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vnd.openxmlformats-officedocument.presentationml.presentation.main+xml"/>
  <Override PartName="/docProps/app.xml" ContentType="application/vnd.openxmlformats-officedocument.extended-properties+xml"/>
  <Override PartName="/docProps/core.xml" ContentType="application/vnd.openxmlformats-package.core-properties+xml"/>
  <Override PartName="/ppt/slideLayouts/slideLayout.xml" ContentType="application/vnd.openxmlformats-officedocument.presentationml.slideLayout+xml"/>
  <Override PartName="/ppt/slideLayouts/slideMasters/slideMaster.xml" ContentType="application/vnd.openxmlformats-officedocument.presentationml.slideMaster+xml"/>
  <Override PartName="/ppt/slideLayouts/slideMasters/theme/theme.xml" ContentType="application/vnd.openxmlformats-officedocument.theme+xml"/>
  <Override PartName="/ppt/slides/slide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</Types>
</file>

<file path=_rels/.rels><?xml version="1.0" encoding="UTF-8"?><Relationships xmlns="http://schemas.openxmlformats.org/package/2006/relationships"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Relationship Id="R00815e2714da42da" Type="http://schemas.openxmlformats.org/officeDocument/2006/relationships/officeDocument" Target="ppt/presentation.xml"/></Relationships>
</file>

<file path=ppt/presentation.xml><?xml version="1.0" encoding="utf-8"?>
<p:presentation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10024"/>
    <p:sldId id="257" r:id="R10025"/>
    <p:sldId id="258" r:id="R10026"/>
    <p:sldId id="259" r:id="R10027"/>
    <p:sldId id="260" r:id="R10028"/>
    <p:sldId id="261" r:id="R10029"/>
    <p:sldId id="262" r:id="R10030"/>
    <p:sldId id="263" r:id="R10031"/>
    <p:sldId id="264" r:id="R10032"/>
    <p:sldId id="265" r:id="R10033"/>
    <p:sldId id="266" r:id="R10034"/>
    <p:sldId id="267" r:id="R10035"/>
    <p:sldId id="268" r:id="R10036"/>
    <p:sldId id="269" r:id="R10037"/>
    <p:sldId id="270" r:id="R10038"/>
    <p:sldId id="271" r:id="R10039"/>
    <p:sldId id="272" r:id="R10040"/>
  </p:sldIdLst>
  <p:sldSz cx="9144000" cy="5147995" type="custom"/>
  <p:notesSz cx="9144000" cy="5147995"/>
  <p:defaultTextStyle/>
</p:presentation>
</file>

<file path=ppt/_rels/presentation.xml.rels><?xml version="1.0" encoding="UTF-8"?><Relationships xmlns="http://schemas.openxmlformats.org/package/2006/relationships"><Relationship Id="rId1" Type="http://schemas.openxmlformats.org/officeDocument/2006/relationships/slideMaster" Target="slideLayouts/slideMasters/slideMaster.xml"/><Relationship Id="rId3" Type="http://schemas.openxmlformats.org/officeDocument/2006/relationships/theme" Target="slideLayouts/slideMasters/theme/theme.xml"/><Relationship Id="R10024" Type="http://schemas.openxmlformats.org/officeDocument/2006/relationships/slide" Target="slides/slide.xml"/><Relationship Id="R10025" Type="http://schemas.openxmlformats.org/officeDocument/2006/relationships/slide" Target="slides/slide2.xml"/><Relationship Id="R10026" Type="http://schemas.openxmlformats.org/officeDocument/2006/relationships/slide" Target="slides/slide3.xml"/><Relationship Id="R10027" Type="http://schemas.openxmlformats.org/officeDocument/2006/relationships/slide" Target="slides/slide4.xml"/><Relationship Id="R10028" Type="http://schemas.openxmlformats.org/officeDocument/2006/relationships/slide" Target="slides/slide5.xml"/><Relationship Id="R10029" Type="http://schemas.openxmlformats.org/officeDocument/2006/relationships/slide" Target="slides/slide6.xml"/><Relationship Id="R10030" Type="http://schemas.openxmlformats.org/officeDocument/2006/relationships/slide" Target="slides/slide7.xml"/><Relationship Id="R10031" Type="http://schemas.openxmlformats.org/officeDocument/2006/relationships/slide" Target="slides/slide8.xml"/><Relationship Id="R10032" Type="http://schemas.openxmlformats.org/officeDocument/2006/relationships/slide" Target="slides/slide9.xml"/><Relationship Id="R10033" Type="http://schemas.openxmlformats.org/officeDocument/2006/relationships/slide" Target="slides/slide10.xml"/><Relationship Id="R10034" Type="http://schemas.openxmlformats.org/officeDocument/2006/relationships/slide" Target="slides/slide11.xml"/><Relationship Id="R10035" Type="http://schemas.openxmlformats.org/officeDocument/2006/relationships/slide" Target="slides/slide12.xml"/><Relationship Id="R10036" Type="http://schemas.openxmlformats.org/officeDocument/2006/relationships/slide" Target="slides/slide13.xml"/><Relationship Id="R10037" Type="http://schemas.openxmlformats.org/officeDocument/2006/relationships/slide" Target="slides/slide14.xml"/><Relationship Id="R10038" Type="http://schemas.openxmlformats.org/officeDocument/2006/relationships/slide" Target="slides/slide15.xml"/><Relationship Id="R10039" Type="http://schemas.openxmlformats.org/officeDocument/2006/relationships/slide" Target="slides/slide16.xml"/><Relationship Id="R10040" Type="http://schemas.openxmlformats.org/officeDocument/2006/relationships/slide" Target="slides/slide17.xml"/></Relationships>
</file>

<file path=ppt/slideLayouts/_rels/slideLayout.xml.rels><?xml version="1.0" encoding="UTF-8"?><Relationships xmlns="http://schemas.openxmlformats.org/package/2006/relationships"><Relationship Id="rId1" Type="http://schemas.openxmlformats.org/officeDocument/2006/relationships/slideMaster" Target="slideMasters/slideMaster.xml"/></Relationships>
</file>

<file path=ppt/slideLayouts/slideLayout.xml><?xml version="1.0" encoding="utf-8"?>
<p:sldLayout xmlns:p="http://schemas.openxmlformats.org/presentationml/2006/main">
  <p:cSld>
    <p:spTree>
      <p:nvGrpSpPr>
        <p:cNvPr id="1" name=""/>
        <p:cNvGrpSpPr/>
        <p:nvPr/>
      </p:nvGrpSpPr>
      <p:grpSpPr>
        <a:xfrm xmlns:a="http://schemas.openxmlformats.org/drawingml/2006/main"/>
      </p:grpSpPr>
    </p:spTree>
  </p:cSld>
  <p:clrMapOvr>
    <a:masterClrMapping xmlns:a="http://schemas.openxmlformats.org/drawingml/2006/main"/>
  </p:clrMapOvr>
</p:sldLayout>
</file>

<file path=ppt/slideLayouts/slideMasters/_rels/slideMaster.xml.rels><?xml version="1.0" encoding="UTF-8"?><Relationships xmlns="http://schemas.openxmlformats.org/package/2006/relationships"><Relationship Id="rId1" Type="http://schemas.openxmlformats.org/officeDocument/2006/relationships/slideLayout" Target="../slideLayout.xml"/><Relationship Id="rId3" Type="http://schemas.openxmlformats.org/officeDocument/2006/relationships/theme" Target="theme/theme.xml"/></Relationships>
</file>

<file path=ppt/slideLayouts/slideMasters/slideMaster.xml><?xml version="1.0" encoding="utf-8"?>
<p:sldMaster xmlns:p="http://schemas.openxmlformats.org/presentationml/2006/main">
  <p:cSld>
    <p:spTree>
      <p:nvGrpSpPr>
        <p:cNvPr id="1" name=""/>
        <p:cNvGrpSpPr/>
        <p:nvPr/>
      </p:nvGrpSpPr>
      <p:grpSpPr>
        <a:xfrm xmlns:a="http://schemas.openxmlformats.org/drawingml/2006/main"/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xmlns:r="http://schemas.openxmlformats.org/officeDocument/2006/relationships" id="2147483649" r:id="rId1"/>
  </p:sldLayoutIdLst>
  <p:txStyles>
    <p:titleStyle/>
    <p:bodyStyle/>
    <p:otherStyle/>
  </p:txStyles>
</p:sldMaster>
</file>

<file path=ppt/slideLayouts/slideMasters/theme/theme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noFill/>
        <a:pattFill/>
        <a:grpFill/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</a:bgFillStyleLst>
    </a:fmtScheme>
  </a:themeElements>
  <a:objectDefaults/>
  <a:extraClrSchemeLst/>
</a:theme>
</file>

<file path=ppt/slides/_rels/slide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278" Type="http://schemas.openxmlformats.org/officeDocument/2006/relationships/image" Target="../media/image1278.png"/><Relationship Id="rId1556" Type="http://schemas.openxmlformats.org/officeDocument/2006/relationships/image" Target="../media/image1556.png"/><Relationship Id="rId2124" Type="http://schemas.openxmlformats.org/officeDocument/2006/relationships/image" Target="../media/image2124.png"/><Relationship Id="rId2356" Type="http://schemas.openxmlformats.org/officeDocument/2006/relationships/image" Target="../media/image2356.png"/><Relationship Id="rId2578" Type="http://schemas.openxmlformats.org/officeDocument/2006/relationships/image" Target="../media/image2578.png"/><Relationship Id="rId7899" Type="http://schemas.openxmlformats.org/officeDocument/2006/relationships/image" Target="../media/image7899.png"/><Relationship Id="rId7903" Type="http://schemas.openxmlformats.org/officeDocument/2006/relationships/image" Target="../media/image7903.png"/><Relationship Id="rId7907" Type="http://schemas.openxmlformats.org/officeDocument/2006/relationships/image" Target="../media/image7907.png"/><Relationship Id="rId7912" Type="http://schemas.openxmlformats.org/officeDocument/2006/relationships/image" Target="../media/image7912.png"/><Relationship Id="rId7915" Type="http://schemas.openxmlformats.org/officeDocument/2006/relationships/image" Target="../media/image7915.png"/><Relationship Id="rId7916" Type="http://schemas.openxmlformats.org/officeDocument/2006/relationships/image" Target="../media/image7916.png"/><Relationship Id="rId7921" Type="http://schemas.openxmlformats.org/officeDocument/2006/relationships/image" Target="../media/image7921.png"/><Relationship Id="rId7924" Type="http://schemas.openxmlformats.org/officeDocument/2006/relationships/image" Target="../media/image7924.png"/><Relationship Id="rId7926" Type="http://schemas.openxmlformats.org/officeDocument/2006/relationships/image" Target="../media/image7926.png"/><Relationship Id="rId7927" Type="http://schemas.openxmlformats.org/officeDocument/2006/relationships/image" Target="../media/image7927.png"/><Relationship Id="rId7930" Type="http://schemas.openxmlformats.org/officeDocument/2006/relationships/image" Target="../media/image7930.png"/><Relationship Id="rId7932" Type="http://schemas.openxmlformats.org/officeDocument/2006/relationships/image" Target="../media/image7932.png"/><Relationship Id="rId7937" Type="http://schemas.openxmlformats.org/officeDocument/2006/relationships/image" Target="../media/image7937.png"/><Relationship Id="rId7939" Type="http://schemas.openxmlformats.org/officeDocument/2006/relationships/image" Target="../media/image7939.png"/><Relationship Id="rId7940" Type="http://schemas.openxmlformats.org/officeDocument/2006/relationships/image" Target="../media/image7940.png"/></Relationships>
</file>

<file path=ppt/slides/_rels/slide1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32160" Type="http://schemas.openxmlformats.org/officeDocument/2006/relationships/image" Target="../media/image7971.png"/><Relationship Id="rId32161" Type="http://schemas.openxmlformats.org/officeDocument/2006/relationships/image" Target="../media/image32161.png"/><Relationship Id="rId32162" Type="http://schemas.openxmlformats.org/officeDocument/2006/relationships/image" Target="../media/image7973.png"/><Relationship Id="rId32172" Type="http://schemas.openxmlformats.org/officeDocument/2006/relationships/image" Target="../media/image32172.png"/><Relationship Id="rId32173" Type="http://schemas.openxmlformats.org/officeDocument/2006/relationships/image" Target="../media/image32173.png"/><Relationship Id="rId32176" Type="http://schemas.openxmlformats.org/officeDocument/2006/relationships/image" Target="../media/image32176.png"/><Relationship Id="rId32178" Type="http://schemas.openxmlformats.org/officeDocument/2006/relationships/image" Target="../media/image32178.png"/><Relationship Id="rId32179" Type="http://schemas.openxmlformats.org/officeDocument/2006/relationships/image" Target="../media/image32179.png"/><Relationship Id="rId32182" Type="http://schemas.openxmlformats.org/officeDocument/2006/relationships/image" Target="../media/image32182.png"/><Relationship Id="rId32184" Type="http://schemas.openxmlformats.org/officeDocument/2006/relationships/image" Target="../media/image32184.png"/><Relationship Id="rId32185" Type="http://schemas.openxmlformats.org/officeDocument/2006/relationships/image" Target="../media/image32185.png"/><Relationship Id="rId32188" Type="http://schemas.openxmlformats.org/officeDocument/2006/relationships/image" Target="../media/image32188.png"/><Relationship Id="rId32190" Type="http://schemas.openxmlformats.org/officeDocument/2006/relationships/image" Target="../media/image32190.png"/><Relationship Id="rId32191" Type="http://schemas.openxmlformats.org/officeDocument/2006/relationships/image" Target="../media/image32191.png"/><Relationship Id="rId32194" Type="http://schemas.openxmlformats.org/officeDocument/2006/relationships/image" Target="../media/image32194.png"/><Relationship Id="rId32196" Type="http://schemas.openxmlformats.org/officeDocument/2006/relationships/image" Target="../media/image32196.png"/><Relationship Id="rId32197" Type="http://schemas.openxmlformats.org/officeDocument/2006/relationships/image" Target="../media/image32197.png"/></Relationships>
</file>

<file path=ppt/slides/_rels/slide1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32607" Type="http://schemas.openxmlformats.org/officeDocument/2006/relationships/image" Target="../media/image7971.png"/><Relationship Id="rId32608" Type="http://schemas.openxmlformats.org/officeDocument/2006/relationships/image" Target="../media/image32608.png"/><Relationship Id="rId32609" Type="http://schemas.openxmlformats.org/officeDocument/2006/relationships/image" Target="../media/image7973.png"/><Relationship Id="rId32611" Type="http://schemas.openxmlformats.org/officeDocument/2006/relationships/image" Target="../media/image32611.png"/><Relationship Id="rId32614" Type="http://schemas.openxmlformats.org/officeDocument/2006/relationships/image" Target="../media/image32614.png"/><Relationship Id="rId32616" Type="http://schemas.openxmlformats.org/officeDocument/2006/relationships/image" Target="../media/image32616.png"/><Relationship Id="rId32617" Type="http://schemas.openxmlformats.org/officeDocument/2006/relationships/image" Target="../media/image32617.png"/><Relationship Id="rId32620" Type="http://schemas.openxmlformats.org/officeDocument/2006/relationships/image" Target="../media/image32620.png"/><Relationship Id="rId32622" Type="http://schemas.openxmlformats.org/officeDocument/2006/relationships/image" Target="../media/image32622.png"/><Relationship Id="rId32623" Type="http://schemas.openxmlformats.org/officeDocument/2006/relationships/image" Target="../media/image32623.png"/><Relationship Id="rId32626" Type="http://schemas.openxmlformats.org/officeDocument/2006/relationships/image" Target="../media/image32626.png"/><Relationship Id="rId32628" Type="http://schemas.openxmlformats.org/officeDocument/2006/relationships/image" Target="../media/image32628.png"/><Relationship Id="rId32629" Type="http://schemas.openxmlformats.org/officeDocument/2006/relationships/image" Target="../media/image32629.png"/><Relationship Id="rId32632" Type="http://schemas.openxmlformats.org/officeDocument/2006/relationships/image" Target="../media/image32632.png"/><Relationship Id="rId32634" Type="http://schemas.openxmlformats.org/officeDocument/2006/relationships/image" Target="../media/image32634.png"/><Relationship Id="rId32635" Type="http://schemas.openxmlformats.org/officeDocument/2006/relationships/image" Target="../media/image32635.png"/><Relationship Id="rId32638" Type="http://schemas.openxmlformats.org/officeDocument/2006/relationships/image" Target="../media/image32638.png"/><Relationship Id="rId32640" Type="http://schemas.openxmlformats.org/officeDocument/2006/relationships/image" Target="../media/image32640.png"/><Relationship Id="rId32641" Type="http://schemas.openxmlformats.org/officeDocument/2006/relationships/image" Target="../media/image32641.png"/><Relationship Id="rId32644" Type="http://schemas.openxmlformats.org/officeDocument/2006/relationships/image" Target="../media/image32644.png"/><Relationship Id="rId32646" Type="http://schemas.openxmlformats.org/officeDocument/2006/relationships/image" Target="../media/image32646.png"/><Relationship Id="rId32647" Type="http://schemas.openxmlformats.org/officeDocument/2006/relationships/image" Target="../media/image32647.png"/><Relationship Id="rId32650" Type="http://schemas.openxmlformats.org/officeDocument/2006/relationships/image" Target="../media/image32650.png"/><Relationship Id="rId32652" Type="http://schemas.openxmlformats.org/officeDocument/2006/relationships/image" Target="../media/image32652.png"/><Relationship Id="rId32653" Type="http://schemas.openxmlformats.org/officeDocument/2006/relationships/image" Target="../media/image32653.png"/><Relationship Id="rId32656" Type="http://schemas.openxmlformats.org/officeDocument/2006/relationships/image" Target="../media/image32656.png"/><Relationship Id="rId32658" Type="http://schemas.openxmlformats.org/officeDocument/2006/relationships/image" Target="../media/image32658.png"/><Relationship Id="rId32659" Type="http://schemas.openxmlformats.org/officeDocument/2006/relationships/image" Target="../media/image32659.png"/><Relationship Id="rId32660" Type="http://schemas.openxmlformats.org/officeDocument/2006/relationships/image" Target="../media/image32660.png"/></Relationships>
</file>

<file path=ppt/slides/_rels/slide1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33278" Type="http://schemas.openxmlformats.org/officeDocument/2006/relationships/image" Target="../media/image7971.png"/><Relationship Id="rId33279" Type="http://schemas.openxmlformats.org/officeDocument/2006/relationships/image" Target="../media/image33279.png"/><Relationship Id="rId33280" Type="http://schemas.openxmlformats.org/officeDocument/2006/relationships/image" Target="../media/image7973.png"/><Relationship Id="rId33283" Type="http://schemas.openxmlformats.org/officeDocument/2006/relationships/image" Target="../media/image33283.png"/><Relationship Id="rId33286" Type="http://schemas.openxmlformats.org/officeDocument/2006/relationships/image" Target="../media/image33286.png"/><Relationship Id="rId33287" Type="http://schemas.openxmlformats.org/officeDocument/2006/relationships/image" Target="../media/image33287.png"/><Relationship Id="rId33288" Type="http://schemas.openxmlformats.org/officeDocument/2006/relationships/image" Target="../media/image33288.png"/><Relationship Id="rId33289" Type="http://schemas.openxmlformats.org/officeDocument/2006/relationships/image" Target="../media/image33289.png"/><Relationship Id="rId33293" Type="http://schemas.openxmlformats.org/officeDocument/2006/relationships/image" Target="../media/image33293.png"/><Relationship Id="rId33311" Type="http://schemas.openxmlformats.org/officeDocument/2006/relationships/image" Target="../media/image33311.png"/></Relationships>
</file>

<file path=ppt/slides/_rels/slide1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33915" Type="http://schemas.openxmlformats.org/officeDocument/2006/relationships/image" Target="../media/image7971.png"/><Relationship Id="rId33916" Type="http://schemas.openxmlformats.org/officeDocument/2006/relationships/image" Target="../media/image33916.png"/><Relationship Id="rId33917" Type="http://schemas.openxmlformats.org/officeDocument/2006/relationships/image" Target="../media/image7973.png"/><Relationship Id="rId33919" Type="http://schemas.openxmlformats.org/officeDocument/2006/relationships/image" Target="../media/image33919.png"/><Relationship Id="rId33925" Type="http://schemas.openxmlformats.org/officeDocument/2006/relationships/image" Target="../media/image33925.png"/><Relationship Id="rId33929" Type="http://schemas.openxmlformats.org/officeDocument/2006/relationships/image" Target="../media/image33929.png"/></Relationships>
</file>

<file path=ppt/slides/_rels/slide1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34455" Type="http://schemas.openxmlformats.org/officeDocument/2006/relationships/image" Target="../media/image7971.png"/><Relationship Id="rId34457" Type="http://schemas.openxmlformats.org/officeDocument/2006/relationships/image" Target="../media/image7973.png"/><Relationship Id="rId34464" Type="http://schemas.openxmlformats.org/officeDocument/2006/relationships/image" Target="../media/image34464.png"/></Relationships>
</file>

<file path=ppt/slides/_rels/slide1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34896" Type="http://schemas.openxmlformats.org/officeDocument/2006/relationships/image" Target="../media/image7971.png"/><Relationship Id="rId34897" Type="http://schemas.openxmlformats.org/officeDocument/2006/relationships/image" Target="../media/image34897.png"/><Relationship Id="rId34898" Type="http://schemas.openxmlformats.org/officeDocument/2006/relationships/image" Target="../media/image7973.png"/><Relationship Id="rId34900" Type="http://schemas.openxmlformats.org/officeDocument/2006/relationships/image" Target="../media/image34900.png"/><Relationship Id="rId34903" Type="http://schemas.openxmlformats.org/officeDocument/2006/relationships/image" Target="../media/image34903.png"/><Relationship Id="rId34905" Type="http://schemas.openxmlformats.org/officeDocument/2006/relationships/image" Target="../media/image34905.png"/><Relationship Id="rId34906" Type="http://schemas.openxmlformats.org/officeDocument/2006/relationships/image" Target="../media/image34906.png"/><Relationship Id="rId34909" Type="http://schemas.openxmlformats.org/officeDocument/2006/relationships/image" Target="../media/image34909.png"/><Relationship Id="rId34911" Type="http://schemas.openxmlformats.org/officeDocument/2006/relationships/image" Target="../media/image34911.png"/><Relationship Id="rId34912" Type="http://schemas.openxmlformats.org/officeDocument/2006/relationships/image" Target="../media/image34912.png"/><Relationship Id="rId34915" Type="http://schemas.openxmlformats.org/officeDocument/2006/relationships/image" Target="../media/image34915.png"/><Relationship Id="rId34917" Type="http://schemas.openxmlformats.org/officeDocument/2006/relationships/image" Target="../media/image34917.png"/><Relationship Id="rId34918" Type="http://schemas.openxmlformats.org/officeDocument/2006/relationships/image" Target="../media/image34918.png"/><Relationship Id="rId34921" Type="http://schemas.openxmlformats.org/officeDocument/2006/relationships/image" Target="../media/image34921.png"/><Relationship Id="rId34923" Type="http://schemas.openxmlformats.org/officeDocument/2006/relationships/image" Target="../media/image34923.png"/><Relationship Id="rId34924" Type="http://schemas.openxmlformats.org/officeDocument/2006/relationships/image" Target="../media/image34924.png"/><Relationship Id="rId34927" Type="http://schemas.openxmlformats.org/officeDocument/2006/relationships/image" Target="../media/image34927.png"/><Relationship Id="rId34929" Type="http://schemas.openxmlformats.org/officeDocument/2006/relationships/image" Target="../media/image34929.png"/><Relationship Id="rId34930" Type="http://schemas.openxmlformats.org/officeDocument/2006/relationships/image" Target="../media/image34930.png"/><Relationship Id="rId34933" Type="http://schemas.openxmlformats.org/officeDocument/2006/relationships/image" Target="../media/image34933.png"/><Relationship Id="rId34935" Type="http://schemas.openxmlformats.org/officeDocument/2006/relationships/image" Target="../media/image34935.png"/><Relationship Id="rId34936" Type="http://schemas.openxmlformats.org/officeDocument/2006/relationships/image" Target="../media/image34936.png"/><Relationship Id="rId34939" Type="http://schemas.openxmlformats.org/officeDocument/2006/relationships/image" Target="../media/image34939.png"/><Relationship Id="rId34941" Type="http://schemas.openxmlformats.org/officeDocument/2006/relationships/image" Target="../media/image34941.png"/><Relationship Id="rId34942" Type="http://schemas.openxmlformats.org/officeDocument/2006/relationships/image" Target="../media/image34942.png"/><Relationship Id="rId34945" Type="http://schemas.openxmlformats.org/officeDocument/2006/relationships/image" Target="../media/image34945.png"/><Relationship Id="rId34947" Type="http://schemas.openxmlformats.org/officeDocument/2006/relationships/image" Target="../media/image34947.png"/><Relationship Id="rId34948" Type="http://schemas.openxmlformats.org/officeDocument/2006/relationships/image" Target="../media/image34948.png"/></Relationships>
</file>

<file path=ppt/slides/_rels/slide1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35189" Type="http://schemas.openxmlformats.org/officeDocument/2006/relationships/image" Target="../media/image7971.png"/><Relationship Id="rId35191" Type="http://schemas.openxmlformats.org/officeDocument/2006/relationships/image" Target="../media/image7973.png"/><Relationship Id="rId35192" Type="http://schemas.openxmlformats.org/officeDocument/2006/relationships/image" Target="../media/image35192.png"/><Relationship Id="rId35193" Type="http://schemas.openxmlformats.org/officeDocument/2006/relationships/image" Target="../media/image35193.png"/></Relationships>
</file>

<file path=ppt/slides/_rels/slide1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mailto:Kurahov@exportcenter.ru"/><Relationship Id="rId101" Type="http://schemas.openxmlformats.org/officeDocument/2006/relationships/hyperlink" TargetMode="External" Target="http://WWW.EXPORTEDU.RU/CREG"/><Relationship Id="rId35857" Type="http://schemas.openxmlformats.org/officeDocument/2006/relationships/image" Target="../media/image35857.png"/><Relationship Id="rId35858" Type="http://schemas.openxmlformats.org/officeDocument/2006/relationships/image" Target="../media/image35858.png"/><Relationship Id="rId35861" Type="http://schemas.openxmlformats.org/officeDocument/2006/relationships/image" Target="../media/image35861.png"/><Relationship Id="rId35863" Type="http://schemas.openxmlformats.org/officeDocument/2006/relationships/image" Target="../media/image35863.png"/><Relationship Id="rId35864" Type="http://schemas.openxmlformats.org/officeDocument/2006/relationships/image" Target="../media/image35864.png"/><Relationship Id="rId35867" Type="http://schemas.openxmlformats.org/officeDocument/2006/relationships/image" Target="../media/image35867.png"/><Relationship Id="rId35871" Type="http://schemas.openxmlformats.org/officeDocument/2006/relationships/image" Target="../media/image35871.png"/><Relationship Id="rId35875" Type="http://schemas.openxmlformats.org/officeDocument/2006/relationships/image" Target="../media/image35875.png"/><Relationship Id="rId35880" Type="http://schemas.openxmlformats.org/officeDocument/2006/relationships/image" Target="../media/image35880.png"/><Relationship Id="rId35883" Type="http://schemas.openxmlformats.org/officeDocument/2006/relationships/image" Target="../media/image35883.png"/><Relationship Id="rId35884" Type="http://schemas.openxmlformats.org/officeDocument/2006/relationships/image" Target="../media/image35884.png"/><Relationship Id="rId35889" Type="http://schemas.openxmlformats.org/officeDocument/2006/relationships/image" Target="../media/image35889.png"/><Relationship Id="rId35892" Type="http://schemas.openxmlformats.org/officeDocument/2006/relationships/image" Target="../media/image35892.png"/><Relationship Id="rId35894" Type="http://schemas.openxmlformats.org/officeDocument/2006/relationships/image" Target="../media/image35894.png"/><Relationship Id="rId35899" Type="http://schemas.openxmlformats.org/officeDocument/2006/relationships/image" Target="../media/image35899.png"/><Relationship Id="rId35901" Type="http://schemas.openxmlformats.org/officeDocument/2006/relationships/image" Target="../media/image35901.png"/><Relationship Id="rId35902" Type="http://schemas.openxmlformats.org/officeDocument/2006/relationships/image" Target="../media/image35902.png"/></Relationships>
</file>

<file path=ppt/slides/_rels/slide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7971" Type="http://schemas.openxmlformats.org/officeDocument/2006/relationships/image" Target="../media/image7971.png"/><Relationship Id="rId7972" Type="http://schemas.openxmlformats.org/officeDocument/2006/relationships/image" Target="../media/image7972.png"/><Relationship Id="rId7973" Type="http://schemas.openxmlformats.org/officeDocument/2006/relationships/image" Target="../media/image7973.png"/><Relationship Id="rId7975" Type="http://schemas.openxmlformats.org/officeDocument/2006/relationships/image" Target="../media/image7975.png"/><Relationship Id="rId7979" Type="http://schemas.openxmlformats.org/officeDocument/2006/relationships/image" Target="../media/image7979.png"/><Relationship Id="rId7980" Type="http://schemas.openxmlformats.org/officeDocument/2006/relationships/image" Target="../media/image7980.png"/><Relationship Id="rId7983" Type="http://schemas.openxmlformats.org/officeDocument/2006/relationships/image" Target="../media/image7983.png"/><Relationship Id="rId7985" Type="http://schemas.openxmlformats.org/officeDocument/2006/relationships/image" Target="../media/image7985.png"/><Relationship Id="rId7986" Type="http://schemas.openxmlformats.org/officeDocument/2006/relationships/image" Target="../media/image7986.png"/><Relationship Id="rId7989" Type="http://schemas.openxmlformats.org/officeDocument/2006/relationships/image" Target="../media/image7989.png"/><Relationship Id="rId7991" Type="http://schemas.openxmlformats.org/officeDocument/2006/relationships/image" Target="../media/image7991.png"/><Relationship Id="rId7992" Type="http://schemas.openxmlformats.org/officeDocument/2006/relationships/image" Target="../media/image7992.png"/><Relationship Id="rId7995" Type="http://schemas.openxmlformats.org/officeDocument/2006/relationships/image" Target="../media/image7995.png"/><Relationship Id="rId7997" Type="http://schemas.openxmlformats.org/officeDocument/2006/relationships/image" Target="../media/image7997.png"/><Relationship Id="rId7998" Type="http://schemas.openxmlformats.org/officeDocument/2006/relationships/image" Target="../media/image7998.png"/></Relationships>
</file>

<file path=ppt/slides/_rels/slide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8440" Type="http://schemas.openxmlformats.org/officeDocument/2006/relationships/image" Target="../media/image7971.png"/><Relationship Id="rId8441" Type="http://schemas.openxmlformats.org/officeDocument/2006/relationships/image" Target="../media/image8441.png"/><Relationship Id="rId8442" Type="http://schemas.openxmlformats.org/officeDocument/2006/relationships/image" Target="../media/image7973.png"/><Relationship Id="rId8445" Type="http://schemas.openxmlformats.org/officeDocument/2006/relationships/image" Target="../media/image8445.png"/><Relationship Id="rId8446" Type="http://schemas.openxmlformats.org/officeDocument/2006/relationships/image" Target="../media/image8446.png"/></Relationships>
</file>

<file path=ppt/slides/_rels/slide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8907" Type="http://schemas.openxmlformats.org/officeDocument/2006/relationships/image" Target="../media/image7971.png"/><Relationship Id="rId8908" Type="http://schemas.openxmlformats.org/officeDocument/2006/relationships/image" Target="../media/image8908.png"/><Relationship Id="rId8909" Type="http://schemas.openxmlformats.org/officeDocument/2006/relationships/image" Target="../media/image7973.png"/><Relationship Id="rId8913" Type="http://schemas.openxmlformats.org/officeDocument/2006/relationships/image" Target="../media/image8913.png"/><Relationship Id="rId8914" Type="http://schemas.openxmlformats.org/officeDocument/2006/relationships/image" Target="../media/image8914.png"/></Relationships>
</file>

<file path=ppt/slides/_rels/slide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9865" Type="http://schemas.openxmlformats.org/officeDocument/2006/relationships/image" Target="../media/image9865.png"/><Relationship Id="rId10058" Type="http://schemas.openxmlformats.org/officeDocument/2006/relationships/image" Target="../media/image10058.png"/><Relationship Id="rId10269" Type="http://schemas.openxmlformats.org/officeDocument/2006/relationships/image" Target="../media/image10269.png"/><Relationship Id="rId10489" Type="http://schemas.openxmlformats.org/officeDocument/2006/relationships/image" Target="../media/image10489.png"/><Relationship Id="rId10724" Type="http://schemas.openxmlformats.org/officeDocument/2006/relationships/image" Target="../media/image10724.png"/><Relationship Id="rId11303" Type="http://schemas.openxmlformats.org/officeDocument/2006/relationships/image" Target="../media/image11303.png"/><Relationship Id="rId11466" Type="http://schemas.openxmlformats.org/officeDocument/2006/relationships/image" Target="../media/image11466.png"/><Relationship Id="rId11641" Type="http://schemas.openxmlformats.org/officeDocument/2006/relationships/image" Target="../media/image11641.png"/><Relationship Id="rId14789" Type="http://schemas.openxmlformats.org/officeDocument/2006/relationships/image" Target="../media/image14789.png"/><Relationship Id="rId14790" Type="http://schemas.openxmlformats.org/officeDocument/2006/relationships/image" Target="../media/image14790.png"/><Relationship Id="rId14791" Type="http://schemas.openxmlformats.org/officeDocument/2006/relationships/image" Target="../media/image14791.png"/><Relationship Id="rId14792" Type="http://schemas.openxmlformats.org/officeDocument/2006/relationships/image" Target="../media/image14792.png"/><Relationship Id="rId14793" Type="http://schemas.openxmlformats.org/officeDocument/2006/relationships/image" Target="../media/image14793.png"/><Relationship Id="rId14794" Type="http://schemas.openxmlformats.org/officeDocument/2006/relationships/image" Target="../media/image14794.png"/><Relationship Id="rId14795" Type="http://schemas.openxmlformats.org/officeDocument/2006/relationships/image" Target="../media/image14795.png"/><Relationship Id="rId14796" Type="http://schemas.openxmlformats.org/officeDocument/2006/relationships/image" Target="../media/image14796.png"/><Relationship Id="rId14797" Type="http://schemas.openxmlformats.org/officeDocument/2006/relationships/image" Target="../media/image14797.png"/><Relationship Id="rId14798" Type="http://schemas.openxmlformats.org/officeDocument/2006/relationships/image" Target="../media/image14798.png"/><Relationship Id="rId14799" Type="http://schemas.openxmlformats.org/officeDocument/2006/relationships/image" Target="../media/image14799.png"/><Relationship Id="rId14800" Type="http://schemas.openxmlformats.org/officeDocument/2006/relationships/image" Target="../media/image14800.png"/><Relationship Id="rId14801" Type="http://schemas.openxmlformats.org/officeDocument/2006/relationships/image" Target="../media/image14801.png"/><Relationship Id="rId14802" Type="http://schemas.openxmlformats.org/officeDocument/2006/relationships/image" Target="../media/image14802.png"/><Relationship Id="rId14803" Type="http://schemas.openxmlformats.org/officeDocument/2006/relationships/image" Target="../media/image14803.png"/><Relationship Id="rId14804" Type="http://schemas.openxmlformats.org/officeDocument/2006/relationships/image" Target="../media/image14804.png"/><Relationship Id="rId14805" Type="http://schemas.openxmlformats.org/officeDocument/2006/relationships/image" Target="../media/image14805.png"/><Relationship Id="rId14806" Type="http://schemas.openxmlformats.org/officeDocument/2006/relationships/image" Target="../media/image14806.png"/><Relationship Id="rId14807" Type="http://schemas.openxmlformats.org/officeDocument/2006/relationships/image" Target="../media/image14807.png"/><Relationship Id="rId14808" Type="http://schemas.openxmlformats.org/officeDocument/2006/relationships/image" Target="../media/image14808.png"/><Relationship Id="rId14809" Type="http://schemas.openxmlformats.org/officeDocument/2006/relationships/image" Target="../media/image14809.png"/><Relationship Id="rId14810" Type="http://schemas.openxmlformats.org/officeDocument/2006/relationships/image" Target="../media/image14810.png"/><Relationship Id="rId14811" Type="http://schemas.openxmlformats.org/officeDocument/2006/relationships/image" Target="../media/image14811.png"/><Relationship Id="rId14812" Type="http://schemas.openxmlformats.org/officeDocument/2006/relationships/image" Target="../media/image14812.png"/><Relationship Id="rId14813" Type="http://schemas.openxmlformats.org/officeDocument/2006/relationships/image" Target="../media/image14813.png"/><Relationship Id="rId14814" Type="http://schemas.openxmlformats.org/officeDocument/2006/relationships/image" Target="../media/image14814.png"/><Relationship Id="rId14815" Type="http://schemas.openxmlformats.org/officeDocument/2006/relationships/image" Target="../media/image14815.png"/><Relationship Id="rId14816" Type="http://schemas.openxmlformats.org/officeDocument/2006/relationships/image" Target="../media/image14816.png"/><Relationship Id="rId14817" Type="http://schemas.openxmlformats.org/officeDocument/2006/relationships/image" Target="../media/image14817.png"/><Relationship Id="rId14818" Type="http://schemas.openxmlformats.org/officeDocument/2006/relationships/image" Target="../media/image14818.png"/><Relationship Id="rId14819" Type="http://schemas.openxmlformats.org/officeDocument/2006/relationships/image" Target="../media/image14819.png"/><Relationship Id="rId14820" Type="http://schemas.openxmlformats.org/officeDocument/2006/relationships/image" Target="../media/image14820.png"/><Relationship Id="rId14821" Type="http://schemas.openxmlformats.org/officeDocument/2006/relationships/image" Target="../media/image14821.png"/><Relationship Id="rId14822" Type="http://schemas.openxmlformats.org/officeDocument/2006/relationships/image" Target="../media/image14822.png"/><Relationship Id="rId14823" Type="http://schemas.openxmlformats.org/officeDocument/2006/relationships/image" Target="../media/image14823.png"/><Relationship Id="rId14824" Type="http://schemas.openxmlformats.org/officeDocument/2006/relationships/image" Target="../media/image14824.png"/><Relationship Id="rId14825" Type="http://schemas.openxmlformats.org/officeDocument/2006/relationships/image" Target="../media/image14825.png"/><Relationship Id="rId14826" Type="http://schemas.openxmlformats.org/officeDocument/2006/relationships/image" Target="../media/image14826.png"/><Relationship Id="rId14827" Type="http://schemas.openxmlformats.org/officeDocument/2006/relationships/image" Target="../media/image14827.png"/><Relationship Id="rId14828" Type="http://schemas.openxmlformats.org/officeDocument/2006/relationships/image" Target="../media/image14828.png"/><Relationship Id="rId14829" Type="http://schemas.openxmlformats.org/officeDocument/2006/relationships/image" Target="../media/image14829.png"/><Relationship Id="rId14830" Type="http://schemas.openxmlformats.org/officeDocument/2006/relationships/image" Target="../media/image14830.png"/><Relationship Id="rId14831" Type="http://schemas.openxmlformats.org/officeDocument/2006/relationships/image" Target="../media/image14831.png"/><Relationship Id="rId14832" Type="http://schemas.openxmlformats.org/officeDocument/2006/relationships/image" Target="../media/image14832.png"/><Relationship Id="rId14833" Type="http://schemas.openxmlformats.org/officeDocument/2006/relationships/image" Target="../media/image14833.png"/><Relationship Id="rId14834" Type="http://schemas.openxmlformats.org/officeDocument/2006/relationships/image" Target="../media/image14834.png"/><Relationship Id="rId14835" Type="http://schemas.openxmlformats.org/officeDocument/2006/relationships/image" Target="../media/image14835.png"/><Relationship Id="rId14836" Type="http://schemas.openxmlformats.org/officeDocument/2006/relationships/image" Target="../media/image14836.png"/><Relationship Id="rId14837" Type="http://schemas.openxmlformats.org/officeDocument/2006/relationships/image" Target="../media/image14837.png"/><Relationship Id="rId14838" Type="http://schemas.openxmlformats.org/officeDocument/2006/relationships/image" Target="../media/image14838.png"/><Relationship Id="rId14839" Type="http://schemas.openxmlformats.org/officeDocument/2006/relationships/image" Target="../media/image14839.png"/><Relationship Id="rId14840" Type="http://schemas.openxmlformats.org/officeDocument/2006/relationships/image" Target="../media/image14840.png"/><Relationship Id="rId14841" Type="http://schemas.openxmlformats.org/officeDocument/2006/relationships/image" Target="../media/image14841.png"/><Relationship Id="rId14842" Type="http://schemas.openxmlformats.org/officeDocument/2006/relationships/image" Target="../media/image14842.png"/><Relationship Id="rId14843" Type="http://schemas.openxmlformats.org/officeDocument/2006/relationships/image" Target="../media/image14843.png"/><Relationship Id="rId14844" Type="http://schemas.openxmlformats.org/officeDocument/2006/relationships/image" Target="../media/image14844.png"/><Relationship Id="rId14845" Type="http://schemas.openxmlformats.org/officeDocument/2006/relationships/image" Target="../media/image14845.png"/><Relationship Id="rId14846" Type="http://schemas.openxmlformats.org/officeDocument/2006/relationships/image" Target="../media/image14846.png"/><Relationship Id="rId14847" Type="http://schemas.openxmlformats.org/officeDocument/2006/relationships/image" Target="../media/image14847.png"/><Relationship Id="rId14848" Type="http://schemas.openxmlformats.org/officeDocument/2006/relationships/image" Target="../media/image14848.png"/><Relationship Id="rId14849" Type="http://schemas.openxmlformats.org/officeDocument/2006/relationships/image" Target="../media/image14849.png"/><Relationship Id="rId14850" Type="http://schemas.openxmlformats.org/officeDocument/2006/relationships/image" Target="../media/image14850.png"/><Relationship Id="rId14851" Type="http://schemas.openxmlformats.org/officeDocument/2006/relationships/image" Target="../media/image14851.png"/><Relationship Id="rId14852" Type="http://schemas.openxmlformats.org/officeDocument/2006/relationships/image" Target="../media/image14852.png"/><Relationship Id="rId14853" Type="http://schemas.openxmlformats.org/officeDocument/2006/relationships/image" Target="../media/image14853.png"/><Relationship Id="rId14854" Type="http://schemas.openxmlformats.org/officeDocument/2006/relationships/image" Target="../media/image14854.png"/><Relationship Id="rId14855" Type="http://schemas.openxmlformats.org/officeDocument/2006/relationships/image" Target="../media/image14855.png"/><Relationship Id="rId14856" Type="http://schemas.openxmlformats.org/officeDocument/2006/relationships/image" Target="../media/image14856.png"/><Relationship Id="rId14857" Type="http://schemas.openxmlformats.org/officeDocument/2006/relationships/image" Target="../media/image14857.png"/><Relationship Id="rId14858" Type="http://schemas.openxmlformats.org/officeDocument/2006/relationships/image" Target="../media/image14858.png"/><Relationship Id="rId14859" Type="http://schemas.openxmlformats.org/officeDocument/2006/relationships/image" Target="../media/image14859.png"/><Relationship Id="rId14860" Type="http://schemas.openxmlformats.org/officeDocument/2006/relationships/image" Target="../media/image14860.png"/><Relationship Id="rId14861" Type="http://schemas.openxmlformats.org/officeDocument/2006/relationships/image" Target="../media/image14861.png"/><Relationship Id="rId14862" Type="http://schemas.openxmlformats.org/officeDocument/2006/relationships/image" Target="../media/image14862.png"/><Relationship Id="rId14863" Type="http://schemas.openxmlformats.org/officeDocument/2006/relationships/image" Target="../media/image14863.png"/><Relationship Id="rId14864" Type="http://schemas.openxmlformats.org/officeDocument/2006/relationships/image" Target="../media/image14864.png"/><Relationship Id="rId14865" Type="http://schemas.openxmlformats.org/officeDocument/2006/relationships/image" Target="../media/image14865.png"/><Relationship Id="rId14866" Type="http://schemas.openxmlformats.org/officeDocument/2006/relationships/image" Target="../media/image14866.png"/><Relationship Id="rId14867" Type="http://schemas.openxmlformats.org/officeDocument/2006/relationships/image" Target="../media/image14867.png"/><Relationship Id="rId14868" Type="http://schemas.openxmlformats.org/officeDocument/2006/relationships/image" Target="../media/image14868.png"/><Relationship Id="rId14869" Type="http://schemas.openxmlformats.org/officeDocument/2006/relationships/image" Target="../media/image14869.png"/><Relationship Id="rId14870" Type="http://schemas.openxmlformats.org/officeDocument/2006/relationships/image" Target="../media/image14870.png"/><Relationship Id="rId14871" Type="http://schemas.openxmlformats.org/officeDocument/2006/relationships/image" Target="../media/image14871.png"/><Relationship Id="rId14872" Type="http://schemas.openxmlformats.org/officeDocument/2006/relationships/image" Target="../media/image14872.png"/><Relationship Id="rId14873" Type="http://schemas.openxmlformats.org/officeDocument/2006/relationships/image" Target="../media/image14873.png"/><Relationship Id="rId14874" Type="http://schemas.openxmlformats.org/officeDocument/2006/relationships/image" Target="../media/image14874.png"/><Relationship Id="rId14875" Type="http://schemas.openxmlformats.org/officeDocument/2006/relationships/image" Target="../media/image14875.png"/><Relationship Id="rId14876" Type="http://schemas.openxmlformats.org/officeDocument/2006/relationships/image" Target="../media/image14876.png"/><Relationship Id="rId14877" Type="http://schemas.openxmlformats.org/officeDocument/2006/relationships/image" Target="../media/image14877.png"/><Relationship Id="rId14878" Type="http://schemas.openxmlformats.org/officeDocument/2006/relationships/image" Target="../media/image14878.png"/><Relationship Id="rId14879" Type="http://schemas.openxmlformats.org/officeDocument/2006/relationships/image" Target="../media/image14879.png"/><Relationship Id="rId14880" Type="http://schemas.openxmlformats.org/officeDocument/2006/relationships/image" Target="../media/image14880.png"/><Relationship Id="rId14881" Type="http://schemas.openxmlformats.org/officeDocument/2006/relationships/image" Target="../media/image14881.png"/><Relationship Id="rId14882" Type="http://schemas.openxmlformats.org/officeDocument/2006/relationships/image" Target="../media/image14882.png"/><Relationship Id="rId14883" Type="http://schemas.openxmlformats.org/officeDocument/2006/relationships/image" Target="../media/image14883.png"/><Relationship Id="rId14884" Type="http://schemas.openxmlformats.org/officeDocument/2006/relationships/image" Target="../media/image14884.png"/><Relationship Id="rId14885" Type="http://schemas.openxmlformats.org/officeDocument/2006/relationships/image" Target="../media/image14885.png"/><Relationship Id="rId14886" Type="http://schemas.openxmlformats.org/officeDocument/2006/relationships/image" Target="../media/image14886.png"/><Relationship Id="rId14887" Type="http://schemas.openxmlformats.org/officeDocument/2006/relationships/image" Target="../media/image14887.png"/><Relationship Id="rId14888" Type="http://schemas.openxmlformats.org/officeDocument/2006/relationships/image" Target="../media/image14888.png"/><Relationship Id="rId14889" Type="http://schemas.openxmlformats.org/officeDocument/2006/relationships/image" Target="../media/image14889.png"/><Relationship Id="rId14890" Type="http://schemas.openxmlformats.org/officeDocument/2006/relationships/image" Target="../media/image14890.png"/><Relationship Id="rId14891" Type="http://schemas.openxmlformats.org/officeDocument/2006/relationships/image" Target="../media/image14891.png"/><Relationship Id="rId14892" Type="http://schemas.openxmlformats.org/officeDocument/2006/relationships/image" Target="../media/image14892.png"/><Relationship Id="rId14893" Type="http://schemas.openxmlformats.org/officeDocument/2006/relationships/image" Target="../media/image14893.png"/><Relationship Id="rId14894" Type="http://schemas.openxmlformats.org/officeDocument/2006/relationships/image" Target="../media/image14894.png"/><Relationship Id="rId14895" Type="http://schemas.openxmlformats.org/officeDocument/2006/relationships/image" Target="../media/image14895.png"/><Relationship Id="rId14896" Type="http://schemas.openxmlformats.org/officeDocument/2006/relationships/image" Target="../media/image14896.png"/><Relationship Id="rId14897" Type="http://schemas.openxmlformats.org/officeDocument/2006/relationships/image" Target="../media/image14897.png"/><Relationship Id="rId14898" Type="http://schemas.openxmlformats.org/officeDocument/2006/relationships/image" Target="../media/image14898.png"/><Relationship Id="rId14899" Type="http://schemas.openxmlformats.org/officeDocument/2006/relationships/image" Target="../media/image14899.png"/><Relationship Id="rId14900" Type="http://schemas.openxmlformats.org/officeDocument/2006/relationships/image" Target="../media/image14900.png"/><Relationship Id="rId14901" Type="http://schemas.openxmlformats.org/officeDocument/2006/relationships/image" Target="../media/image14901.png"/><Relationship Id="rId14902" Type="http://schemas.openxmlformats.org/officeDocument/2006/relationships/image" Target="../media/image14902.png"/><Relationship Id="rId14903" Type="http://schemas.openxmlformats.org/officeDocument/2006/relationships/image" Target="../media/image14903.png"/><Relationship Id="rId14904" Type="http://schemas.openxmlformats.org/officeDocument/2006/relationships/image" Target="../media/image14904.png"/><Relationship Id="rId14905" Type="http://schemas.openxmlformats.org/officeDocument/2006/relationships/image" Target="../media/image14905.png"/><Relationship Id="rId14906" Type="http://schemas.openxmlformats.org/officeDocument/2006/relationships/image" Target="../media/image14906.png"/><Relationship Id="rId14907" Type="http://schemas.openxmlformats.org/officeDocument/2006/relationships/image" Target="../media/image14907.png"/><Relationship Id="rId14908" Type="http://schemas.openxmlformats.org/officeDocument/2006/relationships/image" Target="../media/image14908.png"/><Relationship Id="rId14909" Type="http://schemas.openxmlformats.org/officeDocument/2006/relationships/image" Target="../media/image14909.png"/><Relationship Id="rId14910" Type="http://schemas.openxmlformats.org/officeDocument/2006/relationships/image" Target="../media/image14910.png"/><Relationship Id="rId14911" Type="http://schemas.openxmlformats.org/officeDocument/2006/relationships/image" Target="../media/image14911.png"/><Relationship Id="rId14912" Type="http://schemas.openxmlformats.org/officeDocument/2006/relationships/image" Target="../media/image14912.png"/><Relationship Id="rId14913" Type="http://schemas.openxmlformats.org/officeDocument/2006/relationships/image" Target="../media/image14913.png"/><Relationship Id="rId14914" Type="http://schemas.openxmlformats.org/officeDocument/2006/relationships/image" Target="../media/image14914.png"/><Relationship Id="rId14915" Type="http://schemas.openxmlformats.org/officeDocument/2006/relationships/image" Target="../media/image14915.png"/><Relationship Id="rId14916" Type="http://schemas.openxmlformats.org/officeDocument/2006/relationships/image" Target="../media/image14916.png"/><Relationship Id="rId14917" Type="http://schemas.openxmlformats.org/officeDocument/2006/relationships/image" Target="../media/image14917.png"/><Relationship Id="rId14918" Type="http://schemas.openxmlformats.org/officeDocument/2006/relationships/image" Target="../media/image14918.png"/><Relationship Id="rId14919" Type="http://schemas.openxmlformats.org/officeDocument/2006/relationships/image" Target="../media/image14919.png"/><Relationship Id="rId14920" Type="http://schemas.openxmlformats.org/officeDocument/2006/relationships/image" Target="../media/image14920.png"/><Relationship Id="rId14921" Type="http://schemas.openxmlformats.org/officeDocument/2006/relationships/image" Target="../media/image14921.png"/><Relationship Id="rId14922" Type="http://schemas.openxmlformats.org/officeDocument/2006/relationships/image" Target="../media/image14922.png"/><Relationship Id="rId14923" Type="http://schemas.openxmlformats.org/officeDocument/2006/relationships/image" Target="../media/image14923.png"/><Relationship Id="rId14924" Type="http://schemas.openxmlformats.org/officeDocument/2006/relationships/image" Target="../media/image14924.png"/><Relationship Id="rId14925" Type="http://schemas.openxmlformats.org/officeDocument/2006/relationships/image" Target="../media/image14925.png"/><Relationship Id="rId14926" Type="http://schemas.openxmlformats.org/officeDocument/2006/relationships/image" Target="../media/image14926.png"/><Relationship Id="rId14927" Type="http://schemas.openxmlformats.org/officeDocument/2006/relationships/image" Target="../media/image14927.png"/><Relationship Id="rId14928" Type="http://schemas.openxmlformats.org/officeDocument/2006/relationships/image" Target="../media/image14928.png"/><Relationship Id="rId14929" Type="http://schemas.openxmlformats.org/officeDocument/2006/relationships/image" Target="../media/image14929.png"/><Relationship Id="rId14930" Type="http://schemas.openxmlformats.org/officeDocument/2006/relationships/image" Target="../media/image14930.png"/><Relationship Id="rId14931" Type="http://schemas.openxmlformats.org/officeDocument/2006/relationships/image" Target="../media/image14931.png"/><Relationship Id="rId14932" Type="http://schemas.openxmlformats.org/officeDocument/2006/relationships/image" Target="../media/image14932.png"/><Relationship Id="rId14933" Type="http://schemas.openxmlformats.org/officeDocument/2006/relationships/image" Target="../media/image14933.png"/><Relationship Id="rId14934" Type="http://schemas.openxmlformats.org/officeDocument/2006/relationships/image" Target="../media/image14934.png"/><Relationship Id="rId14935" Type="http://schemas.openxmlformats.org/officeDocument/2006/relationships/image" Target="../media/image14935.png"/><Relationship Id="rId14936" Type="http://schemas.openxmlformats.org/officeDocument/2006/relationships/image" Target="../media/image14936.png"/><Relationship Id="rId14937" Type="http://schemas.openxmlformats.org/officeDocument/2006/relationships/image" Target="../media/image14937.png"/><Relationship Id="rId14938" Type="http://schemas.openxmlformats.org/officeDocument/2006/relationships/image" Target="../media/image14938.png"/><Relationship Id="rId14939" Type="http://schemas.openxmlformats.org/officeDocument/2006/relationships/image" Target="../media/image14939.png"/><Relationship Id="rId14940" Type="http://schemas.openxmlformats.org/officeDocument/2006/relationships/image" Target="../media/image14940.png"/><Relationship Id="rId14941" Type="http://schemas.openxmlformats.org/officeDocument/2006/relationships/image" Target="../media/image14941.png"/><Relationship Id="rId14942" Type="http://schemas.openxmlformats.org/officeDocument/2006/relationships/image" Target="../media/image14942.png"/><Relationship Id="rId14943" Type="http://schemas.openxmlformats.org/officeDocument/2006/relationships/image" Target="../media/image14943.png"/><Relationship Id="rId14944" Type="http://schemas.openxmlformats.org/officeDocument/2006/relationships/image" Target="../media/image14944.png"/><Relationship Id="rId14945" Type="http://schemas.openxmlformats.org/officeDocument/2006/relationships/image" Target="../media/image14945.png"/><Relationship Id="rId14946" Type="http://schemas.openxmlformats.org/officeDocument/2006/relationships/image" Target="../media/image14946.png"/><Relationship Id="rId14947" Type="http://schemas.openxmlformats.org/officeDocument/2006/relationships/image" Target="../media/image14947.png"/><Relationship Id="rId14948" Type="http://schemas.openxmlformats.org/officeDocument/2006/relationships/image" Target="../media/image14948.png"/><Relationship Id="rId14949" Type="http://schemas.openxmlformats.org/officeDocument/2006/relationships/image" Target="../media/image14949.png"/><Relationship Id="rId14950" Type="http://schemas.openxmlformats.org/officeDocument/2006/relationships/image" Target="../media/image14950.png"/><Relationship Id="rId14951" Type="http://schemas.openxmlformats.org/officeDocument/2006/relationships/image" Target="../media/image14951.png"/><Relationship Id="rId14952" Type="http://schemas.openxmlformats.org/officeDocument/2006/relationships/image" Target="../media/image14952.png"/><Relationship Id="rId14953" Type="http://schemas.openxmlformats.org/officeDocument/2006/relationships/image" Target="../media/image14953.png"/><Relationship Id="rId14954" Type="http://schemas.openxmlformats.org/officeDocument/2006/relationships/image" Target="../media/image14954.png"/><Relationship Id="rId14955" Type="http://schemas.openxmlformats.org/officeDocument/2006/relationships/image" Target="../media/image14955.png"/><Relationship Id="rId14956" Type="http://schemas.openxmlformats.org/officeDocument/2006/relationships/image" Target="../media/image14956.png"/><Relationship Id="rId14957" Type="http://schemas.openxmlformats.org/officeDocument/2006/relationships/image" Target="../media/image14957.png"/><Relationship Id="rId14958" Type="http://schemas.openxmlformats.org/officeDocument/2006/relationships/image" Target="../media/image14958.png"/><Relationship Id="rId14959" Type="http://schemas.openxmlformats.org/officeDocument/2006/relationships/image" Target="../media/image14959.png"/><Relationship Id="rId14960" Type="http://schemas.openxmlformats.org/officeDocument/2006/relationships/image" Target="../media/image14960.png"/><Relationship Id="rId14961" Type="http://schemas.openxmlformats.org/officeDocument/2006/relationships/image" Target="../media/image14961.png"/><Relationship Id="rId14962" Type="http://schemas.openxmlformats.org/officeDocument/2006/relationships/image" Target="../media/image14962.png"/><Relationship Id="rId14963" Type="http://schemas.openxmlformats.org/officeDocument/2006/relationships/image" Target="../media/image14963.png"/><Relationship Id="rId14964" Type="http://schemas.openxmlformats.org/officeDocument/2006/relationships/image" Target="../media/image14964.png"/><Relationship Id="rId14965" Type="http://schemas.openxmlformats.org/officeDocument/2006/relationships/image" Target="../media/image14965.png"/><Relationship Id="rId14966" Type="http://schemas.openxmlformats.org/officeDocument/2006/relationships/image" Target="../media/image14966.png"/><Relationship Id="rId14967" Type="http://schemas.openxmlformats.org/officeDocument/2006/relationships/image" Target="../media/image14967.png"/><Relationship Id="rId14968" Type="http://schemas.openxmlformats.org/officeDocument/2006/relationships/image" Target="../media/image14968.png"/><Relationship Id="rId14969" Type="http://schemas.openxmlformats.org/officeDocument/2006/relationships/image" Target="../media/image14969.png"/><Relationship Id="rId14970" Type="http://schemas.openxmlformats.org/officeDocument/2006/relationships/image" Target="../media/image14970.png"/><Relationship Id="rId14971" Type="http://schemas.openxmlformats.org/officeDocument/2006/relationships/image" Target="../media/image14971.png"/><Relationship Id="rId14972" Type="http://schemas.openxmlformats.org/officeDocument/2006/relationships/image" Target="../media/image14972.png"/><Relationship Id="rId14973" Type="http://schemas.openxmlformats.org/officeDocument/2006/relationships/image" Target="../media/image7973.png"/><Relationship Id="rId14975" Type="http://schemas.openxmlformats.org/officeDocument/2006/relationships/image" Target="../media/image14975.png"/><Relationship Id="rId15438" Type="http://schemas.openxmlformats.org/officeDocument/2006/relationships/image" Target="../media/image15438.png"/><Relationship Id="rId15550" Type="http://schemas.openxmlformats.org/officeDocument/2006/relationships/image" Target="../media/image15550.png"/><Relationship Id="rId15746" Type="http://schemas.openxmlformats.org/officeDocument/2006/relationships/image" Target="../media/image15746.png"/><Relationship Id="rId15747" Type="http://schemas.openxmlformats.org/officeDocument/2006/relationships/image" Target="../media/image15747.png"/><Relationship Id="rId15748" Type="http://schemas.openxmlformats.org/officeDocument/2006/relationships/image" Target="../media/image15748.png"/><Relationship Id="rId15749" Type="http://schemas.openxmlformats.org/officeDocument/2006/relationships/image" Target="../media/image15749.png"/><Relationship Id="rId15750" Type="http://schemas.openxmlformats.org/officeDocument/2006/relationships/image" Target="../media/image15750.png"/><Relationship Id="rId15751" Type="http://schemas.openxmlformats.org/officeDocument/2006/relationships/image" Target="../media/image15751.png"/><Relationship Id="rId15752" Type="http://schemas.openxmlformats.org/officeDocument/2006/relationships/image" Target="../media/image15752.png"/><Relationship Id="rId15753" Type="http://schemas.openxmlformats.org/officeDocument/2006/relationships/image" Target="../media/image15753.png"/><Relationship Id="rId15754" Type="http://schemas.openxmlformats.org/officeDocument/2006/relationships/image" Target="../media/image15754.png"/><Relationship Id="rId15755" Type="http://schemas.openxmlformats.org/officeDocument/2006/relationships/image" Target="../media/image15755.png"/><Relationship Id="rId15756" Type="http://schemas.openxmlformats.org/officeDocument/2006/relationships/image" Target="../media/image15756.png"/><Relationship Id="rId15757" Type="http://schemas.openxmlformats.org/officeDocument/2006/relationships/image" Target="../media/image15757.png"/><Relationship Id="rId15758" Type="http://schemas.openxmlformats.org/officeDocument/2006/relationships/image" Target="../media/image15758.png"/><Relationship Id="rId15759" Type="http://schemas.openxmlformats.org/officeDocument/2006/relationships/image" Target="../media/image15759.png"/><Relationship Id="rId15760" Type="http://schemas.openxmlformats.org/officeDocument/2006/relationships/image" Target="../media/image15760.png"/><Relationship Id="rId15761" Type="http://schemas.openxmlformats.org/officeDocument/2006/relationships/image" Target="../media/image15761.png"/><Relationship Id="rId15762" Type="http://schemas.openxmlformats.org/officeDocument/2006/relationships/image" Target="../media/image15762.png"/><Relationship Id="rId15763" Type="http://schemas.openxmlformats.org/officeDocument/2006/relationships/image" Target="../media/image15763.png"/><Relationship Id="rId15764" Type="http://schemas.openxmlformats.org/officeDocument/2006/relationships/image" Target="../media/image15764.png"/><Relationship Id="rId15765" Type="http://schemas.openxmlformats.org/officeDocument/2006/relationships/image" Target="../media/image15765.png"/><Relationship Id="rId15766" Type="http://schemas.openxmlformats.org/officeDocument/2006/relationships/image" Target="../media/image15766.png"/><Relationship Id="rId15767" Type="http://schemas.openxmlformats.org/officeDocument/2006/relationships/image" Target="../media/image15767.png"/><Relationship Id="rId15768" Type="http://schemas.openxmlformats.org/officeDocument/2006/relationships/image" Target="../media/image15768.png"/><Relationship Id="rId15769" Type="http://schemas.openxmlformats.org/officeDocument/2006/relationships/image" Target="../media/image15769.png"/><Relationship Id="rId15770" Type="http://schemas.openxmlformats.org/officeDocument/2006/relationships/image" Target="../media/image15770.png"/><Relationship Id="rId15771" Type="http://schemas.openxmlformats.org/officeDocument/2006/relationships/image" Target="../media/image15771.png"/><Relationship Id="rId15772" Type="http://schemas.openxmlformats.org/officeDocument/2006/relationships/image" Target="../media/image15772.png"/><Relationship Id="rId15773" Type="http://schemas.openxmlformats.org/officeDocument/2006/relationships/image" Target="../media/image15773.png"/><Relationship Id="rId15774" Type="http://schemas.openxmlformats.org/officeDocument/2006/relationships/image" Target="../media/image15774.png"/><Relationship Id="rId15775" Type="http://schemas.openxmlformats.org/officeDocument/2006/relationships/image" Target="../media/image15775.png"/><Relationship Id="rId15776" Type="http://schemas.openxmlformats.org/officeDocument/2006/relationships/image" Target="../media/image15776.png"/><Relationship Id="rId15777" Type="http://schemas.openxmlformats.org/officeDocument/2006/relationships/image" Target="../media/image15777.png"/><Relationship Id="rId15778" Type="http://schemas.openxmlformats.org/officeDocument/2006/relationships/image" Target="../media/image15778.png"/><Relationship Id="rId15779" Type="http://schemas.openxmlformats.org/officeDocument/2006/relationships/image" Target="../media/image15779.png"/><Relationship Id="rId15780" Type="http://schemas.openxmlformats.org/officeDocument/2006/relationships/image" Target="../media/image15780.png"/><Relationship Id="rId15781" Type="http://schemas.openxmlformats.org/officeDocument/2006/relationships/image" Target="../media/image15781.png"/><Relationship Id="rId15782" Type="http://schemas.openxmlformats.org/officeDocument/2006/relationships/image" Target="../media/image15782.png"/><Relationship Id="rId15783" Type="http://schemas.openxmlformats.org/officeDocument/2006/relationships/image" Target="../media/image15783.png"/><Relationship Id="rId15784" Type="http://schemas.openxmlformats.org/officeDocument/2006/relationships/image" Target="../media/image15784.png"/><Relationship Id="rId15785" Type="http://schemas.openxmlformats.org/officeDocument/2006/relationships/image" Target="../media/image15785.png"/><Relationship Id="rId15786" Type="http://schemas.openxmlformats.org/officeDocument/2006/relationships/image" Target="../media/image15786.png"/><Relationship Id="rId15787" Type="http://schemas.openxmlformats.org/officeDocument/2006/relationships/image" Target="../media/image15787.png"/><Relationship Id="rId15788" Type="http://schemas.openxmlformats.org/officeDocument/2006/relationships/image" Target="../media/image15788.png"/><Relationship Id="rId15789" Type="http://schemas.openxmlformats.org/officeDocument/2006/relationships/image" Target="../media/image15789.png"/><Relationship Id="rId15790" Type="http://schemas.openxmlformats.org/officeDocument/2006/relationships/image" Target="../media/image15790.png"/><Relationship Id="rId15791" Type="http://schemas.openxmlformats.org/officeDocument/2006/relationships/image" Target="../media/image15791.png"/><Relationship Id="rId15792" Type="http://schemas.openxmlformats.org/officeDocument/2006/relationships/image" Target="../media/image15792.png"/><Relationship Id="rId15793" Type="http://schemas.openxmlformats.org/officeDocument/2006/relationships/image" Target="../media/image15793.png"/><Relationship Id="rId15794" Type="http://schemas.openxmlformats.org/officeDocument/2006/relationships/image" Target="../media/image15794.png"/><Relationship Id="rId15795" Type="http://schemas.openxmlformats.org/officeDocument/2006/relationships/image" Target="../media/image15795.png"/><Relationship Id="rId15796" Type="http://schemas.openxmlformats.org/officeDocument/2006/relationships/image" Target="../media/image15796.png"/><Relationship Id="rId15797" Type="http://schemas.openxmlformats.org/officeDocument/2006/relationships/image" Target="../media/image15797.png"/><Relationship Id="rId15798" Type="http://schemas.openxmlformats.org/officeDocument/2006/relationships/image" Target="../media/image15798.png"/><Relationship Id="rId15799" Type="http://schemas.openxmlformats.org/officeDocument/2006/relationships/image" Target="../media/image15799.png"/><Relationship Id="rId15800" Type="http://schemas.openxmlformats.org/officeDocument/2006/relationships/image" Target="../media/image15800.png"/><Relationship Id="rId15801" Type="http://schemas.openxmlformats.org/officeDocument/2006/relationships/image" Target="../media/image15801.png"/><Relationship Id="rId15802" Type="http://schemas.openxmlformats.org/officeDocument/2006/relationships/image" Target="../media/image15802.png"/><Relationship Id="rId15803" Type="http://schemas.openxmlformats.org/officeDocument/2006/relationships/image" Target="../media/image15803.png"/><Relationship Id="rId15804" Type="http://schemas.openxmlformats.org/officeDocument/2006/relationships/image" Target="../media/image15804.png"/><Relationship Id="rId15805" Type="http://schemas.openxmlformats.org/officeDocument/2006/relationships/image" Target="../media/image15805.png"/><Relationship Id="rId15806" Type="http://schemas.openxmlformats.org/officeDocument/2006/relationships/image" Target="../media/image15806.png"/><Relationship Id="rId15807" Type="http://schemas.openxmlformats.org/officeDocument/2006/relationships/image" Target="../media/image15807.png"/><Relationship Id="rId15808" Type="http://schemas.openxmlformats.org/officeDocument/2006/relationships/image" Target="../media/image15808.png"/><Relationship Id="rId15809" Type="http://schemas.openxmlformats.org/officeDocument/2006/relationships/image" Target="../media/image15809.png"/><Relationship Id="rId15810" Type="http://schemas.openxmlformats.org/officeDocument/2006/relationships/image" Target="../media/image15810.png"/><Relationship Id="rId15811" Type="http://schemas.openxmlformats.org/officeDocument/2006/relationships/image" Target="../media/image15811.png"/><Relationship Id="rId15812" Type="http://schemas.openxmlformats.org/officeDocument/2006/relationships/image" Target="../media/image15812.png"/><Relationship Id="rId15813" Type="http://schemas.openxmlformats.org/officeDocument/2006/relationships/image" Target="../media/image15813.png"/><Relationship Id="rId15814" Type="http://schemas.openxmlformats.org/officeDocument/2006/relationships/image" Target="../media/image15814.png"/><Relationship Id="rId15815" Type="http://schemas.openxmlformats.org/officeDocument/2006/relationships/image" Target="../media/image15815.png"/><Relationship Id="rId15816" Type="http://schemas.openxmlformats.org/officeDocument/2006/relationships/image" Target="../media/image15816.png"/><Relationship Id="rId15817" Type="http://schemas.openxmlformats.org/officeDocument/2006/relationships/image" Target="../media/image15817.png"/><Relationship Id="rId15818" Type="http://schemas.openxmlformats.org/officeDocument/2006/relationships/image" Target="../media/image15818.png"/><Relationship Id="rId15819" Type="http://schemas.openxmlformats.org/officeDocument/2006/relationships/image" Target="../media/image15819.png"/><Relationship Id="rId15820" Type="http://schemas.openxmlformats.org/officeDocument/2006/relationships/image" Target="../media/image15820.png"/><Relationship Id="rId15821" Type="http://schemas.openxmlformats.org/officeDocument/2006/relationships/image" Target="../media/image15821.png"/><Relationship Id="rId15822" Type="http://schemas.openxmlformats.org/officeDocument/2006/relationships/image" Target="../media/image15822.png"/><Relationship Id="rId15823" Type="http://schemas.openxmlformats.org/officeDocument/2006/relationships/image" Target="../media/image15823.png"/><Relationship Id="rId15824" Type="http://schemas.openxmlformats.org/officeDocument/2006/relationships/image" Target="../media/image15824.png"/><Relationship Id="rId15825" Type="http://schemas.openxmlformats.org/officeDocument/2006/relationships/image" Target="../media/image15825.png"/><Relationship Id="rId15826" Type="http://schemas.openxmlformats.org/officeDocument/2006/relationships/image" Target="../media/image15826.png"/><Relationship Id="rId15827" Type="http://schemas.openxmlformats.org/officeDocument/2006/relationships/image" Target="../media/image15827.png"/><Relationship Id="rId15828" Type="http://schemas.openxmlformats.org/officeDocument/2006/relationships/image" Target="../media/image15828.png"/><Relationship Id="rId15829" Type="http://schemas.openxmlformats.org/officeDocument/2006/relationships/image" Target="../media/image15829.png"/><Relationship Id="rId15830" Type="http://schemas.openxmlformats.org/officeDocument/2006/relationships/image" Target="../media/image15830.png"/><Relationship Id="rId15831" Type="http://schemas.openxmlformats.org/officeDocument/2006/relationships/image" Target="../media/image15831.png"/><Relationship Id="rId15832" Type="http://schemas.openxmlformats.org/officeDocument/2006/relationships/image" Target="../media/image15832.png"/><Relationship Id="rId15833" Type="http://schemas.openxmlformats.org/officeDocument/2006/relationships/image" Target="../media/image15833.png"/><Relationship Id="rId15834" Type="http://schemas.openxmlformats.org/officeDocument/2006/relationships/image" Target="../media/image15834.png"/><Relationship Id="rId15835" Type="http://schemas.openxmlformats.org/officeDocument/2006/relationships/image" Target="../media/image15835.png"/><Relationship Id="rId15836" Type="http://schemas.openxmlformats.org/officeDocument/2006/relationships/image" Target="../media/image15836.png"/><Relationship Id="rId15837" Type="http://schemas.openxmlformats.org/officeDocument/2006/relationships/image" Target="../media/image15837.png"/><Relationship Id="rId15838" Type="http://schemas.openxmlformats.org/officeDocument/2006/relationships/image" Target="../media/image15838.png"/><Relationship Id="rId15839" Type="http://schemas.openxmlformats.org/officeDocument/2006/relationships/image" Target="../media/image15839.png"/><Relationship Id="rId15840" Type="http://schemas.openxmlformats.org/officeDocument/2006/relationships/image" Target="../media/image15840.png"/><Relationship Id="rId15841" Type="http://schemas.openxmlformats.org/officeDocument/2006/relationships/image" Target="../media/image15841.png"/><Relationship Id="rId15842" Type="http://schemas.openxmlformats.org/officeDocument/2006/relationships/image" Target="../media/image15842.png"/><Relationship Id="rId15843" Type="http://schemas.openxmlformats.org/officeDocument/2006/relationships/image" Target="../media/image15843.png"/><Relationship Id="rId15844" Type="http://schemas.openxmlformats.org/officeDocument/2006/relationships/image" Target="../media/image15844.png"/><Relationship Id="rId15845" Type="http://schemas.openxmlformats.org/officeDocument/2006/relationships/image" Target="../media/image15845.png"/><Relationship Id="rId15846" Type="http://schemas.openxmlformats.org/officeDocument/2006/relationships/image" Target="../media/image15846.png"/><Relationship Id="rId15847" Type="http://schemas.openxmlformats.org/officeDocument/2006/relationships/image" Target="../media/image15847.png"/><Relationship Id="rId15848" Type="http://schemas.openxmlformats.org/officeDocument/2006/relationships/image" Target="../media/image15848.png"/><Relationship Id="rId15849" Type="http://schemas.openxmlformats.org/officeDocument/2006/relationships/image" Target="../media/image15849.png"/><Relationship Id="rId15850" Type="http://schemas.openxmlformats.org/officeDocument/2006/relationships/image" Target="../media/image15850.png"/><Relationship Id="rId15851" Type="http://schemas.openxmlformats.org/officeDocument/2006/relationships/image" Target="../media/image15851.png"/><Relationship Id="rId15852" Type="http://schemas.openxmlformats.org/officeDocument/2006/relationships/image" Target="../media/image15852.png"/><Relationship Id="rId15853" Type="http://schemas.openxmlformats.org/officeDocument/2006/relationships/image" Target="../media/image15853.png"/><Relationship Id="rId15854" Type="http://schemas.openxmlformats.org/officeDocument/2006/relationships/image" Target="../media/image15854.png"/><Relationship Id="rId15855" Type="http://schemas.openxmlformats.org/officeDocument/2006/relationships/image" Target="../media/image15855.png"/><Relationship Id="rId15856" Type="http://schemas.openxmlformats.org/officeDocument/2006/relationships/image" Target="../media/image15856.png"/><Relationship Id="rId15857" Type="http://schemas.openxmlformats.org/officeDocument/2006/relationships/image" Target="../media/image15857.png"/><Relationship Id="rId15858" Type="http://schemas.openxmlformats.org/officeDocument/2006/relationships/image" Target="../media/image15858.png"/><Relationship Id="rId15859" Type="http://schemas.openxmlformats.org/officeDocument/2006/relationships/image" Target="../media/image15859.png"/><Relationship Id="rId15860" Type="http://schemas.openxmlformats.org/officeDocument/2006/relationships/image" Target="../media/image15860.png"/><Relationship Id="rId15861" Type="http://schemas.openxmlformats.org/officeDocument/2006/relationships/image" Target="../media/image15861.png"/><Relationship Id="rId15862" Type="http://schemas.openxmlformats.org/officeDocument/2006/relationships/image" Target="../media/image15862.png"/><Relationship Id="rId15863" Type="http://schemas.openxmlformats.org/officeDocument/2006/relationships/image" Target="../media/image15863.png"/><Relationship Id="rId15864" Type="http://schemas.openxmlformats.org/officeDocument/2006/relationships/image" Target="../media/image15864.png"/><Relationship Id="rId15865" Type="http://schemas.openxmlformats.org/officeDocument/2006/relationships/image" Target="../media/image15865.png"/><Relationship Id="rId15866" Type="http://schemas.openxmlformats.org/officeDocument/2006/relationships/image" Target="../media/image15866.png"/><Relationship Id="rId15867" Type="http://schemas.openxmlformats.org/officeDocument/2006/relationships/image" Target="../media/image15867.png"/><Relationship Id="rId15868" Type="http://schemas.openxmlformats.org/officeDocument/2006/relationships/image" Target="../media/image15868.png"/><Relationship Id="rId15869" Type="http://schemas.openxmlformats.org/officeDocument/2006/relationships/image" Target="../media/image15869.png"/><Relationship Id="rId15870" Type="http://schemas.openxmlformats.org/officeDocument/2006/relationships/image" Target="../media/image15870.png"/><Relationship Id="rId15871" Type="http://schemas.openxmlformats.org/officeDocument/2006/relationships/image" Target="../media/image15871.png"/><Relationship Id="rId15872" Type="http://schemas.openxmlformats.org/officeDocument/2006/relationships/image" Target="../media/image15872.png"/><Relationship Id="rId15873" Type="http://schemas.openxmlformats.org/officeDocument/2006/relationships/image" Target="../media/image15873.png"/><Relationship Id="rId15874" Type="http://schemas.openxmlformats.org/officeDocument/2006/relationships/image" Target="../media/image15874.png"/><Relationship Id="rId15875" Type="http://schemas.openxmlformats.org/officeDocument/2006/relationships/image" Target="../media/image15875.png"/><Relationship Id="rId15876" Type="http://schemas.openxmlformats.org/officeDocument/2006/relationships/image" Target="../media/image15876.png"/><Relationship Id="rId15877" Type="http://schemas.openxmlformats.org/officeDocument/2006/relationships/image" Target="../media/image15877.png"/><Relationship Id="rId15878" Type="http://schemas.openxmlformats.org/officeDocument/2006/relationships/image" Target="../media/image15878.png"/><Relationship Id="rId15879" Type="http://schemas.openxmlformats.org/officeDocument/2006/relationships/image" Target="../media/image15879.png"/><Relationship Id="rId15880" Type="http://schemas.openxmlformats.org/officeDocument/2006/relationships/image" Target="../media/image15880.png"/><Relationship Id="rId15881" Type="http://schemas.openxmlformats.org/officeDocument/2006/relationships/image" Target="../media/image15881.png"/><Relationship Id="rId15882" Type="http://schemas.openxmlformats.org/officeDocument/2006/relationships/image" Target="../media/image15882.png"/><Relationship Id="rId15883" Type="http://schemas.openxmlformats.org/officeDocument/2006/relationships/image" Target="../media/image15883.png"/><Relationship Id="rId15884" Type="http://schemas.openxmlformats.org/officeDocument/2006/relationships/image" Target="../media/image15884.png"/><Relationship Id="rId15885" Type="http://schemas.openxmlformats.org/officeDocument/2006/relationships/image" Target="../media/image15885.png"/><Relationship Id="rId15886" Type="http://schemas.openxmlformats.org/officeDocument/2006/relationships/image" Target="../media/image15886.png"/><Relationship Id="rId15887" Type="http://schemas.openxmlformats.org/officeDocument/2006/relationships/image" Target="../media/image15887.png"/><Relationship Id="rId15888" Type="http://schemas.openxmlformats.org/officeDocument/2006/relationships/image" Target="../media/image15888.png"/><Relationship Id="rId15889" Type="http://schemas.openxmlformats.org/officeDocument/2006/relationships/image" Target="../media/image15889.png"/><Relationship Id="rId15890" Type="http://schemas.openxmlformats.org/officeDocument/2006/relationships/image" Target="../media/image15890.png"/><Relationship Id="rId15891" Type="http://schemas.openxmlformats.org/officeDocument/2006/relationships/image" Target="../media/image15891.png"/><Relationship Id="rId15892" Type="http://schemas.openxmlformats.org/officeDocument/2006/relationships/image" Target="../media/image15892.png"/><Relationship Id="rId15893" Type="http://schemas.openxmlformats.org/officeDocument/2006/relationships/image" Target="../media/image15893.png"/><Relationship Id="rId15894" Type="http://schemas.openxmlformats.org/officeDocument/2006/relationships/image" Target="../media/image15894.png"/><Relationship Id="rId15895" Type="http://schemas.openxmlformats.org/officeDocument/2006/relationships/image" Target="../media/image15895.png"/><Relationship Id="rId15896" Type="http://schemas.openxmlformats.org/officeDocument/2006/relationships/image" Target="../media/image15896.png"/><Relationship Id="rId15897" Type="http://schemas.openxmlformats.org/officeDocument/2006/relationships/image" Target="../media/image15897.png"/><Relationship Id="rId15898" Type="http://schemas.openxmlformats.org/officeDocument/2006/relationships/image" Target="../media/image15898.png"/><Relationship Id="rId15899" Type="http://schemas.openxmlformats.org/officeDocument/2006/relationships/image" Target="../media/image15899.png"/><Relationship Id="rId15900" Type="http://schemas.openxmlformats.org/officeDocument/2006/relationships/image" Target="../media/image15900.png"/><Relationship Id="rId15901" Type="http://schemas.openxmlformats.org/officeDocument/2006/relationships/image" Target="../media/image15901.png"/><Relationship Id="rId15902" Type="http://schemas.openxmlformats.org/officeDocument/2006/relationships/image" Target="../media/image15902.png"/><Relationship Id="rId15903" Type="http://schemas.openxmlformats.org/officeDocument/2006/relationships/image" Target="../media/image15903.png"/><Relationship Id="rId15904" Type="http://schemas.openxmlformats.org/officeDocument/2006/relationships/image" Target="../media/image15904.png"/><Relationship Id="rId15905" Type="http://schemas.openxmlformats.org/officeDocument/2006/relationships/image" Target="../media/image15905.png"/><Relationship Id="rId15906" Type="http://schemas.openxmlformats.org/officeDocument/2006/relationships/image" Target="../media/image15906.png"/><Relationship Id="rId15907" Type="http://schemas.openxmlformats.org/officeDocument/2006/relationships/image" Target="../media/image15907.png"/><Relationship Id="rId15908" Type="http://schemas.openxmlformats.org/officeDocument/2006/relationships/image" Target="../media/image15908.png"/><Relationship Id="rId15909" Type="http://schemas.openxmlformats.org/officeDocument/2006/relationships/image" Target="../media/image15909.png"/><Relationship Id="rId15910" Type="http://schemas.openxmlformats.org/officeDocument/2006/relationships/image" Target="../media/image15910.png"/><Relationship Id="rId15911" Type="http://schemas.openxmlformats.org/officeDocument/2006/relationships/image" Target="../media/image15911.png"/><Relationship Id="rId15912" Type="http://schemas.openxmlformats.org/officeDocument/2006/relationships/image" Target="../media/image15912.png"/><Relationship Id="rId15913" Type="http://schemas.openxmlformats.org/officeDocument/2006/relationships/image" Target="../media/image15913.png"/><Relationship Id="rId15914" Type="http://schemas.openxmlformats.org/officeDocument/2006/relationships/image" Target="../media/image15914.png"/><Relationship Id="rId15915" Type="http://schemas.openxmlformats.org/officeDocument/2006/relationships/image" Target="../media/image15915.png"/><Relationship Id="rId15916" Type="http://schemas.openxmlformats.org/officeDocument/2006/relationships/image" Target="../media/image15916.png"/><Relationship Id="rId15917" Type="http://schemas.openxmlformats.org/officeDocument/2006/relationships/image" Target="../media/image15917.png"/><Relationship Id="rId15918" Type="http://schemas.openxmlformats.org/officeDocument/2006/relationships/image" Target="../media/image15918.png"/><Relationship Id="rId15919" Type="http://schemas.openxmlformats.org/officeDocument/2006/relationships/image" Target="../media/image15919.png"/><Relationship Id="rId15920" Type="http://schemas.openxmlformats.org/officeDocument/2006/relationships/image" Target="../media/image15920.png"/><Relationship Id="rId15921" Type="http://schemas.openxmlformats.org/officeDocument/2006/relationships/image" Target="../media/image15921.png"/><Relationship Id="rId15922" Type="http://schemas.openxmlformats.org/officeDocument/2006/relationships/image" Target="../media/image15922.png"/><Relationship Id="rId15923" Type="http://schemas.openxmlformats.org/officeDocument/2006/relationships/image" Target="../media/image15923.png"/><Relationship Id="rId15924" Type="http://schemas.openxmlformats.org/officeDocument/2006/relationships/image" Target="../media/image15924.png"/><Relationship Id="rId15925" Type="http://schemas.openxmlformats.org/officeDocument/2006/relationships/image" Target="../media/image15925.png"/><Relationship Id="rId15926" Type="http://schemas.openxmlformats.org/officeDocument/2006/relationships/image" Target="../media/image15926.png"/><Relationship Id="rId15927" Type="http://schemas.openxmlformats.org/officeDocument/2006/relationships/image" Target="../media/image15927.png"/><Relationship Id="rId15928" Type="http://schemas.openxmlformats.org/officeDocument/2006/relationships/image" Target="../media/image15928.png"/><Relationship Id="rId15929" Type="http://schemas.openxmlformats.org/officeDocument/2006/relationships/image" Target="../media/image15929.png"/><Relationship Id="rId15930" Type="http://schemas.openxmlformats.org/officeDocument/2006/relationships/image" Target="../media/image15930.png"/><Relationship Id="rId15931" Type="http://schemas.openxmlformats.org/officeDocument/2006/relationships/image" Target="../media/image15931.png"/><Relationship Id="rId15932" Type="http://schemas.openxmlformats.org/officeDocument/2006/relationships/image" Target="../media/image15932.png"/><Relationship Id="rId15933" Type="http://schemas.openxmlformats.org/officeDocument/2006/relationships/image" Target="../media/image15933.png"/><Relationship Id="rId15934" Type="http://schemas.openxmlformats.org/officeDocument/2006/relationships/image" Target="../media/image15934.png"/><Relationship Id="rId15935" Type="http://schemas.openxmlformats.org/officeDocument/2006/relationships/image" Target="../media/image15935.png"/><Relationship Id="rId15936" Type="http://schemas.openxmlformats.org/officeDocument/2006/relationships/image" Target="../media/image15936.png"/><Relationship Id="rId15937" Type="http://schemas.openxmlformats.org/officeDocument/2006/relationships/image" Target="../media/image15937.png"/><Relationship Id="rId15938" Type="http://schemas.openxmlformats.org/officeDocument/2006/relationships/image" Target="../media/image15938.png"/><Relationship Id="rId15939" Type="http://schemas.openxmlformats.org/officeDocument/2006/relationships/image" Target="../media/image15939.png"/><Relationship Id="rId15940" Type="http://schemas.openxmlformats.org/officeDocument/2006/relationships/image" Target="../media/image15940.png"/><Relationship Id="rId15941" Type="http://schemas.openxmlformats.org/officeDocument/2006/relationships/image" Target="../media/image15941.png"/><Relationship Id="rId15942" Type="http://schemas.openxmlformats.org/officeDocument/2006/relationships/image" Target="../media/image15942.png"/><Relationship Id="rId15943" Type="http://schemas.openxmlformats.org/officeDocument/2006/relationships/image" Target="../media/image15943.png"/><Relationship Id="rId15944" Type="http://schemas.openxmlformats.org/officeDocument/2006/relationships/image" Target="../media/image15944.png"/><Relationship Id="rId15945" Type="http://schemas.openxmlformats.org/officeDocument/2006/relationships/image" Target="../media/image15945.png"/><Relationship Id="rId15946" Type="http://schemas.openxmlformats.org/officeDocument/2006/relationships/image" Target="../media/image15946.png"/><Relationship Id="rId15947" Type="http://schemas.openxmlformats.org/officeDocument/2006/relationships/image" Target="../media/image15947.png"/><Relationship Id="rId15948" Type="http://schemas.openxmlformats.org/officeDocument/2006/relationships/image" Target="../media/image15948.png"/><Relationship Id="rId15949" Type="http://schemas.openxmlformats.org/officeDocument/2006/relationships/image" Target="../media/image15949.png"/><Relationship Id="rId15950" Type="http://schemas.openxmlformats.org/officeDocument/2006/relationships/image" Target="../media/image15950.png"/><Relationship Id="rId15951" Type="http://schemas.openxmlformats.org/officeDocument/2006/relationships/image" Target="../media/image15951.png"/><Relationship Id="rId15952" Type="http://schemas.openxmlformats.org/officeDocument/2006/relationships/image" Target="../media/image15952.png"/><Relationship Id="rId15953" Type="http://schemas.openxmlformats.org/officeDocument/2006/relationships/image" Target="../media/image15953.png"/><Relationship Id="rId15954" Type="http://schemas.openxmlformats.org/officeDocument/2006/relationships/image" Target="../media/image15954.png"/><Relationship Id="rId15955" Type="http://schemas.openxmlformats.org/officeDocument/2006/relationships/image" Target="../media/image15955.png"/><Relationship Id="rId15956" Type="http://schemas.openxmlformats.org/officeDocument/2006/relationships/image" Target="../media/image15956.png"/><Relationship Id="rId15957" Type="http://schemas.openxmlformats.org/officeDocument/2006/relationships/image" Target="../media/image15957.png"/><Relationship Id="rId15958" Type="http://schemas.openxmlformats.org/officeDocument/2006/relationships/image" Target="../media/image15958.png"/><Relationship Id="rId15959" Type="http://schemas.openxmlformats.org/officeDocument/2006/relationships/image" Target="../media/image15959.png"/><Relationship Id="rId15960" Type="http://schemas.openxmlformats.org/officeDocument/2006/relationships/image" Target="../media/image15960.png"/><Relationship Id="rId15961" Type="http://schemas.openxmlformats.org/officeDocument/2006/relationships/image" Target="../media/image15961.png"/><Relationship Id="rId15962" Type="http://schemas.openxmlformats.org/officeDocument/2006/relationships/image" Target="../media/image15962.png"/><Relationship Id="rId15963" Type="http://schemas.openxmlformats.org/officeDocument/2006/relationships/image" Target="../media/image15963.png"/><Relationship Id="rId15964" Type="http://schemas.openxmlformats.org/officeDocument/2006/relationships/image" Target="../media/image15964.png"/><Relationship Id="rId15965" Type="http://schemas.openxmlformats.org/officeDocument/2006/relationships/image" Target="../media/image15965.png"/><Relationship Id="rId15966" Type="http://schemas.openxmlformats.org/officeDocument/2006/relationships/image" Target="../media/image15966.png"/><Relationship Id="rId15967" Type="http://schemas.openxmlformats.org/officeDocument/2006/relationships/image" Target="../media/image15967.png"/><Relationship Id="rId15968" Type="http://schemas.openxmlformats.org/officeDocument/2006/relationships/image" Target="../media/image15968.png"/><Relationship Id="rId15969" Type="http://schemas.openxmlformats.org/officeDocument/2006/relationships/image" Target="../media/image15969.png"/><Relationship Id="rId15970" Type="http://schemas.openxmlformats.org/officeDocument/2006/relationships/image" Target="../media/image15970.png"/><Relationship Id="rId15971" Type="http://schemas.openxmlformats.org/officeDocument/2006/relationships/image" Target="../media/image15971.png"/><Relationship Id="rId15972" Type="http://schemas.openxmlformats.org/officeDocument/2006/relationships/image" Target="../media/image15972.png"/><Relationship Id="rId15973" Type="http://schemas.openxmlformats.org/officeDocument/2006/relationships/image" Target="../media/image15973.png"/><Relationship Id="rId15974" Type="http://schemas.openxmlformats.org/officeDocument/2006/relationships/image" Target="../media/image15974.png"/><Relationship Id="rId15975" Type="http://schemas.openxmlformats.org/officeDocument/2006/relationships/image" Target="../media/image15975.png"/><Relationship Id="rId15976" Type="http://schemas.openxmlformats.org/officeDocument/2006/relationships/image" Target="../media/image15976.png"/><Relationship Id="rId15977" Type="http://schemas.openxmlformats.org/officeDocument/2006/relationships/image" Target="../media/image15977.png"/><Relationship Id="rId15978" Type="http://schemas.openxmlformats.org/officeDocument/2006/relationships/image" Target="../media/image15978.png"/><Relationship Id="rId15979" Type="http://schemas.openxmlformats.org/officeDocument/2006/relationships/image" Target="../media/image15979.png"/><Relationship Id="rId15980" Type="http://schemas.openxmlformats.org/officeDocument/2006/relationships/image" Target="../media/image15980.png"/><Relationship Id="rId15981" Type="http://schemas.openxmlformats.org/officeDocument/2006/relationships/image" Target="../media/image15981.png"/><Relationship Id="rId15982" Type="http://schemas.openxmlformats.org/officeDocument/2006/relationships/image" Target="../media/image15982.png"/><Relationship Id="rId15983" Type="http://schemas.openxmlformats.org/officeDocument/2006/relationships/image" Target="../media/image15983.png"/><Relationship Id="rId15984" Type="http://schemas.openxmlformats.org/officeDocument/2006/relationships/image" Target="../media/image15984.png"/><Relationship Id="rId15985" Type="http://schemas.openxmlformats.org/officeDocument/2006/relationships/image" Target="../media/image15985.png"/><Relationship Id="rId15986" Type="http://schemas.openxmlformats.org/officeDocument/2006/relationships/image" Target="../media/image15986.png"/><Relationship Id="rId15987" Type="http://schemas.openxmlformats.org/officeDocument/2006/relationships/image" Target="../media/image15987.png"/><Relationship Id="rId15988" Type="http://schemas.openxmlformats.org/officeDocument/2006/relationships/image" Target="../media/image15988.png"/><Relationship Id="rId15989" Type="http://schemas.openxmlformats.org/officeDocument/2006/relationships/image" Target="../media/image15989.png"/><Relationship Id="rId15990" Type="http://schemas.openxmlformats.org/officeDocument/2006/relationships/image" Target="../media/image15990.png"/><Relationship Id="rId15991" Type="http://schemas.openxmlformats.org/officeDocument/2006/relationships/image" Target="../media/image15991.png"/><Relationship Id="rId15992" Type="http://schemas.openxmlformats.org/officeDocument/2006/relationships/image" Target="../media/image15992.png"/><Relationship Id="rId15993" Type="http://schemas.openxmlformats.org/officeDocument/2006/relationships/image" Target="../media/image15993.png"/><Relationship Id="rId15994" Type="http://schemas.openxmlformats.org/officeDocument/2006/relationships/image" Target="../media/image15994.png"/><Relationship Id="rId15995" Type="http://schemas.openxmlformats.org/officeDocument/2006/relationships/image" Target="../media/image15995.png"/><Relationship Id="rId15996" Type="http://schemas.openxmlformats.org/officeDocument/2006/relationships/image" Target="../media/image15996.png"/><Relationship Id="rId15997" Type="http://schemas.openxmlformats.org/officeDocument/2006/relationships/image" Target="../media/image15997.png"/><Relationship Id="rId15998" Type="http://schemas.openxmlformats.org/officeDocument/2006/relationships/image" Target="../media/image15998.png"/><Relationship Id="rId15999" Type="http://schemas.openxmlformats.org/officeDocument/2006/relationships/image" Target="../media/image15999.png"/><Relationship Id="rId16000" Type="http://schemas.openxmlformats.org/officeDocument/2006/relationships/image" Target="../media/image16000.png"/><Relationship Id="rId16001" Type="http://schemas.openxmlformats.org/officeDocument/2006/relationships/image" Target="../media/image16001.png"/><Relationship Id="rId16002" Type="http://schemas.openxmlformats.org/officeDocument/2006/relationships/image" Target="../media/image16002.png"/><Relationship Id="rId16003" Type="http://schemas.openxmlformats.org/officeDocument/2006/relationships/image" Target="../media/image16003.png"/><Relationship Id="rId16004" Type="http://schemas.openxmlformats.org/officeDocument/2006/relationships/image" Target="../media/image16004.png"/><Relationship Id="rId16005" Type="http://schemas.openxmlformats.org/officeDocument/2006/relationships/image" Target="../media/image16005.png"/><Relationship Id="rId16006" Type="http://schemas.openxmlformats.org/officeDocument/2006/relationships/image" Target="../media/image16006.png"/><Relationship Id="rId16007" Type="http://schemas.openxmlformats.org/officeDocument/2006/relationships/image" Target="../media/image16007.png"/><Relationship Id="rId16008" Type="http://schemas.openxmlformats.org/officeDocument/2006/relationships/image" Target="../media/image16008.png"/><Relationship Id="rId16009" Type="http://schemas.openxmlformats.org/officeDocument/2006/relationships/image" Target="../media/image16009.png"/><Relationship Id="rId16010" Type="http://schemas.openxmlformats.org/officeDocument/2006/relationships/image" Target="../media/image16010.png"/><Relationship Id="rId16011" Type="http://schemas.openxmlformats.org/officeDocument/2006/relationships/image" Target="../media/image16011.png"/><Relationship Id="rId16012" Type="http://schemas.openxmlformats.org/officeDocument/2006/relationships/image" Target="../media/image16012.png"/><Relationship Id="rId16013" Type="http://schemas.openxmlformats.org/officeDocument/2006/relationships/image" Target="../media/image16013.png"/><Relationship Id="rId16014" Type="http://schemas.openxmlformats.org/officeDocument/2006/relationships/image" Target="../media/image16014.png"/><Relationship Id="rId16015" Type="http://schemas.openxmlformats.org/officeDocument/2006/relationships/image" Target="../media/image16015.png"/><Relationship Id="rId16016" Type="http://schemas.openxmlformats.org/officeDocument/2006/relationships/image" Target="../media/image16016.png"/><Relationship Id="rId16017" Type="http://schemas.openxmlformats.org/officeDocument/2006/relationships/image" Target="../media/image16017.png"/><Relationship Id="rId16018" Type="http://schemas.openxmlformats.org/officeDocument/2006/relationships/image" Target="../media/image16018.png"/><Relationship Id="rId16019" Type="http://schemas.openxmlformats.org/officeDocument/2006/relationships/image" Target="../media/image16019.png"/><Relationship Id="rId16020" Type="http://schemas.openxmlformats.org/officeDocument/2006/relationships/image" Target="../media/image16020.png"/><Relationship Id="rId16021" Type="http://schemas.openxmlformats.org/officeDocument/2006/relationships/image" Target="../media/image16021.png"/><Relationship Id="rId16022" Type="http://schemas.openxmlformats.org/officeDocument/2006/relationships/image" Target="../media/image16022.png"/><Relationship Id="rId16023" Type="http://schemas.openxmlformats.org/officeDocument/2006/relationships/image" Target="../media/image16023.png"/><Relationship Id="rId16024" Type="http://schemas.openxmlformats.org/officeDocument/2006/relationships/image" Target="../media/image16024.png"/><Relationship Id="rId16025" Type="http://schemas.openxmlformats.org/officeDocument/2006/relationships/image" Target="../media/image16025.png"/><Relationship Id="rId16026" Type="http://schemas.openxmlformats.org/officeDocument/2006/relationships/image" Target="../media/image16026.png"/><Relationship Id="rId16027" Type="http://schemas.openxmlformats.org/officeDocument/2006/relationships/image" Target="../media/image16027.png"/><Relationship Id="rId16028" Type="http://schemas.openxmlformats.org/officeDocument/2006/relationships/image" Target="../media/image16028.png"/><Relationship Id="rId16029" Type="http://schemas.openxmlformats.org/officeDocument/2006/relationships/image" Target="../media/image16029.png"/><Relationship Id="rId16030" Type="http://schemas.openxmlformats.org/officeDocument/2006/relationships/image" Target="../media/image16030.png"/><Relationship Id="rId16031" Type="http://schemas.openxmlformats.org/officeDocument/2006/relationships/image" Target="../media/image16031.png"/><Relationship Id="rId16032" Type="http://schemas.openxmlformats.org/officeDocument/2006/relationships/image" Target="../media/image16032.png"/><Relationship Id="rId16033" Type="http://schemas.openxmlformats.org/officeDocument/2006/relationships/image" Target="../media/image16033.png"/><Relationship Id="rId16034" Type="http://schemas.openxmlformats.org/officeDocument/2006/relationships/image" Target="../media/image16034.png"/><Relationship Id="rId16035" Type="http://schemas.openxmlformats.org/officeDocument/2006/relationships/image" Target="../media/image16035.png"/><Relationship Id="rId16036" Type="http://schemas.openxmlformats.org/officeDocument/2006/relationships/image" Target="../media/image16036.png"/><Relationship Id="rId16037" Type="http://schemas.openxmlformats.org/officeDocument/2006/relationships/image" Target="../media/image16037.png"/><Relationship Id="rId16038" Type="http://schemas.openxmlformats.org/officeDocument/2006/relationships/image" Target="../media/image16038.png"/><Relationship Id="rId16039" Type="http://schemas.openxmlformats.org/officeDocument/2006/relationships/image" Target="../media/image16039.png"/><Relationship Id="rId16040" Type="http://schemas.openxmlformats.org/officeDocument/2006/relationships/image" Target="../media/image16040.png"/><Relationship Id="rId16041" Type="http://schemas.openxmlformats.org/officeDocument/2006/relationships/image" Target="../media/image16041.png"/><Relationship Id="rId16042" Type="http://schemas.openxmlformats.org/officeDocument/2006/relationships/image" Target="../media/image16042.png"/><Relationship Id="rId16043" Type="http://schemas.openxmlformats.org/officeDocument/2006/relationships/image" Target="../media/image16043.png"/><Relationship Id="rId16044" Type="http://schemas.openxmlformats.org/officeDocument/2006/relationships/image" Target="../media/image16044.png"/><Relationship Id="rId16045" Type="http://schemas.openxmlformats.org/officeDocument/2006/relationships/image" Target="../media/image16045.png"/><Relationship Id="rId16046" Type="http://schemas.openxmlformats.org/officeDocument/2006/relationships/image" Target="../media/image16046.png"/><Relationship Id="rId16047" Type="http://schemas.openxmlformats.org/officeDocument/2006/relationships/image" Target="../media/image16047.png"/><Relationship Id="rId16048" Type="http://schemas.openxmlformats.org/officeDocument/2006/relationships/image" Target="../media/image16048.png"/><Relationship Id="rId16049" Type="http://schemas.openxmlformats.org/officeDocument/2006/relationships/image" Target="../media/image16049.png"/><Relationship Id="rId16050" Type="http://schemas.openxmlformats.org/officeDocument/2006/relationships/image" Target="../media/image16050.png"/><Relationship Id="rId16051" Type="http://schemas.openxmlformats.org/officeDocument/2006/relationships/image" Target="../media/image16051.png"/><Relationship Id="rId16052" Type="http://schemas.openxmlformats.org/officeDocument/2006/relationships/image" Target="../media/image16052.png"/><Relationship Id="rId16053" Type="http://schemas.openxmlformats.org/officeDocument/2006/relationships/image" Target="../media/image16053.png"/><Relationship Id="rId16054" Type="http://schemas.openxmlformats.org/officeDocument/2006/relationships/image" Target="../media/image16054.png"/><Relationship Id="rId16055" Type="http://schemas.openxmlformats.org/officeDocument/2006/relationships/image" Target="../media/image16055.png"/><Relationship Id="rId16056" Type="http://schemas.openxmlformats.org/officeDocument/2006/relationships/image" Target="../media/image16056.png"/><Relationship Id="rId16057" Type="http://schemas.openxmlformats.org/officeDocument/2006/relationships/image" Target="../media/image16057.png"/><Relationship Id="rId16058" Type="http://schemas.openxmlformats.org/officeDocument/2006/relationships/image" Target="../media/image16058.png"/><Relationship Id="rId16059" Type="http://schemas.openxmlformats.org/officeDocument/2006/relationships/image" Target="../media/image16059.png"/><Relationship Id="rId16060" Type="http://schemas.openxmlformats.org/officeDocument/2006/relationships/image" Target="../media/image16060.png"/><Relationship Id="rId16061" Type="http://schemas.openxmlformats.org/officeDocument/2006/relationships/image" Target="../media/image16061.png"/><Relationship Id="rId16062" Type="http://schemas.openxmlformats.org/officeDocument/2006/relationships/image" Target="../media/image16062.png"/><Relationship Id="rId16063" Type="http://schemas.openxmlformats.org/officeDocument/2006/relationships/image" Target="../media/image16063.png"/><Relationship Id="rId16064" Type="http://schemas.openxmlformats.org/officeDocument/2006/relationships/image" Target="../media/image16064.png"/><Relationship Id="rId16065" Type="http://schemas.openxmlformats.org/officeDocument/2006/relationships/image" Target="../media/image16065.png"/><Relationship Id="rId16066" Type="http://schemas.openxmlformats.org/officeDocument/2006/relationships/image" Target="../media/image16066.png"/><Relationship Id="rId16067" Type="http://schemas.openxmlformats.org/officeDocument/2006/relationships/image" Target="../media/image16067.png"/><Relationship Id="rId16068" Type="http://schemas.openxmlformats.org/officeDocument/2006/relationships/image" Target="../media/image16068.png"/><Relationship Id="rId16069" Type="http://schemas.openxmlformats.org/officeDocument/2006/relationships/image" Target="../media/image16069.png"/><Relationship Id="rId16070" Type="http://schemas.openxmlformats.org/officeDocument/2006/relationships/image" Target="../media/image16070.png"/><Relationship Id="rId16071" Type="http://schemas.openxmlformats.org/officeDocument/2006/relationships/image" Target="../media/image16071.png"/><Relationship Id="rId16072" Type="http://schemas.openxmlformats.org/officeDocument/2006/relationships/image" Target="../media/image16072.png"/><Relationship Id="rId16073" Type="http://schemas.openxmlformats.org/officeDocument/2006/relationships/image" Target="../media/image16073.png"/><Relationship Id="rId16074" Type="http://schemas.openxmlformats.org/officeDocument/2006/relationships/image" Target="../media/image16074.png"/><Relationship Id="rId16075" Type="http://schemas.openxmlformats.org/officeDocument/2006/relationships/image" Target="../media/image16075.png"/><Relationship Id="rId16076" Type="http://schemas.openxmlformats.org/officeDocument/2006/relationships/image" Target="../media/image16076.png"/><Relationship Id="rId16077" Type="http://schemas.openxmlformats.org/officeDocument/2006/relationships/image" Target="../media/image16077.png"/><Relationship Id="rId16078" Type="http://schemas.openxmlformats.org/officeDocument/2006/relationships/image" Target="../media/image16078.png"/><Relationship Id="rId16079" Type="http://schemas.openxmlformats.org/officeDocument/2006/relationships/image" Target="../media/image16079.png"/><Relationship Id="rId16080" Type="http://schemas.openxmlformats.org/officeDocument/2006/relationships/image" Target="../media/image16080.png"/><Relationship Id="rId16081" Type="http://schemas.openxmlformats.org/officeDocument/2006/relationships/image" Target="../media/image16081.png"/><Relationship Id="rId16082" Type="http://schemas.openxmlformats.org/officeDocument/2006/relationships/image" Target="../media/image16082.png"/><Relationship Id="rId16083" Type="http://schemas.openxmlformats.org/officeDocument/2006/relationships/image" Target="../media/image16083.png"/><Relationship Id="rId16084" Type="http://schemas.openxmlformats.org/officeDocument/2006/relationships/image" Target="../media/image16084.png"/><Relationship Id="rId16085" Type="http://schemas.openxmlformats.org/officeDocument/2006/relationships/image" Target="../media/image16085.png"/><Relationship Id="rId16086" Type="http://schemas.openxmlformats.org/officeDocument/2006/relationships/image" Target="../media/image16086.png"/><Relationship Id="rId16087" Type="http://schemas.openxmlformats.org/officeDocument/2006/relationships/image" Target="../media/image16087.png"/><Relationship Id="rId16088" Type="http://schemas.openxmlformats.org/officeDocument/2006/relationships/image" Target="../media/image16088.png"/><Relationship Id="rId16089" Type="http://schemas.openxmlformats.org/officeDocument/2006/relationships/image" Target="../media/image16089.png"/><Relationship Id="rId16090" Type="http://schemas.openxmlformats.org/officeDocument/2006/relationships/image" Target="../media/image16090.png"/><Relationship Id="rId16091" Type="http://schemas.openxmlformats.org/officeDocument/2006/relationships/image" Target="../media/image16091.png"/><Relationship Id="rId16092" Type="http://schemas.openxmlformats.org/officeDocument/2006/relationships/image" Target="../media/image16092.png"/><Relationship Id="rId16093" Type="http://schemas.openxmlformats.org/officeDocument/2006/relationships/image" Target="../media/image16093.png"/><Relationship Id="rId16094" Type="http://schemas.openxmlformats.org/officeDocument/2006/relationships/image" Target="../media/image16094.png"/><Relationship Id="rId16095" Type="http://schemas.openxmlformats.org/officeDocument/2006/relationships/image" Target="../media/image16095.png"/><Relationship Id="rId16096" Type="http://schemas.openxmlformats.org/officeDocument/2006/relationships/image" Target="../media/image16096.png"/><Relationship Id="rId16097" Type="http://schemas.openxmlformats.org/officeDocument/2006/relationships/image" Target="../media/image16097.png"/><Relationship Id="rId16098" Type="http://schemas.openxmlformats.org/officeDocument/2006/relationships/image" Target="../media/image16098.png"/><Relationship Id="rId16099" Type="http://schemas.openxmlformats.org/officeDocument/2006/relationships/image" Target="../media/image16099.png"/><Relationship Id="rId16100" Type="http://schemas.openxmlformats.org/officeDocument/2006/relationships/image" Target="../media/image16100.png"/><Relationship Id="rId16101" Type="http://schemas.openxmlformats.org/officeDocument/2006/relationships/image" Target="../media/image16101.png"/><Relationship Id="rId16102" Type="http://schemas.openxmlformats.org/officeDocument/2006/relationships/image" Target="../media/image16102.png"/><Relationship Id="rId16103" Type="http://schemas.openxmlformats.org/officeDocument/2006/relationships/image" Target="../media/image16103.png"/><Relationship Id="rId16104" Type="http://schemas.openxmlformats.org/officeDocument/2006/relationships/image" Target="../media/image16104.png"/><Relationship Id="rId16105" Type="http://schemas.openxmlformats.org/officeDocument/2006/relationships/image" Target="../media/image16105.png"/><Relationship Id="rId16106" Type="http://schemas.openxmlformats.org/officeDocument/2006/relationships/image" Target="../media/image16106.png"/><Relationship Id="rId16107" Type="http://schemas.openxmlformats.org/officeDocument/2006/relationships/image" Target="../media/image16107.png"/><Relationship Id="rId16108" Type="http://schemas.openxmlformats.org/officeDocument/2006/relationships/image" Target="../media/image16108.png"/><Relationship Id="rId16109" Type="http://schemas.openxmlformats.org/officeDocument/2006/relationships/image" Target="../media/image16109.png"/><Relationship Id="rId16110" Type="http://schemas.openxmlformats.org/officeDocument/2006/relationships/image" Target="../media/image16110.png"/><Relationship Id="rId16111" Type="http://schemas.openxmlformats.org/officeDocument/2006/relationships/image" Target="../media/image16111.png"/><Relationship Id="rId16112" Type="http://schemas.openxmlformats.org/officeDocument/2006/relationships/image" Target="../media/image16112.png"/><Relationship Id="rId16113" Type="http://schemas.openxmlformats.org/officeDocument/2006/relationships/image" Target="../media/image16113.png"/><Relationship Id="rId16114" Type="http://schemas.openxmlformats.org/officeDocument/2006/relationships/image" Target="../media/image16114.png"/><Relationship Id="rId16115" Type="http://schemas.openxmlformats.org/officeDocument/2006/relationships/image" Target="../media/image16115.png"/><Relationship Id="rId16116" Type="http://schemas.openxmlformats.org/officeDocument/2006/relationships/image" Target="../media/image16116.png"/><Relationship Id="rId16117" Type="http://schemas.openxmlformats.org/officeDocument/2006/relationships/image" Target="../media/image16117.png"/><Relationship Id="rId16118" Type="http://schemas.openxmlformats.org/officeDocument/2006/relationships/image" Target="../media/image16118.png"/><Relationship Id="rId16119" Type="http://schemas.openxmlformats.org/officeDocument/2006/relationships/image" Target="../media/image16119.png"/><Relationship Id="rId16120" Type="http://schemas.openxmlformats.org/officeDocument/2006/relationships/image" Target="../media/image16120.png"/><Relationship Id="rId16121" Type="http://schemas.openxmlformats.org/officeDocument/2006/relationships/image" Target="../media/image16121.png"/><Relationship Id="rId16122" Type="http://schemas.openxmlformats.org/officeDocument/2006/relationships/image" Target="../media/image16122.png"/><Relationship Id="rId16123" Type="http://schemas.openxmlformats.org/officeDocument/2006/relationships/image" Target="../media/image16123.png"/><Relationship Id="rId16124" Type="http://schemas.openxmlformats.org/officeDocument/2006/relationships/image" Target="../media/image16124.png"/><Relationship Id="rId16125" Type="http://schemas.openxmlformats.org/officeDocument/2006/relationships/image" Target="../media/image16125.png"/><Relationship Id="rId16126" Type="http://schemas.openxmlformats.org/officeDocument/2006/relationships/image" Target="../media/image16126.png"/><Relationship Id="rId16127" Type="http://schemas.openxmlformats.org/officeDocument/2006/relationships/image" Target="../media/image16127.png"/><Relationship Id="rId16128" Type="http://schemas.openxmlformats.org/officeDocument/2006/relationships/image" Target="../media/image16128.png"/><Relationship Id="rId16129" Type="http://schemas.openxmlformats.org/officeDocument/2006/relationships/image" Target="../media/image16129.png"/><Relationship Id="rId16130" Type="http://schemas.openxmlformats.org/officeDocument/2006/relationships/image" Target="../media/image16130.png"/><Relationship Id="rId16131" Type="http://schemas.openxmlformats.org/officeDocument/2006/relationships/image" Target="../media/image16131.png"/><Relationship Id="rId16132" Type="http://schemas.openxmlformats.org/officeDocument/2006/relationships/image" Target="../media/image16132.png"/><Relationship Id="rId16133" Type="http://schemas.openxmlformats.org/officeDocument/2006/relationships/image" Target="../media/image16133.png"/><Relationship Id="rId16134" Type="http://schemas.openxmlformats.org/officeDocument/2006/relationships/image" Target="../media/image16134.png"/><Relationship Id="rId16135" Type="http://schemas.openxmlformats.org/officeDocument/2006/relationships/image" Target="../media/image16135.png"/><Relationship Id="rId16136" Type="http://schemas.openxmlformats.org/officeDocument/2006/relationships/image" Target="../media/image16136.png"/><Relationship Id="rId16137" Type="http://schemas.openxmlformats.org/officeDocument/2006/relationships/image" Target="../media/image16137.png"/><Relationship Id="rId16138" Type="http://schemas.openxmlformats.org/officeDocument/2006/relationships/image" Target="../media/image16138.png"/><Relationship Id="rId16139" Type="http://schemas.openxmlformats.org/officeDocument/2006/relationships/image" Target="../media/image16139.png"/><Relationship Id="rId16140" Type="http://schemas.openxmlformats.org/officeDocument/2006/relationships/image" Target="../media/image16140.png"/><Relationship Id="rId16141" Type="http://schemas.openxmlformats.org/officeDocument/2006/relationships/image" Target="../media/image16141.png"/><Relationship Id="rId16142" Type="http://schemas.openxmlformats.org/officeDocument/2006/relationships/image" Target="../media/image16142.png"/><Relationship Id="rId16143" Type="http://schemas.openxmlformats.org/officeDocument/2006/relationships/image" Target="../media/image16143.png"/><Relationship Id="rId16144" Type="http://schemas.openxmlformats.org/officeDocument/2006/relationships/image" Target="../media/image16144.png"/><Relationship Id="rId16145" Type="http://schemas.openxmlformats.org/officeDocument/2006/relationships/image" Target="../media/image16145.png"/><Relationship Id="rId16146" Type="http://schemas.openxmlformats.org/officeDocument/2006/relationships/image" Target="../media/image16146.png"/><Relationship Id="rId16147" Type="http://schemas.openxmlformats.org/officeDocument/2006/relationships/image" Target="../media/image16147.png"/><Relationship Id="rId16148" Type="http://schemas.openxmlformats.org/officeDocument/2006/relationships/image" Target="../media/image16148.png"/><Relationship Id="rId16149" Type="http://schemas.openxmlformats.org/officeDocument/2006/relationships/image" Target="../media/image16149.png"/><Relationship Id="rId16150" Type="http://schemas.openxmlformats.org/officeDocument/2006/relationships/image" Target="../media/image16150.png"/><Relationship Id="rId16151" Type="http://schemas.openxmlformats.org/officeDocument/2006/relationships/image" Target="../media/image16151.png"/><Relationship Id="rId16152" Type="http://schemas.openxmlformats.org/officeDocument/2006/relationships/image" Target="../media/image16152.png"/><Relationship Id="rId16153" Type="http://schemas.openxmlformats.org/officeDocument/2006/relationships/image" Target="../media/image16153.png"/><Relationship Id="rId16154" Type="http://schemas.openxmlformats.org/officeDocument/2006/relationships/image" Target="../media/image16154.png"/><Relationship Id="rId16155" Type="http://schemas.openxmlformats.org/officeDocument/2006/relationships/image" Target="../media/image16155.png"/><Relationship Id="rId16156" Type="http://schemas.openxmlformats.org/officeDocument/2006/relationships/image" Target="../media/image16156.png"/><Relationship Id="rId16157" Type="http://schemas.openxmlformats.org/officeDocument/2006/relationships/image" Target="../media/image16157.png"/><Relationship Id="rId16158" Type="http://schemas.openxmlformats.org/officeDocument/2006/relationships/image" Target="../media/image16158.png"/><Relationship Id="rId16159" Type="http://schemas.openxmlformats.org/officeDocument/2006/relationships/image" Target="../media/image16159.png"/><Relationship Id="rId16160" Type="http://schemas.openxmlformats.org/officeDocument/2006/relationships/image" Target="../media/image16160.png"/><Relationship Id="rId16161" Type="http://schemas.openxmlformats.org/officeDocument/2006/relationships/image" Target="../media/image16161.png"/><Relationship Id="rId16162" Type="http://schemas.openxmlformats.org/officeDocument/2006/relationships/image" Target="../media/image16162.png"/><Relationship Id="rId16163" Type="http://schemas.openxmlformats.org/officeDocument/2006/relationships/image" Target="../media/image16163.png"/><Relationship Id="rId16164" Type="http://schemas.openxmlformats.org/officeDocument/2006/relationships/image" Target="../media/image16164.png"/><Relationship Id="rId16165" Type="http://schemas.openxmlformats.org/officeDocument/2006/relationships/image" Target="../media/image16165.png"/><Relationship Id="rId16166" Type="http://schemas.openxmlformats.org/officeDocument/2006/relationships/image" Target="../media/image16166.png"/><Relationship Id="rId16167" Type="http://schemas.openxmlformats.org/officeDocument/2006/relationships/image" Target="../media/image16167.png"/><Relationship Id="rId16168" Type="http://schemas.openxmlformats.org/officeDocument/2006/relationships/image" Target="../media/image16168.png"/><Relationship Id="rId16169" Type="http://schemas.openxmlformats.org/officeDocument/2006/relationships/image" Target="../media/image16169.png"/><Relationship Id="rId16170" Type="http://schemas.openxmlformats.org/officeDocument/2006/relationships/image" Target="../media/image16170.png"/><Relationship Id="rId16171" Type="http://schemas.openxmlformats.org/officeDocument/2006/relationships/image" Target="../media/image16171.png"/><Relationship Id="rId16172" Type="http://schemas.openxmlformats.org/officeDocument/2006/relationships/image" Target="../media/image16172.png"/><Relationship Id="rId16173" Type="http://schemas.openxmlformats.org/officeDocument/2006/relationships/image" Target="../media/image16173.png"/><Relationship Id="rId16174" Type="http://schemas.openxmlformats.org/officeDocument/2006/relationships/image" Target="../media/image16174.png"/><Relationship Id="rId16175" Type="http://schemas.openxmlformats.org/officeDocument/2006/relationships/image" Target="../media/image16175.png"/><Relationship Id="rId16176" Type="http://schemas.openxmlformats.org/officeDocument/2006/relationships/image" Target="../media/image16176.png"/><Relationship Id="rId16177" Type="http://schemas.openxmlformats.org/officeDocument/2006/relationships/image" Target="../media/image16177.png"/><Relationship Id="rId16178" Type="http://schemas.openxmlformats.org/officeDocument/2006/relationships/image" Target="../media/image16178.png"/><Relationship Id="rId16179" Type="http://schemas.openxmlformats.org/officeDocument/2006/relationships/image" Target="../media/image16179.png"/><Relationship Id="rId16180" Type="http://schemas.openxmlformats.org/officeDocument/2006/relationships/image" Target="../media/image16180.png"/><Relationship Id="rId16181" Type="http://schemas.openxmlformats.org/officeDocument/2006/relationships/image" Target="../media/image16181.png"/><Relationship Id="rId16182" Type="http://schemas.openxmlformats.org/officeDocument/2006/relationships/image" Target="../media/image16182.png"/><Relationship Id="rId16183" Type="http://schemas.openxmlformats.org/officeDocument/2006/relationships/image" Target="../media/image16183.png"/><Relationship Id="rId16184" Type="http://schemas.openxmlformats.org/officeDocument/2006/relationships/image" Target="../media/image16184.png"/><Relationship Id="rId16185" Type="http://schemas.openxmlformats.org/officeDocument/2006/relationships/image" Target="../media/image16185.png"/><Relationship Id="rId16186" Type="http://schemas.openxmlformats.org/officeDocument/2006/relationships/image" Target="../media/image16186.png"/><Relationship Id="rId16187" Type="http://schemas.openxmlformats.org/officeDocument/2006/relationships/image" Target="../media/image16187.png"/><Relationship Id="rId16188" Type="http://schemas.openxmlformats.org/officeDocument/2006/relationships/image" Target="../media/image16188.png"/><Relationship Id="rId16189" Type="http://schemas.openxmlformats.org/officeDocument/2006/relationships/image" Target="../media/image16189.png"/><Relationship Id="rId16190" Type="http://schemas.openxmlformats.org/officeDocument/2006/relationships/image" Target="../media/image16190.png"/><Relationship Id="rId16191" Type="http://schemas.openxmlformats.org/officeDocument/2006/relationships/image" Target="../media/image16191.png"/><Relationship Id="rId16192" Type="http://schemas.openxmlformats.org/officeDocument/2006/relationships/image" Target="../media/image16192.png"/><Relationship Id="rId16193" Type="http://schemas.openxmlformats.org/officeDocument/2006/relationships/image" Target="../media/image16193.png"/><Relationship Id="rId16194" Type="http://schemas.openxmlformats.org/officeDocument/2006/relationships/image" Target="../media/image16194.png"/><Relationship Id="rId16195" Type="http://schemas.openxmlformats.org/officeDocument/2006/relationships/image" Target="../media/image16195.png"/><Relationship Id="rId16196" Type="http://schemas.openxmlformats.org/officeDocument/2006/relationships/image" Target="../media/image16196.png"/><Relationship Id="rId16197" Type="http://schemas.openxmlformats.org/officeDocument/2006/relationships/image" Target="../media/image16197.png"/><Relationship Id="rId16198" Type="http://schemas.openxmlformats.org/officeDocument/2006/relationships/image" Target="../media/image16198.png"/><Relationship Id="rId16199" Type="http://schemas.openxmlformats.org/officeDocument/2006/relationships/image" Target="../media/image16199.png"/><Relationship Id="rId16200" Type="http://schemas.openxmlformats.org/officeDocument/2006/relationships/image" Target="../media/image16200.png"/><Relationship Id="rId16201" Type="http://schemas.openxmlformats.org/officeDocument/2006/relationships/image" Target="../media/image16201.png"/><Relationship Id="rId16202" Type="http://schemas.openxmlformats.org/officeDocument/2006/relationships/image" Target="../media/image16202.png"/><Relationship Id="rId16203" Type="http://schemas.openxmlformats.org/officeDocument/2006/relationships/image" Target="../media/image16203.png"/><Relationship Id="rId16204" Type="http://schemas.openxmlformats.org/officeDocument/2006/relationships/image" Target="../media/image16204.png"/><Relationship Id="rId16205" Type="http://schemas.openxmlformats.org/officeDocument/2006/relationships/image" Target="../media/image16205.png"/><Relationship Id="rId16206" Type="http://schemas.openxmlformats.org/officeDocument/2006/relationships/image" Target="../media/image16206.png"/><Relationship Id="rId16207" Type="http://schemas.openxmlformats.org/officeDocument/2006/relationships/image" Target="../media/image16207.png"/><Relationship Id="rId16208" Type="http://schemas.openxmlformats.org/officeDocument/2006/relationships/image" Target="../media/image16208.png"/><Relationship Id="rId16209" Type="http://schemas.openxmlformats.org/officeDocument/2006/relationships/image" Target="../media/image16209.png"/><Relationship Id="rId16210" Type="http://schemas.openxmlformats.org/officeDocument/2006/relationships/image" Target="../media/image16210.png"/><Relationship Id="rId16211" Type="http://schemas.openxmlformats.org/officeDocument/2006/relationships/image" Target="../media/image16211.png"/><Relationship Id="rId16212" Type="http://schemas.openxmlformats.org/officeDocument/2006/relationships/image" Target="../media/image16212.png"/><Relationship Id="rId16213" Type="http://schemas.openxmlformats.org/officeDocument/2006/relationships/image" Target="../media/image16213.png"/><Relationship Id="rId16214" Type="http://schemas.openxmlformats.org/officeDocument/2006/relationships/image" Target="../media/image16214.png"/><Relationship Id="rId16215" Type="http://schemas.openxmlformats.org/officeDocument/2006/relationships/image" Target="../media/image16215.png"/><Relationship Id="rId16216" Type="http://schemas.openxmlformats.org/officeDocument/2006/relationships/image" Target="../media/image16216.png"/><Relationship Id="rId16217" Type="http://schemas.openxmlformats.org/officeDocument/2006/relationships/image" Target="../media/image16217.png"/><Relationship Id="rId16218" Type="http://schemas.openxmlformats.org/officeDocument/2006/relationships/image" Target="../media/image16218.png"/><Relationship Id="rId16219" Type="http://schemas.openxmlformats.org/officeDocument/2006/relationships/image" Target="../media/image16219.png"/><Relationship Id="rId16220" Type="http://schemas.openxmlformats.org/officeDocument/2006/relationships/image" Target="../media/image16220.png"/><Relationship Id="rId16221" Type="http://schemas.openxmlformats.org/officeDocument/2006/relationships/image" Target="../media/image16221.png"/><Relationship Id="rId16222" Type="http://schemas.openxmlformats.org/officeDocument/2006/relationships/image" Target="../media/image16222.png"/><Relationship Id="rId16223" Type="http://schemas.openxmlformats.org/officeDocument/2006/relationships/image" Target="../media/image16223.png"/><Relationship Id="rId16224" Type="http://schemas.openxmlformats.org/officeDocument/2006/relationships/image" Target="../media/image16224.png"/><Relationship Id="rId16225" Type="http://schemas.openxmlformats.org/officeDocument/2006/relationships/image" Target="../media/image16225.png"/><Relationship Id="rId16226" Type="http://schemas.openxmlformats.org/officeDocument/2006/relationships/image" Target="../media/image16226.png"/><Relationship Id="rId16227" Type="http://schemas.openxmlformats.org/officeDocument/2006/relationships/image" Target="../media/image16227.png"/><Relationship Id="rId16228" Type="http://schemas.openxmlformats.org/officeDocument/2006/relationships/image" Target="../media/image16228.png"/><Relationship Id="rId16229" Type="http://schemas.openxmlformats.org/officeDocument/2006/relationships/image" Target="../media/image16229.png"/><Relationship Id="rId16230" Type="http://schemas.openxmlformats.org/officeDocument/2006/relationships/image" Target="../media/image16230.png"/><Relationship Id="rId16231" Type="http://schemas.openxmlformats.org/officeDocument/2006/relationships/image" Target="../media/image16231.png"/><Relationship Id="rId16232" Type="http://schemas.openxmlformats.org/officeDocument/2006/relationships/image" Target="../media/image16232.png"/><Relationship Id="rId16233" Type="http://schemas.openxmlformats.org/officeDocument/2006/relationships/image" Target="../media/image16233.png"/><Relationship Id="rId16234" Type="http://schemas.openxmlformats.org/officeDocument/2006/relationships/image" Target="../media/image16234.png"/><Relationship Id="rId16235" Type="http://schemas.openxmlformats.org/officeDocument/2006/relationships/image" Target="../media/image16235.png"/><Relationship Id="rId16236" Type="http://schemas.openxmlformats.org/officeDocument/2006/relationships/image" Target="../media/image16236.png"/><Relationship Id="rId16237" Type="http://schemas.openxmlformats.org/officeDocument/2006/relationships/image" Target="../media/image16237.png"/><Relationship Id="rId16238" Type="http://schemas.openxmlformats.org/officeDocument/2006/relationships/image" Target="../media/image16238.png"/><Relationship Id="rId16239" Type="http://schemas.openxmlformats.org/officeDocument/2006/relationships/image" Target="../media/image16239.png"/><Relationship Id="rId16240" Type="http://schemas.openxmlformats.org/officeDocument/2006/relationships/image" Target="../media/image16240.png"/><Relationship Id="rId16241" Type="http://schemas.openxmlformats.org/officeDocument/2006/relationships/image" Target="../media/image16241.png"/><Relationship Id="rId16242" Type="http://schemas.openxmlformats.org/officeDocument/2006/relationships/image" Target="../media/image16242.png"/><Relationship Id="rId16243" Type="http://schemas.openxmlformats.org/officeDocument/2006/relationships/image" Target="../media/image16243.png"/><Relationship Id="rId16244" Type="http://schemas.openxmlformats.org/officeDocument/2006/relationships/image" Target="../media/image16244.png"/><Relationship Id="rId16245" Type="http://schemas.openxmlformats.org/officeDocument/2006/relationships/image" Target="../media/image16245.png"/><Relationship Id="rId16246" Type="http://schemas.openxmlformats.org/officeDocument/2006/relationships/image" Target="../media/image16246.png"/><Relationship Id="rId16247" Type="http://schemas.openxmlformats.org/officeDocument/2006/relationships/image" Target="../media/image16247.png"/><Relationship Id="rId16248" Type="http://schemas.openxmlformats.org/officeDocument/2006/relationships/image" Target="../media/image16248.png"/><Relationship Id="rId16249" Type="http://schemas.openxmlformats.org/officeDocument/2006/relationships/image" Target="../media/image16249.png"/><Relationship Id="rId16250" Type="http://schemas.openxmlformats.org/officeDocument/2006/relationships/image" Target="../media/image16250.png"/><Relationship Id="rId16251" Type="http://schemas.openxmlformats.org/officeDocument/2006/relationships/image" Target="../media/image16251.png"/><Relationship Id="rId16252" Type="http://schemas.openxmlformats.org/officeDocument/2006/relationships/image" Target="../media/image16252.png"/><Relationship Id="rId16253" Type="http://schemas.openxmlformats.org/officeDocument/2006/relationships/image" Target="../media/image16253.png"/><Relationship Id="rId16254" Type="http://schemas.openxmlformats.org/officeDocument/2006/relationships/image" Target="../media/image16254.png"/><Relationship Id="rId16255" Type="http://schemas.openxmlformats.org/officeDocument/2006/relationships/image" Target="../media/image16255.png"/><Relationship Id="rId16256" Type="http://schemas.openxmlformats.org/officeDocument/2006/relationships/image" Target="../media/image16256.png"/><Relationship Id="rId16257" Type="http://schemas.openxmlformats.org/officeDocument/2006/relationships/image" Target="../media/image16257.png"/><Relationship Id="rId16258" Type="http://schemas.openxmlformats.org/officeDocument/2006/relationships/image" Target="../media/image16258.png"/><Relationship Id="rId16259" Type="http://schemas.openxmlformats.org/officeDocument/2006/relationships/image" Target="../media/image16259.png"/><Relationship Id="rId16260" Type="http://schemas.openxmlformats.org/officeDocument/2006/relationships/image" Target="../media/image16260.png"/><Relationship Id="rId16261" Type="http://schemas.openxmlformats.org/officeDocument/2006/relationships/image" Target="../media/image16261.png"/><Relationship Id="rId16262" Type="http://schemas.openxmlformats.org/officeDocument/2006/relationships/image" Target="../media/image16262.png"/><Relationship Id="rId16263" Type="http://schemas.openxmlformats.org/officeDocument/2006/relationships/image" Target="../media/image16263.png"/><Relationship Id="rId16264" Type="http://schemas.openxmlformats.org/officeDocument/2006/relationships/image" Target="../media/image16264.png"/><Relationship Id="rId16265" Type="http://schemas.openxmlformats.org/officeDocument/2006/relationships/image" Target="../media/image16265.png"/><Relationship Id="rId16266" Type="http://schemas.openxmlformats.org/officeDocument/2006/relationships/image" Target="../media/image16266.png"/><Relationship Id="rId16267" Type="http://schemas.openxmlformats.org/officeDocument/2006/relationships/image" Target="../media/image16267.png"/><Relationship Id="rId16268" Type="http://schemas.openxmlformats.org/officeDocument/2006/relationships/image" Target="../media/image16268.png"/><Relationship Id="rId16269" Type="http://schemas.openxmlformats.org/officeDocument/2006/relationships/image" Target="../media/image16269.png"/><Relationship Id="rId16270" Type="http://schemas.openxmlformats.org/officeDocument/2006/relationships/image" Target="../media/image16270.png"/><Relationship Id="rId16271" Type="http://schemas.openxmlformats.org/officeDocument/2006/relationships/image" Target="../media/image16271.png"/><Relationship Id="rId16272" Type="http://schemas.openxmlformats.org/officeDocument/2006/relationships/image" Target="../media/image16272.png"/><Relationship Id="rId16273" Type="http://schemas.openxmlformats.org/officeDocument/2006/relationships/image" Target="../media/image16273.png"/><Relationship Id="rId16274" Type="http://schemas.openxmlformats.org/officeDocument/2006/relationships/image" Target="../media/image16274.png"/><Relationship Id="rId16275" Type="http://schemas.openxmlformats.org/officeDocument/2006/relationships/image" Target="../media/image16275.png"/><Relationship Id="rId16276" Type="http://schemas.openxmlformats.org/officeDocument/2006/relationships/image" Target="../media/image16276.png"/><Relationship Id="rId16277" Type="http://schemas.openxmlformats.org/officeDocument/2006/relationships/image" Target="../media/image16277.png"/><Relationship Id="rId16278" Type="http://schemas.openxmlformats.org/officeDocument/2006/relationships/image" Target="../media/image16278.png"/><Relationship Id="rId16279" Type="http://schemas.openxmlformats.org/officeDocument/2006/relationships/image" Target="../media/image16279.png"/><Relationship Id="rId16280" Type="http://schemas.openxmlformats.org/officeDocument/2006/relationships/image" Target="../media/image16280.png"/><Relationship Id="rId16281" Type="http://schemas.openxmlformats.org/officeDocument/2006/relationships/image" Target="../media/image16281.png"/><Relationship Id="rId16282" Type="http://schemas.openxmlformats.org/officeDocument/2006/relationships/image" Target="../media/image16282.png"/><Relationship Id="rId16283" Type="http://schemas.openxmlformats.org/officeDocument/2006/relationships/image" Target="../media/image16283.png"/><Relationship Id="rId16284" Type="http://schemas.openxmlformats.org/officeDocument/2006/relationships/image" Target="../media/image16284.png"/><Relationship Id="rId16285" Type="http://schemas.openxmlformats.org/officeDocument/2006/relationships/image" Target="../media/image16285.png"/><Relationship Id="rId16286" Type="http://schemas.openxmlformats.org/officeDocument/2006/relationships/image" Target="../media/image16286.png"/><Relationship Id="rId16287" Type="http://schemas.openxmlformats.org/officeDocument/2006/relationships/image" Target="../media/image16287.png"/><Relationship Id="rId16288" Type="http://schemas.openxmlformats.org/officeDocument/2006/relationships/image" Target="../media/image16288.png"/><Relationship Id="rId16289" Type="http://schemas.openxmlformats.org/officeDocument/2006/relationships/image" Target="../media/image16289.png"/><Relationship Id="rId16290" Type="http://schemas.openxmlformats.org/officeDocument/2006/relationships/image" Target="../media/image16290.png"/><Relationship Id="rId16291" Type="http://schemas.openxmlformats.org/officeDocument/2006/relationships/image" Target="../media/image16291.png"/><Relationship Id="rId16292" Type="http://schemas.openxmlformats.org/officeDocument/2006/relationships/image" Target="../media/image16292.png"/><Relationship Id="rId16293" Type="http://schemas.openxmlformats.org/officeDocument/2006/relationships/image" Target="../media/image16293.png"/><Relationship Id="rId16294" Type="http://schemas.openxmlformats.org/officeDocument/2006/relationships/image" Target="../media/image16294.png"/><Relationship Id="rId16295" Type="http://schemas.openxmlformats.org/officeDocument/2006/relationships/image" Target="../media/image16295.png"/><Relationship Id="rId16296" Type="http://schemas.openxmlformats.org/officeDocument/2006/relationships/image" Target="../media/image16296.png"/><Relationship Id="rId16297" Type="http://schemas.openxmlformats.org/officeDocument/2006/relationships/image" Target="../media/image16297.png"/><Relationship Id="rId16298" Type="http://schemas.openxmlformats.org/officeDocument/2006/relationships/image" Target="../media/image16298.png"/><Relationship Id="rId16299" Type="http://schemas.openxmlformats.org/officeDocument/2006/relationships/image" Target="../media/image16299.png"/><Relationship Id="rId16300" Type="http://schemas.openxmlformats.org/officeDocument/2006/relationships/image" Target="../media/image16300.png"/><Relationship Id="rId16301" Type="http://schemas.openxmlformats.org/officeDocument/2006/relationships/image" Target="../media/image16301.png"/><Relationship Id="rId16302" Type="http://schemas.openxmlformats.org/officeDocument/2006/relationships/image" Target="../media/image16302.png"/><Relationship Id="rId16303" Type="http://schemas.openxmlformats.org/officeDocument/2006/relationships/image" Target="../media/image16303.png"/><Relationship Id="rId16304" Type="http://schemas.openxmlformats.org/officeDocument/2006/relationships/image" Target="../media/image16304.png"/><Relationship Id="rId16305" Type="http://schemas.openxmlformats.org/officeDocument/2006/relationships/image" Target="../media/image16305.png"/><Relationship Id="rId16306" Type="http://schemas.openxmlformats.org/officeDocument/2006/relationships/image" Target="../media/image16306.png"/><Relationship Id="rId16307" Type="http://schemas.openxmlformats.org/officeDocument/2006/relationships/image" Target="../media/image16307.png"/><Relationship Id="rId16308" Type="http://schemas.openxmlformats.org/officeDocument/2006/relationships/image" Target="../media/image16308.png"/><Relationship Id="rId16309" Type="http://schemas.openxmlformats.org/officeDocument/2006/relationships/image" Target="../media/image16309.png"/><Relationship Id="rId16310" Type="http://schemas.openxmlformats.org/officeDocument/2006/relationships/image" Target="../media/image16310.png"/><Relationship Id="rId16311" Type="http://schemas.openxmlformats.org/officeDocument/2006/relationships/image" Target="../media/image16311.png"/><Relationship Id="rId16312" Type="http://schemas.openxmlformats.org/officeDocument/2006/relationships/image" Target="../media/image16312.png"/><Relationship Id="rId16313" Type="http://schemas.openxmlformats.org/officeDocument/2006/relationships/image" Target="../media/image16313.png"/><Relationship Id="rId16314" Type="http://schemas.openxmlformats.org/officeDocument/2006/relationships/image" Target="../media/image16314.png"/><Relationship Id="rId16315" Type="http://schemas.openxmlformats.org/officeDocument/2006/relationships/image" Target="../media/image16315.png"/><Relationship Id="rId16316" Type="http://schemas.openxmlformats.org/officeDocument/2006/relationships/image" Target="../media/image16316.png"/><Relationship Id="rId16317" Type="http://schemas.openxmlformats.org/officeDocument/2006/relationships/image" Target="../media/image16317.png"/><Relationship Id="rId16318" Type="http://schemas.openxmlformats.org/officeDocument/2006/relationships/image" Target="../media/image16318.png"/><Relationship Id="rId16319" Type="http://schemas.openxmlformats.org/officeDocument/2006/relationships/image" Target="../media/image16319.png"/><Relationship Id="rId16320" Type="http://schemas.openxmlformats.org/officeDocument/2006/relationships/image" Target="../media/image16320.png"/><Relationship Id="rId16321" Type="http://schemas.openxmlformats.org/officeDocument/2006/relationships/image" Target="../media/image16321.png"/><Relationship Id="rId16322" Type="http://schemas.openxmlformats.org/officeDocument/2006/relationships/image" Target="../media/image16322.png"/><Relationship Id="rId16323" Type="http://schemas.openxmlformats.org/officeDocument/2006/relationships/image" Target="../media/image16323.png"/><Relationship Id="rId16324" Type="http://schemas.openxmlformats.org/officeDocument/2006/relationships/image" Target="../media/image16324.png"/><Relationship Id="rId16325" Type="http://schemas.openxmlformats.org/officeDocument/2006/relationships/image" Target="../media/image16325.png"/><Relationship Id="rId16326" Type="http://schemas.openxmlformats.org/officeDocument/2006/relationships/image" Target="../media/image16326.png"/><Relationship Id="rId16327" Type="http://schemas.openxmlformats.org/officeDocument/2006/relationships/image" Target="../media/image16327.png"/><Relationship Id="rId16328" Type="http://schemas.openxmlformats.org/officeDocument/2006/relationships/image" Target="../media/image16328.png"/><Relationship Id="rId16329" Type="http://schemas.openxmlformats.org/officeDocument/2006/relationships/image" Target="../media/image16329.png"/><Relationship Id="rId16330" Type="http://schemas.openxmlformats.org/officeDocument/2006/relationships/image" Target="../media/image16330.png"/><Relationship Id="rId16331" Type="http://schemas.openxmlformats.org/officeDocument/2006/relationships/image" Target="../media/image16331.png"/><Relationship Id="rId16332" Type="http://schemas.openxmlformats.org/officeDocument/2006/relationships/image" Target="../media/image16332.png"/><Relationship Id="rId16333" Type="http://schemas.openxmlformats.org/officeDocument/2006/relationships/image" Target="../media/image16333.png"/><Relationship Id="rId16334" Type="http://schemas.openxmlformats.org/officeDocument/2006/relationships/image" Target="../media/image16334.png"/><Relationship Id="rId16335" Type="http://schemas.openxmlformats.org/officeDocument/2006/relationships/image" Target="../media/image16335.png"/><Relationship Id="rId16336" Type="http://schemas.openxmlformats.org/officeDocument/2006/relationships/image" Target="../media/image16336.png"/><Relationship Id="rId16337" Type="http://schemas.openxmlformats.org/officeDocument/2006/relationships/image" Target="../media/image16337.png"/><Relationship Id="rId16338" Type="http://schemas.openxmlformats.org/officeDocument/2006/relationships/image" Target="../media/image16338.png"/><Relationship Id="rId16339" Type="http://schemas.openxmlformats.org/officeDocument/2006/relationships/image" Target="../media/image16339.png"/><Relationship Id="rId16340" Type="http://schemas.openxmlformats.org/officeDocument/2006/relationships/image" Target="../media/image16340.png"/><Relationship Id="rId16341" Type="http://schemas.openxmlformats.org/officeDocument/2006/relationships/image" Target="../media/image16341.png"/><Relationship Id="rId16342" Type="http://schemas.openxmlformats.org/officeDocument/2006/relationships/image" Target="../media/image16342.png"/><Relationship Id="rId16343" Type="http://schemas.openxmlformats.org/officeDocument/2006/relationships/image" Target="../media/image16343.png"/><Relationship Id="rId16344" Type="http://schemas.openxmlformats.org/officeDocument/2006/relationships/image" Target="../media/image16344.png"/><Relationship Id="rId16345" Type="http://schemas.openxmlformats.org/officeDocument/2006/relationships/image" Target="../media/image16345.png"/><Relationship Id="rId16346" Type="http://schemas.openxmlformats.org/officeDocument/2006/relationships/image" Target="../media/image16346.png"/><Relationship Id="rId16347" Type="http://schemas.openxmlformats.org/officeDocument/2006/relationships/image" Target="../media/image16347.png"/><Relationship Id="rId16348" Type="http://schemas.openxmlformats.org/officeDocument/2006/relationships/image" Target="../media/image16348.png"/><Relationship Id="rId16349" Type="http://schemas.openxmlformats.org/officeDocument/2006/relationships/image" Target="../media/image16349.png"/><Relationship Id="rId16350" Type="http://schemas.openxmlformats.org/officeDocument/2006/relationships/image" Target="../media/image16350.png"/><Relationship Id="rId16351" Type="http://schemas.openxmlformats.org/officeDocument/2006/relationships/image" Target="../media/image16351.png"/><Relationship Id="rId16352" Type="http://schemas.openxmlformats.org/officeDocument/2006/relationships/image" Target="../media/image16352.png"/><Relationship Id="rId16353" Type="http://schemas.openxmlformats.org/officeDocument/2006/relationships/image" Target="../media/image16353.png"/><Relationship Id="rId16354" Type="http://schemas.openxmlformats.org/officeDocument/2006/relationships/image" Target="../media/image16354.png"/><Relationship Id="rId16355" Type="http://schemas.openxmlformats.org/officeDocument/2006/relationships/image" Target="../media/image16355.png"/><Relationship Id="rId16356" Type="http://schemas.openxmlformats.org/officeDocument/2006/relationships/image" Target="../media/image16356.png"/><Relationship Id="rId16357" Type="http://schemas.openxmlformats.org/officeDocument/2006/relationships/image" Target="../media/image16357.png"/><Relationship Id="rId16358" Type="http://schemas.openxmlformats.org/officeDocument/2006/relationships/image" Target="../media/image16358.png"/><Relationship Id="rId16359" Type="http://schemas.openxmlformats.org/officeDocument/2006/relationships/image" Target="../media/image16359.png"/><Relationship Id="rId16360" Type="http://schemas.openxmlformats.org/officeDocument/2006/relationships/image" Target="../media/image16360.png"/><Relationship Id="rId16361" Type="http://schemas.openxmlformats.org/officeDocument/2006/relationships/image" Target="../media/image16361.png"/><Relationship Id="rId16362" Type="http://schemas.openxmlformats.org/officeDocument/2006/relationships/image" Target="../media/image16362.png"/><Relationship Id="rId16363" Type="http://schemas.openxmlformats.org/officeDocument/2006/relationships/image" Target="../media/image16363.png"/><Relationship Id="rId16364" Type="http://schemas.openxmlformats.org/officeDocument/2006/relationships/image" Target="../media/image16364.png"/><Relationship Id="rId16365" Type="http://schemas.openxmlformats.org/officeDocument/2006/relationships/image" Target="../media/image16365.png"/><Relationship Id="rId16366" Type="http://schemas.openxmlformats.org/officeDocument/2006/relationships/image" Target="../media/image16366.png"/><Relationship Id="rId16367" Type="http://schemas.openxmlformats.org/officeDocument/2006/relationships/image" Target="../media/image16367.png"/><Relationship Id="rId16368" Type="http://schemas.openxmlformats.org/officeDocument/2006/relationships/image" Target="../media/image16368.png"/><Relationship Id="rId16369" Type="http://schemas.openxmlformats.org/officeDocument/2006/relationships/image" Target="../media/image16369.png"/><Relationship Id="rId16370" Type="http://schemas.openxmlformats.org/officeDocument/2006/relationships/image" Target="../media/image16370.png"/><Relationship Id="rId16371" Type="http://schemas.openxmlformats.org/officeDocument/2006/relationships/image" Target="../media/image16371.png"/><Relationship Id="rId16372" Type="http://schemas.openxmlformats.org/officeDocument/2006/relationships/image" Target="../media/image16372.png"/><Relationship Id="rId16373" Type="http://schemas.openxmlformats.org/officeDocument/2006/relationships/image" Target="../media/image16373.png"/><Relationship Id="rId16374" Type="http://schemas.openxmlformats.org/officeDocument/2006/relationships/image" Target="../media/image16374.png"/><Relationship Id="rId16375" Type="http://schemas.openxmlformats.org/officeDocument/2006/relationships/image" Target="../media/image16375.png"/><Relationship Id="rId16376" Type="http://schemas.openxmlformats.org/officeDocument/2006/relationships/image" Target="../media/image16376.png"/><Relationship Id="rId16377" Type="http://schemas.openxmlformats.org/officeDocument/2006/relationships/image" Target="../media/image16377.png"/><Relationship Id="rId16378" Type="http://schemas.openxmlformats.org/officeDocument/2006/relationships/image" Target="../media/image16378.png"/><Relationship Id="rId16379" Type="http://schemas.openxmlformats.org/officeDocument/2006/relationships/image" Target="../media/image16379.png"/><Relationship Id="rId16380" Type="http://schemas.openxmlformats.org/officeDocument/2006/relationships/image" Target="../media/image16380.png"/><Relationship Id="rId16381" Type="http://schemas.openxmlformats.org/officeDocument/2006/relationships/image" Target="../media/image16381.png"/><Relationship Id="rId16382" Type="http://schemas.openxmlformats.org/officeDocument/2006/relationships/image" Target="../media/image16382.png"/><Relationship Id="rId16383" Type="http://schemas.openxmlformats.org/officeDocument/2006/relationships/image" Target="../media/image16383.png"/><Relationship Id="rId16384" Type="http://schemas.openxmlformats.org/officeDocument/2006/relationships/image" Target="../media/image16384.png"/><Relationship Id="rId16385" Type="http://schemas.openxmlformats.org/officeDocument/2006/relationships/image" Target="../media/image16385.png"/><Relationship Id="rId16386" Type="http://schemas.openxmlformats.org/officeDocument/2006/relationships/image" Target="../media/image16386.png"/><Relationship Id="rId16387" Type="http://schemas.openxmlformats.org/officeDocument/2006/relationships/image" Target="../media/image16387.png"/><Relationship Id="rId16388" Type="http://schemas.openxmlformats.org/officeDocument/2006/relationships/image" Target="../media/image16388.png"/><Relationship Id="rId16389" Type="http://schemas.openxmlformats.org/officeDocument/2006/relationships/image" Target="../media/image16389.png"/><Relationship Id="rId16390" Type="http://schemas.openxmlformats.org/officeDocument/2006/relationships/image" Target="../media/image16390.png"/><Relationship Id="rId16391" Type="http://schemas.openxmlformats.org/officeDocument/2006/relationships/image" Target="../media/image16391.png"/><Relationship Id="rId16392" Type="http://schemas.openxmlformats.org/officeDocument/2006/relationships/image" Target="../media/image16392.png"/><Relationship Id="rId16393" Type="http://schemas.openxmlformats.org/officeDocument/2006/relationships/image" Target="../media/image16393.png"/><Relationship Id="rId16394" Type="http://schemas.openxmlformats.org/officeDocument/2006/relationships/image" Target="../media/image16394.png"/><Relationship Id="rId16395" Type="http://schemas.openxmlformats.org/officeDocument/2006/relationships/image" Target="../media/image16395.png"/><Relationship Id="rId16396" Type="http://schemas.openxmlformats.org/officeDocument/2006/relationships/image" Target="../media/image16396.png"/><Relationship Id="rId16397" Type="http://schemas.openxmlformats.org/officeDocument/2006/relationships/image" Target="../media/image16397.png"/><Relationship Id="rId16398" Type="http://schemas.openxmlformats.org/officeDocument/2006/relationships/image" Target="../media/image16398.png"/><Relationship Id="rId16399" Type="http://schemas.openxmlformats.org/officeDocument/2006/relationships/image" Target="../media/image16399.png"/><Relationship Id="rId16400" Type="http://schemas.openxmlformats.org/officeDocument/2006/relationships/image" Target="../media/image16400.png"/><Relationship Id="rId16401" Type="http://schemas.openxmlformats.org/officeDocument/2006/relationships/image" Target="../media/image16401.png"/><Relationship Id="rId16402" Type="http://schemas.openxmlformats.org/officeDocument/2006/relationships/image" Target="../media/image16402.png"/><Relationship Id="rId16403" Type="http://schemas.openxmlformats.org/officeDocument/2006/relationships/image" Target="../media/image16403.png"/><Relationship Id="rId16404" Type="http://schemas.openxmlformats.org/officeDocument/2006/relationships/image" Target="../media/image16404.png"/><Relationship Id="rId16405" Type="http://schemas.openxmlformats.org/officeDocument/2006/relationships/image" Target="../media/image16405.png"/><Relationship Id="rId16406" Type="http://schemas.openxmlformats.org/officeDocument/2006/relationships/image" Target="../media/image16406.png"/><Relationship Id="rId16407" Type="http://schemas.openxmlformats.org/officeDocument/2006/relationships/image" Target="../media/image16407.png"/><Relationship Id="rId16408" Type="http://schemas.openxmlformats.org/officeDocument/2006/relationships/image" Target="../media/image16408.png"/><Relationship Id="rId16409" Type="http://schemas.openxmlformats.org/officeDocument/2006/relationships/image" Target="../media/image16409.png"/><Relationship Id="rId16410" Type="http://schemas.openxmlformats.org/officeDocument/2006/relationships/image" Target="../media/image16410.png"/><Relationship Id="rId16411" Type="http://schemas.openxmlformats.org/officeDocument/2006/relationships/image" Target="../media/image16411.png"/><Relationship Id="rId16412" Type="http://schemas.openxmlformats.org/officeDocument/2006/relationships/image" Target="../media/image16412.png"/><Relationship Id="rId16413" Type="http://schemas.openxmlformats.org/officeDocument/2006/relationships/image" Target="../media/image16413.png"/><Relationship Id="rId16414" Type="http://schemas.openxmlformats.org/officeDocument/2006/relationships/image" Target="../media/image16414.png"/><Relationship Id="rId16415" Type="http://schemas.openxmlformats.org/officeDocument/2006/relationships/image" Target="../media/image16415.png"/><Relationship Id="rId16416" Type="http://schemas.openxmlformats.org/officeDocument/2006/relationships/image" Target="../media/image16416.png"/><Relationship Id="rId16417" Type="http://schemas.openxmlformats.org/officeDocument/2006/relationships/image" Target="../media/image16417.png"/><Relationship Id="rId16418" Type="http://schemas.openxmlformats.org/officeDocument/2006/relationships/image" Target="../media/image16418.png"/><Relationship Id="rId16419" Type="http://schemas.openxmlformats.org/officeDocument/2006/relationships/image" Target="../media/image16419.png"/><Relationship Id="rId16420" Type="http://schemas.openxmlformats.org/officeDocument/2006/relationships/image" Target="../media/image16420.png"/><Relationship Id="rId16421" Type="http://schemas.openxmlformats.org/officeDocument/2006/relationships/image" Target="../media/image16421.png"/><Relationship Id="rId16422" Type="http://schemas.openxmlformats.org/officeDocument/2006/relationships/image" Target="../media/image16422.png"/><Relationship Id="rId16423" Type="http://schemas.openxmlformats.org/officeDocument/2006/relationships/image" Target="../media/image16423.png"/><Relationship Id="rId16424" Type="http://schemas.openxmlformats.org/officeDocument/2006/relationships/image" Target="../media/image16424.png"/><Relationship Id="rId16425" Type="http://schemas.openxmlformats.org/officeDocument/2006/relationships/image" Target="../media/image16425.png"/><Relationship Id="rId16426" Type="http://schemas.openxmlformats.org/officeDocument/2006/relationships/image" Target="../media/image16426.png"/><Relationship Id="rId16427" Type="http://schemas.openxmlformats.org/officeDocument/2006/relationships/image" Target="../media/image16427.png"/><Relationship Id="rId16428" Type="http://schemas.openxmlformats.org/officeDocument/2006/relationships/image" Target="../media/image16428.png"/><Relationship Id="rId16429" Type="http://schemas.openxmlformats.org/officeDocument/2006/relationships/image" Target="../media/image16429.png"/><Relationship Id="rId16430" Type="http://schemas.openxmlformats.org/officeDocument/2006/relationships/image" Target="../media/image16430.png"/><Relationship Id="rId16431" Type="http://schemas.openxmlformats.org/officeDocument/2006/relationships/image" Target="../media/image16431.png"/><Relationship Id="rId16432" Type="http://schemas.openxmlformats.org/officeDocument/2006/relationships/image" Target="../media/image16432.png"/><Relationship Id="rId16433" Type="http://schemas.openxmlformats.org/officeDocument/2006/relationships/image" Target="../media/image16433.png"/><Relationship Id="rId16434" Type="http://schemas.openxmlformats.org/officeDocument/2006/relationships/image" Target="../media/image16434.png"/><Relationship Id="rId16435" Type="http://schemas.openxmlformats.org/officeDocument/2006/relationships/image" Target="../media/image16435.png"/><Relationship Id="rId16436" Type="http://schemas.openxmlformats.org/officeDocument/2006/relationships/image" Target="../media/image16436.png"/><Relationship Id="rId16437" Type="http://schemas.openxmlformats.org/officeDocument/2006/relationships/image" Target="../media/image16437.png"/><Relationship Id="rId16438" Type="http://schemas.openxmlformats.org/officeDocument/2006/relationships/image" Target="../media/image16438.png"/><Relationship Id="rId16439" Type="http://schemas.openxmlformats.org/officeDocument/2006/relationships/image" Target="../media/image16439.png"/><Relationship Id="rId16440" Type="http://schemas.openxmlformats.org/officeDocument/2006/relationships/image" Target="../media/image16440.png"/><Relationship Id="rId16441" Type="http://schemas.openxmlformats.org/officeDocument/2006/relationships/image" Target="../media/image16441.png"/><Relationship Id="rId16442" Type="http://schemas.openxmlformats.org/officeDocument/2006/relationships/image" Target="../media/image16442.png"/><Relationship Id="rId16443" Type="http://schemas.openxmlformats.org/officeDocument/2006/relationships/image" Target="../media/image16443.png"/><Relationship Id="rId16444" Type="http://schemas.openxmlformats.org/officeDocument/2006/relationships/image" Target="../media/image16444.png"/><Relationship Id="rId16445" Type="http://schemas.openxmlformats.org/officeDocument/2006/relationships/image" Target="../media/image16445.png"/><Relationship Id="rId16446" Type="http://schemas.openxmlformats.org/officeDocument/2006/relationships/image" Target="../media/image16446.png"/><Relationship Id="rId16447" Type="http://schemas.openxmlformats.org/officeDocument/2006/relationships/image" Target="../media/image16447.png"/><Relationship Id="rId16448" Type="http://schemas.openxmlformats.org/officeDocument/2006/relationships/image" Target="../media/image16448.png"/><Relationship Id="rId16449" Type="http://schemas.openxmlformats.org/officeDocument/2006/relationships/image" Target="../media/image16449.png"/><Relationship Id="rId16450" Type="http://schemas.openxmlformats.org/officeDocument/2006/relationships/image" Target="../media/image16450.png"/><Relationship Id="rId16451" Type="http://schemas.openxmlformats.org/officeDocument/2006/relationships/image" Target="../media/image16451.png"/><Relationship Id="rId16452" Type="http://schemas.openxmlformats.org/officeDocument/2006/relationships/image" Target="../media/image16452.png"/><Relationship Id="rId16453" Type="http://schemas.openxmlformats.org/officeDocument/2006/relationships/image" Target="../media/image16453.png"/><Relationship Id="rId16454" Type="http://schemas.openxmlformats.org/officeDocument/2006/relationships/image" Target="../media/image16454.png"/><Relationship Id="rId16455" Type="http://schemas.openxmlformats.org/officeDocument/2006/relationships/image" Target="../media/image16455.png"/><Relationship Id="rId16456" Type="http://schemas.openxmlformats.org/officeDocument/2006/relationships/image" Target="../media/image16456.png"/><Relationship Id="rId16457" Type="http://schemas.openxmlformats.org/officeDocument/2006/relationships/image" Target="../media/image16457.png"/><Relationship Id="rId16458" Type="http://schemas.openxmlformats.org/officeDocument/2006/relationships/image" Target="../media/image16458.png"/><Relationship Id="rId16459" Type="http://schemas.openxmlformats.org/officeDocument/2006/relationships/image" Target="../media/image16459.png"/><Relationship Id="rId16460" Type="http://schemas.openxmlformats.org/officeDocument/2006/relationships/image" Target="../media/image16460.png"/><Relationship Id="rId16461" Type="http://schemas.openxmlformats.org/officeDocument/2006/relationships/image" Target="../media/image16461.png"/><Relationship Id="rId16462" Type="http://schemas.openxmlformats.org/officeDocument/2006/relationships/image" Target="../media/image16462.png"/><Relationship Id="rId16463" Type="http://schemas.openxmlformats.org/officeDocument/2006/relationships/image" Target="../media/image16463.png"/><Relationship Id="rId16464" Type="http://schemas.openxmlformats.org/officeDocument/2006/relationships/image" Target="../media/image16464.png"/><Relationship Id="rId16465" Type="http://schemas.openxmlformats.org/officeDocument/2006/relationships/image" Target="../media/image16465.png"/><Relationship Id="rId16466" Type="http://schemas.openxmlformats.org/officeDocument/2006/relationships/image" Target="../media/image16466.png"/><Relationship Id="rId16467" Type="http://schemas.openxmlformats.org/officeDocument/2006/relationships/image" Target="../media/image16467.png"/><Relationship Id="rId16468" Type="http://schemas.openxmlformats.org/officeDocument/2006/relationships/image" Target="../media/image16468.png"/><Relationship Id="rId16469" Type="http://schemas.openxmlformats.org/officeDocument/2006/relationships/image" Target="../media/image16469.png"/><Relationship Id="rId16470" Type="http://schemas.openxmlformats.org/officeDocument/2006/relationships/image" Target="../media/image16470.png"/><Relationship Id="rId16471" Type="http://schemas.openxmlformats.org/officeDocument/2006/relationships/image" Target="../media/image16471.png"/><Relationship Id="rId16472" Type="http://schemas.openxmlformats.org/officeDocument/2006/relationships/image" Target="../media/image16472.png"/><Relationship Id="rId16473" Type="http://schemas.openxmlformats.org/officeDocument/2006/relationships/image" Target="../media/image16473.png"/><Relationship Id="rId16474" Type="http://schemas.openxmlformats.org/officeDocument/2006/relationships/image" Target="../media/image16474.png"/><Relationship Id="rId16475" Type="http://schemas.openxmlformats.org/officeDocument/2006/relationships/image" Target="../media/image16475.png"/><Relationship Id="rId16476" Type="http://schemas.openxmlformats.org/officeDocument/2006/relationships/image" Target="../media/image16476.png"/><Relationship Id="rId16477" Type="http://schemas.openxmlformats.org/officeDocument/2006/relationships/image" Target="../media/image16477.png"/><Relationship Id="rId16478" Type="http://schemas.openxmlformats.org/officeDocument/2006/relationships/image" Target="../media/image16478.png"/><Relationship Id="rId16479" Type="http://schemas.openxmlformats.org/officeDocument/2006/relationships/image" Target="../media/image16479.png"/><Relationship Id="rId16480" Type="http://schemas.openxmlformats.org/officeDocument/2006/relationships/image" Target="../media/image16480.png"/><Relationship Id="rId16481" Type="http://schemas.openxmlformats.org/officeDocument/2006/relationships/image" Target="../media/image16481.png"/><Relationship Id="rId16482" Type="http://schemas.openxmlformats.org/officeDocument/2006/relationships/image" Target="../media/image16482.png"/><Relationship Id="rId16483" Type="http://schemas.openxmlformats.org/officeDocument/2006/relationships/image" Target="../media/image16483.png"/><Relationship Id="rId16484" Type="http://schemas.openxmlformats.org/officeDocument/2006/relationships/image" Target="../media/image16484.png"/><Relationship Id="rId16485" Type="http://schemas.openxmlformats.org/officeDocument/2006/relationships/image" Target="../media/image16485.png"/><Relationship Id="rId16486" Type="http://schemas.openxmlformats.org/officeDocument/2006/relationships/image" Target="../media/image16486.png"/><Relationship Id="rId16487" Type="http://schemas.openxmlformats.org/officeDocument/2006/relationships/image" Target="../media/image16487.png"/><Relationship Id="rId16488" Type="http://schemas.openxmlformats.org/officeDocument/2006/relationships/image" Target="../media/image16488.png"/><Relationship Id="rId16489" Type="http://schemas.openxmlformats.org/officeDocument/2006/relationships/image" Target="../media/image16489.png"/><Relationship Id="rId16490" Type="http://schemas.openxmlformats.org/officeDocument/2006/relationships/image" Target="../media/image16490.png"/><Relationship Id="rId16491" Type="http://schemas.openxmlformats.org/officeDocument/2006/relationships/image" Target="../media/image16491.png"/><Relationship Id="rId16492" Type="http://schemas.openxmlformats.org/officeDocument/2006/relationships/image" Target="../media/image16492.png"/><Relationship Id="rId16493" Type="http://schemas.openxmlformats.org/officeDocument/2006/relationships/image" Target="../media/image16493.png"/><Relationship Id="rId16494" Type="http://schemas.openxmlformats.org/officeDocument/2006/relationships/image" Target="../media/image16494.png"/><Relationship Id="rId16495" Type="http://schemas.openxmlformats.org/officeDocument/2006/relationships/image" Target="../media/image16495.png"/><Relationship Id="rId16496" Type="http://schemas.openxmlformats.org/officeDocument/2006/relationships/image" Target="../media/image16496.png"/><Relationship Id="rId16497" Type="http://schemas.openxmlformats.org/officeDocument/2006/relationships/image" Target="../media/image16497.png"/><Relationship Id="rId16498" Type="http://schemas.openxmlformats.org/officeDocument/2006/relationships/image" Target="../media/image16498.png"/><Relationship Id="rId16499" Type="http://schemas.openxmlformats.org/officeDocument/2006/relationships/image" Target="../media/image16499.png"/><Relationship Id="rId16500" Type="http://schemas.openxmlformats.org/officeDocument/2006/relationships/image" Target="../media/image16500.png"/><Relationship Id="rId16501" Type="http://schemas.openxmlformats.org/officeDocument/2006/relationships/image" Target="../media/image16501.png"/><Relationship Id="rId16502" Type="http://schemas.openxmlformats.org/officeDocument/2006/relationships/image" Target="../media/image16502.png"/><Relationship Id="rId16503" Type="http://schemas.openxmlformats.org/officeDocument/2006/relationships/image" Target="../media/image16503.png"/><Relationship Id="rId16504" Type="http://schemas.openxmlformats.org/officeDocument/2006/relationships/image" Target="../media/image16504.png"/><Relationship Id="rId16505" Type="http://schemas.openxmlformats.org/officeDocument/2006/relationships/image" Target="../media/image16505.png"/><Relationship Id="rId16506" Type="http://schemas.openxmlformats.org/officeDocument/2006/relationships/image" Target="../media/image16506.png"/><Relationship Id="rId16507" Type="http://schemas.openxmlformats.org/officeDocument/2006/relationships/image" Target="../media/image16507.png"/><Relationship Id="rId16508" Type="http://schemas.openxmlformats.org/officeDocument/2006/relationships/image" Target="../media/image16508.png"/><Relationship Id="rId16509" Type="http://schemas.openxmlformats.org/officeDocument/2006/relationships/image" Target="../media/image16509.png"/><Relationship Id="rId16510" Type="http://schemas.openxmlformats.org/officeDocument/2006/relationships/image" Target="../media/image16510.png"/><Relationship Id="rId16511" Type="http://schemas.openxmlformats.org/officeDocument/2006/relationships/image" Target="../media/image16511.png"/><Relationship Id="rId16512" Type="http://schemas.openxmlformats.org/officeDocument/2006/relationships/image" Target="../media/image16512.png"/><Relationship Id="rId16513" Type="http://schemas.openxmlformats.org/officeDocument/2006/relationships/image" Target="../media/image16513.png"/><Relationship Id="rId16514" Type="http://schemas.openxmlformats.org/officeDocument/2006/relationships/image" Target="../media/image16514.png"/><Relationship Id="rId16515" Type="http://schemas.openxmlformats.org/officeDocument/2006/relationships/image" Target="../media/image16515.png"/><Relationship Id="rId16516" Type="http://schemas.openxmlformats.org/officeDocument/2006/relationships/image" Target="../media/image16516.png"/><Relationship Id="rId16517" Type="http://schemas.openxmlformats.org/officeDocument/2006/relationships/image" Target="../media/image16517.png"/><Relationship Id="rId16518" Type="http://schemas.openxmlformats.org/officeDocument/2006/relationships/image" Target="../media/image16518.png"/><Relationship Id="rId16519" Type="http://schemas.openxmlformats.org/officeDocument/2006/relationships/image" Target="../media/image16519.png"/><Relationship Id="rId16520" Type="http://schemas.openxmlformats.org/officeDocument/2006/relationships/image" Target="../media/image16520.png"/><Relationship Id="rId16521" Type="http://schemas.openxmlformats.org/officeDocument/2006/relationships/image" Target="../media/image16521.png"/><Relationship Id="rId16522" Type="http://schemas.openxmlformats.org/officeDocument/2006/relationships/image" Target="../media/image16522.png"/><Relationship Id="rId16523" Type="http://schemas.openxmlformats.org/officeDocument/2006/relationships/image" Target="../media/image16523.png"/><Relationship Id="rId16524" Type="http://schemas.openxmlformats.org/officeDocument/2006/relationships/image" Target="../media/image16524.png"/><Relationship Id="rId16525" Type="http://schemas.openxmlformats.org/officeDocument/2006/relationships/image" Target="../media/image16525.png"/><Relationship Id="rId16526" Type="http://schemas.openxmlformats.org/officeDocument/2006/relationships/image" Target="../media/image16526.png"/><Relationship Id="rId16527" Type="http://schemas.openxmlformats.org/officeDocument/2006/relationships/image" Target="../media/image16527.png"/><Relationship Id="rId16528" Type="http://schemas.openxmlformats.org/officeDocument/2006/relationships/image" Target="../media/image16528.png"/><Relationship Id="rId16529" Type="http://schemas.openxmlformats.org/officeDocument/2006/relationships/image" Target="../media/image16529.png"/><Relationship Id="rId16530" Type="http://schemas.openxmlformats.org/officeDocument/2006/relationships/image" Target="../media/image16530.png"/><Relationship Id="rId16531" Type="http://schemas.openxmlformats.org/officeDocument/2006/relationships/image" Target="../media/image16531.png"/><Relationship Id="rId16532" Type="http://schemas.openxmlformats.org/officeDocument/2006/relationships/image" Target="../media/image16532.png"/><Relationship Id="rId16533" Type="http://schemas.openxmlformats.org/officeDocument/2006/relationships/image" Target="../media/image16533.png"/><Relationship Id="rId16534" Type="http://schemas.openxmlformats.org/officeDocument/2006/relationships/image" Target="../media/image16534.png"/><Relationship Id="rId16535" Type="http://schemas.openxmlformats.org/officeDocument/2006/relationships/image" Target="../media/image16535.png"/><Relationship Id="rId16536" Type="http://schemas.openxmlformats.org/officeDocument/2006/relationships/image" Target="../media/image16536.png"/><Relationship Id="rId16537" Type="http://schemas.openxmlformats.org/officeDocument/2006/relationships/image" Target="../media/image16537.png"/><Relationship Id="rId16538" Type="http://schemas.openxmlformats.org/officeDocument/2006/relationships/image" Target="../media/image16538.png"/><Relationship Id="rId16539" Type="http://schemas.openxmlformats.org/officeDocument/2006/relationships/image" Target="../media/image16539.png"/><Relationship Id="rId16540" Type="http://schemas.openxmlformats.org/officeDocument/2006/relationships/image" Target="../media/image16540.png"/><Relationship Id="rId16541" Type="http://schemas.openxmlformats.org/officeDocument/2006/relationships/image" Target="../media/image16541.png"/><Relationship Id="rId16542" Type="http://schemas.openxmlformats.org/officeDocument/2006/relationships/image" Target="../media/image16542.png"/><Relationship Id="rId16543" Type="http://schemas.openxmlformats.org/officeDocument/2006/relationships/image" Target="../media/image16543.png"/><Relationship Id="rId16544" Type="http://schemas.openxmlformats.org/officeDocument/2006/relationships/image" Target="../media/image16544.png"/><Relationship Id="rId16545" Type="http://schemas.openxmlformats.org/officeDocument/2006/relationships/image" Target="../media/image16545.png"/><Relationship Id="rId16546" Type="http://schemas.openxmlformats.org/officeDocument/2006/relationships/image" Target="../media/image16546.png"/><Relationship Id="rId16547" Type="http://schemas.openxmlformats.org/officeDocument/2006/relationships/image" Target="../media/image16547.png"/><Relationship Id="rId16548" Type="http://schemas.openxmlformats.org/officeDocument/2006/relationships/image" Target="../media/image16548.png"/><Relationship Id="rId16549" Type="http://schemas.openxmlformats.org/officeDocument/2006/relationships/image" Target="../media/image16549.png"/><Relationship Id="rId16550" Type="http://schemas.openxmlformats.org/officeDocument/2006/relationships/image" Target="../media/image16550.png"/><Relationship Id="rId16551" Type="http://schemas.openxmlformats.org/officeDocument/2006/relationships/image" Target="../media/image16551.png"/><Relationship Id="rId16552" Type="http://schemas.openxmlformats.org/officeDocument/2006/relationships/image" Target="../media/image16552.png"/><Relationship Id="rId16553" Type="http://schemas.openxmlformats.org/officeDocument/2006/relationships/image" Target="../media/image16553.png"/><Relationship Id="rId16554" Type="http://schemas.openxmlformats.org/officeDocument/2006/relationships/image" Target="../media/image16554.png"/><Relationship Id="rId16555" Type="http://schemas.openxmlformats.org/officeDocument/2006/relationships/image" Target="../media/image16555.png"/><Relationship Id="rId16556" Type="http://schemas.openxmlformats.org/officeDocument/2006/relationships/image" Target="../media/image16556.png"/><Relationship Id="rId16557" Type="http://schemas.openxmlformats.org/officeDocument/2006/relationships/image" Target="../media/image16557.png"/><Relationship Id="rId16558" Type="http://schemas.openxmlformats.org/officeDocument/2006/relationships/image" Target="../media/image16558.png"/><Relationship Id="rId16559" Type="http://schemas.openxmlformats.org/officeDocument/2006/relationships/image" Target="../media/image16559.png"/><Relationship Id="rId16560" Type="http://schemas.openxmlformats.org/officeDocument/2006/relationships/image" Target="../media/image16560.png"/><Relationship Id="rId16561" Type="http://schemas.openxmlformats.org/officeDocument/2006/relationships/image" Target="../media/image16561.png"/><Relationship Id="rId16562" Type="http://schemas.openxmlformats.org/officeDocument/2006/relationships/image" Target="../media/image16562.png"/><Relationship Id="rId16563" Type="http://schemas.openxmlformats.org/officeDocument/2006/relationships/image" Target="../media/image16563.png"/><Relationship Id="rId16564" Type="http://schemas.openxmlformats.org/officeDocument/2006/relationships/image" Target="../media/image16564.png"/><Relationship Id="rId16565" Type="http://schemas.openxmlformats.org/officeDocument/2006/relationships/image" Target="../media/image16565.png"/><Relationship Id="rId16566" Type="http://schemas.openxmlformats.org/officeDocument/2006/relationships/image" Target="../media/image16566.png"/><Relationship Id="rId16567" Type="http://schemas.openxmlformats.org/officeDocument/2006/relationships/image" Target="../media/image16567.png"/><Relationship Id="rId16568" Type="http://schemas.openxmlformats.org/officeDocument/2006/relationships/image" Target="../media/image16568.png"/><Relationship Id="rId16569" Type="http://schemas.openxmlformats.org/officeDocument/2006/relationships/image" Target="../media/image16569.png"/><Relationship Id="rId16570" Type="http://schemas.openxmlformats.org/officeDocument/2006/relationships/image" Target="../media/image16570.png"/><Relationship Id="rId16571" Type="http://schemas.openxmlformats.org/officeDocument/2006/relationships/image" Target="../media/image16571.png"/><Relationship Id="rId16572" Type="http://schemas.openxmlformats.org/officeDocument/2006/relationships/image" Target="../media/image16572.png"/><Relationship Id="rId16573" Type="http://schemas.openxmlformats.org/officeDocument/2006/relationships/image" Target="../media/image16573.png"/><Relationship Id="rId16574" Type="http://schemas.openxmlformats.org/officeDocument/2006/relationships/image" Target="../media/image16574.png"/><Relationship Id="rId16575" Type="http://schemas.openxmlformats.org/officeDocument/2006/relationships/image" Target="../media/image16575.png"/><Relationship Id="rId16576" Type="http://schemas.openxmlformats.org/officeDocument/2006/relationships/image" Target="../media/image16576.png"/><Relationship Id="rId16577" Type="http://schemas.openxmlformats.org/officeDocument/2006/relationships/image" Target="../media/image16577.png"/><Relationship Id="rId16578" Type="http://schemas.openxmlformats.org/officeDocument/2006/relationships/image" Target="../media/image16578.png"/><Relationship Id="rId16579" Type="http://schemas.openxmlformats.org/officeDocument/2006/relationships/image" Target="../media/image16579.png"/><Relationship Id="rId16580" Type="http://schemas.openxmlformats.org/officeDocument/2006/relationships/image" Target="../media/image16580.png"/><Relationship Id="rId16581" Type="http://schemas.openxmlformats.org/officeDocument/2006/relationships/image" Target="../media/image16581.png"/><Relationship Id="rId16582" Type="http://schemas.openxmlformats.org/officeDocument/2006/relationships/image" Target="../media/image16582.png"/><Relationship Id="rId16583" Type="http://schemas.openxmlformats.org/officeDocument/2006/relationships/image" Target="../media/image16583.png"/><Relationship Id="rId16584" Type="http://schemas.openxmlformats.org/officeDocument/2006/relationships/image" Target="../media/image16584.png"/><Relationship Id="rId16585" Type="http://schemas.openxmlformats.org/officeDocument/2006/relationships/image" Target="../media/image16585.png"/><Relationship Id="rId16586" Type="http://schemas.openxmlformats.org/officeDocument/2006/relationships/image" Target="../media/image16586.png"/><Relationship Id="rId16587" Type="http://schemas.openxmlformats.org/officeDocument/2006/relationships/image" Target="../media/image16587.png"/><Relationship Id="rId16588" Type="http://schemas.openxmlformats.org/officeDocument/2006/relationships/image" Target="../media/image16588.png"/><Relationship Id="rId16589" Type="http://schemas.openxmlformats.org/officeDocument/2006/relationships/image" Target="../media/image16589.png"/><Relationship Id="rId16590" Type="http://schemas.openxmlformats.org/officeDocument/2006/relationships/image" Target="../media/image16590.png"/><Relationship Id="rId16591" Type="http://schemas.openxmlformats.org/officeDocument/2006/relationships/image" Target="../media/image16591.png"/><Relationship Id="rId16592" Type="http://schemas.openxmlformats.org/officeDocument/2006/relationships/image" Target="../media/image16592.png"/><Relationship Id="rId16593" Type="http://schemas.openxmlformats.org/officeDocument/2006/relationships/image" Target="../media/image16593.png"/><Relationship Id="rId16594" Type="http://schemas.openxmlformats.org/officeDocument/2006/relationships/image" Target="../media/image16594.png"/><Relationship Id="rId16595" Type="http://schemas.openxmlformats.org/officeDocument/2006/relationships/image" Target="../media/image16595.png"/><Relationship Id="rId16596" Type="http://schemas.openxmlformats.org/officeDocument/2006/relationships/image" Target="../media/image16596.png"/><Relationship Id="rId16597" Type="http://schemas.openxmlformats.org/officeDocument/2006/relationships/image" Target="../media/image16597.png"/><Relationship Id="rId16598" Type="http://schemas.openxmlformats.org/officeDocument/2006/relationships/image" Target="../media/image16598.png"/><Relationship Id="rId16599" Type="http://schemas.openxmlformats.org/officeDocument/2006/relationships/image" Target="../media/image16599.png"/><Relationship Id="rId16600" Type="http://schemas.openxmlformats.org/officeDocument/2006/relationships/image" Target="../media/image16600.png"/><Relationship Id="rId16601" Type="http://schemas.openxmlformats.org/officeDocument/2006/relationships/image" Target="../media/image16601.png"/><Relationship Id="rId16602" Type="http://schemas.openxmlformats.org/officeDocument/2006/relationships/image" Target="../media/image16602.png"/><Relationship Id="rId16603" Type="http://schemas.openxmlformats.org/officeDocument/2006/relationships/image" Target="../media/image16603.png"/><Relationship Id="rId16604" Type="http://schemas.openxmlformats.org/officeDocument/2006/relationships/image" Target="../media/image16604.png"/><Relationship Id="rId16605" Type="http://schemas.openxmlformats.org/officeDocument/2006/relationships/image" Target="../media/image16605.png"/><Relationship Id="rId16606" Type="http://schemas.openxmlformats.org/officeDocument/2006/relationships/image" Target="../media/image16606.png"/><Relationship Id="rId16607" Type="http://schemas.openxmlformats.org/officeDocument/2006/relationships/image" Target="../media/image16607.png"/><Relationship Id="rId16608" Type="http://schemas.openxmlformats.org/officeDocument/2006/relationships/image" Target="../media/image16608.png"/><Relationship Id="rId16609" Type="http://schemas.openxmlformats.org/officeDocument/2006/relationships/image" Target="../media/image16609.png"/><Relationship Id="rId16610" Type="http://schemas.openxmlformats.org/officeDocument/2006/relationships/image" Target="../media/image16610.png"/><Relationship Id="rId16611" Type="http://schemas.openxmlformats.org/officeDocument/2006/relationships/image" Target="../media/image16611.png"/><Relationship Id="rId16612" Type="http://schemas.openxmlformats.org/officeDocument/2006/relationships/image" Target="../media/image16612.png"/><Relationship Id="rId16613" Type="http://schemas.openxmlformats.org/officeDocument/2006/relationships/image" Target="../media/image16613.png"/><Relationship Id="rId16614" Type="http://schemas.openxmlformats.org/officeDocument/2006/relationships/image" Target="../media/image16614.png"/><Relationship Id="rId16615" Type="http://schemas.openxmlformats.org/officeDocument/2006/relationships/image" Target="../media/image16615.png"/><Relationship Id="rId16616" Type="http://schemas.openxmlformats.org/officeDocument/2006/relationships/image" Target="../media/image16616.png"/><Relationship Id="rId16617" Type="http://schemas.openxmlformats.org/officeDocument/2006/relationships/image" Target="../media/image16617.png"/><Relationship Id="rId16618" Type="http://schemas.openxmlformats.org/officeDocument/2006/relationships/image" Target="../media/image16618.png"/><Relationship Id="rId16619" Type="http://schemas.openxmlformats.org/officeDocument/2006/relationships/image" Target="../media/image16619.png"/><Relationship Id="rId16620" Type="http://schemas.openxmlformats.org/officeDocument/2006/relationships/image" Target="../media/image16620.png"/><Relationship Id="rId16621" Type="http://schemas.openxmlformats.org/officeDocument/2006/relationships/image" Target="../media/image16621.png"/><Relationship Id="rId16622" Type="http://schemas.openxmlformats.org/officeDocument/2006/relationships/image" Target="../media/image16622.png"/><Relationship Id="rId16623" Type="http://schemas.openxmlformats.org/officeDocument/2006/relationships/image" Target="../media/image16623.png"/><Relationship Id="rId16624" Type="http://schemas.openxmlformats.org/officeDocument/2006/relationships/image" Target="../media/image16624.png"/><Relationship Id="rId16625" Type="http://schemas.openxmlformats.org/officeDocument/2006/relationships/image" Target="../media/image16625.png"/><Relationship Id="rId16626" Type="http://schemas.openxmlformats.org/officeDocument/2006/relationships/image" Target="../media/image16626.png"/><Relationship Id="rId16627" Type="http://schemas.openxmlformats.org/officeDocument/2006/relationships/image" Target="../media/image16627.png"/><Relationship Id="rId16628" Type="http://schemas.openxmlformats.org/officeDocument/2006/relationships/image" Target="../media/image16628.png"/><Relationship Id="rId16629" Type="http://schemas.openxmlformats.org/officeDocument/2006/relationships/image" Target="../media/image16629.png"/><Relationship Id="rId16630" Type="http://schemas.openxmlformats.org/officeDocument/2006/relationships/image" Target="../media/image16630.png"/><Relationship Id="rId16631" Type="http://schemas.openxmlformats.org/officeDocument/2006/relationships/image" Target="../media/image16631.png"/><Relationship Id="rId16632" Type="http://schemas.openxmlformats.org/officeDocument/2006/relationships/image" Target="../media/image16632.png"/><Relationship Id="rId16633" Type="http://schemas.openxmlformats.org/officeDocument/2006/relationships/image" Target="../media/image16633.png"/><Relationship Id="rId16634" Type="http://schemas.openxmlformats.org/officeDocument/2006/relationships/image" Target="../media/image16634.png"/><Relationship Id="rId16635" Type="http://schemas.openxmlformats.org/officeDocument/2006/relationships/image" Target="../media/image16635.png"/><Relationship Id="rId16636" Type="http://schemas.openxmlformats.org/officeDocument/2006/relationships/image" Target="../media/image16636.png"/><Relationship Id="rId16637" Type="http://schemas.openxmlformats.org/officeDocument/2006/relationships/image" Target="../media/image16637.png"/><Relationship Id="rId16638" Type="http://schemas.openxmlformats.org/officeDocument/2006/relationships/image" Target="../media/image16638.png"/><Relationship Id="rId16639" Type="http://schemas.openxmlformats.org/officeDocument/2006/relationships/image" Target="../media/image16639.png"/><Relationship Id="rId16640" Type="http://schemas.openxmlformats.org/officeDocument/2006/relationships/image" Target="../media/image16640.png"/><Relationship Id="rId16641" Type="http://schemas.openxmlformats.org/officeDocument/2006/relationships/image" Target="../media/image16641.png"/><Relationship Id="rId16642" Type="http://schemas.openxmlformats.org/officeDocument/2006/relationships/image" Target="../media/image16642.png"/><Relationship Id="rId16643" Type="http://schemas.openxmlformats.org/officeDocument/2006/relationships/image" Target="../media/image16643.png"/><Relationship Id="rId16644" Type="http://schemas.openxmlformats.org/officeDocument/2006/relationships/image" Target="../media/image16644.png"/><Relationship Id="rId16645" Type="http://schemas.openxmlformats.org/officeDocument/2006/relationships/image" Target="../media/image16645.png"/><Relationship Id="rId16646" Type="http://schemas.openxmlformats.org/officeDocument/2006/relationships/image" Target="../media/image16646.png"/><Relationship Id="rId16647" Type="http://schemas.openxmlformats.org/officeDocument/2006/relationships/image" Target="../media/image16647.png"/><Relationship Id="rId16648" Type="http://schemas.openxmlformats.org/officeDocument/2006/relationships/image" Target="../media/image16648.png"/><Relationship Id="rId16649" Type="http://schemas.openxmlformats.org/officeDocument/2006/relationships/image" Target="../media/image16649.png"/><Relationship Id="rId16650" Type="http://schemas.openxmlformats.org/officeDocument/2006/relationships/image" Target="../media/image16650.png"/><Relationship Id="rId16651" Type="http://schemas.openxmlformats.org/officeDocument/2006/relationships/image" Target="../media/image16651.png"/><Relationship Id="rId16652" Type="http://schemas.openxmlformats.org/officeDocument/2006/relationships/image" Target="../media/image16652.png"/><Relationship Id="rId16653" Type="http://schemas.openxmlformats.org/officeDocument/2006/relationships/image" Target="../media/image16653.png"/><Relationship Id="rId16654" Type="http://schemas.openxmlformats.org/officeDocument/2006/relationships/image" Target="../media/image16654.png"/><Relationship Id="rId16655" Type="http://schemas.openxmlformats.org/officeDocument/2006/relationships/image" Target="../media/image16655.png"/><Relationship Id="rId16656" Type="http://schemas.openxmlformats.org/officeDocument/2006/relationships/image" Target="../media/image16656.png"/><Relationship Id="rId16657" Type="http://schemas.openxmlformats.org/officeDocument/2006/relationships/image" Target="../media/image16657.png"/><Relationship Id="rId16658" Type="http://schemas.openxmlformats.org/officeDocument/2006/relationships/image" Target="../media/image16658.png"/><Relationship Id="rId16659" Type="http://schemas.openxmlformats.org/officeDocument/2006/relationships/image" Target="../media/image16659.png"/><Relationship Id="rId16660" Type="http://schemas.openxmlformats.org/officeDocument/2006/relationships/image" Target="../media/image16660.png"/><Relationship Id="rId16661" Type="http://schemas.openxmlformats.org/officeDocument/2006/relationships/image" Target="../media/image16661.png"/><Relationship Id="rId16662" Type="http://schemas.openxmlformats.org/officeDocument/2006/relationships/image" Target="../media/image16662.png"/><Relationship Id="rId16663" Type="http://schemas.openxmlformats.org/officeDocument/2006/relationships/image" Target="../media/image16663.png"/><Relationship Id="rId16664" Type="http://schemas.openxmlformats.org/officeDocument/2006/relationships/image" Target="../media/image16664.png"/><Relationship Id="rId16665" Type="http://schemas.openxmlformats.org/officeDocument/2006/relationships/image" Target="../media/image16665.png"/><Relationship Id="rId16666" Type="http://schemas.openxmlformats.org/officeDocument/2006/relationships/image" Target="../media/image16666.png"/><Relationship Id="rId16667" Type="http://schemas.openxmlformats.org/officeDocument/2006/relationships/image" Target="../media/image16667.png"/><Relationship Id="rId16668" Type="http://schemas.openxmlformats.org/officeDocument/2006/relationships/image" Target="../media/image16668.png"/><Relationship Id="rId16669" Type="http://schemas.openxmlformats.org/officeDocument/2006/relationships/image" Target="../media/image16669.png"/><Relationship Id="rId16670" Type="http://schemas.openxmlformats.org/officeDocument/2006/relationships/image" Target="../media/image16670.png"/><Relationship Id="rId16671" Type="http://schemas.openxmlformats.org/officeDocument/2006/relationships/image" Target="../media/image16671.png"/><Relationship Id="rId16672" Type="http://schemas.openxmlformats.org/officeDocument/2006/relationships/image" Target="../media/image16672.png"/><Relationship Id="rId16673" Type="http://schemas.openxmlformats.org/officeDocument/2006/relationships/image" Target="../media/image16673.png"/><Relationship Id="rId16674" Type="http://schemas.openxmlformats.org/officeDocument/2006/relationships/image" Target="../media/image16674.png"/><Relationship Id="rId16675" Type="http://schemas.openxmlformats.org/officeDocument/2006/relationships/image" Target="../media/image16675.png"/><Relationship Id="rId16676" Type="http://schemas.openxmlformats.org/officeDocument/2006/relationships/image" Target="../media/image16676.png"/><Relationship Id="rId16677" Type="http://schemas.openxmlformats.org/officeDocument/2006/relationships/image" Target="../media/image16677.png"/><Relationship Id="rId16678" Type="http://schemas.openxmlformats.org/officeDocument/2006/relationships/image" Target="../media/image16678.png"/><Relationship Id="rId16679" Type="http://schemas.openxmlformats.org/officeDocument/2006/relationships/image" Target="../media/image16679.png"/></Relationships>
</file>

<file path=ppt/slides/_rels/slide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17508" Type="http://schemas.openxmlformats.org/officeDocument/2006/relationships/image" Target="../media/image17508.png"/><Relationship Id="rId17713" Type="http://schemas.openxmlformats.org/officeDocument/2006/relationships/image" Target="../media/image17713.png"/><Relationship Id="rId17943" Type="http://schemas.openxmlformats.org/officeDocument/2006/relationships/image" Target="../media/image17943.png"/><Relationship Id="rId18185" Type="http://schemas.openxmlformats.org/officeDocument/2006/relationships/image" Target="../media/image18185.png"/><Relationship Id="rId18446" Type="http://schemas.openxmlformats.org/officeDocument/2006/relationships/image" Target="../media/image18446.png"/><Relationship Id="rId19120" Type="http://schemas.openxmlformats.org/officeDocument/2006/relationships/image" Target="../media/image19120.png"/><Relationship Id="rId19323" Type="http://schemas.openxmlformats.org/officeDocument/2006/relationships/image" Target="../media/image19323.png"/><Relationship Id="rId19547" Type="http://schemas.openxmlformats.org/officeDocument/2006/relationships/image" Target="../media/image19547.png"/><Relationship Id="rId23510" Type="http://schemas.openxmlformats.org/officeDocument/2006/relationships/image" Target="../media/image23510.png"/><Relationship Id="rId23511" Type="http://schemas.openxmlformats.org/officeDocument/2006/relationships/image" Target="../media/image23511.png"/><Relationship Id="rId23512" Type="http://schemas.openxmlformats.org/officeDocument/2006/relationships/image" Target="../media/image23512.png"/><Relationship Id="rId23513" Type="http://schemas.openxmlformats.org/officeDocument/2006/relationships/image" Target="../media/image23513.png"/><Relationship Id="rId23514" Type="http://schemas.openxmlformats.org/officeDocument/2006/relationships/image" Target="../media/image23514.png"/><Relationship Id="rId23515" Type="http://schemas.openxmlformats.org/officeDocument/2006/relationships/image" Target="../media/image23515.png"/><Relationship Id="rId23516" Type="http://schemas.openxmlformats.org/officeDocument/2006/relationships/image" Target="../media/image23516.png"/><Relationship Id="rId23517" Type="http://schemas.openxmlformats.org/officeDocument/2006/relationships/image" Target="../media/image23517.png"/><Relationship Id="rId23518" Type="http://schemas.openxmlformats.org/officeDocument/2006/relationships/image" Target="../media/image23518.png"/><Relationship Id="rId23519" Type="http://schemas.openxmlformats.org/officeDocument/2006/relationships/image" Target="../media/image23519.png"/><Relationship Id="rId23520" Type="http://schemas.openxmlformats.org/officeDocument/2006/relationships/image" Target="../media/image23520.png"/><Relationship Id="rId23521" Type="http://schemas.openxmlformats.org/officeDocument/2006/relationships/image" Target="../media/image23521.png"/><Relationship Id="rId23522" Type="http://schemas.openxmlformats.org/officeDocument/2006/relationships/image" Target="../media/image23522.png"/><Relationship Id="rId23523" Type="http://schemas.openxmlformats.org/officeDocument/2006/relationships/image" Target="../media/image23523.png"/><Relationship Id="rId23524" Type="http://schemas.openxmlformats.org/officeDocument/2006/relationships/image" Target="../media/image23524.png"/><Relationship Id="rId23525" Type="http://schemas.openxmlformats.org/officeDocument/2006/relationships/image" Target="../media/image23525.png"/><Relationship Id="rId23526" Type="http://schemas.openxmlformats.org/officeDocument/2006/relationships/image" Target="../media/image23526.png"/><Relationship Id="rId23527" Type="http://schemas.openxmlformats.org/officeDocument/2006/relationships/image" Target="../media/image23527.png"/><Relationship Id="rId23528" Type="http://schemas.openxmlformats.org/officeDocument/2006/relationships/image" Target="../media/image23528.png"/><Relationship Id="rId23529" Type="http://schemas.openxmlformats.org/officeDocument/2006/relationships/image" Target="../media/image23529.png"/><Relationship Id="rId23530" Type="http://schemas.openxmlformats.org/officeDocument/2006/relationships/image" Target="../media/image23530.png"/><Relationship Id="rId23531" Type="http://schemas.openxmlformats.org/officeDocument/2006/relationships/image" Target="../media/image23531.png"/><Relationship Id="rId23532" Type="http://schemas.openxmlformats.org/officeDocument/2006/relationships/image" Target="../media/image23532.png"/><Relationship Id="rId23533" Type="http://schemas.openxmlformats.org/officeDocument/2006/relationships/image" Target="../media/image23533.png"/><Relationship Id="rId23534" Type="http://schemas.openxmlformats.org/officeDocument/2006/relationships/image" Target="../media/image23534.png"/><Relationship Id="rId23535" Type="http://schemas.openxmlformats.org/officeDocument/2006/relationships/image" Target="../media/image23535.png"/><Relationship Id="rId23536" Type="http://schemas.openxmlformats.org/officeDocument/2006/relationships/image" Target="../media/image23536.png"/><Relationship Id="rId23537" Type="http://schemas.openxmlformats.org/officeDocument/2006/relationships/image" Target="../media/image23537.png"/><Relationship Id="rId23538" Type="http://schemas.openxmlformats.org/officeDocument/2006/relationships/image" Target="../media/image23538.png"/><Relationship Id="rId23539" Type="http://schemas.openxmlformats.org/officeDocument/2006/relationships/image" Target="../media/image23539.png"/><Relationship Id="rId23540" Type="http://schemas.openxmlformats.org/officeDocument/2006/relationships/image" Target="../media/image23540.png"/><Relationship Id="rId23541" Type="http://schemas.openxmlformats.org/officeDocument/2006/relationships/image" Target="../media/image23541.png"/><Relationship Id="rId23542" Type="http://schemas.openxmlformats.org/officeDocument/2006/relationships/image" Target="../media/image23542.png"/><Relationship Id="rId23543" Type="http://schemas.openxmlformats.org/officeDocument/2006/relationships/image" Target="../media/image23543.png"/><Relationship Id="rId23544" Type="http://schemas.openxmlformats.org/officeDocument/2006/relationships/image" Target="../media/image23544.png"/><Relationship Id="rId23545" Type="http://schemas.openxmlformats.org/officeDocument/2006/relationships/image" Target="../media/image23545.png"/><Relationship Id="rId23546" Type="http://schemas.openxmlformats.org/officeDocument/2006/relationships/image" Target="../media/image23546.png"/><Relationship Id="rId23547" Type="http://schemas.openxmlformats.org/officeDocument/2006/relationships/image" Target="../media/image23547.png"/><Relationship Id="rId23548" Type="http://schemas.openxmlformats.org/officeDocument/2006/relationships/image" Target="../media/image23548.png"/><Relationship Id="rId23549" Type="http://schemas.openxmlformats.org/officeDocument/2006/relationships/image" Target="../media/image23549.png"/><Relationship Id="rId23550" Type="http://schemas.openxmlformats.org/officeDocument/2006/relationships/image" Target="../media/image23550.png"/><Relationship Id="rId23551" Type="http://schemas.openxmlformats.org/officeDocument/2006/relationships/image" Target="../media/image23551.png"/><Relationship Id="rId23552" Type="http://schemas.openxmlformats.org/officeDocument/2006/relationships/image" Target="../media/image23552.png"/><Relationship Id="rId23553" Type="http://schemas.openxmlformats.org/officeDocument/2006/relationships/image" Target="../media/image23553.png"/><Relationship Id="rId23554" Type="http://schemas.openxmlformats.org/officeDocument/2006/relationships/image" Target="../media/image23554.png"/><Relationship Id="rId23555" Type="http://schemas.openxmlformats.org/officeDocument/2006/relationships/image" Target="../media/image23555.png"/><Relationship Id="rId23556" Type="http://schemas.openxmlformats.org/officeDocument/2006/relationships/image" Target="../media/image23556.png"/><Relationship Id="rId23557" Type="http://schemas.openxmlformats.org/officeDocument/2006/relationships/image" Target="../media/image23557.png"/><Relationship Id="rId23558" Type="http://schemas.openxmlformats.org/officeDocument/2006/relationships/image" Target="../media/image23558.png"/><Relationship Id="rId23559" Type="http://schemas.openxmlformats.org/officeDocument/2006/relationships/image" Target="../media/image23559.png"/><Relationship Id="rId23560" Type="http://schemas.openxmlformats.org/officeDocument/2006/relationships/image" Target="../media/image23560.png"/><Relationship Id="rId23561" Type="http://schemas.openxmlformats.org/officeDocument/2006/relationships/image" Target="../media/image23561.png"/><Relationship Id="rId23562" Type="http://schemas.openxmlformats.org/officeDocument/2006/relationships/image" Target="../media/image23562.png"/><Relationship Id="rId23563" Type="http://schemas.openxmlformats.org/officeDocument/2006/relationships/image" Target="../media/image23563.png"/><Relationship Id="rId23564" Type="http://schemas.openxmlformats.org/officeDocument/2006/relationships/image" Target="../media/image23564.png"/><Relationship Id="rId23565" Type="http://schemas.openxmlformats.org/officeDocument/2006/relationships/image" Target="../media/image23565.png"/><Relationship Id="rId23566" Type="http://schemas.openxmlformats.org/officeDocument/2006/relationships/image" Target="../media/image23566.png"/><Relationship Id="rId23567" Type="http://schemas.openxmlformats.org/officeDocument/2006/relationships/image" Target="../media/image23567.png"/><Relationship Id="rId23568" Type="http://schemas.openxmlformats.org/officeDocument/2006/relationships/image" Target="../media/image23568.png"/><Relationship Id="rId23569" Type="http://schemas.openxmlformats.org/officeDocument/2006/relationships/image" Target="../media/image23569.png"/><Relationship Id="rId23570" Type="http://schemas.openxmlformats.org/officeDocument/2006/relationships/image" Target="../media/image23570.png"/><Relationship Id="rId23571" Type="http://schemas.openxmlformats.org/officeDocument/2006/relationships/image" Target="../media/image23571.png"/><Relationship Id="rId23572" Type="http://schemas.openxmlformats.org/officeDocument/2006/relationships/image" Target="../media/image23572.png"/><Relationship Id="rId23573" Type="http://schemas.openxmlformats.org/officeDocument/2006/relationships/image" Target="../media/image23573.png"/><Relationship Id="rId23574" Type="http://schemas.openxmlformats.org/officeDocument/2006/relationships/image" Target="../media/image23574.png"/><Relationship Id="rId23575" Type="http://schemas.openxmlformats.org/officeDocument/2006/relationships/image" Target="../media/image23575.png"/><Relationship Id="rId23576" Type="http://schemas.openxmlformats.org/officeDocument/2006/relationships/image" Target="../media/image23576.png"/><Relationship Id="rId23577" Type="http://schemas.openxmlformats.org/officeDocument/2006/relationships/image" Target="../media/image23577.png"/><Relationship Id="rId23578" Type="http://schemas.openxmlformats.org/officeDocument/2006/relationships/image" Target="../media/image23578.png"/><Relationship Id="rId23579" Type="http://schemas.openxmlformats.org/officeDocument/2006/relationships/image" Target="../media/image23579.png"/><Relationship Id="rId23580" Type="http://schemas.openxmlformats.org/officeDocument/2006/relationships/image" Target="../media/image23580.png"/><Relationship Id="rId23581" Type="http://schemas.openxmlformats.org/officeDocument/2006/relationships/image" Target="../media/image23581.png"/><Relationship Id="rId23582" Type="http://schemas.openxmlformats.org/officeDocument/2006/relationships/image" Target="../media/image23582.png"/><Relationship Id="rId23583" Type="http://schemas.openxmlformats.org/officeDocument/2006/relationships/image" Target="../media/image23583.png"/><Relationship Id="rId23584" Type="http://schemas.openxmlformats.org/officeDocument/2006/relationships/image" Target="../media/image23584.png"/><Relationship Id="rId23585" Type="http://schemas.openxmlformats.org/officeDocument/2006/relationships/image" Target="../media/image23585.png"/><Relationship Id="rId23586" Type="http://schemas.openxmlformats.org/officeDocument/2006/relationships/image" Target="../media/image23586.png"/><Relationship Id="rId23587" Type="http://schemas.openxmlformats.org/officeDocument/2006/relationships/image" Target="../media/image23587.png"/><Relationship Id="rId23588" Type="http://schemas.openxmlformats.org/officeDocument/2006/relationships/image" Target="../media/image23588.png"/><Relationship Id="rId23589" Type="http://schemas.openxmlformats.org/officeDocument/2006/relationships/image" Target="../media/image23589.png"/><Relationship Id="rId23590" Type="http://schemas.openxmlformats.org/officeDocument/2006/relationships/image" Target="../media/image23590.png"/><Relationship Id="rId23591" Type="http://schemas.openxmlformats.org/officeDocument/2006/relationships/image" Target="../media/image23591.png"/><Relationship Id="rId23592" Type="http://schemas.openxmlformats.org/officeDocument/2006/relationships/image" Target="../media/image23592.png"/><Relationship Id="rId23593" Type="http://schemas.openxmlformats.org/officeDocument/2006/relationships/image" Target="../media/image23593.png"/><Relationship Id="rId23594" Type="http://schemas.openxmlformats.org/officeDocument/2006/relationships/image" Target="../media/image23594.png"/><Relationship Id="rId23595" Type="http://schemas.openxmlformats.org/officeDocument/2006/relationships/image" Target="../media/image23595.png"/><Relationship Id="rId23596" Type="http://schemas.openxmlformats.org/officeDocument/2006/relationships/image" Target="../media/image23596.png"/><Relationship Id="rId23597" Type="http://schemas.openxmlformats.org/officeDocument/2006/relationships/image" Target="../media/image23597.png"/><Relationship Id="rId23598" Type="http://schemas.openxmlformats.org/officeDocument/2006/relationships/image" Target="../media/image23598.png"/><Relationship Id="rId23599" Type="http://schemas.openxmlformats.org/officeDocument/2006/relationships/image" Target="../media/image23599.png"/><Relationship Id="rId23600" Type="http://schemas.openxmlformats.org/officeDocument/2006/relationships/image" Target="../media/image23600.png"/><Relationship Id="rId23601" Type="http://schemas.openxmlformats.org/officeDocument/2006/relationships/image" Target="../media/image23601.png"/><Relationship Id="rId23602" Type="http://schemas.openxmlformats.org/officeDocument/2006/relationships/image" Target="../media/image23602.png"/><Relationship Id="rId23603" Type="http://schemas.openxmlformats.org/officeDocument/2006/relationships/image" Target="../media/image23603.png"/><Relationship Id="rId23604" Type="http://schemas.openxmlformats.org/officeDocument/2006/relationships/image" Target="../media/image23604.png"/><Relationship Id="rId23605" Type="http://schemas.openxmlformats.org/officeDocument/2006/relationships/image" Target="../media/image23605.png"/><Relationship Id="rId23606" Type="http://schemas.openxmlformats.org/officeDocument/2006/relationships/image" Target="../media/image23606.png"/><Relationship Id="rId23607" Type="http://schemas.openxmlformats.org/officeDocument/2006/relationships/image" Target="../media/image23607.png"/><Relationship Id="rId23608" Type="http://schemas.openxmlformats.org/officeDocument/2006/relationships/image" Target="../media/image23608.png"/><Relationship Id="rId23609" Type="http://schemas.openxmlformats.org/officeDocument/2006/relationships/image" Target="../media/image23609.png"/><Relationship Id="rId23610" Type="http://schemas.openxmlformats.org/officeDocument/2006/relationships/image" Target="../media/image23610.png"/><Relationship Id="rId23611" Type="http://schemas.openxmlformats.org/officeDocument/2006/relationships/image" Target="../media/image23611.png"/><Relationship Id="rId23612" Type="http://schemas.openxmlformats.org/officeDocument/2006/relationships/image" Target="../media/image23612.png"/><Relationship Id="rId23613" Type="http://schemas.openxmlformats.org/officeDocument/2006/relationships/image" Target="../media/image23613.png"/><Relationship Id="rId23614" Type="http://schemas.openxmlformats.org/officeDocument/2006/relationships/image" Target="../media/image23614.png"/><Relationship Id="rId23615" Type="http://schemas.openxmlformats.org/officeDocument/2006/relationships/image" Target="../media/image23615.png"/><Relationship Id="rId23616" Type="http://schemas.openxmlformats.org/officeDocument/2006/relationships/image" Target="../media/image23616.png"/><Relationship Id="rId23617" Type="http://schemas.openxmlformats.org/officeDocument/2006/relationships/image" Target="../media/image23617.png"/><Relationship Id="rId23618" Type="http://schemas.openxmlformats.org/officeDocument/2006/relationships/image" Target="../media/image23618.png"/><Relationship Id="rId23619" Type="http://schemas.openxmlformats.org/officeDocument/2006/relationships/image" Target="../media/image23619.png"/><Relationship Id="rId23620" Type="http://schemas.openxmlformats.org/officeDocument/2006/relationships/image" Target="../media/image23620.png"/><Relationship Id="rId23621" Type="http://schemas.openxmlformats.org/officeDocument/2006/relationships/image" Target="../media/image23621.png"/><Relationship Id="rId23622" Type="http://schemas.openxmlformats.org/officeDocument/2006/relationships/image" Target="../media/image23622.png"/><Relationship Id="rId23623" Type="http://schemas.openxmlformats.org/officeDocument/2006/relationships/image" Target="../media/image23623.png"/><Relationship Id="rId23624" Type="http://schemas.openxmlformats.org/officeDocument/2006/relationships/image" Target="../media/image23624.png"/><Relationship Id="rId23625" Type="http://schemas.openxmlformats.org/officeDocument/2006/relationships/image" Target="../media/image23625.png"/><Relationship Id="rId23626" Type="http://schemas.openxmlformats.org/officeDocument/2006/relationships/image" Target="../media/image23626.png"/><Relationship Id="rId23627" Type="http://schemas.openxmlformats.org/officeDocument/2006/relationships/image" Target="../media/image23627.png"/><Relationship Id="rId23628" Type="http://schemas.openxmlformats.org/officeDocument/2006/relationships/image" Target="../media/image23628.png"/><Relationship Id="rId23629" Type="http://schemas.openxmlformats.org/officeDocument/2006/relationships/image" Target="../media/image23629.png"/><Relationship Id="rId23630" Type="http://schemas.openxmlformats.org/officeDocument/2006/relationships/image" Target="../media/image23630.png"/><Relationship Id="rId23631" Type="http://schemas.openxmlformats.org/officeDocument/2006/relationships/image" Target="../media/image23631.png"/><Relationship Id="rId23632" Type="http://schemas.openxmlformats.org/officeDocument/2006/relationships/image" Target="../media/image23632.png"/><Relationship Id="rId23633" Type="http://schemas.openxmlformats.org/officeDocument/2006/relationships/image" Target="../media/image23633.png"/><Relationship Id="rId23634" Type="http://schemas.openxmlformats.org/officeDocument/2006/relationships/image" Target="../media/image23634.png"/><Relationship Id="rId23635" Type="http://schemas.openxmlformats.org/officeDocument/2006/relationships/image" Target="../media/image23635.png"/><Relationship Id="rId23636" Type="http://schemas.openxmlformats.org/officeDocument/2006/relationships/image" Target="../media/image23636.png"/><Relationship Id="rId23637" Type="http://schemas.openxmlformats.org/officeDocument/2006/relationships/image" Target="../media/image23637.png"/><Relationship Id="rId23638" Type="http://schemas.openxmlformats.org/officeDocument/2006/relationships/image" Target="../media/image23638.png"/><Relationship Id="rId23639" Type="http://schemas.openxmlformats.org/officeDocument/2006/relationships/image" Target="../media/image23639.png"/><Relationship Id="rId23640" Type="http://schemas.openxmlformats.org/officeDocument/2006/relationships/image" Target="../media/image23640.png"/><Relationship Id="rId23641" Type="http://schemas.openxmlformats.org/officeDocument/2006/relationships/image" Target="../media/image23641.png"/><Relationship Id="rId23642" Type="http://schemas.openxmlformats.org/officeDocument/2006/relationships/image" Target="../media/image23642.png"/><Relationship Id="rId23643" Type="http://schemas.openxmlformats.org/officeDocument/2006/relationships/image" Target="../media/image23643.png"/><Relationship Id="rId23644" Type="http://schemas.openxmlformats.org/officeDocument/2006/relationships/image" Target="../media/image23644.png"/><Relationship Id="rId23645" Type="http://schemas.openxmlformats.org/officeDocument/2006/relationships/image" Target="../media/image23645.png"/><Relationship Id="rId23646" Type="http://schemas.openxmlformats.org/officeDocument/2006/relationships/image" Target="../media/image23646.png"/><Relationship Id="rId23647" Type="http://schemas.openxmlformats.org/officeDocument/2006/relationships/image" Target="../media/image23647.png"/><Relationship Id="rId23648" Type="http://schemas.openxmlformats.org/officeDocument/2006/relationships/image" Target="../media/image23648.png"/><Relationship Id="rId23649" Type="http://schemas.openxmlformats.org/officeDocument/2006/relationships/image" Target="../media/image23649.png"/><Relationship Id="rId23650" Type="http://schemas.openxmlformats.org/officeDocument/2006/relationships/image" Target="../media/image23650.png"/><Relationship Id="rId23651" Type="http://schemas.openxmlformats.org/officeDocument/2006/relationships/image" Target="../media/image23651.png"/><Relationship Id="rId23652" Type="http://schemas.openxmlformats.org/officeDocument/2006/relationships/image" Target="../media/image23652.png"/><Relationship Id="rId23653" Type="http://schemas.openxmlformats.org/officeDocument/2006/relationships/image" Target="../media/image23653.png"/><Relationship Id="rId23654" Type="http://schemas.openxmlformats.org/officeDocument/2006/relationships/image" Target="../media/image23654.png"/><Relationship Id="rId23655" Type="http://schemas.openxmlformats.org/officeDocument/2006/relationships/image" Target="../media/image23655.png"/><Relationship Id="rId23656" Type="http://schemas.openxmlformats.org/officeDocument/2006/relationships/image" Target="../media/image23656.png"/><Relationship Id="rId23657" Type="http://schemas.openxmlformats.org/officeDocument/2006/relationships/image" Target="../media/image23657.png"/><Relationship Id="rId23658" Type="http://schemas.openxmlformats.org/officeDocument/2006/relationships/image" Target="../media/image23658.png"/><Relationship Id="rId23659" Type="http://schemas.openxmlformats.org/officeDocument/2006/relationships/image" Target="../media/image23659.png"/><Relationship Id="rId23660" Type="http://schemas.openxmlformats.org/officeDocument/2006/relationships/image" Target="../media/image23660.png"/><Relationship Id="rId23661" Type="http://schemas.openxmlformats.org/officeDocument/2006/relationships/image" Target="../media/image23661.png"/><Relationship Id="rId23662" Type="http://schemas.openxmlformats.org/officeDocument/2006/relationships/image" Target="../media/image23662.png"/><Relationship Id="rId23663" Type="http://schemas.openxmlformats.org/officeDocument/2006/relationships/image" Target="../media/image23663.png"/><Relationship Id="rId23664" Type="http://schemas.openxmlformats.org/officeDocument/2006/relationships/image" Target="../media/image23664.png"/><Relationship Id="rId23665" Type="http://schemas.openxmlformats.org/officeDocument/2006/relationships/image" Target="../media/image23665.png"/><Relationship Id="rId23666" Type="http://schemas.openxmlformats.org/officeDocument/2006/relationships/image" Target="../media/image23666.png"/><Relationship Id="rId23667" Type="http://schemas.openxmlformats.org/officeDocument/2006/relationships/image" Target="../media/image23667.png"/><Relationship Id="rId23668" Type="http://schemas.openxmlformats.org/officeDocument/2006/relationships/image" Target="../media/image23668.png"/><Relationship Id="rId23669" Type="http://schemas.openxmlformats.org/officeDocument/2006/relationships/image" Target="../media/image23669.png"/><Relationship Id="rId23670" Type="http://schemas.openxmlformats.org/officeDocument/2006/relationships/image" Target="../media/image23670.png"/><Relationship Id="rId23671" Type="http://schemas.openxmlformats.org/officeDocument/2006/relationships/image" Target="../media/image23671.png"/><Relationship Id="rId23672" Type="http://schemas.openxmlformats.org/officeDocument/2006/relationships/image" Target="../media/image23672.png"/><Relationship Id="rId23673" Type="http://schemas.openxmlformats.org/officeDocument/2006/relationships/image" Target="../media/image23673.png"/><Relationship Id="rId23674" Type="http://schemas.openxmlformats.org/officeDocument/2006/relationships/image" Target="../media/image23674.png"/><Relationship Id="rId23675" Type="http://schemas.openxmlformats.org/officeDocument/2006/relationships/image" Target="../media/image23675.png"/><Relationship Id="rId23676" Type="http://schemas.openxmlformats.org/officeDocument/2006/relationships/image" Target="../media/image23676.png"/><Relationship Id="rId23677" Type="http://schemas.openxmlformats.org/officeDocument/2006/relationships/image" Target="../media/image23677.png"/><Relationship Id="rId23678" Type="http://schemas.openxmlformats.org/officeDocument/2006/relationships/image" Target="../media/image23678.png"/><Relationship Id="rId23679" Type="http://schemas.openxmlformats.org/officeDocument/2006/relationships/image" Target="../media/image23679.png"/><Relationship Id="rId23680" Type="http://schemas.openxmlformats.org/officeDocument/2006/relationships/image" Target="../media/image23680.png"/><Relationship Id="rId23681" Type="http://schemas.openxmlformats.org/officeDocument/2006/relationships/image" Target="../media/image23681.png"/><Relationship Id="rId23682" Type="http://schemas.openxmlformats.org/officeDocument/2006/relationships/image" Target="../media/image23682.png"/><Relationship Id="rId23683" Type="http://schemas.openxmlformats.org/officeDocument/2006/relationships/image" Target="../media/image23683.png"/><Relationship Id="rId23684" Type="http://schemas.openxmlformats.org/officeDocument/2006/relationships/image" Target="../media/image23684.png"/><Relationship Id="rId23685" Type="http://schemas.openxmlformats.org/officeDocument/2006/relationships/image" Target="../media/image23685.png"/><Relationship Id="rId23686" Type="http://schemas.openxmlformats.org/officeDocument/2006/relationships/image" Target="../media/image23686.png"/><Relationship Id="rId23687" Type="http://schemas.openxmlformats.org/officeDocument/2006/relationships/image" Target="../media/image23687.png"/><Relationship Id="rId23688" Type="http://schemas.openxmlformats.org/officeDocument/2006/relationships/image" Target="../media/image23688.png"/><Relationship Id="rId23689" Type="http://schemas.openxmlformats.org/officeDocument/2006/relationships/image" Target="../media/image23689.png"/><Relationship Id="rId23690" Type="http://schemas.openxmlformats.org/officeDocument/2006/relationships/image" Target="../media/image23690.png"/><Relationship Id="rId23691" Type="http://schemas.openxmlformats.org/officeDocument/2006/relationships/image" Target="../media/image23691.png"/><Relationship Id="rId23692" Type="http://schemas.openxmlformats.org/officeDocument/2006/relationships/image" Target="../media/image23692.png"/><Relationship Id="rId23693" Type="http://schemas.openxmlformats.org/officeDocument/2006/relationships/image" Target="../media/image23693.png"/><Relationship Id="rId23694" Type="http://schemas.openxmlformats.org/officeDocument/2006/relationships/image" Target="../media/image7973.png"/><Relationship Id="rId23696" Type="http://schemas.openxmlformats.org/officeDocument/2006/relationships/image" Target="../media/image23696.png"/><Relationship Id="rId23697" Type="http://schemas.openxmlformats.org/officeDocument/2006/relationships/image" Target="../media/image23697.png"/><Relationship Id="rId23698" Type="http://schemas.openxmlformats.org/officeDocument/2006/relationships/image" Target="../media/image23698.png"/><Relationship Id="rId23699" Type="http://schemas.openxmlformats.org/officeDocument/2006/relationships/image" Target="../media/image23699.png"/><Relationship Id="rId23700" Type="http://schemas.openxmlformats.org/officeDocument/2006/relationships/image" Target="../media/image23700.png"/><Relationship Id="rId23701" Type="http://schemas.openxmlformats.org/officeDocument/2006/relationships/image" Target="../media/image23701.png"/></Relationships>
</file>

<file path=ppt/slides/_rels/slide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24833" Type="http://schemas.openxmlformats.org/officeDocument/2006/relationships/image" Target="../media/image24833.png"/><Relationship Id="rId25038" Type="http://schemas.openxmlformats.org/officeDocument/2006/relationships/image" Target="../media/image25038.png"/><Relationship Id="rId25268" Type="http://schemas.openxmlformats.org/officeDocument/2006/relationships/image" Target="../media/image25268.png"/><Relationship Id="rId25510" Type="http://schemas.openxmlformats.org/officeDocument/2006/relationships/image" Target="../media/image25510.png"/><Relationship Id="rId25771" Type="http://schemas.openxmlformats.org/officeDocument/2006/relationships/image" Target="../media/image25771.png"/><Relationship Id="rId26445" Type="http://schemas.openxmlformats.org/officeDocument/2006/relationships/image" Target="../media/image26445.png"/><Relationship Id="rId26648" Type="http://schemas.openxmlformats.org/officeDocument/2006/relationships/image" Target="../media/image26648.png"/><Relationship Id="rId26872" Type="http://schemas.openxmlformats.org/officeDocument/2006/relationships/image" Target="../media/image26872.png"/><Relationship Id="rId30835" Type="http://schemas.openxmlformats.org/officeDocument/2006/relationships/image" Target="../media/image30835.png"/><Relationship Id="rId30836" Type="http://schemas.openxmlformats.org/officeDocument/2006/relationships/image" Target="../media/image30836.png"/><Relationship Id="rId30837" Type="http://schemas.openxmlformats.org/officeDocument/2006/relationships/image" Target="../media/image30837.png"/><Relationship Id="rId30838" Type="http://schemas.openxmlformats.org/officeDocument/2006/relationships/image" Target="../media/image30838.png"/><Relationship Id="rId30839" Type="http://schemas.openxmlformats.org/officeDocument/2006/relationships/image" Target="../media/image30839.png"/><Relationship Id="rId30840" Type="http://schemas.openxmlformats.org/officeDocument/2006/relationships/image" Target="../media/image30840.png"/><Relationship Id="rId30841" Type="http://schemas.openxmlformats.org/officeDocument/2006/relationships/image" Target="../media/image30841.png"/><Relationship Id="rId30842" Type="http://schemas.openxmlformats.org/officeDocument/2006/relationships/image" Target="../media/image30842.png"/><Relationship Id="rId30843" Type="http://schemas.openxmlformats.org/officeDocument/2006/relationships/image" Target="../media/image30843.png"/><Relationship Id="rId30844" Type="http://schemas.openxmlformats.org/officeDocument/2006/relationships/image" Target="../media/image30844.png"/><Relationship Id="rId30845" Type="http://schemas.openxmlformats.org/officeDocument/2006/relationships/image" Target="../media/image30845.png"/><Relationship Id="rId30846" Type="http://schemas.openxmlformats.org/officeDocument/2006/relationships/image" Target="../media/image30846.png"/><Relationship Id="rId30847" Type="http://schemas.openxmlformats.org/officeDocument/2006/relationships/image" Target="../media/image30847.png"/><Relationship Id="rId30848" Type="http://schemas.openxmlformats.org/officeDocument/2006/relationships/image" Target="../media/image30848.png"/><Relationship Id="rId30849" Type="http://schemas.openxmlformats.org/officeDocument/2006/relationships/image" Target="../media/image30849.png"/><Relationship Id="rId30850" Type="http://schemas.openxmlformats.org/officeDocument/2006/relationships/image" Target="../media/image30850.png"/><Relationship Id="rId30851" Type="http://schemas.openxmlformats.org/officeDocument/2006/relationships/image" Target="../media/image30851.png"/><Relationship Id="rId30852" Type="http://schemas.openxmlformats.org/officeDocument/2006/relationships/image" Target="../media/image30852.png"/><Relationship Id="rId30853" Type="http://schemas.openxmlformats.org/officeDocument/2006/relationships/image" Target="../media/image30853.png"/><Relationship Id="rId30854" Type="http://schemas.openxmlformats.org/officeDocument/2006/relationships/image" Target="../media/image30854.png"/><Relationship Id="rId30855" Type="http://schemas.openxmlformats.org/officeDocument/2006/relationships/image" Target="../media/image30855.png"/><Relationship Id="rId30856" Type="http://schemas.openxmlformats.org/officeDocument/2006/relationships/image" Target="../media/image30856.png"/><Relationship Id="rId30857" Type="http://schemas.openxmlformats.org/officeDocument/2006/relationships/image" Target="../media/image30857.png"/><Relationship Id="rId30858" Type="http://schemas.openxmlformats.org/officeDocument/2006/relationships/image" Target="../media/image30858.png"/><Relationship Id="rId30859" Type="http://schemas.openxmlformats.org/officeDocument/2006/relationships/image" Target="../media/image30859.png"/><Relationship Id="rId30860" Type="http://schemas.openxmlformats.org/officeDocument/2006/relationships/image" Target="../media/image30860.png"/><Relationship Id="rId30861" Type="http://schemas.openxmlformats.org/officeDocument/2006/relationships/image" Target="../media/image30861.png"/><Relationship Id="rId30862" Type="http://schemas.openxmlformats.org/officeDocument/2006/relationships/image" Target="../media/image30862.png"/><Relationship Id="rId30863" Type="http://schemas.openxmlformats.org/officeDocument/2006/relationships/image" Target="../media/image30863.png"/><Relationship Id="rId30864" Type="http://schemas.openxmlformats.org/officeDocument/2006/relationships/image" Target="../media/image30864.png"/><Relationship Id="rId30865" Type="http://schemas.openxmlformats.org/officeDocument/2006/relationships/image" Target="../media/image30865.png"/><Relationship Id="rId30866" Type="http://schemas.openxmlformats.org/officeDocument/2006/relationships/image" Target="../media/image30866.png"/><Relationship Id="rId30867" Type="http://schemas.openxmlformats.org/officeDocument/2006/relationships/image" Target="../media/image30867.png"/><Relationship Id="rId30868" Type="http://schemas.openxmlformats.org/officeDocument/2006/relationships/image" Target="../media/image30868.png"/><Relationship Id="rId30869" Type="http://schemas.openxmlformats.org/officeDocument/2006/relationships/image" Target="../media/image30869.png"/><Relationship Id="rId30870" Type="http://schemas.openxmlformats.org/officeDocument/2006/relationships/image" Target="../media/image30870.png"/><Relationship Id="rId30871" Type="http://schemas.openxmlformats.org/officeDocument/2006/relationships/image" Target="../media/image30871.png"/><Relationship Id="rId30872" Type="http://schemas.openxmlformats.org/officeDocument/2006/relationships/image" Target="../media/image30872.png"/><Relationship Id="rId30873" Type="http://schemas.openxmlformats.org/officeDocument/2006/relationships/image" Target="../media/image30873.png"/><Relationship Id="rId30874" Type="http://schemas.openxmlformats.org/officeDocument/2006/relationships/image" Target="../media/image30874.png"/><Relationship Id="rId30875" Type="http://schemas.openxmlformats.org/officeDocument/2006/relationships/image" Target="../media/image30875.png"/><Relationship Id="rId30876" Type="http://schemas.openxmlformats.org/officeDocument/2006/relationships/image" Target="../media/image30876.png"/><Relationship Id="rId30877" Type="http://schemas.openxmlformats.org/officeDocument/2006/relationships/image" Target="../media/image30877.png"/><Relationship Id="rId30878" Type="http://schemas.openxmlformats.org/officeDocument/2006/relationships/image" Target="../media/image30878.png"/><Relationship Id="rId30879" Type="http://schemas.openxmlformats.org/officeDocument/2006/relationships/image" Target="../media/image30879.png"/><Relationship Id="rId30880" Type="http://schemas.openxmlformats.org/officeDocument/2006/relationships/image" Target="../media/image30880.png"/><Relationship Id="rId30881" Type="http://schemas.openxmlformats.org/officeDocument/2006/relationships/image" Target="../media/image30881.png"/><Relationship Id="rId30882" Type="http://schemas.openxmlformats.org/officeDocument/2006/relationships/image" Target="../media/image30882.png"/><Relationship Id="rId30883" Type="http://schemas.openxmlformats.org/officeDocument/2006/relationships/image" Target="../media/image30883.png"/><Relationship Id="rId30884" Type="http://schemas.openxmlformats.org/officeDocument/2006/relationships/image" Target="../media/image30884.png"/><Relationship Id="rId30885" Type="http://schemas.openxmlformats.org/officeDocument/2006/relationships/image" Target="../media/image30885.png"/><Relationship Id="rId30886" Type="http://schemas.openxmlformats.org/officeDocument/2006/relationships/image" Target="../media/image30886.png"/><Relationship Id="rId30887" Type="http://schemas.openxmlformats.org/officeDocument/2006/relationships/image" Target="../media/image30887.png"/><Relationship Id="rId30888" Type="http://schemas.openxmlformats.org/officeDocument/2006/relationships/image" Target="../media/image30888.png"/><Relationship Id="rId30889" Type="http://schemas.openxmlformats.org/officeDocument/2006/relationships/image" Target="../media/image30889.png"/><Relationship Id="rId30890" Type="http://schemas.openxmlformats.org/officeDocument/2006/relationships/image" Target="../media/image30890.png"/><Relationship Id="rId30891" Type="http://schemas.openxmlformats.org/officeDocument/2006/relationships/image" Target="../media/image30891.png"/><Relationship Id="rId30892" Type="http://schemas.openxmlformats.org/officeDocument/2006/relationships/image" Target="../media/image30892.png"/><Relationship Id="rId30893" Type="http://schemas.openxmlformats.org/officeDocument/2006/relationships/image" Target="../media/image30893.png"/><Relationship Id="rId30894" Type="http://schemas.openxmlformats.org/officeDocument/2006/relationships/image" Target="../media/image30894.png"/><Relationship Id="rId30895" Type="http://schemas.openxmlformats.org/officeDocument/2006/relationships/image" Target="../media/image30895.png"/><Relationship Id="rId30896" Type="http://schemas.openxmlformats.org/officeDocument/2006/relationships/image" Target="../media/image30896.png"/><Relationship Id="rId30897" Type="http://schemas.openxmlformats.org/officeDocument/2006/relationships/image" Target="../media/image30897.png"/><Relationship Id="rId30898" Type="http://schemas.openxmlformats.org/officeDocument/2006/relationships/image" Target="../media/image30898.png"/><Relationship Id="rId30899" Type="http://schemas.openxmlformats.org/officeDocument/2006/relationships/image" Target="../media/image30899.png"/><Relationship Id="rId30900" Type="http://schemas.openxmlformats.org/officeDocument/2006/relationships/image" Target="../media/image30900.png"/><Relationship Id="rId30901" Type="http://schemas.openxmlformats.org/officeDocument/2006/relationships/image" Target="../media/image30901.png"/><Relationship Id="rId30902" Type="http://schemas.openxmlformats.org/officeDocument/2006/relationships/image" Target="../media/image30902.png"/><Relationship Id="rId30903" Type="http://schemas.openxmlformats.org/officeDocument/2006/relationships/image" Target="../media/image30903.png"/><Relationship Id="rId30904" Type="http://schemas.openxmlformats.org/officeDocument/2006/relationships/image" Target="../media/image30904.png"/><Relationship Id="rId30905" Type="http://schemas.openxmlformats.org/officeDocument/2006/relationships/image" Target="../media/image30905.png"/><Relationship Id="rId30906" Type="http://schemas.openxmlformats.org/officeDocument/2006/relationships/image" Target="../media/image30906.png"/><Relationship Id="rId30907" Type="http://schemas.openxmlformats.org/officeDocument/2006/relationships/image" Target="../media/image30907.png"/><Relationship Id="rId30908" Type="http://schemas.openxmlformats.org/officeDocument/2006/relationships/image" Target="../media/image30908.png"/><Relationship Id="rId30909" Type="http://schemas.openxmlformats.org/officeDocument/2006/relationships/image" Target="../media/image30909.png"/><Relationship Id="rId30910" Type="http://schemas.openxmlformats.org/officeDocument/2006/relationships/image" Target="../media/image30910.png"/><Relationship Id="rId30911" Type="http://schemas.openxmlformats.org/officeDocument/2006/relationships/image" Target="../media/image30911.png"/><Relationship Id="rId30912" Type="http://schemas.openxmlformats.org/officeDocument/2006/relationships/image" Target="../media/image30912.png"/><Relationship Id="rId30913" Type="http://schemas.openxmlformats.org/officeDocument/2006/relationships/image" Target="../media/image30913.png"/><Relationship Id="rId30914" Type="http://schemas.openxmlformats.org/officeDocument/2006/relationships/image" Target="../media/image30914.png"/><Relationship Id="rId30915" Type="http://schemas.openxmlformats.org/officeDocument/2006/relationships/image" Target="../media/image30915.png"/><Relationship Id="rId30916" Type="http://schemas.openxmlformats.org/officeDocument/2006/relationships/image" Target="../media/image30916.png"/><Relationship Id="rId30917" Type="http://schemas.openxmlformats.org/officeDocument/2006/relationships/image" Target="../media/image30917.png"/><Relationship Id="rId30918" Type="http://schemas.openxmlformats.org/officeDocument/2006/relationships/image" Target="../media/image30918.png"/><Relationship Id="rId30919" Type="http://schemas.openxmlformats.org/officeDocument/2006/relationships/image" Target="../media/image30919.png"/><Relationship Id="rId30920" Type="http://schemas.openxmlformats.org/officeDocument/2006/relationships/image" Target="../media/image30920.png"/><Relationship Id="rId30921" Type="http://schemas.openxmlformats.org/officeDocument/2006/relationships/image" Target="../media/image30921.png"/><Relationship Id="rId30922" Type="http://schemas.openxmlformats.org/officeDocument/2006/relationships/image" Target="../media/image30922.png"/><Relationship Id="rId30923" Type="http://schemas.openxmlformats.org/officeDocument/2006/relationships/image" Target="../media/image30923.png"/><Relationship Id="rId30924" Type="http://schemas.openxmlformats.org/officeDocument/2006/relationships/image" Target="../media/image30924.png"/><Relationship Id="rId30925" Type="http://schemas.openxmlformats.org/officeDocument/2006/relationships/image" Target="../media/image30925.png"/><Relationship Id="rId30926" Type="http://schemas.openxmlformats.org/officeDocument/2006/relationships/image" Target="../media/image30926.png"/><Relationship Id="rId30927" Type="http://schemas.openxmlformats.org/officeDocument/2006/relationships/image" Target="../media/image30927.png"/><Relationship Id="rId30928" Type="http://schemas.openxmlformats.org/officeDocument/2006/relationships/image" Target="../media/image30928.png"/><Relationship Id="rId30929" Type="http://schemas.openxmlformats.org/officeDocument/2006/relationships/image" Target="../media/image30929.png"/><Relationship Id="rId30930" Type="http://schemas.openxmlformats.org/officeDocument/2006/relationships/image" Target="../media/image30930.png"/><Relationship Id="rId30931" Type="http://schemas.openxmlformats.org/officeDocument/2006/relationships/image" Target="../media/image30931.png"/><Relationship Id="rId30932" Type="http://schemas.openxmlformats.org/officeDocument/2006/relationships/image" Target="../media/image30932.png"/><Relationship Id="rId30933" Type="http://schemas.openxmlformats.org/officeDocument/2006/relationships/image" Target="../media/image30933.png"/><Relationship Id="rId30934" Type="http://schemas.openxmlformats.org/officeDocument/2006/relationships/image" Target="../media/image30934.png"/><Relationship Id="rId30935" Type="http://schemas.openxmlformats.org/officeDocument/2006/relationships/image" Target="../media/image30935.png"/><Relationship Id="rId30936" Type="http://schemas.openxmlformats.org/officeDocument/2006/relationships/image" Target="../media/image30936.png"/><Relationship Id="rId30937" Type="http://schemas.openxmlformats.org/officeDocument/2006/relationships/image" Target="../media/image30937.png"/><Relationship Id="rId30938" Type="http://schemas.openxmlformats.org/officeDocument/2006/relationships/image" Target="../media/image30938.png"/><Relationship Id="rId30939" Type="http://schemas.openxmlformats.org/officeDocument/2006/relationships/image" Target="../media/image30939.png"/><Relationship Id="rId30940" Type="http://schemas.openxmlformats.org/officeDocument/2006/relationships/image" Target="../media/image30940.png"/><Relationship Id="rId30941" Type="http://schemas.openxmlformats.org/officeDocument/2006/relationships/image" Target="../media/image30941.png"/><Relationship Id="rId30942" Type="http://schemas.openxmlformats.org/officeDocument/2006/relationships/image" Target="../media/image30942.png"/><Relationship Id="rId30943" Type="http://schemas.openxmlformats.org/officeDocument/2006/relationships/image" Target="../media/image30943.png"/><Relationship Id="rId30944" Type="http://schemas.openxmlformats.org/officeDocument/2006/relationships/image" Target="../media/image30944.png"/><Relationship Id="rId30945" Type="http://schemas.openxmlformats.org/officeDocument/2006/relationships/image" Target="../media/image30945.png"/><Relationship Id="rId30946" Type="http://schemas.openxmlformats.org/officeDocument/2006/relationships/image" Target="../media/image30946.png"/><Relationship Id="rId30947" Type="http://schemas.openxmlformats.org/officeDocument/2006/relationships/image" Target="../media/image30947.png"/><Relationship Id="rId30948" Type="http://schemas.openxmlformats.org/officeDocument/2006/relationships/image" Target="../media/image30948.png"/><Relationship Id="rId30949" Type="http://schemas.openxmlformats.org/officeDocument/2006/relationships/image" Target="../media/image30949.png"/><Relationship Id="rId30950" Type="http://schemas.openxmlformats.org/officeDocument/2006/relationships/image" Target="../media/image30950.png"/><Relationship Id="rId30951" Type="http://schemas.openxmlformats.org/officeDocument/2006/relationships/image" Target="../media/image30951.png"/><Relationship Id="rId30952" Type="http://schemas.openxmlformats.org/officeDocument/2006/relationships/image" Target="../media/image30952.png"/><Relationship Id="rId30953" Type="http://schemas.openxmlformats.org/officeDocument/2006/relationships/image" Target="../media/image30953.png"/><Relationship Id="rId30954" Type="http://schemas.openxmlformats.org/officeDocument/2006/relationships/image" Target="../media/image30954.png"/><Relationship Id="rId30955" Type="http://schemas.openxmlformats.org/officeDocument/2006/relationships/image" Target="../media/image30955.png"/><Relationship Id="rId30956" Type="http://schemas.openxmlformats.org/officeDocument/2006/relationships/image" Target="../media/image30956.png"/><Relationship Id="rId30957" Type="http://schemas.openxmlformats.org/officeDocument/2006/relationships/image" Target="../media/image30957.png"/><Relationship Id="rId30958" Type="http://schemas.openxmlformats.org/officeDocument/2006/relationships/image" Target="../media/image30958.png"/><Relationship Id="rId30959" Type="http://schemas.openxmlformats.org/officeDocument/2006/relationships/image" Target="../media/image30959.png"/><Relationship Id="rId30960" Type="http://schemas.openxmlformats.org/officeDocument/2006/relationships/image" Target="../media/image30960.png"/><Relationship Id="rId30961" Type="http://schemas.openxmlformats.org/officeDocument/2006/relationships/image" Target="../media/image30961.png"/><Relationship Id="rId30962" Type="http://schemas.openxmlformats.org/officeDocument/2006/relationships/image" Target="../media/image30962.png"/><Relationship Id="rId30963" Type="http://schemas.openxmlformats.org/officeDocument/2006/relationships/image" Target="../media/image30963.png"/><Relationship Id="rId30964" Type="http://schemas.openxmlformats.org/officeDocument/2006/relationships/image" Target="../media/image30964.png"/><Relationship Id="rId30965" Type="http://schemas.openxmlformats.org/officeDocument/2006/relationships/image" Target="../media/image30965.png"/><Relationship Id="rId30966" Type="http://schemas.openxmlformats.org/officeDocument/2006/relationships/image" Target="../media/image30966.png"/><Relationship Id="rId30967" Type="http://schemas.openxmlformats.org/officeDocument/2006/relationships/image" Target="../media/image30967.png"/><Relationship Id="rId30968" Type="http://schemas.openxmlformats.org/officeDocument/2006/relationships/image" Target="../media/image30968.png"/><Relationship Id="rId30969" Type="http://schemas.openxmlformats.org/officeDocument/2006/relationships/image" Target="../media/image30969.png"/><Relationship Id="rId30970" Type="http://schemas.openxmlformats.org/officeDocument/2006/relationships/image" Target="../media/image30970.png"/><Relationship Id="rId30971" Type="http://schemas.openxmlformats.org/officeDocument/2006/relationships/image" Target="../media/image30971.png"/><Relationship Id="rId30972" Type="http://schemas.openxmlformats.org/officeDocument/2006/relationships/image" Target="../media/image30972.png"/><Relationship Id="rId30973" Type="http://schemas.openxmlformats.org/officeDocument/2006/relationships/image" Target="../media/image30973.png"/><Relationship Id="rId30974" Type="http://schemas.openxmlformats.org/officeDocument/2006/relationships/image" Target="../media/image30974.png"/><Relationship Id="rId30975" Type="http://schemas.openxmlformats.org/officeDocument/2006/relationships/image" Target="../media/image30975.png"/><Relationship Id="rId30976" Type="http://schemas.openxmlformats.org/officeDocument/2006/relationships/image" Target="../media/image30976.png"/><Relationship Id="rId30977" Type="http://schemas.openxmlformats.org/officeDocument/2006/relationships/image" Target="../media/image30977.png"/><Relationship Id="rId30978" Type="http://schemas.openxmlformats.org/officeDocument/2006/relationships/image" Target="../media/image30978.png"/><Relationship Id="rId30979" Type="http://schemas.openxmlformats.org/officeDocument/2006/relationships/image" Target="../media/image30979.png"/><Relationship Id="rId30980" Type="http://schemas.openxmlformats.org/officeDocument/2006/relationships/image" Target="../media/image30980.png"/><Relationship Id="rId30981" Type="http://schemas.openxmlformats.org/officeDocument/2006/relationships/image" Target="../media/image30981.png"/><Relationship Id="rId30982" Type="http://schemas.openxmlformats.org/officeDocument/2006/relationships/image" Target="../media/image30982.png"/><Relationship Id="rId30983" Type="http://schemas.openxmlformats.org/officeDocument/2006/relationships/image" Target="../media/image30983.png"/><Relationship Id="rId30984" Type="http://schemas.openxmlformats.org/officeDocument/2006/relationships/image" Target="../media/image30984.png"/><Relationship Id="rId30985" Type="http://schemas.openxmlformats.org/officeDocument/2006/relationships/image" Target="../media/image30985.png"/><Relationship Id="rId30986" Type="http://schemas.openxmlformats.org/officeDocument/2006/relationships/image" Target="../media/image30986.png"/><Relationship Id="rId30987" Type="http://schemas.openxmlformats.org/officeDocument/2006/relationships/image" Target="../media/image30987.png"/><Relationship Id="rId30988" Type="http://schemas.openxmlformats.org/officeDocument/2006/relationships/image" Target="../media/image30988.png"/><Relationship Id="rId30989" Type="http://schemas.openxmlformats.org/officeDocument/2006/relationships/image" Target="../media/image30989.png"/><Relationship Id="rId30990" Type="http://schemas.openxmlformats.org/officeDocument/2006/relationships/image" Target="../media/image30990.png"/><Relationship Id="rId30991" Type="http://schemas.openxmlformats.org/officeDocument/2006/relationships/image" Target="../media/image30991.png"/><Relationship Id="rId30992" Type="http://schemas.openxmlformats.org/officeDocument/2006/relationships/image" Target="../media/image30992.png"/><Relationship Id="rId30993" Type="http://schemas.openxmlformats.org/officeDocument/2006/relationships/image" Target="../media/image30993.png"/><Relationship Id="rId30994" Type="http://schemas.openxmlformats.org/officeDocument/2006/relationships/image" Target="../media/image30994.png"/><Relationship Id="rId30995" Type="http://schemas.openxmlformats.org/officeDocument/2006/relationships/image" Target="../media/image30995.png"/><Relationship Id="rId30996" Type="http://schemas.openxmlformats.org/officeDocument/2006/relationships/image" Target="../media/image30996.png"/><Relationship Id="rId30997" Type="http://schemas.openxmlformats.org/officeDocument/2006/relationships/image" Target="../media/image30997.png"/><Relationship Id="rId30998" Type="http://schemas.openxmlformats.org/officeDocument/2006/relationships/image" Target="../media/image30998.png"/><Relationship Id="rId30999" Type="http://schemas.openxmlformats.org/officeDocument/2006/relationships/image" Target="../media/image30999.png"/><Relationship Id="rId31000" Type="http://schemas.openxmlformats.org/officeDocument/2006/relationships/image" Target="../media/image31000.png"/><Relationship Id="rId31001" Type="http://schemas.openxmlformats.org/officeDocument/2006/relationships/image" Target="../media/image31001.png"/><Relationship Id="rId31002" Type="http://schemas.openxmlformats.org/officeDocument/2006/relationships/image" Target="../media/image31002.png"/><Relationship Id="rId31003" Type="http://schemas.openxmlformats.org/officeDocument/2006/relationships/image" Target="../media/image31003.png"/><Relationship Id="rId31004" Type="http://schemas.openxmlformats.org/officeDocument/2006/relationships/image" Target="../media/image31004.png"/><Relationship Id="rId31005" Type="http://schemas.openxmlformats.org/officeDocument/2006/relationships/image" Target="../media/image31005.png"/><Relationship Id="rId31006" Type="http://schemas.openxmlformats.org/officeDocument/2006/relationships/image" Target="../media/image31006.png"/><Relationship Id="rId31007" Type="http://schemas.openxmlformats.org/officeDocument/2006/relationships/image" Target="../media/image31007.png"/><Relationship Id="rId31008" Type="http://schemas.openxmlformats.org/officeDocument/2006/relationships/image" Target="../media/image31008.png"/><Relationship Id="rId31009" Type="http://schemas.openxmlformats.org/officeDocument/2006/relationships/image" Target="../media/image31009.png"/><Relationship Id="rId31010" Type="http://schemas.openxmlformats.org/officeDocument/2006/relationships/image" Target="../media/image31010.png"/><Relationship Id="rId31011" Type="http://schemas.openxmlformats.org/officeDocument/2006/relationships/image" Target="../media/image31011.png"/><Relationship Id="rId31012" Type="http://schemas.openxmlformats.org/officeDocument/2006/relationships/image" Target="../media/image31012.png"/><Relationship Id="rId31013" Type="http://schemas.openxmlformats.org/officeDocument/2006/relationships/image" Target="../media/image31013.png"/><Relationship Id="rId31014" Type="http://schemas.openxmlformats.org/officeDocument/2006/relationships/image" Target="../media/image31014.png"/><Relationship Id="rId31015" Type="http://schemas.openxmlformats.org/officeDocument/2006/relationships/image" Target="../media/image31015.png"/><Relationship Id="rId31016" Type="http://schemas.openxmlformats.org/officeDocument/2006/relationships/image" Target="../media/image31016.png"/><Relationship Id="rId31017" Type="http://schemas.openxmlformats.org/officeDocument/2006/relationships/image" Target="../media/image31017.png"/><Relationship Id="rId31018" Type="http://schemas.openxmlformats.org/officeDocument/2006/relationships/image" Target="../media/image31018.png"/><Relationship Id="rId31019" Type="http://schemas.openxmlformats.org/officeDocument/2006/relationships/image" Target="../media/image7973.png"/></Relationships>
</file>

<file path=ppt/slides/_rels/slide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31512" Type="http://schemas.openxmlformats.org/officeDocument/2006/relationships/image" Target="../media/image7971.png"/><Relationship Id="rId31513" Type="http://schemas.openxmlformats.org/officeDocument/2006/relationships/image" Target="../media/image31513.png"/><Relationship Id="rId31514" Type="http://schemas.openxmlformats.org/officeDocument/2006/relationships/image" Target="../media/image7973.png"/><Relationship Id="rId31524" Type="http://schemas.openxmlformats.org/officeDocument/2006/relationships/image" Target="../media/image31524.png"/><Relationship Id="rId31525" Type="http://schemas.openxmlformats.org/officeDocument/2006/relationships/image" Target="../media/image31525.png"/><Relationship Id="rId31528" Type="http://schemas.openxmlformats.org/officeDocument/2006/relationships/image" Target="../media/image31528.png"/><Relationship Id="rId31530" Type="http://schemas.openxmlformats.org/officeDocument/2006/relationships/image" Target="../media/image31530.png"/><Relationship Id="rId31531" Type="http://schemas.openxmlformats.org/officeDocument/2006/relationships/image" Target="../media/image31531.png"/><Relationship Id="rId31534" Type="http://schemas.openxmlformats.org/officeDocument/2006/relationships/image" Target="../media/image31534.png"/><Relationship Id="rId31536" Type="http://schemas.openxmlformats.org/officeDocument/2006/relationships/image" Target="../media/image31536.png"/><Relationship Id="rId31537" Type="http://schemas.openxmlformats.org/officeDocument/2006/relationships/image" Target="../media/image31537.png"/><Relationship Id="rId31540" Type="http://schemas.openxmlformats.org/officeDocument/2006/relationships/image" Target="../media/image31540.png"/><Relationship Id="rId31542" Type="http://schemas.openxmlformats.org/officeDocument/2006/relationships/image" Target="../media/image31542.png"/><Relationship Id="rId31543" Type="http://schemas.openxmlformats.org/officeDocument/2006/relationships/image" Target="../media/image31543.png"/><Relationship Id="rId31546" Type="http://schemas.openxmlformats.org/officeDocument/2006/relationships/image" Target="../media/image31546.png"/><Relationship Id="rId31548" Type="http://schemas.openxmlformats.org/officeDocument/2006/relationships/image" Target="../media/image31548.png"/><Relationship Id="rId31549" Type="http://schemas.openxmlformats.org/officeDocument/2006/relationships/image" Target="../media/image31549.png"/><Relationship Id="rId31552" Type="http://schemas.openxmlformats.org/officeDocument/2006/relationships/image" Target="../media/image31552.png"/><Relationship Id="rId31554" Type="http://schemas.openxmlformats.org/officeDocument/2006/relationships/image" Target="../media/image31554.png"/><Relationship Id="rId31555" Type="http://schemas.openxmlformats.org/officeDocument/2006/relationships/image" Target="../media/image31555.png"/></Relationships>
</file>

<file path=ppt/slides/_rels/slide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exportedu.ru"/><Relationship Id="rId31875" Type="http://schemas.openxmlformats.org/officeDocument/2006/relationships/image" Target="../media/image7971.png"/><Relationship Id="rId31876" Type="http://schemas.openxmlformats.org/officeDocument/2006/relationships/image" Target="../media/image31876.png"/><Relationship Id="rId31877" Type="http://schemas.openxmlformats.org/officeDocument/2006/relationships/image" Target="../media/image7973.png"/><Relationship Id="rId31879" Type="http://schemas.openxmlformats.org/officeDocument/2006/relationships/image" Target="../media/image31879.png"/><Relationship Id="rId31884" Type="http://schemas.openxmlformats.org/officeDocument/2006/relationships/image" Target="../media/image31884.png"/><Relationship Id="rId31887" Type="http://schemas.openxmlformats.org/officeDocument/2006/relationships/image" Target="../media/image31887.png"/><Relationship Id="rId31889" Type="http://schemas.openxmlformats.org/officeDocument/2006/relationships/image" Target="../media/image31889.png"/><Relationship Id="rId31890" Type="http://schemas.openxmlformats.org/officeDocument/2006/relationships/image" Target="../media/image31890.png"/><Relationship Id="rId31893" Type="http://schemas.openxmlformats.org/officeDocument/2006/relationships/image" Target="../media/image31893.png"/><Relationship Id="rId31895" Type="http://schemas.openxmlformats.org/officeDocument/2006/relationships/image" Target="../media/image31895.png"/><Relationship Id="rId31896" Type="http://schemas.openxmlformats.org/officeDocument/2006/relationships/image" Target="../media/image31896.png"/><Relationship Id="rId31899" Type="http://schemas.openxmlformats.org/officeDocument/2006/relationships/image" Target="../media/image31899.png"/><Relationship Id="rId31901" Type="http://schemas.openxmlformats.org/officeDocument/2006/relationships/image" Target="../media/image31901.png"/><Relationship Id="rId31902" Type="http://schemas.openxmlformats.org/officeDocument/2006/relationships/image" Target="../media/image31902.png"/><Relationship Id="rId31905" Type="http://schemas.openxmlformats.org/officeDocument/2006/relationships/image" Target="../media/image31905.png"/><Relationship Id="rId31907" Type="http://schemas.openxmlformats.org/officeDocument/2006/relationships/image" Target="../media/image31907.png"/><Relationship Id="rId31908" Type="http://schemas.openxmlformats.org/officeDocument/2006/relationships/image" Target="../media/image31908.png"/></Relationships>
</file>

<file path=ppt/slides/slide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0" name="Freeform 100"/>
          <p:cNvSpPr/>
          <p:nvPr/>
        </p:nvSpPr>
        <p:spPr>
          <a:xfrm rot="0" flipH="0" flipV="0">
            <a:off x="1833156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" name="Freeform 101"/>
          <p:cNvSpPr/>
          <p:nvPr/>
        </p:nvSpPr>
        <p:spPr>
          <a:xfrm rot="0" flipH="0" flipV="0">
            <a:off x="1882622" y="227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" name="Freeform 102"/>
          <p:cNvSpPr/>
          <p:nvPr/>
        </p:nvSpPr>
        <p:spPr>
          <a:xfrm rot="0" flipH="0" flipV="0">
            <a:off x="1932089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" name="Freeform 103"/>
          <p:cNvSpPr/>
          <p:nvPr/>
        </p:nvSpPr>
        <p:spPr>
          <a:xfrm rot="0" flipH="0" flipV="0">
            <a:off x="1981555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" name="Freeform 104"/>
          <p:cNvSpPr/>
          <p:nvPr/>
        </p:nvSpPr>
        <p:spPr>
          <a:xfrm rot="0" flipH="0" flipV="0">
            <a:off x="2031022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" name="Freeform 105"/>
          <p:cNvSpPr/>
          <p:nvPr/>
        </p:nvSpPr>
        <p:spPr>
          <a:xfrm rot="0" flipH="0" flipV="0">
            <a:off x="2080488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" name="Freeform 106"/>
          <p:cNvSpPr/>
          <p:nvPr/>
        </p:nvSpPr>
        <p:spPr>
          <a:xfrm rot="0" flipH="0" flipV="0">
            <a:off x="2129955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" name="Freeform 107"/>
          <p:cNvSpPr/>
          <p:nvPr/>
        </p:nvSpPr>
        <p:spPr>
          <a:xfrm rot="0" flipH="0" flipV="0">
            <a:off x="2179421" y="2286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" name="Freeform 108"/>
          <p:cNvSpPr/>
          <p:nvPr/>
        </p:nvSpPr>
        <p:spPr>
          <a:xfrm rot="0" flipH="0" flipV="0">
            <a:off x="2228888" y="2286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" name="Freeform 109"/>
          <p:cNvSpPr/>
          <p:nvPr/>
        </p:nvSpPr>
        <p:spPr>
          <a:xfrm rot="0" flipH="0" flipV="0">
            <a:off x="2278392" y="22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" name="Freeform 110"/>
          <p:cNvSpPr/>
          <p:nvPr/>
        </p:nvSpPr>
        <p:spPr>
          <a:xfrm rot="0" flipH="0" flipV="0">
            <a:off x="2327871" y="227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Freeform 111"/>
          <p:cNvSpPr/>
          <p:nvPr/>
        </p:nvSpPr>
        <p:spPr>
          <a:xfrm rot="0" flipH="0" flipV="0">
            <a:off x="2377325" y="228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" name="Freeform 112"/>
          <p:cNvSpPr/>
          <p:nvPr/>
        </p:nvSpPr>
        <p:spPr>
          <a:xfrm rot="0" flipH="0" flipV="0">
            <a:off x="2426715" y="2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" name="Freeform 113"/>
          <p:cNvSpPr/>
          <p:nvPr/>
        </p:nvSpPr>
        <p:spPr>
          <a:xfrm rot="0" flipH="0" flipV="0">
            <a:off x="2624581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" name="Freeform 114"/>
          <p:cNvSpPr/>
          <p:nvPr/>
        </p:nvSpPr>
        <p:spPr>
          <a:xfrm rot="0" flipH="0" flipV="0">
            <a:off x="2674048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" name="Freeform 115"/>
          <p:cNvSpPr/>
          <p:nvPr/>
        </p:nvSpPr>
        <p:spPr>
          <a:xfrm rot="0" flipH="0" flipV="0">
            <a:off x="2723515" y="22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" name="Freeform 116"/>
          <p:cNvSpPr/>
          <p:nvPr/>
        </p:nvSpPr>
        <p:spPr>
          <a:xfrm rot="0" flipH="0" flipV="0">
            <a:off x="2772981" y="227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" name="Freeform 117"/>
          <p:cNvSpPr/>
          <p:nvPr/>
        </p:nvSpPr>
        <p:spPr>
          <a:xfrm rot="0" flipH="0" flipV="0">
            <a:off x="2822486" y="22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" name="Freeform 118"/>
          <p:cNvSpPr/>
          <p:nvPr/>
        </p:nvSpPr>
        <p:spPr>
          <a:xfrm rot="0" flipH="0" flipV="0">
            <a:off x="2871876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" name="Freeform 119"/>
          <p:cNvSpPr/>
          <p:nvPr/>
        </p:nvSpPr>
        <p:spPr>
          <a:xfrm rot="0" flipH="0" flipV="0">
            <a:off x="2921419" y="22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" name="Freeform 120"/>
          <p:cNvSpPr/>
          <p:nvPr/>
        </p:nvSpPr>
        <p:spPr>
          <a:xfrm rot="0" flipH="0" flipV="0">
            <a:off x="2970809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" name="Freeform 121"/>
          <p:cNvSpPr/>
          <p:nvPr/>
        </p:nvSpPr>
        <p:spPr>
          <a:xfrm rot="0" flipH="0" flipV="0">
            <a:off x="3020263" y="227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" name="Freeform 122"/>
          <p:cNvSpPr/>
          <p:nvPr/>
        </p:nvSpPr>
        <p:spPr>
          <a:xfrm rot="0" flipH="0" flipV="0">
            <a:off x="3069742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" name="Freeform 123"/>
          <p:cNvSpPr/>
          <p:nvPr/>
        </p:nvSpPr>
        <p:spPr>
          <a:xfrm rot="0" flipH="0" flipV="0">
            <a:off x="3119208" y="227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" name="Freeform 124"/>
          <p:cNvSpPr/>
          <p:nvPr/>
        </p:nvSpPr>
        <p:spPr>
          <a:xfrm rot="0" flipH="0" flipV="0">
            <a:off x="3168675" y="2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" name="Freeform 125"/>
          <p:cNvSpPr/>
          <p:nvPr/>
        </p:nvSpPr>
        <p:spPr>
          <a:xfrm rot="0" flipH="0" flipV="0">
            <a:off x="3218141" y="228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" name="Freeform 126"/>
          <p:cNvSpPr/>
          <p:nvPr/>
        </p:nvSpPr>
        <p:spPr>
          <a:xfrm rot="0" flipH="0" flipV="0">
            <a:off x="3267608" y="2286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" name="Freeform 127"/>
          <p:cNvSpPr/>
          <p:nvPr/>
        </p:nvSpPr>
        <p:spPr>
          <a:xfrm rot="0" flipH="0" flipV="0">
            <a:off x="3317036" y="2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" name="Freeform 128"/>
          <p:cNvSpPr/>
          <p:nvPr/>
        </p:nvSpPr>
        <p:spPr>
          <a:xfrm rot="0" flipH="0" flipV="0">
            <a:off x="3366490" y="228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65"/>
                </a:cubicBezTo>
                <a:cubicBezTo>
                  <a:pt x="25717" y="19926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" name="Freeform 129"/>
          <p:cNvSpPr/>
          <p:nvPr/>
        </p:nvSpPr>
        <p:spPr>
          <a:xfrm rot="0" flipH="0" flipV="0">
            <a:off x="3415969" y="2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" name="Freeform 130"/>
          <p:cNvSpPr/>
          <p:nvPr/>
        </p:nvSpPr>
        <p:spPr>
          <a:xfrm rot="0" flipH="0" flipV="0">
            <a:off x="3465423" y="228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" name="Freeform 131"/>
          <p:cNvSpPr/>
          <p:nvPr/>
        </p:nvSpPr>
        <p:spPr>
          <a:xfrm rot="0" flipH="0" flipV="0">
            <a:off x="3514902" y="2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" name="Freeform 132"/>
          <p:cNvSpPr/>
          <p:nvPr/>
        </p:nvSpPr>
        <p:spPr>
          <a:xfrm rot="0" flipH="0" flipV="0">
            <a:off x="3564369" y="2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" name="Freeform 133"/>
          <p:cNvSpPr/>
          <p:nvPr/>
        </p:nvSpPr>
        <p:spPr>
          <a:xfrm rot="0" flipH="0" flipV="0">
            <a:off x="3613835" y="2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" name="Freeform 134"/>
          <p:cNvSpPr/>
          <p:nvPr/>
        </p:nvSpPr>
        <p:spPr>
          <a:xfrm rot="0" flipH="0" flipV="0">
            <a:off x="3663302" y="2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" name="Freeform 135"/>
          <p:cNvSpPr/>
          <p:nvPr/>
        </p:nvSpPr>
        <p:spPr>
          <a:xfrm rot="0" flipH="0" flipV="0">
            <a:off x="3712768" y="2286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" name="Freeform 136"/>
          <p:cNvSpPr/>
          <p:nvPr/>
        </p:nvSpPr>
        <p:spPr>
          <a:xfrm rot="0" flipH="0" flipV="0">
            <a:off x="3762235" y="228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" name="Freeform 137"/>
          <p:cNvSpPr/>
          <p:nvPr/>
        </p:nvSpPr>
        <p:spPr>
          <a:xfrm rot="0" flipH="0" flipV="0">
            <a:off x="3811701" y="227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" name="Freeform 138"/>
          <p:cNvSpPr/>
          <p:nvPr/>
        </p:nvSpPr>
        <p:spPr>
          <a:xfrm rot="0" flipH="0" flipV="0">
            <a:off x="3861206" y="22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" name="Freeform 139"/>
          <p:cNvSpPr/>
          <p:nvPr/>
        </p:nvSpPr>
        <p:spPr>
          <a:xfrm rot="0" flipH="0" flipV="0">
            <a:off x="3910596" y="22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" name="Freeform 140"/>
          <p:cNvSpPr/>
          <p:nvPr/>
        </p:nvSpPr>
        <p:spPr>
          <a:xfrm rot="0" flipH="0" flipV="0">
            <a:off x="7026833" y="227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" name="Freeform 141"/>
          <p:cNvSpPr/>
          <p:nvPr/>
        </p:nvSpPr>
        <p:spPr>
          <a:xfrm rot="0" flipH="0" flipV="0">
            <a:off x="7076299" y="227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" name="Freeform 142"/>
          <p:cNvSpPr/>
          <p:nvPr/>
        </p:nvSpPr>
        <p:spPr>
          <a:xfrm rot="0" flipH="0" flipV="0">
            <a:off x="1808759" y="4517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" name="Freeform 143"/>
          <p:cNvSpPr/>
          <p:nvPr/>
        </p:nvSpPr>
        <p:spPr>
          <a:xfrm rot="0" flipH="0" flipV="0">
            <a:off x="1858264" y="451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" name="Freeform 144"/>
          <p:cNvSpPr/>
          <p:nvPr/>
        </p:nvSpPr>
        <p:spPr>
          <a:xfrm rot="0" flipH="0" flipV="0">
            <a:off x="1907730" y="4517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" name="Freeform 145"/>
          <p:cNvSpPr/>
          <p:nvPr/>
        </p:nvSpPr>
        <p:spPr>
          <a:xfrm rot="0" flipH="0" flipV="0">
            <a:off x="1957108" y="4519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" name="Freeform 146"/>
          <p:cNvSpPr/>
          <p:nvPr/>
        </p:nvSpPr>
        <p:spPr>
          <a:xfrm rot="0" flipH="0" flipV="0">
            <a:off x="2006574" y="4519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" name="Freeform 147"/>
          <p:cNvSpPr/>
          <p:nvPr/>
        </p:nvSpPr>
        <p:spPr>
          <a:xfrm rot="0" flipH="0" flipV="0">
            <a:off x="2056053" y="4519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" name="Freeform 148"/>
          <p:cNvSpPr/>
          <p:nvPr/>
        </p:nvSpPr>
        <p:spPr>
          <a:xfrm rot="0" flipH="0" flipV="0">
            <a:off x="2105507" y="4519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" name="Freeform 149"/>
          <p:cNvSpPr/>
          <p:nvPr/>
        </p:nvSpPr>
        <p:spPr>
          <a:xfrm rot="0" flipH="0" flipV="0">
            <a:off x="2154986" y="4519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" name="Freeform 150"/>
          <p:cNvSpPr/>
          <p:nvPr/>
        </p:nvSpPr>
        <p:spPr>
          <a:xfrm rot="0" flipH="0" flipV="0">
            <a:off x="2204440" y="4519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" name="Freeform 151"/>
          <p:cNvSpPr/>
          <p:nvPr/>
        </p:nvSpPr>
        <p:spPr>
          <a:xfrm rot="0" flipH="0" flipV="0">
            <a:off x="2253919" y="4519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" name="Freeform 152"/>
          <p:cNvSpPr/>
          <p:nvPr/>
        </p:nvSpPr>
        <p:spPr>
          <a:xfrm rot="0" flipH="0" flipV="0">
            <a:off x="2303373" y="4519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" name="Freeform 153"/>
          <p:cNvSpPr/>
          <p:nvPr/>
        </p:nvSpPr>
        <p:spPr>
          <a:xfrm rot="0" flipH="0" flipV="0">
            <a:off x="2352840" y="4519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" name="Freeform 154"/>
          <p:cNvSpPr/>
          <p:nvPr/>
        </p:nvSpPr>
        <p:spPr>
          <a:xfrm rot="0" flipH="0" flipV="0">
            <a:off x="2649600" y="451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" name="Freeform 155"/>
          <p:cNvSpPr/>
          <p:nvPr/>
        </p:nvSpPr>
        <p:spPr>
          <a:xfrm rot="0" flipH="0" flipV="0">
            <a:off x="2699067" y="4519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" name="Freeform 156"/>
          <p:cNvSpPr/>
          <p:nvPr/>
        </p:nvSpPr>
        <p:spPr>
          <a:xfrm rot="0" flipH="0" flipV="0">
            <a:off x="2748534" y="4519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" name="Freeform 157"/>
          <p:cNvSpPr/>
          <p:nvPr/>
        </p:nvSpPr>
        <p:spPr>
          <a:xfrm rot="0" flipH="0" flipV="0">
            <a:off x="2798000" y="4519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" name="Freeform 158"/>
          <p:cNvSpPr/>
          <p:nvPr/>
        </p:nvSpPr>
        <p:spPr>
          <a:xfrm rot="0" flipH="0" flipV="0">
            <a:off x="2847517" y="4519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" name="Freeform 159"/>
          <p:cNvSpPr/>
          <p:nvPr/>
        </p:nvSpPr>
        <p:spPr>
          <a:xfrm rot="0" flipH="0" flipV="0">
            <a:off x="2896984" y="4517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" name="Freeform 160"/>
          <p:cNvSpPr/>
          <p:nvPr/>
        </p:nvSpPr>
        <p:spPr>
          <a:xfrm rot="0" flipH="0" flipV="0">
            <a:off x="2946361" y="4517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" name="Freeform 161"/>
          <p:cNvSpPr/>
          <p:nvPr/>
        </p:nvSpPr>
        <p:spPr>
          <a:xfrm rot="0" flipH="0" flipV="0">
            <a:off x="2995917" y="4519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" name="Freeform 162"/>
          <p:cNvSpPr/>
          <p:nvPr/>
        </p:nvSpPr>
        <p:spPr>
          <a:xfrm rot="0" flipH="0" flipV="0">
            <a:off x="3045294" y="4519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" name="Freeform 163"/>
          <p:cNvSpPr/>
          <p:nvPr/>
        </p:nvSpPr>
        <p:spPr>
          <a:xfrm rot="0" flipH="0" flipV="0">
            <a:off x="3094761" y="451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" name="Freeform 164"/>
          <p:cNvSpPr/>
          <p:nvPr/>
        </p:nvSpPr>
        <p:spPr>
          <a:xfrm rot="0" flipH="0" flipV="0">
            <a:off x="3144227" y="4517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" name="Freeform 165"/>
          <p:cNvSpPr/>
          <p:nvPr/>
        </p:nvSpPr>
        <p:spPr>
          <a:xfrm rot="0" flipH="0" flipV="0">
            <a:off x="3193707" y="4519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" name="Freeform 166"/>
          <p:cNvSpPr/>
          <p:nvPr/>
        </p:nvSpPr>
        <p:spPr>
          <a:xfrm rot="0" flipH="0" flipV="0">
            <a:off x="3243160" y="4519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" name="Freeform 167"/>
          <p:cNvSpPr/>
          <p:nvPr/>
        </p:nvSpPr>
        <p:spPr>
          <a:xfrm rot="0" flipH="0" flipV="0">
            <a:off x="3292640" y="4519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" name="Freeform 168"/>
          <p:cNvSpPr/>
          <p:nvPr/>
        </p:nvSpPr>
        <p:spPr>
          <a:xfrm rot="0" flipH="0" flipV="0">
            <a:off x="3342093" y="4519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" name="Freeform 169"/>
          <p:cNvSpPr/>
          <p:nvPr/>
        </p:nvSpPr>
        <p:spPr>
          <a:xfrm rot="0" flipH="0" flipV="0">
            <a:off x="3391560" y="4519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" name="Freeform 170"/>
          <p:cNvSpPr/>
          <p:nvPr/>
        </p:nvSpPr>
        <p:spPr>
          <a:xfrm rot="0" flipH="0" flipV="0">
            <a:off x="3441027" y="4519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" name="Freeform 171"/>
          <p:cNvSpPr/>
          <p:nvPr/>
        </p:nvSpPr>
        <p:spPr>
          <a:xfrm rot="0" flipH="0" flipV="0">
            <a:off x="3490455" y="4519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" name="Freeform 172"/>
          <p:cNvSpPr/>
          <p:nvPr/>
        </p:nvSpPr>
        <p:spPr>
          <a:xfrm rot="0" flipH="0" flipV="0">
            <a:off x="3539921" y="4519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" name="Freeform 173"/>
          <p:cNvSpPr/>
          <p:nvPr/>
        </p:nvSpPr>
        <p:spPr>
          <a:xfrm rot="0" flipH="0" flipV="0">
            <a:off x="3589388" y="4519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" name="Freeform 174"/>
          <p:cNvSpPr/>
          <p:nvPr/>
        </p:nvSpPr>
        <p:spPr>
          <a:xfrm rot="0" flipH="0" flipV="0">
            <a:off x="3638854" y="4519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" name="Freeform 175"/>
          <p:cNvSpPr/>
          <p:nvPr/>
        </p:nvSpPr>
        <p:spPr>
          <a:xfrm rot="0" flipH="0" flipV="0">
            <a:off x="3688321" y="4519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" name="Freeform 176"/>
          <p:cNvSpPr/>
          <p:nvPr/>
        </p:nvSpPr>
        <p:spPr>
          <a:xfrm rot="0" flipH="0" flipV="0">
            <a:off x="3737800" y="4519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" name="Freeform 177"/>
          <p:cNvSpPr/>
          <p:nvPr/>
        </p:nvSpPr>
        <p:spPr>
          <a:xfrm rot="0" flipH="0" flipV="0">
            <a:off x="3787254" y="4519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" name="Freeform 178"/>
          <p:cNvSpPr/>
          <p:nvPr/>
        </p:nvSpPr>
        <p:spPr>
          <a:xfrm rot="0" flipH="0" flipV="0">
            <a:off x="3836720" y="4519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" name="Freeform 179"/>
          <p:cNvSpPr/>
          <p:nvPr/>
        </p:nvSpPr>
        <p:spPr>
          <a:xfrm rot="0" flipH="0" flipV="0">
            <a:off x="7002399" y="4517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" name="Freeform 180"/>
          <p:cNvSpPr/>
          <p:nvPr/>
        </p:nvSpPr>
        <p:spPr>
          <a:xfrm rot="0" flipH="0" flipV="0">
            <a:off x="7051853" y="451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" name="Freeform 181"/>
          <p:cNvSpPr/>
          <p:nvPr/>
        </p:nvSpPr>
        <p:spPr>
          <a:xfrm rot="0" flipH="0" flipV="0">
            <a:off x="7101319" y="451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" name="Freeform 182"/>
          <p:cNvSpPr/>
          <p:nvPr/>
        </p:nvSpPr>
        <p:spPr>
          <a:xfrm rot="0" flipH="0" flipV="0">
            <a:off x="7249718" y="4517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" name="Freeform 183"/>
          <p:cNvSpPr/>
          <p:nvPr/>
        </p:nvSpPr>
        <p:spPr>
          <a:xfrm rot="0" flipH="0" flipV="0">
            <a:off x="1833156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" name="Freeform 184"/>
          <p:cNvSpPr/>
          <p:nvPr/>
        </p:nvSpPr>
        <p:spPr>
          <a:xfrm rot="0" flipH="0" flipV="0">
            <a:off x="1882622" y="8693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" name="Freeform 185"/>
          <p:cNvSpPr/>
          <p:nvPr/>
        </p:nvSpPr>
        <p:spPr>
          <a:xfrm rot="0" flipH="0" flipV="0">
            <a:off x="1932089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" name="Freeform 186"/>
          <p:cNvSpPr/>
          <p:nvPr/>
        </p:nvSpPr>
        <p:spPr>
          <a:xfrm rot="0" flipH="0" flipV="0">
            <a:off x="1981555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" name="Freeform 187"/>
          <p:cNvSpPr/>
          <p:nvPr/>
        </p:nvSpPr>
        <p:spPr>
          <a:xfrm rot="0" flipH="0" flipV="0">
            <a:off x="2031022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" name="Freeform 188"/>
          <p:cNvSpPr/>
          <p:nvPr/>
        </p:nvSpPr>
        <p:spPr>
          <a:xfrm rot="0" flipH="0" flipV="0">
            <a:off x="2080488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" name="Freeform 189"/>
          <p:cNvSpPr/>
          <p:nvPr/>
        </p:nvSpPr>
        <p:spPr>
          <a:xfrm rot="0" flipH="0" flipV="0">
            <a:off x="2129955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" name="Freeform 190"/>
          <p:cNvSpPr/>
          <p:nvPr/>
        </p:nvSpPr>
        <p:spPr>
          <a:xfrm rot="0" flipH="0" flipV="0">
            <a:off x="2179421" y="8693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" name="Freeform 191"/>
          <p:cNvSpPr/>
          <p:nvPr/>
        </p:nvSpPr>
        <p:spPr>
          <a:xfrm rot="0" flipH="0" flipV="0">
            <a:off x="2228888" y="8693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" name="Freeform 192"/>
          <p:cNvSpPr/>
          <p:nvPr/>
        </p:nvSpPr>
        <p:spPr>
          <a:xfrm rot="0" flipH="0" flipV="0">
            <a:off x="2278392" y="8693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" name="Freeform 193"/>
          <p:cNvSpPr/>
          <p:nvPr/>
        </p:nvSpPr>
        <p:spPr>
          <a:xfrm rot="0" flipH="0" flipV="0">
            <a:off x="2624581" y="8690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" name="Freeform 194"/>
          <p:cNvSpPr/>
          <p:nvPr/>
        </p:nvSpPr>
        <p:spPr>
          <a:xfrm rot="0" flipH="0" flipV="0">
            <a:off x="2674048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" name="Freeform 195"/>
          <p:cNvSpPr/>
          <p:nvPr/>
        </p:nvSpPr>
        <p:spPr>
          <a:xfrm rot="0" flipH="0" flipV="0">
            <a:off x="2723515" y="8693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" name="Freeform 196"/>
          <p:cNvSpPr/>
          <p:nvPr/>
        </p:nvSpPr>
        <p:spPr>
          <a:xfrm rot="0" flipH="0" flipV="0">
            <a:off x="2772981" y="8693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" name="Freeform 197"/>
          <p:cNvSpPr/>
          <p:nvPr/>
        </p:nvSpPr>
        <p:spPr>
          <a:xfrm rot="0" flipH="0" flipV="0">
            <a:off x="2822486" y="8693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" name="Freeform 198"/>
          <p:cNvSpPr/>
          <p:nvPr/>
        </p:nvSpPr>
        <p:spPr>
          <a:xfrm rot="0" flipH="0" flipV="0">
            <a:off x="2871876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" name="Freeform 199"/>
          <p:cNvSpPr/>
          <p:nvPr/>
        </p:nvSpPr>
        <p:spPr>
          <a:xfrm rot="0" flipH="0" flipV="0">
            <a:off x="2921419" y="8693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" name="Freeform 200"/>
          <p:cNvSpPr/>
          <p:nvPr/>
        </p:nvSpPr>
        <p:spPr>
          <a:xfrm rot="0" flipH="0" flipV="0">
            <a:off x="2970809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" name="Freeform 201"/>
          <p:cNvSpPr/>
          <p:nvPr/>
        </p:nvSpPr>
        <p:spPr>
          <a:xfrm rot="0" flipH="0" flipV="0">
            <a:off x="3020263" y="8693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" name="Freeform 202"/>
          <p:cNvSpPr/>
          <p:nvPr/>
        </p:nvSpPr>
        <p:spPr>
          <a:xfrm rot="0" flipH="0" flipV="0">
            <a:off x="3069742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" name="Freeform 203"/>
          <p:cNvSpPr/>
          <p:nvPr/>
        </p:nvSpPr>
        <p:spPr>
          <a:xfrm rot="0" flipH="0" flipV="0">
            <a:off x="3119208" y="8693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" name="Freeform 204"/>
          <p:cNvSpPr/>
          <p:nvPr/>
        </p:nvSpPr>
        <p:spPr>
          <a:xfrm rot="0" flipH="0" flipV="0">
            <a:off x="3168675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" name="Freeform 205"/>
          <p:cNvSpPr/>
          <p:nvPr/>
        </p:nvSpPr>
        <p:spPr>
          <a:xfrm rot="0" flipH="0" flipV="0">
            <a:off x="3218141" y="8693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" name="Freeform 206"/>
          <p:cNvSpPr/>
          <p:nvPr/>
        </p:nvSpPr>
        <p:spPr>
          <a:xfrm rot="0" flipH="0" flipV="0">
            <a:off x="3267608" y="8693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" name="Freeform 207"/>
          <p:cNvSpPr/>
          <p:nvPr/>
        </p:nvSpPr>
        <p:spPr>
          <a:xfrm rot="0" flipH="0" flipV="0">
            <a:off x="3317036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" name="Freeform 208"/>
          <p:cNvSpPr/>
          <p:nvPr/>
        </p:nvSpPr>
        <p:spPr>
          <a:xfrm rot="0" flipH="0" flipV="0">
            <a:off x="3366490" y="8693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" name="Freeform 209"/>
          <p:cNvSpPr/>
          <p:nvPr/>
        </p:nvSpPr>
        <p:spPr>
          <a:xfrm rot="0" flipH="0" flipV="0">
            <a:off x="3415969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" name="Freeform 210"/>
          <p:cNvSpPr/>
          <p:nvPr/>
        </p:nvSpPr>
        <p:spPr>
          <a:xfrm rot="0" flipH="0" flipV="0">
            <a:off x="3465423" y="8693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" name="Freeform 211"/>
          <p:cNvSpPr/>
          <p:nvPr/>
        </p:nvSpPr>
        <p:spPr>
          <a:xfrm rot="0" flipH="0" flipV="0">
            <a:off x="3514902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" name="Freeform 212"/>
          <p:cNvSpPr/>
          <p:nvPr/>
        </p:nvSpPr>
        <p:spPr>
          <a:xfrm rot="0" flipH="0" flipV="0">
            <a:off x="3564369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" name="Freeform 213"/>
          <p:cNvSpPr/>
          <p:nvPr/>
        </p:nvSpPr>
        <p:spPr>
          <a:xfrm rot="0" flipH="0" flipV="0">
            <a:off x="3613835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" name="Freeform 214"/>
          <p:cNvSpPr/>
          <p:nvPr/>
        </p:nvSpPr>
        <p:spPr>
          <a:xfrm rot="0" flipH="0" flipV="0">
            <a:off x="3663302" y="869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" name="Freeform 215"/>
          <p:cNvSpPr/>
          <p:nvPr/>
        </p:nvSpPr>
        <p:spPr>
          <a:xfrm rot="0" flipH="0" flipV="0">
            <a:off x="3712768" y="8693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" name="Freeform 216"/>
          <p:cNvSpPr/>
          <p:nvPr/>
        </p:nvSpPr>
        <p:spPr>
          <a:xfrm rot="0" flipH="0" flipV="0">
            <a:off x="3762235" y="8693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" name="Freeform 217"/>
          <p:cNvSpPr/>
          <p:nvPr/>
        </p:nvSpPr>
        <p:spPr>
          <a:xfrm rot="0" flipH="0" flipV="0">
            <a:off x="3811701" y="8693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" name="Freeform 218"/>
          <p:cNvSpPr/>
          <p:nvPr/>
        </p:nvSpPr>
        <p:spPr>
          <a:xfrm rot="0" flipH="0" flipV="0">
            <a:off x="5938646" y="8690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" name="Freeform 219"/>
          <p:cNvSpPr/>
          <p:nvPr/>
        </p:nvSpPr>
        <p:spPr>
          <a:xfrm rot="0" flipH="0" flipV="0">
            <a:off x="5988113" y="8690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" name="Freeform 220"/>
          <p:cNvSpPr/>
          <p:nvPr/>
        </p:nvSpPr>
        <p:spPr>
          <a:xfrm rot="0" flipH="0" flipV="0">
            <a:off x="6037579" y="8690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" name="Freeform 221"/>
          <p:cNvSpPr/>
          <p:nvPr/>
        </p:nvSpPr>
        <p:spPr>
          <a:xfrm rot="0" flipH="0" flipV="0">
            <a:off x="6779500" y="8690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" name="Freeform 222"/>
          <p:cNvSpPr/>
          <p:nvPr/>
        </p:nvSpPr>
        <p:spPr>
          <a:xfrm rot="0" flipH="0" flipV="0">
            <a:off x="6828955" y="8690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" name="Freeform 223"/>
          <p:cNvSpPr/>
          <p:nvPr/>
        </p:nvSpPr>
        <p:spPr>
          <a:xfrm rot="0" flipH="0" flipV="0">
            <a:off x="6927900" y="8690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" name="Freeform 224"/>
          <p:cNvSpPr/>
          <p:nvPr/>
        </p:nvSpPr>
        <p:spPr>
          <a:xfrm rot="0" flipH="0" flipV="0">
            <a:off x="6977367" y="8690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" name="Freeform 225"/>
          <p:cNvSpPr/>
          <p:nvPr/>
        </p:nvSpPr>
        <p:spPr>
          <a:xfrm rot="0" flipH="0" flipV="0">
            <a:off x="7026833" y="8693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" name="Freeform 226"/>
          <p:cNvSpPr/>
          <p:nvPr/>
        </p:nvSpPr>
        <p:spPr>
          <a:xfrm rot="0" flipH="0" flipV="0">
            <a:off x="7076299" y="8693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" name="Freeform 227"/>
          <p:cNvSpPr/>
          <p:nvPr/>
        </p:nvSpPr>
        <p:spPr>
          <a:xfrm rot="0" flipH="0" flipV="0">
            <a:off x="7125766" y="8690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" name="Freeform 228"/>
          <p:cNvSpPr/>
          <p:nvPr/>
        </p:nvSpPr>
        <p:spPr>
          <a:xfrm rot="0" flipH="0" flipV="0">
            <a:off x="7224611" y="8690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" name="Freeform 229"/>
          <p:cNvSpPr/>
          <p:nvPr/>
        </p:nvSpPr>
        <p:spPr>
          <a:xfrm rot="0" flipH="0" flipV="0">
            <a:off x="7274077" y="8690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" name="Freeform 230"/>
          <p:cNvSpPr/>
          <p:nvPr/>
        </p:nvSpPr>
        <p:spPr>
          <a:xfrm rot="0" flipH="0" flipV="0">
            <a:off x="1561414" y="129845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865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" name="Freeform 231"/>
          <p:cNvSpPr/>
          <p:nvPr/>
        </p:nvSpPr>
        <p:spPr>
          <a:xfrm rot="0" flipH="0" flipV="0">
            <a:off x="1709826" y="129845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" name="Freeform 232"/>
          <p:cNvSpPr/>
          <p:nvPr/>
        </p:nvSpPr>
        <p:spPr>
          <a:xfrm rot="0" flipH="0" flipV="0">
            <a:off x="1858264" y="1298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" name="Freeform 233"/>
          <p:cNvSpPr/>
          <p:nvPr/>
        </p:nvSpPr>
        <p:spPr>
          <a:xfrm rot="0" flipH="0" flipV="0">
            <a:off x="1907730" y="12981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" name="Freeform 234"/>
          <p:cNvSpPr/>
          <p:nvPr/>
        </p:nvSpPr>
        <p:spPr>
          <a:xfrm rot="0" flipH="0" flipV="0">
            <a:off x="2006574" y="12981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" name="Freeform 235"/>
          <p:cNvSpPr/>
          <p:nvPr/>
        </p:nvSpPr>
        <p:spPr>
          <a:xfrm rot="0" flipH="0" flipV="0">
            <a:off x="2056053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" name="Freeform 236"/>
          <p:cNvSpPr/>
          <p:nvPr/>
        </p:nvSpPr>
        <p:spPr>
          <a:xfrm rot="0" flipH="0" flipV="0">
            <a:off x="2105507" y="12981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" name="Freeform 237"/>
          <p:cNvSpPr/>
          <p:nvPr/>
        </p:nvSpPr>
        <p:spPr>
          <a:xfrm rot="0" flipH="0" flipV="0">
            <a:off x="2154986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" name="Freeform 238"/>
          <p:cNvSpPr/>
          <p:nvPr/>
        </p:nvSpPr>
        <p:spPr>
          <a:xfrm rot="0" flipH="0" flipV="0">
            <a:off x="2204440" y="12981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" name="Freeform 239"/>
          <p:cNvSpPr/>
          <p:nvPr/>
        </p:nvSpPr>
        <p:spPr>
          <a:xfrm rot="0" flipH="0" flipV="0">
            <a:off x="2253919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" name="Freeform 240"/>
          <p:cNvSpPr/>
          <p:nvPr/>
        </p:nvSpPr>
        <p:spPr>
          <a:xfrm rot="0" flipH="0" flipV="0">
            <a:off x="2303373" y="129845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865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" name="Freeform 241"/>
          <p:cNvSpPr/>
          <p:nvPr/>
        </p:nvSpPr>
        <p:spPr>
          <a:xfrm rot="0" flipH="0" flipV="0">
            <a:off x="2451823" y="129845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" name="Freeform 242"/>
          <p:cNvSpPr/>
          <p:nvPr/>
        </p:nvSpPr>
        <p:spPr>
          <a:xfrm rot="0" flipH="0" flipV="0">
            <a:off x="2501201" y="12981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" name="Freeform 243"/>
          <p:cNvSpPr/>
          <p:nvPr/>
        </p:nvSpPr>
        <p:spPr>
          <a:xfrm rot="0" flipH="0" flipV="0">
            <a:off x="2550668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" name="Freeform 244"/>
          <p:cNvSpPr/>
          <p:nvPr/>
        </p:nvSpPr>
        <p:spPr>
          <a:xfrm rot="0" flipH="0" flipV="0">
            <a:off x="2600134" y="129845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865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" name="Freeform 245"/>
          <p:cNvSpPr/>
          <p:nvPr/>
        </p:nvSpPr>
        <p:spPr>
          <a:xfrm rot="0" flipH="0" flipV="0">
            <a:off x="2649600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" name="Freeform 246"/>
          <p:cNvSpPr/>
          <p:nvPr/>
        </p:nvSpPr>
        <p:spPr>
          <a:xfrm rot="0" flipH="0" flipV="0">
            <a:off x="2699067" y="12981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" name="Freeform 247"/>
          <p:cNvSpPr/>
          <p:nvPr/>
        </p:nvSpPr>
        <p:spPr>
          <a:xfrm rot="0" flipH="0" flipV="0">
            <a:off x="2748534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" name="Freeform 248"/>
          <p:cNvSpPr/>
          <p:nvPr/>
        </p:nvSpPr>
        <p:spPr>
          <a:xfrm rot="0" flipH="0" flipV="0">
            <a:off x="2798000" y="12981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" name="Freeform 249"/>
          <p:cNvSpPr/>
          <p:nvPr/>
        </p:nvSpPr>
        <p:spPr>
          <a:xfrm rot="0" flipH="0" flipV="0">
            <a:off x="2847517" y="1298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" name="Freeform 250"/>
          <p:cNvSpPr/>
          <p:nvPr/>
        </p:nvSpPr>
        <p:spPr>
          <a:xfrm rot="0" flipH="0" flipV="0">
            <a:off x="2896984" y="12981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" name="Freeform 251"/>
          <p:cNvSpPr/>
          <p:nvPr/>
        </p:nvSpPr>
        <p:spPr>
          <a:xfrm rot="0" flipH="0" flipV="0">
            <a:off x="2946361" y="12981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852"/>
                </a:cubicBezTo>
                <a:cubicBezTo>
                  <a:pt x="25717" y="19926"/>
                  <a:pt x="20015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" name="Freeform 252"/>
          <p:cNvSpPr/>
          <p:nvPr/>
        </p:nvSpPr>
        <p:spPr>
          <a:xfrm rot="0" flipH="0" flipV="0">
            <a:off x="2995917" y="12981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" name="Freeform 253"/>
          <p:cNvSpPr/>
          <p:nvPr/>
        </p:nvSpPr>
        <p:spPr>
          <a:xfrm rot="0" flipH="0" flipV="0">
            <a:off x="3045294" y="12981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" name="Freeform 254"/>
          <p:cNvSpPr/>
          <p:nvPr/>
        </p:nvSpPr>
        <p:spPr>
          <a:xfrm rot="0" flipH="0" flipV="0">
            <a:off x="3094761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" name="Freeform 255"/>
          <p:cNvSpPr/>
          <p:nvPr/>
        </p:nvSpPr>
        <p:spPr>
          <a:xfrm rot="0" flipH="0" flipV="0">
            <a:off x="3144227" y="12981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" name="Freeform 256"/>
          <p:cNvSpPr/>
          <p:nvPr/>
        </p:nvSpPr>
        <p:spPr>
          <a:xfrm rot="0" flipH="0" flipV="0">
            <a:off x="3193707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" name="Freeform 257"/>
          <p:cNvSpPr/>
          <p:nvPr/>
        </p:nvSpPr>
        <p:spPr>
          <a:xfrm rot="0" flipH="0" flipV="0">
            <a:off x="3243160" y="12981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" name="Freeform 258"/>
          <p:cNvSpPr/>
          <p:nvPr/>
        </p:nvSpPr>
        <p:spPr>
          <a:xfrm rot="0" flipH="0" flipV="0">
            <a:off x="3292640" y="12981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" name="Freeform 259"/>
          <p:cNvSpPr/>
          <p:nvPr/>
        </p:nvSpPr>
        <p:spPr>
          <a:xfrm rot="0" flipH="0" flipV="0">
            <a:off x="3342093" y="1298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" name="Freeform 260"/>
          <p:cNvSpPr/>
          <p:nvPr/>
        </p:nvSpPr>
        <p:spPr>
          <a:xfrm rot="0" flipH="0" flipV="0">
            <a:off x="3391560" y="12981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" name="Freeform 261"/>
          <p:cNvSpPr/>
          <p:nvPr/>
        </p:nvSpPr>
        <p:spPr>
          <a:xfrm rot="0" flipH="0" flipV="0">
            <a:off x="3441027" y="1298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" name="Freeform 262"/>
          <p:cNvSpPr/>
          <p:nvPr/>
        </p:nvSpPr>
        <p:spPr>
          <a:xfrm rot="0" flipH="0" flipV="0">
            <a:off x="3490455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" name="Freeform 263"/>
          <p:cNvSpPr/>
          <p:nvPr/>
        </p:nvSpPr>
        <p:spPr>
          <a:xfrm rot="0" flipH="0" flipV="0">
            <a:off x="3539921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" name="Freeform 264"/>
          <p:cNvSpPr/>
          <p:nvPr/>
        </p:nvSpPr>
        <p:spPr>
          <a:xfrm rot="0" flipH="0" flipV="0">
            <a:off x="3589388" y="12981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" name="Freeform 265"/>
          <p:cNvSpPr/>
          <p:nvPr/>
        </p:nvSpPr>
        <p:spPr>
          <a:xfrm rot="0" flipH="0" flipV="0">
            <a:off x="3638854" y="12981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" name="Freeform 266"/>
          <p:cNvSpPr/>
          <p:nvPr/>
        </p:nvSpPr>
        <p:spPr>
          <a:xfrm rot="0" flipH="0" flipV="0">
            <a:off x="3688321" y="12981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" name="Freeform 267"/>
          <p:cNvSpPr/>
          <p:nvPr/>
        </p:nvSpPr>
        <p:spPr>
          <a:xfrm rot="0" flipH="0" flipV="0">
            <a:off x="3737800" y="1298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" name="Freeform 268"/>
          <p:cNvSpPr/>
          <p:nvPr/>
        </p:nvSpPr>
        <p:spPr>
          <a:xfrm rot="0" flipH="0" flipV="0">
            <a:off x="5765799" y="129845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" name="Freeform 269"/>
          <p:cNvSpPr/>
          <p:nvPr/>
        </p:nvSpPr>
        <p:spPr>
          <a:xfrm rot="0" flipH="0" flipV="0">
            <a:off x="5815266" y="129845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" name="Freeform 270"/>
          <p:cNvSpPr/>
          <p:nvPr/>
        </p:nvSpPr>
        <p:spPr>
          <a:xfrm rot="0" flipH="0" flipV="0">
            <a:off x="5864732" y="129845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" name="Freeform 271"/>
          <p:cNvSpPr/>
          <p:nvPr/>
        </p:nvSpPr>
        <p:spPr>
          <a:xfrm rot="0" flipH="0" flipV="0">
            <a:off x="6656121" y="129845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" name="Freeform 272"/>
          <p:cNvSpPr/>
          <p:nvPr/>
        </p:nvSpPr>
        <p:spPr>
          <a:xfrm rot="0" flipH="0" flipV="0">
            <a:off x="6705587" y="129845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" name="Freeform 273"/>
          <p:cNvSpPr/>
          <p:nvPr/>
        </p:nvSpPr>
        <p:spPr>
          <a:xfrm rot="0" flipH="0" flipV="0">
            <a:off x="6755054" y="129845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" name="Freeform 274"/>
          <p:cNvSpPr/>
          <p:nvPr/>
        </p:nvSpPr>
        <p:spPr>
          <a:xfrm rot="0" flipH="0" flipV="0">
            <a:off x="6804520" y="129845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" name="Freeform 275"/>
          <p:cNvSpPr/>
          <p:nvPr/>
        </p:nvSpPr>
        <p:spPr>
          <a:xfrm rot="0" flipH="0" flipV="0">
            <a:off x="6853986" y="129845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" name="Freeform 276"/>
          <p:cNvSpPr/>
          <p:nvPr/>
        </p:nvSpPr>
        <p:spPr>
          <a:xfrm rot="0" flipH="0" flipV="0">
            <a:off x="6903453" y="129845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25" y="0"/>
                  <a:pt x="25615" y="5715"/>
                  <a:pt x="25615" y="12865"/>
                </a:cubicBezTo>
                <a:cubicBezTo>
                  <a:pt x="25615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" name="Freeform 277"/>
          <p:cNvSpPr/>
          <p:nvPr/>
        </p:nvSpPr>
        <p:spPr>
          <a:xfrm rot="0" flipH="0" flipV="0">
            <a:off x="6952919" y="129845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" name="Freeform 278"/>
          <p:cNvSpPr/>
          <p:nvPr/>
        </p:nvSpPr>
        <p:spPr>
          <a:xfrm rot="0" flipH="0" flipV="0">
            <a:off x="7002399" y="12981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" name="Freeform 279"/>
          <p:cNvSpPr/>
          <p:nvPr/>
        </p:nvSpPr>
        <p:spPr>
          <a:xfrm rot="0" flipH="0" flipV="0">
            <a:off x="7051853" y="1298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" name="Freeform 280"/>
          <p:cNvSpPr/>
          <p:nvPr/>
        </p:nvSpPr>
        <p:spPr>
          <a:xfrm rot="0" flipH="0" flipV="0">
            <a:off x="7101319" y="1298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" name="Freeform 281"/>
          <p:cNvSpPr/>
          <p:nvPr/>
        </p:nvSpPr>
        <p:spPr>
          <a:xfrm rot="0" flipH="0" flipV="0">
            <a:off x="7150785" y="129845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" name="Freeform 282"/>
          <p:cNvSpPr/>
          <p:nvPr/>
        </p:nvSpPr>
        <p:spPr>
          <a:xfrm rot="0" flipH="0" flipV="0">
            <a:off x="7200252" y="129845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" name="Freeform 283"/>
          <p:cNvSpPr/>
          <p:nvPr/>
        </p:nvSpPr>
        <p:spPr>
          <a:xfrm rot="0" flipH="0" flipV="0">
            <a:off x="7249718" y="12981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" name="Freeform 284"/>
          <p:cNvSpPr/>
          <p:nvPr/>
        </p:nvSpPr>
        <p:spPr>
          <a:xfrm rot="0" flipH="0" flipV="0">
            <a:off x="7299185" y="129845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" name="Freeform 285"/>
          <p:cNvSpPr/>
          <p:nvPr/>
        </p:nvSpPr>
        <p:spPr>
          <a:xfrm rot="0" flipH="0" flipV="0">
            <a:off x="1190167" y="17150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" name="Freeform 286"/>
          <p:cNvSpPr/>
          <p:nvPr/>
        </p:nvSpPr>
        <p:spPr>
          <a:xfrm rot="0" flipH="0" flipV="0">
            <a:off x="1338529" y="17150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" name="Freeform 287"/>
          <p:cNvSpPr/>
          <p:nvPr/>
        </p:nvSpPr>
        <p:spPr>
          <a:xfrm rot="0" flipH="0" flipV="0">
            <a:off x="1635328" y="17150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" name="Freeform 288"/>
          <p:cNvSpPr/>
          <p:nvPr/>
        </p:nvSpPr>
        <p:spPr>
          <a:xfrm rot="0" flipH="0" flipV="0">
            <a:off x="1734261" y="17150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" name="Freeform 289"/>
          <p:cNvSpPr/>
          <p:nvPr/>
        </p:nvSpPr>
        <p:spPr>
          <a:xfrm rot="0" flipH="0" flipV="0">
            <a:off x="2031022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" name="Freeform 290"/>
          <p:cNvSpPr/>
          <p:nvPr/>
        </p:nvSpPr>
        <p:spPr>
          <a:xfrm rot="0" flipH="0" flipV="0">
            <a:off x="2080488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" name="Freeform 291"/>
          <p:cNvSpPr/>
          <p:nvPr/>
        </p:nvSpPr>
        <p:spPr>
          <a:xfrm rot="0" flipH="0" flipV="0">
            <a:off x="2129955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" name="Freeform 292"/>
          <p:cNvSpPr/>
          <p:nvPr/>
        </p:nvSpPr>
        <p:spPr>
          <a:xfrm rot="0" flipH="0" flipV="0">
            <a:off x="2129955" y="25614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" name="Freeform 293"/>
          <p:cNvSpPr/>
          <p:nvPr/>
        </p:nvSpPr>
        <p:spPr>
          <a:xfrm rot="0" flipH="0" flipV="0">
            <a:off x="2179421" y="17152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" name="Freeform 294"/>
          <p:cNvSpPr/>
          <p:nvPr/>
        </p:nvSpPr>
        <p:spPr>
          <a:xfrm rot="0" flipH="0" flipV="0">
            <a:off x="2525649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" name="Freeform 295"/>
          <p:cNvSpPr/>
          <p:nvPr/>
        </p:nvSpPr>
        <p:spPr>
          <a:xfrm rot="0" flipH="0" flipV="0">
            <a:off x="2575115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" name="Freeform 296"/>
          <p:cNvSpPr/>
          <p:nvPr/>
        </p:nvSpPr>
        <p:spPr>
          <a:xfrm rot="0" flipH="0" flipV="0">
            <a:off x="2624581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" name="Freeform 297"/>
          <p:cNvSpPr/>
          <p:nvPr/>
        </p:nvSpPr>
        <p:spPr>
          <a:xfrm rot="0" flipH="0" flipV="0">
            <a:off x="2674048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" name="Freeform 298"/>
          <p:cNvSpPr/>
          <p:nvPr/>
        </p:nvSpPr>
        <p:spPr>
          <a:xfrm rot="0" flipH="0" flipV="0">
            <a:off x="2723515" y="17152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" name="Freeform 299"/>
          <p:cNvSpPr/>
          <p:nvPr/>
        </p:nvSpPr>
        <p:spPr>
          <a:xfrm rot="0" flipH="0" flipV="0">
            <a:off x="2772981" y="17152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" name="Freeform 300"/>
          <p:cNvSpPr/>
          <p:nvPr/>
        </p:nvSpPr>
        <p:spPr>
          <a:xfrm rot="0" flipH="0" flipV="0">
            <a:off x="2822486" y="17152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" name="Freeform 301"/>
          <p:cNvSpPr/>
          <p:nvPr/>
        </p:nvSpPr>
        <p:spPr>
          <a:xfrm rot="0" flipH="0" flipV="0">
            <a:off x="2871876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" name="Freeform 302"/>
          <p:cNvSpPr/>
          <p:nvPr/>
        </p:nvSpPr>
        <p:spPr>
          <a:xfrm rot="0" flipH="0" flipV="0">
            <a:off x="2921419" y="17152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" name="Freeform 303"/>
          <p:cNvSpPr/>
          <p:nvPr/>
        </p:nvSpPr>
        <p:spPr>
          <a:xfrm rot="0" flipH="0" flipV="0">
            <a:off x="2970809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" name="Freeform 304"/>
          <p:cNvSpPr/>
          <p:nvPr/>
        </p:nvSpPr>
        <p:spPr>
          <a:xfrm rot="0" flipH="0" flipV="0">
            <a:off x="3020263" y="17152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" name="Freeform 305"/>
          <p:cNvSpPr/>
          <p:nvPr/>
        </p:nvSpPr>
        <p:spPr>
          <a:xfrm rot="0" flipH="0" flipV="0">
            <a:off x="3069742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" name="Freeform 306"/>
          <p:cNvSpPr/>
          <p:nvPr/>
        </p:nvSpPr>
        <p:spPr>
          <a:xfrm rot="0" flipH="0" flipV="0">
            <a:off x="3119208" y="17152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" name="Freeform 307"/>
          <p:cNvSpPr/>
          <p:nvPr/>
        </p:nvSpPr>
        <p:spPr>
          <a:xfrm rot="0" flipH="0" flipV="0">
            <a:off x="3168675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" name="Freeform 308"/>
          <p:cNvSpPr/>
          <p:nvPr/>
        </p:nvSpPr>
        <p:spPr>
          <a:xfrm rot="0" flipH="0" flipV="0">
            <a:off x="3218141" y="17152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" name="Freeform 309"/>
          <p:cNvSpPr/>
          <p:nvPr/>
        </p:nvSpPr>
        <p:spPr>
          <a:xfrm rot="0" flipH="0" flipV="0">
            <a:off x="3267608" y="17152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" name="Freeform 310"/>
          <p:cNvSpPr/>
          <p:nvPr/>
        </p:nvSpPr>
        <p:spPr>
          <a:xfrm rot="0" flipH="0" flipV="0">
            <a:off x="3317036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" name="Freeform 311"/>
          <p:cNvSpPr/>
          <p:nvPr/>
        </p:nvSpPr>
        <p:spPr>
          <a:xfrm rot="0" flipH="0" flipV="0">
            <a:off x="3366490" y="17152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20015" y="0"/>
                  <a:pt x="25717" y="5778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" name="Freeform 312"/>
          <p:cNvSpPr/>
          <p:nvPr/>
        </p:nvSpPr>
        <p:spPr>
          <a:xfrm rot="0" flipH="0" flipV="0">
            <a:off x="3415969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" name="Freeform 313"/>
          <p:cNvSpPr/>
          <p:nvPr/>
        </p:nvSpPr>
        <p:spPr>
          <a:xfrm rot="0" flipH="0" flipV="0">
            <a:off x="3465423" y="17152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" name="Freeform 314"/>
          <p:cNvSpPr/>
          <p:nvPr/>
        </p:nvSpPr>
        <p:spPr>
          <a:xfrm rot="0" flipH="0" flipV="0">
            <a:off x="3514902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" name="Freeform 315"/>
          <p:cNvSpPr/>
          <p:nvPr/>
        </p:nvSpPr>
        <p:spPr>
          <a:xfrm rot="0" flipH="0" flipV="0">
            <a:off x="3564369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" name="Freeform 316"/>
          <p:cNvSpPr/>
          <p:nvPr/>
        </p:nvSpPr>
        <p:spPr>
          <a:xfrm rot="0" flipH="0" flipV="0">
            <a:off x="3613835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" name="Freeform 317"/>
          <p:cNvSpPr/>
          <p:nvPr/>
        </p:nvSpPr>
        <p:spPr>
          <a:xfrm rot="0" flipH="0" flipV="0">
            <a:off x="3663302" y="1715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" name="Freeform 318"/>
          <p:cNvSpPr/>
          <p:nvPr/>
        </p:nvSpPr>
        <p:spPr>
          <a:xfrm rot="0" flipH="0" flipV="0">
            <a:off x="3712768" y="17152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" name="Freeform 319"/>
          <p:cNvSpPr/>
          <p:nvPr/>
        </p:nvSpPr>
        <p:spPr>
          <a:xfrm rot="0" flipH="0" flipV="0">
            <a:off x="3762235" y="17150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" name="Freeform 320"/>
          <p:cNvSpPr/>
          <p:nvPr/>
        </p:nvSpPr>
        <p:spPr>
          <a:xfrm rot="0" flipH="0" flipV="0">
            <a:off x="5691314" y="17150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" name="Freeform 321"/>
          <p:cNvSpPr/>
          <p:nvPr/>
        </p:nvSpPr>
        <p:spPr>
          <a:xfrm rot="0" flipH="0" flipV="0">
            <a:off x="5740781" y="17150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" name="Freeform 322"/>
          <p:cNvSpPr/>
          <p:nvPr/>
        </p:nvSpPr>
        <p:spPr>
          <a:xfrm rot="0" flipH="0" flipV="0">
            <a:off x="5790247" y="17150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" name="Freeform 323"/>
          <p:cNvSpPr/>
          <p:nvPr/>
        </p:nvSpPr>
        <p:spPr>
          <a:xfrm rot="0" flipH="0" flipV="0">
            <a:off x="6631088" y="17150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" name="Freeform 324"/>
          <p:cNvSpPr/>
          <p:nvPr/>
        </p:nvSpPr>
        <p:spPr>
          <a:xfrm rot="0" flipH="0" flipV="0">
            <a:off x="6680568" y="17150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" name="Freeform 325"/>
          <p:cNvSpPr/>
          <p:nvPr/>
        </p:nvSpPr>
        <p:spPr>
          <a:xfrm rot="0" flipH="0" flipV="0">
            <a:off x="6730022" y="17150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" name="Freeform 326"/>
          <p:cNvSpPr/>
          <p:nvPr/>
        </p:nvSpPr>
        <p:spPr>
          <a:xfrm rot="0" flipH="0" flipV="0">
            <a:off x="6779500" y="17152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" name="Freeform 327"/>
          <p:cNvSpPr/>
          <p:nvPr/>
        </p:nvSpPr>
        <p:spPr>
          <a:xfrm rot="0" flipH="0" flipV="0">
            <a:off x="6828955" y="17152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" name="Freeform 328"/>
          <p:cNvSpPr/>
          <p:nvPr/>
        </p:nvSpPr>
        <p:spPr>
          <a:xfrm rot="0" flipH="0" flipV="0">
            <a:off x="6878434" y="17150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" name="Freeform 329"/>
          <p:cNvSpPr/>
          <p:nvPr/>
        </p:nvSpPr>
        <p:spPr>
          <a:xfrm rot="0" flipH="0" flipV="0">
            <a:off x="6927900" y="17152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" name="Freeform 330"/>
          <p:cNvSpPr/>
          <p:nvPr/>
        </p:nvSpPr>
        <p:spPr>
          <a:xfrm rot="0" flipH="0" flipV="0">
            <a:off x="6977367" y="17152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" name="Freeform 331"/>
          <p:cNvSpPr/>
          <p:nvPr/>
        </p:nvSpPr>
        <p:spPr>
          <a:xfrm rot="0" flipH="0" flipV="0">
            <a:off x="7026833" y="17152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" name="Freeform 332"/>
          <p:cNvSpPr/>
          <p:nvPr/>
        </p:nvSpPr>
        <p:spPr>
          <a:xfrm rot="0" flipH="0" flipV="0">
            <a:off x="7076299" y="17152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" name="Freeform 333"/>
          <p:cNvSpPr/>
          <p:nvPr/>
        </p:nvSpPr>
        <p:spPr>
          <a:xfrm rot="0" flipH="0" flipV="0">
            <a:off x="7125766" y="17152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" name="Freeform 334"/>
          <p:cNvSpPr/>
          <p:nvPr/>
        </p:nvSpPr>
        <p:spPr>
          <a:xfrm rot="0" flipH="0" flipV="0">
            <a:off x="7175233" y="17150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" name="Freeform 335"/>
          <p:cNvSpPr/>
          <p:nvPr/>
        </p:nvSpPr>
        <p:spPr>
          <a:xfrm rot="0" flipH="0" flipV="0">
            <a:off x="7224611" y="17152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" name="Freeform 336"/>
          <p:cNvSpPr/>
          <p:nvPr/>
        </p:nvSpPr>
        <p:spPr>
          <a:xfrm rot="0" flipH="0" flipV="0">
            <a:off x="7274077" y="17152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" name="Freeform 337"/>
          <p:cNvSpPr/>
          <p:nvPr/>
        </p:nvSpPr>
        <p:spPr>
          <a:xfrm rot="0" flipH="0" flipV="0">
            <a:off x="1017333" y="21440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" name="Freeform 338"/>
          <p:cNvSpPr/>
          <p:nvPr/>
        </p:nvSpPr>
        <p:spPr>
          <a:xfrm rot="0" flipH="0" flipV="0">
            <a:off x="1066800" y="21440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" name="Freeform 339"/>
          <p:cNvSpPr/>
          <p:nvPr/>
        </p:nvSpPr>
        <p:spPr>
          <a:xfrm rot="0" flipH="0" flipV="0">
            <a:off x="1116266" y="21440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" name="Freeform 340"/>
          <p:cNvSpPr/>
          <p:nvPr/>
        </p:nvSpPr>
        <p:spPr>
          <a:xfrm rot="0" flipH="0" flipV="0">
            <a:off x="1363637" y="21440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" name="Freeform 341"/>
          <p:cNvSpPr/>
          <p:nvPr/>
        </p:nvSpPr>
        <p:spPr>
          <a:xfrm rot="0" flipH="0" flipV="0">
            <a:off x="1610893" y="21440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" name="Freeform 342"/>
          <p:cNvSpPr/>
          <p:nvPr/>
        </p:nvSpPr>
        <p:spPr>
          <a:xfrm rot="0" flipH="0" flipV="0">
            <a:off x="1808759" y="21440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" name="Freeform 343"/>
          <p:cNvSpPr/>
          <p:nvPr/>
        </p:nvSpPr>
        <p:spPr>
          <a:xfrm rot="0" flipH="0" flipV="0">
            <a:off x="1957108" y="21440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" name="Freeform 344"/>
          <p:cNvSpPr/>
          <p:nvPr/>
        </p:nvSpPr>
        <p:spPr>
          <a:xfrm rot="0" flipH="0" flipV="0">
            <a:off x="2006574" y="21440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" name="Freeform 345"/>
          <p:cNvSpPr/>
          <p:nvPr/>
        </p:nvSpPr>
        <p:spPr>
          <a:xfrm rot="0" flipH="0" flipV="0">
            <a:off x="2056053" y="21440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" name="Freeform 346"/>
          <p:cNvSpPr/>
          <p:nvPr/>
        </p:nvSpPr>
        <p:spPr>
          <a:xfrm rot="0" flipH="0" flipV="0">
            <a:off x="2154986" y="214414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" name="Freeform 347"/>
          <p:cNvSpPr/>
          <p:nvPr/>
        </p:nvSpPr>
        <p:spPr>
          <a:xfrm rot="0" flipH="0" flipV="0">
            <a:off x="2105507" y="214414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" name="Freeform 348"/>
          <p:cNvSpPr/>
          <p:nvPr/>
        </p:nvSpPr>
        <p:spPr>
          <a:xfrm rot="0" flipH="0" flipV="0">
            <a:off x="2204440" y="214414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" name="Freeform 349"/>
          <p:cNvSpPr/>
          <p:nvPr/>
        </p:nvSpPr>
        <p:spPr>
          <a:xfrm rot="0" flipH="0" flipV="0">
            <a:off x="2501201" y="21440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" name="Freeform 350"/>
          <p:cNvSpPr/>
          <p:nvPr/>
        </p:nvSpPr>
        <p:spPr>
          <a:xfrm rot="0" flipH="0" flipV="0">
            <a:off x="2550668" y="21440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" name="Freeform 351"/>
          <p:cNvSpPr/>
          <p:nvPr/>
        </p:nvSpPr>
        <p:spPr>
          <a:xfrm rot="0" flipH="0" flipV="0">
            <a:off x="2600134" y="214414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" name="Freeform 352"/>
          <p:cNvSpPr/>
          <p:nvPr/>
        </p:nvSpPr>
        <p:spPr>
          <a:xfrm rot="0" flipH="0" flipV="0">
            <a:off x="2649600" y="214414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" name="Freeform 353"/>
          <p:cNvSpPr/>
          <p:nvPr/>
        </p:nvSpPr>
        <p:spPr>
          <a:xfrm rot="0" flipH="0" flipV="0">
            <a:off x="2699067" y="214414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" name="Freeform 354"/>
          <p:cNvSpPr/>
          <p:nvPr/>
        </p:nvSpPr>
        <p:spPr>
          <a:xfrm rot="0" flipH="0" flipV="0">
            <a:off x="2748534" y="214414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" name="Freeform 355"/>
          <p:cNvSpPr/>
          <p:nvPr/>
        </p:nvSpPr>
        <p:spPr>
          <a:xfrm rot="0" flipH="0" flipV="0">
            <a:off x="2798000" y="214414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" name="Freeform 356"/>
          <p:cNvSpPr/>
          <p:nvPr/>
        </p:nvSpPr>
        <p:spPr>
          <a:xfrm rot="0" flipH="0" flipV="0">
            <a:off x="2847517" y="21441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" name="Freeform 357"/>
          <p:cNvSpPr/>
          <p:nvPr/>
        </p:nvSpPr>
        <p:spPr>
          <a:xfrm rot="0" flipH="0" flipV="0">
            <a:off x="2896984" y="214414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" name="Freeform 358"/>
          <p:cNvSpPr/>
          <p:nvPr/>
        </p:nvSpPr>
        <p:spPr>
          <a:xfrm rot="0" flipH="0" flipV="0">
            <a:off x="2946361" y="214414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65"/>
                </a:cubicBezTo>
                <a:cubicBezTo>
                  <a:pt x="25717" y="19926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" name="Freeform 359"/>
          <p:cNvSpPr/>
          <p:nvPr/>
        </p:nvSpPr>
        <p:spPr>
          <a:xfrm rot="0" flipH="0" flipV="0">
            <a:off x="2995917" y="214414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" name="Freeform 360"/>
          <p:cNvSpPr/>
          <p:nvPr/>
        </p:nvSpPr>
        <p:spPr>
          <a:xfrm rot="0" flipH="0" flipV="0">
            <a:off x="3045294" y="214414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" name="Freeform 361"/>
          <p:cNvSpPr/>
          <p:nvPr/>
        </p:nvSpPr>
        <p:spPr>
          <a:xfrm rot="0" flipH="0" flipV="0">
            <a:off x="3094761" y="214414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" name="Freeform 362"/>
          <p:cNvSpPr/>
          <p:nvPr/>
        </p:nvSpPr>
        <p:spPr>
          <a:xfrm rot="0" flipH="0" flipV="0">
            <a:off x="3144227" y="214414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" name="Freeform 363"/>
          <p:cNvSpPr/>
          <p:nvPr/>
        </p:nvSpPr>
        <p:spPr>
          <a:xfrm rot="0" flipH="0" flipV="0">
            <a:off x="3193707" y="214414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" name="Freeform 364"/>
          <p:cNvSpPr/>
          <p:nvPr/>
        </p:nvSpPr>
        <p:spPr>
          <a:xfrm rot="0" flipH="0" flipV="0">
            <a:off x="3243160" y="214414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" name="Freeform 365"/>
          <p:cNvSpPr/>
          <p:nvPr/>
        </p:nvSpPr>
        <p:spPr>
          <a:xfrm rot="0" flipH="0" flipV="0">
            <a:off x="3292640" y="214414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" name="Freeform 366"/>
          <p:cNvSpPr/>
          <p:nvPr/>
        </p:nvSpPr>
        <p:spPr>
          <a:xfrm rot="0" flipH="0" flipV="0">
            <a:off x="3342093" y="214414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" name="Freeform 367"/>
          <p:cNvSpPr/>
          <p:nvPr/>
        </p:nvSpPr>
        <p:spPr>
          <a:xfrm rot="0" flipH="0" flipV="0">
            <a:off x="3391560" y="214414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" name="Freeform 368"/>
          <p:cNvSpPr/>
          <p:nvPr/>
        </p:nvSpPr>
        <p:spPr>
          <a:xfrm rot="0" flipH="0" flipV="0">
            <a:off x="3441027" y="21440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" name="Freeform 369"/>
          <p:cNvSpPr/>
          <p:nvPr/>
        </p:nvSpPr>
        <p:spPr>
          <a:xfrm rot="0" flipH="0" flipV="0">
            <a:off x="3490455" y="214414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" name="Freeform 370"/>
          <p:cNvSpPr/>
          <p:nvPr/>
        </p:nvSpPr>
        <p:spPr>
          <a:xfrm rot="0" flipH="0" flipV="0">
            <a:off x="3539921" y="214414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" name="Freeform 371"/>
          <p:cNvSpPr/>
          <p:nvPr/>
        </p:nvSpPr>
        <p:spPr>
          <a:xfrm rot="0" flipH="0" flipV="0">
            <a:off x="3589388" y="21440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" name="Freeform 372"/>
          <p:cNvSpPr/>
          <p:nvPr/>
        </p:nvSpPr>
        <p:spPr>
          <a:xfrm rot="0" flipH="0" flipV="0">
            <a:off x="3638854" y="21440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" name="Freeform 373"/>
          <p:cNvSpPr/>
          <p:nvPr/>
        </p:nvSpPr>
        <p:spPr>
          <a:xfrm rot="0" flipH="0" flipV="0">
            <a:off x="3688321" y="21440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" name="Freeform 374"/>
          <p:cNvSpPr/>
          <p:nvPr/>
        </p:nvSpPr>
        <p:spPr>
          <a:xfrm rot="0" flipH="0" flipV="0">
            <a:off x="3737800" y="214414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" name="Freeform 375"/>
          <p:cNvSpPr/>
          <p:nvPr/>
        </p:nvSpPr>
        <p:spPr>
          <a:xfrm rot="0" flipH="0" flipV="0">
            <a:off x="3787254" y="21440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" name="Freeform 376"/>
          <p:cNvSpPr/>
          <p:nvPr/>
        </p:nvSpPr>
        <p:spPr>
          <a:xfrm rot="0" flipH="0" flipV="0">
            <a:off x="3836720" y="21440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" name="Freeform 377"/>
          <p:cNvSpPr/>
          <p:nvPr/>
        </p:nvSpPr>
        <p:spPr>
          <a:xfrm rot="0" flipH="0" flipV="0">
            <a:off x="5716333" y="21440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" name="Freeform 378"/>
          <p:cNvSpPr/>
          <p:nvPr/>
        </p:nvSpPr>
        <p:spPr>
          <a:xfrm rot="0" flipH="0" flipV="0">
            <a:off x="5765799" y="214414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" name="Freeform 379"/>
          <p:cNvSpPr/>
          <p:nvPr/>
        </p:nvSpPr>
        <p:spPr>
          <a:xfrm rot="0" flipH="0" flipV="0">
            <a:off x="6408788" y="21440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" name="Freeform 380"/>
          <p:cNvSpPr/>
          <p:nvPr/>
        </p:nvSpPr>
        <p:spPr>
          <a:xfrm rot="0" flipH="0" flipV="0">
            <a:off x="6458254" y="21440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" name="Freeform 381"/>
          <p:cNvSpPr/>
          <p:nvPr/>
        </p:nvSpPr>
        <p:spPr>
          <a:xfrm rot="0" flipH="0" flipV="0">
            <a:off x="6606654" y="21440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" name="Freeform 382"/>
          <p:cNvSpPr/>
          <p:nvPr/>
        </p:nvSpPr>
        <p:spPr>
          <a:xfrm rot="0" flipH="0" flipV="0">
            <a:off x="6656121" y="214414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" name="Freeform 383"/>
          <p:cNvSpPr/>
          <p:nvPr/>
        </p:nvSpPr>
        <p:spPr>
          <a:xfrm rot="0" flipH="0" flipV="0">
            <a:off x="6705587" y="214414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" name="Freeform 384"/>
          <p:cNvSpPr/>
          <p:nvPr/>
        </p:nvSpPr>
        <p:spPr>
          <a:xfrm rot="0" flipH="0" flipV="0">
            <a:off x="6755054" y="21441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" name="Freeform 385"/>
          <p:cNvSpPr/>
          <p:nvPr/>
        </p:nvSpPr>
        <p:spPr>
          <a:xfrm rot="0" flipH="0" flipV="0">
            <a:off x="6804520" y="214414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" name="Freeform 386"/>
          <p:cNvSpPr/>
          <p:nvPr/>
        </p:nvSpPr>
        <p:spPr>
          <a:xfrm rot="0" flipH="0" flipV="0">
            <a:off x="6853986" y="21441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" name="Freeform 387"/>
          <p:cNvSpPr/>
          <p:nvPr/>
        </p:nvSpPr>
        <p:spPr>
          <a:xfrm rot="0" flipH="0" flipV="0">
            <a:off x="6903453" y="214414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65"/>
                </a:cubicBezTo>
                <a:cubicBezTo>
                  <a:pt x="25615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" name="Freeform 388"/>
          <p:cNvSpPr/>
          <p:nvPr/>
        </p:nvSpPr>
        <p:spPr>
          <a:xfrm rot="0" flipH="0" flipV="0">
            <a:off x="6952919" y="21441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" name="Freeform 389"/>
          <p:cNvSpPr/>
          <p:nvPr/>
        </p:nvSpPr>
        <p:spPr>
          <a:xfrm rot="0" flipH="0" flipV="0">
            <a:off x="7002399" y="214414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" name="Freeform 390"/>
          <p:cNvSpPr/>
          <p:nvPr/>
        </p:nvSpPr>
        <p:spPr>
          <a:xfrm rot="0" flipH="0" flipV="0">
            <a:off x="7051853" y="21441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" name="Freeform 391"/>
          <p:cNvSpPr/>
          <p:nvPr/>
        </p:nvSpPr>
        <p:spPr>
          <a:xfrm rot="0" flipH="0" flipV="0">
            <a:off x="7101319" y="21441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" name="Freeform 392"/>
          <p:cNvSpPr/>
          <p:nvPr/>
        </p:nvSpPr>
        <p:spPr>
          <a:xfrm rot="0" flipH="0" flipV="0">
            <a:off x="7150785" y="21441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" name="Freeform 393"/>
          <p:cNvSpPr/>
          <p:nvPr/>
        </p:nvSpPr>
        <p:spPr>
          <a:xfrm rot="0" flipH="0" flipV="0">
            <a:off x="7200252" y="21441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" name="Freeform 394"/>
          <p:cNvSpPr/>
          <p:nvPr/>
        </p:nvSpPr>
        <p:spPr>
          <a:xfrm rot="0" flipH="0" flipV="0">
            <a:off x="7249718" y="214414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" name="Freeform 395"/>
          <p:cNvSpPr/>
          <p:nvPr/>
        </p:nvSpPr>
        <p:spPr>
          <a:xfrm rot="0" flipH="0" flipV="0">
            <a:off x="7299185" y="214414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" name="Freeform 396"/>
          <p:cNvSpPr/>
          <p:nvPr/>
        </p:nvSpPr>
        <p:spPr>
          <a:xfrm rot="0" flipH="0" flipV="0">
            <a:off x="7398041" y="21440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" name="Freeform 397"/>
          <p:cNvSpPr/>
          <p:nvPr/>
        </p:nvSpPr>
        <p:spPr>
          <a:xfrm rot="0" flipH="0" flipV="0">
            <a:off x="7595907" y="21440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" name="Freeform 398"/>
          <p:cNvSpPr/>
          <p:nvPr/>
        </p:nvSpPr>
        <p:spPr>
          <a:xfrm rot="0" flipH="0" flipV="0">
            <a:off x="1239596" y="2561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" name="Freeform 399"/>
          <p:cNvSpPr/>
          <p:nvPr/>
        </p:nvSpPr>
        <p:spPr>
          <a:xfrm rot="0" flipH="0" flipV="0">
            <a:off x="1387995" y="2561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" name="Freeform 400"/>
          <p:cNvSpPr/>
          <p:nvPr/>
        </p:nvSpPr>
        <p:spPr>
          <a:xfrm rot="0" flipH="0" flipV="0">
            <a:off x="1437462" y="25612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" name="Freeform 401"/>
          <p:cNvSpPr/>
          <p:nvPr/>
        </p:nvSpPr>
        <p:spPr>
          <a:xfrm rot="0" flipH="0" flipV="0">
            <a:off x="1585861" y="2561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" name="Freeform 402"/>
          <p:cNvSpPr/>
          <p:nvPr/>
        </p:nvSpPr>
        <p:spPr>
          <a:xfrm rot="0" flipH="0" flipV="0">
            <a:off x="1635328" y="25612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" name="Freeform 403"/>
          <p:cNvSpPr/>
          <p:nvPr/>
        </p:nvSpPr>
        <p:spPr>
          <a:xfrm rot="0" flipH="0" flipV="0">
            <a:off x="1684794" y="25612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" name="Freeform 404"/>
          <p:cNvSpPr/>
          <p:nvPr/>
        </p:nvSpPr>
        <p:spPr>
          <a:xfrm rot="0" flipH="0" flipV="0">
            <a:off x="1783689" y="25612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" name="Freeform 405"/>
          <p:cNvSpPr/>
          <p:nvPr/>
        </p:nvSpPr>
        <p:spPr>
          <a:xfrm rot="0" flipH="0" flipV="0">
            <a:off x="1882622" y="256146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" name="Freeform 406"/>
          <p:cNvSpPr/>
          <p:nvPr/>
        </p:nvSpPr>
        <p:spPr>
          <a:xfrm rot="0" flipH="0" flipV="0">
            <a:off x="1932089" y="25614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" name="Freeform 407"/>
          <p:cNvSpPr/>
          <p:nvPr/>
        </p:nvSpPr>
        <p:spPr>
          <a:xfrm rot="0" flipH="0" flipV="0">
            <a:off x="2772981" y="256146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" name="Freeform 408"/>
          <p:cNvSpPr/>
          <p:nvPr/>
        </p:nvSpPr>
        <p:spPr>
          <a:xfrm rot="0" flipH="0" flipV="0">
            <a:off x="2822486" y="25614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" name="Freeform 409"/>
          <p:cNvSpPr/>
          <p:nvPr/>
        </p:nvSpPr>
        <p:spPr>
          <a:xfrm rot="0" flipH="0" flipV="0">
            <a:off x="2871876" y="25614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20002" y="0"/>
                  <a:pt x="25704" y="5715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" name="Freeform 410"/>
          <p:cNvSpPr/>
          <p:nvPr/>
        </p:nvSpPr>
        <p:spPr>
          <a:xfrm rot="0" flipH="0" flipV="0">
            <a:off x="2921419" y="25614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" name="Freeform 411"/>
          <p:cNvSpPr/>
          <p:nvPr/>
        </p:nvSpPr>
        <p:spPr>
          <a:xfrm rot="0" flipH="0" flipV="0">
            <a:off x="2970809" y="25614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" name="Freeform 412"/>
          <p:cNvSpPr/>
          <p:nvPr/>
        </p:nvSpPr>
        <p:spPr>
          <a:xfrm rot="0" flipH="0" flipV="0">
            <a:off x="3020263" y="25614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" name="Freeform 413"/>
          <p:cNvSpPr/>
          <p:nvPr/>
        </p:nvSpPr>
        <p:spPr>
          <a:xfrm rot="0" flipH="0" flipV="0">
            <a:off x="3069742" y="25614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" name="Freeform 414"/>
          <p:cNvSpPr/>
          <p:nvPr/>
        </p:nvSpPr>
        <p:spPr>
          <a:xfrm rot="0" flipH="0" flipV="0">
            <a:off x="3119208" y="256146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" name="Freeform 415"/>
          <p:cNvSpPr/>
          <p:nvPr/>
        </p:nvSpPr>
        <p:spPr>
          <a:xfrm rot="0" flipH="0" flipV="0">
            <a:off x="3168675" y="25614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" name="Freeform 416"/>
          <p:cNvSpPr/>
          <p:nvPr/>
        </p:nvSpPr>
        <p:spPr>
          <a:xfrm rot="0" flipH="0" flipV="0">
            <a:off x="3218141" y="25614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" name="Freeform 417"/>
          <p:cNvSpPr/>
          <p:nvPr/>
        </p:nvSpPr>
        <p:spPr>
          <a:xfrm rot="0" flipH="0" flipV="0">
            <a:off x="3267608" y="256146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" name="Freeform 418"/>
          <p:cNvSpPr/>
          <p:nvPr/>
        </p:nvSpPr>
        <p:spPr>
          <a:xfrm rot="0" flipH="0" flipV="0">
            <a:off x="3317036" y="25614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" name="Freeform 419"/>
          <p:cNvSpPr/>
          <p:nvPr/>
        </p:nvSpPr>
        <p:spPr>
          <a:xfrm rot="0" flipH="0" flipV="0">
            <a:off x="3366490" y="25612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65"/>
                </a:cubicBezTo>
                <a:cubicBezTo>
                  <a:pt x="25717" y="19926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" name="Freeform 420"/>
          <p:cNvSpPr/>
          <p:nvPr/>
        </p:nvSpPr>
        <p:spPr>
          <a:xfrm rot="0" flipH="0" flipV="0">
            <a:off x="3415969" y="2561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" name="Freeform 421"/>
          <p:cNvSpPr/>
          <p:nvPr/>
        </p:nvSpPr>
        <p:spPr>
          <a:xfrm rot="0" flipH="0" flipV="0">
            <a:off x="3465423" y="25612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" name="Freeform 422"/>
          <p:cNvSpPr/>
          <p:nvPr/>
        </p:nvSpPr>
        <p:spPr>
          <a:xfrm rot="0" flipH="0" flipV="0">
            <a:off x="3514902" y="2561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" name="Freeform 423"/>
          <p:cNvSpPr/>
          <p:nvPr/>
        </p:nvSpPr>
        <p:spPr>
          <a:xfrm rot="0" flipH="0" flipV="0">
            <a:off x="3564369" y="2561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" name="Freeform 424"/>
          <p:cNvSpPr/>
          <p:nvPr/>
        </p:nvSpPr>
        <p:spPr>
          <a:xfrm rot="0" flipH="0" flipV="0">
            <a:off x="3613835" y="2561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" name="Freeform 425"/>
          <p:cNvSpPr/>
          <p:nvPr/>
        </p:nvSpPr>
        <p:spPr>
          <a:xfrm rot="0" flipH="0" flipV="0">
            <a:off x="3663302" y="2561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" name="Freeform 426"/>
          <p:cNvSpPr/>
          <p:nvPr/>
        </p:nvSpPr>
        <p:spPr>
          <a:xfrm rot="0" flipH="0" flipV="0">
            <a:off x="3712768" y="25612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" name="Freeform 427"/>
          <p:cNvSpPr/>
          <p:nvPr/>
        </p:nvSpPr>
        <p:spPr>
          <a:xfrm rot="0" flipH="0" flipV="0">
            <a:off x="3762235" y="25612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" name="Freeform 428"/>
          <p:cNvSpPr/>
          <p:nvPr/>
        </p:nvSpPr>
        <p:spPr>
          <a:xfrm rot="0" flipH="0" flipV="0">
            <a:off x="3811701" y="25612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" name="Freeform 429"/>
          <p:cNvSpPr/>
          <p:nvPr/>
        </p:nvSpPr>
        <p:spPr>
          <a:xfrm rot="0" flipH="0" flipV="0">
            <a:off x="3861206" y="25614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" name="Freeform 430"/>
          <p:cNvSpPr/>
          <p:nvPr/>
        </p:nvSpPr>
        <p:spPr>
          <a:xfrm rot="0" flipH="0" flipV="0">
            <a:off x="5691314" y="25612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" name="Freeform 431"/>
          <p:cNvSpPr/>
          <p:nvPr/>
        </p:nvSpPr>
        <p:spPr>
          <a:xfrm rot="0" flipH="0" flipV="0">
            <a:off x="5740781" y="25614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" name="Freeform 432"/>
          <p:cNvSpPr/>
          <p:nvPr/>
        </p:nvSpPr>
        <p:spPr>
          <a:xfrm rot="0" flipH="0" flipV="0">
            <a:off x="6136513" y="25612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" name="Freeform 433"/>
          <p:cNvSpPr/>
          <p:nvPr/>
        </p:nvSpPr>
        <p:spPr>
          <a:xfrm rot="0" flipH="0" flipV="0">
            <a:off x="6185979" y="25612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" name="Freeform 434"/>
          <p:cNvSpPr/>
          <p:nvPr/>
        </p:nvSpPr>
        <p:spPr>
          <a:xfrm rot="0" flipH="0" flipV="0">
            <a:off x="6235369" y="25612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" name="Freeform 435"/>
          <p:cNvSpPr/>
          <p:nvPr/>
        </p:nvSpPr>
        <p:spPr>
          <a:xfrm rot="0" flipH="0" flipV="0">
            <a:off x="6334290" y="25612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" name="Freeform 436"/>
          <p:cNvSpPr/>
          <p:nvPr/>
        </p:nvSpPr>
        <p:spPr>
          <a:xfrm rot="0" flipH="0" flipV="0">
            <a:off x="6383756" y="25612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" name="Freeform 437"/>
          <p:cNvSpPr/>
          <p:nvPr/>
        </p:nvSpPr>
        <p:spPr>
          <a:xfrm rot="0" flipH="0" flipV="0">
            <a:off x="6433235" y="25612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" name="Freeform 438"/>
          <p:cNvSpPr/>
          <p:nvPr/>
        </p:nvSpPr>
        <p:spPr>
          <a:xfrm rot="0" flipH="0" flipV="0">
            <a:off x="6482689" y="25612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" name="Freeform 439"/>
          <p:cNvSpPr/>
          <p:nvPr/>
        </p:nvSpPr>
        <p:spPr>
          <a:xfrm rot="0" flipH="0" flipV="0">
            <a:off x="6532169" y="25612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" name="Freeform 440"/>
          <p:cNvSpPr/>
          <p:nvPr/>
        </p:nvSpPr>
        <p:spPr>
          <a:xfrm rot="0" flipH="0" flipV="0">
            <a:off x="6581635" y="25612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" name="Freeform 441"/>
          <p:cNvSpPr/>
          <p:nvPr/>
        </p:nvSpPr>
        <p:spPr>
          <a:xfrm rot="0" flipH="0" flipV="0">
            <a:off x="6631088" y="25614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" name="Freeform 442"/>
          <p:cNvSpPr/>
          <p:nvPr/>
        </p:nvSpPr>
        <p:spPr>
          <a:xfrm rot="0" flipH="0" flipV="0">
            <a:off x="6680568" y="256146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" name="Freeform 443"/>
          <p:cNvSpPr/>
          <p:nvPr/>
        </p:nvSpPr>
        <p:spPr>
          <a:xfrm rot="0" flipH="0" flipV="0">
            <a:off x="6730022" y="25614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" name="Freeform 444"/>
          <p:cNvSpPr/>
          <p:nvPr/>
        </p:nvSpPr>
        <p:spPr>
          <a:xfrm rot="0" flipH="0" flipV="0">
            <a:off x="6779500" y="25614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" name="Freeform 445"/>
          <p:cNvSpPr/>
          <p:nvPr/>
        </p:nvSpPr>
        <p:spPr>
          <a:xfrm rot="0" flipH="0" flipV="0">
            <a:off x="6828955" y="25614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" name="Freeform 446"/>
          <p:cNvSpPr/>
          <p:nvPr/>
        </p:nvSpPr>
        <p:spPr>
          <a:xfrm rot="0" flipH="0" flipV="0">
            <a:off x="6878434" y="25614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" name="Freeform 447"/>
          <p:cNvSpPr/>
          <p:nvPr/>
        </p:nvSpPr>
        <p:spPr>
          <a:xfrm rot="0" flipH="0" flipV="0">
            <a:off x="6927900" y="25614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" name="Freeform 448"/>
          <p:cNvSpPr/>
          <p:nvPr/>
        </p:nvSpPr>
        <p:spPr>
          <a:xfrm rot="0" flipH="0" flipV="0">
            <a:off x="6977367" y="25614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" name="Freeform 449"/>
          <p:cNvSpPr/>
          <p:nvPr/>
        </p:nvSpPr>
        <p:spPr>
          <a:xfrm rot="0" flipH="0" flipV="0">
            <a:off x="7026833" y="256146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" name="Freeform 450"/>
          <p:cNvSpPr/>
          <p:nvPr/>
        </p:nvSpPr>
        <p:spPr>
          <a:xfrm rot="0" flipH="0" flipV="0">
            <a:off x="7076299" y="25614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" name="Freeform 451"/>
          <p:cNvSpPr/>
          <p:nvPr/>
        </p:nvSpPr>
        <p:spPr>
          <a:xfrm rot="0" flipH="0" flipV="0">
            <a:off x="7125766" y="256146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" name="Freeform 452"/>
          <p:cNvSpPr/>
          <p:nvPr/>
        </p:nvSpPr>
        <p:spPr>
          <a:xfrm rot="0" flipH="0" flipV="0">
            <a:off x="7175233" y="256146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" name="Freeform 453"/>
          <p:cNvSpPr/>
          <p:nvPr/>
        </p:nvSpPr>
        <p:spPr>
          <a:xfrm rot="0" flipH="0" flipV="0">
            <a:off x="7224611" y="25614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" name="Freeform 454"/>
          <p:cNvSpPr/>
          <p:nvPr/>
        </p:nvSpPr>
        <p:spPr>
          <a:xfrm rot="0" flipH="0" flipV="0">
            <a:off x="7274077" y="25614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" name="Freeform 455"/>
          <p:cNvSpPr/>
          <p:nvPr/>
        </p:nvSpPr>
        <p:spPr>
          <a:xfrm rot="0" flipH="0" flipV="0">
            <a:off x="7323543" y="25612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" name="Freeform 456"/>
          <p:cNvSpPr/>
          <p:nvPr/>
        </p:nvSpPr>
        <p:spPr>
          <a:xfrm rot="0" flipH="0" flipV="0">
            <a:off x="7373010" y="25612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" name="Freeform 457"/>
          <p:cNvSpPr/>
          <p:nvPr/>
        </p:nvSpPr>
        <p:spPr>
          <a:xfrm rot="0" flipH="0" flipV="0">
            <a:off x="7422476" y="25612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" name="Freeform 458"/>
          <p:cNvSpPr/>
          <p:nvPr/>
        </p:nvSpPr>
        <p:spPr>
          <a:xfrm rot="0" flipH="0" flipV="0">
            <a:off x="7471955" y="25612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" name="Freeform 459"/>
          <p:cNvSpPr/>
          <p:nvPr/>
        </p:nvSpPr>
        <p:spPr>
          <a:xfrm rot="0" flipH="0" flipV="0">
            <a:off x="7570889" y="25612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" name="Freeform 460"/>
          <p:cNvSpPr/>
          <p:nvPr/>
        </p:nvSpPr>
        <p:spPr>
          <a:xfrm rot="0" flipH="0" flipV="0">
            <a:off x="7620342" y="25612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" name="Freeform 461"/>
          <p:cNvSpPr/>
          <p:nvPr/>
        </p:nvSpPr>
        <p:spPr>
          <a:xfrm rot="0" flipH="0" flipV="0">
            <a:off x="7669809" y="25612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" name="Freeform 462"/>
          <p:cNvSpPr/>
          <p:nvPr/>
        </p:nvSpPr>
        <p:spPr>
          <a:xfrm rot="0" flipH="0" flipV="0">
            <a:off x="1264666" y="29907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" name="Freeform 463"/>
          <p:cNvSpPr/>
          <p:nvPr/>
        </p:nvSpPr>
        <p:spPr>
          <a:xfrm rot="0" flipH="0" flipV="0">
            <a:off x="1413014" y="29907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" name="Freeform 464"/>
          <p:cNvSpPr/>
          <p:nvPr/>
        </p:nvSpPr>
        <p:spPr>
          <a:xfrm rot="0" flipH="0" flipV="0">
            <a:off x="1462481" y="29907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" name="Freeform 465"/>
          <p:cNvSpPr/>
          <p:nvPr/>
        </p:nvSpPr>
        <p:spPr>
          <a:xfrm rot="0" flipH="0" flipV="0">
            <a:off x="1660347" y="29907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" name="Freeform 466"/>
          <p:cNvSpPr/>
          <p:nvPr/>
        </p:nvSpPr>
        <p:spPr>
          <a:xfrm rot="0" flipH="0" flipV="0">
            <a:off x="1709826" y="29904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" name="Freeform 467"/>
          <p:cNvSpPr/>
          <p:nvPr/>
        </p:nvSpPr>
        <p:spPr>
          <a:xfrm rot="0" flipH="0" flipV="0">
            <a:off x="1759280" y="29907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" name="Freeform 468"/>
          <p:cNvSpPr/>
          <p:nvPr/>
        </p:nvSpPr>
        <p:spPr>
          <a:xfrm rot="0" flipH="0" flipV="0">
            <a:off x="1907692" y="29907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837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" name="Freeform 469"/>
          <p:cNvSpPr/>
          <p:nvPr/>
        </p:nvSpPr>
        <p:spPr>
          <a:xfrm rot="0" flipH="0" flipV="0">
            <a:off x="1957120" y="29907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" name="Freeform 470"/>
          <p:cNvSpPr/>
          <p:nvPr/>
        </p:nvSpPr>
        <p:spPr>
          <a:xfrm rot="0" flipH="0" flipV="0">
            <a:off x="2006574" y="29907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" name="Freeform 471"/>
          <p:cNvSpPr/>
          <p:nvPr/>
        </p:nvSpPr>
        <p:spPr>
          <a:xfrm rot="0" flipH="0" flipV="0">
            <a:off x="2056053" y="29907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" name="Freeform 472"/>
          <p:cNvSpPr/>
          <p:nvPr/>
        </p:nvSpPr>
        <p:spPr>
          <a:xfrm rot="0" flipH="0" flipV="0">
            <a:off x="2105507" y="299047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" name="Freeform 473"/>
          <p:cNvSpPr/>
          <p:nvPr/>
        </p:nvSpPr>
        <p:spPr>
          <a:xfrm rot="0" flipH="0" flipV="0">
            <a:off x="2154986" y="29904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" name="Freeform 474"/>
          <p:cNvSpPr/>
          <p:nvPr/>
        </p:nvSpPr>
        <p:spPr>
          <a:xfrm rot="0" flipH="0" flipV="0">
            <a:off x="2798000" y="299047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" name="Freeform 475"/>
          <p:cNvSpPr/>
          <p:nvPr/>
        </p:nvSpPr>
        <p:spPr>
          <a:xfrm rot="0" flipH="0" flipV="0">
            <a:off x="2847517" y="29904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" name="Freeform 476"/>
          <p:cNvSpPr/>
          <p:nvPr/>
        </p:nvSpPr>
        <p:spPr>
          <a:xfrm rot="0" flipH="0" flipV="0">
            <a:off x="2896984" y="299047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" name="Freeform 477"/>
          <p:cNvSpPr/>
          <p:nvPr/>
        </p:nvSpPr>
        <p:spPr>
          <a:xfrm rot="0" flipH="0" flipV="0">
            <a:off x="2946361" y="299047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20015" y="0"/>
                  <a:pt x="25717" y="5715"/>
                  <a:pt x="25717" y="12776"/>
                </a:cubicBezTo>
                <a:cubicBezTo>
                  <a:pt x="25717" y="19926"/>
                  <a:pt x="20015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" name="Freeform 478"/>
          <p:cNvSpPr/>
          <p:nvPr/>
        </p:nvSpPr>
        <p:spPr>
          <a:xfrm rot="0" flipH="0" flipV="0">
            <a:off x="2995917" y="299047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" name="Freeform 479"/>
          <p:cNvSpPr/>
          <p:nvPr/>
        </p:nvSpPr>
        <p:spPr>
          <a:xfrm rot="0" flipH="0" flipV="0">
            <a:off x="3045294" y="299047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" name="Freeform 480"/>
          <p:cNvSpPr/>
          <p:nvPr/>
        </p:nvSpPr>
        <p:spPr>
          <a:xfrm rot="0" flipH="0" flipV="0">
            <a:off x="3094761" y="29904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776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" name="Freeform 481"/>
          <p:cNvSpPr/>
          <p:nvPr/>
        </p:nvSpPr>
        <p:spPr>
          <a:xfrm rot="0" flipH="0" flipV="0">
            <a:off x="3144227" y="299047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" name="Freeform 482"/>
          <p:cNvSpPr/>
          <p:nvPr/>
        </p:nvSpPr>
        <p:spPr>
          <a:xfrm rot="0" flipH="0" flipV="0">
            <a:off x="3193707" y="29904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" name="Freeform 483"/>
          <p:cNvSpPr/>
          <p:nvPr/>
        </p:nvSpPr>
        <p:spPr>
          <a:xfrm rot="0" flipH="0" flipV="0">
            <a:off x="3243160" y="299047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" name="Freeform 484"/>
          <p:cNvSpPr/>
          <p:nvPr/>
        </p:nvSpPr>
        <p:spPr>
          <a:xfrm rot="0" flipH="0" flipV="0">
            <a:off x="3292640" y="299047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" name="Freeform 485"/>
          <p:cNvSpPr/>
          <p:nvPr/>
        </p:nvSpPr>
        <p:spPr>
          <a:xfrm rot="0" flipH="0" flipV="0">
            <a:off x="3342093" y="299047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" name="Freeform 486"/>
          <p:cNvSpPr/>
          <p:nvPr/>
        </p:nvSpPr>
        <p:spPr>
          <a:xfrm rot="0" flipH="0" flipV="0">
            <a:off x="3391560" y="299072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" name="Freeform 487"/>
          <p:cNvSpPr/>
          <p:nvPr/>
        </p:nvSpPr>
        <p:spPr>
          <a:xfrm rot="0" flipH="0" flipV="0">
            <a:off x="3441027" y="29907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" name="Freeform 488"/>
          <p:cNvSpPr/>
          <p:nvPr/>
        </p:nvSpPr>
        <p:spPr>
          <a:xfrm rot="0" flipH="0" flipV="0">
            <a:off x="3490455" y="29907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776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" name="Freeform 489"/>
          <p:cNvSpPr/>
          <p:nvPr/>
        </p:nvSpPr>
        <p:spPr>
          <a:xfrm rot="0" flipH="0" flipV="0">
            <a:off x="3539921" y="29907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" name="Freeform 490"/>
          <p:cNvSpPr/>
          <p:nvPr/>
        </p:nvSpPr>
        <p:spPr>
          <a:xfrm rot="0" flipH="0" flipV="0">
            <a:off x="3589388" y="29907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" name="Freeform 491"/>
          <p:cNvSpPr/>
          <p:nvPr/>
        </p:nvSpPr>
        <p:spPr>
          <a:xfrm rot="0" flipH="0" flipV="0">
            <a:off x="3638854" y="29907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" name="Freeform 492"/>
          <p:cNvSpPr/>
          <p:nvPr/>
        </p:nvSpPr>
        <p:spPr>
          <a:xfrm rot="0" flipH="0" flipV="0">
            <a:off x="3688321" y="29907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" name="Freeform 493"/>
          <p:cNvSpPr/>
          <p:nvPr/>
        </p:nvSpPr>
        <p:spPr>
          <a:xfrm rot="0" flipH="0" flipV="0">
            <a:off x="3737800" y="29907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" name="Freeform 494"/>
          <p:cNvSpPr/>
          <p:nvPr/>
        </p:nvSpPr>
        <p:spPr>
          <a:xfrm rot="0" flipH="0" flipV="0">
            <a:off x="3787254" y="29907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" name="Freeform 495"/>
          <p:cNvSpPr/>
          <p:nvPr/>
        </p:nvSpPr>
        <p:spPr>
          <a:xfrm rot="0" flipH="0" flipV="0">
            <a:off x="3836720" y="29907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" name="Freeform 496"/>
          <p:cNvSpPr/>
          <p:nvPr/>
        </p:nvSpPr>
        <p:spPr>
          <a:xfrm rot="0" flipH="0" flipV="0">
            <a:off x="5666866" y="29907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" name="Freeform 497"/>
          <p:cNvSpPr/>
          <p:nvPr/>
        </p:nvSpPr>
        <p:spPr>
          <a:xfrm rot="0" flipH="0" flipV="0">
            <a:off x="5716333" y="29904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" name="Freeform 498"/>
          <p:cNvSpPr/>
          <p:nvPr/>
        </p:nvSpPr>
        <p:spPr>
          <a:xfrm rot="0" flipH="0" flipV="0">
            <a:off x="6112065" y="299072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" name="Freeform 499"/>
          <p:cNvSpPr/>
          <p:nvPr/>
        </p:nvSpPr>
        <p:spPr>
          <a:xfrm rot="0" flipH="0" flipV="0">
            <a:off x="6161531" y="29907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" name="Freeform 500"/>
          <p:cNvSpPr/>
          <p:nvPr/>
        </p:nvSpPr>
        <p:spPr>
          <a:xfrm rot="0" flipH="0" flipV="0">
            <a:off x="6211011" y="299072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" name="Freeform 501"/>
          <p:cNvSpPr/>
          <p:nvPr/>
        </p:nvSpPr>
        <p:spPr>
          <a:xfrm rot="0" flipH="0" flipV="0">
            <a:off x="6260464" y="299072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" name="Freeform 502"/>
          <p:cNvSpPr/>
          <p:nvPr/>
        </p:nvSpPr>
        <p:spPr>
          <a:xfrm rot="0" flipH="0" flipV="0">
            <a:off x="6309944" y="299072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" name="Freeform 503"/>
          <p:cNvSpPr/>
          <p:nvPr/>
        </p:nvSpPr>
        <p:spPr>
          <a:xfrm rot="0" flipH="0" flipV="0">
            <a:off x="6359321" y="29907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" name="Freeform 504"/>
          <p:cNvSpPr/>
          <p:nvPr/>
        </p:nvSpPr>
        <p:spPr>
          <a:xfrm rot="0" flipH="0" flipV="0">
            <a:off x="6408788" y="299047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" name="Freeform 505"/>
          <p:cNvSpPr/>
          <p:nvPr/>
        </p:nvSpPr>
        <p:spPr>
          <a:xfrm rot="0" flipH="0" flipV="0">
            <a:off x="6458254" y="299047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" name="Freeform 506"/>
          <p:cNvSpPr/>
          <p:nvPr/>
        </p:nvSpPr>
        <p:spPr>
          <a:xfrm rot="0" flipH="0" flipV="0">
            <a:off x="6507721" y="29907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" name="Freeform 507"/>
          <p:cNvSpPr/>
          <p:nvPr/>
        </p:nvSpPr>
        <p:spPr>
          <a:xfrm rot="0" flipH="0" flipV="0">
            <a:off x="6557187" y="29907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" name="Freeform 508"/>
          <p:cNvSpPr/>
          <p:nvPr/>
        </p:nvSpPr>
        <p:spPr>
          <a:xfrm rot="0" flipH="0" flipV="0">
            <a:off x="6606654" y="299047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" name="Freeform 509"/>
          <p:cNvSpPr/>
          <p:nvPr/>
        </p:nvSpPr>
        <p:spPr>
          <a:xfrm rot="0" flipH="0" flipV="0">
            <a:off x="6656121" y="299047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" name="Freeform 510"/>
          <p:cNvSpPr/>
          <p:nvPr/>
        </p:nvSpPr>
        <p:spPr>
          <a:xfrm rot="0" flipH="0" flipV="0">
            <a:off x="6705587" y="299047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" name="Freeform 511"/>
          <p:cNvSpPr/>
          <p:nvPr/>
        </p:nvSpPr>
        <p:spPr>
          <a:xfrm rot="0" flipH="0" flipV="0">
            <a:off x="6755054" y="29904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" name="Freeform 512"/>
          <p:cNvSpPr/>
          <p:nvPr/>
        </p:nvSpPr>
        <p:spPr>
          <a:xfrm rot="0" flipH="0" flipV="0">
            <a:off x="6804520" y="299047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" name="Freeform 513"/>
          <p:cNvSpPr/>
          <p:nvPr/>
        </p:nvSpPr>
        <p:spPr>
          <a:xfrm rot="0" flipH="0" flipV="0">
            <a:off x="6853986" y="29904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" name="Freeform 514"/>
          <p:cNvSpPr/>
          <p:nvPr/>
        </p:nvSpPr>
        <p:spPr>
          <a:xfrm rot="0" flipH="0" flipV="0">
            <a:off x="6903453" y="299047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25" y="0"/>
                  <a:pt x="25615" y="5715"/>
                  <a:pt x="25615" y="12776"/>
                </a:cubicBezTo>
                <a:cubicBezTo>
                  <a:pt x="25615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" name="Freeform 515"/>
          <p:cNvSpPr/>
          <p:nvPr/>
        </p:nvSpPr>
        <p:spPr>
          <a:xfrm rot="0" flipH="0" flipV="0">
            <a:off x="6952919" y="29904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" name="Freeform 516"/>
          <p:cNvSpPr/>
          <p:nvPr/>
        </p:nvSpPr>
        <p:spPr>
          <a:xfrm rot="0" flipH="0" flipV="0">
            <a:off x="7002399" y="299047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" name="Freeform 517"/>
          <p:cNvSpPr/>
          <p:nvPr/>
        </p:nvSpPr>
        <p:spPr>
          <a:xfrm rot="0" flipH="0" flipV="0">
            <a:off x="7051853" y="29904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" name="Freeform 518"/>
          <p:cNvSpPr/>
          <p:nvPr/>
        </p:nvSpPr>
        <p:spPr>
          <a:xfrm rot="0" flipH="0" flipV="0">
            <a:off x="7101319" y="29904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" name="Freeform 519"/>
          <p:cNvSpPr/>
          <p:nvPr/>
        </p:nvSpPr>
        <p:spPr>
          <a:xfrm rot="0" flipH="0" flipV="0">
            <a:off x="7150785" y="29904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" name="Freeform 520"/>
          <p:cNvSpPr/>
          <p:nvPr/>
        </p:nvSpPr>
        <p:spPr>
          <a:xfrm rot="0" flipH="0" flipV="0">
            <a:off x="7200252" y="29904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" name="Freeform 521"/>
          <p:cNvSpPr/>
          <p:nvPr/>
        </p:nvSpPr>
        <p:spPr>
          <a:xfrm rot="0" flipH="0" flipV="0">
            <a:off x="7249718" y="299047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" name="Freeform 522"/>
          <p:cNvSpPr/>
          <p:nvPr/>
        </p:nvSpPr>
        <p:spPr>
          <a:xfrm rot="0" flipH="0" flipV="0">
            <a:off x="7299185" y="299047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" name="Freeform 523"/>
          <p:cNvSpPr/>
          <p:nvPr/>
        </p:nvSpPr>
        <p:spPr>
          <a:xfrm rot="0" flipH="0" flipV="0">
            <a:off x="7348563" y="299072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" name="Freeform 524"/>
          <p:cNvSpPr/>
          <p:nvPr/>
        </p:nvSpPr>
        <p:spPr>
          <a:xfrm rot="0" flipH="0" flipV="0">
            <a:off x="7398041" y="299047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" name="Freeform 525"/>
          <p:cNvSpPr/>
          <p:nvPr/>
        </p:nvSpPr>
        <p:spPr>
          <a:xfrm rot="0" flipH="0" flipV="0">
            <a:off x="7447495" y="299072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" name="Freeform 526"/>
          <p:cNvSpPr/>
          <p:nvPr/>
        </p:nvSpPr>
        <p:spPr>
          <a:xfrm rot="0" flipH="0" flipV="0">
            <a:off x="7496975" y="29907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" name="Freeform 527"/>
          <p:cNvSpPr/>
          <p:nvPr/>
        </p:nvSpPr>
        <p:spPr>
          <a:xfrm rot="0" flipH="0" flipV="0">
            <a:off x="7546441" y="29907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" name="Freeform 528"/>
          <p:cNvSpPr/>
          <p:nvPr/>
        </p:nvSpPr>
        <p:spPr>
          <a:xfrm rot="0" flipH="0" flipV="0">
            <a:off x="7595907" y="299047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" name="Freeform 529"/>
          <p:cNvSpPr/>
          <p:nvPr/>
        </p:nvSpPr>
        <p:spPr>
          <a:xfrm rot="0" flipH="0" flipV="0">
            <a:off x="7645374" y="29907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" name="Freeform 530"/>
          <p:cNvSpPr/>
          <p:nvPr/>
        </p:nvSpPr>
        <p:spPr>
          <a:xfrm rot="0" flipH="0" flipV="0">
            <a:off x="8041106" y="299072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76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" name="Freeform 531"/>
          <p:cNvSpPr/>
          <p:nvPr/>
        </p:nvSpPr>
        <p:spPr>
          <a:xfrm rot="0" flipH="0" flipV="0">
            <a:off x="8090573" y="29907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" name="Freeform 532"/>
          <p:cNvSpPr/>
          <p:nvPr/>
        </p:nvSpPr>
        <p:spPr>
          <a:xfrm rot="0" flipH="0" flipV="0">
            <a:off x="8238972" y="299072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" name="Freeform 533"/>
          <p:cNvSpPr/>
          <p:nvPr/>
        </p:nvSpPr>
        <p:spPr>
          <a:xfrm rot="0" flipH="0" flipV="0">
            <a:off x="1783689" y="34075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" name="Freeform 534"/>
          <p:cNvSpPr/>
          <p:nvPr/>
        </p:nvSpPr>
        <p:spPr>
          <a:xfrm rot="0" flipH="0" flipV="0">
            <a:off x="1833156" y="3407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" name="Freeform 535"/>
          <p:cNvSpPr/>
          <p:nvPr/>
        </p:nvSpPr>
        <p:spPr>
          <a:xfrm rot="0" flipH="0" flipV="0">
            <a:off x="2871876" y="340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" name="Freeform 536"/>
          <p:cNvSpPr/>
          <p:nvPr/>
        </p:nvSpPr>
        <p:spPr>
          <a:xfrm rot="0" flipH="0" flipV="0">
            <a:off x="2921419" y="3407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" name="Freeform 537"/>
          <p:cNvSpPr/>
          <p:nvPr/>
        </p:nvSpPr>
        <p:spPr>
          <a:xfrm rot="0" flipH="0" flipV="0">
            <a:off x="2970809" y="340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" name="Freeform 538"/>
          <p:cNvSpPr/>
          <p:nvPr/>
        </p:nvSpPr>
        <p:spPr>
          <a:xfrm rot="0" flipH="0" flipV="0">
            <a:off x="3020263" y="34075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" name="Freeform 539"/>
          <p:cNvSpPr/>
          <p:nvPr/>
        </p:nvSpPr>
        <p:spPr>
          <a:xfrm rot="0" flipH="0" flipV="0">
            <a:off x="3069742" y="340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" name="Freeform 540"/>
          <p:cNvSpPr/>
          <p:nvPr/>
        </p:nvSpPr>
        <p:spPr>
          <a:xfrm rot="0" flipH="0" flipV="0">
            <a:off x="3119208" y="34075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" name="Freeform 541"/>
          <p:cNvSpPr/>
          <p:nvPr/>
        </p:nvSpPr>
        <p:spPr>
          <a:xfrm rot="0" flipH="0" flipV="0">
            <a:off x="3168675" y="340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" name="Freeform 542"/>
          <p:cNvSpPr/>
          <p:nvPr/>
        </p:nvSpPr>
        <p:spPr>
          <a:xfrm rot="0" flipH="0" flipV="0">
            <a:off x="3218141" y="3407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" name="Freeform 543"/>
          <p:cNvSpPr/>
          <p:nvPr/>
        </p:nvSpPr>
        <p:spPr>
          <a:xfrm rot="0" flipH="0" flipV="0">
            <a:off x="3267608" y="3407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" name="Freeform 544"/>
          <p:cNvSpPr/>
          <p:nvPr/>
        </p:nvSpPr>
        <p:spPr>
          <a:xfrm rot="0" flipH="0" flipV="0">
            <a:off x="3317036" y="3407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" name="Freeform 545"/>
          <p:cNvSpPr/>
          <p:nvPr/>
        </p:nvSpPr>
        <p:spPr>
          <a:xfrm rot="0" flipH="0" flipV="0">
            <a:off x="3366490" y="34071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65"/>
                </a:cubicBezTo>
                <a:cubicBezTo>
                  <a:pt x="25717" y="19926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" name="Freeform 546"/>
          <p:cNvSpPr/>
          <p:nvPr/>
        </p:nvSpPr>
        <p:spPr>
          <a:xfrm rot="0" flipH="0" flipV="0">
            <a:off x="3415969" y="3407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" name="Freeform 547"/>
          <p:cNvSpPr/>
          <p:nvPr/>
        </p:nvSpPr>
        <p:spPr>
          <a:xfrm rot="0" flipH="0" flipV="0">
            <a:off x="3465423" y="34071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" name="Freeform 548"/>
          <p:cNvSpPr/>
          <p:nvPr/>
        </p:nvSpPr>
        <p:spPr>
          <a:xfrm rot="0" flipH="0" flipV="0">
            <a:off x="3514902" y="3407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" name="Freeform 549"/>
          <p:cNvSpPr/>
          <p:nvPr/>
        </p:nvSpPr>
        <p:spPr>
          <a:xfrm rot="0" flipH="0" flipV="0">
            <a:off x="3564369" y="3407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" name="Freeform 550"/>
          <p:cNvSpPr/>
          <p:nvPr/>
        </p:nvSpPr>
        <p:spPr>
          <a:xfrm rot="0" flipH="0" flipV="0">
            <a:off x="3613835" y="3407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" name="Freeform 551"/>
          <p:cNvSpPr/>
          <p:nvPr/>
        </p:nvSpPr>
        <p:spPr>
          <a:xfrm rot="0" flipH="0" flipV="0">
            <a:off x="3663302" y="3407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" name="Freeform 552"/>
          <p:cNvSpPr/>
          <p:nvPr/>
        </p:nvSpPr>
        <p:spPr>
          <a:xfrm rot="0" flipH="0" flipV="0">
            <a:off x="3712768" y="34071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" name="Freeform 553"/>
          <p:cNvSpPr/>
          <p:nvPr/>
        </p:nvSpPr>
        <p:spPr>
          <a:xfrm rot="0" flipH="0" flipV="0">
            <a:off x="3762235" y="34071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" name="Freeform 554"/>
          <p:cNvSpPr/>
          <p:nvPr/>
        </p:nvSpPr>
        <p:spPr>
          <a:xfrm rot="0" flipH="0" flipV="0">
            <a:off x="4998859" y="34071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" name="Freeform 555"/>
          <p:cNvSpPr/>
          <p:nvPr/>
        </p:nvSpPr>
        <p:spPr>
          <a:xfrm rot="0" flipH="0" flipV="0">
            <a:off x="5740781" y="3407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" name="Freeform 556"/>
          <p:cNvSpPr/>
          <p:nvPr/>
        </p:nvSpPr>
        <p:spPr>
          <a:xfrm rot="0" flipH="0" flipV="0">
            <a:off x="6136513" y="34075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" name="Freeform 557"/>
          <p:cNvSpPr/>
          <p:nvPr/>
        </p:nvSpPr>
        <p:spPr>
          <a:xfrm rot="0" flipH="0" flipV="0">
            <a:off x="6185979" y="34075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" name="Freeform 558"/>
          <p:cNvSpPr/>
          <p:nvPr/>
        </p:nvSpPr>
        <p:spPr>
          <a:xfrm rot="0" flipH="0" flipV="0">
            <a:off x="6235369" y="3407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" name="Freeform 559"/>
          <p:cNvSpPr/>
          <p:nvPr/>
        </p:nvSpPr>
        <p:spPr>
          <a:xfrm rot="0" flipH="0" flipV="0">
            <a:off x="6284823" y="34071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" name="Freeform 560"/>
          <p:cNvSpPr/>
          <p:nvPr/>
        </p:nvSpPr>
        <p:spPr>
          <a:xfrm rot="0" flipH="0" flipV="0">
            <a:off x="6334290" y="34075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" name="Freeform 561"/>
          <p:cNvSpPr/>
          <p:nvPr/>
        </p:nvSpPr>
        <p:spPr>
          <a:xfrm rot="0" flipH="0" flipV="0">
            <a:off x="6383756" y="34075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" name="Freeform 562"/>
          <p:cNvSpPr/>
          <p:nvPr/>
        </p:nvSpPr>
        <p:spPr>
          <a:xfrm rot="0" flipH="0" flipV="0">
            <a:off x="6433235" y="3407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" name="Freeform 563"/>
          <p:cNvSpPr/>
          <p:nvPr/>
        </p:nvSpPr>
        <p:spPr>
          <a:xfrm rot="0" flipH="0" flipV="0">
            <a:off x="6482689" y="3407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" name="Freeform 564"/>
          <p:cNvSpPr/>
          <p:nvPr/>
        </p:nvSpPr>
        <p:spPr>
          <a:xfrm rot="0" flipH="0" flipV="0">
            <a:off x="6532169" y="3407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" name="Freeform 565"/>
          <p:cNvSpPr/>
          <p:nvPr/>
        </p:nvSpPr>
        <p:spPr>
          <a:xfrm rot="0" flipH="0" flipV="0">
            <a:off x="6581635" y="3407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" name="Freeform 566"/>
          <p:cNvSpPr/>
          <p:nvPr/>
        </p:nvSpPr>
        <p:spPr>
          <a:xfrm rot="0" flipH="0" flipV="0">
            <a:off x="6631088" y="3407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" name="Freeform 567"/>
          <p:cNvSpPr/>
          <p:nvPr/>
        </p:nvSpPr>
        <p:spPr>
          <a:xfrm rot="0" flipH="0" flipV="0">
            <a:off x="6680568" y="34075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" name="Freeform 568"/>
          <p:cNvSpPr/>
          <p:nvPr/>
        </p:nvSpPr>
        <p:spPr>
          <a:xfrm rot="0" flipH="0" flipV="0">
            <a:off x="6730022" y="3407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" name="Freeform 569"/>
          <p:cNvSpPr/>
          <p:nvPr/>
        </p:nvSpPr>
        <p:spPr>
          <a:xfrm rot="0" flipH="0" flipV="0">
            <a:off x="6779500" y="34075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" name="Freeform 570"/>
          <p:cNvSpPr/>
          <p:nvPr/>
        </p:nvSpPr>
        <p:spPr>
          <a:xfrm rot="0" flipH="0" flipV="0">
            <a:off x="6828955" y="3407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" name="Freeform 571"/>
          <p:cNvSpPr/>
          <p:nvPr/>
        </p:nvSpPr>
        <p:spPr>
          <a:xfrm rot="0" flipH="0" flipV="0">
            <a:off x="6878434" y="34075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" name="Freeform 572"/>
          <p:cNvSpPr/>
          <p:nvPr/>
        </p:nvSpPr>
        <p:spPr>
          <a:xfrm rot="0" flipH="0" flipV="0">
            <a:off x="6927900" y="3407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" name="Freeform 573"/>
          <p:cNvSpPr/>
          <p:nvPr/>
        </p:nvSpPr>
        <p:spPr>
          <a:xfrm rot="0" flipH="0" flipV="0">
            <a:off x="6977367" y="34075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" name="Freeform 574"/>
          <p:cNvSpPr/>
          <p:nvPr/>
        </p:nvSpPr>
        <p:spPr>
          <a:xfrm rot="0" flipH="0" flipV="0">
            <a:off x="7026833" y="34075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" name="Freeform 575"/>
          <p:cNvSpPr/>
          <p:nvPr/>
        </p:nvSpPr>
        <p:spPr>
          <a:xfrm rot="0" flipH="0" flipV="0">
            <a:off x="7076299" y="34075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" name="Freeform 576"/>
          <p:cNvSpPr/>
          <p:nvPr/>
        </p:nvSpPr>
        <p:spPr>
          <a:xfrm rot="0" flipH="0" flipV="0">
            <a:off x="7125766" y="34075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" name="Freeform 577"/>
          <p:cNvSpPr/>
          <p:nvPr/>
        </p:nvSpPr>
        <p:spPr>
          <a:xfrm rot="0" flipH="0" flipV="0">
            <a:off x="7175233" y="34075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" name="Freeform 578"/>
          <p:cNvSpPr/>
          <p:nvPr/>
        </p:nvSpPr>
        <p:spPr>
          <a:xfrm rot="0" flipH="0" flipV="0">
            <a:off x="7224611" y="3407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" name="Freeform 579"/>
          <p:cNvSpPr/>
          <p:nvPr/>
        </p:nvSpPr>
        <p:spPr>
          <a:xfrm rot="0" flipH="0" flipV="0">
            <a:off x="7274077" y="3407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" name="Freeform 580"/>
          <p:cNvSpPr/>
          <p:nvPr/>
        </p:nvSpPr>
        <p:spPr>
          <a:xfrm rot="0" flipH="0" flipV="0">
            <a:off x="7323543" y="34075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" name="Freeform 581"/>
          <p:cNvSpPr/>
          <p:nvPr/>
        </p:nvSpPr>
        <p:spPr>
          <a:xfrm rot="0" flipH="0" flipV="0">
            <a:off x="7373010" y="3407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" name="Freeform 582"/>
          <p:cNvSpPr/>
          <p:nvPr/>
        </p:nvSpPr>
        <p:spPr>
          <a:xfrm rot="0" flipH="0" flipV="0">
            <a:off x="7422476" y="3407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" name="Freeform 583"/>
          <p:cNvSpPr/>
          <p:nvPr/>
        </p:nvSpPr>
        <p:spPr>
          <a:xfrm rot="0" flipH="0" flipV="0">
            <a:off x="7471955" y="3407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" name="Freeform 584"/>
          <p:cNvSpPr/>
          <p:nvPr/>
        </p:nvSpPr>
        <p:spPr>
          <a:xfrm rot="0" flipH="0" flipV="0">
            <a:off x="7521410" y="34071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" name="Freeform 585"/>
          <p:cNvSpPr/>
          <p:nvPr/>
        </p:nvSpPr>
        <p:spPr>
          <a:xfrm rot="0" flipH="0" flipV="0">
            <a:off x="7570889" y="3407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" name="Freeform 586"/>
          <p:cNvSpPr/>
          <p:nvPr/>
        </p:nvSpPr>
        <p:spPr>
          <a:xfrm rot="0" flipH="0" flipV="0">
            <a:off x="7620342" y="3407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" name="Freeform 587"/>
          <p:cNvSpPr/>
          <p:nvPr/>
        </p:nvSpPr>
        <p:spPr>
          <a:xfrm rot="0" flipH="0" flipV="0">
            <a:off x="7669809" y="3407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" name="Freeform 588"/>
          <p:cNvSpPr/>
          <p:nvPr/>
        </p:nvSpPr>
        <p:spPr>
          <a:xfrm rot="0" flipH="0" flipV="0">
            <a:off x="7719288" y="34071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" name="Freeform 589"/>
          <p:cNvSpPr/>
          <p:nvPr/>
        </p:nvSpPr>
        <p:spPr>
          <a:xfrm rot="0" flipH="0" flipV="0">
            <a:off x="7818221" y="3407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" name="Freeform 590"/>
          <p:cNvSpPr/>
          <p:nvPr/>
        </p:nvSpPr>
        <p:spPr>
          <a:xfrm rot="0" flipH="0" flipV="0">
            <a:off x="7867675" y="34071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" name="Freeform 591"/>
          <p:cNvSpPr/>
          <p:nvPr/>
        </p:nvSpPr>
        <p:spPr>
          <a:xfrm rot="0" flipH="0" flipV="0">
            <a:off x="7917154" y="3407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" name="Freeform 592"/>
          <p:cNvSpPr/>
          <p:nvPr/>
        </p:nvSpPr>
        <p:spPr>
          <a:xfrm rot="0" flipH="0" flipV="0">
            <a:off x="7966620" y="3407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" name="Freeform 593"/>
          <p:cNvSpPr/>
          <p:nvPr/>
        </p:nvSpPr>
        <p:spPr>
          <a:xfrm rot="0" flipH="0" flipV="0">
            <a:off x="8016087" y="3407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" name="Freeform 594"/>
          <p:cNvSpPr/>
          <p:nvPr/>
        </p:nvSpPr>
        <p:spPr>
          <a:xfrm rot="0" flipH="0" flipV="0">
            <a:off x="8065541" y="34071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" name="Freeform 595"/>
          <p:cNvSpPr/>
          <p:nvPr/>
        </p:nvSpPr>
        <p:spPr>
          <a:xfrm rot="0" flipH="0" flipV="0">
            <a:off x="8115020" y="34071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" name="Freeform 596"/>
          <p:cNvSpPr/>
          <p:nvPr/>
        </p:nvSpPr>
        <p:spPr>
          <a:xfrm rot="0" flipH="0" flipV="0">
            <a:off x="8164474" y="340715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" name="Freeform 597"/>
          <p:cNvSpPr/>
          <p:nvPr/>
        </p:nvSpPr>
        <p:spPr>
          <a:xfrm rot="0" flipH="0" flipV="0">
            <a:off x="8213953" y="3407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" name="Freeform 598"/>
          <p:cNvSpPr/>
          <p:nvPr/>
        </p:nvSpPr>
        <p:spPr>
          <a:xfrm rot="0" flipH="0" flipV="0">
            <a:off x="8263420" y="340715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" name="Freeform 599"/>
          <p:cNvSpPr/>
          <p:nvPr/>
        </p:nvSpPr>
        <p:spPr>
          <a:xfrm rot="0" flipH="0" flipV="0">
            <a:off x="1017333" y="38361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" name="Freeform 600"/>
          <p:cNvSpPr/>
          <p:nvPr/>
        </p:nvSpPr>
        <p:spPr>
          <a:xfrm rot="0" flipH="0" flipV="0">
            <a:off x="1066800" y="38361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" name="Freeform 601"/>
          <p:cNvSpPr/>
          <p:nvPr/>
        </p:nvSpPr>
        <p:spPr>
          <a:xfrm rot="0" flipH="0" flipV="0">
            <a:off x="1116266" y="38361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" name="Freeform 602"/>
          <p:cNvSpPr/>
          <p:nvPr/>
        </p:nvSpPr>
        <p:spPr>
          <a:xfrm rot="0" flipH="0" flipV="0">
            <a:off x="1165733" y="38361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" name="Freeform 603"/>
          <p:cNvSpPr/>
          <p:nvPr/>
        </p:nvSpPr>
        <p:spPr>
          <a:xfrm rot="0" flipH="0" flipV="0">
            <a:off x="1660347" y="38364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" name="Freeform 604"/>
          <p:cNvSpPr/>
          <p:nvPr/>
        </p:nvSpPr>
        <p:spPr>
          <a:xfrm rot="0" flipH="0" flipV="0">
            <a:off x="1808759" y="38364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" name="Freeform 605"/>
          <p:cNvSpPr/>
          <p:nvPr/>
        </p:nvSpPr>
        <p:spPr>
          <a:xfrm rot="0" flipH="0" flipV="0">
            <a:off x="1858264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" name="Freeform 606"/>
          <p:cNvSpPr/>
          <p:nvPr/>
        </p:nvSpPr>
        <p:spPr>
          <a:xfrm rot="0" flipH="0" flipV="0">
            <a:off x="2204440" y="38364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" name="Freeform 607"/>
          <p:cNvSpPr/>
          <p:nvPr/>
        </p:nvSpPr>
        <p:spPr>
          <a:xfrm rot="0" flipH="0" flipV="0">
            <a:off x="2847517" y="3836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" name="Freeform 608"/>
          <p:cNvSpPr/>
          <p:nvPr/>
        </p:nvSpPr>
        <p:spPr>
          <a:xfrm rot="0" flipH="0" flipV="0">
            <a:off x="2896984" y="38364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" name="Freeform 609"/>
          <p:cNvSpPr/>
          <p:nvPr/>
        </p:nvSpPr>
        <p:spPr>
          <a:xfrm rot="0" flipH="0" flipV="0">
            <a:off x="2946361" y="38364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65"/>
                </a:cubicBezTo>
                <a:cubicBezTo>
                  <a:pt x="25717" y="19926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" name="Freeform 610"/>
          <p:cNvSpPr/>
          <p:nvPr/>
        </p:nvSpPr>
        <p:spPr>
          <a:xfrm rot="0" flipH="0" flipV="0">
            <a:off x="2995917" y="38364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" name="Freeform 611"/>
          <p:cNvSpPr/>
          <p:nvPr/>
        </p:nvSpPr>
        <p:spPr>
          <a:xfrm rot="0" flipH="0" flipV="0">
            <a:off x="3045294" y="38364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" name="Freeform 612"/>
          <p:cNvSpPr/>
          <p:nvPr/>
        </p:nvSpPr>
        <p:spPr>
          <a:xfrm rot="0" flipH="0" flipV="0">
            <a:off x="3094761" y="38364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" name="Freeform 613"/>
          <p:cNvSpPr/>
          <p:nvPr/>
        </p:nvSpPr>
        <p:spPr>
          <a:xfrm rot="0" flipH="0" flipV="0">
            <a:off x="3144227" y="38364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" name="Freeform 614"/>
          <p:cNvSpPr/>
          <p:nvPr/>
        </p:nvSpPr>
        <p:spPr>
          <a:xfrm rot="0" flipH="0" flipV="0">
            <a:off x="3193707" y="38364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" name="Freeform 615"/>
          <p:cNvSpPr/>
          <p:nvPr/>
        </p:nvSpPr>
        <p:spPr>
          <a:xfrm rot="0" flipH="0" flipV="0">
            <a:off x="3243160" y="38361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" name="Freeform 616"/>
          <p:cNvSpPr/>
          <p:nvPr/>
        </p:nvSpPr>
        <p:spPr>
          <a:xfrm rot="0" flipH="0" flipV="0">
            <a:off x="3292640" y="38361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" name="Freeform 617"/>
          <p:cNvSpPr/>
          <p:nvPr/>
        </p:nvSpPr>
        <p:spPr>
          <a:xfrm rot="0" flipH="0" flipV="0">
            <a:off x="3342093" y="38361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" name="Freeform 618"/>
          <p:cNvSpPr/>
          <p:nvPr/>
        </p:nvSpPr>
        <p:spPr>
          <a:xfrm rot="0" flipH="0" flipV="0">
            <a:off x="3391560" y="38361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" name="Freeform 619"/>
          <p:cNvSpPr/>
          <p:nvPr/>
        </p:nvSpPr>
        <p:spPr>
          <a:xfrm rot="0" flipH="0" flipV="0">
            <a:off x="3441027" y="38361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" name="Freeform 620"/>
          <p:cNvSpPr/>
          <p:nvPr/>
        </p:nvSpPr>
        <p:spPr>
          <a:xfrm rot="0" flipH="0" flipV="0">
            <a:off x="3490455" y="38361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" name="Freeform 621"/>
          <p:cNvSpPr/>
          <p:nvPr/>
        </p:nvSpPr>
        <p:spPr>
          <a:xfrm rot="0" flipH="0" flipV="0">
            <a:off x="3539921" y="38361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" name="Freeform 622"/>
          <p:cNvSpPr/>
          <p:nvPr/>
        </p:nvSpPr>
        <p:spPr>
          <a:xfrm rot="0" flipH="0" flipV="0">
            <a:off x="3589388" y="38361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" name="Freeform 623"/>
          <p:cNvSpPr/>
          <p:nvPr/>
        </p:nvSpPr>
        <p:spPr>
          <a:xfrm rot="0" flipH="0" flipV="0">
            <a:off x="3638854" y="38361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" name="Freeform 624"/>
          <p:cNvSpPr/>
          <p:nvPr/>
        </p:nvSpPr>
        <p:spPr>
          <a:xfrm rot="0" flipH="0" flipV="0">
            <a:off x="3688321" y="38361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" name="Freeform 625"/>
          <p:cNvSpPr/>
          <p:nvPr/>
        </p:nvSpPr>
        <p:spPr>
          <a:xfrm rot="0" flipH="0" flipV="0">
            <a:off x="3737800" y="38361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" name="Freeform 626"/>
          <p:cNvSpPr/>
          <p:nvPr/>
        </p:nvSpPr>
        <p:spPr>
          <a:xfrm rot="0" flipH="0" flipV="0">
            <a:off x="3787254" y="38361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" name="Freeform 627"/>
          <p:cNvSpPr/>
          <p:nvPr/>
        </p:nvSpPr>
        <p:spPr>
          <a:xfrm rot="0" flipH="0" flipV="0">
            <a:off x="4875492" y="38361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" name="Freeform 628"/>
          <p:cNvSpPr/>
          <p:nvPr/>
        </p:nvSpPr>
        <p:spPr>
          <a:xfrm rot="0" flipH="0" flipV="0">
            <a:off x="4924945" y="3836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" name="Freeform 629"/>
          <p:cNvSpPr/>
          <p:nvPr/>
        </p:nvSpPr>
        <p:spPr>
          <a:xfrm rot="0" flipH="0" flipV="0">
            <a:off x="4974424" y="38361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" name="Freeform 630"/>
          <p:cNvSpPr/>
          <p:nvPr/>
        </p:nvSpPr>
        <p:spPr>
          <a:xfrm rot="0" flipH="0" flipV="0">
            <a:off x="5023878" y="3836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" name="Freeform 631"/>
          <p:cNvSpPr/>
          <p:nvPr/>
        </p:nvSpPr>
        <p:spPr>
          <a:xfrm rot="0" flipH="0" flipV="0">
            <a:off x="5073357" y="38361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" name="Freeform 632"/>
          <p:cNvSpPr/>
          <p:nvPr/>
        </p:nvSpPr>
        <p:spPr>
          <a:xfrm rot="0" flipH="0" flipV="0">
            <a:off x="6112065" y="38361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" name="Freeform 633"/>
          <p:cNvSpPr/>
          <p:nvPr/>
        </p:nvSpPr>
        <p:spPr>
          <a:xfrm rot="0" flipH="0" flipV="0">
            <a:off x="6161531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" name="Freeform 634"/>
          <p:cNvSpPr/>
          <p:nvPr/>
        </p:nvSpPr>
        <p:spPr>
          <a:xfrm rot="0" flipH="0" flipV="0">
            <a:off x="6211011" y="38364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" name="Freeform 635"/>
          <p:cNvSpPr/>
          <p:nvPr/>
        </p:nvSpPr>
        <p:spPr>
          <a:xfrm rot="0" flipH="0" flipV="0">
            <a:off x="6260464" y="38364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" name="Freeform 636"/>
          <p:cNvSpPr/>
          <p:nvPr/>
        </p:nvSpPr>
        <p:spPr>
          <a:xfrm rot="0" flipH="0" flipV="0">
            <a:off x="6309944" y="38364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" name="Freeform 637"/>
          <p:cNvSpPr/>
          <p:nvPr/>
        </p:nvSpPr>
        <p:spPr>
          <a:xfrm rot="0" flipH="0" flipV="0">
            <a:off x="6359321" y="38364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" name="Freeform 638"/>
          <p:cNvSpPr/>
          <p:nvPr/>
        </p:nvSpPr>
        <p:spPr>
          <a:xfrm rot="0" flipH="0" flipV="0">
            <a:off x="6408788" y="38364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" name="Freeform 639"/>
          <p:cNvSpPr/>
          <p:nvPr/>
        </p:nvSpPr>
        <p:spPr>
          <a:xfrm rot="0" flipH="0" flipV="0">
            <a:off x="6458254" y="38364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" name="Freeform 640"/>
          <p:cNvSpPr/>
          <p:nvPr/>
        </p:nvSpPr>
        <p:spPr>
          <a:xfrm rot="0" flipH="0" flipV="0">
            <a:off x="6507721" y="38364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" name="Freeform 641"/>
          <p:cNvSpPr/>
          <p:nvPr/>
        </p:nvSpPr>
        <p:spPr>
          <a:xfrm rot="0" flipH="0" flipV="0">
            <a:off x="6557187" y="38364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" name="Freeform 642"/>
          <p:cNvSpPr/>
          <p:nvPr/>
        </p:nvSpPr>
        <p:spPr>
          <a:xfrm rot="0" flipH="0" flipV="0">
            <a:off x="6606654" y="38364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" name="Freeform 643"/>
          <p:cNvSpPr/>
          <p:nvPr/>
        </p:nvSpPr>
        <p:spPr>
          <a:xfrm rot="0" flipH="0" flipV="0">
            <a:off x="6656121" y="38364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" name="Freeform 644"/>
          <p:cNvSpPr/>
          <p:nvPr/>
        </p:nvSpPr>
        <p:spPr>
          <a:xfrm rot="0" flipH="0" flipV="0">
            <a:off x="6705587" y="38364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" name="Freeform 645"/>
          <p:cNvSpPr/>
          <p:nvPr/>
        </p:nvSpPr>
        <p:spPr>
          <a:xfrm rot="0" flipH="0" flipV="0">
            <a:off x="6755054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" name="Freeform 646"/>
          <p:cNvSpPr/>
          <p:nvPr/>
        </p:nvSpPr>
        <p:spPr>
          <a:xfrm rot="0" flipH="0" flipV="0">
            <a:off x="6804520" y="38364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" name="Freeform 647"/>
          <p:cNvSpPr/>
          <p:nvPr/>
        </p:nvSpPr>
        <p:spPr>
          <a:xfrm rot="0" flipH="0" flipV="0">
            <a:off x="6853986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" name="Freeform 648"/>
          <p:cNvSpPr/>
          <p:nvPr/>
        </p:nvSpPr>
        <p:spPr>
          <a:xfrm rot="0" flipH="0" flipV="0">
            <a:off x="6903453" y="38364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65"/>
                </a:cubicBezTo>
                <a:cubicBezTo>
                  <a:pt x="25615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" name="Freeform 649"/>
          <p:cNvSpPr/>
          <p:nvPr/>
        </p:nvSpPr>
        <p:spPr>
          <a:xfrm rot="0" flipH="0" flipV="0">
            <a:off x="6952919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" name="Freeform 650"/>
          <p:cNvSpPr/>
          <p:nvPr/>
        </p:nvSpPr>
        <p:spPr>
          <a:xfrm rot="0" flipH="0" flipV="0">
            <a:off x="7002399" y="38364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" name="Freeform 651"/>
          <p:cNvSpPr/>
          <p:nvPr/>
        </p:nvSpPr>
        <p:spPr>
          <a:xfrm rot="0" flipH="0" flipV="0">
            <a:off x="7051853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" name="Freeform 652"/>
          <p:cNvSpPr/>
          <p:nvPr/>
        </p:nvSpPr>
        <p:spPr>
          <a:xfrm rot="0" flipH="0" flipV="0">
            <a:off x="7101319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" name="Freeform 653"/>
          <p:cNvSpPr/>
          <p:nvPr/>
        </p:nvSpPr>
        <p:spPr>
          <a:xfrm rot="0" flipH="0" flipV="0">
            <a:off x="7150785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" name="Freeform 654"/>
          <p:cNvSpPr/>
          <p:nvPr/>
        </p:nvSpPr>
        <p:spPr>
          <a:xfrm rot="0" flipH="0" flipV="0">
            <a:off x="7200252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" name="Freeform 655"/>
          <p:cNvSpPr/>
          <p:nvPr/>
        </p:nvSpPr>
        <p:spPr>
          <a:xfrm rot="0" flipH="0" flipV="0">
            <a:off x="7249718" y="38364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" name="Freeform 656"/>
          <p:cNvSpPr/>
          <p:nvPr/>
        </p:nvSpPr>
        <p:spPr>
          <a:xfrm rot="0" flipH="0" flipV="0">
            <a:off x="7299185" y="38364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" name="Freeform 657"/>
          <p:cNvSpPr/>
          <p:nvPr/>
        </p:nvSpPr>
        <p:spPr>
          <a:xfrm rot="0" flipH="0" flipV="0">
            <a:off x="7348563" y="38364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" name="Freeform 658"/>
          <p:cNvSpPr/>
          <p:nvPr/>
        </p:nvSpPr>
        <p:spPr>
          <a:xfrm rot="0" flipH="0" flipV="0">
            <a:off x="7398041" y="38364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" name="Freeform 659"/>
          <p:cNvSpPr/>
          <p:nvPr/>
        </p:nvSpPr>
        <p:spPr>
          <a:xfrm rot="0" flipH="0" flipV="0">
            <a:off x="7447495" y="38364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" name="Freeform 660"/>
          <p:cNvSpPr/>
          <p:nvPr/>
        </p:nvSpPr>
        <p:spPr>
          <a:xfrm rot="0" flipH="0" flipV="0">
            <a:off x="7496975" y="38364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" name="Freeform 661"/>
          <p:cNvSpPr/>
          <p:nvPr/>
        </p:nvSpPr>
        <p:spPr>
          <a:xfrm rot="0" flipH="0" flipV="0">
            <a:off x="7546441" y="38364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" name="Freeform 662"/>
          <p:cNvSpPr/>
          <p:nvPr/>
        </p:nvSpPr>
        <p:spPr>
          <a:xfrm rot="0" flipH="0" flipV="0">
            <a:off x="7595907" y="38364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" name="Freeform 663"/>
          <p:cNvSpPr/>
          <p:nvPr/>
        </p:nvSpPr>
        <p:spPr>
          <a:xfrm rot="0" flipH="0" flipV="0">
            <a:off x="7645374" y="38364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" name="Freeform 664"/>
          <p:cNvSpPr/>
          <p:nvPr/>
        </p:nvSpPr>
        <p:spPr>
          <a:xfrm rot="0" flipH="0" flipV="0">
            <a:off x="7694841" y="38361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" name="Freeform 665"/>
          <p:cNvSpPr/>
          <p:nvPr/>
        </p:nvSpPr>
        <p:spPr>
          <a:xfrm rot="0" flipH="0" flipV="0">
            <a:off x="7744307" y="38361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" name="Freeform 666"/>
          <p:cNvSpPr/>
          <p:nvPr/>
        </p:nvSpPr>
        <p:spPr>
          <a:xfrm rot="0" flipH="0" flipV="0">
            <a:off x="7793774" y="3836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" name="Freeform 667"/>
          <p:cNvSpPr/>
          <p:nvPr/>
        </p:nvSpPr>
        <p:spPr>
          <a:xfrm rot="0" flipH="0" flipV="0">
            <a:off x="7843240" y="3836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" name="Freeform 668"/>
          <p:cNvSpPr/>
          <p:nvPr/>
        </p:nvSpPr>
        <p:spPr>
          <a:xfrm rot="0" flipH="0" flipV="0">
            <a:off x="7892707" y="3836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" name="Freeform 669"/>
          <p:cNvSpPr/>
          <p:nvPr/>
        </p:nvSpPr>
        <p:spPr>
          <a:xfrm rot="0" flipH="0" flipV="0">
            <a:off x="7942173" y="38361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" name="Freeform 670"/>
          <p:cNvSpPr/>
          <p:nvPr/>
        </p:nvSpPr>
        <p:spPr>
          <a:xfrm rot="0" flipH="0" flipV="0">
            <a:off x="7991639" y="3836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" name="Freeform 671"/>
          <p:cNvSpPr/>
          <p:nvPr/>
        </p:nvSpPr>
        <p:spPr>
          <a:xfrm rot="0" flipH="0" flipV="0">
            <a:off x="8041106" y="38364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" name="Freeform 672"/>
          <p:cNvSpPr/>
          <p:nvPr/>
        </p:nvSpPr>
        <p:spPr>
          <a:xfrm rot="0" flipH="0" flipV="0">
            <a:off x="8090573" y="38364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" name="Freeform 673"/>
          <p:cNvSpPr/>
          <p:nvPr/>
        </p:nvSpPr>
        <p:spPr>
          <a:xfrm rot="0" flipH="0" flipV="0">
            <a:off x="8140039" y="38361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" name="Freeform 674"/>
          <p:cNvSpPr/>
          <p:nvPr/>
        </p:nvSpPr>
        <p:spPr>
          <a:xfrm rot="0" flipH="0" flipV="0">
            <a:off x="8189506" y="3836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" name="Freeform 675"/>
          <p:cNvSpPr/>
          <p:nvPr/>
        </p:nvSpPr>
        <p:spPr>
          <a:xfrm rot="0" flipH="0" flipV="0">
            <a:off x="8238972" y="38364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" name="Freeform 676"/>
          <p:cNvSpPr/>
          <p:nvPr/>
        </p:nvSpPr>
        <p:spPr>
          <a:xfrm rot="0" flipH="0" flipV="0">
            <a:off x="8288438" y="38361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" name="Freeform 677"/>
          <p:cNvSpPr/>
          <p:nvPr/>
        </p:nvSpPr>
        <p:spPr>
          <a:xfrm rot="0" flipH="0" flipV="0">
            <a:off x="8337905" y="38361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" name="Freeform 678"/>
          <p:cNvSpPr/>
          <p:nvPr/>
        </p:nvSpPr>
        <p:spPr>
          <a:xfrm rot="0" flipH="0" flipV="0">
            <a:off x="8387283" y="38361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" name="Freeform 679"/>
          <p:cNvSpPr/>
          <p:nvPr/>
        </p:nvSpPr>
        <p:spPr>
          <a:xfrm rot="0" flipH="0" flipV="0">
            <a:off x="8436850" y="383616"/>
            <a:ext cx="25526" cy="25704"/>
          </a:xfrm>
          <a:custGeom>
            <a:pathLst>
              <a:path w="25526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526" y="5778"/>
                  <a:pt x="25526" y="12852"/>
                </a:cubicBezTo>
                <a:cubicBezTo>
                  <a:pt x="25526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" name="Freeform 680"/>
          <p:cNvSpPr/>
          <p:nvPr/>
        </p:nvSpPr>
        <p:spPr>
          <a:xfrm rot="0" flipH="0" flipV="0">
            <a:off x="8486216" y="38361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" name="Freeform 681"/>
          <p:cNvSpPr/>
          <p:nvPr/>
        </p:nvSpPr>
        <p:spPr>
          <a:xfrm rot="0" flipH="0" flipV="0">
            <a:off x="8535695" y="38361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" name="Freeform 682"/>
          <p:cNvSpPr/>
          <p:nvPr/>
        </p:nvSpPr>
        <p:spPr>
          <a:xfrm rot="0" flipH="0" flipV="0">
            <a:off x="992314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" name="Freeform 683"/>
          <p:cNvSpPr/>
          <p:nvPr/>
        </p:nvSpPr>
        <p:spPr>
          <a:xfrm rot="0" flipH="0" flipV="0">
            <a:off x="1041768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" name="Freeform 684"/>
          <p:cNvSpPr/>
          <p:nvPr/>
        </p:nvSpPr>
        <p:spPr>
          <a:xfrm rot="0" flipH="0" flipV="0">
            <a:off x="1091234" y="4253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" name="Freeform 685"/>
          <p:cNvSpPr/>
          <p:nvPr/>
        </p:nvSpPr>
        <p:spPr>
          <a:xfrm rot="0" flipH="0" flipV="0">
            <a:off x="1140701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" name="Freeform 686"/>
          <p:cNvSpPr/>
          <p:nvPr/>
        </p:nvSpPr>
        <p:spPr>
          <a:xfrm rot="0" flipH="0" flipV="0">
            <a:off x="1190167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" name="Freeform 687"/>
          <p:cNvSpPr/>
          <p:nvPr/>
        </p:nvSpPr>
        <p:spPr>
          <a:xfrm rot="0" flipH="0" flipV="0">
            <a:off x="1239596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" name="Freeform 688"/>
          <p:cNvSpPr/>
          <p:nvPr/>
        </p:nvSpPr>
        <p:spPr>
          <a:xfrm rot="0" flipH="0" flipV="0">
            <a:off x="1289151" y="42536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" name="Freeform 689"/>
          <p:cNvSpPr/>
          <p:nvPr/>
        </p:nvSpPr>
        <p:spPr>
          <a:xfrm rot="0" flipH="0" flipV="0">
            <a:off x="1635328" y="4253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" name="Freeform 690"/>
          <p:cNvSpPr/>
          <p:nvPr/>
        </p:nvSpPr>
        <p:spPr>
          <a:xfrm rot="0" flipH="0" flipV="0">
            <a:off x="1684794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" name="Freeform 691"/>
          <p:cNvSpPr/>
          <p:nvPr/>
        </p:nvSpPr>
        <p:spPr>
          <a:xfrm rot="0" flipH="0" flipV="0">
            <a:off x="1783689" y="42536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" name="Freeform 692"/>
          <p:cNvSpPr/>
          <p:nvPr/>
        </p:nvSpPr>
        <p:spPr>
          <a:xfrm rot="0" flipH="0" flipV="0">
            <a:off x="1981555" y="42537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" name="Freeform 693"/>
          <p:cNvSpPr/>
          <p:nvPr/>
        </p:nvSpPr>
        <p:spPr>
          <a:xfrm rot="0" flipH="0" flipV="0">
            <a:off x="2031022" y="42537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" name="Freeform 694"/>
          <p:cNvSpPr/>
          <p:nvPr/>
        </p:nvSpPr>
        <p:spPr>
          <a:xfrm rot="0" flipH="0" flipV="0">
            <a:off x="2080501" y="42537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" name="Freeform 695"/>
          <p:cNvSpPr/>
          <p:nvPr/>
        </p:nvSpPr>
        <p:spPr>
          <a:xfrm rot="0" flipH="0" flipV="0">
            <a:off x="2129955" y="42537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" name="Freeform 696"/>
          <p:cNvSpPr/>
          <p:nvPr/>
        </p:nvSpPr>
        <p:spPr>
          <a:xfrm rot="0" flipH="0" flipV="0">
            <a:off x="2179421" y="425374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" name="Freeform 697"/>
          <p:cNvSpPr/>
          <p:nvPr/>
        </p:nvSpPr>
        <p:spPr>
          <a:xfrm rot="0" flipH="0" flipV="0">
            <a:off x="2228888" y="425374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" name="Freeform 698"/>
          <p:cNvSpPr/>
          <p:nvPr/>
        </p:nvSpPr>
        <p:spPr>
          <a:xfrm rot="0" flipH="0" flipV="0">
            <a:off x="2921419" y="42537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" name="Freeform 699"/>
          <p:cNvSpPr/>
          <p:nvPr/>
        </p:nvSpPr>
        <p:spPr>
          <a:xfrm rot="0" flipH="0" flipV="0">
            <a:off x="2970809" y="42537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" name="Freeform 700"/>
          <p:cNvSpPr/>
          <p:nvPr/>
        </p:nvSpPr>
        <p:spPr>
          <a:xfrm rot="0" flipH="0" flipV="0">
            <a:off x="3020263" y="425374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" name="Freeform 701"/>
          <p:cNvSpPr/>
          <p:nvPr/>
        </p:nvSpPr>
        <p:spPr>
          <a:xfrm rot="0" flipH="0" flipV="0">
            <a:off x="3069742" y="42537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" name="Freeform 702"/>
          <p:cNvSpPr/>
          <p:nvPr/>
        </p:nvSpPr>
        <p:spPr>
          <a:xfrm rot="0" flipH="0" flipV="0">
            <a:off x="3119208" y="425374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" name="Freeform 703"/>
          <p:cNvSpPr/>
          <p:nvPr/>
        </p:nvSpPr>
        <p:spPr>
          <a:xfrm rot="0" flipH="0" flipV="0">
            <a:off x="3168675" y="42537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" name="Freeform 704"/>
          <p:cNvSpPr/>
          <p:nvPr/>
        </p:nvSpPr>
        <p:spPr>
          <a:xfrm rot="0" flipH="0" flipV="0">
            <a:off x="3218141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" name="Freeform 705"/>
          <p:cNvSpPr/>
          <p:nvPr/>
        </p:nvSpPr>
        <p:spPr>
          <a:xfrm rot="0" flipH="0" flipV="0">
            <a:off x="3267608" y="42536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" name="Freeform 706"/>
          <p:cNvSpPr/>
          <p:nvPr/>
        </p:nvSpPr>
        <p:spPr>
          <a:xfrm rot="0" flipH="0" flipV="0">
            <a:off x="3317036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" name="Freeform 707"/>
          <p:cNvSpPr/>
          <p:nvPr/>
        </p:nvSpPr>
        <p:spPr>
          <a:xfrm rot="0" flipH="0" flipV="0">
            <a:off x="3366490" y="42536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" name="Freeform 708"/>
          <p:cNvSpPr/>
          <p:nvPr/>
        </p:nvSpPr>
        <p:spPr>
          <a:xfrm rot="0" flipH="0" flipV="0">
            <a:off x="3415969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" name="Freeform 709"/>
          <p:cNvSpPr/>
          <p:nvPr/>
        </p:nvSpPr>
        <p:spPr>
          <a:xfrm rot="0" flipH="0" flipV="0">
            <a:off x="3465423" y="42536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" name="Freeform 710"/>
          <p:cNvSpPr/>
          <p:nvPr/>
        </p:nvSpPr>
        <p:spPr>
          <a:xfrm rot="0" flipH="0" flipV="0">
            <a:off x="3514902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" name="Freeform 711"/>
          <p:cNvSpPr/>
          <p:nvPr/>
        </p:nvSpPr>
        <p:spPr>
          <a:xfrm rot="0" flipH="0" flipV="0">
            <a:off x="3564369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" name="Freeform 712"/>
          <p:cNvSpPr/>
          <p:nvPr/>
        </p:nvSpPr>
        <p:spPr>
          <a:xfrm rot="0" flipH="0" flipV="0">
            <a:off x="3613835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" name="Freeform 713"/>
          <p:cNvSpPr/>
          <p:nvPr/>
        </p:nvSpPr>
        <p:spPr>
          <a:xfrm rot="0" flipH="0" flipV="0">
            <a:off x="3663302" y="42536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" name="Freeform 714"/>
          <p:cNvSpPr/>
          <p:nvPr/>
        </p:nvSpPr>
        <p:spPr>
          <a:xfrm rot="0" flipH="0" flipV="0">
            <a:off x="3712768" y="42536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" name="Freeform 715"/>
          <p:cNvSpPr/>
          <p:nvPr/>
        </p:nvSpPr>
        <p:spPr>
          <a:xfrm rot="0" flipH="0" flipV="0">
            <a:off x="3762235" y="4253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" name="Freeform 716"/>
          <p:cNvSpPr/>
          <p:nvPr/>
        </p:nvSpPr>
        <p:spPr>
          <a:xfrm rot="0" flipH="0" flipV="0">
            <a:off x="4800993" y="42536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" name="Freeform 717"/>
          <p:cNvSpPr/>
          <p:nvPr/>
        </p:nvSpPr>
        <p:spPr>
          <a:xfrm rot="0" flipH="0" flipV="0">
            <a:off x="4850460" y="42536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" name="Freeform 718"/>
          <p:cNvSpPr/>
          <p:nvPr/>
        </p:nvSpPr>
        <p:spPr>
          <a:xfrm rot="0" flipH="0" flipV="0">
            <a:off x="4899926" y="42536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" name="Freeform 719"/>
          <p:cNvSpPr/>
          <p:nvPr/>
        </p:nvSpPr>
        <p:spPr>
          <a:xfrm rot="0" flipH="0" flipV="0">
            <a:off x="4949393" y="42536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" name="Freeform 720"/>
          <p:cNvSpPr/>
          <p:nvPr/>
        </p:nvSpPr>
        <p:spPr>
          <a:xfrm rot="0" flipH="0" flipV="0">
            <a:off x="4998859" y="42537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" name="Freeform 721"/>
          <p:cNvSpPr/>
          <p:nvPr/>
        </p:nvSpPr>
        <p:spPr>
          <a:xfrm rot="0" flipH="0" flipV="0">
            <a:off x="5048326" y="42536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" name="Freeform 722"/>
          <p:cNvSpPr/>
          <p:nvPr/>
        </p:nvSpPr>
        <p:spPr>
          <a:xfrm rot="0" flipH="0" flipV="0">
            <a:off x="5097716" y="42536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" name="Freeform 723"/>
          <p:cNvSpPr/>
          <p:nvPr/>
        </p:nvSpPr>
        <p:spPr>
          <a:xfrm rot="0" flipH="0" flipV="0">
            <a:off x="5889180" y="42536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" name="Freeform 724"/>
          <p:cNvSpPr/>
          <p:nvPr/>
        </p:nvSpPr>
        <p:spPr>
          <a:xfrm rot="0" flipH="0" flipV="0">
            <a:off x="5938646" y="42536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" name="Freeform 725"/>
          <p:cNvSpPr/>
          <p:nvPr/>
        </p:nvSpPr>
        <p:spPr>
          <a:xfrm rot="0" flipH="0" flipV="0">
            <a:off x="5988113" y="42536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" name="Freeform 726"/>
          <p:cNvSpPr/>
          <p:nvPr/>
        </p:nvSpPr>
        <p:spPr>
          <a:xfrm rot="0" flipH="0" flipV="0">
            <a:off x="6136513" y="42536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" name="Freeform 727"/>
          <p:cNvSpPr/>
          <p:nvPr/>
        </p:nvSpPr>
        <p:spPr>
          <a:xfrm rot="0" flipH="0" flipV="0">
            <a:off x="6185979" y="425374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" name="Freeform 728"/>
          <p:cNvSpPr/>
          <p:nvPr/>
        </p:nvSpPr>
        <p:spPr>
          <a:xfrm rot="0" flipH="0" flipV="0">
            <a:off x="6235369" y="425374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" name="Freeform 729"/>
          <p:cNvSpPr/>
          <p:nvPr/>
        </p:nvSpPr>
        <p:spPr>
          <a:xfrm rot="0" flipH="0" flipV="0">
            <a:off x="6284823" y="425374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" name="Freeform 730"/>
          <p:cNvSpPr/>
          <p:nvPr/>
        </p:nvSpPr>
        <p:spPr>
          <a:xfrm rot="0" flipH="0" flipV="0">
            <a:off x="6334290" y="425374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" name="Freeform 731"/>
          <p:cNvSpPr/>
          <p:nvPr/>
        </p:nvSpPr>
        <p:spPr>
          <a:xfrm rot="0" flipH="0" flipV="0">
            <a:off x="6383756" y="425374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" name="Freeform 732"/>
          <p:cNvSpPr/>
          <p:nvPr/>
        </p:nvSpPr>
        <p:spPr>
          <a:xfrm rot="0" flipH="0" flipV="0">
            <a:off x="6433235" y="425374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" name="Freeform 733"/>
          <p:cNvSpPr/>
          <p:nvPr/>
        </p:nvSpPr>
        <p:spPr>
          <a:xfrm rot="0" flipH="0" flipV="0">
            <a:off x="6482689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" name="Freeform 734"/>
          <p:cNvSpPr/>
          <p:nvPr/>
        </p:nvSpPr>
        <p:spPr>
          <a:xfrm rot="0" flipH="0" flipV="0">
            <a:off x="6532169" y="425374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" name="Freeform 735"/>
          <p:cNvSpPr/>
          <p:nvPr/>
        </p:nvSpPr>
        <p:spPr>
          <a:xfrm rot="0" flipH="0" flipV="0">
            <a:off x="6581635" y="425374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" name="Freeform 736"/>
          <p:cNvSpPr/>
          <p:nvPr/>
        </p:nvSpPr>
        <p:spPr>
          <a:xfrm rot="0" flipH="0" flipV="0">
            <a:off x="6631088" y="42537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" name="Freeform 737"/>
          <p:cNvSpPr/>
          <p:nvPr/>
        </p:nvSpPr>
        <p:spPr>
          <a:xfrm rot="0" flipH="0" flipV="0">
            <a:off x="6680568" y="425374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" name="Freeform 738"/>
          <p:cNvSpPr/>
          <p:nvPr/>
        </p:nvSpPr>
        <p:spPr>
          <a:xfrm rot="0" flipH="0" flipV="0">
            <a:off x="6730022" y="42537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" name="Freeform 739"/>
          <p:cNvSpPr/>
          <p:nvPr/>
        </p:nvSpPr>
        <p:spPr>
          <a:xfrm rot="0" flipH="0" flipV="0">
            <a:off x="6779500" y="42537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" name="Freeform 740"/>
          <p:cNvSpPr/>
          <p:nvPr/>
        </p:nvSpPr>
        <p:spPr>
          <a:xfrm rot="0" flipH="0" flipV="0">
            <a:off x="6828955" y="42537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" name="Freeform 741"/>
          <p:cNvSpPr/>
          <p:nvPr/>
        </p:nvSpPr>
        <p:spPr>
          <a:xfrm rot="0" flipH="0" flipV="0">
            <a:off x="6878434" y="42537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" name="Freeform 742"/>
          <p:cNvSpPr/>
          <p:nvPr/>
        </p:nvSpPr>
        <p:spPr>
          <a:xfrm rot="0" flipH="0" flipV="0">
            <a:off x="6927900" y="42537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" name="Freeform 743"/>
          <p:cNvSpPr/>
          <p:nvPr/>
        </p:nvSpPr>
        <p:spPr>
          <a:xfrm rot="0" flipH="0" flipV="0">
            <a:off x="6977367" y="42537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" name="Freeform 744"/>
          <p:cNvSpPr/>
          <p:nvPr/>
        </p:nvSpPr>
        <p:spPr>
          <a:xfrm rot="0" flipH="0" flipV="0">
            <a:off x="7026833" y="425374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" name="Freeform 745"/>
          <p:cNvSpPr/>
          <p:nvPr/>
        </p:nvSpPr>
        <p:spPr>
          <a:xfrm rot="0" flipH="0" flipV="0">
            <a:off x="7076299" y="42537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" name="Freeform 746"/>
          <p:cNvSpPr/>
          <p:nvPr/>
        </p:nvSpPr>
        <p:spPr>
          <a:xfrm rot="0" flipH="0" flipV="0">
            <a:off x="7125766" y="425374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" name="Freeform 747"/>
          <p:cNvSpPr/>
          <p:nvPr/>
        </p:nvSpPr>
        <p:spPr>
          <a:xfrm rot="0" flipH="0" flipV="0">
            <a:off x="7175233" y="425374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" name="Freeform 748"/>
          <p:cNvSpPr/>
          <p:nvPr/>
        </p:nvSpPr>
        <p:spPr>
          <a:xfrm rot="0" flipH="0" flipV="0">
            <a:off x="7224611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" name="Freeform 749"/>
          <p:cNvSpPr/>
          <p:nvPr/>
        </p:nvSpPr>
        <p:spPr>
          <a:xfrm rot="0" flipH="0" flipV="0">
            <a:off x="7274077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" name="Freeform 750"/>
          <p:cNvSpPr/>
          <p:nvPr/>
        </p:nvSpPr>
        <p:spPr>
          <a:xfrm rot="0" flipH="0" flipV="0">
            <a:off x="7323543" y="425374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" name="Freeform 751"/>
          <p:cNvSpPr/>
          <p:nvPr/>
        </p:nvSpPr>
        <p:spPr>
          <a:xfrm rot="0" flipH="0" flipV="0">
            <a:off x="7373010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" name="Freeform 752"/>
          <p:cNvSpPr/>
          <p:nvPr/>
        </p:nvSpPr>
        <p:spPr>
          <a:xfrm rot="0" flipH="0" flipV="0">
            <a:off x="7422476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" name="Freeform 753"/>
          <p:cNvSpPr/>
          <p:nvPr/>
        </p:nvSpPr>
        <p:spPr>
          <a:xfrm rot="0" flipH="0" flipV="0">
            <a:off x="7471955" y="425374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" name="Freeform 754"/>
          <p:cNvSpPr/>
          <p:nvPr/>
        </p:nvSpPr>
        <p:spPr>
          <a:xfrm rot="0" flipH="0" flipV="0">
            <a:off x="7521410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" name="Freeform 755"/>
          <p:cNvSpPr/>
          <p:nvPr/>
        </p:nvSpPr>
        <p:spPr>
          <a:xfrm rot="0" flipH="0" flipV="0">
            <a:off x="7570889" y="425374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" name="Freeform 756"/>
          <p:cNvSpPr/>
          <p:nvPr/>
        </p:nvSpPr>
        <p:spPr>
          <a:xfrm rot="0" flipH="0" flipV="0">
            <a:off x="7620342" y="42537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" name="Freeform 757"/>
          <p:cNvSpPr/>
          <p:nvPr/>
        </p:nvSpPr>
        <p:spPr>
          <a:xfrm rot="0" flipH="0" flipV="0">
            <a:off x="7669809" y="42537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" name="Freeform 758"/>
          <p:cNvSpPr/>
          <p:nvPr/>
        </p:nvSpPr>
        <p:spPr>
          <a:xfrm rot="0" flipH="0" flipV="0">
            <a:off x="7719288" y="425374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" name="Freeform 759"/>
          <p:cNvSpPr/>
          <p:nvPr/>
        </p:nvSpPr>
        <p:spPr>
          <a:xfrm rot="0" flipH="0" flipV="0">
            <a:off x="7768742" y="42536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" name="Freeform 760"/>
          <p:cNvSpPr/>
          <p:nvPr/>
        </p:nvSpPr>
        <p:spPr>
          <a:xfrm rot="0" flipH="0" flipV="0">
            <a:off x="7818221" y="42537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" name="Freeform 761"/>
          <p:cNvSpPr/>
          <p:nvPr/>
        </p:nvSpPr>
        <p:spPr>
          <a:xfrm rot="0" flipH="0" flipV="0">
            <a:off x="7867675" y="42537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" name="Freeform 762"/>
          <p:cNvSpPr/>
          <p:nvPr/>
        </p:nvSpPr>
        <p:spPr>
          <a:xfrm rot="0" flipH="0" flipV="0">
            <a:off x="7917154" y="42537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" name="Freeform 763"/>
          <p:cNvSpPr/>
          <p:nvPr/>
        </p:nvSpPr>
        <p:spPr>
          <a:xfrm rot="0" flipH="0" flipV="0">
            <a:off x="7966620" y="42537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" name="Freeform 764"/>
          <p:cNvSpPr/>
          <p:nvPr/>
        </p:nvSpPr>
        <p:spPr>
          <a:xfrm rot="0" flipH="0" flipV="0">
            <a:off x="8016087" y="42537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" name="Freeform 765"/>
          <p:cNvSpPr/>
          <p:nvPr/>
        </p:nvSpPr>
        <p:spPr>
          <a:xfrm rot="0" flipH="0" flipV="0">
            <a:off x="8065541" y="42537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" name="Freeform 766"/>
          <p:cNvSpPr/>
          <p:nvPr/>
        </p:nvSpPr>
        <p:spPr>
          <a:xfrm rot="0" flipH="0" flipV="0">
            <a:off x="8115020" y="425374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" name="Freeform 767"/>
          <p:cNvSpPr/>
          <p:nvPr/>
        </p:nvSpPr>
        <p:spPr>
          <a:xfrm rot="0" flipH="0" flipV="0">
            <a:off x="8164474" y="425374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" name="Freeform 768"/>
          <p:cNvSpPr/>
          <p:nvPr/>
        </p:nvSpPr>
        <p:spPr>
          <a:xfrm rot="0" flipH="0" flipV="0">
            <a:off x="8213953" y="42537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" name="Freeform 769"/>
          <p:cNvSpPr/>
          <p:nvPr/>
        </p:nvSpPr>
        <p:spPr>
          <a:xfrm rot="0" flipH="0" flipV="0">
            <a:off x="8263420" y="425374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" name="Freeform 770"/>
          <p:cNvSpPr/>
          <p:nvPr/>
        </p:nvSpPr>
        <p:spPr>
          <a:xfrm rot="0" flipH="0" flipV="0">
            <a:off x="8312797" y="4253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" name="Freeform 771"/>
          <p:cNvSpPr/>
          <p:nvPr/>
        </p:nvSpPr>
        <p:spPr>
          <a:xfrm rot="0" flipH="0" flipV="0">
            <a:off x="8362264" y="42536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" name="Freeform 772"/>
          <p:cNvSpPr/>
          <p:nvPr/>
        </p:nvSpPr>
        <p:spPr>
          <a:xfrm rot="0" flipH="0" flipV="0">
            <a:off x="8411731" y="4253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" name="Freeform 773"/>
          <p:cNvSpPr/>
          <p:nvPr/>
        </p:nvSpPr>
        <p:spPr>
          <a:xfrm rot="0" flipH="0" flipV="0">
            <a:off x="8461197" y="4253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" name="Freeform 774"/>
          <p:cNvSpPr/>
          <p:nvPr/>
        </p:nvSpPr>
        <p:spPr>
          <a:xfrm rot="0" flipH="0" flipV="0">
            <a:off x="8510663" y="4253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" name="Freeform 775"/>
          <p:cNvSpPr/>
          <p:nvPr/>
        </p:nvSpPr>
        <p:spPr>
          <a:xfrm rot="0" flipH="0" flipV="0">
            <a:off x="8560130" y="4253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" name="Freeform 776"/>
          <p:cNvSpPr/>
          <p:nvPr/>
        </p:nvSpPr>
        <p:spPr>
          <a:xfrm rot="0" flipH="0" flipV="0">
            <a:off x="8659063" y="4253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" name="Freeform 777"/>
          <p:cNvSpPr/>
          <p:nvPr/>
        </p:nvSpPr>
        <p:spPr>
          <a:xfrm rot="0" flipH="0" flipV="0">
            <a:off x="8906408" y="42536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" name="Freeform 778"/>
          <p:cNvSpPr/>
          <p:nvPr/>
        </p:nvSpPr>
        <p:spPr>
          <a:xfrm rot="0" flipH="0" flipV="0">
            <a:off x="8955862" y="42536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" name="Freeform 779"/>
          <p:cNvSpPr/>
          <p:nvPr/>
        </p:nvSpPr>
        <p:spPr>
          <a:xfrm rot="0" flipH="0" flipV="0">
            <a:off x="9005341" y="42536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" name="Freeform 780"/>
          <p:cNvSpPr/>
          <p:nvPr/>
        </p:nvSpPr>
        <p:spPr>
          <a:xfrm rot="0" flipH="0" flipV="0">
            <a:off x="9054807" y="42536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" name="Freeform 781"/>
          <p:cNvSpPr/>
          <p:nvPr/>
        </p:nvSpPr>
        <p:spPr>
          <a:xfrm rot="0" flipH="0" flipV="0">
            <a:off x="1017320" y="4682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" name="Freeform 782"/>
          <p:cNvSpPr/>
          <p:nvPr/>
        </p:nvSpPr>
        <p:spPr>
          <a:xfrm rot="0" flipH="0" flipV="0">
            <a:off x="1066800" y="4682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" name="Freeform 783"/>
          <p:cNvSpPr/>
          <p:nvPr/>
        </p:nvSpPr>
        <p:spPr>
          <a:xfrm rot="0" flipH="0" flipV="0">
            <a:off x="1165733" y="4682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" name="Freeform 784"/>
          <p:cNvSpPr/>
          <p:nvPr/>
        </p:nvSpPr>
        <p:spPr>
          <a:xfrm rot="0" flipH="0" flipV="0">
            <a:off x="1215199" y="4682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" name="Freeform 785"/>
          <p:cNvSpPr/>
          <p:nvPr/>
        </p:nvSpPr>
        <p:spPr>
          <a:xfrm rot="0" flipH="0" flipV="0">
            <a:off x="1264666" y="4682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" name="Freeform 786"/>
          <p:cNvSpPr/>
          <p:nvPr/>
        </p:nvSpPr>
        <p:spPr>
          <a:xfrm rot="0" flipH="0" flipV="0">
            <a:off x="1314119" y="4682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" name="Freeform 787"/>
          <p:cNvSpPr/>
          <p:nvPr/>
        </p:nvSpPr>
        <p:spPr>
          <a:xfrm rot="0" flipH="0" flipV="0">
            <a:off x="1363637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" name="Freeform 788"/>
          <p:cNvSpPr/>
          <p:nvPr/>
        </p:nvSpPr>
        <p:spPr>
          <a:xfrm rot="0" flipH="0" flipV="0">
            <a:off x="1413014" y="4682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" name="Freeform 789"/>
          <p:cNvSpPr/>
          <p:nvPr/>
        </p:nvSpPr>
        <p:spPr>
          <a:xfrm rot="0" flipH="0" flipV="0">
            <a:off x="1462481" y="4682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" name="Freeform 790"/>
          <p:cNvSpPr/>
          <p:nvPr/>
        </p:nvSpPr>
        <p:spPr>
          <a:xfrm rot="0" flipH="0" flipV="0">
            <a:off x="1660347" y="46822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" name="Freeform 791"/>
          <p:cNvSpPr/>
          <p:nvPr/>
        </p:nvSpPr>
        <p:spPr>
          <a:xfrm rot="0" flipH="0" flipV="0">
            <a:off x="1709826" y="4682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" name="Freeform 792"/>
          <p:cNvSpPr/>
          <p:nvPr/>
        </p:nvSpPr>
        <p:spPr>
          <a:xfrm rot="0" flipH="0" flipV="0">
            <a:off x="1759280" y="46823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" name="Freeform 793"/>
          <p:cNvSpPr/>
          <p:nvPr/>
        </p:nvSpPr>
        <p:spPr>
          <a:xfrm rot="0" flipH="0" flipV="0">
            <a:off x="1957108" y="4682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" name="Freeform 794"/>
          <p:cNvSpPr/>
          <p:nvPr/>
        </p:nvSpPr>
        <p:spPr>
          <a:xfrm rot="0" flipH="0" flipV="0">
            <a:off x="2006574" y="4682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" name="Freeform 795"/>
          <p:cNvSpPr/>
          <p:nvPr/>
        </p:nvSpPr>
        <p:spPr>
          <a:xfrm rot="0" flipH="0" flipV="0">
            <a:off x="2056053" y="4682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" name="Freeform 796"/>
          <p:cNvSpPr/>
          <p:nvPr/>
        </p:nvSpPr>
        <p:spPr>
          <a:xfrm rot="0" flipH="0" flipV="0">
            <a:off x="2105507" y="46822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" name="Freeform 797"/>
          <p:cNvSpPr/>
          <p:nvPr/>
        </p:nvSpPr>
        <p:spPr>
          <a:xfrm rot="0" flipH="0" flipV="0">
            <a:off x="2154986" y="4682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" name="Freeform 798"/>
          <p:cNvSpPr/>
          <p:nvPr/>
        </p:nvSpPr>
        <p:spPr>
          <a:xfrm rot="0" flipH="0" flipV="0">
            <a:off x="2204440" y="46823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" name="Freeform 799"/>
          <p:cNvSpPr/>
          <p:nvPr/>
        </p:nvSpPr>
        <p:spPr>
          <a:xfrm rot="0" flipH="0" flipV="0">
            <a:off x="2253919" y="4682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" name="Freeform 800"/>
          <p:cNvSpPr/>
          <p:nvPr/>
        </p:nvSpPr>
        <p:spPr>
          <a:xfrm rot="0" flipH="0" flipV="0">
            <a:off x="2303373" y="46822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" name="Freeform 801"/>
          <p:cNvSpPr/>
          <p:nvPr/>
        </p:nvSpPr>
        <p:spPr>
          <a:xfrm rot="0" flipH="0" flipV="0">
            <a:off x="2896984" y="4682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" name="Freeform 802"/>
          <p:cNvSpPr/>
          <p:nvPr/>
        </p:nvSpPr>
        <p:spPr>
          <a:xfrm rot="0" flipH="0" flipV="0">
            <a:off x="2946361" y="4682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" name="Freeform 803"/>
          <p:cNvSpPr/>
          <p:nvPr/>
        </p:nvSpPr>
        <p:spPr>
          <a:xfrm rot="0" flipH="0" flipV="0">
            <a:off x="2995917" y="4682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" name="Freeform 804"/>
          <p:cNvSpPr/>
          <p:nvPr/>
        </p:nvSpPr>
        <p:spPr>
          <a:xfrm rot="0" flipH="0" flipV="0">
            <a:off x="3045294" y="4682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" name="Freeform 805"/>
          <p:cNvSpPr/>
          <p:nvPr/>
        </p:nvSpPr>
        <p:spPr>
          <a:xfrm rot="0" flipH="0" flipV="0">
            <a:off x="3094761" y="4682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" name="Freeform 806"/>
          <p:cNvSpPr/>
          <p:nvPr/>
        </p:nvSpPr>
        <p:spPr>
          <a:xfrm rot="0" flipH="0" flipV="0">
            <a:off x="3144227" y="46823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" name="Freeform 807"/>
          <p:cNvSpPr/>
          <p:nvPr/>
        </p:nvSpPr>
        <p:spPr>
          <a:xfrm rot="0" flipH="0" flipV="0">
            <a:off x="3193707" y="4682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" name="Freeform 808"/>
          <p:cNvSpPr/>
          <p:nvPr/>
        </p:nvSpPr>
        <p:spPr>
          <a:xfrm rot="0" flipH="0" flipV="0">
            <a:off x="3243160" y="46823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" name="Freeform 809"/>
          <p:cNvSpPr/>
          <p:nvPr/>
        </p:nvSpPr>
        <p:spPr>
          <a:xfrm rot="0" flipH="0" flipV="0">
            <a:off x="3292640" y="4682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" name="Freeform 810"/>
          <p:cNvSpPr/>
          <p:nvPr/>
        </p:nvSpPr>
        <p:spPr>
          <a:xfrm rot="0" flipH="0" flipV="0">
            <a:off x="3342093" y="4682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" name="Freeform 811"/>
          <p:cNvSpPr/>
          <p:nvPr/>
        </p:nvSpPr>
        <p:spPr>
          <a:xfrm rot="0" flipH="0" flipV="0">
            <a:off x="3391560" y="4682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" name="Freeform 812"/>
          <p:cNvSpPr/>
          <p:nvPr/>
        </p:nvSpPr>
        <p:spPr>
          <a:xfrm rot="0" flipH="0" flipV="0">
            <a:off x="3441027" y="4682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" name="Freeform 813"/>
          <p:cNvSpPr/>
          <p:nvPr/>
        </p:nvSpPr>
        <p:spPr>
          <a:xfrm rot="0" flipH="0" flipV="0">
            <a:off x="3490455" y="4682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" name="Freeform 814"/>
          <p:cNvSpPr/>
          <p:nvPr/>
        </p:nvSpPr>
        <p:spPr>
          <a:xfrm rot="0" flipH="0" flipV="0">
            <a:off x="3539921" y="4682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" name="Freeform 815"/>
          <p:cNvSpPr/>
          <p:nvPr/>
        </p:nvSpPr>
        <p:spPr>
          <a:xfrm rot="0" flipH="0" flipV="0">
            <a:off x="3589388" y="46822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" name="Freeform 816"/>
          <p:cNvSpPr/>
          <p:nvPr/>
        </p:nvSpPr>
        <p:spPr>
          <a:xfrm rot="0" flipH="0" flipV="0">
            <a:off x="3638854" y="46822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" name="Freeform 817"/>
          <p:cNvSpPr/>
          <p:nvPr/>
        </p:nvSpPr>
        <p:spPr>
          <a:xfrm rot="0" flipH="0" flipV="0">
            <a:off x="3688321" y="46822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" name="Freeform 818"/>
          <p:cNvSpPr/>
          <p:nvPr/>
        </p:nvSpPr>
        <p:spPr>
          <a:xfrm rot="0" flipH="0" flipV="0">
            <a:off x="4776546" y="4682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" name="Freeform 819"/>
          <p:cNvSpPr/>
          <p:nvPr/>
        </p:nvSpPr>
        <p:spPr>
          <a:xfrm rot="0" flipH="0" flipV="0">
            <a:off x="4826012" y="4682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" name="Freeform 820"/>
          <p:cNvSpPr/>
          <p:nvPr/>
        </p:nvSpPr>
        <p:spPr>
          <a:xfrm rot="0" flipH="0" flipV="0">
            <a:off x="4875492" y="4682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" name="Freeform 821"/>
          <p:cNvSpPr/>
          <p:nvPr/>
        </p:nvSpPr>
        <p:spPr>
          <a:xfrm rot="0" flipH="0" flipV="0">
            <a:off x="4924945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" name="Freeform 822"/>
          <p:cNvSpPr/>
          <p:nvPr/>
        </p:nvSpPr>
        <p:spPr>
          <a:xfrm rot="0" flipH="0" flipV="0">
            <a:off x="4974424" y="4682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" name="Freeform 823"/>
          <p:cNvSpPr/>
          <p:nvPr/>
        </p:nvSpPr>
        <p:spPr>
          <a:xfrm rot="0" flipH="0" flipV="0">
            <a:off x="5023878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" name="Freeform 824"/>
          <p:cNvSpPr/>
          <p:nvPr/>
        </p:nvSpPr>
        <p:spPr>
          <a:xfrm rot="0" flipH="0" flipV="0">
            <a:off x="5073357" y="4682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" name="Freeform 825"/>
          <p:cNvSpPr/>
          <p:nvPr/>
        </p:nvSpPr>
        <p:spPr>
          <a:xfrm rot="0" flipH="0" flipV="0">
            <a:off x="5122811" y="46822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" name="Freeform 826"/>
          <p:cNvSpPr/>
          <p:nvPr/>
        </p:nvSpPr>
        <p:spPr>
          <a:xfrm rot="0" flipH="0" flipV="0">
            <a:off x="5172290" y="4682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" name="Freeform 827"/>
          <p:cNvSpPr/>
          <p:nvPr/>
        </p:nvSpPr>
        <p:spPr>
          <a:xfrm rot="0" flipH="0" flipV="0">
            <a:off x="5469000" y="4682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" name="Freeform 828"/>
          <p:cNvSpPr/>
          <p:nvPr/>
        </p:nvSpPr>
        <p:spPr>
          <a:xfrm rot="0" flipH="0" flipV="0">
            <a:off x="5666866" y="4682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" name="Freeform 829"/>
          <p:cNvSpPr/>
          <p:nvPr/>
        </p:nvSpPr>
        <p:spPr>
          <a:xfrm rot="0" flipH="0" flipV="0">
            <a:off x="5914199" y="4682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" name="Freeform 830"/>
          <p:cNvSpPr/>
          <p:nvPr/>
        </p:nvSpPr>
        <p:spPr>
          <a:xfrm rot="0" flipH="0" flipV="0">
            <a:off x="5963678" y="4682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" name="Freeform 831"/>
          <p:cNvSpPr/>
          <p:nvPr/>
        </p:nvSpPr>
        <p:spPr>
          <a:xfrm rot="0" flipH="0" flipV="0">
            <a:off x="6013132" y="4682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" name="Freeform 832"/>
          <p:cNvSpPr/>
          <p:nvPr/>
        </p:nvSpPr>
        <p:spPr>
          <a:xfrm rot="0" flipH="0" flipV="0">
            <a:off x="6161531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" name="Freeform 833"/>
          <p:cNvSpPr/>
          <p:nvPr/>
        </p:nvSpPr>
        <p:spPr>
          <a:xfrm rot="0" flipH="0" flipV="0">
            <a:off x="6211011" y="46823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" name="Freeform 834"/>
          <p:cNvSpPr/>
          <p:nvPr/>
        </p:nvSpPr>
        <p:spPr>
          <a:xfrm rot="0" flipH="0" flipV="0">
            <a:off x="6260464" y="4682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" name="Freeform 835"/>
          <p:cNvSpPr/>
          <p:nvPr/>
        </p:nvSpPr>
        <p:spPr>
          <a:xfrm rot="0" flipH="0" flipV="0">
            <a:off x="6309944" y="46823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" name="Freeform 836"/>
          <p:cNvSpPr/>
          <p:nvPr/>
        </p:nvSpPr>
        <p:spPr>
          <a:xfrm rot="0" flipH="0" flipV="0">
            <a:off x="6359321" y="4682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" name="Freeform 837"/>
          <p:cNvSpPr/>
          <p:nvPr/>
        </p:nvSpPr>
        <p:spPr>
          <a:xfrm rot="0" flipH="0" flipV="0">
            <a:off x="6408788" y="4682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" name="Freeform 838"/>
          <p:cNvSpPr/>
          <p:nvPr/>
        </p:nvSpPr>
        <p:spPr>
          <a:xfrm rot="0" flipH="0" flipV="0">
            <a:off x="6458254" y="4682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" name="Freeform 839"/>
          <p:cNvSpPr/>
          <p:nvPr/>
        </p:nvSpPr>
        <p:spPr>
          <a:xfrm rot="0" flipH="0" flipV="0">
            <a:off x="6507721" y="4682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" name="Freeform 840"/>
          <p:cNvSpPr/>
          <p:nvPr/>
        </p:nvSpPr>
        <p:spPr>
          <a:xfrm rot="0" flipH="0" flipV="0">
            <a:off x="6557187" y="4682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" name="Freeform 841"/>
          <p:cNvSpPr/>
          <p:nvPr/>
        </p:nvSpPr>
        <p:spPr>
          <a:xfrm rot="0" flipH="0" flipV="0">
            <a:off x="6606654" y="4682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" name="Freeform 842"/>
          <p:cNvSpPr/>
          <p:nvPr/>
        </p:nvSpPr>
        <p:spPr>
          <a:xfrm rot="0" flipH="0" flipV="0">
            <a:off x="6656121" y="4682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" name="Freeform 843"/>
          <p:cNvSpPr/>
          <p:nvPr/>
        </p:nvSpPr>
        <p:spPr>
          <a:xfrm rot="0" flipH="0" flipV="0">
            <a:off x="6705587" y="4682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" name="Freeform 844"/>
          <p:cNvSpPr/>
          <p:nvPr/>
        </p:nvSpPr>
        <p:spPr>
          <a:xfrm rot="0" flipH="0" flipV="0">
            <a:off x="6755054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" name="Freeform 845"/>
          <p:cNvSpPr/>
          <p:nvPr/>
        </p:nvSpPr>
        <p:spPr>
          <a:xfrm rot="0" flipH="0" flipV="0">
            <a:off x="6804520" y="46823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" name="Freeform 846"/>
          <p:cNvSpPr/>
          <p:nvPr/>
        </p:nvSpPr>
        <p:spPr>
          <a:xfrm rot="0" flipH="0" flipV="0">
            <a:off x="6853986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" name="Freeform 847"/>
          <p:cNvSpPr/>
          <p:nvPr/>
        </p:nvSpPr>
        <p:spPr>
          <a:xfrm rot="0" flipH="0" flipV="0">
            <a:off x="6903453" y="4682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" name="Freeform 848"/>
          <p:cNvSpPr/>
          <p:nvPr/>
        </p:nvSpPr>
        <p:spPr>
          <a:xfrm rot="0" flipH="0" flipV="0">
            <a:off x="6952919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" name="Freeform 849"/>
          <p:cNvSpPr/>
          <p:nvPr/>
        </p:nvSpPr>
        <p:spPr>
          <a:xfrm rot="0" flipH="0" flipV="0">
            <a:off x="7002399" y="4682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" name="Freeform 850"/>
          <p:cNvSpPr/>
          <p:nvPr/>
        </p:nvSpPr>
        <p:spPr>
          <a:xfrm rot="0" flipH="0" flipV="0">
            <a:off x="7051853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" name="Freeform 851"/>
          <p:cNvSpPr/>
          <p:nvPr/>
        </p:nvSpPr>
        <p:spPr>
          <a:xfrm rot="0" flipH="0" flipV="0">
            <a:off x="7101319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" name="Freeform 852"/>
          <p:cNvSpPr/>
          <p:nvPr/>
        </p:nvSpPr>
        <p:spPr>
          <a:xfrm rot="0" flipH="0" flipV="0">
            <a:off x="7150785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" name="Freeform 853"/>
          <p:cNvSpPr/>
          <p:nvPr/>
        </p:nvSpPr>
        <p:spPr>
          <a:xfrm rot="0" flipH="0" flipV="0">
            <a:off x="7200252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" name="Freeform 854"/>
          <p:cNvSpPr/>
          <p:nvPr/>
        </p:nvSpPr>
        <p:spPr>
          <a:xfrm rot="0" flipH="0" flipV="0">
            <a:off x="7249718" y="4682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" name="Freeform 855"/>
          <p:cNvSpPr/>
          <p:nvPr/>
        </p:nvSpPr>
        <p:spPr>
          <a:xfrm rot="0" flipH="0" flipV="0">
            <a:off x="7299185" y="4682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" name="Freeform 856"/>
          <p:cNvSpPr/>
          <p:nvPr/>
        </p:nvSpPr>
        <p:spPr>
          <a:xfrm rot="0" flipH="0" flipV="0">
            <a:off x="7348563" y="46823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" name="Freeform 857"/>
          <p:cNvSpPr/>
          <p:nvPr/>
        </p:nvSpPr>
        <p:spPr>
          <a:xfrm rot="0" flipH="0" flipV="0">
            <a:off x="7398041" y="4682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" name="Freeform 858"/>
          <p:cNvSpPr/>
          <p:nvPr/>
        </p:nvSpPr>
        <p:spPr>
          <a:xfrm rot="0" flipH="0" flipV="0">
            <a:off x="7447495" y="46823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" name="Freeform 859"/>
          <p:cNvSpPr/>
          <p:nvPr/>
        </p:nvSpPr>
        <p:spPr>
          <a:xfrm rot="0" flipH="0" flipV="0">
            <a:off x="7496975" y="4682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" name="Freeform 860"/>
          <p:cNvSpPr/>
          <p:nvPr/>
        </p:nvSpPr>
        <p:spPr>
          <a:xfrm rot="0" flipH="0" flipV="0">
            <a:off x="7546441" y="4682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" name="Freeform 861"/>
          <p:cNvSpPr/>
          <p:nvPr/>
        </p:nvSpPr>
        <p:spPr>
          <a:xfrm rot="0" flipH="0" flipV="0">
            <a:off x="7595907" y="4682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" name="Freeform 862"/>
          <p:cNvSpPr/>
          <p:nvPr/>
        </p:nvSpPr>
        <p:spPr>
          <a:xfrm rot="0" flipH="0" flipV="0">
            <a:off x="7645374" y="4682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" name="Freeform 863"/>
          <p:cNvSpPr/>
          <p:nvPr/>
        </p:nvSpPr>
        <p:spPr>
          <a:xfrm rot="0" flipH="0" flipV="0">
            <a:off x="7694841" y="4682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" name="Freeform 864"/>
          <p:cNvSpPr/>
          <p:nvPr/>
        </p:nvSpPr>
        <p:spPr>
          <a:xfrm rot="0" flipH="0" flipV="0">
            <a:off x="7744307" y="4682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" name="Freeform 865"/>
          <p:cNvSpPr/>
          <p:nvPr/>
        </p:nvSpPr>
        <p:spPr>
          <a:xfrm rot="0" flipH="0" flipV="0">
            <a:off x="7793774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" name="Freeform 866"/>
          <p:cNvSpPr/>
          <p:nvPr/>
        </p:nvSpPr>
        <p:spPr>
          <a:xfrm rot="0" flipH="0" flipV="0">
            <a:off x="7843240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" name="Freeform 867"/>
          <p:cNvSpPr/>
          <p:nvPr/>
        </p:nvSpPr>
        <p:spPr>
          <a:xfrm rot="0" flipH="0" flipV="0">
            <a:off x="7892707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" name="Freeform 868"/>
          <p:cNvSpPr/>
          <p:nvPr/>
        </p:nvSpPr>
        <p:spPr>
          <a:xfrm rot="0" flipH="0" flipV="0">
            <a:off x="7942173" y="46823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" name="Freeform 869"/>
          <p:cNvSpPr/>
          <p:nvPr/>
        </p:nvSpPr>
        <p:spPr>
          <a:xfrm rot="0" flipH="0" flipV="0">
            <a:off x="7991639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" name="Freeform 870"/>
          <p:cNvSpPr/>
          <p:nvPr/>
        </p:nvSpPr>
        <p:spPr>
          <a:xfrm rot="0" flipH="0" flipV="0">
            <a:off x="8041106" y="46823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" name="Freeform 871"/>
          <p:cNvSpPr/>
          <p:nvPr/>
        </p:nvSpPr>
        <p:spPr>
          <a:xfrm rot="0" flipH="0" flipV="0">
            <a:off x="8090573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" name="Freeform 872"/>
          <p:cNvSpPr/>
          <p:nvPr/>
        </p:nvSpPr>
        <p:spPr>
          <a:xfrm rot="0" flipH="0" flipV="0">
            <a:off x="8140039" y="46823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" name="Freeform 873"/>
          <p:cNvSpPr/>
          <p:nvPr/>
        </p:nvSpPr>
        <p:spPr>
          <a:xfrm rot="0" flipH="0" flipV="0">
            <a:off x="8189506" y="4682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" name="Freeform 874"/>
          <p:cNvSpPr/>
          <p:nvPr/>
        </p:nvSpPr>
        <p:spPr>
          <a:xfrm rot="0" flipH="0" flipV="0">
            <a:off x="8238972" y="46823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" name="Freeform 875"/>
          <p:cNvSpPr/>
          <p:nvPr/>
        </p:nvSpPr>
        <p:spPr>
          <a:xfrm rot="0" flipH="0" flipV="0">
            <a:off x="8288438" y="4682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" name="Freeform 876"/>
          <p:cNvSpPr/>
          <p:nvPr/>
        </p:nvSpPr>
        <p:spPr>
          <a:xfrm rot="0" flipH="0" flipV="0">
            <a:off x="8337905" y="4682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" name="Freeform 877"/>
          <p:cNvSpPr/>
          <p:nvPr/>
        </p:nvSpPr>
        <p:spPr>
          <a:xfrm rot="0" flipH="0" flipV="0">
            <a:off x="8387283" y="46823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" name="Freeform 878"/>
          <p:cNvSpPr/>
          <p:nvPr/>
        </p:nvSpPr>
        <p:spPr>
          <a:xfrm rot="0" flipH="0" flipV="0">
            <a:off x="8436850" y="468236"/>
            <a:ext cx="25526" cy="25704"/>
          </a:xfrm>
          <a:custGeom>
            <a:pathLst>
              <a:path w="25526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526" y="5791"/>
                  <a:pt x="25526" y="12852"/>
                </a:cubicBezTo>
                <a:cubicBezTo>
                  <a:pt x="25526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" name="Freeform 879"/>
          <p:cNvSpPr/>
          <p:nvPr/>
        </p:nvSpPr>
        <p:spPr>
          <a:xfrm rot="0" flipH="0" flipV="0">
            <a:off x="8486216" y="46823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" name="Freeform 880"/>
          <p:cNvSpPr/>
          <p:nvPr/>
        </p:nvSpPr>
        <p:spPr>
          <a:xfrm rot="0" flipH="0" flipV="0">
            <a:off x="8535695" y="4682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" name="Freeform 881"/>
          <p:cNvSpPr/>
          <p:nvPr/>
        </p:nvSpPr>
        <p:spPr>
          <a:xfrm rot="0" flipH="0" flipV="0">
            <a:off x="8585148" y="4682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" name="Freeform 882"/>
          <p:cNvSpPr/>
          <p:nvPr/>
        </p:nvSpPr>
        <p:spPr>
          <a:xfrm rot="0" flipH="0" flipV="0">
            <a:off x="8634628" y="4682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" name="Freeform 883"/>
          <p:cNvSpPr/>
          <p:nvPr/>
        </p:nvSpPr>
        <p:spPr>
          <a:xfrm rot="0" flipH="0" flipV="0">
            <a:off x="8684082" y="4682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" name="Freeform 884"/>
          <p:cNvSpPr/>
          <p:nvPr/>
        </p:nvSpPr>
        <p:spPr>
          <a:xfrm rot="0" flipH="0" flipV="0">
            <a:off x="8733561" y="4682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" name="Freeform 885"/>
          <p:cNvSpPr/>
          <p:nvPr/>
        </p:nvSpPr>
        <p:spPr>
          <a:xfrm rot="0" flipH="0" flipV="0">
            <a:off x="8783027" y="4682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" name="Freeform 886"/>
          <p:cNvSpPr/>
          <p:nvPr/>
        </p:nvSpPr>
        <p:spPr>
          <a:xfrm rot="0" flipH="0" flipV="0">
            <a:off x="8832494" y="4682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" name="Freeform 887"/>
          <p:cNvSpPr/>
          <p:nvPr/>
        </p:nvSpPr>
        <p:spPr>
          <a:xfrm rot="0" flipH="0" flipV="0">
            <a:off x="8881960" y="4682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" name="Freeform 888"/>
          <p:cNvSpPr/>
          <p:nvPr/>
        </p:nvSpPr>
        <p:spPr>
          <a:xfrm rot="0" flipH="0" flipV="0">
            <a:off x="8931427" y="4682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" name="Freeform 889"/>
          <p:cNvSpPr/>
          <p:nvPr/>
        </p:nvSpPr>
        <p:spPr>
          <a:xfrm rot="0" flipH="0" flipV="0">
            <a:off x="8980893" y="46822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" name="Freeform 890"/>
          <p:cNvSpPr/>
          <p:nvPr/>
        </p:nvSpPr>
        <p:spPr>
          <a:xfrm rot="0" flipH="0" flipV="0">
            <a:off x="9030360" y="4682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" name="Freeform 891"/>
          <p:cNvSpPr/>
          <p:nvPr/>
        </p:nvSpPr>
        <p:spPr>
          <a:xfrm rot="0" flipH="0" flipV="0">
            <a:off x="9079827" y="46822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" name="Freeform 892"/>
          <p:cNvSpPr/>
          <p:nvPr/>
        </p:nvSpPr>
        <p:spPr>
          <a:xfrm rot="0" flipH="0" flipV="0">
            <a:off x="9129293" y="4682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" name="Freeform 893"/>
          <p:cNvSpPr/>
          <p:nvPr/>
        </p:nvSpPr>
        <p:spPr>
          <a:xfrm rot="0" flipH="0" flipV="0">
            <a:off x="1190167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" name="Freeform 894"/>
          <p:cNvSpPr/>
          <p:nvPr/>
        </p:nvSpPr>
        <p:spPr>
          <a:xfrm rot="0" flipH="0" flipV="0">
            <a:off x="1239596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" name="Freeform 895"/>
          <p:cNvSpPr/>
          <p:nvPr/>
        </p:nvSpPr>
        <p:spPr>
          <a:xfrm rot="0" flipH="0" flipV="0">
            <a:off x="1289151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" name="Freeform 896"/>
          <p:cNvSpPr/>
          <p:nvPr/>
        </p:nvSpPr>
        <p:spPr>
          <a:xfrm rot="0" flipH="0" flipV="0">
            <a:off x="1338529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" name="Freeform 897"/>
          <p:cNvSpPr/>
          <p:nvPr/>
        </p:nvSpPr>
        <p:spPr>
          <a:xfrm rot="0" flipH="0" flipV="0">
            <a:off x="1387995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" name="Freeform 898"/>
          <p:cNvSpPr/>
          <p:nvPr/>
        </p:nvSpPr>
        <p:spPr>
          <a:xfrm rot="0" flipH="0" flipV="0">
            <a:off x="1437462" y="50996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" name="Freeform 899"/>
          <p:cNvSpPr/>
          <p:nvPr/>
        </p:nvSpPr>
        <p:spPr>
          <a:xfrm rot="0" flipH="0" flipV="0">
            <a:off x="1486928" y="5099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" name="Freeform 900"/>
          <p:cNvSpPr/>
          <p:nvPr/>
        </p:nvSpPr>
        <p:spPr>
          <a:xfrm rot="0" flipH="0" flipV="0">
            <a:off x="1783689" y="50996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" name="Freeform 901"/>
          <p:cNvSpPr/>
          <p:nvPr/>
        </p:nvSpPr>
        <p:spPr>
          <a:xfrm rot="0" flipH="0" flipV="0">
            <a:off x="1981555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" name="Freeform 902"/>
          <p:cNvSpPr/>
          <p:nvPr/>
        </p:nvSpPr>
        <p:spPr>
          <a:xfrm rot="0" flipH="0" flipV="0">
            <a:off x="2031022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" name="Freeform 903"/>
          <p:cNvSpPr/>
          <p:nvPr/>
        </p:nvSpPr>
        <p:spPr>
          <a:xfrm rot="0" flipH="0" flipV="0">
            <a:off x="2080488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" name="Freeform 904"/>
          <p:cNvSpPr/>
          <p:nvPr/>
        </p:nvSpPr>
        <p:spPr>
          <a:xfrm rot="0" flipH="0" flipV="0">
            <a:off x="2129955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" name="Freeform 905"/>
          <p:cNvSpPr/>
          <p:nvPr/>
        </p:nvSpPr>
        <p:spPr>
          <a:xfrm rot="0" flipH="0" flipV="0">
            <a:off x="2179421" y="50996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" name="Freeform 906"/>
          <p:cNvSpPr/>
          <p:nvPr/>
        </p:nvSpPr>
        <p:spPr>
          <a:xfrm rot="0" flipH="0" flipV="0">
            <a:off x="2228888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" name="Freeform 907"/>
          <p:cNvSpPr/>
          <p:nvPr/>
        </p:nvSpPr>
        <p:spPr>
          <a:xfrm rot="0" flipH="0" flipV="0">
            <a:off x="2278392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" name="Freeform 908"/>
          <p:cNvSpPr/>
          <p:nvPr/>
        </p:nvSpPr>
        <p:spPr>
          <a:xfrm rot="0" flipH="0" flipV="0">
            <a:off x="2327871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" name="Freeform 909"/>
          <p:cNvSpPr/>
          <p:nvPr/>
        </p:nvSpPr>
        <p:spPr>
          <a:xfrm rot="0" flipH="0" flipV="0">
            <a:off x="2377325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" name="Freeform 910"/>
          <p:cNvSpPr/>
          <p:nvPr/>
        </p:nvSpPr>
        <p:spPr>
          <a:xfrm rot="0" flipH="0" flipV="0">
            <a:off x="2970809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" name="Freeform 911"/>
          <p:cNvSpPr/>
          <p:nvPr/>
        </p:nvSpPr>
        <p:spPr>
          <a:xfrm rot="0" flipH="0" flipV="0">
            <a:off x="3020263" y="50996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" name="Freeform 912"/>
          <p:cNvSpPr/>
          <p:nvPr/>
        </p:nvSpPr>
        <p:spPr>
          <a:xfrm rot="0" flipH="0" flipV="0">
            <a:off x="3069742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" name="Freeform 913"/>
          <p:cNvSpPr/>
          <p:nvPr/>
        </p:nvSpPr>
        <p:spPr>
          <a:xfrm rot="0" flipH="0" flipV="0">
            <a:off x="3119208" y="50996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" name="Freeform 914"/>
          <p:cNvSpPr/>
          <p:nvPr/>
        </p:nvSpPr>
        <p:spPr>
          <a:xfrm rot="0" flipH="0" flipV="0">
            <a:off x="3168675" y="5099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" name="Freeform 915"/>
          <p:cNvSpPr/>
          <p:nvPr/>
        </p:nvSpPr>
        <p:spPr>
          <a:xfrm rot="0" flipH="0" flipV="0">
            <a:off x="3218141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" name="Freeform 916"/>
          <p:cNvSpPr/>
          <p:nvPr/>
        </p:nvSpPr>
        <p:spPr>
          <a:xfrm rot="0" flipH="0" flipV="0">
            <a:off x="3267608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" name="Freeform 917"/>
          <p:cNvSpPr/>
          <p:nvPr/>
        </p:nvSpPr>
        <p:spPr>
          <a:xfrm rot="0" flipH="0" flipV="0">
            <a:off x="3317036" y="5099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" name="Freeform 918"/>
          <p:cNvSpPr/>
          <p:nvPr/>
        </p:nvSpPr>
        <p:spPr>
          <a:xfrm rot="0" flipH="0" flipV="0">
            <a:off x="3366490" y="50994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20002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" name="Freeform 919"/>
          <p:cNvSpPr/>
          <p:nvPr/>
        </p:nvSpPr>
        <p:spPr>
          <a:xfrm rot="0" flipH="0" flipV="0">
            <a:off x="3415969" y="5099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" name="Freeform 920"/>
          <p:cNvSpPr/>
          <p:nvPr/>
        </p:nvSpPr>
        <p:spPr>
          <a:xfrm rot="0" flipH="0" flipV="0">
            <a:off x="3465423" y="50994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" name="Freeform 921"/>
          <p:cNvSpPr/>
          <p:nvPr/>
        </p:nvSpPr>
        <p:spPr>
          <a:xfrm rot="0" flipH="0" flipV="0">
            <a:off x="3514902" y="5099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" name="Freeform 922"/>
          <p:cNvSpPr/>
          <p:nvPr/>
        </p:nvSpPr>
        <p:spPr>
          <a:xfrm rot="0" flipH="0" flipV="0">
            <a:off x="3564369" y="5099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" name="Freeform 923"/>
          <p:cNvSpPr/>
          <p:nvPr/>
        </p:nvSpPr>
        <p:spPr>
          <a:xfrm rot="0" flipH="0" flipV="0">
            <a:off x="3613835" y="5099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" name="Freeform 924"/>
          <p:cNvSpPr/>
          <p:nvPr/>
        </p:nvSpPr>
        <p:spPr>
          <a:xfrm rot="0" flipH="0" flipV="0">
            <a:off x="3663302" y="5099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" name="Freeform 925"/>
          <p:cNvSpPr/>
          <p:nvPr/>
        </p:nvSpPr>
        <p:spPr>
          <a:xfrm rot="0" flipH="0" flipV="0">
            <a:off x="3712768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" name="Freeform 926"/>
          <p:cNvSpPr/>
          <p:nvPr/>
        </p:nvSpPr>
        <p:spPr>
          <a:xfrm rot="0" flipH="0" flipV="0">
            <a:off x="4751527" y="50994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" name="Freeform 927"/>
          <p:cNvSpPr/>
          <p:nvPr/>
        </p:nvSpPr>
        <p:spPr>
          <a:xfrm rot="0" flipH="0" flipV="0">
            <a:off x="4800993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" name="Freeform 928"/>
          <p:cNvSpPr/>
          <p:nvPr/>
        </p:nvSpPr>
        <p:spPr>
          <a:xfrm rot="0" flipH="0" flipV="0">
            <a:off x="4850460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" name="Freeform 929"/>
          <p:cNvSpPr/>
          <p:nvPr/>
        </p:nvSpPr>
        <p:spPr>
          <a:xfrm rot="0" flipH="0" flipV="0">
            <a:off x="4899926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" name="Freeform 930"/>
          <p:cNvSpPr/>
          <p:nvPr/>
        </p:nvSpPr>
        <p:spPr>
          <a:xfrm rot="0" flipH="0" flipV="0">
            <a:off x="4949393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" name="Freeform 931"/>
          <p:cNvSpPr/>
          <p:nvPr/>
        </p:nvSpPr>
        <p:spPr>
          <a:xfrm rot="0" flipH="0" flipV="0">
            <a:off x="4998859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" name="Freeform 932"/>
          <p:cNvSpPr/>
          <p:nvPr/>
        </p:nvSpPr>
        <p:spPr>
          <a:xfrm rot="0" flipH="0" flipV="0">
            <a:off x="5048326" y="509968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" name="Freeform 933"/>
          <p:cNvSpPr/>
          <p:nvPr/>
        </p:nvSpPr>
        <p:spPr>
          <a:xfrm rot="0" flipH="0" flipV="0">
            <a:off x="5097716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" name="Freeform 934"/>
          <p:cNvSpPr/>
          <p:nvPr/>
        </p:nvSpPr>
        <p:spPr>
          <a:xfrm rot="0" flipH="0" flipV="0">
            <a:off x="5147259" y="50994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" name="Freeform 935"/>
          <p:cNvSpPr/>
          <p:nvPr/>
        </p:nvSpPr>
        <p:spPr>
          <a:xfrm rot="0" flipH="0" flipV="0">
            <a:off x="5196649" y="50994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" name="Freeform 936"/>
          <p:cNvSpPr/>
          <p:nvPr/>
        </p:nvSpPr>
        <p:spPr>
          <a:xfrm rot="0" flipH="0" flipV="0">
            <a:off x="5246116" y="50994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" name="Freeform 937"/>
          <p:cNvSpPr/>
          <p:nvPr/>
        </p:nvSpPr>
        <p:spPr>
          <a:xfrm rot="0" flipH="0" flipV="0">
            <a:off x="5295569" y="50994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" name="Freeform 938"/>
          <p:cNvSpPr/>
          <p:nvPr/>
        </p:nvSpPr>
        <p:spPr>
          <a:xfrm rot="0" flipH="0" flipV="0">
            <a:off x="5345048" y="50994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" name="Freeform 939"/>
          <p:cNvSpPr/>
          <p:nvPr/>
        </p:nvSpPr>
        <p:spPr>
          <a:xfrm rot="0" flipH="0" flipV="0">
            <a:off x="5592381" y="50994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" name="Freeform 940"/>
          <p:cNvSpPr/>
          <p:nvPr/>
        </p:nvSpPr>
        <p:spPr>
          <a:xfrm rot="0" flipH="0" flipV="0">
            <a:off x="5641848" y="50994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" name="Freeform 941"/>
          <p:cNvSpPr/>
          <p:nvPr/>
        </p:nvSpPr>
        <p:spPr>
          <a:xfrm rot="0" flipH="0" flipV="0">
            <a:off x="5691314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" name="Freeform 942"/>
          <p:cNvSpPr/>
          <p:nvPr/>
        </p:nvSpPr>
        <p:spPr>
          <a:xfrm rot="0" flipH="0" flipV="0">
            <a:off x="5740781" y="50994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" name="Freeform 943"/>
          <p:cNvSpPr/>
          <p:nvPr/>
        </p:nvSpPr>
        <p:spPr>
          <a:xfrm rot="0" flipH="0" flipV="0">
            <a:off x="5790247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" name="Freeform 944"/>
          <p:cNvSpPr/>
          <p:nvPr/>
        </p:nvSpPr>
        <p:spPr>
          <a:xfrm rot="0" flipH="0" flipV="0">
            <a:off x="5839714" y="50994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" name="Freeform 945"/>
          <p:cNvSpPr/>
          <p:nvPr/>
        </p:nvSpPr>
        <p:spPr>
          <a:xfrm rot="0" flipH="0" flipV="0">
            <a:off x="5889180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" name="Freeform 946"/>
          <p:cNvSpPr/>
          <p:nvPr/>
        </p:nvSpPr>
        <p:spPr>
          <a:xfrm rot="0" flipH="0" flipV="0">
            <a:off x="5938646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" name="Freeform 947"/>
          <p:cNvSpPr/>
          <p:nvPr/>
        </p:nvSpPr>
        <p:spPr>
          <a:xfrm rot="0" flipH="0" flipV="0">
            <a:off x="5988113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" name="Freeform 948"/>
          <p:cNvSpPr/>
          <p:nvPr/>
        </p:nvSpPr>
        <p:spPr>
          <a:xfrm rot="0" flipH="0" flipV="0">
            <a:off x="6037579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" name="Freeform 949"/>
          <p:cNvSpPr/>
          <p:nvPr/>
        </p:nvSpPr>
        <p:spPr>
          <a:xfrm rot="0" flipH="0" flipV="0">
            <a:off x="6087046" y="50994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" name="Freeform 950"/>
          <p:cNvSpPr/>
          <p:nvPr/>
        </p:nvSpPr>
        <p:spPr>
          <a:xfrm rot="0" flipH="0" flipV="0">
            <a:off x="6136513" y="50994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" name="Freeform 951"/>
          <p:cNvSpPr/>
          <p:nvPr/>
        </p:nvSpPr>
        <p:spPr>
          <a:xfrm rot="0" flipH="0" flipV="0">
            <a:off x="6185979" y="509968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" name="Freeform 952"/>
          <p:cNvSpPr/>
          <p:nvPr/>
        </p:nvSpPr>
        <p:spPr>
          <a:xfrm rot="0" flipH="0" flipV="0">
            <a:off x="6235369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" name="Freeform 953"/>
          <p:cNvSpPr/>
          <p:nvPr/>
        </p:nvSpPr>
        <p:spPr>
          <a:xfrm rot="0" flipH="0" flipV="0">
            <a:off x="6284823" y="50996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" name="Freeform 954"/>
          <p:cNvSpPr/>
          <p:nvPr/>
        </p:nvSpPr>
        <p:spPr>
          <a:xfrm rot="0" flipH="0" flipV="0">
            <a:off x="6334290" y="50996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" name="Freeform 955"/>
          <p:cNvSpPr/>
          <p:nvPr/>
        </p:nvSpPr>
        <p:spPr>
          <a:xfrm rot="0" flipH="0" flipV="0">
            <a:off x="6383756" y="50996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" name="Freeform 956"/>
          <p:cNvSpPr/>
          <p:nvPr/>
        </p:nvSpPr>
        <p:spPr>
          <a:xfrm rot="0" flipH="0" flipV="0">
            <a:off x="6433235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" name="Freeform 957"/>
          <p:cNvSpPr/>
          <p:nvPr/>
        </p:nvSpPr>
        <p:spPr>
          <a:xfrm rot="0" flipH="0" flipV="0">
            <a:off x="6482689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" name="Freeform 958"/>
          <p:cNvSpPr/>
          <p:nvPr/>
        </p:nvSpPr>
        <p:spPr>
          <a:xfrm rot="0" flipH="0" flipV="0">
            <a:off x="6532169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" name="Freeform 959"/>
          <p:cNvSpPr/>
          <p:nvPr/>
        </p:nvSpPr>
        <p:spPr>
          <a:xfrm rot="0" flipH="0" flipV="0">
            <a:off x="6581635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" name="Freeform 960"/>
          <p:cNvSpPr/>
          <p:nvPr/>
        </p:nvSpPr>
        <p:spPr>
          <a:xfrm rot="0" flipH="0" flipV="0">
            <a:off x="6631088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" name="Freeform 961"/>
          <p:cNvSpPr/>
          <p:nvPr/>
        </p:nvSpPr>
        <p:spPr>
          <a:xfrm rot="0" flipH="0" flipV="0">
            <a:off x="6680568" y="50996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" name="Freeform 962"/>
          <p:cNvSpPr/>
          <p:nvPr/>
        </p:nvSpPr>
        <p:spPr>
          <a:xfrm rot="0" flipH="0" flipV="0">
            <a:off x="6730022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" name="Freeform 963"/>
          <p:cNvSpPr/>
          <p:nvPr/>
        </p:nvSpPr>
        <p:spPr>
          <a:xfrm rot="0" flipH="0" flipV="0">
            <a:off x="6779500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" name="Freeform 964"/>
          <p:cNvSpPr/>
          <p:nvPr/>
        </p:nvSpPr>
        <p:spPr>
          <a:xfrm rot="0" flipH="0" flipV="0">
            <a:off x="6828955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" name="Freeform 965"/>
          <p:cNvSpPr/>
          <p:nvPr/>
        </p:nvSpPr>
        <p:spPr>
          <a:xfrm rot="0" flipH="0" flipV="0">
            <a:off x="6878434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" name="Freeform 966"/>
          <p:cNvSpPr/>
          <p:nvPr/>
        </p:nvSpPr>
        <p:spPr>
          <a:xfrm rot="0" flipH="0" flipV="0">
            <a:off x="6927900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" name="Freeform 967"/>
          <p:cNvSpPr/>
          <p:nvPr/>
        </p:nvSpPr>
        <p:spPr>
          <a:xfrm rot="0" flipH="0" flipV="0">
            <a:off x="6977367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" name="Freeform 968"/>
          <p:cNvSpPr/>
          <p:nvPr/>
        </p:nvSpPr>
        <p:spPr>
          <a:xfrm rot="0" flipH="0" flipV="0">
            <a:off x="7026833" y="50996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" name="Freeform 969"/>
          <p:cNvSpPr/>
          <p:nvPr/>
        </p:nvSpPr>
        <p:spPr>
          <a:xfrm rot="0" flipH="0" flipV="0">
            <a:off x="7076299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" name="Freeform 970"/>
          <p:cNvSpPr/>
          <p:nvPr/>
        </p:nvSpPr>
        <p:spPr>
          <a:xfrm rot="0" flipH="0" flipV="0">
            <a:off x="7125766" y="509968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" name="Freeform 971"/>
          <p:cNvSpPr/>
          <p:nvPr/>
        </p:nvSpPr>
        <p:spPr>
          <a:xfrm rot="0" flipH="0" flipV="0">
            <a:off x="7175233" y="509968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" name="Freeform 972"/>
          <p:cNvSpPr/>
          <p:nvPr/>
        </p:nvSpPr>
        <p:spPr>
          <a:xfrm rot="0" flipH="0" flipV="0">
            <a:off x="7224611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" name="Freeform 973"/>
          <p:cNvSpPr/>
          <p:nvPr/>
        </p:nvSpPr>
        <p:spPr>
          <a:xfrm rot="0" flipH="0" flipV="0">
            <a:off x="7274077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" name="Freeform 974"/>
          <p:cNvSpPr/>
          <p:nvPr/>
        </p:nvSpPr>
        <p:spPr>
          <a:xfrm rot="0" flipH="0" flipV="0">
            <a:off x="7323543" y="50996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" name="Freeform 975"/>
          <p:cNvSpPr/>
          <p:nvPr/>
        </p:nvSpPr>
        <p:spPr>
          <a:xfrm rot="0" flipH="0" flipV="0">
            <a:off x="7373010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" name="Freeform 976"/>
          <p:cNvSpPr/>
          <p:nvPr/>
        </p:nvSpPr>
        <p:spPr>
          <a:xfrm rot="0" flipH="0" flipV="0">
            <a:off x="7422476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" name="Freeform 977"/>
          <p:cNvSpPr/>
          <p:nvPr/>
        </p:nvSpPr>
        <p:spPr>
          <a:xfrm rot="0" flipH="0" flipV="0">
            <a:off x="7471955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" name="Freeform 978"/>
          <p:cNvSpPr/>
          <p:nvPr/>
        </p:nvSpPr>
        <p:spPr>
          <a:xfrm rot="0" flipH="0" flipV="0">
            <a:off x="7521410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" name="Freeform 979"/>
          <p:cNvSpPr/>
          <p:nvPr/>
        </p:nvSpPr>
        <p:spPr>
          <a:xfrm rot="0" flipH="0" flipV="0">
            <a:off x="7570889" y="5099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" name="Freeform 980"/>
          <p:cNvSpPr/>
          <p:nvPr/>
        </p:nvSpPr>
        <p:spPr>
          <a:xfrm rot="0" flipH="0" flipV="0">
            <a:off x="7620342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" name="Freeform 981"/>
          <p:cNvSpPr/>
          <p:nvPr/>
        </p:nvSpPr>
        <p:spPr>
          <a:xfrm rot="0" flipH="0" flipV="0">
            <a:off x="7669809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" name="Freeform 982"/>
          <p:cNvSpPr/>
          <p:nvPr/>
        </p:nvSpPr>
        <p:spPr>
          <a:xfrm rot="0" flipH="0" flipV="0">
            <a:off x="7719288" y="50996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" name="Freeform 983"/>
          <p:cNvSpPr/>
          <p:nvPr/>
        </p:nvSpPr>
        <p:spPr>
          <a:xfrm rot="0" flipH="0" flipV="0">
            <a:off x="7768742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" name="Freeform 984"/>
          <p:cNvSpPr/>
          <p:nvPr/>
        </p:nvSpPr>
        <p:spPr>
          <a:xfrm rot="0" flipH="0" flipV="0">
            <a:off x="7818221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" name="Freeform 985"/>
          <p:cNvSpPr/>
          <p:nvPr/>
        </p:nvSpPr>
        <p:spPr>
          <a:xfrm rot="0" flipH="0" flipV="0">
            <a:off x="7867675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" name="Freeform 986"/>
          <p:cNvSpPr/>
          <p:nvPr/>
        </p:nvSpPr>
        <p:spPr>
          <a:xfrm rot="0" flipH="0" flipV="0">
            <a:off x="7917154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" name="Freeform 987"/>
          <p:cNvSpPr/>
          <p:nvPr/>
        </p:nvSpPr>
        <p:spPr>
          <a:xfrm rot="0" flipH="0" flipV="0">
            <a:off x="7966620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" name="Freeform 988"/>
          <p:cNvSpPr/>
          <p:nvPr/>
        </p:nvSpPr>
        <p:spPr>
          <a:xfrm rot="0" flipH="0" flipV="0">
            <a:off x="8016087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" name="Freeform 989"/>
          <p:cNvSpPr/>
          <p:nvPr/>
        </p:nvSpPr>
        <p:spPr>
          <a:xfrm rot="0" flipH="0" flipV="0">
            <a:off x="8065541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" name="Freeform 990"/>
          <p:cNvSpPr/>
          <p:nvPr/>
        </p:nvSpPr>
        <p:spPr>
          <a:xfrm rot="0" flipH="0" flipV="0">
            <a:off x="8115020" y="50996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" name="Freeform 991"/>
          <p:cNvSpPr/>
          <p:nvPr/>
        </p:nvSpPr>
        <p:spPr>
          <a:xfrm rot="0" flipH="0" flipV="0">
            <a:off x="8164474" y="50996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" name="Freeform 992"/>
          <p:cNvSpPr/>
          <p:nvPr/>
        </p:nvSpPr>
        <p:spPr>
          <a:xfrm rot="0" flipH="0" flipV="0">
            <a:off x="8213953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" name="Freeform 993"/>
          <p:cNvSpPr/>
          <p:nvPr/>
        </p:nvSpPr>
        <p:spPr>
          <a:xfrm rot="0" flipH="0" flipV="0">
            <a:off x="8263420" y="50996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" name="Freeform 994"/>
          <p:cNvSpPr/>
          <p:nvPr/>
        </p:nvSpPr>
        <p:spPr>
          <a:xfrm rot="0" flipH="0" flipV="0">
            <a:off x="8312797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" name="Freeform 995"/>
          <p:cNvSpPr/>
          <p:nvPr/>
        </p:nvSpPr>
        <p:spPr>
          <a:xfrm rot="0" flipH="0" flipV="0">
            <a:off x="8362264" y="50996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" name="Freeform 996"/>
          <p:cNvSpPr/>
          <p:nvPr/>
        </p:nvSpPr>
        <p:spPr>
          <a:xfrm rot="0" flipH="0" flipV="0">
            <a:off x="8411731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" name="Freeform 997"/>
          <p:cNvSpPr/>
          <p:nvPr/>
        </p:nvSpPr>
        <p:spPr>
          <a:xfrm rot="0" flipH="0" flipV="0">
            <a:off x="8461197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" name="Freeform 998"/>
          <p:cNvSpPr/>
          <p:nvPr/>
        </p:nvSpPr>
        <p:spPr>
          <a:xfrm rot="0" flipH="0" flipV="0">
            <a:off x="8510663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" name="Freeform 999"/>
          <p:cNvSpPr/>
          <p:nvPr/>
        </p:nvSpPr>
        <p:spPr>
          <a:xfrm rot="0" flipH="0" flipV="0">
            <a:off x="8560130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" name="Freeform 1000"/>
          <p:cNvSpPr/>
          <p:nvPr/>
        </p:nvSpPr>
        <p:spPr>
          <a:xfrm rot="0" flipH="0" flipV="0">
            <a:off x="8609596" y="50994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" name="Freeform 1001"/>
          <p:cNvSpPr/>
          <p:nvPr/>
        </p:nvSpPr>
        <p:spPr>
          <a:xfrm rot="0" flipH="0" flipV="0">
            <a:off x="8659063" y="5099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" name="Freeform 1002"/>
          <p:cNvSpPr/>
          <p:nvPr/>
        </p:nvSpPr>
        <p:spPr>
          <a:xfrm rot="0" flipH="0" flipV="0">
            <a:off x="8708529" y="50994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" name="Freeform 1003"/>
          <p:cNvSpPr/>
          <p:nvPr/>
        </p:nvSpPr>
        <p:spPr>
          <a:xfrm rot="0" flipH="0" flipV="0">
            <a:off x="8757996" y="50994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" name="Freeform 1004"/>
          <p:cNvSpPr/>
          <p:nvPr/>
        </p:nvSpPr>
        <p:spPr>
          <a:xfrm rot="0" flipH="0" flipV="0">
            <a:off x="8807462" y="50994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" name="Freeform 1005"/>
          <p:cNvSpPr/>
          <p:nvPr/>
        </p:nvSpPr>
        <p:spPr>
          <a:xfrm rot="0" flipH="0" flipV="0">
            <a:off x="8856928" y="50994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" name="Freeform 1006"/>
          <p:cNvSpPr/>
          <p:nvPr/>
        </p:nvSpPr>
        <p:spPr>
          <a:xfrm rot="0" flipH="0" flipV="0">
            <a:off x="8906408" y="5099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" name="Freeform 1007"/>
          <p:cNvSpPr/>
          <p:nvPr/>
        </p:nvSpPr>
        <p:spPr>
          <a:xfrm rot="0" flipH="0" flipV="0">
            <a:off x="8955862" y="5099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" name="Freeform 1008"/>
          <p:cNvSpPr/>
          <p:nvPr/>
        </p:nvSpPr>
        <p:spPr>
          <a:xfrm rot="0" flipH="0" flipV="0">
            <a:off x="9005341" y="50994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" name="Freeform 1009"/>
          <p:cNvSpPr/>
          <p:nvPr/>
        </p:nvSpPr>
        <p:spPr>
          <a:xfrm rot="0" flipH="0" flipV="0">
            <a:off x="9054807" y="50994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" name="Freeform 1010"/>
          <p:cNvSpPr/>
          <p:nvPr/>
        </p:nvSpPr>
        <p:spPr>
          <a:xfrm rot="0" flipH="0" flipV="0">
            <a:off x="9104261" y="50994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" name="Freeform 1011"/>
          <p:cNvSpPr/>
          <p:nvPr/>
        </p:nvSpPr>
        <p:spPr>
          <a:xfrm rot="0" flipH="0" flipV="0">
            <a:off x="28075" y="552831"/>
            <a:ext cx="25709" cy="25717"/>
          </a:xfrm>
          <a:custGeom>
            <a:pathLst>
              <a:path w="25709" h="25717">
                <a:moveTo>
                  <a:pt x="12856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6" y="0"/>
                </a:cubicBezTo>
                <a:cubicBezTo>
                  <a:pt x="19922" y="0"/>
                  <a:pt x="25709" y="5791"/>
                  <a:pt x="25709" y="12865"/>
                </a:cubicBezTo>
                <a:cubicBezTo>
                  <a:pt x="25709" y="19926"/>
                  <a:pt x="19922" y="25717"/>
                  <a:pt x="1285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" name="Freeform 1012"/>
          <p:cNvSpPr/>
          <p:nvPr/>
        </p:nvSpPr>
        <p:spPr>
          <a:xfrm rot="0" flipH="0" flipV="0">
            <a:off x="77538" y="552831"/>
            <a:ext cx="25710" cy="25717"/>
          </a:xfrm>
          <a:custGeom>
            <a:pathLst>
              <a:path w="25710" h="25717">
                <a:moveTo>
                  <a:pt x="12856" y="25717"/>
                </a:moveTo>
                <a:cubicBezTo>
                  <a:pt x="5789" y="25717"/>
                  <a:pt x="0" y="19926"/>
                  <a:pt x="0" y="12865"/>
                </a:cubicBezTo>
                <a:cubicBezTo>
                  <a:pt x="0" y="5791"/>
                  <a:pt x="5789" y="0"/>
                  <a:pt x="12856" y="0"/>
                </a:cubicBezTo>
                <a:cubicBezTo>
                  <a:pt x="19922" y="0"/>
                  <a:pt x="25710" y="5791"/>
                  <a:pt x="25710" y="12865"/>
                </a:cubicBezTo>
                <a:cubicBezTo>
                  <a:pt x="25710" y="19926"/>
                  <a:pt x="19922" y="25717"/>
                  <a:pt x="1285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" name="Freeform 1013"/>
          <p:cNvSpPr/>
          <p:nvPr/>
        </p:nvSpPr>
        <p:spPr>
          <a:xfrm rot="0" flipH="0" flipV="0">
            <a:off x="127012" y="55283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" name="Freeform 1014"/>
          <p:cNvSpPr/>
          <p:nvPr/>
        </p:nvSpPr>
        <p:spPr>
          <a:xfrm rot="0" flipH="0" flipV="0">
            <a:off x="176479" y="55283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" name="Freeform 1015"/>
          <p:cNvSpPr/>
          <p:nvPr/>
        </p:nvSpPr>
        <p:spPr>
          <a:xfrm rot="0" flipH="0" flipV="0">
            <a:off x="225945" y="55283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" name="Freeform 1016"/>
          <p:cNvSpPr/>
          <p:nvPr/>
        </p:nvSpPr>
        <p:spPr>
          <a:xfrm rot="0" flipH="0" flipV="0">
            <a:off x="275462" y="55283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" name="Freeform 1017"/>
          <p:cNvSpPr/>
          <p:nvPr/>
        </p:nvSpPr>
        <p:spPr>
          <a:xfrm rot="0" flipH="0" flipV="0">
            <a:off x="918489" y="55283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" name="Freeform 1018"/>
          <p:cNvSpPr/>
          <p:nvPr/>
        </p:nvSpPr>
        <p:spPr>
          <a:xfrm rot="0" flipH="0" flipV="0">
            <a:off x="1363624" y="55285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" name="Freeform 1019"/>
          <p:cNvSpPr/>
          <p:nvPr/>
        </p:nvSpPr>
        <p:spPr>
          <a:xfrm rot="0" flipH="0" flipV="0">
            <a:off x="1413014" y="55283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" name="Freeform 1020"/>
          <p:cNvSpPr/>
          <p:nvPr/>
        </p:nvSpPr>
        <p:spPr>
          <a:xfrm rot="0" flipH="0" flipV="0">
            <a:off x="1462481" y="55286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" name="Freeform 1021"/>
          <p:cNvSpPr/>
          <p:nvPr/>
        </p:nvSpPr>
        <p:spPr>
          <a:xfrm rot="0" flipH="0" flipV="0">
            <a:off x="1511960" y="55283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" name="Freeform 1022"/>
          <p:cNvSpPr/>
          <p:nvPr/>
        </p:nvSpPr>
        <p:spPr>
          <a:xfrm rot="0" flipH="0" flipV="0">
            <a:off x="1561414" y="55283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" name="Freeform 1023"/>
          <p:cNvSpPr/>
          <p:nvPr/>
        </p:nvSpPr>
        <p:spPr>
          <a:xfrm rot="0" flipH="0" flipV="0">
            <a:off x="1759280" y="55283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" name="Freeform 1024"/>
          <p:cNvSpPr/>
          <p:nvPr/>
        </p:nvSpPr>
        <p:spPr>
          <a:xfrm rot="0" flipH="0" flipV="0">
            <a:off x="1808759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" name="Freeform 1025"/>
          <p:cNvSpPr/>
          <p:nvPr/>
        </p:nvSpPr>
        <p:spPr>
          <a:xfrm rot="0" flipH="0" flipV="0">
            <a:off x="2056053" y="55286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" name="Freeform 1026"/>
          <p:cNvSpPr/>
          <p:nvPr/>
        </p:nvSpPr>
        <p:spPr>
          <a:xfrm rot="0" flipH="0" flipV="0">
            <a:off x="2105507" y="55286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" name="Freeform 1027"/>
          <p:cNvSpPr/>
          <p:nvPr/>
        </p:nvSpPr>
        <p:spPr>
          <a:xfrm rot="0" flipH="0" flipV="0">
            <a:off x="2154986" y="55286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" name="Freeform 1028"/>
          <p:cNvSpPr/>
          <p:nvPr/>
        </p:nvSpPr>
        <p:spPr>
          <a:xfrm rot="0" flipH="0" flipV="0">
            <a:off x="2204440" y="55286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" name="Freeform 1029"/>
          <p:cNvSpPr/>
          <p:nvPr/>
        </p:nvSpPr>
        <p:spPr>
          <a:xfrm rot="0" flipH="0" flipV="0">
            <a:off x="2253919" y="55286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" name="Freeform 1030"/>
          <p:cNvSpPr/>
          <p:nvPr/>
        </p:nvSpPr>
        <p:spPr>
          <a:xfrm rot="0" flipH="0" flipV="0">
            <a:off x="2303373" y="55286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" name="Freeform 1031"/>
          <p:cNvSpPr/>
          <p:nvPr/>
        </p:nvSpPr>
        <p:spPr>
          <a:xfrm rot="0" flipH="0" flipV="0">
            <a:off x="2352840" y="55286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" name="Freeform 1032"/>
          <p:cNvSpPr/>
          <p:nvPr/>
        </p:nvSpPr>
        <p:spPr>
          <a:xfrm rot="0" flipH="0" flipV="0">
            <a:off x="2402357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" name="Freeform 1033"/>
          <p:cNvSpPr/>
          <p:nvPr/>
        </p:nvSpPr>
        <p:spPr>
          <a:xfrm rot="0" flipH="0" flipV="0">
            <a:off x="2451823" y="55283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" name="Freeform 1034"/>
          <p:cNvSpPr/>
          <p:nvPr/>
        </p:nvSpPr>
        <p:spPr>
          <a:xfrm rot="0" flipH="0" flipV="0">
            <a:off x="2946361" y="55286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20015" y="0"/>
                  <a:pt x="25717" y="5778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" name="Freeform 1035"/>
          <p:cNvSpPr/>
          <p:nvPr/>
        </p:nvSpPr>
        <p:spPr>
          <a:xfrm rot="0" flipH="0" flipV="0">
            <a:off x="2995917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" name="Freeform 1036"/>
          <p:cNvSpPr/>
          <p:nvPr/>
        </p:nvSpPr>
        <p:spPr>
          <a:xfrm rot="0" flipH="0" flipV="0">
            <a:off x="3045294" y="55286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" name="Freeform 1037"/>
          <p:cNvSpPr/>
          <p:nvPr/>
        </p:nvSpPr>
        <p:spPr>
          <a:xfrm rot="0" flipH="0" flipV="0">
            <a:off x="3094761" y="55286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" name="Freeform 1038"/>
          <p:cNvSpPr/>
          <p:nvPr/>
        </p:nvSpPr>
        <p:spPr>
          <a:xfrm rot="0" flipH="0" flipV="0">
            <a:off x="3144227" y="55286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" name="Freeform 1039"/>
          <p:cNvSpPr/>
          <p:nvPr/>
        </p:nvSpPr>
        <p:spPr>
          <a:xfrm rot="0" flipH="0" flipV="0">
            <a:off x="3193707" y="55283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" name="Freeform 1040"/>
          <p:cNvSpPr/>
          <p:nvPr/>
        </p:nvSpPr>
        <p:spPr>
          <a:xfrm rot="0" flipH="0" flipV="0">
            <a:off x="3243160" y="55286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" name="Freeform 1041"/>
          <p:cNvSpPr/>
          <p:nvPr/>
        </p:nvSpPr>
        <p:spPr>
          <a:xfrm rot="0" flipH="0" flipV="0">
            <a:off x="3292640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" name="Freeform 1042"/>
          <p:cNvSpPr/>
          <p:nvPr/>
        </p:nvSpPr>
        <p:spPr>
          <a:xfrm rot="0" flipH="0" flipV="0">
            <a:off x="3342093" y="55283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" name="Freeform 1043"/>
          <p:cNvSpPr/>
          <p:nvPr/>
        </p:nvSpPr>
        <p:spPr>
          <a:xfrm rot="0" flipH="0" flipV="0">
            <a:off x="3391560" y="55283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" name="Freeform 1044"/>
          <p:cNvSpPr/>
          <p:nvPr/>
        </p:nvSpPr>
        <p:spPr>
          <a:xfrm rot="0" flipH="0" flipV="0">
            <a:off x="3441027" y="55283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" name="Freeform 1045"/>
          <p:cNvSpPr/>
          <p:nvPr/>
        </p:nvSpPr>
        <p:spPr>
          <a:xfrm rot="0" flipH="0" flipV="0">
            <a:off x="3490455" y="55283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" name="Freeform 1046"/>
          <p:cNvSpPr/>
          <p:nvPr/>
        </p:nvSpPr>
        <p:spPr>
          <a:xfrm rot="0" flipH="0" flipV="0">
            <a:off x="3539921" y="55283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" name="Freeform 1047"/>
          <p:cNvSpPr/>
          <p:nvPr/>
        </p:nvSpPr>
        <p:spPr>
          <a:xfrm rot="0" flipH="0" flipV="0">
            <a:off x="3589388" y="55283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" name="Freeform 1048"/>
          <p:cNvSpPr/>
          <p:nvPr/>
        </p:nvSpPr>
        <p:spPr>
          <a:xfrm rot="0" flipH="0" flipV="0">
            <a:off x="3638854" y="55286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" name="Freeform 1049"/>
          <p:cNvSpPr/>
          <p:nvPr/>
        </p:nvSpPr>
        <p:spPr>
          <a:xfrm rot="0" flipH="0" flipV="0">
            <a:off x="3688321" y="55286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" name="Freeform 1050"/>
          <p:cNvSpPr/>
          <p:nvPr/>
        </p:nvSpPr>
        <p:spPr>
          <a:xfrm rot="0" flipH="0" flipV="0">
            <a:off x="3737800" y="55283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" name="Freeform 1051"/>
          <p:cNvSpPr/>
          <p:nvPr/>
        </p:nvSpPr>
        <p:spPr>
          <a:xfrm rot="0" flipH="0" flipV="0">
            <a:off x="4727079" y="55283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" name="Freeform 1052"/>
          <p:cNvSpPr/>
          <p:nvPr/>
        </p:nvSpPr>
        <p:spPr>
          <a:xfrm rot="0" flipH="0" flipV="0">
            <a:off x="4776546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" name="Freeform 1053"/>
          <p:cNvSpPr/>
          <p:nvPr/>
        </p:nvSpPr>
        <p:spPr>
          <a:xfrm rot="0" flipH="0" flipV="0">
            <a:off x="4826012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" name="Freeform 1054"/>
          <p:cNvSpPr/>
          <p:nvPr/>
        </p:nvSpPr>
        <p:spPr>
          <a:xfrm rot="0" flipH="0" flipV="0">
            <a:off x="4875492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" name="Freeform 1055"/>
          <p:cNvSpPr/>
          <p:nvPr/>
        </p:nvSpPr>
        <p:spPr>
          <a:xfrm rot="0" flipH="0" flipV="0">
            <a:off x="4924945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" name="Freeform 1056"/>
          <p:cNvSpPr/>
          <p:nvPr/>
        </p:nvSpPr>
        <p:spPr>
          <a:xfrm rot="0" flipH="0" flipV="0">
            <a:off x="4974424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" name="Freeform 1057"/>
          <p:cNvSpPr/>
          <p:nvPr/>
        </p:nvSpPr>
        <p:spPr>
          <a:xfrm rot="0" flipH="0" flipV="0">
            <a:off x="5023878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" name="Freeform 1058"/>
          <p:cNvSpPr/>
          <p:nvPr/>
        </p:nvSpPr>
        <p:spPr>
          <a:xfrm rot="0" flipH="0" flipV="0">
            <a:off x="5073357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" name="Freeform 1059"/>
          <p:cNvSpPr/>
          <p:nvPr/>
        </p:nvSpPr>
        <p:spPr>
          <a:xfrm rot="0" flipH="0" flipV="0">
            <a:off x="5122811" y="55286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" name="Freeform 1060"/>
          <p:cNvSpPr/>
          <p:nvPr/>
        </p:nvSpPr>
        <p:spPr>
          <a:xfrm rot="0" flipH="0" flipV="0">
            <a:off x="5172290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" name="Freeform 1061"/>
          <p:cNvSpPr/>
          <p:nvPr/>
        </p:nvSpPr>
        <p:spPr>
          <a:xfrm rot="0" flipH="0" flipV="0">
            <a:off x="5221744" y="55283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" name="Freeform 1062"/>
          <p:cNvSpPr/>
          <p:nvPr/>
        </p:nvSpPr>
        <p:spPr>
          <a:xfrm rot="0" flipH="0" flipV="0">
            <a:off x="5271135" y="55283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" name="Freeform 1063"/>
          <p:cNvSpPr/>
          <p:nvPr/>
        </p:nvSpPr>
        <p:spPr>
          <a:xfrm rot="0" flipH="0" flipV="0">
            <a:off x="5320601" y="55283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" name="Freeform 1064"/>
          <p:cNvSpPr/>
          <p:nvPr/>
        </p:nvSpPr>
        <p:spPr>
          <a:xfrm rot="0" flipH="0" flipV="0">
            <a:off x="5370067" y="55283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" name="Freeform 1065"/>
          <p:cNvSpPr/>
          <p:nvPr/>
        </p:nvSpPr>
        <p:spPr>
          <a:xfrm rot="0" flipH="0" flipV="0">
            <a:off x="5469000" y="55283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" name="Freeform 1066"/>
          <p:cNvSpPr/>
          <p:nvPr/>
        </p:nvSpPr>
        <p:spPr>
          <a:xfrm rot="0" flipH="0" flipV="0">
            <a:off x="5567934" y="55283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" name="Freeform 1067"/>
          <p:cNvSpPr/>
          <p:nvPr/>
        </p:nvSpPr>
        <p:spPr>
          <a:xfrm rot="0" flipH="0" flipV="0">
            <a:off x="5617400" y="55283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" name="Freeform 1068"/>
          <p:cNvSpPr/>
          <p:nvPr/>
        </p:nvSpPr>
        <p:spPr>
          <a:xfrm rot="0" flipH="0" flipV="0">
            <a:off x="5666866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" name="Freeform 1069"/>
          <p:cNvSpPr/>
          <p:nvPr/>
        </p:nvSpPr>
        <p:spPr>
          <a:xfrm rot="0" flipH="0" flipV="0">
            <a:off x="5716333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" name="Freeform 1070"/>
          <p:cNvSpPr/>
          <p:nvPr/>
        </p:nvSpPr>
        <p:spPr>
          <a:xfrm rot="0" flipH="0" flipV="0">
            <a:off x="5765799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" name="Freeform 1071"/>
          <p:cNvSpPr/>
          <p:nvPr/>
        </p:nvSpPr>
        <p:spPr>
          <a:xfrm rot="0" flipH="0" flipV="0">
            <a:off x="5815266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" name="Freeform 1072"/>
          <p:cNvSpPr/>
          <p:nvPr/>
        </p:nvSpPr>
        <p:spPr>
          <a:xfrm rot="0" flipH="0" flipV="0">
            <a:off x="5864732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" name="Freeform 1073"/>
          <p:cNvSpPr/>
          <p:nvPr/>
        </p:nvSpPr>
        <p:spPr>
          <a:xfrm rot="0" flipH="0" flipV="0">
            <a:off x="5914199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" name="Freeform 1074"/>
          <p:cNvSpPr/>
          <p:nvPr/>
        </p:nvSpPr>
        <p:spPr>
          <a:xfrm rot="0" flipH="0" flipV="0">
            <a:off x="5963678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" name="Freeform 1075"/>
          <p:cNvSpPr/>
          <p:nvPr/>
        </p:nvSpPr>
        <p:spPr>
          <a:xfrm rot="0" flipH="0" flipV="0">
            <a:off x="6013132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" name="Freeform 1076"/>
          <p:cNvSpPr/>
          <p:nvPr/>
        </p:nvSpPr>
        <p:spPr>
          <a:xfrm rot="0" flipH="0" flipV="0">
            <a:off x="6062611" y="55283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" name="Freeform 1077"/>
          <p:cNvSpPr/>
          <p:nvPr/>
        </p:nvSpPr>
        <p:spPr>
          <a:xfrm rot="0" flipH="0" flipV="0">
            <a:off x="6112065" y="55286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" name="Freeform 1078"/>
          <p:cNvSpPr/>
          <p:nvPr/>
        </p:nvSpPr>
        <p:spPr>
          <a:xfrm rot="0" flipH="0" flipV="0">
            <a:off x="6161531" y="55283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" name="Freeform 1079"/>
          <p:cNvSpPr/>
          <p:nvPr/>
        </p:nvSpPr>
        <p:spPr>
          <a:xfrm rot="0" flipH="0" flipV="0">
            <a:off x="6211011" y="552869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" name="Freeform 1080"/>
          <p:cNvSpPr/>
          <p:nvPr/>
        </p:nvSpPr>
        <p:spPr>
          <a:xfrm rot="0" flipH="0" flipV="0">
            <a:off x="6260464" y="55286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" name="Freeform 1081"/>
          <p:cNvSpPr/>
          <p:nvPr/>
        </p:nvSpPr>
        <p:spPr>
          <a:xfrm rot="0" flipH="0" flipV="0">
            <a:off x="6309944" y="552869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" name="Freeform 1082"/>
          <p:cNvSpPr/>
          <p:nvPr/>
        </p:nvSpPr>
        <p:spPr>
          <a:xfrm rot="0" flipH="0" flipV="0">
            <a:off x="6359321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" name="Freeform 1083"/>
          <p:cNvSpPr/>
          <p:nvPr/>
        </p:nvSpPr>
        <p:spPr>
          <a:xfrm rot="0" flipH="0" flipV="0">
            <a:off x="6408788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" name="Freeform 1084"/>
          <p:cNvSpPr/>
          <p:nvPr/>
        </p:nvSpPr>
        <p:spPr>
          <a:xfrm rot="0" flipH="0" flipV="0">
            <a:off x="6458254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" name="Freeform 1085"/>
          <p:cNvSpPr/>
          <p:nvPr/>
        </p:nvSpPr>
        <p:spPr>
          <a:xfrm rot="0" flipH="0" flipV="0">
            <a:off x="6507721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" name="Freeform 1086"/>
          <p:cNvSpPr/>
          <p:nvPr/>
        </p:nvSpPr>
        <p:spPr>
          <a:xfrm rot="0" flipH="0" flipV="0">
            <a:off x="6557187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" name="Freeform 1087"/>
          <p:cNvSpPr/>
          <p:nvPr/>
        </p:nvSpPr>
        <p:spPr>
          <a:xfrm rot="0" flipH="0" flipV="0">
            <a:off x="6606654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" name="Freeform 1088"/>
          <p:cNvSpPr/>
          <p:nvPr/>
        </p:nvSpPr>
        <p:spPr>
          <a:xfrm rot="0" flipH="0" flipV="0">
            <a:off x="6656121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" name="Freeform 1089"/>
          <p:cNvSpPr/>
          <p:nvPr/>
        </p:nvSpPr>
        <p:spPr>
          <a:xfrm rot="0" flipH="0" flipV="0">
            <a:off x="6705587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" name="Freeform 1090"/>
          <p:cNvSpPr/>
          <p:nvPr/>
        </p:nvSpPr>
        <p:spPr>
          <a:xfrm rot="0" flipH="0" flipV="0">
            <a:off x="6755054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" name="Freeform 1091"/>
          <p:cNvSpPr/>
          <p:nvPr/>
        </p:nvSpPr>
        <p:spPr>
          <a:xfrm rot="0" flipH="0" flipV="0">
            <a:off x="6804520" y="552869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" name="Freeform 1092"/>
          <p:cNvSpPr/>
          <p:nvPr/>
        </p:nvSpPr>
        <p:spPr>
          <a:xfrm rot="0" flipH="0" flipV="0">
            <a:off x="6853986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" name="Freeform 1093"/>
          <p:cNvSpPr/>
          <p:nvPr/>
        </p:nvSpPr>
        <p:spPr>
          <a:xfrm rot="0" flipH="0" flipV="0">
            <a:off x="6903453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25" y="0"/>
                  <a:pt x="25615" y="5778"/>
                  <a:pt x="25615" y="12852"/>
                </a:cubicBezTo>
                <a:cubicBezTo>
                  <a:pt x="25615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" name="Freeform 1094"/>
          <p:cNvSpPr/>
          <p:nvPr/>
        </p:nvSpPr>
        <p:spPr>
          <a:xfrm rot="0" flipH="0" flipV="0">
            <a:off x="6952919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" name="Freeform 1095"/>
          <p:cNvSpPr/>
          <p:nvPr/>
        </p:nvSpPr>
        <p:spPr>
          <a:xfrm rot="0" flipH="0" flipV="0">
            <a:off x="7002399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" name="Freeform 1096"/>
          <p:cNvSpPr/>
          <p:nvPr/>
        </p:nvSpPr>
        <p:spPr>
          <a:xfrm rot="0" flipH="0" flipV="0">
            <a:off x="7051853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" name="Freeform 1097"/>
          <p:cNvSpPr/>
          <p:nvPr/>
        </p:nvSpPr>
        <p:spPr>
          <a:xfrm rot="0" flipH="0" flipV="0">
            <a:off x="7101319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" name="Freeform 1098"/>
          <p:cNvSpPr/>
          <p:nvPr/>
        </p:nvSpPr>
        <p:spPr>
          <a:xfrm rot="0" flipH="0" flipV="0">
            <a:off x="7150785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" name="Freeform 1099"/>
          <p:cNvSpPr/>
          <p:nvPr/>
        </p:nvSpPr>
        <p:spPr>
          <a:xfrm rot="0" flipH="0" flipV="0">
            <a:off x="7200252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" name="Freeform 1100"/>
          <p:cNvSpPr/>
          <p:nvPr/>
        </p:nvSpPr>
        <p:spPr>
          <a:xfrm rot="0" flipH="0" flipV="0">
            <a:off x="7249718" y="55286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" name="Freeform 1101"/>
          <p:cNvSpPr/>
          <p:nvPr/>
        </p:nvSpPr>
        <p:spPr>
          <a:xfrm rot="0" flipH="0" flipV="0">
            <a:off x="7299185" y="55286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" name="Freeform 1102"/>
          <p:cNvSpPr/>
          <p:nvPr/>
        </p:nvSpPr>
        <p:spPr>
          <a:xfrm rot="0" flipH="0" flipV="0">
            <a:off x="7348563" y="55286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" name="Freeform 1103"/>
          <p:cNvSpPr/>
          <p:nvPr/>
        </p:nvSpPr>
        <p:spPr>
          <a:xfrm rot="0" flipH="0" flipV="0">
            <a:off x="7398041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" name="Freeform 1104"/>
          <p:cNvSpPr/>
          <p:nvPr/>
        </p:nvSpPr>
        <p:spPr>
          <a:xfrm rot="0" flipH="0" flipV="0">
            <a:off x="7447495" y="55286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" name="Freeform 1105"/>
          <p:cNvSpPr/>
          <p:nvPr/>
        </p:nvSpPr>
        <p:spPr>
          <a:xfrm rot="0" flipH="0" flipV="0">
            <a:off x="7496975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" name="Freeform 1106"/>
          <p:cNvSpPr/>
          <p:nvPr/>
        </p:nvSpPr>
        <p:spPr>
          <a:xfrm rot="0" flipH="0" flipV="0">
            <a:off x="7546441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" name="Freeform 1107"/>
          <p:cNvSpPr/>
          <p:nvPr/>
        </p:nvSpPr>
        <p:spPr>
          <a:xfrm rot="0" flipH="0" flipV="0">
            <a:off x="7595907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" name="Freeform 1108"/>
          <p:cNvSpPr/>
          <p:nvPr/>
        </p:nvSpPr>
        <p:spPr>
          <a:xfrm rot="0" flipH="0" flipV="0">
            <a:off x="7645374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" name="Freeform 1109"/>
          <p:cNvSpPr/>
          <p:nvPr/>
        </p:nvSpPr>
        <p:spPr>
          <a:xfrm rot="0" flipH="0" flipV="0">
            <a:off x="7694841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" name="Freeform 1110"/>
          <p:cNvSpPr/>
          <p:nvPr/>
        </p:nvSpPr>
        <p:spPr>
          <a:xfrm rot="0" flipH="0" flipV="0">
            <a:off x="7744307" y="55286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" name="Freeform 1111"/>
          <p:cNvSpPr/>
          <p:nvPr/>
        </p:nvSpPr>
        <p:spPr>
          <a:xfrm rot="0" flipH="0" flipV="0">
            <a:off x="7793774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" name="Freeform 1112"/>
          <p:cNvSpPr/>
          <p:nvPr/>
        </p:nvSpPr>
        <p:spPr>
          <a:xfrm rot="0" flipH="0" flipV="0">
            <a:off x="7843240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" name="Freeform 1113"/>
          <p:cNvSpPr/>
          <p:nvPr/>
        </p:nvSpPr>
        <p:spPr>
          <a:xfrm rot="0" flipH="0" flipV="0">
            <a:off x="7892707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" name="Freeform 1114"/>
          <p:cNvSpPr/>
          <p:nvPr/>
        </p:nvSpPr>
        <p:spPr>
          <a:xfrm rot="0" flipH="0" flipV="0">
            <a:off x="7942173" y="552869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" name="Freeform 1115"/>
          <p:cNvSpPr/>
          <p:nvPr/>
        </p:nvSpPr>
        <p:spPr>
          <a:xfrm rot="0" flipH="0" flipV="0">
            <a:off x="7991639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" name="Freeform 1116"/>
          <p:cNvSpPr/>
          <p:nvPr/>
        </p:nvSpPr>
        <p:spPr>
          <a:xfrm rot="0" flipH="0" flipV="0">
            <a:off x="8041106" y="552869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" name="Freeform 1117"/>
          <p:cNvSpPr/>
          <p:nvPr/>
        </p:nvSpPr>
        <p:spPr>
          <a:xfrm rot="0" flipH="0" flipV="0">
            <a:off x="8090573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" name="Freeform 1118"/>
          <p:cNvSpPr/>
          <p:nvPr/>
        </p:nvSpPr>
        <p:spPr>
          <a:xfrm rot="0" flipH="0" flipV="0">
            <a:off x="8140039" y="552869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" name="Freeform 1119"/>
          <p:cNvSpPr/>
          <p:nvPr/>
        </p:nvSpPr>
        <p:spPr>
          <a:xfrm rot="0" flipH="0" flipV="0">
            <a:off x="8189506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" name="Freeform 1120"/>
          <p:cNvSpPr/>
          <p:nvPr/>
        </p:nvSpPr>
        <p:spPr>
          <a:xfrm rot="0" flipH="0" flipV="0">
            <a:off x="8238972" y="552869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" name="Freeform 1121"/>
          <p:cNvSpPr/>
          <p:nvPr/>
        </p:nvSpPr>
        <p:spPr>
          <a:xfrm rot="0" flipH="0" flipV="0">
            <a:off x="8288438" y="55286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" name="Freeform 1122"/>
          <p:cNvSpPr/>
          <p:nvPr/>
        </p:nvSpPr>
        <p:spPr>
          <a:xfrm rot="0" flipH="0" flipV="0">
            <a:off x="8337905" y="55286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" name="Freeform 1123"/>
          <p:cNvSpPr/>
          <p:nvPr/>
        </p:nvSpPr>
        <p:spPr>
          <a:xfrm rot="0" flipH="0" flipV="0">
            <a:off x="8387283" y="55286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" name="Freeform 1124"/>
          <p:cNvSpPr/>
          <p:nvPr/>
        </p:nvSpPr>
        <p:spPr>
          <a:xfrm rot="0" flipH="0" flipV="0">
            <a:off x="8436850" y="552869"/>
            <a:ext cx="25526" cy="25704"/>
          </a:xfrm>
          <a:custGeom>
            <a:pathLst>
              <a:path w="25526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526" y="5778"/>
                  <a:pt x="25526" y="12852"/>
                </a:cubicBezTo>
                <a:cubicBezTo>
                  <a:pt x="25526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" name="Freeform 1125"/>
          <p:cNvSpPr/>
          <p:nvPr/>
        </p:nvSpPr>
        <p:spPr>
          <a:xfrm rot="0" flipH="0" flipV="0">
            <a:off x="8486216" y="55286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" name="Freeform 1126"/>
          <p:cNvSpPr/>
          <p:nvPr/>
        </p:nvSpPr>
        <p:spPr>
          <a:xfrm rot="0" flipH="0" flipV="0">
            <a:off x="8535695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" name="Freeform 1127"/>
          <p:cNvSpPr/>
          <p:nvPr/>
        </p:nvSpPr>
        <p:spPr>
          <a:xfrm rot="0" flipH="0" flipV="0">
            <a:off x="8585148" y="55286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" name="Freeform 1128"/>
          <p:cNvSpPr/>
          <p:nvPr/>
        </p:nvSpPr>
        <p:spPr>
          <a:xfrm rot="0" flipH="0" flipV="0">
            <a:off x="8634628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" name="Freeform 1129"/>
          <p:cNvSpPr/>
          <p:nvPr/>
        </p:nvSpPr>
        <p:spPr>
          <a:xfrm rot="0" flipH="0" flipV="0">
            <a:off x="8684082" y="55286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" name="Freeform 1130"/>
          <p:cNvSpPr/>
          <p:nvPr/>
        </p:nvSpPr>
        <p:spPr>
          <a:xfrm rot="0" flipH="0" flipV="0">
            <a:off x="8733561" y="55286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" name="Freeform 1131"/>
          <p:cNvSpPr/>
          <p:nvPr/>
        </p:nvSpPr>
        <p:spPr>
          <a:xfrm rot="0" flipH="0" flipV="0">
            <a:off x="8783027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" name="Freeform 1132"/>
          <p:cNvSpPr/>
          <p:nvPr/>
        </p:nvSpPr>
        <p:spPr>
          <a:xfrm rot="0" flipH="0" flipV="0">
            <a:off x="8832494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" name="Freeform 1133"/>
          <p:cNvSpPr/>
          <p:nvPr/>
        </p:nvSpPr>
        <p:spPr>
          <a:xfrm rot="0" flipH="0" flipV="0">
            <a:off x="8881960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" name="Freeform 1134"/>
          <p:cNvSpPr/>
          <p:nvPr/>
        </p:nvSpPr>
        <p:spPr>
          <a:xfrm rot="0" flipH="0" flipV="0">
            <a:off x="8931427" y="55286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" name="Freeform 1135"/>
          <p:cNvSpPr/>
          <p:nvPr/>
        </p:nvSpPr>
        <p:spPr>
          <a:xfrm rot="0" flipH="0" flipV="0">
            <a:off x="8980893" y="552869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" name="Freeform 1136"/>
          <p:cNvSpPr/>
          <p:nvPr/>
        </p:nvSpPr>
        <p:spPr>
          <a:xfrm rot="0" flipH="0" flipV="0">
            <a:off x="9030360" y="55283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" name="Freeform 1137"/>
          <p:cNvSpPr/>
          <p:nvPr/>
        </p:nvSpPr>
        <p:spPr>
          <a:xfrm rot="0" flipH="0" flipV="0">
            <a:off x="9079827" y="55283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" name="Freeform 1138"/>
          <p:cNvSpPr/>
          <p:nvPr/>
        </p:nvSpPr>
        <p:spPr>
          <a:xfrm rot="0" flipH="0" flipV="0">
            <a:off x="9129293" y="55286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" name="Freeform 1139"/>
          <p:cNvSpPr/>
          <p:nvPr/>
        </p:nvSpPr>
        <p:spPr>
          <a:xfrm rot="0" flipH="0" flipV="0">
            <a:off x="3048" y="594588"/>
            <a:ext cx="25710" cy="25704"/>
          </a:xfrm>
          <a:custGeom>
            <a:pathLst>
              <a:path w="25710" h="25704">
                <a:moveTo>
                  <a:pt x="12856" y="25704"/>
                </a:moveTo>
                <a:cubicBezTo>
                  <a:pt x="5789" y="25704"/>
                  <a:pt x="0" y="19913"/>
                  <a:pt x="0" y="12852"/>
                </a:cubicBezTo>
                <a:cubicBezTo>
                  <a:pt x="0" y="5778"/>
                  <a:pt x="5789" y="0"/>
                  <a:pt x="12856" y="0"/>
                </a:cubicBezTo>
                <a:cubicBezTo>
                  <a:pt x="19922" y="0"/>
                  <a:pt x="25710" y="5778"/>
                  <a:pt x="25710" y="12852"/>
                </a:cubicBezTo>
                <a:cubicBezTo>
                  <a:pt x="25710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" name="Freeform 1140"/>
          <p:cNvSpPr/>
          <p:nvPr/>
        </p:nvSpPr>
        <p:spPr>
          <a:xfrm rot="0" flipH="0" flipV="0">
            <a:off x="52519" y="594588"/>
            <a:ext cx="25706" cy="25704"/>
          </a:xfrm>
          <a:custGeom>
            <a:pathLst>
              <a:path w="25706" h="25704">
                <a:moveTo>
                  <a:pt x="12853" y="25704"/>
                </a:moveTo>
                <a:cubicBezTo>
                  <a:pt x="5787" y="25704"/>
                  <a:pt x="0" y="19913"/>
                  <a:pt x="0" y="12852"/>
                </a:cubicBezTo>
                <a:cubicBezTo>
                  <a:pt x="0" y="5778"/>
                  <a:pt x="5787" y="0"/>
                  <a:pt x="12853" y="0"/>
                </a:cubicBezTo>
                <a:cubicBezTo>
                  <a:pt x="19919" y="0"/>
                  <a:pt x="25706" y="5778"/>
                  <a:pt x="25706" y="12852"/>
                </a:cubicBezTo>
                <a:cubicBezTo>
                  <a:pt x="25706" y="19913"/>
                  <a:pt x="19919" y="25704"/>
                  <a:pt x="1285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" name="Freeform 1141"/>
          <p:cNvSpPr/>
          <p:nvPr/>
        </p:nvSpPr>
        <p:spPr>
          <a:xfrm rot="0" flipH="0" flipV="0">
            <a:off x="101979" y="594588"/>
            <a:ext cx="25708" cy="25704"/>
          </a:xfrm>
          <a:custGeom>
            <a:pathLst>
              <a:path w="25708" h="25704">
                <a:moveTo>
                  <a:pt x="12856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6" y="0"/>
                </a:cubicBezTo>
                <a:cubicBezTo>
                  <a:pt x="19922" y="0"/>
                  <a:pt x="25708" y="5778"/>
                  <a:pt x="25708" y="12852"/>
                </a:cubicBezTo>
                <a:cubicBezTo>
                  <a:pt x="25708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" name="Freeform 1142"/>
          <p:cNvSpPr/>
          <p:nvPr/>
        </p:nvSpPr>
        <p:spPr>
          <a:xfrm rot="0" flipH="0" flipV="0">
            <a:off x="151460" y="59458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" name="Freeform 1143"/>
          <p:cNvSpPr/>
          <p:nvPr/>
        </p:nvSpPr>
        <p:spPr>
          <a:xfrm rot="0" flipH="0" flipV="0">
            <a:off x="200964" y="59458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" name="Freeform 1144"/>
          <p:cNvSpPr/>
          <p:nvPr/>
        </p:nvSpPr>
        <p:spPr>
          <a:xfrm rot="0" flipH="0" flipV="0">
            <a:off x="250418" y="59458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" name="Freeform 1145"/>
          <p:cNvSpPr/>
          <p:nvPr/>
        </p:nvSpPr>
        <p:spPr>
          <a:xfrm rot="0" flipH="0" flipV="0">
            <a:off x="299808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" name="Freeform 1146"/>
          <p:cNvSpPr/>
          <p:nvPr/>
        </p:nvSpPr>
        <p:spPr>
          <a:xfrm rot="0" flipH="0" flipV="0">
            <a:off x="349275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" name="Freeform 1147"/>
          <p:cNvSpPr/>
          <p:nvPr/>
        </p:nvSpPr>
        <p:spPr>
          <a:xfrm rot="0" flipH="0" flipV="0">
            <a:off x="398741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" name="Freeform 1148"/>
          <p:cNvSpPr/>
          <p:nvPr/>
        </p:nvSpPr>
        <p:spPr>
          <a:xfrm rot="0" flipH="0" flipV="0">
            <a:off x="448208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" name="Freeform 1149"/>
          <p:cNvSpPr/>
          <p:nvPr/>
        </p:nvSpPr>
        <p:spPr>
          <a:xfrm rot="0" flipH="0" flipV="0">
            <a:off x="497674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" name="Freeform 1150"/>
          <p:cNvSpPr/>
          <p:nvPr/>
        </p:nvSpPr>
        <p:spPr>
          <a:xfrm rot="0" flipH="0" flipV="0">
            <a:off x="547141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" name="Freeform 1151"/>
          <p:cNvSpPr/>
          <p:nvPr/>
        </p:nvSpPr>
        <p:spPr>
          <a:xfrm rot="0" flipH="0" flipV="0">
            <a:off x="794524" y="59458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" name="Freeform 1152"/>
          <p:cNvSpPr/>
          <p:nvPr/>
        </p:nvSpPr>
        <p:spPr>
          <a:xfrm rot="0" flipH="0" flipV="0">
            <a:off x="843902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" name="Freeform 1153"/>
          <p:cNvSpPr/>
          <p:nvPr/>
        </p:nvSpPr>
        <p:spPr>
          <a:xfrm rot="0" flipH="0" flipV="0">
            <a:off x="893368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" name="Freeform 1154"/>
          <p:cNvSpPr/>
          <p:nvPr/>
        </p:nvSpPr>
        <p:spPr>
          <a:xfrm rot="0" flipH="0" flipV="0">
            <a:off x="942835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" name="Freeform 1155"/>
          <p:cNvSpPr/>
          <p:nvPr/>
        </p:nvSpPr>
        <p:spPr>
          <a:xfrm rot="0" flipH="0" flipV="0">
            <a:off x="992314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" name="Freeform 1156"/>
          <p:cNvSpPr/>
          <p:nvPr/>
        </p:nvSpPr>
        <p:spPr>
          <a:xfrm rot="0" flipH="0" flipV="0">
            <a:off x="1091234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" name="Freeform 1157"/>
          <p:cNvSpPr/>
          <p:nvPr/>
        </p:nvSpPr>
        <p:spPr>
          <a:xfrm rot="0" flipH="0" flipV="0">
            <a:off x="1289151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" name="Freeform 1158"/>
          <p:cNvSpPr/>
          <p:nvPr/>
        </p:nvSpPr>
        <p:spPr>
          <a:xfrm rot="0" flipH="0" flipV="0">
            <a:off x="1338529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" name="Freeform 1159"/>
          <p:cNvSpPr/>
          <p:nvPr/>
        </p:nvSpPr>
        <p:spPr>
          <a:xfrm rot="0" flipH="0" flipV="0">
            <a:off x="1536395" y="59458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" name="Freeform 1160"/>
          <p:cNvSpPr/>
          <p:nvPr/>
        </p:nvSpPr>
        <p:spPr>
          <a:xfrm rot="0" flipH="0" flipV="0">
            <a:off x="1734261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" name="Freeform 1161"/>
          <p:cNvSpPr/>
          <p:nvPr/>
        </p:nvSpPr>
        <p:spPr>
          <a:xfrm rot="0" flipH="0" flipV="0">
            <a:off x="1783689" y="59458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" name="Freeform 1162"/>
          <p:cNvSpPr/>
          <p:nvPr/>
        </p:nvSpPr>
        <p:spPr>
          <a:xfrm rot="0" flipH="0" flipV="0">
            <a:off x="1833156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20002" y="0"/>
                  <a:pt x="25704" y="5715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" name="Freeform 1163"/>
          <p:cNvSpPr/>
          <p:nvPr/>
        </p:nvSpPr>
        <p:spPr>
          <a:xfrm rot="0" flipH="0" flipV="0">
            <a:off x="2080488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" name="Freeform 1164"/>
          <p:cNvSpPr/>
          <p:nvPr/>
        </p:nvSpPr>
        <p:spPr>
          <a:xfrm rot="0" flipH="0" flipV="0">
            <a:off x="2129955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" name="Freeform 1165"/>
          <p:cNvSpPr/>
          <p:nvPr/>
        </p:nvSpPr>
        <p:spPr>
          <a:xfrm rot="0" flipH="0" flipV="0">
            <a:off x="2179421" y="59460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" name="Freeform 1166"/>
          <p:cNvSpPr/>
          <p:nvPr/>
        </p:nvSpPr>
        <p:spPr>
          <a:xfrm rot="0" flipH="0" flipV="0">
            <a:off x="2228888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" name="Freeform 1167"/>
          <p:cNvSpPr/>
          <p:nvPr/>
        </p:nvSpPr>
        <p:spPr>
          <a:xfrm rot="0" flipH="0" flipV="0">
            <a:off x="2278392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" name="Freeform 1168"/>
          <p:cNvSpPr/>
          <p:nvPr/>
        </p:nvSpPr>
        <p:spPr>
          <a:xfrm rot="0" flipH="0" flipV="0">
            <a:off x="2327871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" name="Freeform 1169"/>
          <p:cNvSpPr/>
          <p:nvPr/>
        </p:nvSpPr>
        <p:spPr>
          <a:xfrm rot="0" flipH="0" flipV="0">
            <a:off x="2377325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" name="Freeform 1170"/>
          <p:cNvSpPr/>
          <p:nvPr/>
        </p:nvSpPr>
        <p:spPr>
          <a:xfrm rot="0" flipH="0" flipV="0">
            <a:off x="2426715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" name="Freeform 1171"/>
          <p:cNvSpPr/>
          <p:nvPr/>
        </p:nvSpPr>
        <p:spPr>
          <a:xfrm rot="0" flipH="0" flipV="0">
            <a:off x="2476182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" name="Freeform 1172"/>
          <p:cNvSpPr/>
          <p:nvPr/>
        </p:nvSpPr>
        <p:spPr>
          <a:xfrm rot="0" flipH="0" flipV="0">
            <a:off x="2921419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" name="Freeform 1173"/>
          <p:cNvSpPr/>
          <p:nvPr/>
        </p:nvSpPr>
        <p:spPr>
          <a:xfrm rot="0" flipH="0" flipV="0">
            <a:off x="2970809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" name="Freeform 1174"/>
          <p:cNvSpPr/>
          <p:nvPr/>
        </p:nvSpPr>
        <p:spPr>
          <a:xfrm rot="0" flipH="0" flipV="0">
            <a:off x="3020263" y="59460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" name="Freeform 1175"/>
          <p:cNvSpPr/>
          <p:nvPr/>
        </p:nvSpPr>
        <p:spPr>
          <a:xfrm rot="0" flipH="0" flipV="0">
            <a:off x="3069742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" name="Freeform 1176"/>
          <p:cNvSpPr/>
          <p:nvPr/>
        </p:nvSpPr>
        <p:spPr>
          <a:xfrm rot="0" flipH="0" flipV="0">
            <a:off x="3119208" y="59460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" name="Freeform 1177"/>
          <p:cNvSpPr/>
          <p:nvPr/>
        </p:nvSpPr>
        <p:spPr>
          <a:xfrm rot="0" flipH="0" flipV="0">
            <a:off x="3168675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" name="Freeform 1178"/>
          <p:cNvSpPr/>
          <p:nvPr/>
        </p:nvSpPr>
        <p:spPr>
          <a:xfrm rot="0" flipH="0" flipV="0">
            <a:off x="3218141" y="59458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" name="Freeform 1179"/>
          <p:cNvSpPr/>
          <p:nvPr/>
        </p:nvSpPr>
        <p:spPr>
          <a:xfrm rot="0" flipH="0" flipV="0">
            <a:off x="3267608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" name="Freeform 1180"/>
          <p:cNvSpPr/>
          <p:nvPr/>
        </p:nvSpPr>
        <p:spPr>
          <a:xfrm rot="0" flipH="0" flipV="0">
            <a:off x="3317036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" name="Freeform 1181"/>
          <p:cNvSpPr/>
          <p:nvPr/>
        </p:nvSpPr>
        <p:spPr>
          <a:xfrm rot="0" flipH="0" flipV="0">
            <a:off x="3366490" y="59458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20015" y="0"/>
                  <a:pt x="25717" y="5778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" name="Freeform 1182"/>
          <p:cNvSpPr/>
          <p:nvPr/>
        </p:nvSpPr>
        <p:spPr>
          <a:xfrm rot="0" flipH="0" flipV="0">
            <a:off x="3415969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" name="Freeform 1183"/>
          <p:cNvSpPr/>
          <p:nvPr/>
        </p:nvSpPr>
        <p:spPr>
          <a:xfrm rot="0" flipH="0" flipV="0">
            <a:off x="3465423" y="59460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" name="Freeform 1184"/>
          <p:cNvSpPr/>
          <p:nvPr/>
        </p:nvSpPr>
        <p:spPr>
          <a:xfrm rot="0" flipH="0" flipV="0">
            <a:off x="3514902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" name="Freeform 1185"/>
          <p:cNvSpPr/>
          <p:nvPr/>
        </p:nvSpPr>
        <p:spPr>
          <a:xfrm rot="0" flipH="0" flipV="0">
            <a:off x="3564369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" name="Freeform 1186"/>
          <p:cNvSpPr/>
          <p:nvPr/>
        </p:nvSpPr>
        <p:spPr>
          <a:xfrm rot="0" flipH="0" flipV="0">
            <a:off x="3613835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" name="Freeform 1187"/>
          <p:cNvSpPr/>
          <p:nvPr/>
        </p:nvSpPr>
        <p:spPr>
          <a:xfrm rot="0" flipH="0" flipV="0">
            <a:off x="3663302" y="59460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" name="Freeform 1188"/>
          <p:cNvSpPr/>
          <p:nvPr/>
        </p:nvSpPr>
        <p:spPr>
          <a:xfrm rot="0" flipH="0" flipV="0">
            <a:off x="4652556" y="59458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" name="Freeform 1189"/>
          <p:cNvSpPr/>
          <p:nvPr/>
        </p:nvSpPr>
        <p:spPr>
          <a:xfrm rot="0" flipH="0" flipV="0">
            <a:off x="4702060" y="59458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" name="Freeform 1190"/>
          <p:cNvSpPr/>
          <p:nvPr/>
        </p:nvSpPr>
        <p:spPr>
          <a:xfrm rot="0" flipH="0" flipV="0">
            <a:off x="4751527" y="59460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" name="Freeform 1191"/>
          <p:cNvSpPr/>
          <p:nvPr/>
        </p:nvSpPr>
        <p:spPr>
          <a:xfrm rot="0" flipH="0" flipV="0">
            <a:off x="4800993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" name="Freeform 1192"/>
          <p:cNvSpPr/>
          <p:nvPr/>
        </p:nvSpPr>
        <p:spPr>
          <a:xfrm rot="0" flipH="0" flipV="0">
            <a:off x="4850460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" name="Freeform 1193"/>
          <p:cNvSpPr/>
          <p:nvPr/>
        </p:nvSpPr>
        <p:spPr>
          <a:xfrm rot="0" flipH="0" flipV="0">
            <a:off x="4949393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" name="Freeform 1194"/>
          <p:cNvSpPr/>
          <p:nvPr/>
        </p:nvSpPr>
        <p:spPr>
          <a:xfrm rot="0" flipH="0" flipV="0">
            <a:off x="4998859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" name="Freeform 1195"/>
          <p:cNvSpPr/>
          <p:nvPr/>
        </p:nvSpPr>
        <p:spPr>
          <a:xfrm rot="0" flipH="0" flipV="0">
            <a:off x="5048326" y="59460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" name="Freeform 1196"/>
          <p:cNvSpPr/>
          <p:nvPr/>
        </p:nvSpPr>
        <p:spPr>
          <a:xfrm rot="0" flipH="0" flipV="0">
            <a:off x="5097716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" name="Freeform 1197"/>
          <p:cNvSpPr/>
          <p:nvPr/>
        </p:nvSpPr>
        <p:spPr>
          <a:xfrm rot="0" flipH="0" flipV="0">
            <a:off x="5147259" y="59460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" name="Freeform 1198"/>
          <p:cNvSpPr/>
          <p:nvPr/>
        </p:nvSpPr>
        <p:spPr>
          <a:xfrm rot="0" flipH="0" flipV="0">
            <a:off x="5196649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" name="Freeform 1199"/>
          <p:cNvSpPr/>
          <p:nvPr/>
        </p:nvSpPr>
        <p:spPr>
          <a:xfrm rot="0" flipH="0" flipV="0">
            <a:off x="5246116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" name="Freeform 1200"/>
          <p:cNvSpPr/>
          <p:nvPr/>
        </p:nvSpPr>
        <p:spPr>
          <a:xfrm rot="0" flipH="0" flipV="0">
            <a:off x="5295569" y="59460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" name="Freeform 1201"/>
          <p:cNvSpPr/>
          <p:nvPr/>
        </p:nvSpPr>
        <p:spPr>
          <a:xfrm rot="0" flipH="0" flipV="0">
            <a:off x="5345048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" name="Freeform 1202"/>
          <p:cNvSpPr/>
          <p:nvPr/>
        </p:nvSpPr>
        <p:spPr>
          <a:xfrm rot="0" flipH="0" flipV="0">
            <a:off x="5394502" y="59458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" name="Freeform 1203"/>
          <p:cNvSpPr/>
          <p:nvPr/>
        </p:nvSpPr>
        <p:spPr>
          <a:xfrm rot="0" flipH="0" flipV="0">
            <a:off x="5443981" y="59458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" name="Freeform 1204"/>
          <p:cNvSpPr/>
          <p:nvPr/>
        </p:nvSpPr>
        <p:spPr>
          <a:xfrm rot="0" flipH="0" flipV="0">
            <a:off x="5493435" y="59458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" name="Freeform 1205"/>
          <p:cNvSpPr/>
          <p:nvPr/>
        </p:nvSpPr>
        <p:spPr>
          <a:xfrm rot="0" flipH="0" flipV="0">
            <a:off x="5542915" y="59458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" name="Freeform 1206"/>
          <p:cNvSpPr/>
          <p:nvPr/>
        </p:nvSpPr>
        <p:spPr>
          <a:xfrm rot="0" flipH="0" flipV="0">
            <a:off x="5592381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" name="Freeform 1207"/>
          <p:cNvSpPr/>
          <p:nvPr/>
        </p:nvSpPr>
        <p:spPr>
          <a:xfrm rot="0" flipH="0" flipV="0">
            <a:off x="5641848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" name="Freeform 1208"/>
          <p:cNvSpPr/>
          <p:nvPr/>
        </p:nvSpPr>
        <p:spPr>
          <a:xfrm rot="0" flipH="0" flipV="0">
            <a:off x="5691314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" name="Freeform 1209"/>
          <p:cNvSpPr/>
          <p:nvPr/>
        </p:nvSpPr>
        <p:spPr>
          <a:xfrm rot="0" flipH="0" flipV="0">
            <a:off x="5740781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" name="Freeform 1210"/>
          <p:cNvSpPr/>
          <p:nvPr/>
        </p:nvSpPr>
        <p:spPr>
          <a:xfrm rot="0" flipH="0" flipV="0">
            <a:off x="5790247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" name="Freeform 1211"/>
          <p:cNvSpPr/>
          <p:nvPr/>
        </p:nvSpPr>
        <p:spPr>
          <a:xfrm rot="0" flipH="0" flipV="0">
            <a:off x="5839714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" name="Freeform 1212"/>
          <p:cNvSpPr/>
          <p:nvPr/>
        </p:nvSpPr>
        <p:spPr>
          <a:xfrm rot="0" flipH="0" flipV="0">
            <a:off x="5889180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" name="Freeform 1213"/>
          <p:cNvSpPr/>
          <p:nvPr/>
        </p:nvSpPr>
        <p:spPr>
          <a:xfrm rot="0" flipH="0" flipV="0">
            <a:off x="5938646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" name="Freeform 1214"/>
          <p:cNvSpPr/>
          <p:nvPr/>
        </p:nvSpPr>
        <p:spPr>
          <a:xfrm rot="0" flipH="0" flipV="0">
            <a:off x="5988113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" name="Freeform 1215"/>
          <p:cNvSpPr/>
          <p:nvPr/>
        </p:nvSpPr>
        <p:spPr>
          <a:xfrm rot="0" flipH="0" flipV="0">
            <a:off x="6037579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" name="Freeform 1216"/>
          <p:cNvSpPr/>
          <p:nvPr/>
        </p:nvSpPr>
        <p:spPr>
          <a:xfrm rot="0" flipH="0" flipV="0">
            <a:off x="6087046" y="59460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" name="Freeform 1217"/>
          <p:cNvSpPr/>
          <p:nvPr/>
        </p:nvSpPr>
        <p:spPr>
          <a:xfrm rot="0" flipH="0" flipV="0">
            <a:off x="6136513" y="59460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" name="Freeform 1218"/>
          <p:cNvSpPr/>
          <p:nvPr/>
        </p:nvSpPr>
        <p:spPr>
          <a:xfrm rot="0" flipH="0" flipV="0">
            <a:off x="6185979" y="59458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" name="Freeform 1219"/>
          <p:cNvSpPr/>
          <p:nvPr/>
        </p:nvSpPr>
        <p:spPr>
          <a:xfrm rot="0" flipH="0" flipV="0">
            <a:off x="6235369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" name="Freeform 1220"/>
          <p:cNvSpPr/>
          <p:nvPr/>
        </p:nvSpPr>
        <p:spPr>
          <a:xfrm rot="0" flipH="0" flipV="0">
            <a:off x="6284823" y="59460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" name="Freeform 1221"/>
          <p:cNvSpPr/>
          <p:nvPr/>
        </p:nvSpPr>
        <p:spPr>
          <a:xfrm rot="0" flipH="0" flipV="0">
            <a:off x="6334290" y="59460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" name="Freeform 1222"/>
          <p:cNvSpPr/>
          <p:nvPr/>
        </p:nvSpPr>
        <p:spPr>
          <a:xfrm rot="0" flipH="0" flipV="0">
            <a:off x="6383756" y="59460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" name="Freeform 1223"/>
          <p:cNvSpPr/>
          <p:nvPr/>
        </p:nvSpPr>
        <p:spPr>
          <a:xfrm rot="0" flipH="0" flipV="0">
            <a:off x="6433235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" name="Freeform 1224"/>
          <p:cNvSpPr/>
          <p:nvPr/>
        </p:nvSpPr>
        <p:spPr>
          <a:xfrm rot="0" flipH="0" flipV="0">
            <a:off x="6482689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" name="Freeform 1225"/>
          <p:cNvSpPr/>
          <p:nvPr/>
        </p:nvSpPr>
        <p:spPr>
          <a:xfrm rot="0" flipH="0" flipV="0">
            <a:off x="6532169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" name="Freeform 1226"/>
          <p:cNvSpPr/>
          <p:nvPr/>
        </p:nvSpPr>
        <p:spPr>
          <a:xfrm rot="0" flipH="0" flipV="0">
            <a:off x="6581635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" name="Freeform 1227"/>
          <p:cNvSpPr/>
          <p:nvPr/>
        </p:nvSpPr>
        <p:spPr>
          <a:xfrm rot="0" flipH="0" flipV="0">
            <a:off x="6631088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" name="Freeform 1228"/>
          <p:cNvSpPr/>
          <p:nvPr/>
        </p:nvSpPr>
        <p:spPr>
          <a:xfrm rot="0" flipH="0" flipV="0">
            <a:off x="6680568" y="59460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" name="Freeform 1229"/>
          <p:cNvSpPr/>
          <p:nvPr/>
        </p:nvSpPr>
        <p:spPr>
          <a:xfrm rot="0" flipH="0" flipV="0">
            <a:off x="6730022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" name="Freeform 1230"/>
          <p:cNvSpPr/>
          <p:nvPr/>
        </p:nvSpPr>
        <p:spPr>
          <a:xfrm rot="0" flipH="0" flipV="0">
            <a:off x="6779500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" name="Freeform 1231"/>
          <p:cNvSpPr/>
          <p:nvPr/>
        </p:nvSpPr>
        <p:spPr>
          <a:xfrm rot="0" flipH="0" flipV="0">
            <a:off x="6828955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" name="Freeform 1232"/>
          <p:cNvSpPr/>
          <p:nvPr/>
        </p:nvSpPr>
        <p:spPr>
          <a:xfrm rot="0" flipH="0" flipV="0">
            <a:off x="6878434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" name="Freeform 1233"/>
          <p:cNvSpPr/>
          <p:nvPr/>
        </p:nvSpPr>
        <p:spPr>
          <a:xfrm rot="0" flipH="0" flipV="0">
            <a:off x="6927900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" name="Freeform 1234"/>
          <p:cNvSpPr/>
          <p:nvPr/>
        </p:nvSpPr>
        <p:spPr>
          <a:xfrm rot="0" flipH="0" flipV="0">
            <a:off x="6977367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" name="Freeform 1235"/>
          <p:cNvSpPr/>
          <p:nvPr/>
        </p:nvSpPr>
        <p:spPr>
          <a:xfrm rot="0" flipH="0" flipV="0">
            <a:off x="7026833" y="59460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" name="Freeform 1236"/>
          <p:cNvSpPr/>
          <p:nvPr/>
        </p:nvSpPr>
        <p:spPr>
          <a:xfrm rot="0" flipH="0" flipV="0">
            <a:off x="7076299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" name="Freeform 1237"/>
          <p:cNvSpPr/>
          <p:nvPr/>
        </p:nvSpPr>
        <p:spPr>
          <a:xfrm rot="0" flipH="0" flipV="0">
            <a:off x="7125766" y="59460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" name="Freeform 1238"/>
          <p:cNvSpPr/>
          <p:nvPr/>
        </p:nvSpPr>
        <p:spPr>
          <a:xfrm rot="0" flipH="0" flipV="0">
            <a:off x="7175233" y="59460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" name="Freeform 1239"/>
          <p:cNvSpPr/>
          <p:nvPr/>
        </p:nvSpPr>
        <p:spPr>
          <a:xfrm rot="0" flipH="0" flipV="0">
            <a:off x="7224611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" name="Freeform 1240"/>
          <p:cNvSpPr/>
          <p:nvPr/>
        </p:nvSpPr>
        <p:spPr>
          <a:xfrm rot="0" flipH="0" flipV="0">
            <a:off x="7274077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" name="Freeform 1241"/>
          <p:cNvSpPr/>
          <p:nvPr/>
        </p:nvSpPr>
        <p:spPr>
          <a:xfrm rot="0" flipH="0" flipV="0">
            <a:off x="7323543" y="59460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" name="Freeform 1242"/>
          <p:cNvSpPr/>
          <p:nvPr/>
        </p:nvSpPr>
        <p:spPr>
          <a:xfrm rot="0" flipH="0" flipV="0">
            <a:off x="7373010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" name="Freeform 1243"/>
          <p:cNvSpPr/>
          <p:nvPr/>
        </p:nvSpPr>
        <p:spPr>
          <a:xfrm rot="0" flipH="0" flipV="0">
            <a:off x="7422476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" name="Freeform 1244"/>
          <p:cNvSpPr/>
          <p:nvPr/>
        </p:nvSpPr>
        <p:spPr>
          <a:xfrm rot="0" flipH="0" flipV="0">
            <a:off x="7471955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" name="Freeform 1245"/>
          <p:cNvSpPr/>
          <p:nvPr/>
        </p:nvSpPr>
        <p:spPr>
          <a:xfrm rot="0" flipH="0" flipV="0">
            <a:off x="7521410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" name="Freeform 1246"/>
          <p:cNvSpPr/>
          <p:nvPr/>
        </p:nvSpPr>
        <p:spPr>
          <a:xfrm rot="0" flipH="0" flipV="0">
            <a:off x="7570889" y="59460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" name="Freeform 1247"/>
          <p:cNvSpPr/>
          <p:nvPr/>
        </p:nvSpPr>
        <p:spPr>
          <a:xfrm rot="0" flipH="0" flipV="0">
            <a:off x="7620342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" name="Freeform 1248"/>
          <p:cNvSpPr/>
          <p:nvPr/>
        </p:nvSpPr>
        <p:spPr>
          <a:xfrm rot="0" flipH="0" flipV="0">
            <a:off x="7669809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" name="Freeform 1249"/>
          <p:cNvSpPr/>
          <p:nvPr/>
        </p:nvSpPr>
        <p:spPr>
          <a:xfrm rot="0" flipH="0" flipV="0">
            <a:off x="7719288" y="59460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" name="Freeform 1250"/>
          <p:cNvSpPr/>
          <p:nvPr/>
        </p:nvSpPr>
        <p:spPr>
          <a:xfrm rot="0" flipH="0" flipV="0">
            <a:off x="7768742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" name="Freeform 1251"/>
          <p:cNvSpPr/>
          <p:nvPr/>
        </p:nvSpPr>
        <p:spPr>
          <a:xfrm rot="0" flipH="0" flipV="0">
            <a:off x="7818221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" name="Freeform 1252"/>
          <p:cNvSpPr/>
          <p:nvPr/>
        </p:nvSpPr>
        <p:spPr>
          <a:xfrm rot="0" flipH="0" flipV="0">
            <a:off x="7867675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" name="Freeform 1253"/>
          <p:cNvSpPr/>
          <p:nvPr/>
        </p:nvSpPr>
        <p:spPr>
          <a:xfrm rot="0" flipH="0" flipV="0">
            <a:off x="7917154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" name="Freeform 1254"/>
          <p:cNvSpPr/>
          <p:nvPr/>
        </p:nvSpPr>
        <p:spPr>
          <a:xfrm rot="0" flipH="0" flipV="0">
            <a:off x="7966620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" name="Freeform 1255"/>
          <p:cNvSpPr/>
          <p:nvPr/>
        </p:nvSpPr>
        <p:spPr>
          <a:xfrm rot="0" flipH="0" flipV="0">
            <a:off x="8016087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" name="Freeform 1256"/>
          <p:cNvSpPr/>
          <p:nvPr/>
        </p:nvSpPr>
        <p:spPr>
          <a:xfrm rot="0" flipH="0" flipV="0">
            <a:off x="8065541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" name="Freeform 1257"/>
          <p:cNvSpPr/>
          <p:nvPr/>
        </p:nvSpPr>
        <p:spPr>
          <a:xfrm rot="0" flipH="0" flipV="0">
            <a:off x="8115020" y="59460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" name="Freeform 1258"/>
          <p:cNvSpPr/>
          <p:nvPr/>
        </p:nvSpPr>
        <p:spPr>
          <a:xfrm rot="0" flipH="0" flipV="0">
            <a:off x="8164474" y="59460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" name="Freeform 1259"/>
          <p:cNvSpPr/>
          <p:nvPr/>
        </p:nvSpPr>
        <p:spPr>
          <a:xfrm rot="0" flipH="0" flipV="0">
            <a:off x="8213953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" name="Freeform 1260"/>
          <p:cNvSpPr/>
          <p:nvPr/>
        </p:nvSpPr>
        <p:spPr>
          <a:xfrm rot="0" flipH="0" flipV="0">
            <a:off x="8263420" y="59460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" name="Freeform 1261"/>
          <p:cNvSpPr/>
          <p:nvPr/>
        </p:nvSpPr>
        <p:spPr>
          <a:xfrm rot="0" flipH="0" flipV="0">
            <a:off x="8312797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" name="Freeform 1262"/>
          <p:cNvSpPr/>
          <p:nvPr/>
        </p:nvSpPr>
        <p:spPr>
          <a:xfrm rot="0" flipH="0" flipV="0">
            <a:off x="8362264" y="59460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" name="Freeform 1263"/>
          <p:cNvSpPr/>
          <p:nvPr/>
        </p:nvSpPr>
        <p:spPr>
          <a:xfrm rot="0" flipH="0" flipV="0">
            <a:off x="8411731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" name="Freeform 1264"/>
          <p:cNvSpPr/>
          <p:nvPr/>
        </p:nvSpPr>
        <p:spPr>
          <a:xfrm rot="0" flipH="0" flipV="0">
            <a:off x="8461197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" name="Freeform 1265"/>
          <p:cNvSpPr/>
          <p:nvPr/>
        </p:nvSpPr>
        <p:spPr>
          <a:xfrm rot="0" flipH="0" flipV="0">
            <a:off x="8510663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" name="Freeform 1266"/>
          <p:cNvSpPr/>
          <p:nvPr/>
        </p:nvSpPr>
        <p:spPr>
          <a:xfrm rot="0" flipH="0" flipV="0">
            <a:off x="8560130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" name="Freeform 1267"/>
          <p:cNvSpPr/>
          <p:nvPr/>
        </p:nvSpPr>
        <p:spPr>
          <a:xfrm rot="0" flipH="0" flipV="0">
            <a:off x="8609596" y="59460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" name="Freeform 1268"/>
          <p:cNvSpPr/>
          <p:nvPr/>
        </p:nvSpPr>
        <p:spPr>
          <a:xfrm rot="0" flipH="0" flipV="0">
            <a:off x="8659063" y="59458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" name="Freeform 1269"/>
          <p:cNvSpPr/>
          <p:nvPr/>
        </p:nvSpPr>
        <p:spPr>
          <a:xfrm rot="0" flipH="0" flipV="0">
            <a:off x="8708529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" name="Freeform 1270"/>
          <p:cNvSpPr/>
          <p:nvPr/>
        </p:nvSpPr>
        <p:spPr>
          <a:xfrm rot="0" flipH="0" flipV="0">
            <a:off x="8757996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" name="Freeform 1271"/>
          <p:cNvSpPr/>
          <p:nvPr/>
        </p:nvSpPr>
        <p:spPr>
          <a:xfrm rot="0" flipH="0" flipV="0">
            <a:off x="8807462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" name="Freeform 1272"/>
          <p:cNvSpPr/>
          <p:nvPr/>
        </p:nvSpPr>
        <p:spPr>
          <a:xfrm rot="0" flipH="0" flipV="0">
            <a:off x="8856928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" name="Freeform 1273"/>
          <p:cNvSpPr/>
          <p:nvPr/>
        </p:nvSpPr>
        <p:spPr>
          <a:xfrm rot="0" flipH="0" flipV="0">
            <a:off x="8906408" y="59458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" name="Freeform 1274"/>
          <p:cNvSpPr/>
          <p:nvPr/>
        </p:nvSpPr>
        <p:spPr>
          <a:xfrm rot="0" flipH="0" flipV="0">
            <a:off x="8955862" y="59458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" name="Freeform 1275"/>
          <p:cNvSpPr/>
          <p:nvPr/>
        </p:nvSpPr>
        <p:spPr>
          <a:xfrm rot="0" flipH="0" flipV="0">
            <a:off x="9005341" y="59458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" name="Freeform 1276"/>
          <p:cNvSpPr/>
          <p:nvPr/>
        </p:nvSpPr>
        <p:spPr>
          <a:xfrm rot="0" flipH="0" flipV="0">
            <a:off x="9054807" y="59460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" name="Freeform 1277"/>
          <p:cNvSpPr/>
          <p:nvPr/>
        </p:nvSpPr>
        <p:spPr>
          <a:xfrm rot="0" flipH="0" flipV="0">
            <a:off x="9104261" y="59460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78" name="Picture 1278"/>
          <p:cNvPicPr>
            <a:picLocks noChangeAspect="0" noChangeArrowheads="1"/>
          </p:cNvPicPr>
          <p:nvPr/>
        </p:nvPicPr>
        <p:blipFill>
          <a:blip r:embed="rId12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24827"/>
            <a:ext cx="17016" cy="51028"/>
          </a:xfrm>
          <a:prstGeom prst="rect">
            <a:avLst/>
          </a:prstGeom>
          <a:noFill/>
          <a:extLst/>
        </p:spPr>
      </p:pic>
      <p:sp>
        <p:nvSpPr>
          <p:cNvPr id="1279" name="Freeform 1279"/>
          <p:cNvSpPr/>
          <p:nvPr/>
        </p:nvSpPr>
        <p:spPr>
          <a:xfrm rot="0" flipH="0" flipV="0">
            <a:off x="28075" y="637489"/>
            <a:ext cx="25709" cy="25628"/>
          </a:xfrm>
          <a:custGeom>
            <a:pathLst>
              <a:path w="25709" h="25628">
                <a:moveTo>
                  <a:pt x="12856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6" y="0"/>
                </a:cubicBezTo>
                <a:cubicBezTo>
                  <a:pt x="19922" y="0"/>
                  <a:pt x="25709" y="5715"/>
                  <a:pt x="25709" y="12776"/>
                </a:cubicBezTo>
                <a:cubicBezTo>
                  <a:pt x="25709" y="19926"/>
                  <a:pt x="19922" y="25628"/>
                  <a:pt x="1285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" name="Freeform 1280"/>
          <p:cNvSpPr/>
          <p:nvPr/>
        </p:nvSpPr>
        <p:spPr>
          <a:xfrm rot="0" flipH="0" flipV="0">
            <a:off x="77538" y="637489"/>
            <a:ext cx="25710" cy="25628"/>
          </a:xfrm>
          <a:custGeom>
            <a:pathLst>
              <a:path w="25710" h="25628">
                <a:moveTo>
                  <a:pt x="12856" y="25628"/>
                </a:moveTo>
                <a:cubicBezTo>
                  <a:pt x="5789" y="25628"/>
                  <a:pt x="0" y="19926"/>
                  <a:pt x="0" y="12776"/>
                </a:cubicBezTo>
                <a:cubicBezTo>
                  <a:pt x="0" y="5715"/>
                  <a:pt x="5789" y="0"/>
                  <a:pt x="12856" y="0"/>
                </a:cubicBezTo>
                <a:cubicBezTo>
                  <a:pt x="19922" y="0"/>
                  <a:pt x="25710" y="5715"/>
                  <a:pt x="25710" y="12776"/>
                </a:cubicBezTo>
                <a:cubicBezTo>
                  <a:pt x="25710" y="19926"/>
                  <a:pt x="19922" y="25628"/>
                  <a:pt x="1285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" name="Freeform 1281"/>
          <p:cNvSpPr/>
          <p:nvPr/>
        </p:nvSpPr>
        <p:spPr>
          <a:xfrm rot="0" flipH="0" flipV="0">
            <a:off x="127012" y="63748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" name="Freeform 1282"/>
          <p:cNvSpPr/>
          <p:nvPr/>
        </p:nvSpPr>
        <p:spPr>
          <a:xfrm rot="0" flipH="0" flipV="0">
            <a:off x="176479" y="63748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" name="Freeform 1283"/>
          <p:cNvSpPr/>
          <p:nvPr/>
        </p:nvSpPr>
        <p:spPr>
          <a:xfrm rot="0" flipH="0" flipV="0">
            <a:off x="225945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" name="Freeform 1284"/>
          <p:cNvSpPr/>
          <p:nvPr/>
        </p:nvSpPr>
        <p:spPr>
          <a:xfrm rot="0" flipH="0" flipV="0">
            <a:off x="275462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" name="Freeform 1285"/>
          <p:cNvSpPr/>
          <p:nvPr/>
        </p:nvSpPr>
        <p:spPr>
          <a:xfrm rot="0" flipH="0" flipV="0">
            <a:off x="324878" y="637527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" name="Freeform 1286"/>
          <p:cNvSpPr/>
          <p:nvPr/>
        </p:nvSpPr>
        <p:spPr>
          <a:xfrm rot="0" flipH="0" flipV="0">
            <a:off x="374383" y="63752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" name="Freeform 1287"/>
          <p:cNvSpPr/>
          <p:nvPr/>
        </p:nvSpPr>
        <p:spPr>
          <a:xfrm rot="0" flipH="0" flipV="0">
            <a:off x="423773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" name="Freeform 1288"/>
          <p:cNvSpPr/>
          <p:nvPr/>
        </p:nvSpPr>
        <p:spPr>
          <a:xfrm rot="0" flipH="0" flipV="0">
            <a:off x="473240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" name="Freeform 1289"/>
          <p:cNvSpPr/>
          <p:nvPr/>
        </p:nvSpPr>
        <p:spPr>
          <a:xfrm rot="0" flipH="0" flipV="0">
            <a:off x="522693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" name="Freeform 1290"/>
          <p:cNvSpPr/>
          <p:nvPr/>
        </p:nvSpPr>
        <p:spPr>
          <a:xfrm rot="0" flipH="0" flipV="0">
            <a:off x="572173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" name="Freeform 1291"/>
          <p:cNvSpPr/>
          <p:nvPr/>
        </p:nvSpPr>
        <p:spPr>
          <a:xfrm rot="0" flipH="0" flipV="0">
            <a:off x="621626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" name="Freeform 1292"/>
          <p:cNvSpPr/>
          <p:nvPr/>
        </p:nvSpPr>
        <p:spPr>
          <a:xfrm rot="0" flipH="0" flipV="0">
            <a:off x="671106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" name="Freeform 1293"/>
          <p:cNvSpPr/>
          <p:nvPr/>
        </p:nvSpPr>
        <p:spPr>
          <a:xfrm rot="0" flipH="0" flipV="0">
            <a:off x="720572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" name="Freeform 1294"/>
          <p:cNvSpPr/>
          <p:nvPr/>
        </p:nvSpPr>
        <p:spPr>
          <a:xfrm rot="0" flipH="0" flipV="0">
            <a:off x="770039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" name="Freeform 1295"/>
          <p:cNvSpPr/>
          <p:nvPr/>
        </p:nvSpPr>
        <p:spPr>
          <a:xfrm rot="0" flipH="0" flipV="0">
            <a:off x="819556" y="637527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" name="Freeform 1296"/>
          <p:cNvSpPr/>
          <p:nvPr/>
        </p:nvSpPr>
        <p:spPr>
          <a:xfrm rot="0" flipH="0" flipV="0">
            <a:off x="868997" y="63752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" name="Freeform 1297"/>
          <p:cNvSpPr/>
          <p:nvPr/>
        </p:nvSpPr>
        <p:spPr>
          <a:xfrm rot="0" flipH="0" flipV="0">
            <a:off x="918489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" name="Freeform 1298"/>
          <p:cNvSpPr/>
          <p:nvPr/>
        </p:nvSpPr>
        <p:spPr>
          <a:xfrm rot="0" flipH="0" flipV="0">
            <a:off x="967854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" name="Freeform 1299"/>
          <p:cNvSpPr/>
          <p:nvPr/>
        </p:nvSpPr>
        <p:spPr>
          <a:xfrm rot="0" flipH="0" flipV="0">
            <a:off x="1017333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" name="Freeform 1300"/>
          <p:cNvSpPr/>
          <p:nvPr/>
        </p:nvSpPr>
        <p:spPr>
          <a:xfrm rot="0" flipH="0" flipV="0">
            <a:off x="1066800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" name="Freeform 1301"/>
          <p:cNvSpPr/>
          <p:nvPr/>
        </p:nvSpPr>
        <p:spPr>
          <a:xfrm rot="0" flipH="0" flipV="0">
            <a:off x="1116266" y="63748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" name="Freeform 1302"/>
          <p:cNvSpPr/>
          <p:nvPr/>
        </p:nvSpPr>
        <p:spPr>
          <a:xfrm rot="0" flipH="0" flipV="0">
            <a:off x="1165733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" name="Freeform 1303"/>
          <p:cNvSpPr/>
          <p:nvPr/>
        </p:nvSpPr>
        <p:spPr>
          <a:xfrm rot="0" flipH="0" flipV="0">
            <a:off x="1709826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" name="Freeform 1304"/>
          <p:cNvSpPr/>
          <p:nvPr/>
        </p:nvSpPr>
        <p:spPr>
          <a:xfrm rot="0" flipH="0" flipV="0">
            <a:off x="1759280" y="63748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" name="Freeform 1305"/>
          <p:cNvSpPr/>
          <p:nvPr/>
        </p:nvSpPr>
        <p:spPr>
          <a:xfrm rot="0" flipH="0" flipV="0">
            <a:off x="1808759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" name="Freeform 1306"/>
          <p:cNvSpPr/>
          <p:nvPr/>
        </p:nvSpPr>
        <p:spPr>
          <a:xfrm rot="0" flipH="0" flipV="0">
            <a:off x="1858264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" name="Freeform 1307"/>
          <p:cNvSpPr/>
          <p:nvPr/>
        </p:nvSpPr>
        <p:spPr>
          <a:xfrm rot="0" flipH="0" flipV="0">
            <a:off x="2056053" y="637527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" name="Freeform 1308"/>
          <p:cNvSpPr/>
          <p:nvPr/>
        </p:nvSpPr>
        <p:spPr>
          <a:xfrm rot="0" flipH="0" flipV="0">
            <a:off x="2105507" y="63748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" name="Freeform 1309"/>
          <p:cNvSpPr/>
          <p:nvPr/>
        </p:nvSpPr>
        <p:spPr>
          <a:xfrm rot="0" flipH="0" flipV="0">
            <a:off x="2154986" y="63748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" name="Freeform 1310"/>
          <p:cNvSpPr/>
          <p:nvPr/>
        </p:nvSpPr>
        <p:spPr>
          <a:xfrm rot="0" flipH="0" flipV="0">
            <a:off x="2253919" y="63748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" name="Freeform 1311"/>
          <p:cNvSpPr/>
          <p:nvPr/>
        </p:nvSpPr>
        <p:spPr>
          <a:xfrm rot="0" flipH="0" flipV="0">
            <a:off x="2303373" y="63748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" name="Freeform 1312"/>
          <p:cNvSpPr/>
          <p:nvPr/>
        </p:nvSpPr>
        <p:spPr>
          <a:xfrm rot="0" flipH="0" flipV="0">
            <a:off x="2352840" y="63748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" name="Freeform 1313"/>
          <p:cNvSpPr/>
          <p:nvPr/>
        </p:nvSpPr>
        <p:spPr>
          <a:xfrm rot="0" flipH="0" flipV="0">
            <a:off x="2402357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" name="Freeform 1314"/>
          <p:cNvSpPr/>
          <p:nvPr/>
        </p:nvSpPr>
        <p:spPr>
          <a:xfrm rot="0" flipH="0" flipV="0">
            <a:off x="2451823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" name="Freeform 1315"/>
          <p:cNvSpPr/>
          <p:nvPr/>
        </p:nvSpPr>
        <p:spPr>
          <a:xfrm rot="0" flipH="0" flipV="0">
            <a:off x="2946361" y="63748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20015" y="0"/>
                  <a:pt x="25717" y="5715"/>
                  <a:pt x="25717" y="12776"/>
                </a:cubicBezTo>
                <a:cubicBezTo>
                  <a:pt x="25717" y="19926"/>
                  <a:pt x="20015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" name="Freeform 1316"/>
          <p:cNvSpPr/>
          <p:nvPr/>
        </p:nvSpPr>
        <p:spPr>
          <a:xfrm rot="0" flipH="0" flipV="0">
            <a:off x="2995917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" name="Freeform 1317"/>
          <p:cNvSpPr/>
          <p:nvPr/>
        </p:nvSpPr>
        <p:spPr>
          <a:xfrm rot="0" flipH="0" flipV="0">
            <a:off x="3045294" y="63748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" name="Freeform 1318"/>
          <p:cNvSpPr/>
          <p:nvPr/>
        </p:nvSpPr>
        <p:spPr>
          <a:xfrm rot="0" flipH="0" flipV="0">
            <a:off x="3094761" y="63748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776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" name="Freeform 1319"/>
          <p:cNvSpPr/>
          <p:nvPr/>
        </p:nvSpPr>
        <p:spPr>
          <a:xfrm rot="0" flipH="0" flipV="0">
            <a:off x="3144227" y="63748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" name="Freeform 1320"/>
          <p:cNvSpPr/>
          <p:nvPr/>
        </p:nvSpPr>
        <p:spPr>
          <a:xfrm rot="0" flipH="0" flipV="0">
            <a:off x="3193707" y="63748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" name="Freeform 1321"/>
          <p:cNvSpPr/>
          <p:nvPr/>
        </p:nvSpPr>
        <p:spPr>
          <a:xfrm rot="0" flipH="0" flipV="0">
            <a:off x="3243160" y="637527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" name="Freeform 1322"/>
          <p:cNvSpPr/>
          <p:nvPr/>
        </p:nvSpPr>
        <p:spPr>
          <a:xfrm rot="0" flipH="0" flipV="0">
            <a:off x="3292640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" name="Freeform 1323"/>
          <p:cNvSpPr/>
          <p:nvPr/>
        </p:nvSpPr>
        <p:spPr>
          <a:xfrm rot="0" flipH="0" flipV="0">
            <a:off x="3342093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" name="Freeform 1324"/>
          <p:cNvSpPr/>
          <p:nvPr/>
        </p:nvSpPr>
        <p:spPr>
          <a:xfrm rot="0" flipH="0" flipV="0">
            <a:off x="3391560" y="637527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" name="Freeform 1325"/>
          <p:cNvSpPr/>
          <p:nvPr/>
        </p:nvSpPr>
        <p:spPr>
          <a:xfrm rot="0" flipH="0" flipV="0">
            <a:off x="3441027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" name="Freeform 1326"/>
          <p:cNvSpPr/>
          <p:nvPr/>
        </p:nvSpPr>
        <p:spPr>
          <a:xfrm rot="0" flipH="0" flipV="0">
            <a:off x="3490455" y="63748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20002" y="0"/>
                  <a:pt x="25704" y="5715"/>
                  <a:pt x="25704" y="12776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" name="Freeform 1327"/>
          <p:cNvSpPr/>
          <p:nvPr/>
        </p:nvSpPr>
        <p:spPr>
          <a:xfrm rot="0" flipH="0" flipV="0">
            <a:off x="3539921" y="63748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" name="Freeform 1328"/>
          <p:cNvSpPr/>
          <p:nvPr/>
        </p:nvSpPr>
        <p:spPr>
          <a:xfrm rot="0" flipH="0" flipV="0">
            <a:off x="3589388" y="63748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" name="Freeform 1329"/>
          <p:cNvSpPr/>
          <p:nvPr/>
        </p:nvSpPr>
        <p:spPr>
          <a:xfrm rot="0" flipH="0" flipV="0">
            <a:off x="4628108" y="637527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" name="Freeform 1330"/>
          <p:cNvSpPr/>
          <p:nvPr/>
        </p:nvSpPr>
        <p:spPr>
          <a:xfrm rot="0" flipH="0" flipV="0">
            <a:off x="4677613" y="637527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" name="Freeform 1331"/>
          <p:cNvSpPr/>
          <p:nvPr/>
        </p:nvSpPr>
        <p:spPr>
          <a:xfrm rot="0" flipH="0" flipV="0">
            <a:off x="4727079" y="63748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" name="Freeform 1332"/>
          <p:cNvSpPr/>
          <p:nvPr/>
        </p:nvSpPr>
        <p:spPr>
          <a:xfrm rot="0" flipH="0" flipV="0">
            <a:off x="4776546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" name="Freeform 1333"/>
          <p:cNvSpPr/>
          <p:nvPr/>
        </p:nvSpPr>
        <p:spPr>
          <a:xfrm rot="0" flipH="0" flipV="0">
            <a:off x="4974424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" name="Freeform 1334"/>
          <p:cNvSpPr/>
          <p:nvPr/>
        </p:nvSpPr>
        <p:spPr>
          <a:xfrm rot="0" flipH="0" flipV="0">
            <a:off x="5023878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" name="Freeform 1335"/>
          <p:cNvSpPr/>
          <p:nvPr/>
        </p:nvSpPr>
        <p:spPr>
          <a:xfrm rot="0" flipH="0" flipV="0">
            <a:off x="5073357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" name="Freeform 1336"/>
          <p:cNvSpPr/>
          <p:nvPr/>
        </p:nvSpPr>
        <p:spPr>
          <a:xfrm rot="0" flipH="0" flipV="0">
            <a:off x="5122811" y="63748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" name="Freeform 1337"/>
          <p:cNvSpPr/>
          <p:nvPr/>
        </p:nvSpPr>
        <p:spPr>
          <a:xfrm rot="0" flipH="0" flipV="0">
            <a:off x="5172290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" name="Freeform 1338"/>
          <p:cNvSpPr/>
          <p:nvPr/>
        </p:nvSpPr>
        <p:spPr>
          <a:xfrm rot="0" flipH="0" flipV="0">
            <a:off x="5221744" y="63748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" name="Freeform 1339"/>
          <p:cNvSpPr/>
          <p:nvPr/>
        </p:nvSpPr>
        <p:spPr>
          <a:xfrm rot="0" flipH="0" flipV="0">
            <a:off x="5271135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" name="Freeform 1340"/>
          <p:cNvSpPr/>
          <p:nvPr/>
        </p:nvSpPr>
        <p:spPr>
          <a:xfrm rot="0" flipH="0" flipV="0">
            <a:off x="5320601" y="63748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" name="Freeform 1341"/>
          <p:cNvSpPr/>
          <p:nvPr/>
        </p:nvSpPr>
        <p:spPr>
          <a:xfrm rot="0" flipH="0" flipV="0">
            <a:off x="5370067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" name="Freeform 1342"/>
          <p:cNvSpPr/>
          <p:nvPr/>
        </p:nvSpPr>
        <p:spPr>
          <a:xfrm rot="0" flipH="0" flipV="0">
            <a:off x="5419534" y="637527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" name="Freeform 1343"/>
          <p:cNvSpPr/>
          <p:nvPr/>
        </p:nvSpPr>
        <p:spPr>
          <a:xfrm rot="0" flipH="0" flipV="0">
            <a:off x="5469000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" name="Freeform 1344"/>
          <p:cNvSpPr/>
          <p:nvPr/>
        </p:nvSpPr>
        <p:spPr>
          <a:xfrm rot="0" flipH="0" flipV="0">
            <a:off x="5518467" y="637527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" name="Freeform 1345"/>
          <p:cNvSpPr/>
          <p:nvPr/>
        </p:nvSpPr>
        <p:spPr>
          <a:xfrm rot="0" flipH="0" flipV="0">
            <a:off x="5567934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" name="Freeform 1346"/>
          <p:cNvSpPr/>
          <p:nvPr/>
        </p:nvSpPr>
        <p:spPr>
          <a:xfrm rot="0" flipH="0" flipV="0">
            <a:off x="5617400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" name="Freeform 1347"/>
          <p:cNvSpPr/>
          <p:nvPr/>
        </p:nvSpPr>
        <p:spPr>
          <a:xfrm rot="0" flipH="0" flipV="0">
            <a:off x="5666866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" name="Freeform 1348"/>
          <p:cNvSpPr/>
          <p:nvPr/>
        </p:nvSpPr>
        <p:spPr>
          <a:xfrm rot="0" flipH="0" flipV="0">
            <a:off x="5716333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" name="Freeform 1349"/>
          <p:cNvSpPr/>
          <p:nvPr/>
        </p:nvSpPr>
        <p:spPr>
          <a:xfrm rot="0" flipH="0" flipV="0">
            <a:off x="5765799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" name="Freeform 1350"/>
          <p:cNvSpPr/>
          <p:nvPr/>
        </p:nvSpPr>
        <p:spPr>
          <a:xfrm rot="0" flipH="0" flipV="0">
            <a:off x="5815266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" name="Freeform 1351"/>
          <p:cNvSpPr/>
          <p:nvPr/>
        </p:nvSpPr>
        <p:spPr>
          <a:xfrm rot="0" flipH="0" flipV="0">
            <a:off x="5864732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" name="Freeform 1352"/>
          <p:cNvSpPr/>
          <p:nvPr/>
        </p:nvSpPr>
        <p:spPr>
          <a:xfrm rot="0" flipH="0" flipV="0">
            <a:off x="5914199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" name="Freeform 1353"/>
          <p:cNvSpPr/>
          <p:nvPr/>
        </p:nvSpPr>
        <p:spPr>
          <a:xfrm rot="0" flipH="0" flipV="0">
            <a:off x="5963678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" name="Freeform 1354"/>
          <p:cNvSpPr/>
          <p:nvPr/>
        </p:nvSpPr>
        <p:spPr>
          <a:xfrm rot="0" flipH="0" flipV="0">
            <a:off x="6013132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" name="Freeform 1355"/>
          <p:cNvSpPr/>
          <p:nvPr/>
        </p:nvSpPr>
        <p:spPr>
          <a:xfrm rot="0" flipH="0" flipV="0">
            <a:off x="6062611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" name="Freeform 1356"/>
          <p:cNvSpPr/>
          <p:nvPr/>
        </p:nvSpPr>
        <p:spPr>
          <a:xfrm rot="0" flipH="0" flipV="0">
            <a:off x="6112065" y="63748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" name="Freeform 1357"/>
          <p:cNvSpPr/>
          <p:nvPr/>
        </p:nvSpPr>
        <p:spPr>
          <a:xfrm rot="0" flipH="0" flipV="0">
            <a:off x="6161531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" name="Freeform 1358"/>
          <p:cNvSpPr/>
          <p:nvPr/>
        </p:nvSpPr>
        <p:spPr>
          <a:xfrm rot="0" flipH="0" flipV="0">
            <a:off x="6211011" y="63748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" name="Freeform 1359"/>
          <p:cNvSpPr/>
          <p:nvPr/>
        </p:nvSpPr>
        <p:spPr>
          <a:xfrm rot="0" flipH="0" flipV="0">
            <a:off x="6260464" y="63748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" name="Freeform 1360"/>
          <p:cNvSpPr/>
          <p:nvPr/>
        </p:nvSpPr>
        <p:spPr>
          <a:xfrm rot="0" flipH="0" flipV="0">
            <a:off x="6309944" y="63748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" name="Freeform 1361"/>
          <p:cNvSpPr/>
          <p:nvPr/>
        </p:nvSpPr>
        <p:spPr>
          <a:xfrm rot="0" flipH="0" flipV="0">
            <a:off x="6359321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" name="Freeform 1362"/>
          <p:cNvSpPr/>
          <p:nvPr/>
        </p:nvSpPr>
        <p:spPr>
          <a:xfrm rot="0" flipH="0" flipV="0">
            <a:off x="6408788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" name="Freeform 1363"/>
          <p:cNvSpPr/>
          <p:nvPr/>
        </p:nvSpPr>
        <p:spPr>
          <a:xfrm rot="0" flipH="0" flipV="0">
            <a:off x="6458254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" name="Freeform 1364"/>
          <p:cNvSpPr/>
          <p:nvPr/>
        </p:nvSpPr>
        <p:spPr>
          <a:xfrm rot="0" flipH="0" flipV="0">
            <a:off x="6507721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" name="Freeform 1365"/>
          <p:cNvSpPr/>
          <p:nvPr/>
        </p:nvSpPr>
        <p:spPr>
          <a:xfrm rot="0" flipH="0" flipV="0">
            <a:off x="6557187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" name="Freeform 1366"/>
          <p:cNvSpPr/>
          <p:nvPr/>
        </p:nvSpPr>
        <p:spPr>
          <a:xfrm rot="0" flipH="0" flipV="0">
            <a:off x="6606654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" name="Freeform 1367"/>
          <p:cNvSpPr/>
          <p:nvPr/>
        </p:nvSpPr>
        <p:spPr>
          <a:xfrm rot="0" flipH="0" flipV="0">
            <a:off x="6656121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" name="Freeform 1368"/>
          <p:cNvSpPr/>
          <p:nvPr/>
        </p:nvSpPr>
        <p:spPr>
          <a:xfrm rot="0" flipH="0" flipV="0">
            <a:off x="6705587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" name="Freeform 1369"/>
          <p:cNvSpPr/>
          <p:nvPr/>
        </p:nvSpPr>
        <p:spPr>
          <a:xfrm rot="0" flipH="0" flipV="0">
            <a:off x="6755054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" name="Freeform 1370"/>
          <p:cNvSpPr/>
          <p:nvPr/>
        </p:nvSpPr>
        <p:spPr>
          <a:xfrm rot="0" flipH="0" flipV="0">
            <a:off x="6804520" y="63748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" name="Freeform 1371"/>
          <p:cNvSpPr/>
          <p:nvPr/>
        </p:nvSpPr>
        <p:spPr>
          <a:xfrm rot="0" flipH="0" flipV="0">
            <a:off x="6853986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" name="Freeform 1372"/>
          <p:cNvSpPr/>
          <p:nvPr/>
        </p:nvSpPr>
        <p:spPr>
          <a:xfrm rot="0" flipH="0" flipV="0">
            <a:off x="6903453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25" y="0"/>
                  <a:pt x="25615" y="5715"/>
                  <a:pt x="25615" y="12776"/>
                </a:cubicBezTo>
                <a:cubicBezTo>
                  <a:pt x="25615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" name="Freeform 1373"/>
          <p:cNvSpPr/>
          <p:nvPr/>
        </p:nvSpPr>
        <p:spPr>
          <a:xfrm rot="0" flipH="0" flipV="0">
            <a:off x="6952919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" name="Freeform 1374"/>
          <p:cNvSpPr/>
          <p:nvPr/>
        </p:nvSpPr>
        <p:spPr>
          <a:xfrm rot="0" flipH="0" flipV="0">
            <a:off x="7002399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" name="Freeform 1375"/>
          <p:cNvSpPr/>
          <p:nvPr/>
        </p:nvSpPr>
        <p:spPr>
          <a:xfrm rot="0" flipH="0" flipV="0">
            <a:off x="7051853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" name="Freeform 1376"/>
          <p:cNvSpPr/>
          <p:nvPr/>
        </p:nvSpPr>
        <p:spPr>
          <a:xfrm rot="0" flipH="0" flipV="0">
            <a:off x="7101319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" name="Freeform 1377"/>
          <p:cNvSpPr/>
          <p:nvPr/>
        </p:nvSpPr>
        <p:spPr>
          <a:xfrm rot="0" flipH="0" flipV="0">
            <a:off x="7150785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" name="Freeform 1378"/>
          <p:cNvSpPr/>
          <p:nvPr/>
        </p:nvSpPr>
        <p:spPr>
          <a:xfrm rot="0" flipH="0" flipV="0">
            <a:off x="7200252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" name="Freeform 1379"/>
          <p:cNvSpPr/>
          <p:nvPr/>
        </p:nvSpPr>
        <p:spPr>
          <a:xfrm rot="0" flipH="0" flipV="0">
            <a:off x="7249718" y="63748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" name="Freeform 1380"/>
          <p:cNvSpPr/>
          <p:nvPr/>
        </p:nvSpPr>
        <p:spPr>
          <a:xfrm rot="0" flipH="0" flipV="0">
            <a:off x="7299185" y="63748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" name="Freeform 1381"/>
          <p:cNvSpPr/>
          <p:nvPr/>
        </p:nvSpPr>
        <p:spPr>
          <a:xfrm rot="0" flipH="0" flipV="0">
            <a:off x="7348563" y="63748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" name="Freeform 1382"/>
          <p:cNvSpPr/>
          <p:nvPr/>
        </p:nvSpPr>
        <p:spPr>
          <a:xfrm rot="0" flipH="0" flipV="0">
            <a:off x="7398041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" name="Freeform 1383"/>
          <p:cNvSpPr/>
          <p:nvPr/>
        </p:nvSpPr>
        <p:spPr>
          <a:xfrm rot="0" flipH="0" flipV="0">
            <a:off x="7447495" y="63748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" name="Freeform 1384"/>
          <p:cNvSpPr/>
          <p:nvPr/>
        </p:nvSpPr>
        <p:spPr>
          <a:xfrm rot="0" flipH="0" flipV="0">
            <a:off x="7496975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" name="Freeform 1385"/>
          <p:cNvSpPr/>
          <p:nvPr/>
        </p:nvSpPr>
        <p:spPr>
          <a:xfrm rot="0" flipH="0" flipV="0">
            <a:off x="7546441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" name="Freeform 1386"/>
          <p:cNvSpPr/>
          <p:nvPr/>
        </p:nvSpPr>
        <p:spPr>
          <a:xfrm rot="0" flipH="0" flipV="0">
            <a:off x="7595907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" name="Freeform 1387"/>
          <p:cNvSpPr/>
          <p:nvPr/>
        </p:nvSpPr>
        <p:spPr>
          <a:xfrm rot="0" flipH="0" flipV="0">
            <a:off x="7645374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" name="Freeform 1388"/>
          <p:cNvSpPr/>
          <p:nvPr/>
        </p:nvSpPr>
        <p:spPr>
          <a:xfrm rot="0" flipH="0" flipV="0">
            <a:off x="7694841" y="63748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" name="Freeform 1389"/>
          <p:cNvSpPr/>
          <p:nvPr/>
        </p:nvSpPr>
        <p:spPr>
          <a:xfrm rot="0" flipH="0" flipV="0">
            <a:off x="7744307" y="63748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" name="Freeform 1390"/>
          <p:cNvSpPr/>
          <p:nvPr/>
        </p:nvSpPr>
        <p:spPr>
          <a:xfrm rot="0" flipH="0" flipV="0">
            <a:off x="7793774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" name="Freeform 1391"/>
          <p:cNvSpPr/>
          <p:nvPr/>
        </p:nvSpPr>
        <p:spPr>
          <a:xfrm rot="0" flipH="0" flipV="0">
            <a:off x="7843240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" name="Freeform 1392"/>
          <p:cNvSpPr/>
          <p:nvPr/>
        </p:nvSpPr>
        <p:spPr>
          <a:xfrm rot="0" flipH="0" flipV="0">
            <a:off x="7892707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" name="Freeform 1393"/>
          <p:cNvSpPr/>
          <p:nvPr/>
        </p:nvSpPr>
        <p:spPr>
          <a:xfrm rot="0" flipH="0" flipV="0">
            <a:off x="7942173" y="63748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" name="Freeform 1394"/>
          <p:cNvSpPr/>
          <p:nvPr/>
        </p:nvSpPr>
        <p:spPr>
          <a:xfrm rot="0" flipH="0" flipV="0">
            <a:off x="7991639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" name="Freeform 1395"/>
          <p:cNvSpPr/>
          <p:nvPr/>
        </p:nvSpPr>
        <p:spPr>
          <a:xfrm rot="0" flipH="0" flipV="0">
            <a:off x="8041106" y="63748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776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" name="Freeform 1396"/>
          <p:cNvSpPr/>
          <p:nvPr/>
        </p:nvSpPr>
        <p:spPr>
          <a:xfrm rot="0" flipH="0" flipV="0">
            <a:off x="8090573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" name="Freeform 1397"/>
          <p:cNvSpPr/>
          <p:nvPr/>
        </p:nvSpPr>
        <p:spPr>
          <a:xfrm rot="0" flipH="0" flipV="0">
            <a:off x="8140039" y="63748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776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" name="Freeform 1398"/>
          <p:cNvSpPr/>
          <p:nvPr/>
        </p:nvSpPr>
        <p:spPr>
          <a:xfrm rot="0" flipH="0" flipV="0">
            <a:off x="8189506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" name="Freeform 1399"/>
          <p:cNvSpPr/>
          <p:nvPr/>
        </p:nvSpPr>
        <p:spPr>
          <a:xfrm rot="0" flipH="0" flipV="0">
            <a:off x="8238972" y="637527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" name="Freeform 1400"/>
          <p:cNvSpPr/>
          <p:nvPr/>
        </p:nvSpPr>
        <p:spPr>
          <a:xfrm rot="0" flipH="0" flipV="0">
            <a:off x="8288438" y="637527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" name="Freeform 1401"/>
          <p:cNvSpPr/>
          <p:nvPr/>
        </p:nvSpPr>
        <p:spPr>
          <a:xfrm rot="0" flipH="0" flipV="0">
            <a:off x="8337905" y="637527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" name="Freeform 1402"/>
          <p:cNvSpPr/>
          <p:nvPr/>
        </p:nvSpPr>
        <p:spPr>
          <a:xfrm rot="0" flipH="0" flipV="0">
            <a:off x="8387283" y="63748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" name="Freeform 1403"/>
          <p:cNvSpPr/>
          <p:nvPr/>
        </p:nvSpPr>
        <p:spPr>
          <a:xfrm rot="0" flipH="0" flipV="0">
            <a:off x="8436850" y="637489"/>
            <a:ext cx="25526" cy="25628"/>
          </a:xfrm>
          <a:custGeom>
            <a:pathLst>
              <a:path w="25526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526" y="5715"/>
                  <a:pt x="25526" y="12776"/>
                </a:cubicBezTo>
                <a:cubicBezTo>
                  <a:pt x="25526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" name="Freeform 1404"/>
          <p:cNvSpPr/>
          <p:nvPr/>
        </p:nvSpPr>
        <p:spPr>
          <a:xfrm rot="0" flipH="0" flipV="0">
            <a:off x="8486216" y="637527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" name="Freeform 1405"/>
          <p:cNvSpPr/>
          <p:nvPr/>
        </p:nvSpPr>
        <p:spPr>
          <a:xfrm rot="0" flipH="0" flipV="0">
            <a:off x="8535695" y="637527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" name="Freeform 1406"/>
          <p:cNvSpPr/>
          <p:nvPr/>
        </p:nvSpPr>
        <p:spPr>
          <a:xfrm rot="0" flipH="0" flipV="0">
            <a:off x="8585148" y="637527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" name="Freeform 1407"/>
          <p:cNvSpPr/>
          <p:nvPr/>
        </p:nvSpPr>
        <p:spPr>
          <a:xfrm rot="0" flipH="0" flipV="0">
            <a:off x="8634628" y="637527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" name="Freeform 1408"/>
          <p:cNvSpPr/>
          <p:nvPr/>
        </p:nvSpPr>
        <p:spPr>
          <a:xfrm rot="0" flipH="0" flipV="0">
            <a:off x="8684082" y="637527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" name="Freeform 1409"/>
          <p:cNvSpPr/>
          <p:nvPr/>
        </p:nvSpPr>
        <p:spPr>
          <a:xfrm rot="0" flipH="0" flipV="0">
            <a:off x="8733561" y="637527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" name="Freeform 1410"/>
          <p:cNvSpPr/>
          <p:nvPr/>
        </p:nvSpPr>
        <p:spPr>
          <a:xfrm rot="0" flipH="0" flipV="0">
            <a:off x="8783027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" name="Freeform 1411"/>
          <p:cNvSpPr/>
          <p:nvPr/>
        </p:nvSpPr>
        <p:spPr>
          <a:xfrm rot="0" flipH="0" flipV="0">
            <a:off x="8832494" y="637527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" name="Freeform 1412"/>
          <p:cNvSpPr/>
          <p:nvPr/>
        </p:nvSpPr>
        <p:spPr>
          <a:xfrm rot="0" flipH="0" flipV="0">
            <a:off x="8881960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" name="Freeform 1413"/>
          <p:cNvSpPr/>
          <p:nvPr/>
        </p:nvSpPr>
        <p:spPr>
          <a:xfrm rot="0" flipH="0" flipV="0">
            <a:off x="8931427" y="637527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" name="Freeform 1414"/>
          <p:cNvSpPr/>
          <p:nvPr/>
        </p:nvSpPr>
        <p:spPr>
          <a:xfrm rot="0" flipH="0" flipV="0">
            <a:off x="8980893" y="637527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" name="Freeform 1415"/>
          <p:cNvSpPr/>
          <p:nvPr/>
        </p:nvSpPr>
        <p:spPr>
          <a:xfrm rot="0" flipH="0" flipV="0">
            <a:off x="9030360" y="63748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" name="Freeform 1416"/>
          <p:cNvSpPr/>
          <p:nvPr/>
        </p:nvSpPr>
        <p:spPr>
          <a:xfrm rot="0" flipH="0" flipV="0">
            <a:off x="9079827" y="63748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776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" name="Freeform 1417"/>
          <p:cNvSpPr/>
          <p:nvPr/>
        </p:nvSpPr>
        <p:spPr>
          <a:xfrm rot="0" flipH="0" flipV="0">
            <a:off x="9129293" y="63748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" name="Freeform 1418"/>
          <p:cNvSpPr/>
          <p:nvPr/>
        </p:nvSpPr>
        <p:spPr>
          <a:xfrm rot="0" flipH="0" flipV="0">
            <a:off x="3048" y="679208"/>
            <a:ext cx="25710" cy="25704"/>
          </a:xfrm>
          <a:custGeom>
            <a:pathLst>
              <a:path w="25710" h="25704">
                <a:moveTo>
                  <a:pt x="12856" y="25704"/>
                </a:moveTo>
                <a:cubicBezTo>
                  <a:pt x="5789" y="25704"/>
                  <a:pt x="0" y="19913"/>
                  <a:pt x="0" y="12852"/>
                </a:cubicBezTo>
                <a:cubicBezTo>
                  <a:pt x="0" y="5778"/>
                  <a:pt x="5789" y="0"/>
                  <a:pt x="12856" y="0"/>
                </a:cubicBezTo>
                <a:cubicBezTo>
                  <a:pt x="19922" y="0"/>
                  <a:pt x="25710" y="5778"/>
                  <a:pt x="25710" y="12852"/>
                </a:cubicBezTo>
                <a:cubicBezTo>
                  <a:pt x="25710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" name="Freeform 1419"/>
          <p:cNvSpPr/>
          <p:nvPr/>
        </p:nvSpPr>
        <p:spPr>
          <a:xfrm rot="0" flipH="0" flipV="0">
            <a:off x="52519" y="679208"/>
            <a:ext cx="25706" cy="25704"/>
          </a:xfrm>
          <a:custGeom>
            <a:pathLst>
              <a:path w="25706" h="25704">
                <a:moveTo>
                  <a:pt x="12853" y="25704"/>
                </a:moveTo>
                <a:cubicBezTo>
                  <a:pt x="5787" y="25704"/>
                  <a:pt x="0" y="19913"/>
                  <a:pt x="0" y="12852"/>
                </a:cubicBezTo>
                <a:cubicBezTo>
                  <a:pt x="0" y="5778"/>
                  <a:pt x="5787" y="0"/>
                  <a:pt x="12853" y="0"/>
                </a:cubicBezTo>
                <a:cubicBezTo>
                  <a:pt x="19919" y="0"/>
                  <a:pt x="25706" y="5778"/>
                  <a:pt x="25706" y="12852"/>
                </a:cubicBezTo>
                <a:cubicBezTo>
                  <a:pt x="25706" y="19913"/>
                  <a:pt x="19919" y="25704"/>
                  <a:pt x="1285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" name="Freeform 1420"/>
          <p:cNvSpPr/>
          <p:nvPr/>
        </p:nvSpPr>
        <p:spPr>
          <a:xfrm rot="0" flipH="0" flipV="0">
            <a:off x="101979" y="679208"/>
            <a:ext cx="25708" cy="25704"/>
          </a:xfrm>
          <a:custGeom>
            <a:pathLst>
              <a:path w="25708" h="25704">
                <a:moveTo>
                  <a:pt x="12856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6" y="0"/>
                </a:cubicBezTo>
                <a:cubicBezTo>
                  <a:pt x="19922" y="0"/>
                  <a:pt x="25708" y="5778"/>
                  <a:pt x="25708" y="12852"/>
                </a:cubicBezTo>
                <a:cubicBezTo>
                  <a:pt x="25708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" name="Freeform 1421"/>
          <p:cNvSpPr/>
          <p:nvPr/>
        </p:nvSpPr>
        <p:spPr>
          <a:xfrm rot="0" flipH="0" flipV="0">
            <a:off x="151460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" name="Freeform 1422"/>
          <p:cNvSpPr/>
          <p:nvPr/>
        </p:nvSpPr>
        <p:spPr>
          <a:xfrm rot="0" flipH="0" flipV="0">
            <a:off x="200964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" name="Freeform 1423"/>
          <p:cNvSpPr/>
          <p:nvPr/>
        </p:nvSpPr>
        <p:spPr>
          <a:xfrm rot="0" flipH="0" flipV="0">
            <a:off x="250418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" name="Freeform 1424"/>
          <p:cNvSpPr/>
          <p:nvPr/>
        </p:nvSpPr>
        <p:spPr>
          <a:xfrm rot="0" flipH="0" flipV="0">
            <a:off x="299808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" name="Freeform 1425"/>
          <p:cNvSpPr/>
          <p:nvPr/>
        </p:nvSpPr>
        <p:spPr>
          <a:xfrm rot="0" flipH="0" flipV="0">
            <a:off x="349275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" name="Freeform 1426"/>
          <p:cNvSpPr/>
          <p:nvPr/>
        </p:nvSpPr>
        <p:spPr>
          <a:xfrm rot="0" flipH="0" flipV="0">
            <a:off x="398741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" name="Freeform 1427"/>
          <p:cNvSpPr/>
          <p:nvPr/>
        </p:nvSpPr>
        <p:spPr>
          <a:xfrm rot="0" flipH="0" flipV="0">
            <a:off x="448208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" name="Freeform 1428"/>
          <p:cNvSpPr/>
          <p:nvPr/>
        </p:nvSpPr>
        <p:spPr>
          <a:xfrm rot="0" flipH="0" flipV="0">
            <a:off x="497674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" name="Freeform 1429"/>
          <p:cNvSpPr/>
          <p:nvPr/>
        </p:nvSpPr>
        <p:spPr>
          <a:xfrm rot="0" flipH="0" flipV="0">
            <a:off x="547141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" name="Freeform 1430"/>
          <p:cNvSpPr/>
          <p:nvPr/>
        </p:nvSpPr>
        <p:spPr>
          <a:xfrm rot="0" flipH="0" flipV="0">
            <a:off x="596607" y="6791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" name="Freeform 1431"/>
          <p:cNvSpPr/>
          <p:nvPr/>
        </p:nvSpPr>
        <p:spPr>
          <a:xfrm rot="0" flipH="0" flipV="0">
            <a:off x="646087" y="6791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" name="Freeform 1432"/>
          <p:cNvSpPr/>
          <p:nvPr/>
        </p:nvSpPr>
        <p:spPr>
          <a:xfrm rot="0" flipH="0" flipV="0">
            <a:off x="695540" y="67917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" name="Freeform 1433"/>
          <p:cNvSpPr/>
          <p:nvPr/>
        </p:nvSpPr>
        <p:spPr>
          <a:xfrm rot="0" flipH="0" flipV="0">
            <a:off x="745058" y="67917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" name="Freeform 1434"/>
          <p:cNvSpPr/>
          <p:nvPr/>
        </p:nvSpPr>
        <p:spPr>
          <a:xfrm rot="0" flipH="0" flipV="0">
            <a:off x="794524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" name="Freeform 1435"/>
          <p:cNvSpPr/>
          <p:nvPr/>
        </p:nvSpPr>
        <p:spPr>
          <a:xfrm rot="0" flipH="0" flipV="0">
            <a:off x="843902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" name="Freeform 1436"/>
          <p:cNvSpPr/>
          <p:nvPr/>
        </p:nvSpPr>
        <p:spPr>
          <a:xfrm rot="0" flipH="0" flipV="0">
            <a:off x="893368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" name="Freeform 1437"/>
          <p:cNvSpPr/>
          <p:nvPr/>
        </p:nvSpPr>
        <p:spPr>
          <a:xfrm rot="0" flipH="0" flipV="0">
            <a:off x="942835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" name="Freeform 1438"/>
          <p:cNvSpPr/>
          <p:nvPr/>
        </p:nvSpPr>
        <p:spPr>
          <a:xfrm rot="0" flipH="0" flipV="0">
            <a:off x="992314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" name="Freeform 1439"/>
          <p:cNvSpPr/>
          <p:nvPr/>
        </p:nvSpPr>
        <p:spPr>
          <a:xfrm rot="0" flipH="0" flipV="0">
            <a:off x="1041768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" name="Freeform 1440"/>
          <p:cNvSpPr/>
          <p:nvPr/>
        </p:nvSpPr>
        <p:spPr>
          <a:xfrm rot="0" flipH="0" flipV="0">
            <a:off x="1091234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" name="Freeform 1441"/>
          <p:cNvSpPr/>
          <p:nvPr/>
        </p:nvSpPr>
        <p:spPr>
          <a:xfrm rot="0" flipH="0" flipV="0">
            <a:off x="1140701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" name="Freeform 1442"/>
          <p:cNvSpPr/>
          <p:nvPr/>
        </p:nvSpPr>
        <p:spPr>
          <a:xfrm rot="0" flipH="0" flipV="0">
            <a:off x="1190167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" name="Freeform 1443"/>
          <p:cNvSpPr/>
          <p:nvPr/>
        </p:nvSpPr>
        <p:spPr>
          <a:xfrm rot="0" flipH="0" flipV="0">
            <a:off x="1239596" y="6791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" name="Freeform 1444"/>
          <p:cNvSpPr/>
          <p:nvPr/>
        </p:nvSpPr>
        <p:spPr>
          <a:xfrm rot="0" flipH="0" flipV="0">
            <a:off x="1486928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" name="Freeform 1445"/>
          <p:cNvSpPr/>
          <p:nvPr/>
        </p:nvSpPr>
        <p:spPr>
          <a:xfrm rot="0" flipH="0" flipV="0">
            <a:off x="1734261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" name="Freeform 1446"/>
          <p:cNvSpPr/>
          <p:nvPr/>
        </p:nvSpPr>
        <p:spPr>
          <a:xfrm rot="0" flipH="0" flipV="0">
            <a:off x="1783689" y="679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" name="Freeform 1447"/>
          <p:cNvSpPr/>
          <p:nvPr/>
        </p:nvSpPr>
        <p:spPr>
          <a:xfrm rot="0" flipH="0" flipV="0">
            <a:off x="1833156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" name="Freeform 1448"/>
          <p:cNvSpPr/>
          <p:nvPr/>
        </p:nvSpPr>
        <p:spPr>
          <a:xfrm rot="0" flipH="0" flipV="0">
            <a:off x="1882622" y="679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" name="Freeform 1449"/>
          <p:cNvSpPr/>
          <p:nvPr/>
        </p:nvSpPr>
        <p:spPr>
          <a:xfrm rot="0" flipH="0" flipV="0">
            <a:off x="1932089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" name="Freeform 1450"/>
          <p:cNvSpPr/>
          <p:nvPr/>
        </p:nvSpPr>
        <p:spPr>
          <a:xfrm rot="0" flipH="0" flipV="0">
            <a:off x="2031022" y="6791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" name="Freeform 1451"/>
          <p:cNvSpPr/>
          <p:nvPr/>
        </p:nvSpPr>
        <p:spPr>
          <a:xfrm rot="0" flipH="0" flipV="0">
            <a:off x="2080488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" name="Freeform 1452"/>
          <p:cNvSpPr/>
          <p:nvPr/>
        </p:nvSpPr>
        <p:spPr>
          <a:xfrm rot="0" flipH="0" flipV="0">
            <a:off x="2129955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" name="Freeform 1453"/>
          <p:cNvSpPr/>
          <p:nvPr/>
        </p:nvSpPr>
        <p:spPr>
          <a:xfrm rot="0" flipH="0" flipV="0">
            <a:off x="2278392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" name="Freeform 1454"/>
          <p:cNvSpPr/>
          <p:nvPr/>
        </p:nvSpPr>
        <p:spPr>
          <a:xfrm rot="0" flipH="0" flipV="0">
            <a:off x="2327871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" name="Freeform 1455"/>
          <p:cNvSpPr/>
          <p:nvPr/>
        </p:nvSpPr>
        <p:spPr>
          <a:xfrm rot="0" flipH="0" flipV="0">
            <a:off x="2377325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" name="Freeform 1456"/>
          <p:cNvSpPr/>
          <p:nvPr/>
        </p:nvSpPr>
        <p:spPr>
          <a:xfrm rot="0" flipH="0" flipV="0">
            <a:off x="2426715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" name="Freeform 1457"/>
          <p:cNvSpPr/>
          <p:nvPr/>
        </p:nvSpPr>
        <p:spPr>
          <a:xfrm rot="0" flipH="0" flipV="0">
            <a:off x="2476182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" name="Freeform 1458"/>
          <p:cNvSpPr/>
          <p:nvPr/>
        </p:nvSpPr>
        <p:spPr>
          <a:xfrm rot="0" flipH="0" flipV="0">
            <a:off x="2970809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" name="Freeform 1459"/>
          <p:cNvSpPr/>
          <p:nvPr/>
        </p:nvSpPr>
        <p:spPr>
          <a:xfrm rot="0" flipH="0" flipV="0">
            <a:off x="3020263" y="67920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" name="Freeform 1460"/>
          <p:cNvSpPr/>
          <p:nvPr/>
        </p:nvSpPr>
        <p:spPr>
          <a:xfrm rot="0" flipH="0" flipV="0">
            <a:off x="3069742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" name="Freeform 1461"/>
          <p:cNvSpPr/>
          <p:nvPr/>
        </p:nvSpPr>
        <p:spPr>
          <a:xfrm rot="0" flipH="0" flipV="0">
            <a:off x="3119208" y="679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" name="Freeform 1462"/>
          <p:cNvSpPr/>
          <p:nvPr/>
        </p:nvSpPr>
        <p:spPr>
          <a:xfrm rot="0" flipH="0" flipV="0">
            <a:off x="3168675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" name="Freeform 1463"/>
          <p:cNvSpPr/>
          <p:nvPr/>
        </p:nvSpPr>
        <p:spPr>
          <a:xfrm rot="0" flipH="0" flipV="0">
            <a:off x="3218141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" name="Freeform 1464"/>
          <p:cNvSpPr/>
          <p:nvPr/>
        </p:nvSpPr>
        <p:spPr>
          <a:xfrm rot="0" flipH="0" flipV="0">
            <a:off x="3267608" y="67917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" name="Freeform 1465"/>
          <p:cNvSpPr/>
          <p:nvPr/>
        </p:nvSpPr>
        <p:spPr>
          <a:xfrm rot="0" flipH="0" flipV="0">
            <a:off x="3317036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" name="Freeform 1466"/>
          <p:cNvSpPr/>
          <p:nvPr/>
        </p:nvSpPr>
        <p:spPr>
          <a:xfrm rot="0" flipH="0" flipV="0">
            <a:off x="3366490" y="67920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20015" y="0"/>
                  <a:pt x="25717" y="5778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" name="Freeform 1467"/>
          <p:cNvSpPr/>
          <p:nvPr/>
        </p:nvSpPr>
        <p:spPr>
          <a:xfrm rot="0" flipH="0" flipV="0">
            <a:off x="3415969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" name="Freeform 1468"/>
          <p:cNvSpPr/>
          <p:nvPr/>
        </p:nvSpPr>
        <p:spPr>
          <a:xfrm rot="0" flipH="0" flipV="0">
            <a:off x="4603076" y="67917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" name="Freeform 1469"/>
          <p:cNvSpPr/>
          <p:nvPr/>
        </p:nvSpPr>
        <p:spPr>
          <a:xfrm rot="0" flipH="0" flipV="0">
            <a:off x="4652556" y="679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" name="Freeform 1470"/>
          <p:cNvSpPr/>
          <p:nvPr/>
        </p:nvSpPr>
        <p:spPr>
          <a:xfrm rot="0" flipH="0" flipV="0">
            <a:off x="4702060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" name="Freeform 1471"/>
          <p:cNvSpPr/>
          <p:nvPr/>
        </p:nvSpPr>
        <p:spPr>
          <a:xfrm rot="0" flipH="0" flipV="0">
            <a:off x="4751527" y="67920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" name="Freeform 1472"/>
          <p:cNvSpPr/>
          <p:nvPr/>
        </p:nvSpPr>
        <p:spPr>
          <a:xfrm rot="0" flipH="0" flipV="0">
            <a:off x="4800993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" name="Freeform 1473"/>
          <p:cNvSpPr/>
          <p:nvPr/>
        </p:nvSpPr>
        <p:spPr>
          <a:xfrm rot="0" flipH="0" flipV="0">
            <a:off x="4949393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" name="Freeform 1474"/>
          <p:cNvSpPr/>
          <p:nvPr/>
        </p:nvSpPr>
        <p:spPr>
          <a:xfrm rot="0" flipH="0" flipV="0">
            <a:off x="4998859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" name="Freeform 1475"/>
          <p:cNvSpPr/>
          <p:nvPr/>
        </p:nvSpPr>
        <p:spPr>
          <a:xfrm rot="0" flipH="0" flipV="0">
            <a:off x="5048326" y="6792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" name="Freeform 1476"/>
          <p:cNvSpPr/>
          <p:nvPr/>
        </p:nvSpPr>
        <p:spPr>
          <a:xfrm rot="0" flipH="0" flipV="0">
            <a:off x="5097716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" name="Freeform 1477"/>
          <p:cNvSpPr/>
          <p:nvPr/>
        </p:nvSpPr>
        <p:spPr>
          <a:xfrm rot="0" flipH="0" flipV="0">
            <a:off x="5147259" y="6792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" name="Freeform 1478"/>
          <p:cNvSpPr/>
          <p:nvPr/>
        </p:nvSpPr>
        <p:spPr>
          <a:xfrm rot="0" flipH="0" flipV="0">
            <a:off x="5196649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" name="Freeform 1479"/>
          <p:cNvSpPr/>
          <p:nvPr/>
        </p:nvSpPr>
        <p:spPr>
          <a:xfrm rot="0" flipH="0" flipV="0">
            <a:off x="5246116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" name="Freeform 1480"/>
          <p:cNvSpPr/>
          <p:nvPr/>
        </p:nvSpPr>
        <p:spPr>
          <a:xfrm rot="0" flipH="0" flipV="0">
            <a:off x="5295569" y="679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" name="Freeform 1481"/>
          <p:cNvSpPr/>
          <p:nvPr/>
        </p:nvSpPr>
        <p:spPr>
          <a:xfrm rot="0" flipH="0" flipV="0">
            <a:off x="5345048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" name="Freeform 1482"/>
          <p:cNvSpPr/>
          <p:nvPr/>
        </p:nvSpPr>
        <p:spPr>
          <a:xfrm rot="0" flipH="0" flipV="0">
            <a:off x="5394502" y="679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" name="Freeform 1483"/>
          <p:cNvSpPr/>
          <p:nvPr/>
        </p:nvSpPr>
        <p:spPr>
          <a:xfrm rot="0" flipH="0" flipV="0">
            <a:off x="5443981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" name="Freeform 1484"/>
          <p:cNvSpPr/>
          <p:nvPr/>
        </p:nvSpPr>
        <p:spPr>
          <a:xfrm rot="0" flipH="0" flipV="0">
            <a:off x="5493435" y="679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" name="Freeform 1485"/>
          <p:cNvSpPr/>
          <p:nvPr/>
        </p:nvSpPr>
        <p:spPr>
          <a:xfrm rot="0" flipH="0" flipV="0">
            <a:off x="5542915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" name="Freeform 1486"/>
          <p:cNvSpPr/>
          <p:nvPr/>
        </p:nvSpPr>
        <p:spPr>
          <a:xfrm rot="0" flipH="0" flipV="0">
            <a:off x="5592381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" name="Freeform 1487"/>
          <p:cNvSpPr/>
          <p:nvPr/>
        </p:nvSpPr>
        <p:spPr>
          <a:xfrm rot="0" flipH="0" flipV="0">
            <a:off x="5641848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" name="Freeform 1488"/>
          <p:cNvSpPr/>
          <p:nvPr/>
        </p:nvSpPr>
        <p:spPr>
          <a:xfrm rot="0" flipH="0" flipV="0">
            <a:off x="5691314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" name="Freeform 1489"/>
          <p:cNvSpPr/>
          <p:nvPr/>
        </p:nvSpPr>
        <p:spPr>
          <a:xfrm rot="0" flipH="0" flipV="0">
            <a:off x="5740781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" name="Freeform 1490"/>
          <p:cNvSpPr/>
          <p:nvPr/>
        </p:nvSpPr>
        <p:spPr>
          <a:xfrm rot="0" flipH="0" flipV="0">
            <a:off x="5790247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" name="Freeform 1491"/>
          <p:cNvSpPr/>
          <p:nvPr/>
        </p:nvSpPr>
        <p:spPr>
          <a:xfrm rot="0" flipH="0" flipV="0">
            <a:off x="5839714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" name="Freeform 1492"/>
          <p:cNvSpPr/>
          <p:nvPr/>
        </p:nvSpPr>
        <p:spPr>
          <a:xfrm rot="0" flipH="0" flipV="0">
            <a:off x="5889180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" name="Freeform 1493"/>
          <p:cNvSpPr/>
          <p:nvPr/>
        </p:nvSpPr>
        <p:spPr>
          <a:xfrm rot="0" flipH="0" flipV="0">
            <a:off x="5938646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" name="Freeform 1494"/>
          <p:cNvSpPr/>
          <p:nvPr/>
        </p:nvSpPr>
        <p:spPr>
          <a:xfrm rot="0" flipH="0" flipV="0">
            <a:off x="5988113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" name="Freeform 1495"/>
          <p:cNvSpPr/>
          <p:nvPr/>
        </p:nvSpPr>
        <p:spPr>
          <a:xfrm rot="0" flipH="0" flipV="0">
            <a:off x="6037579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" name="Freeform 1496"/>
          <p:cNvSpPr/>
          <p:nvPr/>
        </p:nvSpPr>
        <p:spPr>
          <a:xfrm rot="0" flipH="0" flipV="0">
            <a:off x="6087046" y="6792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" name="Freeform 1497"/>
          <p:cNvSpPr/>
          <p:nvPr/>
        </p:nvSpPr>
        <p:spPr>
          <a:xfrm rot="0" flipH="0" flipV="0">
            <a:off x="6136513" y="67920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" name="Freeform 1498"/>
          <p:cNvSpPr/>
          <p:nvPr/>
        </p:nvSpPr>
        <p:spPr>
          <a:xfrm rot="0" flipH="0" flipV="0">
            <a:off x="6185979" y="6792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" name="Freeform 1499"/>
          <p:cNvSpPr/>
          <p:nvPr/>
        </p:nvSpPr>
        <p:spPr>
          <a:xfrm rot="0" flipH="0" flipV="0">
            <a:off x="6235369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" name="Freeform 1500"/>
          <p:cNvSpPr/>
          <p:nvPr/>
        </p:nvSpPr>
        <p:spPr>
          <a:xfrm rot="0" flipH="0" flipV="0">
            <a:off x="6284823" y="679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" name="Freeform 1501"/>
          <p:cNvSpPr/>
          <p:nvPr/>
        </p:nvSpPr>
        <p:spPr>
          <a:xfrm rot="0" flipH="0" flipV="0">
            <a:off x="6334290" y="679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" name="Freeform 1502"/>
          <p:cNvSpPr/>
          <p:nvPr/>
        </p:nvSpPr>
        <p:spPr>
          <a:xfrm rot="0" flipH="0" flipV="0">
            <a:off x="6383756" y="679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" name="Freeform 1503"/>
          <p:cNvSpPr/>
          <p:nvPr/>
        </p:nvSpPr>
        <p:spPr>
          <a:xfrm rot="0" flipH="0" flipV="0">
            <a:off x="6433235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" name="Freeform 1504"/>
          <p:cNvSpPr/>
          <p:nvPr/>
        </p:nvSpPr>
        <p:spPr>
          <a:xfrm rot="0" flipH="0" flipV="0">
            <a:off x="6482689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" name="Freeform 1505"/>
          <p:cNvSpPr/>
          <p:nvPr/>
        </p:nvSpPr>
        <p:spPr>
          <a:xfrm rot="0" flipH="0" flipV="0">
            <a:off x="6532169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" name="Freeform 1506"/>
          <p:cNvSpPr/>
          <p:nvPr/>
        </p:nvSpPr>
        <p:spPr>
          <a:xfrm rot="0" flipH="0" flipV="0">
            <a:off x="6581635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" name="Freeform 1507"/>
          <p:cNvSpPr/>
          <p:nvPr/>
        </p:nvSpPr>
        <p:spPr>
          <a:xfrm rot="0" flipH="0" flipV="0">
            <a:off x="6631088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" name="Freeform 1508"/>
          <p:cNvSpPr/>
          <p:nvPr/>
        </p:nvSpPr>
        <p:spPr>
          <a:xfrm rot="0" flipH="0" flipV="0">
            <a:off x="6680568" y="67920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" name="Freeform 1509"/>
          <p:cNvSpPr/>
          <p:nvPr/>
        </p:nvSpPr>
        <p:spPr>
          <a:xfrm rot="0" flipH="0" flipV="0">
            <a:off x="6730022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" name="Freeform 1510"/>
          <p:cNvSpPr/>
          <p:nvPr/>
        </p:nvSpPr>
        <p:spPr>
          <a:xfrm rot="0" flipH="0" flipV="0">
            <a:off x="6779500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" name="Freeform 1511"/>
          <p:cNvSpPr/>
          <p:nvPr/>
        </p:nvSpPr>
        <p:spPr>
          <a:xfrm rot="0" flipH="0" flipV="0">
            <a:off x="6828955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" name="Freeform 1512"/>
          <p:cNvSpPr/>
          <p:nvPr/>
        </p:nvSpPr>
        <p:spPr>
          <a:xfrm rot="0" flipH="0" flipV="0">
            <a:off x="6878434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" name="Freeform 1513"/>
          <p:cNvSpPr/>
          <p:nvPr/>
        </p:nvSpPr>
        <p:spPr>
          <a:xfrm rot="0" flipH="0" flipV="0">
            <a:off x="6927900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" name="Freeform 1514"/>
          <p:cNvSpPr/>
          <p:nvPr/>
        </p:nvSpPr>
        <p:spPr>
          <a:xfrm rot="0" flipH="0" flipV="0">
            <a:off x="6977367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" name="Freeform 1515"/>
          <p:cNvSpPr/>
          <p:nvPr/>
        </p:nvSpPr>
        <p:spPr>
          <a:xfrm rot="0" flipH="0" flipV="0">
            <a:off x="7026833" y="67920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" name="Freeform 1516"/>
          <p:cNvSpPr/>
          <p:nvPr/>
        </p:nvSpPr>
        <p:spPr>
          <a:xfrm rot="0" flipH="0" flipV="0">
            <a:off x="7076299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" name="Freeform 1517"/>
          <p:cNvSpPr/>
          <p:nvPr/>
        </p:nvSpPr>
        <p:spPr>
          <a:xfrm rot="0" flipH="0" flipV="0">
            <a:off x="7125766" y="6792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" name="Freeform 1518"/>
          <p:cNvSpPr/>
          <p:nvPr/>
        </p:nvSpPr>
        <p:spPr>
          <a:xfrm rot="0" flipH="0" flipV="0">
            <a:off x="7175233" y="6792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" name="Freeform 1519"/>
          <p:cNvSpPr/>
          <p:nvPr/>
        </p:nvSpPr>
        <p:spPr>
          <a:xfrm rot="0" flipH="0" flipV="0">
            <a:off x="7224611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" name="Freeform 1520"/>
          <p:cNvSpPr/>
          <p:nvPr/>
        </p:nvSpPr>
        <p:spPr>
          <a:xfrm rot="0" flipH="0" flipV="0">
            <a:off x="7274077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" name="Freeform 1521"/>
          <p:cNvSpPr/>
          <p:nvPr/>
        </p:nvSpPr>
        <p:spPr>
          <a:xfrm rot="0" flipH="0" flipV="0">
            <a:off x="7323543" y="679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" name="Freeform 1522"/>
          <p:cNvSpPr/>
          <p:nvPr/>
        </p:nvSpPr>
        <p:spPr>
          <a:xfrm rot="0" flipH="0" flipV="0">
            <a:off x="7373010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" name="Freeform 1523"/>
          <p:cNvSpPr/>
          <p:nvPr/>
        </p:nvSpPr>
        <p:spPr>
          <a:xfrm rot="0" flipH="0" flipV="0">
            <a:off x="7422476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" name="Freeform 1524"/>
          <p:cNvSpPr/>
          <p:nvPr/>
        </p:nvSpPr>
        <p:spPr>
          <a:xfrm rot="0" flipH="0" flipV="0">
            <a:off x="7471955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" name="Freeform 1525"/>
          <p:cNvSpPr/>
          <p:nvPr/>
        </p:nvSpPr>
        <p:spPr>
          <a:xfrm rot="0" flipH="0" flipV="0">
            <a:off x="7521410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" name="Freeform 1526"/>
          <p:cNvSpPr/>
          <p:nvPr/>
        </p:nvSpPr>
        <p:spPr>
          <a:xfrm rot="0" flipH="0" flipV="0">
            <a:off x="7570889" y="679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" name="Freeform 1527"/>
          <p:cNvSpPr/>
          <p:nvPr/>
        </p:nvSpPr>
        <p:spPr>
          <a:xfrm rot="0" flipH="0" flipV="0">
            <a:off x="7620342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" name="Freeform 1528"/>
          <p:cNvSpPr/>
          <p:nvPr/>
        </p:nvSpPr>
        <p:spPr>
          <a:xfrm rot="0" flipH="0" flipV="0">
            <a:off x="7669809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" name="Freeform 1529"/>
          <p:cNvSpPr/>
          <p:nvPr/>
        </p:nvSpPr>
        <p:spPr>
          <a:xfrm rot="0" flipH="0" flipV="0">
            <a:off x="7719288" y="67920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" name="Freeform 1530"/>
          <p:cNvSpPr/>
          <p:nvPr/>
        </p:nvSpPr>
        <p:spPr>
          <a:xfrm rot="0" flipH="0" flipV="0">
            <a:off x="7768742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" name="Freeform 1531"/>
          <p:cNvSpPr/>
          <p:nvPr/>
        </p:nvSpPr>
        <p:spPr>
          <a:xfrm rot="0" flipH="0" flipV="0">
            <a:off x="7818221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" name="Freeform 1532"/>
          <p:cNvSpPr/>
          <p:nvPr/>
        </p:nvSpPr>
        <p:spPr>
          <a:xfrm rot="0" flipH="0" flipV="0">
            <a:off x="7867675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" name="Freeform 1533"/>
          <p:cNvSpPr/>
          <p:nvPr/>
        </p:nvSpPr>
        <p:spPr>
          <a:xfrm rot="0" flipH="0" flipV="0">
            <a:off x="7917154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" name="Freeform 1534"/>
          <p:cNvSpPr/>
          <p:nvPr/>
        </p:nvSpPr>
        <p:spPr>
          <a:xfrm rot="0" flipH="0" flipV="0">
            <a:off x="7966620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" name="Freeform 1535"/>
          <p:cNvSpPr/>
          <p:nvPr/>
        </p:nvSpPr>
        <p:spPr>
          <a:xfrm rot="0" flipH="0" flipV="0">
            <a:off x="8016087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" name="Freeform 1536"/>
          <p:cNvSpPr/>
          <p:nvPr/>
        </p:nvSpPr>
        <p:spPr>
          <a:xfrm rot="0" flipH="0" flipV="0">
            <a:off x="8065541" y="679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" name="Freeform 1537"/>
          <p:cNvSpPr/>
          <p:nvPr/>
        </p:nvSpPr>
        <p:spPr>
          <a:xfrm rot="0" flipH="0" flipV="0">
            <a:off x="8115020" y="67920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" name="Freeform 1538"/>
          <p:cNvSpPr/>
          <p:nvPr/>
        </p:nvSpPr>
        <p:spPr>
          <a:xfrm rot="0" flipH="0" flipV="0">
            <a:off x="8164474" y="67920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" name="Freeform 1539"/>
          <p:cNvSpPr/>
          <p:nvPr/>
        </p:nvSpPr>
        <p:spPr>
          <a:xfrm rot="0" flipH="0" flipV="0">
            <a:off x="8213953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" name="Freeform 1540"/>
          <p:cNvSpPr/>
          <p:nvPr/>
        </p:nvSpPr>
        <p:spPr>
          <a:xfrm rot="0" flipH="0" flipV="0">
            <a:off x="8263420" y="67917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" name="Freeform 1541"/>
          <p:cNvSpPr/>
          <p:nvPr/>
        </p:nvSpPr>
        <p:spPr>
          <a:xfrm rot="0" flipH="0" flipV="0">
            <a:off x="8312797" y="67917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" name="Freeform 1542"/>
          <p:cNvSpPr/>
          <p:nvPr/>
        </p:nvSpPr>
        <p:spPr>
          <a:xfrm rot="0" flipH="0" flipV="0">
            <a:off x="8362264" y="67917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" name="Freeform 1543"/>
          <p:cNvSpPr/>
          <p:nvPr/>
        </p:nvSpPr>
        <p:spPr>
          <a:xfrm rot="0" flipH="0" flipV="0">
            <a:off x="8411731" y="67917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" name="Freeform 1544"/>
          <p:cNvSpPr/>
          <p:nvPr/>
        </p:nvSpPr>
        <p:spPr>
          <a:xfrm rot="0" flipH="0" flipV="0">
            <a:off x="8461197" y="67917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" name="Freeform 1545"/>
          <p:cNvSpPr/>
          <p:nvPr/>
        </p:nvSpPr>
        <p:spPr>
          <a:xfrm rot="0" flipH="0" flipV="0">
            <a:off x="8510663" y="679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" name="Freeform 1546"/>
          <p:cNvSpPr/>
          <p:nvPr/>
        </p:nvSpPr>
        <p:spPr>
          <a:xfrm rot="0" flipH="0" flipV="0">
            <a:off x="8560130" y="67917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" name="Freeform 1547"/>
          <p:cNvSpPr/>
          <p:nvPr/>
        </p:nvSpPr>
        <p:spPr>
          <a:xfrm rot="0" flipH="0" flipV="0">
            <a:off x="8609596" y="67917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" name="Freeform 1548"/>
          <p:cNvSpPr/>
          <p:nvPr/>
        </p:nvSpPr>
        <p:spPr>
          <a:xfrm rot="0" flipH="0" flipV="0">
            <a:off x="8659063" y="67917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" name="Freeform 1549"/>
          <p:cNvSpPr/>
          <p:nvPr/>
        </p:nvSpPr>
        <p:spPr>
          <a:xfrm rot="0" flipH="0" flipV="0">
            <a:off x="8708529" y="6791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" name="Freeform 1550"/>
          <p:cNvSpPr/>
          <p:nvPr/>
        </p:nvSpPr>
        <p:spPr>
          <a:xfrm rot="0" flipH="0" flipV="0">
            <a:off x="8757996" y="6791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" name="Freeform 1551"/>
          <p:cNvSpPr/>
          <p:nvPr/>
        </p:nvSpPr>
        <p:spPr>
          <a:xfrm rot="0" flipH="0" flipV="0">
            <a:off x="8807462" y="6791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" name="Freeform 1552"/>
          <p:cNvSpPr/>
          <p:nvPr/>
        </p:nvSpPr>
        <p:spPr>
          <a:xfrm rot="0" flipH="0" flipV="0">
            <a:off x="8856928" y="6791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" name="Freeform 1553"/>
          <p:cNvSpPr/>
          <p:nvPr/>
        </p:nvSpPr>
        <p:spPr>
          <a:xfrm rot="0" flipH="0" flipV="0">
            <a:off x="8906408" y="67917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" name="Freeform 1554"/>
          <p:cNvSpPr/>
          <p:nvPr/>
        </p:nvSpPr>
        <p:spPr>
          <a:xfrm rot="0" flipH="0" flipV="0">
            <a:off x="8955862" y="6791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" name="Freeform 1555"/>
          <p:cNvSpPr/>
          <p:nvPr/>
        </p:nvSpPr>
        <p:spPr>
          <a:xfrm rot="0" flipH="0" flipV="0">
            <a:off x="9005341" y="679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56" name="Picture 1556"/>
          <p:cNvPicPr>
            <a:picLocks noChangeAspect="0" noChangeArrowheads="1"/>
          </p:cNvPicPr>
          <p:nvPr/>
        </p:nvPicPr>
        <p:blipFill>
          <a:blip r:embed="rId15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709397"/>
            <a:ext cx="17016" cy="51104"/>
          </a:xfrm>
          <a:prstGeom prst="rect">
            <a:avLst/>
          </a:prstGeom>
          <a:noFill/>
          <a:extLst/>
        </p:spPr>
      </p:pic>
      <p:sp>
        <p:nvSpPr>
          <p:cNvPr id="1557" name="Freeform 1557"/>
          <p:cNvSpPr/>
          <p:nvPr/>
        </p:nvSpPr>
        <p:spPr>
          <a:xfrm rot="0" flipH="0" flipV="0">
            <a:off x="28075" y="722096"/>
            <a:ext cx="25709" cy="25704"/>
          </a:xfrm>
          <a:custGeom>
            <a:pathLst>
              <a:path w="25709" h="25704">
                <a:moveTo>
                  <a:pt x="12856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6" y="0"/>
                </a:cubicBezTo>
                <a:cubicBezTo>
                  <a:pt x="19922" y="0"/>
                  <a:pt x="25709" y="5791"/>
                  <a:pt x="25709" y="12852"/>
                </a:cubicBezTo>
                <a:cubicBezTo>
                  <a:pt x="25709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" name="Freeform 1558"/>
          <p:cNvSpPr/>
          <p:nvPr/>
        </p:nvSpPr>
        <p:spPr>
          <a:xfrm rot="0" flipH="0" flipV="0">
            <a:off x="77538" y="722096"/>
            <a:ext cx="25710" cy="25704"/>
          </a:xfrm>
          <a:custGeom>
            <a:pathLst>
              <a:path w="25710" h="25704">
                <a:moveTo>
                  <a:pt x="12856" y="25704"/>
                </a:moveTo>
                <a:cubicBezTo>
                  <a:pt x="5789" y="25704"/>
                  <a:pt x="0" y="19913"/>
                  <a:pt x="0" y="12852"/>
                </a:cubicBezTo>
                <a:cubicBezTo>
                  <a:pt x="0" y="5791"/>
                  <a:pt x="5789" y="0"/>
                  <a:pt x="12856" y="0"/>
                </a:cubicBezTo>
                <a:cubicBezTo>
                  <a:pt x="19922" y="0"/>
                  <a:pt x="25710" y="5791"/>
                  <a:pt x="25710" y="12852"/>
                </a:cubicBezTo>
                <a:cubicBezTo>
                  <a:pt x="25710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" name="Freeform 1559"/>
          <p:cNvSpPr/>
          <p:nvPr/>
        </p:nvSpPr>
        <p:spPr>
          <a:xfrm rot="0" flipH="0" flipV="0">
            <a:off x="127012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" name="Freeform 1560"/>
          <p:cNvSpPr/>
          <p:nvPr/>
        </p:nvSpPr>
        <p:spPr>
          <a:xfrm rot="0" flipH="0" flipV="0">
            <a:off x="176479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" name="Freeform 1561"/>
          <p:cNvSpPr/>
          <p:nvPr/>
        </p:nvSpPr>
        <p:spPr>
          <a:xfrm rot="0" flipH="0" flipV="0">
            <a:off x="225945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" name="Freeform 1562"/>
          <p:cNvSpPr/>
          <p:nvPr/>
        </p:nvSpPr>
        <p:spPr>
          <a:xfrm rot="0" flipH="0" flipV="0">
            <a:off x="275462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" name="Freeform 1563"/>
          <p:cNvSpPr/>
          <p:nvPr/>
        </p:nvSpPr>
        <p:spPr>
          <a:xfrm rot="0" flipH="0" flipV="0">
            <a:off x="324878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" name="Freeform 1564"/>
          <p:cNvSpPr/>
          <p:nvPr/>
        </p:nvSpPr>
        <p:spPr>
          <a:xfrm rot="0" flipH="0" flipV="0">
            <a:off x="374383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" name="Freeform 1565"/>
          <p:cNvSpPr/>
          <p:nvPr/>
        </p:nvSpPr>
        <p:spPr>
          <a:xfrm rot="0" flipH="0" flipV="0">
            <a:off x="423773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" name="Freeform 1566"/>
          <p:cNvSpPr/>
          <p:nvPr/>
        </p:nvSpPr>
        <p:spPr>
          <a:xfrm rot="0" flipH="0" flipV="0">
            <a:off x="473240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" name="Freeform 1567"/>
          <p:cNvSpPr/>
          <p:nvPr/>
        </p:nvSpPr>
        <p:spPr>
          <a:xfrm rot="0" flipH="0" flipV="0">
            <a:off x="522693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" name="Freeform 1568"/>
          <p:cNvSpPr/>
          <p:nvPr/>
        </p:nvSpPr>
        <p:spPr>
          <a:xfrm rot="0" flipH="0" flipV="0">
            <a:off x="572173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" name="Freeform 1569"/>
          <p:cNvSpPr/>
          <p:nvPr/>
        </p:nvSpPr>
        <p:spPr>
          <a:xfrm rot="0" flipH="0" flipV="0">
            <a:off x="621626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" name="Freeform 1570"/>
          <p:cNvSpPr/>
          <p:nvPr/>
        </p:nvSpPr>
        <p:spPr>
          <a:xfrm rot="0" flipH="0" flipV="0">
            <a:off x="671106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" name="Freeform 1571"/>
          <p:cNvSpPr/>
          <p:nvPr/>
        </p:nvSpPr>
        <p:spPr>
          <a:xfrm rot="0" flipH="0" flipV="0">
            <a:off x="720572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" name="Freeform 1572"/>
          <p:cNvSpPr/>
          <p:nvPr/>
        </p:nvSpPr>
        <p:spPr>
          <a:xfrm rot="0" flipH="0" flipV="0">
            <a:off x="770039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" name="Freeform 1573"/>
          <p:cNvSpPr/>
          <p:nvPr/>
        </p:nvSpPr>
        <p:spPr>
          <a:xfrm rot="0" flipH="0" flipV="0">
            <a:off x="819556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" name="Freeform 1574"/>
          <p:cNvSpPr/>
          <p:nvPr/>
        </p:nvSpPr>
        <p:spPr>
          <a:xfrm rot="0" flipH="0" flipV="0">
            <a:off x="868997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" name="Freeform 1575"/>
          <p:cNvSpPr/>
          <p:nvPr/>
        </p:nvSpPr>
        <p:spPr>
          <a:xfrm rot="0" flipH="0" flipV="0">
            <a:off x="918489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" name="Freeform 1576"/>
          <p:cNvSpPr/>
          <p:nvPr/>
        </p:nvSpPr>
        <p:spPr>
          <a:xfrm rot="0" flipH="0" flipV="0">
            <a:off x="967854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" name="Freeform 1577"/>
          <p:cNvSpPr/>
          <p:nvPr/>
        </p:nvSpPr>
        <p:spPr>
          <a:xfrm rot="0" flipH="0" flipV="0">
            <a:off x="1017333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" name="Freeform 1578"/>
          <p:cNvSpPr/>
          <p:nvPr/>
        </p:nvSpPr>
        <p:spPr>
          <a:xfrm rot="0" flipH="0" flipV="0">
            <a:off x="1066800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" name="Freeform 1579"/>
          <p:cNvSpPr/>
          <p:nvPr/>
        </p:nvSpPr>
        <p:spPr>
          <a:xfrm rot="0" flipH="0" flipV="0">
            <a:off x="1116266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" name="Freeform 1580"/>
          <p:cNvSpPr/>
          <p:nvPr/>
        </p:nvSpPr>
        <p:spPr>
          <a:xfrm rot="0" flipH="0" flipV="0">
            <a:off x="1165733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" name="Freeform 1581"/>
          <p:cNvSpPr/>
          <p:nvPr/>
        </p:nvSpPr>
        <p:spPr>
          <a:xfrm rot="0" flipH="0" flipV="0">
            <a:off x="1215199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" name="Freeform 1582"/>
          <p:cNvSpPr/>
          <p:nvPr/>
        </p:nvSpPr>
        <p:spPr>
          <a:xfrm rot="0" flipH="0" flipV="0">
            <a:off x="1264666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" name="Freeform 1583"/>
          <p:cNvSpPr/>
          <p:nvPr/>
        </p:nvSpPr>
        <p:spPr>
          <a:xfrm rot="0" flipH="0" flipV="0">
            <a:off x="1314119" y="72209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" name="Freeform 1584"/>
          <p:cNvSpPr/>
          <p:nvPr/>
        </p:nvSpPr>
        <p:spPr>
          <a:xfrm rot="0" flipH="0" flipV="0">
            <a:off x="1363637" y="72207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" name="Freeform 1585"/>
          <p:cNvSpPr/>
          <p:nvPr/>
        </p:nvSpPr>
        <p:spPr>
          <a:xfrm rot="0" flipH="0" flipV="0">
            <a:off x="1413014" y="7220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" name="Freeform 1586"/>
          <p:cNvSpPr/>
          <p:nvPr/>
        </p:nvSpPr>
        <p:spPr>
          <a:xfrm rot="0" flipH="0" flipV="0">
            <a:off x="1462481" y="72209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" name="Freeform 1587"/>
          <p:cNvSpPr/>
          <p:nvPr/>
        </p:nvSpPr>
        <p:spPr>
          <a:xfrm rot="0" flipH="0" flipV="0">
            <a:off x="1511960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" name="Freeform 1588"/>
          <p:cNvSpPr/>
          <p:nvPr/>
        </p:nvSpPr>
        <p:spPr>
          <a:xfrm rot="0" flipH="0" flipV="0">
            <a:off x="1561414" y="72209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" name="Freeform 1589"/>
          <p:cNvSpPr/>
          <p:nvPr/>
        </p:nvSpPr>
        <p:spPr>
          <a:xfrm rot="0" flipH="0" flipV="0">
            <a:off x="1610893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" name="Freeform 1590"/>
          <p:cNvSpPr/>
          <p:nvPr/>
        </p:nvSpPr>
        <p:spPr>
          <a:xfrm rot="0" flipH="0" flipV="0">
            <a:off x="1660347" y="72207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" name="Freeform 1591"/>
          <p:cNvSpPr/>
          <p:nvPr/>
        </p:nvSpPr>
        <p:spPr>
          <a:xfrm rot="0" flipH="0" flipV="0">
            <a:off x="1709826" y="7220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" name="Freeform 1592"/>
          <p:cNvSpPr/>
          <p:nvPr/>
        </p:nvSpPr>
        <p:spPr>
          <a:xfrm rot="0" flipH="0" flipV="0">
            <a:off x="1759280" y="72209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" name="Freeform 1593"/>
          <p:cNvSpPr/>
          <p:nvPr/>
        </p:nvSpPr>
        <p:spPr>
          <a:xfrm rot="0" flipH="0" flipV="0">
            <a:off x="1808759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" name="Freeform 1594"/>
          <p:cNvSpPr/>
          <p:nvPr/>
        </p:nvSpPr>
        <p:spPr>
          <a:xfrm rot="0" flipH="0" flipV="0">
            <a:off x="1858264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" name="Freeform 1595"/>
          <p:cNvSpPr/>
          <p:nvPr/>
        </p:nvSpPr>
        <p:spPr>
          <a:xfrm rot="0" flipH="0" flipV="0">
            <a:off x="1907730" y="72209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" name="Freeform 1596"/>
          <p:cNvSpPr/>
          <p:nvPr/>
        </p:nvSpPr>
        <p:spPr>
          <a:xfrm rot="0" flipH="0" flipV="0">
            <a:off x="1957108" y="72209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" name="Freeform 1597"/>
          <p:cNvSpPr/>
          <p:nvPr/>
        </p:nvSpPr>
        <p:spPr>
          <a:xfrm rot="0" flipH="0" flipV="0">
            <a:off x="2006574" y="72209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" name="Freeform 1598"/>
          <p:cNvSpPr/>
          <p:nvPr/>
        </p:nvSpPr>
        <p:spPr>
          <a:xfrm rot="0" flipH="0" flipV="0">
            <a:off x="2056053" y="7220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" name="Freeform 1599"/>
          <p:cNvSpPr/>
          <p:nvPr/>
        </p:nvSpPr>
        <p:spPr>
          <a:xfrm rot="0" flipH="0" flipV="0">
            <a:off x="2105507" y="72209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" name="Freeform 1600"/>
          <p:cNvSpPr/>
          <p:nvPr/>
        </p:nvSpPr>
        <p:spPr>
          <a:xfrm rot="0" flipH="0" flipV="0">
            <a:off x="2352840" y="72209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" name="Freeform 1601"/>
          <p:cNvSpPr/>
          <p:nvPr/>
        </p:nvSpPr>
        <p:spPr>
          <a:xfrm rot="0" flipH="0" flipV="0">
            <a:off x="2402357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" name="Freeform 1602"/>
          <p:cNvSpPr/>
          <p:nvPr/>
        </p:nvSpPr>
        <p:spPr>
          <a:xfrm rot="0" flipH="0" flipV="0">
            <a:off x="2451823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" name="Freeform 1603"/>
          <p:cNvSpPr/>
          <p:nvPr/>
        </p:nvSpPr>
        <p:spPr>
          <a:xfrm rot="0" flipH="0" flipV="0">
            <a:off x="2501201" y="72209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" name="Freeform 1604"/>
          <p:cNvSpPr/>
          <p:nvPr/>
        </p:nvSpPr>
        <p:spPr>
          <a:xfrm rot="0" flipH="0" flipV="0">
            <a:off x="2550668" y="7220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" name="Freeform 1605"/>
          <p:cNvSpPr/>
          <p:nvPr/>
        </p:nvSpPr>
        <p:spPr>
          <a:xfrm rot="0" flipH="0" flipV="0">
            <a:off x="2600134" y="72209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" name="Freeform 1606"/>
          <p:cNvSpPr/>
          <p:nvPr/>
        </p:nvSpPr>
        <p:spPr>
          <a:xfrm rot="0" flipH="0" flipV="0">
            <a:off x="2946361" y="72207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20015" y="0"/>
                  <a:pt x="25717" y="5778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" name="Freeform 1607"/>
          <p:cNvSpPr/>
          <p:nvPr/>
        </p:nvSpPr>
        <p:spPr>
          <a:xfrm rot="0" flipH="0" flipV="0">
            <a:off x="2995917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" name="Freeform 1608"/>
          <p:cNvSpPr/>
          <p:nvPr/>
        </p:nvSpPr>
        <p:spPr>
          <a:xfrm rot="0" flipH="0" flipV="0">
            <a:off x="3045294" y="72209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" name="Freeform 1609"/>
          <p:cNvSpPr/>
          <p:nvPr/>
        </p:nvSpPr>
        <p:spPr>
          <a:xfrm rot="0" flipH="0" flipV="0">
            <a:off x="3094761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" name="Freeform 1610"/>
          <p:cNvSpPr/>
          <p:nvPr/>
        </p:nvSpPr>
        <p:spPr>
          <a:xfrm rot="0" flipH="0" flipV="0">
            <a:off x="3144227" y="72207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" name="Freeform 1611"/>
          <p:cNvSpPr/>
          <p:nvPr/>
        </p:nvSpPr>
        <p:spPr>
          <a:xfrm rot="0" flipH="0" flipV="0">
            <a:off x="3193707" y="7220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" name="Freeform 1612"/>
          <p:cNvSpPr/>
          <p:nvPr/>
        </p:nvSpPr>
        <p:spPr>
          <a:xfrm rot="0" flipH="0" flipV="0">
            <a:off x="3243160" y="72209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" name="Freeform 1613"/>
          <p:cNvSpPr/>
          <p:nvPr/>
        </p:nvSpPr>
        <p:spPr>
          <a:xfrm rot="0" flipH="0" flipV="0">
            <a:off x="3292640" y="72207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" name="Freeform 1614"/>
          <p:cNvSpPr/>
          <p:nvPr/>
        </p:nvSpPr>
        <p:spPr>
          <a:xfrm rot="0" flipH="0" flipV="0">
            <a:off x="3342093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" name="Freeform 1615"/>
          <p:cNvSpPr/>
          <p:nvPr/>
        </p:nvSpPr>
        <p:spPr>
          <a:xfrm rot="0" flipH="0" flipV="0">
            <a:off x="3391560" y="72209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" name="Freeform 1616"/>
          <p:cNvSpPr/>
          <p:nvPr/>
        </p:nvSpPr>
        <p:spPr>
          <a:xfrm rot="0" flipH="0" flipV="0">
            <a:off x="4529175" y="72207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" name="Freeform 1617"/>
          <p:cNvSpPr/>
          <p:nvPr/>
        </p:nvSpPr>
        <p:spPr>
          <a:xfrm rot="0" flipH="0" flipV="0">
            <a:off x="4578642" y="7220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" name="Freeform 1618"/>
          <p:cNvSpPr/>
          <p:nvPr/>
        </p:nvSpPr>
        <p:spPr>
          <a:xfrm rot="0" flipH="0" flipV="0">
            <a:off x="4628108" y="72209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" name="Freeform 1619"/>
          <p:cNvSpPr/>
          <p:nvPr/>
        </p:nvSpPr>
        <p:spPr>
          <a:xfrm rot="0" flipH="0" flipV="0">
            <a:off x="4677613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" name="Freeform 1620"/>
          <p:cNvSpPr/>
          <p:nvPr/>
        </p:nvSpPr>
        <p:spPr>
          <a:xfrm rot="0" flipH="0" flipV="0">
            <a:off x="4727079" y="72209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" name="Freeform 1621"/>
          <p:cNvSpPr/>
          <p:nvPr/>
        </p:nvSpPr>
        <p:spPr>
          <a:xfrm rot="0" flipH="0" flipV="0">
            <a:off x="4924945" y="72207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" name="Freeform 1622"/>
          <p:cNvSpPr/>
          <p:nvPr/>
        </p:nvSpPr>
        <p:spPr>
          <a:xfrm rot="0" flipH="0" flipV="0">
            <a:off x="4974424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" name="Freeform 1623"/>
          <p:cNvSpPr/>
          <p:nvPr/>
        </p:nvSpPr>
        <p:spPr>
          <a:xfrm rot="0" flipH="0" flipV="0">
            <a:off x="5023878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" name="Freeform 1624"/>
          <p:cNvSpPr/>
          <p:nvPr/>
        </p:nvSpPr>
        <p:spPr>
          <a:xfrm rot="0" flipH="0" flipV="0">
            <a:off x="5073357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" name="Freeform 1625"/>
          <p:cNvSpPr/>
          <p:nvPr/>
        </p:nvSpPr>
        <p:spPr>
          <a:xfrm rot="0" flipH="0" flipV="0">
            <a:off x="5122811" y="72209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" name="Freeform 1626"/>
          <p:cNvSpPr/>
          <p:nvPr/>
        </p:nvSpPr>
        <p:spPr>
          <a:xfrm rot="0" flipH="0" flipV="0">
            <a:off x="5172290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" name="Freeform 1627"/>
          <p:cNvSpPr/>
          <p:nvPr/>
        </p:nvSpPr>
        <p:spPr>
          <a:xfrm rot="0" flipH="0" flipV="0">
            <a:off x="5221744" y="72209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" name="Freeform 1628"/>
          <p:cNvSpPr/>
          <p:nvPr/>
        </p:nvSpPr>
        <p:spPr>
          <a:xfrm rot="0" flipH="0" flipV="0">
            <a:off x="5271135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" name="Freeform 1629"/>
          <p:cNvSpPr/>
          <p:nvPr/>
        </p:nvSpPr>
        <p:spPr>
          <a:xfrm rot="0" flipH="0" flipV="0">
            <a:off x="5320601" y="72209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" name="Freeform 1630"/>
          <p:cNvSpPr/>
          <p:nvPr/>
        </p:nvSpPr>
        <p:spPr>
          <a:xfrm rot="0" flipH="0" flipV="0">
            <a:off x="5370067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" name="Freeform 1631"/>
          <p:cNvSpPr/>
          <p:nvPr/>
        </p:nvSpPr>
        <p:spPr>
          <a:xfrm rot="0" flipH="0" flipV="0">
            <a:off x="5419534" y="72209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" name="Freeform 1632"/>
          <p:cNvSpPr/>
          <p:nvPr/>
        </p:nvSpPr>
        <p:spPr>
          <a:xfrm rot="0" flipH="0" flipV="0">
            <a:off x="5469000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" name="Freeform 1633"/>
          <p:cNvSpPr/>
          <p:nvPr/>
        </p:nvSpPr>
        <p:spPr>
          <a:xfrm rot="0" flipH="0" flipV="0">
            <a:off x="5518467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" name="Freeform 1634"/>
          <p:cNvSpPr/>
          <p:nvPr/>
        </p:nvSpPr>
        <p:spPr>
          <a:xfrm rot="0" flipH="0" flipV="0">
            <a:off x="5567934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" name="Freeform 1635"/>
          <p:cNvSpPr/>
          <p:nvPr/>
        </p:nvSpPr>
        <p:spPr>
          <a:xfrm rot="0" flipH="0" flipV="0">
            <a:off x="5617400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" name="Freeform 1636"/>
          <p:cNvSpPr/>
          <p:nvPr/>
        </p:nvSpPr>
        <p:spPr>
          <a:xfrm rot="0" flipH="0" flipV="0">
            <a:off x="5666866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" name="Freeform 1637"/>
          <p:cNvSpPr/>
          <p:nvPr/>
        </p:nvSpPr>
        <p:spPr>
          <a:xfrm rot="0" flipH="0" flipV="0">
            <a:off x="5716333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" name="Freeform 1638"/>
          <p:cNvSpPr/>
          <p:nvPr/>
        </p:nvSpPr>
        <p:spPr>
          <a:xfrm rot="0" flipH="0" flipV="0">
            <a:off x="5765799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" name="Freeform 1639"/>
          <p:cNvSpPr/>
          <p:nvPr/>
        </p:nvSpPr>
        <p:spPr>
          <a:xfrm rot="0" flipH="0" flipV="0">
            <a:off x="5815266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" name="Freeform 1640"/>
          <p:cNvSpPr/>
          <p:nvPr/>
        </p:nvSpPr>
        <p:spPr>
          <a:xfrm rot="0" flipH="0" flipV="0">
            <a:off x="5864732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" name="Freeform 1641"/>
          <p:cNvSpPr/>
          <p:nvPr/>
        </p:nvSpPr>
        <p:spPr>
          <a:xfrm rot="0" flipH="0" flipV="0">
            <a:off x="5914199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" name="Freeform 1642"/>
          <p:cNvSpPr/>
          <p:nvPr/>
        </p:nvSpPr>
        <p:spPr>
          <a:xfrm rot="0" flipH="0" flipV="0">
            <a:off x="5963678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" name="Freeform 1643"/>
          <p:cNvSpPr/>
          <p:nvPr/>
        </p:nvSpPr>
        <p:spPr>
          <a:xfrm rot="0" flipH="0" flipV="0">
            <a:off x="6013132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" name="Freeform 1644"/>
          <p:cNvSpPr/>
          <p:nvPr/>
        </p:nvSpPr>
        <p:spPr>
          <a:xfrm rot="0" flipH="0" flipV="0">
            <a:off x="6062611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" name="Freeform 1645"/>
          <p:cNvSpPr/>
          <p:nvPr/>
        </p:nvSpPr>
        <p:spPr>
          <a:xfrm rot="0" flipH="0" flipV="0">
            <a:off x="6112065" y="72209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" name="Freeform 1646"/>
          <p:cNvSpPr/>
          <p:nvPr/>
        </p:nvSpPr>
        <p:spPr>
          <a:xfrm rot="0" flipH="0" flipV="0">
            <a:off x="6161531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" name="Freeform 1647"/>
          <p:cNvSpPr/>
          <p:nvPr/>
        </p:nvSpPr>
        <p:spPr>
          <a:xfrm rot="0" flipH="0" flipV="0">
            <a:off x="6211011" y="72209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" name="Freeform 1648"/>
          <p:cNvSpPr/>
          <p:nvPr/>
        </p:nvSpPr>
        <p:spPr>
          <a:xfrm rot="0" flipH="0" flipV="0">
            <a:off x="6260464" y="72209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" name="Freeform 1649"/>
          <p:cNvSpPr/>
          <p:nvPr/>
        </p:nvSpPr>
        <p:spPr>
          <a:xfrm rot="0" flipH="0" flipV="0">
            <a:off x="6309944" y="72209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" name="Freeform 1650"/>
          <p:cNvSpPr/>
          <p:nvPr/>
        </p:nvSpPr>
        <p:spPr>
          <a:xfrm rot="0" flipH="0" flipV="0">
            <a:off x="6359321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" name="Freeform 1651"/>
          <p:cNvSpPr/>
          <p:nvPr/>
        </p:nvSpPr>
        <p:spPr>
          <a:xfrm rot="0" flipH="0" flipV="0">
            <a:off x="6408788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" name="Freeform 1652"/>
          <p:cNvSpPr/>
          <p:nvPr/>
        </p:nvSpPr>
        <p:spPr>
          <a:xfrm rot="0" flipH="0" flipV="0">
            <a:off x="6458254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" name="Freeform 1653"/>
          <p:cNvSpPr/>
          <p:nvPr/>
        </p:nvSpPr>
        <p:spPr>
          <a:xfrm rot="0" flipH="0" flipV="0">
            <a:off x="6507721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" name="Freeform 1654"/>
          <p:cNvSpPr/>
          <p:nvPr/>
        </p:nvSpPr>
        <p:spPr>
          <a:xfrm rot="0" flipH="0" flipV="0">
            <a:off x="6557187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" name="Freeform 1655"/>
          <p:cNvSpPr/>
          <p:nvPr/>
        </p:nvSpPr>
        <p:spPr>
          <a:xfrm rot="0" flipH="0" flipV="0">
            <a:off x="6606654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" name="Freeform 1656"/>
          <p:cNvSpPr/>
          <p:nvPr/>
        </p:nvSpPr>
        <p:spPr>
          <a:xfrm rot="0" flipH="0" flipV="0">
            <a:off x="6656121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" name="Freeform 1657"/>
          <p:cNvSpPr/>
          <p:nvPr/>
        </p:nvSpPr>
        <p:spPr>
          <a:xfrm rot="0" flipH="0" flipV="0">
            <a:off x="6705587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" name="Freeform 1658"/>
          <p:cNvSpPr/>
          <p:nvPr/>
        </p:nvSpPr>
        <p:spPr>
          <a:xfrm rot="0" flipH="0" flipV="0">
            <a:off x="6755054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" name="Freeform 1659"/>
          <p:cNvSpPr/>
          <p:nvPr/>
        </p:nvSpPr>
        <p:spPr>
          <a:xfrm rot="0" flipH="0" flipV="0">
            <a:off x="6804520" y="72209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" name="Freeform 1660"/>
          <p:cNvSpPr/>
          <p:nvPr/>
        </p:nvSpPr>
        <p:spPr>
          <a:xfrm rot="0" flipH="0" flipV="0">
            <a:off x="6853986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" name="Freeform 1661"/>
          <p:cNvSpPr/>
          <p:nvPr/>
        </p:nvSpPr>
        <p:spPr>
          <a:xfrm rot="0" flipH="0" flipV="0">
            <a:off x="6903453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" name="Freeform 1662"/>
          <p:cNvSpPr/>
          <p:nvPr/>
        </p:nvSpPr>
        <p:spPr>
          <a:xfrm rot="0" flipH="0" flipV="0">
            <a:off x="6952919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" name="Freeform 1663"/>
          <p:cNvSpPr/>
          <p:nvPr/>
        </p:nvSpPr>
        <p:spPr>
          <a:xfrm rot="0" flipH="0" flipV="0">
            <a:off x="7002399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" name="Freeform 1664"/>
          <p:cNvSpPr/>
          <p:nvPr/>
        </p:nvSpPr>
        <p:spPr>
          <a:xfrm rot="0" flipH="0" flipV="0">
            <a:off x="7051853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" name="Freeform 1665"/>
          <p:cNvSpPr/>
          <p:nvPr/>
        </p:nvSpPr>
        <p:spPr>
          <a:xfrm rot="0" flipH="0" flipV="0">
            <a:off x="7101319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" name="Freeform 1666"/>
          <p:cNvSpPr/>
          <p:nvPr/>
        </p:nvSpPr>
        <p:spPr>
          <a:xfrm rot="0" flipH="0" flipV="0">
            <a:off x="7150785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" name="Freeform 1667"/>
          <p:cNvSpPr/>
          <p:nvPr/>
        </p:nvSpPr>
        <p:spPr>
          <a:xfrm rot="0" flipH="0" flipV="0">
            <a:off x="7200252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" name="Freeform 1668"/>
          <p:cNvSpPr/>
          <p:nvPr/>
        </p:nvSpPr>
        <p:spPr>
          <a:xfrm rot="0" flipH="0" flipV="0">
            <a:off x="7249718" y="72209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" name="Freeform 1669"/>
          <p:cNvSpPr/>
          <p:nvPr/>
        </p:nvSpPr>
        <p:spPr>
          <a:xfrm rot="0" flipH="0" flipV="0">
            <a:off x="7299185" y="72209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" name="Freeform 1670"/>
          <p:cNvSpPr/>
          <p:nvPr/>
        </p:nvSpPr>
        <p:spPr>
          <a:xfrm rot="0" flipH="0" flipV="0">
            <a:off x="7348563" y="72209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" name="Freeform 1671"/>
          <p:cNvSpPr/>
          <p:nvPr/>
        </p:nvSpPr>
        <p:spPr>
          <a:xfrm rot="0" flipH="0" flipV="0">
            <a:off x="7398041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" name="Freeform 1672"/>
          <p:cNvSpPr/>
          <p:nvPr/>
        </p:nvSpPr>
        <p:spPr>
          <a:xfrm rot="0" flipH="0" flipV="0">
            <a:off x="7447495" y="72209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" name="Freeform 1673"/>
          <p:cNvSpPr/>
          <p:nvPr/>
        </p:nvSpPr>
        <p:spPr>
          <a:xfrm rot="0" flipH="0" flipV="0">
            <a:off x="7496975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" name="Freeform 1674"/>
          <p:cNvSpPr/>
          <p:nvPr/>
        </p:nvSpPr>
        <p:spPr>
          <a:xfrm rot="0" flipH="0" flipV="0">
            <a:off x="7546441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" name="Freeform 1675"/>
          <p:cNvSpPr/>
          <p:nvPr/>
        </p:nvSpPr>
        <p:spPr>
          <a:xfrm rot="0" flipH="0" flipV="0">
            <a:off x="7595907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" name="Freeform 1676"/>
          <p:cNvSpPr/>
          <p:nvPr/>
        </p:nvSpPr>
        <p:spPr>
          <a:xfrm rot="0" flipH="0" flipV="0">
            <a:off x="7645374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" name="Freeform 1677"/>
          <p:cNvSpPr/>
          <p:nvPr/>
        </p:nvSpPr>
        <p:spPr>
          <a:xfrm rot="0" flipH="0" flipV="0">
            <a:off x="7694841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" name="Freeform 1678"/>
          <p:cNvSpPr/>
          <p:nvPr/>
        </p:nvSpPr>
        <p:spPr>
          <a:xfrm rot="0" flipH="0" flipV="0">
            <a:off x="7744307" y="7220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" name="Freeform 1679"/>
          <p:cNvSpPr/>
          <p:nvPr/>
        </p:nvSpPr>
        <p:spPr>
          <a:xfrm rot="0" flipH="0" flipV="0">
            <a:off x="7793774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" name="Freeform 1680"/>
          <p:cNvSpPr/>
          <p:nvPr/>
        </p:nvSpPr>
        <p:spPr>
          <a:xfrm rot="0" flipH="0" flipV="0">
            <a:off x="7843240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" name="Freeform 1681"/>
          <p:cNvSpPr/>
          <p:nvPr/>
        </p:nvSpPr>
        <p:spPr>
          <a:xfrm rot="0" flipH="0" flipV="0">
            <a:off x="7892707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" name="Freeform 1682"/>
          <p:cNvSpPr/>
          <p:nvPr/>
        </p:nvSpPr>
        <p:spPr>
          <a:xfrm rot="0" flipH="0" flipV="0">
            <a:off x="7942173" y="72209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" name="Freeform 1683"/>
          <p:cNvSpPr/>
          <p:nvPr/>
        </p:nvSpPr>
        <p:spPr>
          <a:xfrm rot="0" flipH="0" flipV="0">
            <a:off x="7991639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" name="Freeform 1684"/>
          <p:cNvSpPr/>
          <p:nvPr/>
        </p:nvSpPr>
        <p:spPr>
          <a:xfrm rot="0" flipH="0" flipV="0">
            <a:off x="8041106" y="72209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" name="Freeform 1685"/>
          <p:cNvSpPr/>
          <p:nvPr/>
        </p:nvSpPr>
        <p:spPr>
          <a:xfrm rot="0" flipH="0" flipV="0">
            <a:off x="8090573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" name="Freeform 1686"/>
          <p:cNvSpPr/>
          <p:nvPr/>
        </p:nvSpPr>
        <p:spPr>
          <a:xfrm rot="0" flipH="0" flipV="0">
            <a:off x="8140039" y="72209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" name="Freeform 1687"/>
          <p:cNvSpPr/>
          <p:nvPr/>
        </p:nvSpPr>
        <p:spPr>
          <a:xfrm rot="0" flipH="0" flipV="0">
            <a:off x="8189506" y="7220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" name="Freeform 1688"/>
          <p:cNvSpPr/>
          <p:nvPr/>
        </p:nvSpPr>
        <p:spPr>
          <a:xfrm rot="0" flipH="0" flipV="0">
            <a:off x="8238972" y="72209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" name="Freeform 1689"/>
          <p:cNvSpPr/>
          <p:nvPr/>
        </p:nvSpPr>
        <p:spPr>
          <a:xfrm rot="0" flipH="0" flipV="0">
            <a:off x="8288438" y="72207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" name="Freeform 1690"/>
          <p:cNvSpPr/>
          <p:nvPr/>
        </p:nvSpPr>
        <p:spPr>
          <a:xfrm rot="0" flipH="0" flipV="0">
            <a:off x="8337905" y="72207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" name="Freeform 1691"/>
          <p:cNvSpPr/>
          <p:nvPr/>
        </p:nvSpPr>
        <p:spPr>
          <a:xfrm rot="0" flipH="0" flipV="0">
            <a:off x="8387283" y="72207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" name="Freeform 1692"/>
          <p:cNvSpPr/>
          <p:nvPr/>
        </p:nvSpPr>
        <p:spPr>
          <a:xfrm rot="0" flipH="0" flipV="0">
            <a:off x="8436850" y="722071"/>
            <a:ext cx="25526" cy="25704"/>
          </a:xfrm>
          <a:custGeom>
            <a:pathLst>
              <a:path w="25526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526" y="5778"/>
                  <a:pt x="25526" y="12852"/>
                </a:cubicBezTo>
                <a:cubicBezTo>
                  <a:pt x="25526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" name="Freeform 1693"/>
          <p:cNvSpPr/>
          <p:nvPr/>
        </p:nvSpPr>
        <p:spPr>
          <a:xfrm rot="0" flipH="0" flipV="0">
            <a:off x="8486216" y="72207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" name="Freeform 1694"/>
          <p:cNvSpPr/>
          <p:nvPr/>
        </p:nvSpPr>
        <p:spPr>
          <a:xfrm rot="0" flipH="0" flipV="0">
            <a:off x="8535695" y="72209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" name="Freeform 1695"/>
          <p:cNvSpPr/>
          <p:nvPr/>
        </p:nvSpPr>
        <p:spPr>
          <a:xfrm rot="0" flipH="0" flipV="0">
            <a:off x="8585148" y="72207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" name="Freeform 1696"/>
          <p:cNvSpPr/>
          <p:nvPr/>
        </p:nvSpPr>
        <p:spPr>
          <a:xfrm rot="0" flipH="0" flipV="0">
            <a:off x="8634628" y="72207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" name="Freeform 1697"/>
          <p:cNvSpPr/>
          <p:nvPr/>
        </p:nvSpPr>
        <p:spPr>
          <a:xfrm rot="0" flipH="0" flipV="0">
            <a:off x="8684082" y="72207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" name="Freeform 1698"/>
          <p:cNvSpPr/>
          <p:nvPr/>
        </p:nvSpPr>
        <p:spPr>
          <a:xfrm rot="0" flipH="0" flipV="0">
            <a:off x="8733561" y="72207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" name="Freeform 1699"/>
          <p:cNvSpPr/>
          <p:nvPr/>
        </p:nvSpPr>
        <p:spPr>
          <a:xfrm rot="0" flipH="0" flipV="0">
            <a:off x="8783027" y="72207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" name="Freeform 1700"/>
          <p:cNvSpPr/>
          <p:nvPr/>
        </p:nvSpPr>
        <p:spPr>
          <a:xfrm rot="0" flipH="0" flipV="0">
            <a:off x="8832494" y="72207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" name="Freeform 1701"/>
          <p:cNvSpPr/>
          <p:nvPr/>
        </p:nvSpPr>
        <p:spPr>
          <a:xfrm rot="0" flipH="0" flipV="0">
            <a:off x="8881960" y="72207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" name="Freeform 1702"/>
          <p:cNvSpPr/>
          <p:nvPr/>
        </p:nvSpPr>
        <p:spPr>
          <a:xfrm rot="0" flipH="0" flipV="0">
            <a:off x="8931427" y="72207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" name="Freeform 1703"/>
          <p:cNvSpPr/>
          <p:nvPr/>
        </p:nvSpPr>
        <p:spPr>
          <a:xfrm rot="0" flipH="0" flipV="0">
            <a:off x="8980893" y="72209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" name="Freeform 1704"/>
          <p:cNvSpPr/>
          <p:nvPr/>
        </p:nvSpPr>
        <p:spPr>
          <a:xfrm rot="0" flipH="0" flipV="0">
            <a:off x="9030360" y="7220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" name="Freeform 1705"/>
          <p:cNvSpPr/>
          <p:nvPr/>
        </p:nvSpPr>
        <p:spPr>
          <a:xfrm rot="0" flipH="0" flipV="0">
            <a:off x="3048" y="763854"/>
            <a:ext cx="25710" cy="25628"/>
          </a:xfrm>
          <a:custGeom>
            <a:pathLst>
              <a:path w="25710" h="25628">
                <a:moveTo>
                  <a:pt x="12856" y="25628"/>
                </a:moveTo>
                <a:cubicBezTo>
                  <a:pt x="5789" y="25628"/>
                  <a:pt x="0" y="19926"/>
                  <a:pt x="0" y="12865"/>
                </a:cubicBezTo>
                <a:cubicBezTo>
                  <a:pt x="0" y="5702"/>
                  <a:pt x="5789" y="0"/>
                  <a:pt x="12856" y="0"/>
                </a:cubicBezTo>
                <a:cubicBezTo>
                  <a:pt x="19922" y="0"/>
                  <a:pt x="25710" y="5702"/>
                  <a:pt x="25710" y="12865"/>
                </a:cubicBezTo>
                <a:cubicBezTo>
                  <a:pt x="25710" y="19926"/>
                  <a:pt x="19922" y="25628"/>
                  <a:pt x="1285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" name="Freeform 1706"/>
          <p:cNvSpPr/>
          <p:nvPr/>
        </p:nvSpPr>
        <p:spPr>
          <a:xfrm rot="0" flipH="0" flipV="0">
            <a:off x="52519" y="763829"/>
            <a:ext cx="25706" cy="25628"/>
          </a:xfrm>
          <a:custGeom>
            <a:pathLst>
              <a:path w="25706" h="25628">
                <a:moveTo>
                  <a:pt x="12853" y="25628"/>
                </a:moveTo>
                <a:cubicBezTo>
                  <a:pt x="5787" y="25628"/>
                  <a:pt x="0" y="19926"/>
                  <a:pt x="0" y="12865"/>
                </a:cubicBezTo>
                <a:cubicBezTo>
                  <a:pt x="0" y="5702"/>
                  <a:pt x="5787" y="0"/>
                  <a:pt x="12853" y="0"/>
                </a:cubicBezTo>
                <a:cubicBezTo>
                  <a:pt x="19919" y="0"/>
                  <a:pt x="25706" y="5702"/>
                  <a:pt x="25706" y="12865"/>
                </a:cubicBezTo>
                <a:cubicBezTo>
                  <a:pt x="25706" y="19926"/>
                  <a:pt x="19919" y="25628"/>
                  <a:pt x="1285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" name="Freeform 1707"/>
          <p:cNvSpPr/>
          <p:nvPr/>
        </p:nvSpPr>
        <p:spPr>
          <a:xfrm rot="0" flipH="0" flipV="0">
            <a:off x="101979" y="763829"/>
            <a:ext cx="25708" cy="25628"/>
          </a:xfrm>
          <a:custGeom>
            <a:pathLst>
              <a:path w="25708" h="25628">
                <a:moveTo>
                  <a:pt x="12856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6" y="0"/>
                </a:cubicBezTo>
                <a:cubicBezTo>
                  <a:pt x="19922" y="0"/>
                  <a:pt x="25708" y="5702"/>
                  <a:pt x="25708" y="12865"/>
                </a:cubicBezTo>
                <a:cubicBezTo>
                  <a:pt x="25708" y="19926"/>
                  <a:pt x="19922" y="25628"/>
                  <a:pt x="1285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" name="Freeform 1708"/>
          <p:cNvSpPr/>
          <p:nvPr/>
        </p:nvSpPr>
        <p:spPr>
          <a:xfrm rot="0" flipH="0" flipV="0">
            <a:off x="151460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" name="Freeform 1709"/>
          <p:cNvSpPr/>
          <p:nvPr/>
        </p:nvSpPr>
        <p:spPr>
          <a:xfrm rot="0" flipH="0" flipV="0">
            <a:off x="200964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65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" name="Freeform 1710"/>
          <p:cNvSpPr/>
          <p:nvPr/>
        </p:nvSpPr>
        <p:spPr>
          <a:xfrm rot="0" flipH="0" flipV="0">
            <a:off x="250418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" name="Freeform 1711"/>
          <p:cNvSpPr/>
          <p:nvPr/>
        </p:nvSpPr>
        <p:spPr>
          <a:xfrm rot="0" flipH="0" flipV="0">
            <a:off x="299808" y="76385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865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" name="Freeform 1712"/>
          <p:cNvSpPr/>
          <p:nvPr/>
        </p:nvSpPr>
        <p:spPr>
          <a:xfrm rot="0" flipH="0" flipV="0">
            <a:off x="349275" y="76385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" name="Freeform 1713"/>
          <p:cNvSpPr/>
          <p:nvPr/>
        </p:nvSpPr>
        <p:spPr>
          <a:xfrm rot="0" flipH="0" flipV="0">
            <a:off x="398741" y="76385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" name="Freeform 1714"/>
          <p:cNvSpPr/>
          <p:nvPr/>
        </p:nvSpPr>
        <p:spPr>
          <a:xfrm rot="0" flipH="0" flipV="0">
            <a:off x="448208" y="76385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" name="Freeform 1715"/>
          <p:cNvSpPr/>
          <p:nvPr/>
        </p:nvSpPr>
        <p:spPr>
          <a:xfrm rot="0" flipH="0" flipV="0">
            <a:off x="497674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" name="Freeform 1716"/>
          <p:cNvSpPr/>
          <p:nvPr/>
        </p:nvSpPr>
        <p:spPr>
          <a:xfrm rot="0" flipH="0" flipV="0">
            <a:off x="547141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" name="Freeform 1717"/>
          <p:cNvSpPr/>
          <p:nvPr/>
        </p:nvSpPr>
        <p:spPr>
          <a:xfrm rot="0" flipH="0" flipV="0">
            <a:off x="596607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" name="Freeform 1718"/>
          <p:cNvSpPr/>
          <p:nvPr/>
        </p:nvSpPr>
        <p:spPr>
          <a:xfrm rot="0" flipH="0" flipV="0">
            <a:off x="646087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" name="Freeform 1719"/>
          <p:cNvSpPr/>
          <p:nvPr/>
        </p:nvSpPr>
        <p:spPr>
          <a:xfrm rot="0" flipH="0" flipV="0">
            <a:off x="695540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" name="Freeform 1720"/>
          <p:cNvSpPr/>
          <p:nvPr/>
        </p:nvSpPr>
        <p:spPr>
          <a:xfrm rot="0" flipH="0" flipV="0">
            <a:off x="745058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65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" name="Freeform 1721"/>
          <p:cNvSpPr/>
          <p:nvPr/>
        </p:nvSpPr>
        <p:spPr>
          <a:xfrm rot="0" flipH="0" flipV="0">
            <a:off x="794524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65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" name="Freeform 1722"/>
          <p:cNvSpPr/>
          <p:nvPr/>
        </p:nvSpPr>
        <p:spPr>
          <a:xfrm rot="0" flipH="0" flipV="0">
            <a:off x="843902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" name="Freeform 1723"/>
          <p:cNvSpPr/>
          <p:nvPr/>
        </p:nvSpPr>
        <p:spPr>
          <a:xfrm rot="0" flipH="0" flipV="0">
            <a:off x="893368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" name="Freeform 1724"/>
          <p:cNvSpPr/>
          <p:nvPr/>
        </p:nvSpPr>
        <p:spPr>
          <a:xfrm rot="0" flipH="0" flipV="0">
            <a:off x="942835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" name="Freeform 1725"/>
          <p:cNvSpPr/>
          <p:nvPr/>
        </p:nvSpPr>
        <p:spPr>
          <a:xfrm rot="0" flipH="0" flipV="0">
            <a:off x="992314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" name="Freeform 1726"/>
          <p:cNvSpPr/>
          <p:nvPr/>
        </p:nvSpPr>
        <p:spPr>
          <a:xfrm rot="0" flipH="0" flipV="0">
            <a:off x="1041768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" name="Freeform 1727"/>
          <p:cNvSpPr/>
          <p:nvPr/>
        </p:nvSpPr>
        <p:spPr>
          <a:xfrm rot="0" flipH="0" flipV="0">
            <a:off x="1091234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" name="Freeform 1728"/>
          <p:cNvSpPr/>
          <p:nvPr/>
        </p:nvSpPr>
        <p:spPr>
          <a:xfrm rot="0" flipH="0" flipV="0">
            <a:off x="1140701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" name="Freeform 1729"/>
          <p:cNvSpPr/>
          <p:nvPr/>
        </p:nvSpPr>
        <p:spPr>
          <a:xfrm rot="0" flipH="0" flipV="0">
            <a:off x="1190167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" name="Freeform 1730"/>
          <p:cNvSpPr/>
          <p:nvPr/>
        </p:nvSpPr>
        <p:spPr>
          <a:xfrm rot="0" flipH="0" flipV="0">
            <a:off x="1239596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20002" y="0"/>
                  <a:pt x="25704" y="5702"/>
                  <a:pt x="25704" y="12865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" name="Freeform 1731"/>
          <p:cNvSpPr/>
          <p:nvPr/>
        </p:nvSpPr>
        <p:spPr>
          <a:xfrm rot="0" flipH="0" flipV="0">
            <a:off x="1289151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" name="Freeform 1732"/>
          <p:cNvSpPr/>
          <p:nvPr/>
        </p:nvSpPr>
        <p:spPr>
          <a:xfrm rot="0" flipH="0" flipV="0">
            <a:off x="1338529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" name="Freeform 1733"/>
          <p:cNvSpPr/>
          <p:nvPr/>
        </p:nvSpPr>
        <p:spPr>
          <a:xfrm rot="0" flipH="0" flipV="0">
            <a:off x="1387995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" name="Freeform 1734"/>
          <p:cNvSpPr/>
          <p:nvPr/>
        </p:nvSpPr>
        <p:spPr>
          <a:xfrm rot="0" flipH="0" flipV="0">
            <a:off x="1437462" y="76382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65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" name="Freeform 1735"/>
          <p:cNvSpPr/>
          <p:nvPr/>
        </p:nvSpPr>
        <p:spPr>
          <a:xfrm rot="0" flipH="0" flipV="0">
            <a:off x="1486928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" name="Freeform 1736"/>
          <p:cNvSpPr/>
          <p:nvPr/>
        </p:nvSpPr>
        <p:spPr>
          <a:xfrm rot="0" flipH="0" flipV="0">
            <a:off x="1536395" y="76382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65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" name="Freeform 1737"/>
          <p:cNvSpPr/>
          <p:nvPr/>
        </p:nvSpPr>
        <p:spPr>
          <a:xfrm rot="0" flipH="0" flipV="0">
            <a:off x="1585861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" name="Freeform 1738"/>
          <p:cNvSpPr/>
          <p:nvPr/>
        </p:nvSpPr>
        <p:spPr>
          <a:xfrm rot="0" flipH="0" flipV="0">
            <a:off x="1635328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" name="Freeform 1739"/>
          <p:cNvSpPr/>
          <p:nvPr/>
        </p:nvSpPr>
        <p:spPr>
          <a:xfrm rot="0" flipH="0" flipV="0">
            <a:off x="1684794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" name="Freeform 1740"/>
          <p:cNvSpPr/>
          <p:nvPr/>
        </p:nvSpPr>
        <p:spPr>
          <a:xfrm rot="0" flipH="0" flipV="0">
            <a:off x="1734261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" name="Freeform 1741"/>
          <p:cNvSpPr/>
          <p:nvPr/>
        </p:nvSpPr>
        <p:spPr>
          <a:xfrm rot="0" flipH="0" flipV="0">
            <a:off x="1783689" y="76382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65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" name="Freeform 1742"/>
          <p:cNvSpPr/>
          <p:nvPr/>
        </p:nvSpPr>
        <p:spPr>
          <a:xfrm rot="0" flipH="0" flipV="0">
            <a:off x="1833156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865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" name="Freeform 1743"/>
          <p:cNvSpPr/>
          <p:nvPr/>
        </p:nvSpPr>
        <p:spPr>
          <a:xfrm rot="0" flipH="0" flipV="0">
            <a:off x="1882622" y="76382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65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" name="Freeform 1744"/>
          <p:cNvSpPr/>
          <p:nvPr/>
        </p:nvSpPr>
        <p:spPr>
          <a:xfrm rot="0" flipH="0" flipV="0">
            <a:off x="1932089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" name="Freeform 1745"/>
          <p:cNvSpPr/>
          <p:nvPr/>
        </p:nvSpPr>
        <p:spPr>
          <a:xfrm rot="0" flipH="0" flipV="0">
            <a:off x="1981555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65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" name="Freeform 1746"/>
          <p:cNvSpPr/>
          <p:nvPr/>
        </p:nvSpPr>
        <p:spPr>
          <a:xfrm rot="0" flipH="0" flipV="0">
            <a:off x="2031022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" name="Freeform 1747"/>
          <p:cNvSpPr/>
          <p:nvPr/>
        </p:nvSpPr>
        <p:spPr>
          <a:xfrm rot="0" flipH="0" flipV="0">
            <a:off x="2377325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" name="Freeform 1748"/>
          <p:cNvSpPr/>
          <p:nvPr/>
        </p:nvSpPr>
        <p:spPr>
          <a:xfrm rot="0" flipH="0" flipV="0">
            <a:off x="2426715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" name="Freeform 1749"/>
          <p:cNvSpPr/>
          <p:nvPr/>
        </p:nvSpPr>
        <p:spPr>
          <a:xfrm rot="0" flipH="0" flipV="0">
            <a:off x="2476182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" name="Freeform 1750"/>
          <p:cNvSpPr/>
          <p:nvPr/>
        </p:nvSpPr>
        <p:spPr>
          <a:xfrm rot="0" flipH="0" flipV="0">
            <a:off x="2624581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65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" name="Freeform 1751"/>
          <p:cNvSpPr/>
          <p:nvPr/>
        </p:nvSpPr>
        <p:spPr>
          <a:xfrm rot="0" flipH="0" flipV="0">
            <a:off x="2921419" y="76385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" name="Freeform 1752"/>
          <p:cNvSpPr/>
          <p:nvPr/>
        </p:nvSpPr>
        <p:spPr>
          <a:xfrm rot="0" flipH="0" flipV="0">
            <a:off x="2970809" y="76385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" name="Freeform 1753"/>
          <p:cNvSpPr/>
          <p:nvPr/>
        </p:nvSpPr>
        <p:spPr>
          <a:xfrm rot="0" flipH="0" flipV="0">
            <a:off x="3020263" y="76382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65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" name="Freeform 1754"/>
          <p:cNvSpPr/>
          <p:nvPr/>
        </p:nvSpPr>
        <p:spPr>
          <a:xfrm rot="0" flipH="0" flipV="0">
            <a:off x="3069742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" name="Freeform 1755"/>
          <p:cNvSpPr/>
          <p:nvPr/>
        </p:nvSpPr>
        <p:spPr>
          <a:xfrm rot="0" flipH="0" flipV="0">
            <a:off x="3119208" y="76382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65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" name="Freeform 1756"/>
          <p:cNvSpPr/>
          <p:nvPr/>
        </p:nvSpPr>
        <p:spPr>
          <a:xfrm rot="0" flipH="0" flipV="0">
            <a:off x="3168675" y="76385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" name="Freeform 1757"/>
          <p:cNvSpPr/>
          <p:nvPr/>
        </p:nvSpPr>
        <p:spPr>
          <a:xfrm rot="0" flipH="0" flipV="0">
            <a:off x="3218141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" name="Freeform 1758"/>
          <p:cNvSpPr/>
          <p:nvPr/>
        </p:nvSpPr>
        <p:spPr>
          <a:xfrm rot="0" flipH="0" flipV="0">
            <a:off x="3267608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" name="Freeform 1759"/>
          <p:cNvSpPr/>
          <p:nvPr/>
        </p:nvSpPr>
        <p:spPr>
          <a:xfrm rot="0" flipH="0" flipV="0">
            <a:off x="3811701" y="76385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" name="Freeform 1760"/>
          <p:cNvSpPr/>
          <p:nvPr/>
        </p:nvSpPr>
        <p:spPr>
          <a:xfrm rot="0" flipH="0" flipV="0">
            <a:off x="3861206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" name="Freeform 1761"/>
          <p:cNvSpPr/>
          <p:nvPr/>
        </p:nvSpPr>
        <p:spPr>
          <a:xfrm rot="0" flipH="0" flipV="0">
            <a:off x="4454690" y="76385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" name="Freeform 1762"/>
          <p:cNvSpPr/>
          <p:nvPr/>
        </p:nvSpPr>
        <p:spPr>
          <a:xfrm rot="0" flipH="0" flipV="0">
            <a:off x="4504144" y="76385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65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" name="Freeform 1763"/>
          <p:cNvSpPr/>
          <p:nvPr/>
        </p:nvSpPr>
        <p:spPr>
          <a:xfrm rot="0" flipH="0" flipV="0">
            <a:off x="4553623" y="76385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" name="Freeform 1764"/>
          <p:cNvSpPr/>
          <p:nvPr/>
        </p:nvSpPr>
        <p:spPr>
          <a:xfrm rot="0" flipH="0" flipV="0">
            <a:off x="4603076" y="76382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65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" name="Freeform 1765"/>
          <p:cNvSpPr/>
          <p:nvPr/>
        </p:nvSpPr>
        <p:spPr>
          <a:xfrm rot="0" flipH="0" flipV="0">
            <a:off x="4652556" y="76382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" name="Freeform 1766"/>
          <p:cNvSpPr/>
          <p:nvPr/>
        </p:nvSpPr>
        <p:spPr>
          <a:xfrm rot="0" flipH="0" flipV="0">
            <a:off x="4702060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" name="Freeform 1767"/>
          <p:cNvSpPr/>
          <p:nvPr/>
        </p:nvSpPr>
        <p:spPr>
          <a:xfrm rot="0" flipH="0" flipV="0">
            <a:off x="4899926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" name="Freeform 1768"/>
          <p:cNvSpPr/>
          <p:nvPr/>
        </p:nvSpPr>
        <p:spPr>
          <a:xfrm rot="0" flipH="0" flipV="0">
            <a:off x="4949393" y="76385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" name="Freeform 1769"/>
          <p:cNvSpPr/>
          <p:nvPr/>
        </p:nvSpPr>
        <p:spPr>
          <a:xfrm rot="0" flipH="0" flipV="0">
            <a:off x="4998859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" name="Freeform 1770"/>
          <p:cNvSpPr/>
          <p:nvPr/>
        </p:nvSpPr>
        <p:spPr>
          <a:xfrm rot="0" flipH="0" flipV="0">
            <a:off x="5048326" y="76382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65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" name="Freeform 1771"/>
          <p:cNvSpPr/>
          <p:nvPr/>
        </p:nvSpPr>
        <p:spPr>
          <a:xfrm rot="0" flipH="0" flipV="0">
            <a:off x="5097716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" name="Freeform 1772"/>
          <p:cNvSpPr/>
          <p:nvPr/>
        </p:nvSpPr>
        <p:spPr>
          <a:xfrm rot="0" flipH="0" flipV="0">
            <a:off x="5147259" y="76382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65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" name="Freeform 1773"/>
          <p:cNvSpPr/>
          <p:nvPr/>
        </p:nvSpPr>
        <p:spPr>
          <a:xfrm rot="0" flipH="0" flipV="0">
            <a:off x="5196649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" name="Freeform 1774"/>
          <p:cNvSpPr/>
          <p:nvPr/>
        </p:nvSpPr>
        <p:spPr>
          <a:xfrm rot="0" flipH="0" flipV="0">
            <a:off x="5246116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" name="Freeform 1775"/>
          <p:cNvSpPr/>
          <p:nvPr/>
        </p:nvSpPr>
        <p:spPr>
          <a:xfrm rot="0" flipH="0" flipV="0">
            <a:off x="5295569" y="76382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" name="Freeform 1776"/>
          <p:cNvSpPr/>
          <p:nvPr/>
        </p:nvSpPr>
        <p:spPr>
          <a:xfrm rot="0" flipH="0" flipV="0">
            <a:off x="5345048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" name="Freeform 1777"/>
          <p:cNvSpPr/>
          <p:nvPr/>
        </p:nvSpPr>
        <p:spPr>
          <a:xfrm rot="0" flipH="0" flipV="0">
            <a:off x="5394502" y="76382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" name="Freeform 1778"/>
          <p:cNvSpPr/>
          <p:nvPr/>
        </p:nvSpPr>
        <p:spPr>
          <a:xfrm rot="0" flipH="0" flipV="0">
            <a:off x="5443981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" name="Freeform 1779"/>
          <p:cNvSpPr/>
          <p:nvPr/>
        </p:nvSpPr>
        <p:spPr>
          <a:xfrm rot="0" flipH="0" flipV="0">
            <a:off x="5493435" y="76382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" name="Freeform 1780"/>
          <p:cNvSpPr/>
          <p:nvPr/>
        </p:nvSpPr>
        <p:spPr>
          <a:xfrm rot="0" flipH="0" flipV="0">
            <a:off x="5542915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" name="Freeform 1781"/>
          <p:cNvSpPr/>
          <p:nvPr/>
        </p:nvSpPr>
        <p:spPr>
          <a:xfrm rot="0" flipH="0" flipV="0">
            <a:off x="5592381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" name="Freeform 1782"/>
          <p:cNvSpPr/>
          <p:nvPr/>
        </p:nvSpPr>
        <p:spPr>
          <a:xfrm rot="0" flipH="0" flipV="0">
            <a:off x="5641848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" name="Freeform 1783"/>
          <p:cNvSpPr/>
          <p:nvPr/>
        </p:nvSpPr>
        <p:spPr>
          <a:xfrm rot="0" flipH="0" flipV="0">
            <a:off x="5691314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" name="Freeform 1784"/>
          <p:cNvSpPr/>
          <p:nvPr/>
        </p:nvSpPr>
        <p:spPr>
          <a:xfrm rot="0" flipH="0" flipV="0">
            <a:off x="5740781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" name="Freeform 1785"/>
          <p:cNvSpPr/>
          <p:nvPr/>
        </p:nvSpPr>
        <p:spPr>
          <a:xfrm rot="0" flipH="0" flipV="0">
            <a:off x="5790247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" name="Freeform 1786"/>
          <p:cNvSpPr/>
          <p:nvPr/>
        </p:nvSpPr>
        <p:spPr>
          <a:xfrm rot="0" flipH="0" flipV="0">
            <a:off x="5839714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65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" name="Freeform 1787"/>
          <p:cNvSpPr/>
          <p:nvPr/>
        </p:nvSpPr>
        <p:spPr>
          <a:xfrm rot="0" flipH="0" flipV="0">
            <a:off x="5889180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" name="Freeform 1788"/>
          <p:cNvSpPr/>
          <p:nvPr/>
        </p:nvSpPr>
        <p:spPr>
          <a:xfrm rot="0" flipH="0" flipV="0">
            <a:off x="5938646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" name="Freeform 1789"/>
          <p:cNvSpPr/>
          <p:nvPr/>
        </p:nvSpPr>
        <p:spPr>
          <a:xfrm rot="0" flipH="0" flipV="0">
            <a:off x="5988113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" name="Freeform 1790"/>
          <p:cNvSpPr/>
          <p:nvPr/>
        </p:nvSpPr>
        <p:spPr>
          <a:xfrm rot="0" flipH="0" flipV="0">
            <a:off x="6037579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" name="Freeform 1791"/>
          <p:cNvSpPr/>
          <p:nvPr/>
        </p:nvSpPr>
        <p:spPr>
          <a:xfrm rot="0" flipH="0" flipV="0">
            <a:off x="6087046" y="76382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65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" name="Freeform 1792"/>
          <p:cNvSpPr/>
          <p:nvPr/>
        </p:nvSpPr>
        <p:spPr>
          <a:xfrm rot="0" flipH="0" flipV="0">
            <a:off x="6136513" y="76382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65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" name="Freeform 1793"/>
          <p:cNvSpPr/>
          <p:nvPr/>
        </p:nvSpPr>
        <p:spPr>
          <a:xfrm rot="0" flipH="0" flipV="0">
            <a:off x="6185979" y="76382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65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" name="Freeform 1794"/>
          <p:cNvSpPr/>
          <p:nvPr/>
        </p:nvSpPr>
        <p:spPr>
          <a:xfrm rot="0" flipH="0" flipV="0">
            <a:off x="6235369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" name="Freeform 1795"/>
          <p:cNvSpPr/>
          <p:nvPr/>
        </p:nvSpPr>
        <p:spPr>
          <a:xfrm rot="0" flipH="0" flipV="0">
            <a:off x="6284823" y="76382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" name="Freeform 1796"/>
          <p:cNvSpPr/>
          <p:nvPr/>
        </p:nvSpPr>
        <p:spPr>
          <a:xfrm rot="0" flipH="0" flipV="0">
            <a:off x="6334290" y="76382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" name="Freeform 1797"/>
          <p:cNvSpPr/>
          <p:nvPr/>
        </p:nvSpPr>
        <p:spPr>
          <a:xfrm rot="0" flipH="0" flipV="0">
            <a:off x="6383756" y="76382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" name="Freeform 1798"/>
          <p:cNvSpPr/>
          <p:nvPr/>
        </p:nvSpPr>
        <p:spPr>
          <a:xfrm rot="0" flipH="0" flipV="0">
            <a:off x="6433235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" name="Freeform 1799"/>
          <p:cNvSpPr/>
          <p:nvPr/>
        </p:nvSpPr>
        <p:spPr>
          <a:xfrm rot="0" flipH="0" flipV="0">
            <a:off x="6482689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" name="Freeform 1800"/>
          <p:cNvSpPr/>
          <p:nvPr/>
        </p:nvSpPr>
        <p:spPr>
          <a:xfrm rot="0" flipH="0" flipV="0">
            <a:off x="6532169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" name="Freeform 1801"/>
          <p:cNvSpPr/>
          <p:nvPr/>
        </p:nvSpPr>
        <p:spPr>
          <a:xfrm rot="0" flipH="0" flipV="0">
            <a:off x="6581635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" name="Freeform 1802"/>
          <p:cNvSpPr/>
          <p:nvPr/>
        </p:nvSpPr>
        <p:spPr>
          <a:xfrm rot="0" flipH="0" flipV="0">
            <a:off x="6631088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" name="Freeform 1803"/>
          <p:cNvSpPr/>
          <p:nvPr/>
        </p:nvSpPr>
        <p:spPr>
          <a:xfrm rot="0" flipH="0" flipV="0">
            <a:off x="6680568" y="76382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65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" name="Freeform 1804"/>
          <p:cNvSpPr/>
          <p:nvPr/>
        </p:nvSpPr>
        <p:spPr>
          <a:xfrm rot="0" flipH="0" flipV="0">
            <a:off x="6730022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" name="Freeform 1805"/>
          <p:cNvSpPr/>
          <p:nvPr/>
        </p:nvSpPr>
        <p:spPr>
          <a:xfrm rot="0" flipH="0" flipV="0">
            <a:off x="6779500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" name="Freeform 1806"/>
          <p:cNvSpPr/>
          <p:nvPr/>
        </p:nvSpPr>
        <p:spPr>
          <a:xfrm rot="0" flipH="0" flipV="0">
            <a:off x="6828955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" name="Freeform 1807"/>
          <p:cNvSpPr/>
          <p:nvPr/>
        </p:nvSpPr>
        <p:spPr>
          <a:xfrm rot="0" flipH="0" flipV="0">
            <a:off x="6878434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" name="Freeform 1808"/>
          <p:cNvSpPr/>
          <p:nvPr/>
        </p:nvSpPr>
        <p:spPr>
          <a:xfrm rot="0" flipH="0" flipV="0">
            <a:off x="6927900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" name="Freeform 1809"/>
          <p:cNvSpPr/>
          <p:nvPr/>
        </p:nvSpPr>
        <p:spPr>
          <a:xfrm rot="0" flipH="0" flipV="0">
            <a:off x="6977367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" name="Freeform 1810"/>
          <p:cNvSpPr/>
          <p:nvPr/>
        </p:nvSpPr>
        <p:spPr>
          <a:xfrm rot="0" flipH="0" flipV="0">
            <a:off x="7026833" y="76382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65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" name="Freeform 1811"/>
          <p:cNvSpPr/>
          <p:nvPr/>
        </p:nvSpPr>
        <p:spPr>
          <a:xfrm rot="0" flipH="0" flipV="0">
            <a:off x="7076299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" name="Freeform 1812"/>
          <p:cNvSpPr/>
          <p:nvPr/>
        </p:nvSpPr>
        <p:spPr>
          <a:xfrm rot="0" flipH="0" flipV="0">
            <a:off x="7125766" y="76382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65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" name="Freeform 1813"/>
          <p:cNvSpPr/>
          <p:nvPr/>
        </p:nvSpPr>
        <p:spPr>
          <a:xfrm rot="0" flipH="0" flipV="0">
            <a:off x="7175233" y="76382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65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" name="Freeform 1814"/>
          <p:cNvSpPr/>
          <p:nvPr/>
        </p:nvSpPr>
        <p:spPr>
          <a:xfrm rot="0" flipH="0" flipV="0">
            <a:off x="7224611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" name="Freeform 1815"/>
          <p:cNvSpPr/>
          <p:nvPr/>
        </p:nvSpPr>
        <p:spPr>
          <a:xfrm rot="0" flipH="0" flipV="0">
            <a:off x="7274077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" name="Freeform 1816"/>
          <p:cNvSpPr/>
          <p:nvPr/>
        </p:nvSpPr>
        <p:spPr>
          <a:xfrm rot="0" flipH="0" flipV="0">
            <a:off x="7323543" y="76382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" name="Freeform 1817"/>
          <p:cNvSpPr/>
          <p:nvPr/>
        </p:nvSpPr>
        <p:spPr>
          <a:xfrm rot="0" flipH="0" flipV="0">
            <a:off x="7373010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" name="Freeform 1818"/>
          <p:cNvSpPr/>
          <p:nvPr/>
        </p:nvSpPr>
        <p:spPr>
          <a:xfrm rot="0" flipH="0" flipV="0">
            <a:off x="7422476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" name="Freeform 1819"/>
          <p:cNvSpPr/>
          <p:nvPr/>
        </p:nvSpPr>
        <p:spPr>
          <a:xfrm rot="0" flipH="0" flipV="0">
            <a:off x="7471955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" name="Freeform 1820"/>
          <p:cNvSpPr/>
          <p:nvPr/>
        </p:nvSpPr>
        <p:spPr>
          <a:xfrm rot="0" flipH="0" flipV="0">
            <a:off x="7521410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" name="Freeform 1821"/>
          <p:cNvSpPr/>
          <p:nvPr/>
        </p:nvSpPr>
        <p:spPr>
          <a:xfrm rot="0" flipH="0" flipV="0">
            <a:off x="7570889" y="76382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" name="Freeform 1822"/>
          <p:cNvSpPr/>
          <p:nvPr/>
        </p:nvSpPr>
        <p:spPr>
          <a:xfrm rot="0" flipH="0" flipV="0">
            <a:off x="7620342" y="76382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" name="Freeform 1823"/>
          <p:cNvSpPr/>
          <p:nvPr/>
        </p:nvSpPr>
        <p:spPr>
          <a:xfrm rot="0" flipH="0" flipV="0">
            <a:off x="7669809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" name="Freeform 1824"/>
          <p:cNvSpPr/>
          <p:nvPr/>
        </p:nvSpPr>
        <p:spPr>
          <a:xfrm rot="0" flipH="0" flipV="0">
            <a:off x="7719288" y="76382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65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" name="Freeform 1825"/>
          <p:cNvSpPr/>
          <p:nvPr/>
        </p:nvSpPr>
        <p:spPr>
          <a:xfrm rot="0" flipH="0" flipV="0">
            <a:off x="7768742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" name="Freeform 1826"/>
          <p:cNvSpPr/>
          <p:nvPr/>
        </p:nvSpPr>
        <p:spPr>
          <a:xfrm rot="0" flipH="0" flipV="0">
            <a:off x="7818221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" name="Freeform 1827"/>
          <p:cNvSpPr/>
          <p:nvPr/>
        </p:nvSpPr>
        <p:spPr>
          <a:xfrm rot="0" flipH="0" flipV="0">
            <a:off x="7867675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" name="Freeform 1828"/>
          <p:cNvSpPr/>
          <p:nvPr/>
        </p:nvSpPr>
        <p:spPr>
          <a:xfrm rot="0" flipH="0" flipV="0">
            <a:off x="7917154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" name="Freeform 1829"/>
          <p:cNvSpPr/>
          <p:nvPr/>
        </p:nvSpPr>
        <p:spPr>
          <a:xfrm rot="0" flipH="0" flipV="0">
            <a:off x="7966620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65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" name="Freeform 1830"/>
          <p:cNvSpPr/>
          <p:nvPr/>
        </p:nvSpPr>
        <p:spPr>
          <a:xfrm rot="0" flipH="0" flipV="0">
            <a:off x="8016087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" name="Freeform 1831"/>
          <p:cNvSpPr/>
          <p:nvPr/>
        </p:nvSpPr>
        <p:spPr>
          <a:xfrm rot="0" flipH="0" flipV="0">
            <a:off x="8065541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" name="Freeform 1832"/>
          <p:cNvSpPr/>
          <p:nvPr/>
        </p:nvSpPr>
        <p:spPr>
          <a:xfrm rot="0" flipH="0" flipV="0">
            <a:off x="8115020" y="76382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65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" name="Freeform 1833"/>
          <p:cNvSpPr/>
          <p:nvPr/>
        </p:nvSpPr>
        <p:spPr>
          <a:xfrm rot="0" flipH="0" flipV="0">
            <a:off x="8164474" y="76382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865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" name="Freeform 1834"/>
          <p:cNvSpPr/>
          <p:nvPr/>
        </p:nvSpPr>
        <p:spPr>
          <a:xfrm rot="0" flipH="0" flipV="0">
            <a:off x="8213953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65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" name="Freeform 1835"/>
          <p:cNvSpPr/>
          <p:nvPr/>
        </p:nvSpPr>
        <p:spPr>
          <a:xfrm rot="0" flipH="0" flipV="0">
            <a:off x="8263420" y="76382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65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" name="Freeform 1836"/>
          <p:cNvSpPr/>
          <p:nvPr/>
        </p:nvSpPr>
        <p:spPr>
          <a:xfrm rot="0" flipH="0" flipV="0">
            <a:off x="8312797" y="76385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" name="Freeform 1837"/>
          <p:cNvSpPr/>
          <p:nvPr/>
        </p:nvSpPr>
        <p:spPr>
          <a:xfrm rot="0" flipH="0" flipV="0">
            <a:off x="8362264" y="76385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" name="Freeform 1838"/>
          <p:cNvSpPr/>
          <p:nvPr/>
        </p:nvSpPr>
        <p:spPr>
          <a:xfrm rot="0" flipH="0" flipV="0">
            <a:off x="8411731" y="76385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" name="Freeform 1839"/>
          <p:cNvSpPr/>
          <p:nvPr/>
        </p:nvSpPr>
        <p:spPr>
          <a:xfrm rot="0" flipH="0" flipV="0">
            <a:off x="8461197" y="76385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" name="Freeform 1840"/>
          <p:cNvSpPr/>
          <p:nvPr/>
        </p:nvSpPr>
        <p:spPr>
          <a:xfrm rot="0" flipH="0" flipV="0">
            <a:off x="8510663" y="76385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" name="Freeform 1841"/>
          <p:cNvSpPr/>
          <p:nvPr/>
        </p:nvSpPr>
        <p:spPr>
          <a:xfrm rot="0" flipH="0" flipV="0">
            <a:off x="8560130" y="76385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" name="Freeform 1842"/>
          <p:cNvSpPr/>
          <p:nvPr/>
        </p:nvSpPr>
        <p:spPr>
          <a:xfrm rot="0" flipH="0" flipV="0">
            <a:off x="8609596" y="76385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" name="Freeform 1843"/>
          <p:cNvSpPr/>
          <p:nvPr/>
        </p:nvSpPr>
        <p:spPr>
          <a:xfrm rot="0" flipH="0" flipV="0">
            <a:off x="8659063" y="76385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" name="Freeform 1844"/>
          <p:cNvSpPr/>
          <p:nvPr/>
        </p:nvSpPr>
        <p:spPr>
          <a:xfrm rot="0" flipH="0" flipV="0">
            <a:off x="8708529" y="76385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" name="Freeform 1845"/>
          <p:cNvSpPr/>
          <p:nvPr/>
        </p:nvSpPr>
        <p:spPr>
          <a:xfrm rot="0" flipH="0" flipV="0">
            <a:off x="8757996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" name="Freeform 1846"/>
          <p:cNvSpPr/>
          <p:nvPr/>
        </p:nvSpPr>
        <p:spPr>
          <a:xfrm rot="0" flipH="0" flipV="0">
            <a:off x="8807462" y="76385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" name="Freeform 1847"/>
          <p:cNvSpPr/>
          <p:nvPr/>
        </p:nvSpPr>
        <p:spPr>
          <a:xfrm rot="0" flipH="0" flipV="0">
            <a:off x="8856928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" name="Freeform 1848"/>
          <p:cNvSpPr/>
          <p:nvPr/>
        </p:nvSpPr>
        <p:spPr>
          <a:xfrm rot="0" flipH="0" flipV="0">
            <a:off x="8906408" y="76382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65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" name="Freeform 1849"/>
          <p:cNvSpPr/>
          <p:nvPr/>
        </p:nvSpPr>
        <p:spPr>
          <a:xfrm rot="0" flipH="0" flipV="0">
            <a:off x="8955862" y="76382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" name="Freeform 1850"/>
          <p:cNvSpPr/>
          <p:nvPr/>
        </p:nvSpPr>
        <p:spPr>
          <a:xfrm rot="0" flipH="0" flipV="0">
            <a:off x="28075" y="806691"/>
            <a:ext cx="25709" cy="25704"/>
          </a:xfrm>
          <a:custGeom>
            <a:pathLst>
              <a:path w="25709" h="25704">
                <a:moveTo>
                  <a:pt x="12856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6" y="0"/>
                </a:cubicBezTo>
                <a:cubicBezTo>
                  <a:pt x="19922" y="0"/>
                  <a:pt x="25709" y="5791"/>
                  <a:pt x="25709" y="12852"/>
                </a:cubicBezTo>
                <a:cubicBezTo>
                  <a:pt x="25709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" name="Freeform 1851"/>
          <p:cNvSpPr/>
          <p:nvPr/>
        </p:nvSpPr>
        <p:spPr>
          <a:xfrm rot="0" flipH="0" flipV="0">
            <a:off x="77538" y="806666"/>
            <a:ext cx="25710" cy="25704"/>
          </a:xfrm>
          <a:custGeom>
            <a:pathLst>
              <a:path w="25710" h="25704">
                <a:moveTo>
                  <a:pt x="12856" y="25704"/>
                </a:moveTo>
                <a:cubicBezTo>
                  <a:pt x="5789" y="25704"/>
                  <a:pt x="0" y="20002"/>
                  <a:pt x="0" y="12852"/>
                </a:cubicBezTo>
                <a:cubicBezTo>
                  <a:pt x="0" y="5791"/>
                  <a:pt x="5789" y="0"/>
                  <a:pt x="12856" y="0"/>
                </a:cubicBezTo>
                <a:cubicBezTo>
                  <a:pt x="19922" y="0"/>
                  <a:pt x="25710" y="5791"/>
                  <a:pt x="25710" y="12852"/>
                </a:cubicBezTo>
                <a:cubicBezTo>
                  <a:pt x="25710" y="20002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" name="Freeform 1852"/>
          <p:cNvSpPr/>
          <p:nvPr/>
        </p:nvSpPr>
        <p:spPr>
          <a:xfrm rot="0" flipH="0" flipV="0">
            <a:off x="127012" y="80666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" name="Freeform 1853"/>
          <p:cNvSpPr/>
          <p:nvPr/>
        </p:nvSpPr>
        <p:spPr>
          <a:xfrm rot="0" flipH="0" flipV="0">
            <a:off x="176479" y="80666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" name="Freeform 1854"/>
          <p:cNvSpPr/>
          <p:nvPr/>
        </p:nvSpPr>
        <p:spPr>
          <a:xfrm rot="0" flipH="0" flipV="0">
            <a:off x="225945" y="80666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" name="Freeform 1855"/>
          <p:cNvSpPr/>
          <p:nvPr/>
        </p:nvSpPr>
        <p:spPr>
          <a:xfrm rot="0" flipH="0" flipV="0">
            <a:off x="275462" y="80666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" name="Freeform 1856"/>
          <p:cNvSpPr/>
          <p:nvPr/>
        </p:nvSpPr>
        <p:spPr>
          <a:xfrm rot="0" flipH="0" flipV="0">
            <a:off x="324878" y="80666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" name="Freeform 1857"/>
          <p:cNvSpPr/>
          <p:nvPr/>
        </p:nvSpPr>
        <p:spPr>
          <a:xfrm rot="0" flipH="0" flipV="0">
            <a:off x="374383" y="80666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" name="Freeform 1858"/>
          <p:cNvSpPr/>
          <p:nvPr/>
        </p:nvSpPr>
        <p:spPr>
          <a:xfrm rot="0" flipH="0" flipV="0">
            <a:off x="423773" y="80666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" name="Freeform 1859"/>
          <p:cNvSpPr/>
          <p:nvPr/>
        </p:nvSpPr>
        <p:spPr>
          <a:xfrm rot="0" flipH="0" flipV="0">
            <a:off x="473240" y="80666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" name="Freeform 1860"/>
          <p:cNvSpPr/>
          <p:nvPr/>
        </p:nvSpPr>
        <p:spPr>
          <a:xfrm rot="0" flipH="0" flipV="0">
            <a:off x="522693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" name="Freeform 1861"/>
          <p:cNvSpPr/>
          <p:nvPr/>
        </p:nvSpPr>
        <p:spPr>
          <a:xfrm rot="0" flipH="0" flipV="0">
            <a:off x="572173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" name="Freeform 1862"/>
          <p:cNvSpPr/>
          <p:nvPr/>
        </p:nvSpPr>
        <p:spPr>
          <a:xfrm rot="0" flipH="0" flipV="0">
            <a:off x="621626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" name="Freeform 1863"/>
          <p:cNvSpPr/>
          <p:nvPr/>
        </p:nvSpPr>
        <p:spPr>
          <a:xfrm rot="0" flipH="0" flipV="0">
            <a:off x="671106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" name="Freeform 1864"/>
          <p:cNvSpPr/>
          <p:nvPr/>
        </p:nvSpPr>
        <p:spPr>
          <a:xfrm rot="0" flipH="0" flipV="0">
            <a:off x="720572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" name="Freeform 1865"/>
          <p:cNvSpPr/>
          <p:nvPr/>
        </p:nvSpPr>
        <p:spPr>
          <a:xfrm rot="0" flipH="0" flipV="0">
            <a:off x="770039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" name="Freeform 1866"/>
          <p:cNvSpPr/>
          <p:nvPr/>
        </p:nvSpPr>
        <p:spPr>
          <a:xfrm rot="0" flipH="0" flipV="0">
            <a:off x="819556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" name="Freeform 1867"/>
          <p:cNvSpPr/>
          <p:nvPr/>
        </p:nvSpPr>
        <p:spPr>
          <a:xfrm rot="0" flipH="0" flipV="0">
            <a:off x="868997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" name="Freeform 1868"/>
          <p:cNvSpPr/>
          <p:nvPr/>
        </p:nvSpPr>
        <p:spPr>
          <a:xfrm rot="0" flipH="0" flipV="0">
            <a:off x="918489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" name="Freeform 1869"/>
          <p:cNvSpPr/>
          <p:nvPr/>
        </p:nvSpPr>
        <p:spPr>
          <a:xfrm rot="0" flipH="0" flipV="0">
            <a:off x="967854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" name="Freeform 1870"/>
          <p:cNvSpPr/>
          <p:nvPr/>
        </p:nvSpPr>
        <p:spPr>
          <a:xfrm rot="0" flipH="0" flipV="0">
            <a:off x="1017333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" name="Freeform 1871"/>
          <p:cNvSpPr/>
          <p:nvPr/>
        </p:nvSpPr>
        <p:spPr>
          <a:xfrm rot="0" flipH="0" flipV="0">
            <a:off x="1066800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" name="Freeform 1872"/>
          <p:cNvSpPr/>
          <p:nvPr/>
        </p:nvSpPr>
        <p:spPr>
          <a:xfrm rot="0" flipH="0" flipV="0">
            <a:off x="1116266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" name="Freeform 1873"/>
          <p:cNvSpPr/>
          <p:nvPr/>
        </p:nvSpPr>
        <p:spPr>
          <a:xfrm rot="0" flipH="0" flipV="0">
            <a:off x="1165733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" name="Freeform 1874"/>
          <p:cNvSpPr/>
          <p:nvPr/>
        </p:nvSpPr>
        <p:spPr>
          <a:xfrm rot="0" flipH="0" flipV="0">
            <a:off x="1215199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" name="Freeform 1875"/>
          <p:cNvSpPr/>
          <p:nvPr/>
        </p:nvSpPr>
        <p:spPr>
          <a:xfrm rot="0" flipH="0" flipV="0">
            <a:off x="1264666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" name="Freeform 1876"/>
          <p:cNvSpPr/>
          <p:nvPr/>
        </p:nvSpPr>
        <p:spPr>
          <a:xfrm rot="0" flipH="0" flipV="0">
            <a:off x="1314119" y="80669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" name="Freeform 1877"/>
          <p:cNvSpPr/>
          <p:nvPr/>
        </p:nvSpPr>
        <p:spPr>
          <a:xfrm rot="0" flipH="0" flipV="0">
            <a:off x="1363637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" name="Freeform 1878"/>
          <p:cNvSpPr/>
          <p:nvPr/>
        </p:nvSpPr>
        <p:spPr>
          <a:xfrm rot="0" flipH="0" flipV="0">
            <a:off x="1413014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" name="Freeform 1879"/>
          <p:cNvSpPr/>
          <p:nvPr/>
        </p:nvSpPr>
        <p:spPr>
          <a:xfrm rot="0" flipH="0" flipV="0">
            <a:off x="1462481" y="80669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" name="Freeform 1880"/>
          <p:cNvSpPr/>
          <p:nvPr/>
        </p:nvSpPr>
        <p:spPr>
          <a:xfrm rot="0" flipH="0" flipV="0">
            <a:off x="1511960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" name="Freeform 1881"/>
          <p:cNvSpPr/>
          <p:nvPr/>
        </p:nvSpPr>
        <p:spPr>
          <a:xfrm rot="0" flipH="0" flipV="0">
            <a:off x="1561414" y="80669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" name="Freeform 1882"/>
          <p:cNvSpPr/>
          <p:nvPr/>
        </p:nvSpPr>
        <p:spPr>
          <a:xfrm rot="0" flipH="0" flipV="0">
            <a:off x="1610893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" name="Freeform 1883"/>
          <p:cNvSpPr/>
          <p:nvPr/>
        </p:nvSpPr>
        <p:spPr>
          <a:xfrm rot="0" flipH="0" flipV="0">
            <a:off x="1660347" y="80669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" name="Freeform 1884"/>
          <p:cNvSpPr/>
          <p:nvPr/>
        </p:nvSpPr>
        <p:spPr>
          <a:xfrm rot="0" flipH="0" flipV="0">
            <a:off x="1709826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" name="Freeform 1885"/>
          <p:cNvSpPr/>
          <p:nvPr/>
        </p:nvSpPr>
        <p:spPr>
          <a:xfrm rot="0" flipH="0" flipV="0">
            <a:off x="1759280" y="80669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" name="Freeform 1886"/>
          <p:cNvSpPr/>
          <p:nvPr/>
        </p:nvSpPr>
        <p:spPr>
          <a:xfrm rot="0" flipH="0" flipV="0">
            <a:off x="1808759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" name="Freeform 1887"/>
          <p:cNvSpPr/>
          <p:nvPr/>
        </p:nvSpPr>
        <p:spPr>
          <a:xfrm rot="0" flipH="0" flipV="0">
            <a:off x="1858264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" name="Freeform 1888"/>
          <p:cNvSpPr/>
          <p:nvPr/>
        </p:nvSpPr>
        <p:spPr>
          <a:xfrm rot="0" flipH="0" flipV="0">
            <a:off x="1907730" y="80669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" name="Freeform 1889"/>
          <p:cNvSpPr/>
          <p:nvPr/>
        </p:nvSpPr>
        <p:spPr>
          <a:xfrm rot="0" flipH="0" flipV="0">
            <a:off x="1957108" y="80669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" name="Freeform 1890"/>
          <p:cNvSpPr/>
          <p:nvPr/>
        </p:nvSpPr>
        <p:spPr>
          <a:xfrm rot="0" flipH="0" flipV="0">
            <a:off x="2006574" y="80669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" name="Freeform 1891"/>
          <p:cNvSpPr/>
          <p:nvPr/>
        </p:nvSpPr>
        <p:spPr>
          <a:xfrm rot="0" flipH="0" flipV="0">
            <a:off x="2056053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" name="Freeform 1892"/>
          <p:cNvSpPr/>
          <p:nvPr/>
        </p:nvSpPr>
        <p:spPr>
          <a:xfrm rot="0" flipH="0" flipV="0">
            <a:off x="2402357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" name="Freeform 1893"/>
          <p:cNvSpPr/>
          <p:nvPr/>
        </p:nvSpPr>
        <p:spPr>
          <a:xfrm rot="0" flipH="0" flipV="0">
            <a:off x="2451823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" name="Freeform 1894"/>
          <p:cNvSpPr/>
          <p:nvPr/>
        </p:nvSpPr>
        <p:spPr>
          <a:xfrm rot="0" flipH="0" flipV="0">
            <a:off x="2501201" y="80669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" name="Freeform 1895"/>
          <p:cNvSpPr/>
          <p:nvPr/>
        </p:nvSpPr>
        <p:spPr>
          <a:xfrm rot="0" flipH="0" flipV="0">
            <a:off x="2946361" y="80666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20002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" name="Freeform 1896"/>
          <p:cNvSpPr/>
          <p:nvPr/>
        </p:nvSpPr>
        <p:spPr>
          <a:xfrm rot="0" flipH="0" flipV="0">
            <a:off x="2995917" y="80666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" name="Freeform 1897"/>
          <p:cNvSpPr/>
          <p:nvPr/>
        </p:nvSpPr>
        <p:spPr>
          <a:xfrm rot="0" flipH="0" flipV="0">
            <a:off x="3045294" y="80666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" name="Freeform 1898"/>
          <p:cNvSpPr/>
          <p:nvPr/>
        </p:nvSpPr>
        <p:spPr>
          <a:xfrm rot="0" flipH="0" flipV="0">
            <a:off x="3094761" y="80666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" name="Freeform 1899"/>
          <p:cNvSpPr/>
          <p:nvPr/>
        </p:nvSpPr>
        <p:spPr>
          <a:xfrm rot="0" flipH="0" flipV="0">
            <a:off x="3144227" y="80669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" name="Freeform 1900"/>
          <p:cNvSpPr/>
          <p:nvPr/>
        </p:nvSpPr>
        <p:spPr>
          <a:xfrm rot="0" flipH="0" flipV="0">
            <a:off x="3193707" y="80666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" name="Freeform 1901"/>
          <p:cNvSpPr/>
          <p:nvPr/>
        </p:nvSpPr>
        <p:spPr>
          <a:xfrm rot="0" flipH="0" flipV="0">
            <a:off x="3737800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" name="Freeform 1902"/>
          <p:cNvSpPr/>
          <p:nvPr/>
        </p:nvSpPr>
        <p:spPr>
          <a:xfrm rot="0" flipH="0" flipV="0">
            <a:off x="3787254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" name="Freeform 1903"/>
          <p:cNvSpPr/>
          <p:nvPr/>
        </p:nvSpPr>
        <p:spPr>
          <a:xfrm rot="0" flipH="0" flipV="0">
            <a:off x="3836720" y="80666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" name="Freeform 1904"/>
          <p:cNvSpPr/>
          <p:nvPr/>
        </p:nvSpPr>
        <p:spPr>
          <a:xfrm rot="0" flipH="0" flipV="0">
            <a:off x="3886187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" name="Freeform 1905"/>
          <p:cNvSpPr/>
          <p:nvPr/>
        </p:nvSpPr>
        <p:spPr>
          <a:xfrm rot="0" flipH="0" flipV="0">
            <a:off x="3935704" y="80666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" name="Freeform 1906"/>
          <p:cNvSpPr/>
          <p:nvPr/>
        </p:nvSpPr>
        <p:spPr>
          <a:xfrm rot="0" flipH="0" flipV="0">
            <a:off x="4430280" y="80666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" name="Freeform 1907"/>
          <p:cNvSpPr/>
          <p:nvPr/>
        </p:nvSpPr>
        <p:spPr>
          <a:xfrm rot="0" flipH="0" flipV="0">
            <a:off x="4479797" y="80666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" name="Freeform 1908"/>
          <p:cNvSpPr/>
          <p:nvPr/>
        </p:nvSpPr>
        <p:spPr>
          <a:xfrm rot="0" flipH="0" flipV="0">
            <a:off x="4529175" y="80669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" name="Freeform 1909"/>
          <p:cNvSpPr/>
          <p:nvPr/>
        </p:nvSpPr>
        <p:spPr>
          <a:xfrm rot="0" flipH="0" flipV="0">
            <a:off x="4578642" y="80669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" name="Freeform 1910"/>
          <p:cNvSpPr/>
          <p:nvPr/>
        </p:nvSpPr>
        <p:spPr>
          <a:xfrm rot="0" flipH="0" flipV="0">
            <a:off x="4628108" y="80669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" name="Freeform 1911"/>
          <p:cNvSpPr/>
          <p:nvPr/>
        </p:nvSpPr>
        <p:spPr>
          <a:xfrm rot="0" flipH="0" flipV="0">
            <a:off x="4677613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" name="Freeform 1912"/>
          <p:cNvSpPr/>
          <p:nvPr/>
        </p:nvSpPr>
        <p:spPr>
          <a:xfrm rot="0" flipH="0" flipV="0">
            <a:off x="4924945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" name="Freeform 1913"/>
          <p:cNvSpPr/>
          <p:nvPr/>
        </p:nvSpPr>
        <p:spPr>
          <a:xfrm rot="0" flipH="0" flipV="0">
            <a:off x="4974424" y="80666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" name="Freeform 1914"/>
          <p:cNvSpPr/>
          <p:nvPr/>
        </p:nvSpPr>
        <p:spPr>
          <a:xfrm rot="0" flipH="0" flipV="0">
            <a:off x="5023878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" name="Freeform 1915"/>
          <p:cNvSpPr/>
          <p:nvPr/>
        </p:nvSpPr>
        <p:spPr>
          <a:xfrm rot="0" flipH="0" flipV="0">
            <a:off x="5073357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" name="Freeform 1916"/>
          <p:cNvSpPr/>
          <p:nvPr/>
        </p:nvSpPr>
        <p:spPr>
          <a:xfrm rot="0" flipH="0" flipV="0">
            <a:off x="5122811" y="80669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" name="Freeform 1917"/>
          <p:cNvSpPr/>
          <p:nvPr/>
        </p:nvSpPr>
        <p:spPr>
          <a:xfrm rot="0" flipH="0" flipV="0">
            <a:off x="5172290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" name="Freeform 1918"/>
          <p:cNvSpPr/>
          <p:nvPr/>
        </p:nvSpPr>
        <p:spPr>
          <a:xfrm rot="0" flipH="0" flipV="0">
            <a:off x="5221744" y="80669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" name="Freeform 1919"/>
          <p:cNvSpPr/>
          <p:nvPr/>
        </p:nvSpPr>
        <p:spPr>
          <a:xfrm rot="0" flipH="0" flipV="0">
            <a:off x="5271135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" name="Freeform 1920"/>
          <p:cNvSpPr/>
          <p:nvPr/>
        </p:nvSpPr>
        <p:spPr>
          <a:xfrm rot="0" flipH="0" flipV="0">
            <a:off x="5320601" y="80669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" name="Freeform 1921"/>
          <p:cNvSpPr/>
          <p:nvPr/>
        </p:nvSpPr>
        <p:spPr>
          <a:xfrm rot="0" flipH="0" flipV="0">
            <a:off x="5370067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" name="Freeform 1922"/>
          <p:cNvSpPr/>
          <p:nvPr/>
        </p:nvSpPr>
        <p:spPr>
          <a:xfrm rot="0" flipH="0" flipV="0">
            <a:off x="5419534" y="80669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" name="Freeform 1923"/>
          <p:cNvSpPr/>
          <p:nvPr/>
        </p:nvSpPr>
        <p:spPr>
          <a:xfrm rot="0" flipH="0" flipV="0">
            <a:off x="5469000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" name="Freeform 1924"/>
          <p:cNvSpPr/>
          <p:nvPr/>
        </p:nvSpPr>
        <p:spPr>
          <a:xfrm rot="0" flipH="0" flipV="0">
            <a:off x="5518467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" name="Freeform 1925"/>
          <p:cNvSpPr/>
          <p:nvPr/>
        </p:nvSpPr>
        <p:spPr>
          <a:xfrm rot="0" flipH="0" flipV="0">
            <a:off x="5567934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" name="Freeform 1926"/>
          <p:cNvSpPr/>
          <p:nvPr/>
        </p:nvSpPr>
        <p:spPr>
          <a:xfrm rot="0" flipH="0" flipV="0">
            <a:off x="5617400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" name="Freeform 1927"/>
          <p:cNvSpPr/>
          <p:nvPr/>
        </p:nvSpPr>
        <p:spPr>
          <a:xfrm rot="0" flipH="0" flipV="0">
            <a:off x="5666866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" name="Freeform 1928"/>
          <p:cNvSpPr/>
          <p:nvPr/>
        </p:nvSpPr>
        <p:spPr>
          <a:xfrm rot="0" flipH="0" flipV="0">
            <a:off x="5716333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" name="Freeform 1929"/>
          <p:cNvSpPr/>
          <p:nvPr/>
        </p:nvSpPr>
        <p:spPr>
          <a:xfrm rot="0" flipH="0" flipV="0">
            <a:off x="5765799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" name="Freeform 1930"/>
          <p:cNvSpPr/>
          <p:nvPr/>
        </p:nvSpPr>
        <p:spPr>
          <a:xfrm rot="0" flipH="0" flipV="0">
            <a:off x="5815266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" name="Freeform 1931"/>
          <p:cNvSpPr/>
          <p:nvPr/>
        </p:nvSpPr>
        <p:spPr>
          <a:xfrm rot="0" flipH="0" flipV="0">
            <a:off x="5864732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" name="Freeform 1932"/>
          <p:cNvSpPr/>
          <p:nvPr/>
        </p:nvSpPr>
        <p:spPr>
          <a:xfrm rot="0" flipH="0" flipV="0">
            <a:off x="5914199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" name="Freeform 1933"/>
          <p:cNvSpPr/>
          <p:nvPr/>
        </p:nvSpPr>
        <p:spPr>
          <a:xfrm rot="0" flipH="0" flipV="0">
            <a:off x="5963678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" name="Freeform 1934"/>
          <p:cNvSpPr/>
          <p:nvPr/>
        </p:nvSpPr>
        <p:spPr>
          <a:xfrm rot="0" flipH="0" flipV="0">
            <a:off x="6013132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" name="Freeform 1935"/>
          <p:cNvSpPr/>
          <p:nvPr/>
        </p:nvSpPr>
        <p:spPr>
          <a:xfrm rot="0" flipH="0" flipV="0">
            <a:off x="6062611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" name="Freeform 1936"/>
          <p:cNvSpPr/>
          <p:nvPr/>
        </p:nvSpPr>
        <p:spPr>
          <a:xfrm rot="0" flipH="0" flipV="0">
            <a:off x="6112065" y="80669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" name="Freeform 1937"/>
          <p:cNvSpPr/>
          <p:nvPr/>
        </p:nvSpPr>
        <p:spPr>
          <a:xfrm rot="0" flipH="0" flipV="0">
            <a:off x="6161531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" name="Freeform 1938"/>
          <p:cNvSpPr/>
          <p:nvPr/>
        </p:nvSpPr>
        <p:spPr>
          <a:xfrm rot="0" flipH="0" flipV="0">
            <a:off x="6211011" y="80669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" name="Freeform 1939"/>
          <p:cNvSpPr/>
          <p:nvPr/>
        </p:nvSpPr>
        <p:spPr>
          <a:xfrm rot="0" flipH="0" flipV="0">
            <a:off x="6260464" y="80669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" name="Freeform 1940"/>
          <p:cNvSpPr/>
          <p:nvPr/>
        </p:nvSpPr>
        <p:spPr>
          <a:xfrm rot="0" flipH="0" flipV="0">
            <a:off x="6309944" y="80669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" name="Freeform 1941"/>
          <p:cNvSpPr/>
          <p:nvPr/>
        </p:nvSpPr>
        <p:spPr>
          <a:xfrm rot="0" flipH="0" flipV="0">
            <a:off x="6359321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" name="Freeform 1942"/>
          <p:cNvSpPr/>
          <p:nvPr/>
        </p:nvSpPr>
        <p:spPr>
          <a:xfrm rot="0" flipH="0" flipV="0">
            <a:off x="6408788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" name="Freeform 1943"/>
          <p:cNvSpPr/>
          <p:nvPr/>
        </p:nvSpPr>
        <p:spPr>
          <a:xfrm rot="0" flipH="0" flipV="0">
            <a:off x="6458254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" name="Freeform 1944"/>
          <p:cNvSpPr/>
          <p:nvPr/>
        </p:nvSpPr>
        <p:spPr>
          <a:xfrm rot="0" flipH="0" flipV="0">
            <a:off x="6507721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" name="Freeform 1945"/>
          <p:cNvSpPr/>
          <p:nvPr/>
        </p:nvSpPr>
        <p:spPr>
          <a:xfrm rot="0" flipH="0" flipV="0">
            <a:off x="6557187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" name="Freeform 1946"/>
          <p:cNvSpPr/>
          <p:nvPr/>
        </p:nvSpPr>
        <p:spPr>
          <a:xfrm rot="0" flipH="0" flipV="0">
            <a:off x="6606654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" name="Freeform 1947"/>
          <p:cNvSpPr/>
          <p:nvPr/>
        </p:nvSpPr>
        <p:spPr>
          <a:xfrm rot="0" flipH="0" flipV="0">
            <a:off x="6656121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" name="Freeform 1948"/>
          <p:cNvSpPr/>
          <p:nvPr/>
        </p:nvSpPr>
        <p:spPr>
          <a:xfrm rot="0" flipH="0" flipV="0">
            <a:off x="6705587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" name="Freeform 1949"/>
          <p:cNvSpPr/>
          <p:nvPr/>
        </p:nvSpPr>
        <p:spPr>
          <a:xfrm rot="0" flipH="0" flipV="0">
            <a:off x="6755054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" name="Freeform 1950"/>
          <p:cNvSpPr/>
          <p:nvPr/>
        </p:nvSpPr>
        <p:spPr>
          <a:xfrm rot="0" flipH="0" flipV="0">
            <a:off x="6804520" y="80669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" name="Freeform 1951"/>
          <p:cNvSpPr/>
          <p:nvPr/>
        </p:nvSpPr>
        <p:spPr>
          <a:xfrm rot="0" flipH="0" flipV="0">
            <a:off x="6853986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" name="Freeform 1952"/>
          <p:cNvSpPr/>
          <p:nvPr/>
        </p:nvSpPr>
        <p:spPr>
          <a:xfrm rot="0" flipH="0" flipV="0">
            <a:off x="6903453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" name="Freeform 1953"/>
          <p:cNvSpPr/>
          <p:nvPr/>
        </p:nvSpPr>
        <p:spPr>
          <a:xfrm rot="0" flipH="0" flipV="0">
            <a:off x="6952919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" name="Freeform 1954"/>
          <p:cNvSpPr/>
          <p:nvPr/>
        </p:nvSpPr>
        <p:spPr>
          <a:xfrm rot="0" flipH="0" flipV="0">
            <a:off x="7002399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" name="Freeform 1955"/>
          <p:cNvSpPr/>
          <p:nvPr/>
        </p:nvSpPr>
        <p:spPr>
          <a:xfrm rot="0" flipH="0" flipV="0">
            <a:off x="7051853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" name="Freeform 1956"/>
          <p:cNvSpPr/>
          <p:nvPr/>
        </p:nvSpPr>
        <p:spPr>
          <a:xfrm rot="0" flipH="0" flipV="0">
            <a:off x="7101319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" name="Freeform 1957"/>
          <p:cNvSpPr/>
          <p:nvPr/>
        </p:nvSpPr>
        <p:spPr>
          <a:xfrm rot="0" flipH="0" flipV="0">
            <a:off x="7150785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" name="Freeform 1958"/>
          <p:cNvSpPr/>
          <p:nvPr/>
        </p:nvSpPr>
        <p:spPr>
          <a:xfrm rot="0" flipH="0" flipV="0">
            <a:off x="7200252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" name="Freeform 1959"/>
          <p:cNvSpPr/>
          <p:nvPr/>
        </p:nvSpPr>
        <p:spPr>
          <a:xfrm rot="0" flipH="0" flipV="0">
            <a:off x="7249718" y="80669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" name="Freeform 1960"/>
          <p:cNvSpPr/>
          <p:nvPr/>
        </p:nvSpPr>
        <p:spPr>
          <a:xfrm rot="0" flipH="0" flipV="0">
            <a:off x="7299185" y="80669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" name="Freeform 1961"/>
          <p:cNvSpPr/>
          <p:nvPr/>
        </p:nvSpPr>
        <p:spPr>
          <a:xfrm rot="0" flipH="0" flipV="0">
            <a:off x="7348563" y="80669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" name="Freeform 1962"/>
          <p:cNvSpPr/>
          <p:nvPr/>
        </p:nvSpPr>
        <p:spPr>
          <a:xfrm rot="0" flipH="0" flipV="0">
            <a:off x="7398041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" name="Freeform 1963"/>
          <p:cNvSpPr/>
          <p:nvPr/>
        </p:nvSpPr>
        <p:spPr>
          <a:xfrm rot="0" flipH="0" flipV="0">
            <a:off x="7447495" y="80669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" name="Freeform 1964"/>
          <p:cNvSpPr/>
          <p:nvPr/>
        </p:nvSpPr>
        <p:spPr>
          <a:xfrm rot="0" flipH="0" flipV="0">
            <a:off x="7496975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" name="Freeform 1965"/>
          <p:cNvSpPr/>
          <p:nvPr/>
        </p:nvSpPr>
        <p:spPr>
          <a:xfrm rot="0" flipH="0" flipV="0">
            <a:off x="7546441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" name="Freeform 1966"/>
          <p:cNvSpPr/>
          <p:nvPr/>
        </p:nvSpPr>
        <p:spPr>
          <a:xfrm rot="0" flipH="0" flipV="0">
            <a:off x="7595907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" name="Freeform 1967"/>
          <p:cNvSpPr/>
          <p:nvPr/>
        </p:nvSpPr>
        <p:spPr>
          <a:xfrm rot="0" flipH="0" flipV="0">
            <a:off x="7645374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" name="Freeform 1968"/>
          <p:cNvSpPr/>
          <p:nvPr/>
        </p:nvSpPr>
        <p:spPr>
          <a:xfrm rot="0" flipH="0" flipV="0">
            <a:off x="7694841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" name="Freeform 1969"/>
          <p:cNvSpPr/>
          <p:nvPr/>
        </p:nvSpPr>
        <p:spPr>
          <a:xfrm rot="0" flipH="0" flipV="0">
            <a:off x="7744307" y="80669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" name="Freeform 1970"/>
          <p:cNvSpPr/>
          <p:nvPr/>
        </p:nvSpPr>
        <p:spPr>
          <a:xfrm rot="0" flipH="0" flipV="0">
            <a:off x="7793774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" name="Freeform 1971"/>
          <p:cNvSpPr/>
          <p:nvPr/>
        </p:nvSpPr>
        <p:spPr>
          <a:xfrm rot="0" flipH="0" flipV="0">
            <a:off x="7843240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" name="Freeform 1972"/>
          <p:cNvSpPr/>
          <p:nvPr/>
        </p:nvSpPr>
        <p:spPr>
          <a:xfrm rot="0" flipH="0" flipV="0">
            <a:off x="7892707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" name="Freeform 1973"/>
          <p:cNvSpPr/>
          <p:nvPr/>
        </p:nvSpPr>
        <p:spPr>
          <a:xfrm rot="0" flipH="0" flipV="0">
            <a:off x="7942173" y="80669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" name="Freeform 1974"/>
          <p:cNvSpPr/>
          <p:nvPr/>
        </p:nvSpPr>
        <p:spPr>
          <a:xfrm rot="0" flipH="0" flipV="0">
            <a:off x="7991639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" name="Freeform 1975"/>
          <p:cNvSpPr/>
          <p:nvPr/>
        </p:nvSpPr>
        <p:spPr>
          <a:xfrm rot="0" flipH="0" flipV="0">
            <a:off x="8041106" y="80669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" name="Freeform 1976"/>
          <p:cNvSpPr/>
          <p:nvPr/>
        </p:nvSpPr>
        <p:spPr>
          <a:xfrm rot="0" flipH="0" flipV="0">
            <a:off x="8090573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" name="Freeform 1977"/>
          <p:cNvSpPr/>
          <p:nvPr/>
        </p:nvSpPr>
        <p:spPr>
          <a:xfrm rot="0" flipH="0" flipV="0">
            <a:off x="8140039" y="80669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" name="Freeform 1978"/>
          <p:cNvSpPr/>
          <p:nvPr/>
        </p:nvSpPr>
        <p:spPr>
          <a:xfrm rot="0" flipH="0" flipV="0">
            <a:off x="8189506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" name="Freeform 1979"/>
          <p:cNvSpPr/>
          <p:nvPr/>
        </p:nvSpPr>
        <p:spPr>
          <a:xfrm rot="0" flipH="0" flipV="0">
            <a:off x="8238972" y="80669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" name="Freeform 1980"/>
          <p:cNvSpPr/>
          <p:nvPr/>
        </p:nvSpPr>
        <p:spPr>
          <a:xfrm rot="0" flipH="0" flipV="0">
            <a:off x="8288438" y="80669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" name="Freeform 1981"/>
          <p:cNvSpPr/>
          <p:nvPr/>
        </p:nvSpPr>
        <p:spPr>
          <a:xfrm rot="0" flipH="0" flipV="0">
            <a:off x="8337905" y="80666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" name="Freeform 1982"/>
          <p:cNvSpPr/>
          <p:nvPr/>
        </p:nvSpPr>
        <p:spPr>
          <a:xfrm rot="0" flipH="0" flipV="0">
            <a:off x="8387283" y="80666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" name="Freeform 1983"/>
          <p:cNvSpPr/>
          <p:nvPr/>
        </p:nvSpPr>
        <p:spPr>
          <a:xfrm rot="0" flipH="0" flipV="0">
            <a:off x="8436850" y="806666"/>
            <a:ext cx="25526" cy="25704"/>
          </a:xfrm>
          <a:custGeom>
            <a:pathLst>
              <a:path w="25526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526" y="5791"/>
                  <a:pt x="25526" y="12852"/>
                </a:cubicBezTo>
                <a:cubicBezTo>
                  <a:pt x="25526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" name="Freeform 1984"/>
          <p:cNvSpPr/>
          <p:nvPr/>
        </p:nvSpPr>
        <p:spPr>
          <a:xfrm rot="0" flipH="0" flipV="0">
            <a:off x="8486216" y="80666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" name="Freeform 1985"/>
          <p:cNvSpPr/>
          <p:nvPr/>
        </p:nvSpPr>
        <p:spPr>
          <a:xfrm rot="0" flipH="0" flipV="0">
            <a:off x="8585148" y="80669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" name="Freeform 1986"/>
          <p:cNvSpPr/>
          <p:nvPr/>
        </p:nvSpPr>
        <p:spPr>
          <a:xfrm rot="0" flipH="0" flipV="0">
            <a:off x="8684082" y="80669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" name="Freeform 1987"/>
          <p:cNvSpPr/>
          <p:nvPr/>
        </p:nvSpPr>
        <p:spPr>
          <a:xfrm rot="0" flipH="0" flipV="0">
            <a:off x="8733561" y="80669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" name="Freeform 1988"/>
          <p:cNvSpPr/>
          <p:nvPr/>
        </p:nvSpPr>
        <p:spPr>
          <a:xfrm rot="0" flipH="0" flipV="0">
            <a:off x="8783027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" name="Freeform 1989"/>
          <p:cNvSpPr/>
          <p:nvPr/>
        </p:nvSpPr>
        <p:spPr>
          <a:xfrm rot="0" flipH="0" flipV="0">
            <a:off x="8832494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" name="Freeform 1990"/>
          <p:cNvSpPr/>
          <p:nvPr/>
        </p:nvSpPr>
        <p:spPr>
          <a:xfrm rot="0" flipH="0" flipV="0">
            <a:off x="8881960" y="80669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" name="Freeform 1991"/>
          <p:cNvSpPr/>
          <p:nvPr/>
        </p:nvSpPr>
        <p:spPr>
          <a:xfrm rot="0" flipH="0" flipV="0">
            <a:off x="8931427" y="80669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" name="Freeform 1992"/>
          <p:cNvSpPr/>
          <p:nvPr/>
        </p:nvSpPr>
        <p:spPr>
          <a:xfrm rot="0" flipH="0" flipV="0">
            <a:off x="52519" y="848398"/>
            <a:ext cx="25706" cy="25717"/>
          </a:xfrm>
          <a:custGeom>
            <a:pathLst>
              <a:path w="25706" h="25717">
                <a:moveTo>
                  <a:pt x="12853" y="25717"/>
                </a:moveTo>
                <a:cubicBezTo>
                  <a:pt x="5787" y="25717"/>
                  <a:pt x="0" y="19926"/>
                  <a:pt x="0" y="12865"/>
                </a:cubicBezTo>
                <a:cubicBezTo>
                  <a:pt x="0" y="5791"/>
                  <a:pt x="5787" y="0"/>
                  <a:pt x="12853" y="0"/>
                </a:cubicBezTo>
                <a:cubicBezTo>
                  <a:pt x="19919" y="0"/>
                  <a:pt x="25706" y="5791"/>
                  <a:pt x="25706" y="12865"/>
                </a:cubicBezTo>
                <a:cubicBezTo>
                  <a:pt x="25706" y="19926"/>
                  <a:pt x="19919" y="25717"/>
                  <a:pt x="1285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" name="Freeform 1993"/>
          <p:cNvSpPr/>
          <p:nvPr/>
        </p:nvSpPr>
        <p:spPr>
          <a:xfrm rot="0" flipH="0" flipV="0">
            <a:off x="101979" y="848398"/>
            <a:ext cx="25708" cy="25717"/>
          </a:xfrm>
          <a:custGeom>
            <a:pathLst>
              <a:path w="25708" h="25717">
                <a:moveTo>
                  <a:pt x="12856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6" y="0"/>
                </a:cubicBezTo>
                <a:cubicBezTo>
                  <a:pt x="19922" y="0"/>
                  <a:pt x="25708" y="5791"/>
                  <a:pt x="25708" y="12865"/>
                </a:cubicBezTo>
                <a:cubicBezTo>
                  <a:pt x="25708" y="19926"/>
                  <a:pt x="19922" y="25717"/>
                  <a:pt x="1285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" name="Freeform 1994"/>
          <p:cNvSpPr/>
          <p:nvPr/>
        </p:nvSpPr>
        <p:spPr>
          <a:xfrm rot="0" flipH="0" flipV="0">
            <a:off x="151460" y="84839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" name="Freeform 1995"/>
          <p:cNvSpPr/>
          <p:nvPr/>
        </p:nvSpPr>
        <p:spPr>
          <a:xfrm rot="0" flipH="0" flipV="0">
            <a:off x="200964" y="84839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" name="Freeform 1996"/>
          <p:cNvSpPr/>
          <p:nvPr/>
        </p:nvSpPr>
        <p:spPr>
          <a:xfrm rot="0" flipH="0" flipV="0">
            <a:off x="250418" y="84839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" name="Freeform 1997"/>
          <p:cNvSpPr/>
          <p:nvPr/>
        </p:nvSpPr>
        <p:spPr>
          <a:xfrm rot="0" flipH="0" flipV="0">
            <a:off x="299808" y="84839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" name="Freeform 1998"/>
          <p:cNvSpPr/>
          <p:nvPr/>
        </p:nvSpPr>
        <p:spPr>
          <a:xfrm rot="0" flipH="0" flipV="0">
            <a:off x="349275" y="84839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" name="Freeform 1999"/>
          <p:cNvSpPr/>
          <p:nvPr/>
        </p:nvSpPr>
        <p:spPr>
          <a:xfrm rot="0" flipH="0" flipV="0">
            <a:off x="398741" y="84839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" name="Freeform 2000"/>
          <p:cNvSpPr/>
          <p:nvPr/>
        </p:nvSpPr>
        <p:spPr>
          <a:xfrm rot="0" flipH="0" flipV="0">
            <a:off x="448208" y="84839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" name="Freeform 2001"/>
          <p:cNvSpPr/>
          <p:nvPr/>
        </p:nvSpPr>
        <p:spPr>
          <a:xfrm rot="0" flipH="0" flipV="0">
            <a:off x="497674" y="84839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" name="Freeform 2002"/>
          <p:cNvSpPr/>
          <p:nvPr/>
        </p:nvSpPr>
        <p:spPr>
          <a:xfrm rot="0" flipH="0" flipV="0">
            <a:off x="547141" y="84839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" name="Freeform 2003"/>
          <p:cNvSpPr/>
          <p:nvPr/>
        </p:nvSpPr>
        <p:spPr>
          <a:xfrm rot="0" flipH="0" flipV="0">
            <a:off x="596607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" name="Freeform 2004"/>
          <p:cNvSpPr/>
          <p:nvPr/>
        </p:nvSpPr>
        <p:spPr>
          <a:xfrm rot="0" flipH="0" flipV="0">
            <a:off x="646087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" name="Freeform 2005"/>
          <p:cNvSpPr/>
          <p:nvPr/>
        </p:nvSpPr>
        <p:spPr>
          <a:xfrm rot="0" flipH="0" flipV="0">
            <a:off x="695540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" name="Freeform 2006"/>
          <p:cNvSpPr/>
          <p:nvPr/>
        </p:nvSpPr>
        <p:spPr>
          <a:xfrm rot="0" flipH="0" flipV="0">
            <a:off x="745058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" name="Freeform 2007"/>
          <p:cNvSpPr/>
          <p:nvPr/>
        </p:nvSpPr>
        <p:spPr>
          <a:xfrm rot="0" flipH="0" flipV="0">
            <a:off x="794524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" name="Freeform 2008"/>
          <p:cNvSpPr/>
          <p:nvPr/>
        </p:nvSpPr>
        <p:spPr>
          <a:xfrm rot="0" flipH="0" flipV="0">
            <a:off x="843902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" name="Freeform 2009"/>
          <p:cNvSpPr/>
          <p:nvPr/>
        </p:nvSpPr>
        <p:spPr>
          <a:xfrm rot="0" flipH="0" flipV="0">
            <a:off x="893368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" name="Freeform 2010"/>
          <p:cNvSpPr/>
          <p:nvPr/>
        </p:nvSpPr>
        <p:spPr>
          <a:xfrm rot="0" flipH="0" flipV="0">
            <a:off x="942835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" name="Freeform 2011"/>
          <p:cNvSpPr/>
          <p:nvPr/>
        </p:nvSpPr>
        <p:spPr>
          <a:xfrm rot="0" flipH="0" flipV="0">
            <a:off x="992314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" name="Freeform 2012"/>
          <p:cNvSpPr/>
          <p:nvPr/>
        </p:nvSpPr>
        <p:spPr>
          <a:xfrm rot="0" flipH="0" flipV="0">
            <a:off x="1041768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" name="Freeform 2013"/>
          <p:cNvSpPr/>
          <p:nvPr/>
        </p:nvSpPr>
        <p:spPr>
          <a:xfrm rot="0" flipH="0" flipV="0">
            <a:off x="1091234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" name="Freeform 2014"/>
          <p:cNvSpPr/>
          <p:nvPr/>
        </p:nvSpPr>
        <p:spPr>
          <a:xfrm rot="0" flipH="0" flipV="0">
            <a:off x="1140701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" name="Freeform 2015"/>
          <p:cNvSpPr/>
          <p:nvPr/>
        </p:nvSpPr>
        <p:spPr>
          <a:xfrm rot="0" flipH="0" flipV="0">
            <a:off x="1190167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" name="Freeform 2016"/>
          <p:cNvSpPr/>
          <p:nvPr/>
        </p:nvSpPr>
        <p:spPr>
          <a:xfrm rot="0" flipH="0" flipV="0">
            <a:off x="1239596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" name="Freeform 2017"/>
          <p:cNvSpPr/>
          <p:nvPr/>
        </p:nvSpPr>
        <p:spPr>
          <a:xfrm rot="0" flipH="0" flipV="0">
            <a:off x="1289151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" name="Freeform 2018"/>
          <p:cNvSpPr/>
          <p:nvPr/>
        </p:nvSpPr>
        <p:spPr>
          <a:xfrm rot="0" flipH="0" flipV="0">
            <a:off x="1338529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" name="Freeform 2019"/>
          <p:cNvSpPr/>
          <p:nvPr/>
        </p:nvSpPr>
        <p:spPr>
          <a:xfrm rot="0" flipH="0" flipV="0">
            <a:off x="1387995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" name="Freeform 2020"/>
          <p:cNvSpPr/>
          <p:nvPr/>
        </p:nvSpPr>
        <p:spPr>
          <a:xfrm rot="0" flipH="0" flipV="0">
            <a:off x="1437462" y="84842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" name="Freeform 2021"/>
          <p:cNvSpPr/>
          <p:nvPr/>
        </p:nvSpPr>
        <p:spPr>
          <a:xfrm rot="0" flipH="0" flipV="0">
            <a:off x="1486928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" name="Freeform 2022"/>
          <p:cNvSpPr/>
          <p:nvPr/>
        </p:nvSpPr>
        <p:spPr>
          <a:xfrm rot="0" flipH="0" flipV="0">
            <a:off x="1536395" y="84842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" name="Freeform 2023"/>
          <p:cNvSpPr/>
          <p:nvPr/>
        </p:nvSpPr>
        <p:spPr>
          <a:xfrm rot="0" flipH="0" flipV="0">
            <a:off x="1585861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" name="Freeform 2024"/>
          <p:cNvSpPr/>
          <p:nvPr/>
        </p:nvSpPr>
        <p:spPr>
          <a:xfrm rot="0" flipH="0" flipV="0">
            <a:off x="1635328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" name="Freeform 2025"/>
          <p:cNvSpPr/>
          <p:nvPr/>
        </p:nvSpPr>
        <p:spPr>
          <a:xfrm rot="0" flipH="0" flipV="0">
            <a:off x="1684794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" name="Freeform 2026"/>
          <p:cNvSpPr/>
          <p:nvPr/>
        </p:nvSpPr>
        <p:spPr>
          <a:xfrm rot="0" flipH="0" flipV="0">
            <a:off x="1734261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" name="Freeform 2027"/>
          <p:cNvSpPr/>
          <p:nvPr/>
        </p:nvSpPr>
        <p:spPr>
          <a:xfrm rot="0" flipH="0" flipV="0">
            <a:off x="1783689" y="84842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" name="Freeform 2028"/>
          <p:cNvSpPr/>
          <p:nvPr/>
        </p:nvSpPr>
        <p:spPr>
          <a:xfrm rot="0" flipH="0" flipV="0">
            <a:off x="1833156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" name="Freeform 2029"/>
          <p:cNvSpPr/>
          <p:nvPr/>
        </p:nvSpPr>
        <p:spPr>
          <a:xfrm rot="0" flipH="0" flipV="0">
            <a:off x="1882622" y="84842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" name="Freeform 2030"/>
          <p:cNvSpPr/>
          <p:nvPr/>
        </p:nvSpPr>
        <p:spPr>
          <a:xfrm rot="0" flipH="0" flipV="0">
            <a:off x="1932089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" name="Freeform 2031"/>
          <p:cNvSpPr/>
          <p:nvPr/>
        </p:nvSpPr>
        <p:spPr>
          <a:xfrm rot="0" flipH="0" flipV="0">
            <a:off x="1981555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" name="Freeform 2032"/>
          <p:cNvSpPr/>
          <p:nvPr/>
        </p:nvSpPr>
        <p:spPr>
          <a:xfrm rot="0" flipH="0" flipV="0">
            <a:off x="2031022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" name="Freeform 2033"/>
          <p:cNvSpPr/>
          <p:nvPr/>
        </p:nvSpPr>
        <p:spPr>
          <a:xfrm rot="0" flipH="0" flipV="0">
            <a:off x="2278392" y="84839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" name="Freeform 2034"/>
          <p:cNvSpPr/>
          <p:nvPr/>
        </p:nvSpPr>
        <p:spPr>
          <a:xfrm rot="0" flipH="0" flipV="0">
            <a:off x="2327871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" name="Freeform 2035"/>
          <p:cNvSpPr/>
          <p:nvPr/>
        </p:nvSpPr>
        <p:spPr>
          <a:xfrm rot="0" flipH="0" flipV="0">
            <a:off x="2377325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" name="Freeform 2036"/>
          <p:cNvSpPr/>
          <p:nvPr/>
        </p:nvSpPr>
        <p:spPr>
          <a:xfrm rot="0" flipH="0" flipV="0">
            <a:off x="2426715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" name="Freeform 2037"/>
          <p:cNvSpPr/>
          <p:nvPr/>
        </p:nvSpPr>
        <p:spPr>
          <a:xfrm rot="0" flipH="0" flipV="0">
            <a:off x="2476182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" name="Freeform 2038"/>
          <p:cNvSpPr/>
          <p:nvPr/>
        </p:nvSpPr>
        <p:spPr>
          <a:xfrm rot="0" flipH="0" flipV="0">
            <a:off x="2525649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" name="Freeform 2039"/>
          <p:cNvSpPr/>
          <p:nvPr/>
        </p:nvSpPr>
        <p:spPr>
          <a:xfrm rot="0" flipH="0" flipV="0">
            <a:off x="2970809" y="84839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" name="Freeform 2040"/>
          <p:cNvSpPr/>
          <p:nvPr/>
        </p:nvSpPr>
        <p:spPr>
          <a:xfrm rot="0" flipH="0" flipV="0">
            <a:off x="3020263" y="84842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" name="Freeform 2041"/>
          <p:cNvSpPr/>
          <p:nvPr/>
        </p:nvSpPr>
        <p:spPr>
          <a:xfrm rot="0" flipH="0" flipV="0">
            <a:off x="3069742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" name="Freeform 2042"/>
          <p:cNvSpPr/>
          <p:nvPr/>
        </p:nvSpPr>
        <p:spPr>
          <a:xfrm rot="0" flipH="0" flipV="0">
            <a:off x="3119208" y="84839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" name="Freeform 2043"/>
          <p:cNvSpPr/>
          <p:nvPr/>
        </p:nvSpPr>
        <p:spPr>
          <a:xfrm rot="0" flipH="0" flipV="0">
            <a:off x="3168675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" name="Freeform 2044"/>
          <p:cNvSpPr/>
          <p:nvPr/>
        </p:nvSpPr>
        <p:spPr>
          <a:xfrm rot="0" flipH="0" flipV="0">
            <a:off x="3218141" y="84839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" name="Freeform 2045"/>
          <p:cNvSpPr/>
          <p:nvPr/>
        </p:nvSpPr>
        <p:spPr>
          <a:xfrm rot="0" flipH="0" flipV="0">
            <a:off x="3762235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" name="Freeform 2046"/>
          <p:cNvSpPr/>
          <p:nvPr/>
        </p:nvSpPr>
        <p:spPr>
          <a:xfrm rot="0" flipH="0" flipV="0">
            <a:off x="3811701" y="84839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" name="Freeform 2047"/>
          <p:cNvSpPr/>
          <p:nvPr/>
        </p:nvSpPr>
        <p:spPr>
          <a:xfrm rot="0" flipH="0" flipV="0">
            <a:off x="4454690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" name="Freeform 2048"/>
          <p:cNvSpPr/>
          <p:nvPr/>
        </p:nvSpPr>
        <p:spPr>
          <a:xfrm rot="0" flipH="0" flipV="0">
            <a:off x="4504144" y="84842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" name="Freeform 2049"/>
          <p:cNvSpPr/>
          <p:nvPr/>
        </p:nvSpPr>
        <p:spPr>
          <a:xfrm rot="0" flipH="0" flipV="0">
            <a:off x="4553623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" name="Freeform 2050"/>
          <p:cNvSpPr/>
          <p:nvPr/>
        </p:nvSpPr>
        <p:spPr>
          <a:xfrm rot="0" flipH="0" flipV="0">
            <a:off x="4603076" y="84842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" name="Freeform 2051"/>
          <p:cNvSpPr/>
          <p:nvPr/>
        </p:nvSpPr>
        <p:spPr>
          <a:xfrm rot="0" flipH="0" flipV="0">
            <a:off x="4652556" y="8484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" name="Freeform 2052"/>
          <p:cNvSpPr/>
          <p:nvPr/>
        </p:nvSpPr>
        <p:spPr>
          <a:xfrm rot="0" flipH="0" flipV="0">
            <a:off x="4702060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" name="Freeform 2053"/>
          <p:cNvSpPr/>
          <p:nvPr/>
        </p:nvSpPr>
        <p:spPr>
          <a:xfrm rot="0" flipH="0" flipV="0">
            <a:off x="5097716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" name="Freeform 2054"/>
          <p:cNvSpPr/>
          <p:nvPr/>
        </p:nvSpPr>
        <p:spPr>
          <a:xfrm rot="0" flipH="0" flipV="0">
            <a:off x="5147259" y="84842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" name="Freeform 2055"/>
          <p:cNvSpPr/>
          <p:nvPr/>
        </p:nvSpPr>
        <p:spPr>
          <a:xfrm rot="0" flipH="0" flipV="0">
            <a:off x="5196649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" name="Freeform 2056"/>
          <p:cNvSpPr/>
          <p:nvPr/>
        </p:nvSpPr>
        <p:spPr>
          <a:xfrm rot="0" flipH="0" flipV="0">
            <a:off x="5246116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" name="Freeform 2057"/>
          <p:cNvSpPr/>
          <p:nvPr/>
        </p:nvSpPr>
        <p:spPr>
          <a:xfrm rot="0" flipH="0" flipV="0">
            <a:off x="5295569" y="8484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" name="Freeform 2058"/>
          <p:cNvSpPr/>
          <p:nvPr/>
        </p:nvSpPr>
        <p:spPr>
          <a:xfrm rot="0" flipH="0" flipV="0">
            <a:off x="5345048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" name="Freeform 2059"/>
          <p:cNvSpPr/>
          <p:nvPr/>
        </p:nvSpPr>
        <p:spPr>
          <a:xfrm rot="0" flipH="0" flipV="0">
            <a:off x="5394502" y="8484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" name="Freeform 2060"/>
          <p:cNvSpPr/>
          <p:nvPr/>
        </p:nvSpPr>
        <p:spPr>
          <a:xfrm rot="0" flipH="0" flipV="0">
            <a:off x="5443981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" name="Freeform 2061"/>
          <p:cNvSpPr/>
          <p:nvPr/>
        </p:nvSpPr>
        <p:spPr>
          <a:xfrm rot="0" flipH="0" flipV="0">
            <a:off x="5493435" y="8484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" name="Freeform 2062"/>
          <p:cNvSpPr/>
          <p:nvPr/>
        </p:nvSpPr>
        <p:spPr>
          <a:xfrm rot="0" flipH="0" flipV="0">
            <a:off x="5542915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" name="Freeform 2063"/>
          <p:cNvSpPr/>
          <p:nvPr/>
        </p:nvSpPr>
        <p:spPr>
          <a:xfrm rot="0" flipH="0" flipV="0">
            <a:off x="5592381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" name="Freeform 2064"/>
          <p:cNvSpPr/>
          <p:nvPr/>
        </p:nvSpPr>
        <p:spPr>
          <a:xfrm rot="0" flipH="0" flipV="0">
            <a:off x="5641848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" name="Freeform 2065"/>
          <p:cNvSpPr/>
          <p:nvPr/>
        </p:nvSpPr>
        <p:spPr>
          <a:xfrm rot="0" flipH="0" flipV="0">
            <a:off x="5691314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" name="Freeform 2066"/>
          <p:cNvSpPr/>
          <p:nvPr/>
        </p:nvSpPr>
        <p:spPr>
          <a:xfrm rot="0" flipH="0" flipV="0">
            <a:off x="5740781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" name="Freeform 2067"/>
          <p:cNvSpPr/>
          <p:nvPr/>
        </p:nvSpPr>
        <p:spPr>
          <a:xfrm rot="0" flipH="0" flipV="0">
            <a:off x="5790247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" name="Freeform 2068"/>
          <p:cNvSpPr/>
          <p:nvPr/>
        </p:nvSpPr>
        <p:spPr>
          <a:xfrm rot="0" flipH="0" flipV="0">
            <a:off x="5839714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" name="Freeform 2069"/>
          <p:cNvSpPr/>
          <p:nvPr/>
        </p:nvSpPr>
        <p:spPr>
          <a:xfrm rot="0" flipH="0" flipV="0">
            <a:off x="5889180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" name="Freeform 2070"/>
          <p:cNvSpPr/>
          <p:nvPr/>
        </p:nvSpPr>
        <p:spPr>
          <a:xfrm rot="0" flipH="0" flipV="0">
            <a:off x="5938646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" name="Freeform 2071"/>
          <p:cNvSpPr/>
          <p:nvPr/>
        </p:nvSpPr>
        <p:spPr>
          <a:xfrm rot="0" flipH="0" flipV="0">
            <a:off x="5988113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" name="Freeform 2072"/>
          <p:cNvSpPr/>
          <p:nvPr/>
        </p:nvSpPr>
        <p:spPr>
          <a:xfrm rot="0" flipH="0" flipV="0">
            <a:off x="6037579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" name="Freeform 2073"/>
          <p:cNvSpPr/>
          <p:nvPr/>
        </p:nvSpPr>
        <p:spPr>
          <a:xfrm rot="0" flipH="0" flipV="0">
            <a:off x="6087046" y="84842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" name="Freeform 2074"/>
          <p:cNvSpPr/>
          <p:nvPr/>
        </p:nvSpPr>
        <p:spPr>
          <a:xfrm rot="0" flipH="0" flipV="0">
            <a:off x="6136513" y="84842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" name="Freeform 2075"/>
          <p:cNvSpPr/>
          <p:nvPr/>
        </p:nvSpPr>
        <p:spPr>
          <a:xfrm rot="0" flipH="0" flipV="0">
            <a:off x="6185979" y="84842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" name="Freeform 2076"/>
          <p:cNvSpPr/>
          <p:nvPr/>
        </p:nvSpPr>
        <p:spPr>
          <a:xfrm rot="0" flipH="0" flipV="0">
            <a:off x="6235369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" name="Freeform 2077"/>
          <p:cNvSpPr/>
          <p:nvPr/>
        </p:nvSpPr>
        <p:spPr>
          <a:xfrm rot="0" flipH="0" flipV="0">
            <a:off x="6284823" y="8484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" name="Freeform 2078"/>
          <p:cNvSpPr/>
          <p:nvPr/>
        </p:nvSpPr>
        <p:spPr>
          <a:xfrm rot="0" flipH="0" flipV="0">
            <a:off x="6334290" y="8484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" name="Freeform 2079"/>
          <p:cNvSpPr/>
          <p:nvPr/>
        </p:nvSpPr>
        <p:spPr>
          <a:xfrm rot="0" flipH="0" flipV="0">
            <a:off x="6383756" y="8484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" name="Freeform 2080"/>
          <p:cNvSpPr/>
          <p:nvPr/>
        </p:nvSpPr>
        <p:spPr>
          <a:xfrm rot="0" flipH="0" flipV="0">
            <a:off x="6433235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" name="Freeform 2081"/>
          <p:cNvSpPr/>
          <p:nvPr/>
        </p:nvSpPr>
        <p:spPr>
          <a:xfrm rot="0" flipH="0" flipV="0">
            <a:off x="6482689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" name="Freeform 2082"/>
          <p:cNvSpPr/>
          <p:nvPr/>
        </p:nvSpPr>
        <p:spPr>
          <a:xfrm rot="0" flipH="0" flipV="0">
            <a:off x="6532169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" name="Freeform 2083"/>
          <p:cNvSpPr/>
          <p:nvPr/>
        </p:nvSpPr>
        <p:spPr>
          <a:xfrm rot="0" flipH="0" flipV="0">
            <a:off x="6581635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" name="Freeform 2084"/>
          <p:cNvSpPr/>
          <p:nvPr/>
        </p:nvSpPr>
        <p:spPr>
          <a:xfrm rot="0" flipH="0" flipV="0">
            <a:off x="6631088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" name="Freeform 2085"/>
          <p:cNvSpPr/>
          <p:nvPr/>
        </p:nvSpPr>
        <p:spPr>
          <a:xfrm rot="0" flipH="0" flipV="0">
            <a:off x="6680568" y="84842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" name="Freeform 2086"/>
          <p:cNvSpPr/>
          <p:nvPr/>
        </p:nvSpPr>
        <p:spPr>
          <a:xfrm rot="0" flipH="0" flipV="0">
            <a:off x="6730022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" name="Freeform 2087"/>
          <p:cNvSpPr/>
          <p:nvPr/>
        </p:nvSpPr>
        <p:spPr>
          <a:xfrm rot="0" flipH="0" flipV="0">
            <a:off x="6779500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" name="Freeform 2088"/>
          <p:cNvSpPr/>
          <p:nvPr/>
        </p:nvSpPr>
        <p:spPr>
          <a:xfrm rot="0" flipH="0" flipV="0">
            <a:off x="6828955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" name="Freeform 2089"/>
          <p:cNvSpPr/>
          <p:nvPr/>
        </p:nvSpPr>
        <p:spPr>
          <a:xfrm rot="0" flipH="0" flipV="0">
            <a:off x="6878434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" name="Freeform 2090"/>
          <p:cNvSpPr/>
          <p:nvPr/>
        </p:nvSpPr>
        <p:spPr>
          <a:xfrm rot="0" flipH="0" flipV="0">
            <a:off x="6927900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" name="Freeform 2091"/>
          <p:cNvSpPr/>
          <p:nvPr/>
        </p:nvSpPr>
        <p:spPr>
          <a:xfrm rot="0" flipH="0" flipV="0">
            <a:off x="6977367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" name="Freeform 2092"/>
          <p:cNvSpPr/>
          <p:nvPr/>
        </p:nvSpPr>
        <p:spPr>
          <a:xfrm rot="0" flipH="0" flipV="0">
            <a:off x="7026833" y="84842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" name="Freeform 2093"/>
          <p:cNvSpPr/>
          <p:nvPr/>
        </p:nvSpPr>
        <p:spPr>
          <a:xfrm rot="0" flipH="0" flipV="0">
            <a:off x="7076299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" name="Freeform 2094"/>
          <p:cNvSpPr/>
          <p:nvPr/>
        </p:nvSpPr>
        <p:spPr>
          <a:xfrm rot="0" flipH="0" flipV="0">
            <a:off x="7125766" y="84842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" name="Freeform 2095"/>
          <p:cNvSpPr/>
          <p:nvPr/>
        </p:nvSpPr>
        <p:spPr>
          <a:xfrm rot="0" flipH="0" flipV="0">
            <a:off x="7175233" y="84842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" name="Freeform 2096"/>
          <p:cNvSpPr/>
          <p:nvPr/>
        </p:nvSpPr>
        <p:spPr>
          <a:xfrm rot="0" flipH="0" flipV="0">
            <a:off x="7224611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" name="Freeform 2097"/>
          <p:cNvSpPr/>
          <p:nvPr/>
        </p:nvSpPr>
        <p:spPr>
          <a:xfrm rot="0" flipH="0" flipV="0">
            <a:off x="7274077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" name="Freeform 2098"/>
          <p:cNvSpPr/>
          <p:nvPr/>
        </p:nvSpPr>
        <p:spPr>
          <a:xfrm rot="0" flipH="0" flipV="0">
            <a:off x="7323543" y="8484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" name="Freeform 2099"/>
          <p:cNvSpPr/>
          <p:nvPr/>
        </p:nvSpPr>
        <p:spPr>
          <a:xfrm rot="0" flipH="0" flipV="0">
            <a:off x="7373010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" name="Freeform 2100"/>
          <p:cNvSpPr/>
          <p:nvPr/>
        </p:nvSpPr>
        <p:spPr>
          <a:xfrm rot="0" flipH="0" flipV="0">
            <a:off x="7422476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" name="Freeform 2101"/>
          <p:cNvSpPr/>
          <p:nvPr/>
        </p:nvSpPr>
        <p:spPr>
          <a:xfrm rot="0" flipH="0" flipV="0">
            <a:off x="7471955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" name="Freeform 2102"/>
          <p:cNvSpPr/>
          <p:nvPr/>
        </p:nvSpPr>
        <p:spPr>
          <a:xfrm rot="0" flipH="0" flipV="0">
            <a:off x="7521410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" name="Freeform 2103"/>
          <p:cNvSpPr/>
          <p:nvPr/>
        </p:nvSpPr>
        <p:spPr>
          <a:xfrm rot="0" flipH="0" flipV="0">
            <a:off x="7570889" y="84842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" name="Freeform 2104"/>
          <p:cNvSpPr/>
          <p:nvPr/>
        </p:nvSpPr>
        <p:spPr>
          <a:xfrm rot="0" flipH="0" flipV="0">
            <a:off x="7620342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" name="Freeform 2105"/>
          <p:cNvSpPr/>
          <p:nvPr/>
        </p:nvSpPr>
        <p:spPr>
          <a:xfrm rot="0" flipH="0" flipV="0">
            <a:off x="7669809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" name="Freeform 2106"/>
          <p:cNvSpPr/>
          <p:nvPr/>
        </p:nvSpPr>
        <p:spPr>
          <a:xfrm rot="0" flipH="0" flipV="0">
            <a:off x="7719288" y="84842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" name="Freeform 2107"/>
          <p:cNvSpPr/>
          <p:nvPr/>
        </p:nvSpPr>
        <p:spPr>
          <a:xfrm rot="0" flipH="0" flipV="0">
            <a:off x="7768742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" name="Freeform 2108"/>
          <p:cNvSpPr/>
          <p:nvPr/>
        </p:nvSpPr>
        <p:spPr>
          <a:xfrm rot="0" flipH="0" flipV="0">
            <a:off x="7818221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" name="Freeform 2109"/>
          <p:cNvSpPr/>
          <p:nvPr/>
        </p:nvSpPr>
        <p:spPr>
          <a:xfrm rot="0" flipH="0" flipV="0">
            <a:off x="7867675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" name="Freeform 2110"/>
          <p:cNvSpPr/>
          <p:nvPr/>
        </p:nvSpPr>
        <p:spPr>
          <a:xfrm rot="0" flipH="0" flipV="0">
            <a:off x="7917154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" name="Freeform 2111"/>
          <p:cNvSpPr/>
          <p:nvPr/>
        </p:nvSpPr>
        <p:spPr>
          <a:xfrm rot="0" flipH="0" flipV="0">
            <a:off x="7966620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" name="Freeform 2112"/>
          <p:cNvSpPr/>
          <p:nvPr/>
        </p:nvSpPr>
        <p:spPr>
          <a:xfrm rot="0" flipH="0" flipV="0">
            <a:off x="8016087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" name="Freeform 2113"/>
          <p:cNvSpPr/>
          <p:nvPr/>
        </p:nvSpPr>
        <p:spPr>
          <a:xfrm rot="0" flipH="0" flipV="0">
            <a:off x="8065541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" name="Freeform 2114"/>
          <p:cNvSpPr/>
          <p:nvPr/>
        </p:nvSpPr>
        <p:spPr>
          <a:xfrm rot="0" flipH="0" flipV="0">
            <a:off x="8115020" y="84842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" name="Freeform 2115"/>
          <p:cNvSpPr/>
          <p:nvPr/>
        </p:nvSpPr>
        <p:spPr>
          <a:xfrm rot="0" flipH="0" flipV="0">
            <a:off x="8164474" y="84842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" name="Freeform 2116"/>
          <p:cNvSpPr/>
          <p:nvPr/>
        </p:nvSpPr>
        <p:spPr>
          <a:xfrm rot="0" flipH="0" flipV="0">
            <a:off x="8213953" y="8484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" name="Freeform 2117"/>
          <p:cNvSpPr/>
          <p:nvPr/>
        </p:nvSpPr>
        <p:spPr>
          <a:xfrm rot="0" flipH="0" flipV="0">
            <a:off x="8263420" y="84842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" name="Freeform 2118"/>
          <p:cNvSpPr/>
          <p:nvPr/>
        </p:nvSpPr>
        <p:spPr>
          <a:xfrm rot="0" flipH="0" flipV="0">
            <a:off x="8312797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" name="Freeform 2119"/>
          <p:cNvSpPr/>
          <p:nvPr/>
        </p:nvSpPr>
        <p:spPr>
          <a:xfrm rot="0" flipH="0" flipV="0">
            <a:off x="8362264" y="84842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" name="Freeform 2120"/>
          <p:cNvSpPr/>
          <p:nvPr/>
        </p:nvSpPr>
        <p:spPr>
          <a:xfrm rot="0" flipH="0" flipV="0">
            <a:off x="8411731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" name="Freeform 2121"/>
          <p:cNvSpPr/>
          <p:nvPr/>
        </p:nvSpPr>
        <p:spPr>
          <a:xfrm rot="0" flipH="0" flipV="0">
            <a:off x="8659063" y="84842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" name="Freeform 2122"/>
          <p:cNvSpPr/>
          <p:nvPr/>
        </p:nvSpPr>
        <p:spPr>
          <a:xfrm rot="0" flipH="0" flipV="0">
            <a:off x="8708529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" name="Freeform 2123"/>
          <p:cNvSpPr/>
          <p:nvPr/>
        </p:nvSpPr>
        <p:spPr>
          <a:xfrm rot="0" flipH="0" flipV="0">
            <a:off x="8807462" y="8484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124" name="Picture 2124"/>
          <p:cNvPicPr>
            <a:picLocks noChangeAspect="0" noChangeArrowheads="1"/>
          </p:cNvPicPr>
          <p:nvPr/>
        </p:nvPicPr>
        <p:blipFill>
          <a:blip r:embed="rId21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878586"/>
            <a:ext cx="17016" cy="51117"/>
          </a:xfrm>
          <a:prstGeom prst="rect">
            <a:avLst/>
          </a:prstGeom>
          <a:noFill/>
          <a:extLst/>
        </p:spPr>
      </p:pic>
      <p:sp>
        <p:nvSpPr>
          <p:cNvPr id="2125" name="Freeform 2125"/>
          <p:cNvSpPr/>
          <p:nvPr/>
        </p:nvSpPr>
        <p:spPr>
          <a:xfrm rot="0" flipH="0" flipV="0">
            <a:off x="28075" y="891286"/>
            <a:ext cx="25709" cy="25717"/>
          </a:xfrm>
          <a:custGeom>
            <a:pathLst>
              <a:path w="25709" h="25717">
                <a:moveTo>
                  <a:pt x="12856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6" y="0"/>
                </a:cubicBezTo>
                <a:cubicBezTo>
                  <a:pt x="19922" y="0"/>
                  <a:pt x="25709" y="5791"/>
                  <a:pt x="25709" y="12865"/>
                </a:cubicBezTo>
                <a:cubicBezTo>
                  <a:pt x="25709" y="19926"/>
                  <a:pt x="19922" y="25717"/>
                  <a:pt x="1285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" name="Freeform 2126"/>
          <p:cNvSpPr/>
          <p:nvPr/>
        </p:nvSpPr>
        <p:spPr>
          <a:xfrm rot="0" flipH="0" flipV="0">
            <a:off x="77538" y="891286"/>
            <a:ext cx="25710" cy="25717"/>
          </a:xfrm>
          <a:custGeom>
            <a:pathLst>
              <a:path w="25710" h="25717">
                <a:moveTo>
                  <a:pt x="12856" y="25717"/>
                </a:moveTo>
                <a:cubicBezTo>
                  <a:pt x="5789" y="25717"/>
                  <a:pt x="0" y="19926"/>
                  <a:pt x="0" y="12865"/>
                </a:cubicBezTo>
                <a:cubicBezTo>
                  <a:pt x="0" y="5791"/>
                  <a:pt x="5789" y="0"/>
                  <a:pt x="12856" y="0"/>
                </a:cubicBezTo>
                <a:cubicBezTo>
                  <a:pt x="19922" y="0"/>
                  <a:pt x="25710" y="5791"/>
                  <a:pt x="25710" y="12865"/>
                </a:cubicBezTo>
                <a:cubicBezTo>
                  <a:pt x="25710" y="19926"/>
                  <a:pt x="19922" y="25717"/>
                  <a:pt x="1285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" name="Freeform 2127"/>
          <p:cNvSpPr/>
          <p:nvPr/>
        </p:nvSpPr>
        <p:spPr>
          <a:xfrm rot="0" flipH="0" flipV="0">
            <a:off x="127012" y="891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" name="Freeform 2128"/>
          <p:cNvSpPr/>
          <p:nvPr/>
        </p:nvSpPr>
        <p:spPr>
          <a:xfrm rot="0" flipH="0" flipV="0">
            <a:off x="176479" y="891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" name="Freeform 2129"/>
          <p:cNvSpPr/>
          <p:nvPr/>
        </p:nvSpPr>
        <p:spPr>
          <a:xfrm rot="0" flipH="0" flipV="0">
            <a:off x="225945" y="891286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" name="Freeform 2130"/>
          <p:cNvSpPr/>
          <p:nvPr/>
        </p:nvSpPr>
        <p:spPr>
          <a:xfrm rot="0" flipH="0" flipV="0">
            <a:off x="275462" y="89128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" name="Freeform 2131"/>
          <p:cNvSpPr/>
          <p:nvPr/>
        </p:nvSpPr>
        <p:spPr>
          <a:xfrm rot="0" flipH="0" flipV="0">
            <a:off x="324878" y="891286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" name="Freeform 2132"/>
          <p:cNvSpPr/>
          <p:nvPr/>
        </p:nvSpPr>
        <p:spPr>
          <a:xfrm rot="0" flipH="0" flipV="0">
            <a:off x="374383" y="89128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" name="Freeform 2133"/>
          <p:cNvSpPr/>
          <p:nvPr/>
        </p:nvSpPr>
        <p:spPr>
          <a:xfrm rot="0" flipH="0" flipV="0">
            <a:off x="423773" y="891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" name="Freeform 2134"/>
          <p:cNvSpPr/>
          <p:nvPr/>
        </p:nvSpPr>
        <p:spPr>
          <a:xfrm rot="0" flipH="0" flipV="0">
            <a:off x="473240" y="891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" name="Freeform 2135"/>
          <p:cNvSpPr/>
          <p:nvPr/>
        </p:nvSpPr>
        <p:spPr>
          <a:xfrm rot="0" flipH="0" flipV="0">
            <a:off x="522693" y="891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" name="Freeform 2136"/>
          <p:cNvSpPr/>
          <p:nvPr/>
        </p:nvSpPr>
        <p:spPr>
          <a:xfrm rot="0" flipH="0" flipV="0">
            <a:off x="572173" y="891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" name="Freeform 2137"/>
          <p:cNvSpPr/>
          <p:nvPr/>
        </p:nvSpPr>
        <p:spPr>
          <a:xfrm rot="0" flipH="0" flipV="0">
            <a:off x="621626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" name="Freeform 2138"/>
          <p:cNvSpPr/>
          <p:nvPr/>
        </p:nvSpPr>
        <p:spPr>
          <a:xfrm rot="0" flipH="0" flipV="0">
            <a:off x="671106" y="891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" name="Freeform 2139"/>
          <p:cNvSpPr/>
          <p:nvPr/>
        </p:nvSpPr>
        <p:spPr>
          <a:xfrm rot="0" flipH="0" flipV="0">
            <a:off x="720572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" name="Freeform 2140"/>
          <p:cNvSpPr/>
          <p:nvPr/>
        </p:nvSpPr>
        <p:spPr>
          <a:xfrm rot="0" flipH="0" flipV="0">
            <a:off x="770039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" name="Freeform 2141"/>
          <p:cNvSpPr/>
          <p:nvPr/>
        </p:nvSpPr>
        <p:spPr>
          <a:xfrm rot="0" flipH="0" flipV="0">
            <a:off x="819556" y="89131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" name="Freeform 2142"/>
          <p:cNvSpPr/>
          <p:nvPr/>
        </p:nvSpPr>
        <p:spPr>
          <a:xfrm rot="0" flipH="0" flipV="0">
            <a:off x="868997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" name="Freeform 2143"/>
          <p:cNvSpPr/>
          <p:nvPr/>
        </p:nvSpPr>
        <p:spPr>
          <a:xfrm rot="0" flipH="0" flipV="0">
            <a:off x="918489" y="89131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" name="Freeform 2144"/>
          <p:cNvSpPr/>
          <p:nvPr/>
        </p:nvSpPr>
        <p:spPr>
          <a:xfrm rot="0" flipH="0" flipV="0">
            <a:off x="967854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" name="Freeform 2145"/>
          <p:cNvSpPr/>
          <p:nvPr/>
        </p:nvSpPr>
        <p:spPr>
          <a:xfrm rot="0" flipH="0" flipV="0">
            <a:off x="1017333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" name="Freeform 2146"/>
          <p:cNvSpPr/>
          <p:nvPr/>
        </p:nvSpPr>
        <p:spPr>
          <a:xfrm rot="0" flipH="0" flipV="0">
            <a:off x="1066800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" name="Freeform 2147"/>
          <p:cNvSpPr/>
          <p:nvPr/>
        </p:nvSpPr>
        <p:spPr>
          <a:xfrm rot="0" flipH="0" flipV="0">
            <a:off x="1116266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" name="Freeform 2148"/>
          <p:cNvSpPr/>
          <p:nvPr/>
        </p:nvSpPr>
        <p:spPr>
          <a:xfrm rot="0" flipH="0" flipV="0">
            <a:off x="1165733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" name="Freeform 2149"/>
          <p:cNvSpPr/>
          <p:nvPr/>
        </p:nvSpPr>
        <p:spPr>
          <a:xfrm rot="0" flipH="0" flipV="0">
            <a:off x="1215199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" name="Freeform 2150"/>
          <p:cNvSpPr/>
          <p:nvPr/>
        </p:nvSpPr>
        <p:spPr>
          <a:xfrm rot="0" flipH="0" flipV="0">
            <a:off x="1264666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" name="Freeform 2151"/>
          <p:cNvSpPr/>
          <p:nvPr/>
        </p:nvSpPr>
        <p:spPr>
          <a:xfrm rot="0" flipH="0" flipV="0">
            <a:off x="1314119" y="89131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" name="Freeform 2152"/>
          <p:cNvSpPr/>
          <p:nvPr/>
        </p:nvSpPr>
        <p:spPr>
          <a:xfrm rot="0" flipH="0" flipV="0">
            <a:off x="1363637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" name="Freeform 2153"/>
          <p:cNvSpPr/>
          <p:nvPr/>
        </p:nvSpPr>
        <p:spPr>
          <a:xfrm rot="0" flipH="0" flipV="0">
            <a:off x="1413014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" name="Freeform 2154"/>
          <p:cNvSpPr/>
          <p:nvPr/>
        </p:nvSpPr>
        <p:spPr>
          <a:xfrm rot="0" flipH="0" flipV="0">
            <a:off x="1462481" y="89131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" name="Freeform 2155"/>
          <p:cNvSpPr/>
          <p:nvPr/>
        </p:nvSpPr>
        <p:spPr>
          <a:xfrm rot="0" flipH="0" flipV="0">
            <a:off x="1511960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" name="Freeform 2156"/>
          <p:cNvSpPr/>
          <p:nvPr/>
        </p:nvSpPr>
        <p:spPr>
          <a:xfrm rot="0" flipH="0" flipV="0">
            <a:off x="1561414" y="89131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" name="Freeform 2157"/>
          <p:cNvSpPr/>
          <p:nvPr/>
        </p:nvSpPr>
        <p:spPr>
          <a:xfrm rot="0" flipH="0" flipV="0">
            <a:off x="1610893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" name="Freeform 2158"/>
          <p:cNvSpPr/>
          <p:nvPr/>
        </p:nvSpPr>
        <p:spPr>
          <a:xfrm rot="0" flipH="0" flipV="0">
            <a:off x="1660347" y="89131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" name="Freeform 2159"/>
          <p:cNvSpPr/>
          <p:nvPr/>
        </p:nvSpPr>
        <p:spPr>
          <a:xfrm rot="0" flipH="0" flipV="0">
            <a:off x="1709826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" name="Freeform 2160"/>
          <p:cNvSpPr/>
          <p:nvPr/>
        </p:nvSpPr>
        <p:spPr>
          <a:xfrm rot="0" flipH="0" flipV="0">
            <a:off x="1759280" y="89131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" name="Freeform 2161"/>
          <p:cNvSpPr/>
          <p:nvPr/>
        </p:nvSpPr>
        <p:spPr>
          <a:xfrm rot="0" flipH="0" flipV="0">
            <a:off x="1808759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" name="Freeform 2162"/>
          <p:cNvSpPr/>
          <p:nvPr/>
        </p:nvSpPr>
        <p:spPr>
          <a:xfrm rot="0" flipH="0" flipV="0">
            <a:off x="1858264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" name="Freeform 2163"/>
          <p:cNvSpPr/>
          <p:nvPr/>
        </p:nvSpPr>
        <p:spPr>
          <a:xfrm rot="0" flipH="0" flipV="0">
            <a:off x="2451823" y="89131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" name="Freeform 2164"/>
          <p:cNvSpPr/>
          <p:nvPr/>
        </p:nvSpPr>
        <p:spPr>
          <a:xfrm rot="0" flipH="0" flipV="0">
            <a:off x="2995917" y="89128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" name="Freeform 2165"/>
          <p:cNvSpPr/>
          <p:nvPr/>
        </p:nvSpPr>
        <p:spPr>
          <a:xfrm rot="0" flipH="0" flipV="0">
            <a:off x="3045294" y="89128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" name="Freeform 2166"/>
          <p:cNvSpPr/>
          <p:nvPr/>
        </p:nvSpPr>
        <p:spPr>
          <a:xfrm rot="0" flipH="0" flipV="0">
            <a:off x="3094761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" name="Freeform 2167"/>
          <p:cNvSpPr/>
          <p:nvPr/>
        </p:nvSpPr>
        <p:spPr>
          <a:xfrm rot="0" flipH="0" flipV="0">
            <a:off x="3144227" y="891286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" name="Freeform 2168"/>
          <p:cNvSpPr/>
          <p:nvPr/>
        </p:nvSpPr>
        <p:spPr>
          <a:xfrm rot="0" flipH="0" flipV="0">
            <a:off x="3193707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" name="Freeform 2169"/>
          <p:cNvSpPr/>
          <p:nvPr/>
        </p:nvSpPr>
        <p:spPr>
          <a:xfrm rot="0" flipH="0" flipV="0">
            <a:off x="4430280" y="89128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" name="Freeform 2170"/>
          <p:cNvSpPr/>
          <p:nvPr/>
        </p:nvSpPr>
        <p:spPr>
          <a:xfrm rot="0" flipH="0" flipV="0">
            <a:off x="4479797" y="89131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" name="Freeform 2171"/>
          <p:cNvSpPr/>
          <p:nvPr/>
        </p:nvSpPr>
        <p:spPr>
          <a:xfrm rot="0" flipH="0" flipV="0">
            <a:off x="4529175" y="89131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" name="Freeform 2172"/>
          <p:cNvSpPr/>
          <p:nvPr/>
        </p:nvSpPr>
        <p:spPr>
          <a:xfrm rot="0" flipH="0" flipV="0">
            <a:off x="4578642" y="89131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" name="Freeform 2173"/>
          <p:cNvSpPr/>
          <p:nvPr/>
        </p:nvSpPr>
        <p:spPr>
          <a:xfrm rot="0" flipH="0" flipV="0">
            <a:off x="4628108" y="89131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" name="Freeform 2174"/>
          <p:cNvSpPr/>
          <p:nvPr/>
        </p:nvSpPr>
        <p:spPr>
          <a:xfrm rot="0" flipH="0" flipV="0">
            <a:off x="4677613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" name="Freeform 2175"/>
          <p:cNvSpPr/>
          <p:nvPr/>
        </p:nvSpPr>
        <p:spPr>
          <a:xfrm rot="0" flipH="0" flipV="0">
            <a:off x="4727079" y="89131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" name="Freeform 2176"/>
          <p:cNvSpPr/>
          <p:nvPr/>
        </p:nvSpPr>
        <p:spPr>
          <a:xfrm rot="0" flipH="0" flipV="0">
            <a:off x="5073357" y="89128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" name="Freeform 2177"/>
          <p:cNvSpPr/>
          <p:nvPr/>
        </p:nvSpPr>
        <p:spPr>
          <a:xfrm rot="0" flipH="0" flipV="0">
            <a:off x="5122811" y="89131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" name="Freeform 2178"/>
          <p:cNvSpPr/>
          <p:nvPr/>
        </p:nvSpPr>
        <p:spPr>
          <a:xfrm rot="0" flipH="0" flipV="0">
            <a:off x="5172290" y="89131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" name="Freeform 2179"/>
          <p:cNvSpPr/>
          <p:nvPr/>
        </p:nvSpPr>
        <p:spPr>
          <a:xfrm rot="0" flipH="0" flipV="0">
            <a:off x="5221744" y="89131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" name="Freeform 2180"/>
          <p:cNvSpPr/>
          <p:nvPr/>
        </p:nvSpPr>
        <p:spPr>
          <a:xfrm rot="0" flipH="0" flipV="0">
            <a:off x="5271135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" name="Freeform 2181"/>
          <p:cNvSpPr/>
          <p:nvPr/>
        </p:nvSpPr>
        <p:spPr>
          <a:xfrm rot="0" flipH="0" flipV="0">
            <a:off x="5320601" y="89131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" name="Freeform 2182"/>
          <p:cNvSpPr/>
          <p:nvPr/>
        </p:nvSpPr>
        <p:spPr>
          <a:xfrm rot="0" flipH="0" flipV="0">
            <a:off x="5370067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" name="Freeform 2183"/>
          <p:cNvSpPr/>
          <p:nvPr/>
        </p:nvSpPr>
        <p:spPr>
          <a:xfrm rot="0" flipH="0" flipV="0">
            <a:off x="5419534" y="89131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" name="Freeform 2184"/>
          <p:cNvSpPr/>
          <p:nvPr/>
        </p:nvSpPr>
        <p:spPr>
          <a:xfrm rot="0" flipH="0" flipV="0">
            <a:off x="5469000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" name="Freeform 2185"/>
          <p:cNvSpPr/>
          <p:nvPr/>
        </p:nvSpPr>
        <p:spPr>
          <a:xfrm rot="0" flipH="0" flipV="0">
            <a:off x="5518467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" name="Freeform 2186"/>
          <p:cNvSpPr/>
          <p:nvPr/>
        </p:nvSpPr>
        <p:spPr>
          <a:xfrm rot="0" flipH="0" flipV="0">
            <a:off x="5567934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" name="Freeform 2187"/>
          <p:cNvSpPr/>
          <p:nvPr/>
        </p:nvSpPr>
        <p:spPr>
          <a:xfrm rot="0" flipH="0" flipV="0">
            <a:off x="5617400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" name="Freeform 2188"/>
          <p:cNvSpPr/>
          <p:nvPr/>
        </p:nvSpPr>
        <p:spPr>
          <a:xfrm rot="0" flipH="0" flipV="0">
            <a:off x="5666866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" name="Freeform 2189"/>
          <p:cNvSpPr/>
          <p:nvPr/>
        </p:nvSpPr>
        <p:spPr>
          <a:xfrm rot="0" flipH="0" flipV="0">
            <a:off x="5716333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" name="Freeform 2190"/>
          <p:cNvSpPr/>
          <p:nvPr/>
        </p:nvSpPr>
        <p:spPr>
          <a:xfrm rot="0" flipH="0" flipV="0">
            <a:off x="5765799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" name="Freeform 2191"/>
          <p:cNvSpPr/>
          <p:nvPr/>
        </p:nvSpPr>
        <p:spPr>
          <a:xfrm rot="0" flipH="0" flipV="0">
            <a:off x="5815266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" name="Freeform 2192"/>
          <p:cNvSpPr/>
          <p:nvPr/>
        </p:nvSpPr>
        <p:spPr>
          <a:xfrm rot="0" flipH="0" flipV="0">
            <a:off x="5864732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" name="Freeform 2193"/>
          <p:cNvSpPr/>
          <p:nvPr/>
        </p:nvSpPr>
        <p:spPr>
          <a:xfrm rot="0" flipH="0" flipV="0">
            <a:off x="5914199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" name="Freeform 2194"/>
          <p:cNvSpPr/>
          <p:nvPr/>
        </p:nvSpPr>
        <p:spPr>
          <a:xfrm rot="0" flipH="0" flipV="0">
            <a:off x="5963678" y="89131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" name="Freeform 2195"/>
          <p:cNvSpPr/>
          <p:nvPr/>
        </p:nvSpPr>
        <p:spPr>
          <a:xfrm rot="0" flipH="0" flipV="0">
            <a:off x="6013132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" name="Freeform 2196"/>
          <p:cNvSpPr/>
          <p:nvPr/>
        </p:nvSpPr>
        <p:spPr>
          <a:xfrm rot="0" flipH="0" flipV="0">
            <a:off x="6062611" y="89131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" name="Freeform 2197"/>
          <p:cNvSpPr/>
          <p:nvPr/>
        </p:nvSpPr>
        <p:spPr>
          <a:xfrm rot="0" flipH="0" flipV="0">
            <a:off x="6112065" y="89131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" name="Freeform 2198"/>
          <p:cNvSpPr/>
          <p:nvPr/>
        </p:nvSpPr>
        <p:spPr>
          <a:xfrm rot="0" flipH="0" flipV="0">
            <a:off x="6161531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" name="Freeform 2199"/>
          <p:cNvSpPr/>
          <p:nvPr/>
        </p:nvSpPr>
        <p:spPr>
          <a:xfrm rot="0" flipH="0" flipV="0">
            <a:off x="6211011" y="89131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" name="Freeform 2200"/>
          <p:cNvSpPr/>
          <p:nvPr/>
        </p:nvSpPr>
        <p:spPr>
          <a:xfrm rot="0" flipH="0" flipV="0">
            <a:off x="6260464" y="89131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" name="Freeform 2201"/>
          <p:cNvSpPr/>
          <p:nvPr/>
        </p:nvSpPr>
        <p:spPr>
          <a:xfrm rot="0" flipH="0" flipV="0">
            <a:off x="6309944" y="89131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" name="Freeform 2202"/>
          <p:cNvSpPr/>
          <p:nvPr/>
        </p:nvSpPr>
        <p:spPr>
          <a:xfrm rot="0" flipH="0" flipV="0">
            <a:off x="6359321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" name="Freeform 2203"/>
          <p:cNvSpPr/>
          <p:nvPr/>
        </p:nvSpPr>
        <p:spPr>
          <a:xfrm rot="0" flipH="0" flipV="0">
            <a:off x="6408788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" name="Freeform 2204"/>
          <p:cNvSpPr/>
          <p:nvPr/>
        </p:nvSpPr>
        <p:spPr>
          <a:xfrm rot="0" flipH="0" flipV="0">
            <a:off x="6458254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" name="Freeform 2205"/>
          <p:cNvSpPr/>
          <p:nvPr/>
        </p:nvSpPr>
        <p:spPr>
          <a:xfrm rot="0" flipH="0" flipV="0">
            <a:off x="6507721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" name="Freeform 2206"/>
          <p:cNvSpPr/>
          <p:nvPr/>
        </p:nvSpPr>
        <p:spPr>
          <a:xfrm rot="0" flipH="0" flipV="0">
            <a:off x="6557187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" name="Freeform 2207"/>
          <p:cNvSpPr/>
          <p:nvPr/>
        </p:nvSpPr>
        <p:spPr>
          <a:xfrm rot="0" flipH="0" flipV="0">
            <a:off x="6606654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" name="Freeform 2208"/>
          <p:cNvSpPr/>
          <p:nvPr/>
        </p:nvSpPr>
        <p:spPr>
          <a:xfrm rot="0" flipH="0" flipV="0">
            <a:off x="6656121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" name="Freeform 2209"/>
          <p:cNvSpPr/>
          <p:nvPr/>
        </p:nvSpPr>
        <p:spPr>
          <a:xfrm rot="0" flipH="0" flipV="0">
            <a:off x="6705587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" name="Freeform 2210"/>
          <p:cNvSpPr/>
          <p:nvPr/>
        </p:nvSpPr>
        <p:spPr>
          <a:xfrm rot="0" flipH="0" flipV="0">
            <a:off x="6755054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" name="Freeform 2211"/>
          <p:cNvSpPr/>
          <p:nvPr/>
        </p:nvSpPr>
        <p:spPr>
          <a:xfrm rot="0" flipH="0" flipV="0">
            <a:off x="6804520" y="89131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" name="Freeform 2212"/>
          <p:cNvSpPr/>
          <p:nvPr/>
        </p:nvSpPr>
        <p:spPr>
          <a:xfrm rot="0" flipH="0" flipV="0">
            <a:off x="6853986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" name="Freeform 2213"/>
          <p:cNvSpPr/>
          <p:nvPr/>
        </p:nvSpPr>
        <p:spPr>
          <a:xfrm rot="0" flipH="0" flipV="0">
            <a:off x="6903453" y="89131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25" y="0"/>
                  <a:pt x="25615" y="5715"/>
                  <a:pt x="25615" y="12865"/>
                </a:cubicBezTo>
                <a:cubicBezTo>
                  <a:pt x="25615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" name="Freeform 2214"/>
          <p:cNvSpPr/>
          <p:nvPr/>
        </p:nvSpPr>
        <p:spPr>
          <a:xfrm rot="0" flipH="0" flipV="0">
            <a:off x="6952919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" name="Freeform 2215"/>
          <p:cNvSpPr/>
          <p:nvPr/>
        </p:nvSpPr>
        <p:spPr>
          <a:xfrm rot="0" flipH="0" flipV="0">
            <a:off x="7002399" y="89131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" name="Freeform 2216"/>
          <p:cNvSpPr/>
          <p:nvPr/>
        </p:nvSpPr>
        <p:spPr>
          <a:xfrm rot="0" flipH="0" flipV="0">
            <a:off x="7051853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" name="Freeform 2217"/>
          <p:cNvSpPr/>
          <p:nvPr/>
        </p:nvSpPr>
        <p:spPr>
          <a:xfrm rot="0" flipH="0" flipV="0">
            <a:off x="7101319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" name="Freeform 2218"/>
          <p:cNvSpPr/>
          <p:nvPr/>
        </p:nvSpPr>
        <p:spPr>
          <a:xfrm rot="0" flipH="0" flipV="0">
            <a:off x="7150785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" name="Freeform 2219"/>
          <p:cNvSpPr/>
          <p:nvPr/>
        </p:nvSpPr>
        <p:spPr>
          <a:xfrm rot="0" flipH="0" flipV="0">
            <a:off x="7200252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" name="Freeform 2220"/>
          <p:cNvSpPr/>
          <p:nvPr/>
        </p:nvSpPr>
        <p:spPr>
          <a:xfrm rot="0" flipH="0" flipV="0">
            <a:off x="7249718" y="89131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" name="Freeform 2221"/>
          <p:cNvSpPr/>
          <p:nvPr/>
        </p:nvSpPr>
        <p:spPr>
          <a:xfrm rot="0" flipH="0" flipV="0">
            <a:off x="7299185" y="89131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" name="Freeform 2222"/>
          <p:cNvSpPr/>
          <p:nvPr/>
        </p:nvSpPr>
        <p:spPr>
          <a:xfrm rot="0" flipH="0" flipV="0">
            <a:off x="7348563" y="89131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" name="Freeform 2223"/>
          <p:cNvSpPr/>
          <p:nvPr/>
        </p:nvSpPr>
        <p:spPr>
          <a:xfrm rot="0" flipH="0" flipV="0">
            <a:off x="7398041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" name="Freeform 2224"/>
          <p:cNvSpPr/>
          <p:nvPr/>
        </p:nvSpPr>
        <p:spPr>
          <a:xfrm rot="0" flipH="0" flipV="0">
            <a:off x="7447495" y="89131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" name="Freeform 2225"/>
          <p:cNvSpPr/>
          <p:nvPr/>
        </p:nvSpPr>
        <p:spPr>
          <a:xfrm rot="0" flipH="0" flipV="0">
            <a:off x="7496975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" name="Freeform 2226"/>
          <p:cNvSpPr/>
          <p:nvPr/>
        </p:nvSpPr>
        <p:spPr>
          <a:xfrm rot="0" flipH="0" flipV="0">
            <a:off x="7546441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" name="Freeform 2227"/>
          <p:cNvSpPr/>
          <p:nvPr/>
        </p:nvSpPr>
        <p:spPr>
          <a:xfrm rot="0" flipH="0" flipV="0">
            <a:off x="7595907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" name="Freeform 2228"/>
          <p:cNvSpPr/>
          <p:nvPr/>
        </p:nvSpPr>
        <p:spPr>
          <a:xfrm rot="0" flipH="0" flipV="0">
            <a:off x="7645374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" name="Freeform 2229"/>
          <p:cNvSpPr/>
          <p:nvPr/>
        </p:nvSpPr>
        <p:spPr>
          <a:xfrm rot="0" flipH="0" flipV="0">
            <a:off x="7694841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" name="Freeform 2230"/>
          <p:cNvSpPr/>
          <p:nvPr/>
        </p:nvSpPr>
        <p:spPr>
          <a:xfrm rot="0" flipH="0" flipV="0">
            <a:off x="7744307" y="89131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" name="Freeform 2231"/>
          <p:cNvSpPr/>
          <p:nvPr/>
        </p:nvSpPr>
        <p:spPr>
          <a:xfrm rot="0" flipH="0" flipV="0">
            <a:off x="7793774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" name="Freeform 2232"/>
          <p:cNvSpPr/>
          <p:nvPr/>
        </p:nvSpPr>
        <p:spPr>
          <a:xfrm rot="0" flipH="0" flipV="0">
            <a:off x="7843240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" name="Freeform 2233"/>
          <p:cNvSpPr/>
          <p:nvPr/>
        </p:nvSpPr>
        <p:spPr>
          <a:xfrm rot="0" flipH="0" flipV="0">
            <a:off x="7892707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" name="Freeform 2234"/>
          <p:cNvSpPr/>
          <p:nvPr/>
        </p:nvSpPr>
        <p:spPr>
          <a:xfrm rot="0" flipH="0" flipV="0">
            <a:off x="7942173" y="89131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25" y="0"/>
                  <a:pt x="25628" y="5715"/>
                  <a:pt x="25628" y="12865"/>
                </a:cubicBezTo>
                <a:cubicBezTo>
                  <a:pt x="25628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" name="Freeform 2235"/>
          <p:cNvSpPr/>
          <p:nvPr/>
        </p:nvSpPr>
        <p:spPr>
          <a:xfrm rot="0" flipH="0" flipV="0">
            <a:off x="7991639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" name="Freeform 2236"/>
          <p:cNvSpPr/>
          <p:nvPr/>
        </p:nvSpPr>
        <p:spPr>
          <a:xfrm rot="0" flipH="0" flipV="0">
            <a:off x="8041106" y="89131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" name="Freeform 2237"/>
          <p:cNvSpPr/>
          <p:nvPr/>
        </p:nvSpPr>
        <p:spPr>
          <a:xfrm rot="0" flipH="0" flipV="0">
            <a:off x="8090573" y="89131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" name="Freeform 2238"/>
          <p:cNvSpPr/>
          <p:nvPr/>
        </p:nvSpPr>
        <p:spPr>
          <a:xfrm rot="0" flipH="0" flipV="0">
            <a:off x="8337905" y="89131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" name="Freeform 2239"/>
          <p:cNvSpPr/>
          <p:nvPr/>
        </p:nvSpPr>
        <p:spPr>
          <a:xfrm rot="0" flipH="0" flipV="0">
            <a:off x="8387283" y="89131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" name="Freeform 2240"/>
          <p:cNvSpPr/>
          <p:nvPr/>
        </p:nvSpPr>
        <p:spPr>
          <a:xfrm rot="0" flipH="0" flipV="0">
            <a:off x="8585148" y="891286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" name="Freeform 2241"/>
          <p:cNvSpPr/>
          <p:nvPr/>
        </p:nvSpPr>
        <p:spPr>
          <a:xfrm rot="0" flipH="0" flipV="0">
            <a:off x="8634628" y="89131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" name="Freeform 2242"/>
          <p:cNvSpPr/>
          <p:nvPr/>
        </p:nvSpPr>
        <p:spPr>
          <a:xfrm rot="0" flipH="0" flipV="0">
            <a:off x="3048" y="933043"/>
            <a:ext cx="25710" cy="25704"/>
          </a:xfrm>
          <a:custGeom>
            <a:pathLst>
              <a:path w="25710" h="25704">
                <a:moveTo>
                  <a:pt x="12856" y="25704"/>
                </a:moveTo>
                <a:cubicBezTo>
                  <a:pt x="5789" y="25704"/>
                  <a:pt x="0" y="19913"/>
                  <a:pt x="0" y="12852"/>
                </a:cubicBezTo>
                <a:cubicBezTo>
                  <a:pt x="0" y="5778"/>
                  <a:pt x="5789" y="0"/>
                  <a:pt x="12856" y="0"/>
                </a:cubicBezTo>
                <a:cubicBezTo>
                  <a:pt x="19922" y="0"/>
                  <a:pt x="25710" y="5778"/>
                  <a:pt x="25710" y="12852"/>
                </a:cubicBezTo>
                <a:cubicBezTo>
                  <a:pt x="25710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" name="Freeform 2243"/>
          <p:cNvSpPr/>
          <p:nvPr/>
        </p:nvSpPr>
        <p:spPr>
          <a:xfrm rot="0" flipH="0" flipV="0">
            <a:off x="52519" y="933043"/>
            <a:ext cx="25706" cy="25704"/>
          </a:xfrm>
          <a:custGeom>
            <a:pathLst>
              <a:path w="25706" h="25704">
                <a:moveTo>
                  <a:pt x="12853" y="25704"/>
                </a:moveTo>
                <a:cubicBezTo>
                  <a:pt x="5787" y="25704"/>
                  <a:pt x="0" y="19913"/>
                  <a:pt x="0" y="12852"/>
                </a:cubicBezTo>
                <a:cubicBezTo>
                  <a:pt x="0" y="5778"/>
                  <a:pt x="5787" y="0"/>
                  <a:pt x="12853" y="0"/>
                </a:cubicBezTo>
                <a:cubicBezTo>
                  <a:pt x="19919" y="0"/>
                  <a:pt x="25706" y="5778"/>
                  <a:pt x="25706" y="12852"/>
                </a:cubicBezTo>
                <a:cubicBezTo>
                  <a:pt x="25706" y="19913"/>
                  <a:pt x="19919" y="25704"/>
                  <a:pt x="1285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" name="Freeform 2244"/>
          <p:cNvSpPr/>
          <p:nvPr/>
        </p:nvSpPr>
        <p:spPr>
          <a:xfrm rot="0" flipH="0" flipV="0">
            <a:off x="101979" y="933043"/>
            <a:ext cx="25708" cy="25704"/>
          </a:xfrm>
          <a:custGeom>
            <a:pathLst>
              <a:path w="25708" h="25704">
                <a:moveTo>
                  <a:pt x="12856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6" y="0"/>
                </a:cubicBezTo>
                <a:cubicBezTo>
                  <a:pt x="19922" y="0"/>
                  <a:pt x="25708" y="5778"/>
                  <a:pt x="25708" y="12852"/>
                </a:cubicBezTo>
                <a:cubicBezTo>
                  <a:pt x="25708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" name="Freeform 2245"/>
          <p:cNvSpPr/>
          <p:nvPr/>
        </p:nvSpPr>
        <p:spPr>
          <a:xfrm rot="0" flipH="0" flipV="0">
            <a:off x="151460" y="93304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" name="Freeform 2246"/>
          <p:cNvSpPr/>
          <p:nvPr/>
        </p:nvSpPr>
        <p:spPr>
          <a:xfrm rot="0" flipH="0" flipV="0">
            <a:off x="200964" y="93304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" name="Freeform 2247"/>
          <p:cNvSpPr/>
          <p:nvPr/>
        </p:nvSpPr>
        <p:spPr>
          <a:xfrm rot="0" flipH="0" flipV="0">
            <a:off x="250418" y="93304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" name="Freeform 2248"/>
          <p:cNvSpPr/>
          <p:nvPr/>
        </p:nvSpPr>
        <p:spPr>
          <a:xfrm rot="0" flipH="0" flipV="0">
            <a:off x="299808" y="9330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" name="Freeform 2249"/>
          <p:cNvSpPr/>
          <p:nvPr/>
        </p:nvSpPr>
        <p:spPr>
          <a:xfrm rot="0" flipH="0" flipV="0">
            <a:off x="349275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" name="Freeform 2250"/>
          <p:cNvSpPr/>
          <p:nvPr/>
        </p:nvSpPr>
        <p:spPr>
          <a:xfrm rot="0" flipH="0" flipV="0">
            <a:off x="398741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" name="Freeform 2251"/>
          <p:cNvSpPr/>
          <p:nvPr/>
        </p:nvSpPr>
        <p:spPr>
          <a:xfrm rot="0" flipH="0" flipV="0">
            <a:off x="448208" y="9330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" name="Freeform 2252"/>
          <p:cNvSpPr/>
          <p:nvPr/>
        </p:nvSpPr>
        <p:spPr>
          <a:xfrm rot="0" flipH="0" flipV="0">
            <a:off x="497674" y="9330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" name="Freeform 2253"/>
          <p:cNvSpPr/>
          <p:nvPr/>
        </p:nvSpPr>
        <p:spPr>
          <a:xfrm rot="0" flipH="0" flipV="0">
            <a:off x="547141" y="9330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" name="Freeform 2254"/>
          <p:cNvSpPr/>
          <p:nvPr/>
        </p:nvSpPr>
        <p:spPr>
          <a:xfrm rot="0" flipH="0" flipV="0">
            <a:off x="596607" y="9330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" name="Freeform 2255"/>
          <p:cNvSpPr/>
          <p:nvPr/>
        </p:nvSpPr>
        <p:spPr>
          <a:xfrm rot="0" flipH="0" flipV="0">
            <a:off x="646087" y="9330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" name="Freeform 2256"/>
          <p:cNvSpPr/>
          <p:nvPr/>
        </p:nvSpPr>
        <p:spPr>
          <a:xfrm rot="0" flipH="0" flipV="0">
            <a:off x="695540" y="93304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" name="Freeform 2257"/>
          <p:cNvSpPr/>
          <p:nvPr/>
        </p:nvSpPr>
        <p:spPr>
          <a:xfrm rot="0" flipH="0" flipV="0">
            <a:off x="745058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" name="Freeform 2258"/>
          <p:cNvSpPr/>
          <p:nvPr/>
        </p:nvSpPr>
        <p:spPr>
          <a:xfrm rot="0" flipH="0" flipV="0">
            <a:off x="794524" y="93304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" name="Freeform 2259"/>
          <p:cNvSpPr/>
          <p:nvPr/>
        </p:nvSpPr>
        <p:spPr>
          <a:xfrm rot="0" flipH="0" flipV="0">
            <a:off x="843902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" name="Freeform 2260"/>
          <p:cNvSpPr/>
          <p:nvPr/>
        </p:nvSpPr>
        <p:spPr>
          <a:xfrm rot="0" flipH="0" flipV="0">
            <a:off x="893368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" name="Freeform 2261"/>
          <p:cNvSpPr/>
          <p:nvPr/>
        </p:nvSpPr>
        <p:spPr>
          <a:xfrm rot="0" flipH="0" flipV="0">
            <a:off x="942835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" name="Freeform 2262"/>
          <p:cNvSpPr/>
          <p:nvPr/>
        </p:nvSpPr>
        <p:spPr>
          <a:xfrm rot="0" flipH="0" flipV="0">
            <a:off x="992314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" name="Freeform 2263"/>
          <p:cNvSpPr/>
          <p:nvPr/>
        </p:nvSpPr>
        <p:spPr>
          <a:xfrm rot="0" flipH="0" flipV="0">
            <a:off x="1041768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" name="Freeform 2264"/>
          <p:cNvSpPr/>
          <p:nvPr/>
        </p:nvSpPr>
        <p:spPr>
          <a:xfrm rot="0" flipH="0" flipV="0">
            <a:off x="1091234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" name="Freeform 2265"/>
          <p:cNvSpPr/>
          <p:nvPr/>
        </p:nvSpPr>
        <p:spPr>
          <a:xfrm rot="0" flipH="0" flipV="0">
            <a:off x="1140701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" name="Freeform 2266"/>
          <p:cNvSpPr/>
          <p:nvPr/>
        </p:nvSpPr>
        <p:spPr>
          <a:xfrm rot="0" flipH="0" flipV="0">
            <a:off x="1190167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" name="Freeform 2267"/>
          <p:cNvSpPr/>
          <p:nvPr/>
        </p:nvSpPr>
        <p:spPr>
          <a:xfrm rot="0" flipH="0" flipV="0">
            <a:off x="1239596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" name="Freeform 2268"/>
          <p:cNvSpPr/>
          <p:nvPr/>
        </p:nvSpPr>
        <p:spPr>
          <a:xfrm rot="0" flipH="0" flipV="0">
            <a:off x="1289151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" name="Freeform 2269"/>
          <p:cNvSpPr/>
          <p:nvPr/>
        </p:nvSpPr>
        <p:spPr>
          <a:xfrm rot="0" flipH="0" flipV="0">
            <a:off x="1338529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" name="Freeform 2270"/>
          <p:cNvSpPr/>
          <p:nvPr/>
        </p:nvSpPr>
        <p:spPr>
          <a:xfrm rot="0" flipH="0" flipV="0">
            <a:off x="1387995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" name="Freeform 2271"/>
          <p:cNvSpPr/>
          <p:nvPr/>
        </p:nvSpPr>
        <p:spPr>
          <a:xfrm rot="0" flipH="0" flipV="0">
            <a:off x="1437462" y="93305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" name="Freeform 2272"/>
          <p:cNvSpPr/>
          <p:nvPr/>
        </p:nvSpPr>
        <p:spPr>
          <a:xfrm rot="0" flipH="0" flipV="0">
            <a:off x="1486928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" name="Freeform 2273"/>
          <p:cNvSpPr/>
          <p:nvPr/>
        </p:nvSpPr>
        <p:spPr>
          <a:xfrm rot="0" flipH="0" flipV="0">
            <a:off x="1536395" y="93305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" name="Freeform 2274"/>
          <p:cNvSpPr/>
          <p:nvPr/>
        </p:nvSpPr>
        <p:spPr>
          <a:xfrm rot="0" flipH="0" flipV="0">
            <a:off x="1585861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" name="Freeform 2275"/>
          <p:cNvSpPr/>
          <p:nvPr/>
        </p:nvSpPr>
        <p:spPr>
          <a:xfrm rot="0" flipH="0" flipV="0">
            <a:off x="1635328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" name="Freeform 2276"/>
          <p:cNvSpPr/>
          <p:nvPr/>
        </p:nvSpPr>
        <p:spPr>
          <a:xfrm rot="0" flipH="0" flipV="0">
            <a:off x="1684794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" name="Freeform 2277"/>
          <p:cNvSpPr/>
          <p:nvPr/>
        </p:nvSpPr>
        <p:spPr>
          <a:xfrm rot="0" flipH="0" flipV="0">
            <a:off x="1734261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" name="Freeform 2278"/>
          <p:cNvSpPr/>
          <p:nvPr/>
        </p:nvSpPr>
        <p:spPr>
          <a:xfrm rot="0" flipH="0" flipV="0">
            <a:off x="1783689" y="93305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" name="Freeform 2279"/>
          <p:cNvSpPr/>
          <p:nvPr/>
        </p:nvSpPr>
        <p:spPr>
          <a:xfrm rot="0" flipH="0" flipV="0">
            <a:off x="1833156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" name="Freeform 2280"/>
          <p:cNvSpPr/>
          <p:nvPr/>
        </p:nvSpPr>
        <p:spPr>
          <a:xfrm rot="0" flipH="0" flipV="0">
            <a:off x="2476182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" name="Freeform 2281"/>
          <p:cNvSpPr/>
          <p:nvPr/>
        </p:nvSpPr>
        <p:spPr>
          <a:xfrm rot="0" flipH="0" flipV="0">
            <a:off x="3020263" y="93304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" name="Freeform 2282"/>
          <p:cNvSpPr/>
          <p:nvPr/>
        </p:nvSpPr>
        <p:spPr>
          <a:xfrm rot="0" flipH="0" flipV="0">
            <a:off x="3069742" y="9330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" name="Freeform 2283"/>
          <p:cNvSpPr/>
          <p:nvPr/>
        </p:nvSpPr>
        <p:spPr>
          <a:xfrm rot="0" flipH="0" flipV="0">
            <a:off x="3119208" y="93305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" name="Freeform 2284"/>
          <p:cNvSpPr/>
          <p:nvPr/>
        </p:nvSpPr>
        <p:spPr>
          <a:xfrm rot="0" flipH="0" flipV="0">
            <a:off x="3168675" y="9330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" name="Freeform 2285"/>
          <p:cNvSpPr/>
          <p:nvPr/>
        </p:nvSpPr>
        <p:spPr>
          <a:xfrm rot="0" flipH="0" flipV="0">
            <a:off x="4454690" y="93304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" name="Freeform 2286"/>
          <p:cNvSpPr/>
          <p:nvPr/>
        </p:nvSpPr>
        <p:spPr>
          <a:xfrm rot="0" flipH="0" flipV="0">
            <a:off x="4504144" y="93305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" name="Freeform 2287"/>
          <p:cNvSpPr/>
          <p:nvPr/>
        </p:nvSpPr>
        <p:spPr>
          <a:xfrm rot="0" flipH="0" flipV="0">
            <a:off x="4553623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" name="Freeform 2288"/>
          <p:cNvSpPr/>
          <p:nvPr/>
        </p:nvSpPr>
        <p:spPr>
          <a:xfrm rot="0" flipH="0" flipV="0">
            <a:off x="4603076" y="93305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" name="Freeform 2289"/>
          <p:cNvSpPr/>
          <p:nvPr/>
        </p:nvSpPr>
        <p:spPr>
          <a:xfrm rot="0" flipH="0" flipV="0">
            <a:off x="4652556" y="93305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" name="Freeform 2290"/>
          <p:cNvSpPr/>
          <p:nvPr/>
        </p:nvSpPr>
        <p:spPr>
          <a:xfrm rot="0" flipH="0" flipV="0">
            <a:off x="4702060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" name="Freeform 2291"/>
          <p:cNvSpPr/>
          <p:nvPr/>
        </p:nvSpPr>
        <p:spPr>
          <a:xfrm rot="0" flipH="0" flipV="0">
            <a:off x="4998859" y="93304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" name="Freeform 2292"/>
          <p:cNvSpPr/>
          <p:nvPr/>
        </p:nvSpPr>
        <p:spPr>
          <a:xfrm rot="0" flipH="0" flipV="0">
            <a:off x="5048326" y="93305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" name="Freeform 2293"/>
          <p:cNvSpPr/>
          <p:nvPr/>
        </p:nvSpPr>
        <p:spPr>
          <a:xfrm rot="0" flipH="0" flipV="0">
            <a:off x="5097716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" name="Freeform 2294"/>
          <p:cNvSpPr/>
          <p:nvPr/>
        </p:nvSpPr>
        <p:spPr>
          <a:xfrm rot="0" flipH="0" flipV="0">
            <a:off x="5147259" y="93305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" name="Freeform 2295"/>
          <p:cNvSpPr/>
          <p:nvPr/>
        </p:nvSpPr>
        <p:spPr>
          <a:xfrm rot="0" flipH="0" flipV="0">
            <a:off x="5196649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" name="Freeform 2296"/>
          <p:cNvSpPr/>
          <p:nvPr/>
        </p:nvSpPr>
        <p:spPr>
          <a:xfrm rot="0" flipH="0" flipV="0">
            <a:off x="5246116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" name="Freeform 2297"/>
          <p:cNvSpPr/>
          <p:nvPr/>
        </p:nvSpPr>
        <p:spPr>
          <a:xfrm rot="0" flipH="0" flipV="0">
            <a:off x="5295569" y="93305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" name="Freeform 2298"/>
          <p:cNvSpPr/>
          <p:nvPr/>
        </p:nvSpPr>
        <p:spPr>
          <a:xfrm rot="0" flipH="0" flipV="0">
            <a:off x="5345048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" name="Freeform 2299"/>
          <p:cNvSpPr/>
          <p:nvPr/>
        </p:nvSpPr>
        <p:spPr>
          <a:xfrm rot="0" flipH="0" flipV="0">
            <a:off x="5394502" y="93305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" name="Freeform 2300"/>
          <p:cNvSpPr/>
          <p:nvPr/>
        </p:nvSpPr>
        <p:spPr>
          <a:xfrm rot="0" flipH="0" flipV="0">
            <a:off x="5443981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" name="Freeform 2301"/>
          <p:cNvSpPr/>
          <p:nvPr/>
        </p:nvSpPr>
        <p:spPr>
          <a:xfrm rot="0" flipH="0" flipV="0">
            <a:off x="5493435" y="93305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" name="Freeform 2302"/>
          <p:cNvSpPr/>
          <p:nvPr/>
        </p:nvSpPr>
        <p:spPr>
          <a:xfrm rot="0" flipH="0" flipV="0">
            <a:off x="5542915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" name="Freeform 2303"/>
          <p:cNvSpPr/>
          <p:nvPr/>
        </p:nvSpPr>
        <p:spPr>
          <a:xfrm rot="0" flipH="0" flipV="0">
            <a:off x="5592381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" name="Freeform 2304"/>
          <p:cNvSpPr/>
          <p:nvPr/>
        </p:nvSpPr>
        <p:spPr>
          <a:xfrm rot="0" flipH="0" flipV="0">
            <a:off x="5641848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" name="Freeform 2305"/>
          <p:cNvSpPr/>
          <p:nvPr/>
        </p:nvSpPr>
        <p:spPr>
          <a:xfrm rot="0" flipH="0" flipV="0">
            <a:off x="5691314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" name="Freeform 2306"/>
          <p:cNvSpPr/>
          <p:nvPr/>
        </p:nvSpPr>
        <p:spPr>
          <a:xfrm rot="0" flipH="0" flipV="0">
            <a:off x="5740781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" name="Freeform 2307"/>
          <p:cNvSpPr/>
          <p:nvPr/>
        </p:nvSpPr>
        <p:spPr>
          <a:xfrm rot="0" flipH="0" flipV="0">
            <a:off x="5790247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" name="Freeform 2308"/>
          <p:cNvSpPr/>
          <p:nvPr/>
        </p:nvSpPr>
        <p:spPr>
          <a:xfrm rot="0" flipH="0" flipV="0">
            <a:off x="5839714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" name="Freeform 2309"/>
          <p:cNvSpPr/>
          <p:nvPr/>
        </p:nvSpPr>
        <p:spPr>
          <a:xfrm rot="0" flipH="0" flipV="0">
            <a:off x="5889180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" name="Freeform 2310"/>
          <p:cNvSpPr/>
          <p:nvPr/>
        </p:nvSpPr>
        <p:spPr>
          <a:xfrm rot="0" flipH="0" flipV="0">
            <a:off x="5938646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" name="Freeform 2311"/>
          <p:cNvSpPr/>
          <p:nvPr/>
        </p:nvSpPr>
        <p:spPr>
          <a:xfrm rot="0" flipH="0" flipV="0">
            <a:off x="5988113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" name="Freeform 2312"/>
          <p:cNvSpPr/>
          <p:nvPr/>
        </p:nvSpPr>
        <p:spPr>
          <a:xfrm rot="0" flipH="0" flipV="0">
            <a:off x="6037579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" name="Freeform 2313"/>
          <p:cNvSpPr/>
          <p:nvPr/>
        </p:nvSpPr>
        <p:spPr>
          <a:xfrm rot="0" flipH="0" flipV="0">
            <a:off x="6087046" y="93305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" name="Freeform 2314"/>
          <p:cNvSpPr/>
          <p:nvPr/>
        </p:nvSpPr>
        <p:spPr>
          <a:xfrm rot="0" flipH="0" flipV="0">
            <a:off x="6136513" y="93305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" name="Freeform 2315"/>
          <p:cNvSpPr/>
          <p:nvPr/>
        </p:nvSpPr>
        <p:spPr>
          <a:xfrm rot="0" flipH="0" flipV="0">
            <a:off x="6185979" y="93305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" name="Freeform 2316"/>
          <p:cNvSpPr/>
          <p:nvPr/>
        </p:nvSpPr>
        <p:spPr>
          <a:xfrm rot="0" flipH="0" flipV="0">
            <a:off x="6235369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" name="Freeform 2317"/>
          <p:cNvSpPr/>
          <p:nvPr/>
        </p:nvSpPr>
        <p:spPr>
          <a:xfrm rot="0" flipH="0" flipV="0">
            <a:off x="6284823" y="93305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" name="Freeform 2318"/>
          <p:cNvSpPr/>
          <p:nvPr/>
        </p:nvSpPr>
        <p:spPr>
          <a:xfrm rot="0" flipH="0" flipV="0">
            <a:off x="6334290" y="93305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" name="Freeform 2319"/>
          <p:cNvSpPr/>
          <p:nvPr/>
        </p:nvSpPr>
        <p:spPr>
          <a:xfrm rot="0" flipH="0" flipV="0">
            <a:off x="6383756" y="93305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" name="Freeform 2320"/>
          <p:cNvSpPr/>
          <p:nvPr/>
        </p:nvSpPr>
        <p:spPr>
          <a:xfrm rot="0" flipH="0" flipV="0">
            <a:off x="6433235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" name="Freeform 2321"/>
          <p:cNvSpPr/>
          <p:nvPr/>
        </p:nvSpPr>
        <p:spPr>
          <a:xfrm rot="0" flipH="0" flipV="0">
            <a:off x="6482689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" name="Freeform 2322"/>
          <p:cNvSpPr/>
          <p:nvPr/>
        </p:nvSpPr>
        <p:spPr>
          <a:xfrm rot="0" flipH="0" flipV="0">
            <a:off x="6532169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" name="Freeform 2323"/>
          <p:cNvSpPr/>
          <p:nvPr/>
        </p:nvSpPr>
        <p:spPr>
          <a:xfrm rot="0" flipH="0" flipV="0">
            <a:off x="6581635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" name="Freeform 2324"/>
          <p:cNvSpPr/>
          <p:nvPr/>
        </p:nvSpPr>
        <p:spPr>
          <a:xfrm rot="0" flipH="0" flipV="0">
            <a:off x="6631088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" name="Freeform 2325"/>
          <p:cNvSpPr/>
          <p:nvPr/>
        </p:nvSpPr>
        <p:spPr>
          <a:xfrm rot="0" flipH="0" flipV="0">
            <a:off x="6680568" y="93305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" name="Freeform 2326"/>
          <p:cNvSpPr/>
          <p:nvPr/>
        </p:nvSpPr>
        <p:spPr>
          <a:xfrm rot="0" flipH="0" flipV="0">
            <a:off x="6730022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" name="Freeform 2327"/>
          <p:cNvSpPr/>
          <p:nvPr/>
        </p:nvSpPr>
        <p:spPr>
          <a:xfrm rot="0" flipH="0" flipV="0">
            <a:off x="6779500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" name="Freeform 2328"/>
          <p:cNvSpPr/>
          <p:nvPr/>
        </p:nvSpPr>
        <p:spPr>
          <a:xfrm rot="0" flipH="0" flipV="0">
            <a:off x="6828955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" name="Freeform 2329"/>
          <p:cNvSpPr/>
          <p:nvPr/>
        </p:nvSpPr>
        <p:spPr>
          <a:xfrm rot="0" flipH="0" flipV="0">
            <a:off x="6878434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" name="Freeform 2330"/>
          <p:cNvSpPr/>
          <p:nvPr/>
        </p:nvSpPr>
        <p:spPr>
          <a:xfrm rot="0" flipH="0" flipV="0">
            <a:off x="6927900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" name="Freeform 2331"/>
          <p:cNvSpPr/>
          <p:nvPr/>
        </p:nvSpPr>
        <p:spPr>
          <a:xfrm rot="0" flipH="0" flipV="0">
            <a:off x="6977367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" name="Freeform 2332"/>
          <p:cNvSpPr/>
          <p:nvPr/>
        </p:nvSpPr>
        <p:spPr>
          <a:xfrm rot="0" flipH="0" flipV="0">
            <a:off x="7026833" y="93305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" name="Freeform 2333"/>
          <p:cNvSpPr/>
          <p:nvPr/>
        </p:nvSpPr>
        <p:spPr>
          <a:xfrm rot="0" flipH="0" flipV="0">
            <a:off x="7076299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" name="Freeform 2334"/>
          <p:cNvSpPr/>
          <p:nvPr/>
        </p:nvSpPr>
        <p:spPr>
          <a:xfrm rot="0" flipH="0" flipV="0">
            <a:off x="7125766" y="93305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" name="Freeform 2335"/>
          <p:cNvSpPr/>
          <p:nvPr/>
        </p:nvSpPr>
        <p:spPr>
          <a:xfrm rot="0" flipH="0" flipV="0">
            <a:off x="7175233" y="93305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" name="Freeform 2336"/>
          <p:cNvSpPr/>
          <p:nvPr/>
        </p:nvSpPr>
        <p:spPr>
          <a:xfrm rot="0" flipH="0" flipV="0">
            <a:off x="7224611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" name="Freeform 2337"/>
          <p:cNvSpPr/>
          <p:nvPr/>
        </p:nvSpPr>
        <p:spPr>
          <a:xfrm rot="0" flipH="0" flipV="0">
            <a:off x="7274077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" name="Freeform 2338"/>
          <p:cNvSpPr/>
          <p:nvPr/>
        </p:nvSpPr>
        <p:spPr>
          <a:xfrm rot="0" flipH="0" flipV="0">
            <a:off x="7323543" y="93305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" name="Freeform 2339"/>
          <p:cNvSpPr/>
          <p:nvPr/>
        </p:nvSpPr>
        <p:spPr>
          <a:xfrm rot="0" flipH="0" flipV="0">
            <a:off x="7373010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" name="Freeform 2340"/>
          <p:cNvSpPr/>
          <p:nvPr/>
        </p:nvSpPr>
        <p:spPr>
          <a:xfrm rot="0" flipH="0" flipV="0">
            <a:off x="7422476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" name="Freeform 2341"/>
          <p:cNvSpPr/>
          <p:nvPr/>
        </p:nvSpPr>
        <p:spPr>
          <a:xfrm rot="0" flipH="0" flipV="0">
            <a:off x="7471955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" name="Freeform 2342"/>
          <p:cNvSpPr/>
          <p:nvPr/>
        </p:nvSpPr>
        <p:spPr>
          <a:xfrm rot="0" flipH="0" flipV="0">
            <a:off x="7521410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" name="Freeform 2343"/>
          <p:cNvSpPr/>
          <p:nvPr/>
        </p:nvSpPr>
        <p:spPr>
          <a:xfrm rot="0" flipH="0" flipV="0">
            <a:off x="7570889" y="93305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" name="Freeform 2344"/>
          <p:cNvSpPr/>
          <p:nvPr/>
        </p:nvSpPr>
        <p:spPr>
          <a:xfrm rot="0" flipH="0" flipV="0">
            <a:off x="7620342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" name="Freeform 2345"/>
          <p:cNvSpPr/>
          <p:nvPr/>
        </p:nvSpPr>
        <p:spPr>
          <a:xfrm rot="0" flipH="0" flipV="0">
            <a:off x="7669809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" name="Freeform 2346"/>
          <p:cNvSpPr/>
          <p:nvPr/>
        </p:nvSpPr>
        <p:spPr>
          <a:xfrm rot="0" flipH="0" flipV="0">
            <a:off x="7719288" y="93305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" name="Freeform 2347"/>
          <p:cNvSpPr/>
          <p:nvPr/>
        </p:nvSpPr>
        <p:spPr>
          <a:xfrm rot="0" flipH="0" flipV="0">
            <a:off x="7768742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" name="Freeform 2348"/>
          <p:cNvSpPr/>
          <p:nvPr/>
        </p:nvSpPr>
        <p:spPr>
          <a:xfrm rot="0" flipH="0" flipV="0">
            <a:off x="7818221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" name="Freeform 2349"/>
          <p:cNvSpPr/>
          <p:nvPr/>
        </p:nvSpPr>
        <p:spPr>
          <a:xfrm rot="0" flipH="0" flipV="0">
            <a:off x="7867675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" name="Freeform 2350"/>
          <p:cNvSpPr/>
          <p:nvPr/>
        </p:nvSpPr>
        <p:spPr>
          <a:xfrm rot="0" flipH="0" flipV="0">
            <a:off x="7917154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" name="Freeform 2351"/>
          <p:cNvSpPr/>
          <p:nvPr/>
        </p:nvSpPr>
        <p:spPr>
          <a:xfrm rot="0" flipH="0" flipV="0">
            <a:off x="7966620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" name="Freeform 2352"/>
          <p:cNvSpPr/>
          <p:nvPr/>
        </p:nvSpPr>
        <p:spPr>
          <a:xfrm rot="0" flipH="0" flipV="0">
            <a:off x="8016087" y="93305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" name="Freeform 2353"/>
          <p:cNvSpPr/>
          <p:nvPr/>
        </p:nvSpPr>
        <p:spPr>
          <a:xfrm rot="0" flipH="0" flipV="0">
            <a:off x="8065541" y="93305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" name="Freeform 2354"/>
          <p:cNvSpPr/>
          <p:nvPr/>
        </p:nvSpPr>
        <p:spPr>
          <a:xfrm rot="0" flipH="0" flipV="0">
            <a:off x="8560130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" name="Freeform 2355"/>
          <p:cNvSpPr/>
          <p:nvPr/>
        </p:nvSpPr>
        <p:spPr>
          <a:xfrm rot="0" flipH="0" flipV="0">
            <a:off x="8609596" y="93305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356" name="Picture 2356"/>
          <p:cNvPicPr>
            <a:picLocks noChangeAspect="0" noChangeArrowheads="1"/>
          </p:cNvPicPr>
          <p:nvPr/>
        </p:nvPicPr>
        <p:blipFill>
          <a:blip r:embed="rId23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3282"/>
            <a:ext cx="17016" cy="51028"/>
          </a:xfrm>
          <a:prstGeom prst="rect">
            <a:avLst/>
          </a:prstGeom>
          <a:noFill/>
          <a:extLst/>
        </p:spPr>
      </p:pic>
      <p:sp>
        <p:nvSpPr>
          <p:cNvPr id="2357" name="Freeform 2357"/>
          <p:cNvSpPr/>
          <p:nvPr/>
        </p:nvSpPr>
        <p:spPr>
          <a:xfrm rot="0" flipH="0" flipV="0">
            <a:off x="28075" y="975982"/>
            <a:ext cx="25709" cy="25628"/>
          </a:xfrm>
          <a:custGeom>
            <a:pathLst>
              <a:path w="25709" h="25628">
                <a:moveTo>
                  <a:pt x="12856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6" y="0"/>
                </a:cubicBezTo>
                <a:cubicBezTo>
                  <a:pt x="19922" y="0"/>
                  <a:pt x="25709" y="5702"/>
                  <a:pt x="25709" y="12776"/>
                </a:cubicBezTo>
                <a:cubicBezTo>
                  <a:pt x="25709" y="19926"/>
                  <a:pt x="19922" y="25628"/>
                  <a:pt x="1285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" name="Freeform 2358"/>
          <p:cNvSpPr/>
          <p:nvPr/>
        </p:nvSpPr>
        <p:spPr>
          <a:xfrm rot="0" flipH="0" flipV="0">
            <a:off x="77538" y="975982"/>
            <a:ext cx="25710" cy="25628"/>
          </a:xfrm>
          <a:custGeom>
            <a:pathLst>
              <a:path w="25710" h="25628">
                <a:moveTo>
                  <a:pt x="12856" y="25628"/>
                </a:moveTo>
                <a:cubicBezTo>
                  <a:pt x="5789" y="25628"/>
                  <a:pt x="0" y="19926"/>
                  <a:pt x="0" y="12776"/>
                </a:cubicBezTo>
                <a:cubicBezTo>
                  <a:pt x="0" y="5702"/>
                  <a:pt x="5789" y="0"/>
                  <a:pt x="12856" y="0"/>
                </a:cubicBezTo>
                <a:cubicBezTo>
                  <a:pt x="19922" y="0"/>
                  <a:pt x="25710" y="5702"/>
                  <a:pt x="25710" y="12776"/>
                </a:cubicBezTo>
                <a:cubicBezTo>
                  <a:pt x="25710" y="19926"/>
                  <a:pt x="19922" y="25628"/>
                  <a:pt x="1285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" name="Freeform 2359"/>
          <p:cNvSpPr/>
          <p:nvPr/>
        </p:nvSpPr>
        <p:spPr>
          <a:xfrm rot="0" flipH="0" flipV="0">
            <a:off x="127012" y="97598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" name="Freeform 2360"/>
          <p:cNvSpPr/>
          <p:nvPr/>
        </p:nvSpPr>
        <p:spPr>
          <a:xfrm rot="0" flipH="0" flipV="0">
            <a:off x="176479" y="97598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" name="Freeform 2361"/>
          <p:cNvSpPr/>
          <p:nvPr/>
        </p:nvSpPr>
        <p:spPr>
          <a:xfrm rot="0" flipH="0" flipV="0">
            <a:off x="225945" y="97598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" name="Freeform 2362"/>
          <p:cNvSpPr/>
          <p:nvPr/>
        </p:nvSpPr>
        <p:spPr>
          <a:xfrm rot="0" flipH="0" flipV="0">
            <a:off x="275462" y="975982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" name="Freeform 2363"/>
          <p:cNvSpPr/>
          <p:nvPr/>
        </p:nvSpPr>
        <p:spPr>
          <a:xfrm rot="0" flipH="0" flipV="0">
            <a:off x="324878" y="97594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" name="Freeform 2364"/>
          <p:cNvSpPr/>
          <p:nvPr/>
        </p:nvSpPr>
        <p:spPr>
          <a:xfrm rot="0" flipH="0" flipV="0">
            <a:off x="374383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" name="Freeform 2365"/>
          <p:cNvSpPr/>
          <p:nvPr/>
        </p:nvSpPr>
        <p:spPr>
          <a:xfrm rot="0" flipH="0" flipV="0">
            <a:off x="423773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" name="Freeform 2366"/>
          <p:cNvSpPr/>
          <p:nvPr/>
        </p:nvSpPr>
        <p:spPr>
          <a:xfrm rot="0" flipH="0" flipV="0">
            <a:off x="473240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" name="Freeform 2367"/>
          <p:cNvSpPr/>
          <p:nvPr/>
        </p:nvSpPr>
        <p:spPr>
          <a:xfrm rot="0" flipH="0" flipV="0">
            <a:off x="522693" y="97598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" name="Freeform 2368"/>
          <p:cNvSpPr/>
          <p:nvPr/>
        </p:nvSpPr>
        <p:spPr>
          <a:xfrm rot="0" flipH="0" flipV="0">
            <a:off x="572173" y="97598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" name="Freeform 2369"/>
          <p:cNvSpPr/>
          <p:nvPr/>
        </p:nvSpPr>
        <p:spPr>
          <a:xfrm rot="0" flipH="0" flipV="0">
            <a:off x="621626" y="97598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" name="Freeform 2370"/>
          <p:cNvSpPr/>
          <p:nvPr/>
        </p:nvSpPr>
        <p:spPr>
          <a:xfrm rot="0" flipH="0" flipV="0">
            <a:off x="671106" y="97598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" name="Freeform 2371"/>
          <p:cNvSpPr/>
          <p:nvPr/>
        </p:nvSpPr>
        <p:spPr>
          <a:xfrm rot="0" flipH="0" flipV="0">
            <a:off x="720572" y="97598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" name="Freeform 2372"/>
          <p:cNvSpPr/>
          <p:nvPr/>
        </p:nvSpPr>
        <p:spPr>
          <a:xfrm rot="0" flipH="0" flipV="0">
            <a:off x="770039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" name="Freeform 2373"/>
          <p:cNvSpPr/>
          <p:nvPr/>
        </p:nvSpPr>
        <p:spPr>
          <a:xfrm rot="0" flipH="0" flipV="0">
            <a:off x="819556" y="975982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" name="Freeform 2374"/>
          <p:cNvSpPr/>
          <p:nvPr/>
        </p:nvSpPr>
        <p:spPr>
          <a:xfrm rot="0" flipH="0" flipV="0">
            <a:off x="868997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" name="Freeform 2375"/>
          <p:cNvSpPr/>
          <p:nvPr/>
        </p:nvSpPr>
        <p:spPr>
          <a:xfrm rot="0" flipH="0" flipV="0">
            <a:off x="918489" y="975982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" name="Freeform 2376"/>
          <p:cNvSpPr/>
          <p:nvPr/>
        </p:nvSpPr>
        <p:spPr>
          <a:xfrm rot="0" flipH="0" flipV="0">
            <a:off x="967854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" name="Freeform 2377"/>
          <p:cNvSpPr/>
          <p:nvPr/>
        </p:nvSpPr>
        <p:spPr>
          <a:xfrm rot="0" flipH="0" flipV="0">
            <a:off x="1017333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" name="Freeform 2378"/>
          <p:cNvSpPr/>
          <p:nvPr/>
        </p:nvSpPr>
        <p:spPr>
          <a:xfrm rot="0" flipH="0" flipV="0">
            <a:off x="1066800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" name="Freeform 2379"/>
          <p:cNvSpPr/>
          <p:nvPr/>
        </p:nvSpPr>
        <p:spPr>
          <a:xfrm rot="0" flipH="0" flipV="0">
            <a:off x="1116266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" name="Freeform 2380"/>
          <p:cNvSpPr/>
          <p:nvPr/>
        </p:nvSpPr>
        <p:spPr>
          <a:xfrm rot="0" flipH="0" flipV="0">
            <a:off x="1165733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" name="Freeform 2381"/>
          <p:cNvSpPr/>
          <p:nvPr/>
        </p:nvSpPr>
        <p:spPr>
          <a:xfrm rot="0" flipH="0" flipV="0">
            <a:off x="1215199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" name="Freeform 2382"/>
          <p:cNvSpPr/>
          <p:nvPr/>
        </p:nvSpPr>
        <p:spPr>
          <a:xfrm rot="0" flipH="0" flipV="0">
            <a:off x="1264666" y="97594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" name="Freeform 2383"/>
          <p:cNvSpPr/>
          <p:nvPr/>
        </p:nvSpPr>
        <p:spPr>
          <a:xfrm rot="0" flipH="0" flipV="0">
            <a:off x="1314119" y="97594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" name="Freeform 2384"/>
          <p:cNvSpPr/>
          <p:nvPr/>
        </p:nvSpPr>
        <p:spPr>
          <a:xfrm rot="0" flipH="0" flipV="0">
            <a:off x="1363637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" name="Freeform 2385"/>
          <p:cNvSpPr/>
          <p:nvPr/>
        </p:nvSpPr>
        <p:spPr>
          <a:xfrm rot="0" flipH="0" flipV="0">
            <a:off x="1413014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" name="Freeform 2386"/>
          <p:cNvSpPr/>
          <p:nvPr/>
        </p:nvSpPr>
        <p:spPr>
          <a:xfrm rot="0" flipH="0" flipV="0">
            <a:off x="1462481" y="97594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" name="Freeform 2387"/>
          <p:cNvSpPr/>
          <p:nvPr/>
        </p:nvSpPr>
        <p:spPr>
          <a:xfrm rot="0" flipH="0" flipV="0">
            <a:off x="1511960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" name="Freeform 2388"/>
          <p:cNvSpPr/>
          <p:nvPr/>
        </p:nvSpPr>
        <p:spPr>
          <a:xfrm rot="0" flipH="0" flipV="0">
            <a:off x="1561414" y="97594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" name="Freeform 2389"/>
          <p:cNvSpPr/>
          <p:nvPr/>
        </p:nvSpPr>
        <p:spPr>
          <a:xfrm rot="0" flipH="0" flipV="0">
            <a:off x="1610893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" name="Freeform 2390"/>
          <p:cNvSpPr/>
          <p:nvPr/>
        </p:nvSpPr>
        <p:spPr>
          <a:xfrm rot="0" flipH="0" flipV="0">
            <a:off x="1660347" y="97594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" name="Freeform 2391"/>
          <p:cNvSpPr/>
          <p:nvPr/>
        </p:nvSpPr>
        <p:spPr>
          <a:xfrm rot="0" flipH="0" flipV="0">
            <a:off x="1709826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" name="Freeform 2392"/>
          <p:cNvSpPr/>
          <p:nvPr/>
        </p:nvSpPr>
        <p:spPr>
          <a:xfrm rot="0" flipH="0" flipV="0">
            <a:off x="1759280" y="97594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" name="Freeform 2393"/>
          <p:cNvSpPr/>
          <p:nvPr/>
        </p:nvSpPr>
        <p:spPr>
          <a:xfrm rot="0" flipH="0" flipV="0">
            <a:off x="2303373" y="97594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" name="Freeform 2394"/>
          <p:cNvSpPr/>
          <p:nvPr/>
        </p:nvSpPr>
        <p:spPr>
          <a:xfrm rot="0" flipH="0" flipV="0">
            <a:off x="2352840" y="97594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" name="Freeform 2395"/>
          <p:cNvSpPr/>
          <p:nvPr/>
        </p:nvSpPr>
        <p:spPr>
          <a:xfrm rot="0" flipH="0" flipV="0">
            <a:off x="3094761" y="97598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" name="Freeform 2396"/>
          <p:cNvSpPr/>
          <p:nvPr/>
        </p:nvSpPr>
        <p:spPr>
          <a:xfrm rot="0" flipH="0" flipV="0">
            <a:off x="3144227" y="97594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" name="Freeform 2397"/>
          <p:cNvSpPr/>
          <p:nvPr/>
        </p:nvSpPr>
        <p:spPr>
          <a:xfrm rot="0" flipH="0" flipV="0">
            <a:off x="4084015" y="97598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" name="Freeform 2398"/>
          <p:cNvSpPr/>
          <p:nvPr/>
        </p:nvSpPr>
        <p:spPr>
          <a:xfrm rot="0" flipH="0" flipV="0">
            <a:off x="4133481" y="97598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" name="Freeform 2399"/>
          <p:cNvSpPr/>
          <p:nvPr/>
        </p:nvSpPr>
        <p:spPr>
          <a:xfrm rot="0" flipH="0" flipV="0">
            <a:off x="4182948" y="97598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" name="Freeform 2400"/>
          <p:cNvSpPr/>
          <p:nvPr/>
        </p:nvSpPr>
        <p:spPr>
          <a:xfrm rot="0" flipH="0" flipV="0">
            <a:off x="4479797" y="97594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" name="Freeform 2401"/>
          <p:cNvSpPr/>
          <p:nvPr/>
        </p:nvSpPr>
        <p:spPr>
          <a:xfrm rot="0" flipH="0" flipV="0">
            <a:off x="4529175" y="97594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" name="Freeform 2402"/>
          <p:cNvSpPr/>
          <p:nvPr/>
        </p:nvSpPr>
        <p:spPr>
          <a:xfrm rot="0" flipH="0" flipV="0">
            <a:off x="4578642" y="97594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" name="Freeform 2403"/>
          <p:cNvSpPr/>
          <p:nvPr/>
        </p:nvSpPr>
        <p:spPr>
          <a:xfrm rot="0" flipH="0" flipV="0">
            <a:off x="4628108" y="97594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" name="Freeform 2404"/>
          <p:cNvSpPr/>
          <p:nvPr/>
        </p:nvSpPr>
        <p:spPr>
          <a:xfrm rot="0" flipH="0" flipV="0">
            <a:off x="4677613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" name="Freeform 2405"/>
          <p:cNvSpPr/>
          <p:nvPr/>
        </p:nvSpPr>
        <p:spPr>
          <a:xfrm rot="0" flipH="0" flipV="0">
            <a:off x="4974424" y="975982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" name="Freeform 2406"/>
          <p:cNvSpPr/>
          <p:nvPr/>
        </p:nvSpPr>
        <p:spPr>
          <a:xfrm rot="0" flipH="0" flipV="0">
            <a:off x="5023878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" name="Freeform 2407"/>
          <p:cNvSpPr/>
          <p:nvPr/>
        </p:nvSpPr>
        <p:spPr>
          <a:xfrm rot="0" flipH="0" flipV="0">
            <a:off x="5073357" y="97594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" name="Freeform 2408"/>
          <p:cNvSpPr/>
          <p:nvPr/>
        </p:nvSpPr>
        <p:spPr>
          <a:xfrm rot="0" flipH="0" flipV="0">
            <a:off x="5122811" y="97594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" name="Freeform 2409"/>
          <p:cNvSpPr/>
          <p:nvPr/>
        </p:nvSpPr>
        <p:spPr>
          <a:xfrm rot="0" flipH="0" flipV="0">
            <a:off x="5172290" y="97594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" name="Freeform 2410"/>
          <p:cNvSpPr/>
          <p:nvPr/>
        </p:nvSpPr>
        <p:spPr>
          <a:xfrm rot="0" flipH="0" flipV="0">
            <a:off x="5221744" y="97594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" name="Freeform 2411"/>
          <p:cNvSpPr/>
          <p:nvPr/>
        </p:nvSpPr>
        <p:spPr>
          <a:xfrm rot="0" flipH="0" flipV="0">
            <a:off x="5271135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" name="Freeform 2412"/>
          <p:cNvSpPr/>
          <p:nvPr/>
        </p:nvSpPr>
        <p:spPr>
          <a:xfrm rot="0" flipH="0" flipV="0">
            <a:off x="5320601" y="97594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" name="Freeform 2413"/>
          <p:cNvSpPr/>
          <p:nvPr/>
        </p:nvSpPr>
        <p:spPr>
          <a:xfrm rot="0" flipH="0" flipV="0">
            <a:off x="5370067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" name="Freeform 2414"/>
          <p:cNvSpPr/>
          <p:nvPr/>
        </p:nvSpPr>
        <p:spPr>
          <a:xfrm rot="0" flipH="0" flipV="0">
            <a:off x="5419534" y="97594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" name="Freeform 2415"/>
          <p:cNvSpPr/>
          <p:nvPr/>
        </p:nvSpPr>
        <p:spPr>
          <a:xfrm rot="0" flipH="0" flipV="0">
            <a:off x="5469000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" name="Freeform 2416"/>
          <p:cNvSpPr/>
          <p:nvPr/>
        </p:nvSpPr>
        <p:spPr>
          <a:xfrm rot="0" flipH="0" flipV="0">
            <a:off x="5518467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" name="Freeform 2417"/>
          <p:cNvSpPr/>
          <p:nvPr/>
        </p:nvSpPr>
        <p:spPr>
          <a:xfrm rot="0" flipH="0" flipV="0">
            <a:off x="5567934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" name="Freeform 2418"/>
          <p:cNvSpPr/>
          <p:nvPr/>
        </p:nvSpPr>
        <p:spPr>
          <a:xfrm rot="0" flipH="0" flipV="0">
            <a:off x="5617400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" name="Freeform 2419"/>
          <p:cNvSpPr/>
          <p:nvPr/>
        </p:nvSpPr>
        <p:spPr>
          <a:xfrm rot="0" flipH="0" flipV="0">
            <a:off x="5666866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" name="Freeform 2420"/>
          <p:cNvSpPr/>
          <p:nvPr/>
        </p:nvSpPr>
        <p:spPr>
          <a:xfrm rot="0" flipH="0" flipV="0">
            <a:off x="5716333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" name="Freeform 2421"/>
          <p:cNvSpPr/>
          <p:nvPr/>
        </p:nvSpPr>
        <p:spPr>
          <a:xfrm rot="0" flipH="0" flipV="0">
            <a:off x="5765799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" name="Freeform 2422"/>
          <p:cNvSpPr/>
          <p:nvPr/>
        </p:nvSpPr>
        <p:spPr>
          <a:xfrm rot="0" flipH="0" flipV="0">
            <a:off x="5815266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" name="Freeform 2423"/>
          <p:cNvSpPr/>
          <p:nvPr/>
        </p:nvSpPr>
        <p:spPr>
          <a:xfrm rot="0" flipH="0" flipV="0">
            <a:off x="5864732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" name="Freeform 2424"/>
          <p:cNvSpPr/>
          <p:nvPr/>
        </p:nvSpPr>
        <p:spPr>
          <a:xfrm rot="0" flipH="0" flipV="0">
            <a:off x="5914199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" name="Freeform 2425"/>
          <p:cNvSpPr/>
          <p:nvPr/>
        </p:nvSpPr>
        <p:spPr>
          <a:xfrm rot="0" flipH="0" flipV="0">
            <a:off x="5963678" y="97594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" name="Freeform 2426"/>
          <p:cNvSpPr/>
          <p:nvPr/>
        </p:nvSpPr>
        <p:spPr>
          <a:xfrm rot="0" flipH="0" flipV="0">
            <a:off x="6013132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" name="Freeform 2427"/>
          <p:cNvSpPr/>
          <p:nvPr/>
        </p:nvSpPr>
        <p:spPr>
          <a:xfrm rot="0" flipH="0" flipV="0">
            <a:off x="6062611" y="97594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" name="Freeform 2428"/>
          <p:cNvSpPr/>
          <p:nvPr/>
        </p:nvSpPr>
        <p:spPr>
          <a:xfrm rot="0" flipH="0" flipV="0">
            <a:off x="6112065" y="97594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" name="Freeform 2429"/>
          <p:cNvSpPr/>
          <p:nvPr/>
        </p:nvSpPr>
        <p:spPr>
          <a:xfrm rot="0" flipH="0" flipV="0">
            <a:off x="6161531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" name="Freeform 2430"/>
          <p:cNvSpPr/>
          <p:nvPr/>
        </p:nvSpPr>
        <p:spPr>
          <a:xfrm rot="0" flipH="0" flipV="0">
            <a:off x="6211011" y="975944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" name="Freeform 2431"/>
          <p:cNvSpPr/>
          <p:nvPr/>
        </p:nvSpPr>
        <p:spPr>
          <a:xfrm rot="0" flipH="0" flipV="0">
            <a:off x="6260464" y="97594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" name="Freeform 2432"/>
          <p:cNvSpPr/>
          <p:nvPr/>
        </p:nvSpPr>
        <p:spPr>
          <a:xfrm rot="0" flipH="0" flipV="0">
            <a:off x="6309944" y="975944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" name="Freeform 2433"/>
          <p:cNvSpPr/>
          <p:nvPr/>
        </p:nvSpPr>
        <p:spPr>
          <a:xfrm rot="0" flipH="0" flipV="0">
            <a:off x="6359321" y="97594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" name="Freeform 2434"/>
          <p:cNvSpPr/>
          <p:nvPr/>
        </p:nvSpPr>
        <p:spPr>
          <a:xfrm rot="0" flipH="0" flipV="0">
            <a:off x="6408788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" name="Freeform 2435"/>
          <p:cNvSpPr/>
          <p:nvPr/>
        </p:nvSpPr>
        <p:spPr>
          <a:xfrm rot="0" flipH="0" flipV="0">
            <a:off x="6458254" y="97594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" name="Freeform 2436"/>
          <p:cNvSpPr/>
          <p:nvPr/>
        </p:nvSpPr>
        <p:spPr>
          <a:xfrm rot="0" flipH="0" flipV="0">
            <a:off x="6507721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" name="Freeform 2437"/>
          <p:cNvSpPr/>
          <p:nvPr/>
        </p:nvSpPr>
        <p:spPr>
          <a:xfrm rot="0" flipH="0" flipV="0">
            <a:off x="6557187" y="97594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" name="Freeform 2438"/>
          <p:cNvSpPr/>
          <p:nvPr/>
        </p:nvSpPr>
        <p:spPr>
          <a:xfrm rot="0" flipH="0" flipV="0">
            <a:off x="6606654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" name="Freeform 2439"/>
          <p:cNvSpPr/>
          <p:nvPr/>
        </p:nvSpPr>
        <p:spPr>
          <a:xfrm rot="0" flipH="0" flipV="0">
            <a:off x="6656121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" name="Freeform 2440"/>
          <p:cNvSpPr/>
          <p:nvPr/>
        </p:nvSpPr>
        <p:spPr>
          <a:xfrm rot="0" flipH="0" flipV="0">
            <a:off x="6705587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" name="Freeform 2441"/>
          <p:cNvSpPr/>
          <p:nvPr/>
        </p:nvSpPr>
        <p:spPr>
          <a:xfrm rot="0" flipH="0" flipV="0">
            <a:off x="6755054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" name="Freeform 2442"/>
          <p:cNvSpPr/>
          <p:nvPr/>
        </p:nvSpPr>
        <p:spPr>
          <a:xfrm rot="0" flipH="0" flipV="0">
            <a:off x="6804520" y="975944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" name="Freeform 2443"/>
          <p:cNvSpPr/>
          <p:nvPr/>
        </p:nvSpPr>
        <p:spPr>
          <a:xfrm rot="0" flipH="0" flipV="0">
            <a:off x="6853986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" name="Freeform 2444"/>
          <p:cNvSpPr/>
          <p:nvPr/>
        </p:nvSpPr>
        <p:spPr>
          <a:xfrm rot="0" flipH="0" flipV="0">
            <a:off x="6903453" y="97594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15" y="5702"/>
                  <a:pt x="25615" y="12776"/>
                </a:cubicBezTo>
                <a:cubicBezTo>
                  <a:pt x="25615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" name="Freeform 2445"/>
          <p:cNvSpPr/>
          <p:nvPr/>
        </p:nvSpPr>
        <p:spPr>
          <a:xfrm rot="0" flipH="0" flipV="0">
            <a:off x="6952919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" name="Freeform 2446"/>
          <p:cNvSpPr/>
          <p:nvPr/>
        </p:nvSpPr>
        <p:spPr>
          <a:xfrm rot="0" flipH="0" flipV="0">
            <a:off x="7002399" y="97594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" name="Freeform 2447"/>
          <p:cNvSpPr/>
          <p:nvPr/>
        </p:nvSpPr>
        <p:spPr>
          <a:xfrm rot="0" flipH="0" flipV="0">
            <a:off x="7051853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" name="Freeform 2448"/>
          <p:cNvSpPr/>
          <p:nvPr/>
        </p:nvSpPr>
        <p:spPr>
          <a:xfrm rot="0" flipH="0" flipV="0">
            <a:off x="7101319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" name="Freeform 2449"/>
          <p:cNvSpPr/>
          <p:nvPr/>
        </p:nvSpPr>
        <p:spPr>
          <a:xfrm rot="0" flipH="0" flipV="0">
            <a:off x="7150785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" name="Freeform 2450"/>
          <p:cNvSpPr/>
          <p:nvPr/>
        </p:nvSpPr>
        <p:spPr>
          <a:xfrm rot="0" flipH="0" flipV="0">
            <a:off x="7200252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" name="Freeform 2451"/>
          <p:cNvSpPr/>
          <p:nvPr/>
        </p:nvSpPr>
        <p:spPr>
          <a:xfrm rot="0" flipH="0" flipV="0">
            <a:off x="7249718" y="97594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" name="Freeform 2452"/>
          <p:cNvSpPr/>
          <p:nvPr/>
        </p:nvSpPr>
        <p:spPr>
          <a:xfrm rot="0" flipH="0" flipV="0">
            <a:off x="7299185" y="97594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" name="Freeform 2453"/>
          <p:cNvSpPr/>
          <p:nvPr/>
        </p:nvSpPr>
        <p:spPr>
          <a:xfrm rot="0" flipH="0" flipV="0">
            <a:off x="7348563" y="97594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" name="Freeform 2454"/>
          <p:cNvSpPr/>
          <p:nvPr/>
        </p:nvSpPr>
        <p:spPr>
          <a:xfrm rot="0" flipH="0" flipV="0">
            <a:off x="7398041" y="97594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" name="Freeform 2455"/>
          <p:cNvSpPr/>
          <p:nvPr/>
        </p:nvSpPr>
        <p:spPr>
          <a:xfrm rot="0" flipH="0" flipV="0">
            <a:off x="7447495" y="97594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" name="Freeform 2456"/>
          <p:cNvSpPr/>
          <p:nvPr/>
        </p:nvSpPr>
        <p:spPr>
          <a:xfrm rot="0" flipH="0" flipV="0">
            <a:off x="7496975" y="97594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" name="Freeform 2457"/>
          <p:cNvSpPr/>
          <p:nvPr/>
        </p:nvSpPr>
        <p:spPr>
          <a:xfrm rot="0" flipH="0" flipV="0">
            <a:off x="7546441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" name="Freeform 2458"/>
          <p:cNvSpPr/>
          <p:nvPr/>
        </p:nvSpPr>
        <p:spPr>
          <a:xfrm rot="0" flipH="0" flipV="0">
            <a:off x="7595907" y="97594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" name="Freeform 2459"/>
          <p:cNvSpPr/>
          <p:nvPr/>
        </p:nvSpPr>
        <p:spPr>
          <a:xfrm rot="0" flipH="0" flipV="0">
            <a:off x="7645374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" name="Freeform 2460"/>
          <p:cNvSpPr/>
          <p:nvPr/>
        </p:nvSpPr>
        <p:spPr>
          <a:xfrm rot="0" flipH="0" flipV="0">
            <a:off x="7694841" y="97594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" name="Freeform 2461"/>
          <p:cNvSpPr/>
          <p:nvPr/>
        </p:nvSpPr>
        <p:spPr>
          <a:xfrm rot="0" flipH="0" flipV="0">
            <a:off x="7744307" y="97594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" name="Freeform 2462"/>
          <p:cNvSpPr/>
          <p:nvPr/>
        </p:nvSpPr>
        <p:spPr>
          <a:xfrm rot="0" flipH="0" flipV="0">
            <a:off x="7793774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" name="Freeform 2463"/>
          <p:cNvSpPr/>
          <p:nvPr/>
        </p:nvSpPr>
        <p:spPr>
          <a:xfrm rot="0" flipH="0" flipV="0">
            <a:off x="7843240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" name="Freeform 2464"/>
          <p:cNvSpPr/>
          <p:nvPr/>
        </p:nvSpPr>
        <p:spPr>
          <a:xfrm rot="0" flipH="0" flipV="0">
            <a:off x="7892707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" name="Freeform 2465"/>
          <p:cNvSpPr/>
          <p:nvPr/>
        </p:nvSpPr>
        <p:spPr>
          <a:xfrm rot="0" flipH="0" flipV="0">
            <a:off x="7942173" y="975944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" name="Freeform 2466"/>
          <p:cNvSpPr/>
          <p:nvPr/>
        </p:nvSpPr>
        <p:spPr>
          <a:xfrm rot="0" flipH="0" flipV="0">
            <a:off x="7991639" y="97594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" name="Freeform 2467"/>
          <p:cNvSpPr/>
          <p:nvPr/>
        </p:nvSpPr>
        <p:spPr>
          <a:xfrm rot="0" flipH="0" flipV="0">
            <a:off x="8535695" y="97598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" name="Freeform 2468"/>
          <p:cNvSpPr/>
          <p:nvPr/>
        </p:nvSpPr>
        <p:spPr>
          <a:xfrm rot="0" flipH="0" flipV="0">
            <a:off x="8585148" y="97594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" name="Freeform 2469"/>
          <p:cNvSpPr/>
          <p:nvPr/>
        </p:nvSpPr>
        <p:spPr>
          <a:xfrm rot="0" flipH="0" flipV="0">
            <a:off x="3048" y="1017651"/>
            <a:ext cx="25710" cy="25717"/>
          </a:xfrm>
          <a:custGeom>
            <a:pathLst>
              <a:path w="25710" h="25717">
                <a:moveTo>
                  <a:pt x="12856" y="25717"/>
                </a:moveTo>
                <a:cubicBezTo>
                  <a:pt x="5789" y="25717"/>
                  <a:pt x="0" y="19926"/>
                  <a:pt x="0" y="12865"/>
                </a:cubicBezTo>
                <a:cubicBezTo>
                  <a:pt x="0" y="5791"/>
                  <a:pt x="5789" y="0"/>
                  <a:pt x="12856" y="0"/>
                </a:cubicBezTo>
                <a:cubicBezTo>
                  <a:pt x="19922" y="0"/>
                  <a:pt x="25710" y="5791"/>
                  <a:pt x="25710" y="12865"/>
                </a:cubicBezTo>
                <a:cubicBezTo>
                  <a:pt x="25710" y="19926"/>
                  <a:pt x="19922" y="25717"/>
                  <a:pt x="1285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" name="Freeform 2470"/>
          <p:cNvSpPr/>
          <p:nvPr/>
        </p:nvSpPr>
        <p:spPr>
          <a:xfrm rot="0" flipH="0" flipV="0">
            <a:off x="52519" y="1017625"/>
            <a:ext cx="25706" cy="25704"/>
          </a:xfrm>
          <a:custGeom>
            <a:pathLst>
              <a:path w="25706" h="25704">
                <a:moveTo>
                  <a:pt x="12853" y="25704"/>
                </a:moveTo>
                <a:cubicBezTo>
                  <a:pt x="5787" y="25704"/>
                  <a:pt x="0" y="19913"/>
                  <a:pt x="0" y="12852"/>
                </a:cubicBezTo>
                <a:cubicBezTo>
                  <a:pt x="0" y="5778"/>
                  <a:pt x="5787" y="0"/>
                  <a:pt x="12853" y="0"/>
                </a:cubicBezTo>
                <a:cubicBezTo>
                  <a:pt x="19919" y="0"/>
                  <a:pt x="25706" y="5778"/>
                  <a:pt x="25706" y="12852"/>
                </a:cubicBezTo>
                <a:cubicBezTo>
                  <a:pt x="25706" y="19913"/>
                  <a:pt x="19919" y="25704"/>
                  <a:pt x="1285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" name="Freeform 2471"/>
          <p:cNvSpPr/>
          <p:nvPr/>
        </p:nvSpPr>
        <p:spPr>
          <a:xfrm rot="0" flipH="0" flipV="0">
            <a:off x="101979" y="1017625"/>
            <a:ext cx="25708" cy="25704"/>
          </a:xfrm>
          <a:custGeom>
            <a:pathLst>
              <a:path w="25708" h="25704">
                <a:moveTo>
                  <a:pt x="12856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6" y="0"/>
                </a:cubicBezTo>
                <a:cubicBezTo>
                  <a:pt x="19922" y="0"/>
                  <a:pt x="25708" y="5778"/>
                  <a:pt x="25708" y="12852"/>
                </a:cubicBezTo>
                <a:cubicBezTo>
                  <a:pt x="25708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" name="Freeform 2472"/>
          <p:cNvSpPr/>
          <p:nvPr/>
        </p:nvSpPr>
        <p:spPr>
          <a:xfrm rot="0" flipH="0" flipV="0">
            <a:off x="151460" y="101762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" name="Freeform 2473"/>
          <p:cNvSpPr/>
          <p:nvPr/>
        </p:nvSpPr>
        <p:spPr>
          <a:xfrm rot="0" flipH="0" flipV="0">
            <a:off x="200964" y="101762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" name="Freeform 2474"/>
          <p:cNvSpPr/>
          <p:nvPr/>
        </p:nvSpPr>
        <p:spPr>
          <a:xfrm rot="0" flipH="0" flipV="0">
            <a:off x="250418" y="10176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" name="Freeform 2475"/>
          <p:cNvSpPr/>
          <p:nvPr/>
        </p:nvSpPr>
        <p:spPr>
          <a:xfrm rot="0" flipH="0" flipV="0">
            <a:off x="299808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" name="Freeform 2476"/>
          <p:cNvSpPr/>
          <p:nvPr/>
        </p:nvSpPr>
        <p:spPr>
          <a:xfrm rot="0" flipH="0" flipV="0">
            <a:off x="448208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" name="Freeform 2477"/>
          <p:cNvSpPr/>
          <p:nvPr/>
        </p:nvSpPr>
        <p:spPr>
          <a:xfrm rot="0" flipH="0" flipV="0">
            <a:off x="497674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" name="Freeform 2478"/>
          <p:cNvSpPr/>
          <p:nvPr/>
        </p:nvSpPr>
        <p:spPr>
          <a:xfrm rot="0" flipH="0" flipV="0">
            <a:off x="547141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" name="Freeform 2479"/>
          <p:cNvSpPr/>
          <p:nvPr/>
        </p:nvSpPr>
        <p:spPr>
          <a:xfrm rot="0" flipH="0" flipV="0">
            <a:off x="596607" y="101762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" name="Freeform 2480"/>
          <p:cNvSpPr/>
          <p:nvPr/>
        </p:nvSpPr>
        <p:spPr>
          <a:xfrm rot="0" flipH="0" flipV="0">
            <a:off x="646087" y="101762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" name="Freeform 2481"/>
          <p:cNvSpPr/>
          <p:nvPr/>
        </p:nvSpPr>
        <p:spPr>
          <a:xfrm rot="0" flipH="0" flipV="0">
            <a:off x="695540" y="101762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" name="Freeform 2482"/>
          <p:cNvSpPr/>
          <p:nvPr/>
        </p:nvSpPr>
        <p:spPr>
          <a:xfrm rot="0" flipH="0" flipV="0">
            <a:off x="745058" y="101762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" name="Freeform 2483"/>
          <p:cNvSpPr/>
          <p:nvPr/>
        </p:nvSpPr>
        <p:spPr>
          <a:xfrm rot="0" flipH="0" flipV="0">
            <a:off x="794524" y="101762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" name="Freeform 2484"/>
          <p:cNvSpPr/>
          <p:nvPr/>
        </p:nvSpPr>
        <p:spPr>
          <a:xfrm rot="0" flipH="0" flipV="0">
            <a:off x="843902" y="101762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" name="Freeform 2485"/>
          <p:cNvSpPr/>
          <p:nvPr/>
        </p:nvSpPr>
        <p:spPr>
          <a:xfrm rot="0" flipH="0" flipV="0">
            <a:off x="893368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" name="Freeform 2486"/>
          <p:cNvSpPr/>
          <p:nvPr/>
        </p:nvSpPr>
        <p:spPr>
          <a:xfrm rot="0" flipH="0" flipV="0">
            <a:off x="942835" y="101762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" name="Freeform 2487"/>
          <p:cNvSpPr/>
          <p:nvPr/>
        </p:nvSpPr>
        <p:spPr>
          <a:xfrm rot="0" flipH="0" flipV="0">
            <a:off x="992314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" name="Freeform 2488"/>
          <p:cNvSpPr/>
          <p:nvPr/>
        </p:nvSpPr>
        <p:spPr>
          <a:xfrm rot="0" flipH="0" flipV="0">
            <a:off x="1041768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" name="Freeform 2489"/>
          <p:cNvSpPr/>
          <p:nvPr/>
        </p:nvSpPr>
        <p:spPr>
          <a:xfrm rot="0" flipH="0" flipV="0">
            <a:off x="1091234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" name="Freeform 2490"/>
          <p:cNvSpPr/>
          <p:nvPr/>
        </p:nvSpPr>
        <p:spPr>
          <a:xfrm rot="0" flipH="0" flipV="0">
            <a:off x="1140701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" name="Freeform 2491"/>
          <p:cNvSpPr/>
          <p:nvPr/>
        </p:nvSpPr>
        <p:spPr>
          <a:xfrm rot="0" flipH="0" flipV="0">
            <a:off x="1190167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" name="Freeform 2492"/>
          <p:cNvSpPr/>
          <p:nvPr/>
        </p:nvSpPr>
        <p:spPr>
          <a:xfrm rot="0" flipH="0" flipV="0">
            <a:off x="1239596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" name="Freeform 2493"/>
          <p:cNvSpPr/>
          <p:nvPr/>
        </p:nvSpPr>
        <p:spPr>
          <a:xfrm rot="0" flipH="0" flipV="0">
            <a:off x="1289151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" name="Freeform 2494"/>
          <p:cNvSpPr/>
          <p:nvPr/>
        </p:nvSpPr>
        <p:spPr>
          <a:xfrm rot="0" flipH="0" flipV="0">
            <a:off x="1338529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" name="Freeform 2495"/>
          <p:cNvSpPr/>
          <p:nvPr/>
        </p:nvSpPr>
        <p:spPr>
          <a:xfrm rot="0" flipH="0" flipV="0">
            <a:off x="1387995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" name="Freeform 2496"/>
          <p:cNvSpPr/>
          <p:nvPr/>
        </p:nvSpPr>
        <p:spPr>
          <a:xfrm rot="0" flipH="0" flipV="0">
            <a:off x="1437462" y="101765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" name="Freeform 2497"/>
          <p:cNvSpPr/>
          <p:nvPr/>
        </p:nvSpPr>
        <p:spPr>
          <a:xfrm rot="0" flipH="0" flipV="0">
            <a:off x="1486928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" name="Freeform 2498"/>
          <p:cNvSpPr/>
          <p:nvPr/>
        </p:nvSpPr>
        <p:spPr>
          <a:xfrm rot="0" flipH="0" flipV="0">
            <a:off x="1536395" y="101765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" name="Freeform 2499"/>
          <p:cNvSpPr/>
          <p:nvPr/>
        </p:nvSpPr>
        <p:spPr>
          <a:xfrm rot="0" flipH="0" flipV="0">
            <a:off x="1585861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" name="Freeform 2500"/>
          <p:cNvSpPr/>
          <p:nvPr/>
        </p:nvSpPr>
        <p:spPr>
          <a:xfrm rot="0" flipH="0" flipV="0">
            <a:off x="1635328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" name="Freeform 2501"/>
          <p:cNvSpPr/>
          <p:nvPr/>
        </p:nvSpPr>
        <p:spPr>
          <a:xfrm rot="0" flipH="0" flipV="0">
            <a:off x="1684794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" name="Freeform 2502"/>
          <p:cNvSpPr/>
          <p:nvPr/>
        </p:nvSpPr>
        <p:spPr>
          <a:xfrm rot="0" flipH="0" flipV="0">
            <a:off x="1734261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" name="Freeform 2503"/>
          <p:cNvSpPr/>
          <p:nvPr/>
        </p:nvSpPr>
        <p:spPr>
          <a:xfrm rot="0" flipH="0" flipV="0">
            <a:off x="2278392" y="10176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" name="Freeform 2504"/>
          <p:cNvSpPr/>
          <p:nvPr/>
        </p:nvSpPr>
        <p:spPr>
          <a:xfrm rot="0" flipH="0" flipV="0">
            <a:off x="2327871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" name="Freeform 2505"/>
          <p:cNvSpPr/>
          <p:nvPr/>
        </p:nvSpPr>
        <p:spPr>
          <a:xfrm rot="0" flipH="0" flipV="0">
            <a:off x="2377325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" name="Freeform 2506"/>
          <p:cNvSpPr/>
          <p:nvPr/>
        </p:nvSpPr>
        <p:spPr>
          <a:xfrm rot="0" flipH="0" flipV="0">
            <a:off x="4108462" y="101762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" name="Freeform 2507"/>
          <p:cNvSpPr/>
          <p:nvPr/>
        </p:nvSpPr>
        <p:spPr>
          <a:xfrm rot="0" flipH="0" flipV="0">
            <a:off x="4157929" y="101762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" name="Freeform 2508"/>
          <p:cNvSpPr/>
          <p:nvPr/>
        </p:nvSpPr>
        <p:spPr>
          <a:xfrm rot="0" flipH="0" flipV="0">
            <a:off x="4504144" y="101765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" name="Freeform 2509"/>
          <p:cNvSpPr/>
          <p:nvPr/>
        </p:nvSpPr>
        <p:spPr>
          <a:xfrm rot="0" flipH="0" flipV="0">
            <a:off x="4553623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" name="Freeform 2510"/>
          <p:cNvSpPr/>
          <p:nvPr/>
        </p:nvSpPr>
        <p:spPr>
          <a:xfrm rot="0" flipH="0" flipV="0">
            <a:off x="4603076" y="101765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" name="Freeform 2511"/>
          <p:cNvSpPr/>
          <p:nvPr/>
        </p:nvSpPr>
        <p:spPr>
          <a:xfrm rot="0" flipH="0" flipV="0">
            <a:off x="4652556" y="101765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" name="Freeform 2512"/>
          <p:cNvSpPr/>
          <p:nvPr/>
        </p:nvSpPr>
        <p:spPr>
          <a:xfrm rot="0" flipH="0" flipV="0">
            <a:off x="4899926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" name="Freeform 2513"/>
          <p:cNvSpPr/>
          <p:nvPr/>
        </p:nvSpPr>
        <p:spPr>
          <a:xfrm rot="0" flipH="0" flipV="0">
            <a:off x="4949393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" name="Freeform 2514"/>
          <p:cNvSpPr/>
          <p:nvPr/>
        </p:nvSpPr>
        <p:spPr>
          <a:xfrm rot="0" flipH="0" flipV="0">
            <a:off x="4998859" y="10176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" name="Freeform 2515"/>
          <p:cNvSpPr/>
          <p:nvPr/>
        </p:nvSpPr>
        <p:spPr>
          <a:xfrm rot="0" flipH="0" flipV="0">
            <a:off x="5048326" y="101765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" name="Freeform 2516"/>
          <p:cNvSpPr/>
          <p:nvPr/>
        </p:nvSpPr>
        <p:spPr>
          <a:xfrm rot="0" flipH="0" flipV="0">
            <a:off x="5097716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" name="Freeform 2517"/>
          <p:cNvSpPr/>
          <p:nvPr/>
        </p:nvSpPr>
        <p:spPr>
          <a:xfrm rot="0" flipH="0" flipV="0">
            <a:off x="5147259" y="101765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" name="Freeform 2518"/>
          <p:cNvSpPr/>
          <p:nvPr/>
        </p:nvSpPr>
        <p:spPr>
          <a:xfrm rot="0" flipH="0" flipV="0">
            <a:off x="5196649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" name="Freeform 2519"/>
          <p:cNvSpPr/>
          <p:nvPr/>
        </p:nvSpPr>
        <p:spPr>
          <a:xfrm rot="0" flipH="0" flipV="0">
            <a:off x="5246116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" name="Freeform 2520"/>
          <p:cNvSpPr/>
          <p:nvPr/>
        </p:nvSpPr>
        <p:spPr>
          <a:xfrm rot="0" flipH="0" flipV="0">
            <a:off x="5295569" y="101765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" name="Freeform 2521"/>
          <p:cNvSpPr/>
          <p:nvPr/>
        </p:nvSpPr>
        <p:spPr>
          <a:xfrm rot="0" flipH="0" flipV="0">
            <a:off x="5345048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" name="Freeform 2522"/>
          <p:cNvSpPr/>
          <p:nvPr/>
        </p:nvSpPr>
        <p:spPr>
          <a:xfrm rot="0" flipH="0" flipV="0">
            <a:off x="5394502" y="101765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" name="Freeform 2523"/>
          <p:cNvSpPr/>
          <p:nvPr/>
        </p:nvSpPr>
        <p:spPr>
          <a:xfrm rot="0" flipH="0" flipV="0">
            <a:off x="5443981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" name="Freeform 2524"/>
          <p:cNvSpPr/>
          <p:nvPr/>
        </p:nvSpPr>
        <p:spPr>
          <a:xfrm rot="0" flipH="0" flipV="0">
            <a:off x="5493435" y="101765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" name="Freeform 2525"/>
          <p:cNvSpPr/>
          <p:nvPr/>
        </p:nvSpPr>
        <p:spPr>
          <a:xfrm rot="0" flipH="0" flipV="0">
            <a:off x="5542915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" name="Freeform 2526"/>
          <p:cNvSpPr/>
          <p:nvPr/>
        </p:nvSpPr>
        <p:spPr>
          <a:xfrm rot="0" flipH="0" flipV="0">
            <a:off x="5592381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" name="Freeform 2527"/>
          <p:cNvSpPr/>
          <p:nvPr/>
        </p:nvSpPr>
        <p:spPr>
          <a:xfrm rot="0" flipH="0" flipV="0">
            <a:off x="5641848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" name="Freeform 2528"/>
          <p:cNvSpPr/>
          <p:nvPr/>
        </p:nvSpPr>
        <p:spPr>
          <a:xfrm rot="0" flipH="0" flipV="0">
            <a:off x="5691314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" name="Freeform 2529"/>
          <p:cNvSpPr/>
          <p:nvPr/>
        </p:nvSpPr>
        <p:spPr>
          <a:xfrm rot="0" flipH="0" flipV="0">
            <a:off x="5740781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" name="Freeform 2530"/>
          <p:cNvSpPr/>
          <p:nvPr/>
        </p:nvSpPr>
        <p:spPr>
          <a:xfrm rot="0" flipH="0" flipV="0">
            <a:off x="5790247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" name="Freeform 2531"/>
          <p:cNvSpPr/>
          <p:nvPr/>
        </p:nvSpPr>
        <p:spPr>
          <a:xfrm rot="0" flipH="0" flipV="0">
            <a:off x="5839714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" name="Freeform 2532"/>
          <p:cNvSpPr/>
          <p:nvPr/>
        </p:nvSpPr>
        <p:spPr>
          <a:xfrm rot="0" flipH="0" flipV="0">
            <a:off x="5889180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" name="Freeform 2533"/>
          <p:cNvSpPr/>
          <p:nvPr/>
        </p:nvSpPr>
        <p:spPr>
          <a:xfrm rot="0" flipH="0" flipV="0">
            <a:off x="5938646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" name="Freeform 2534"/>
          <p:cNvSpPr/>
          <p:nvPr/>
        </p:nvSpPr>
        <p:spPr>
          <a:xfrm rot="0" flipH="0" flipV="0">
            <a:off x="5988113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" name="Freeform 2535"/>
          <p:cNvSpPr/>
          <p:nvPr/>
        </p:nvSpPr>
        <p:spPr>
          <a:xfrm rot="0" flipH="0" flipV="0">
            <a:off x="6037579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" name="Freeform 2536"/>
          <p:cNvSpPr/>
          <p:nvPr/>
        </p:nvSpPr>
        <p:spPr>
          <a:xfrm rot="0" flipH="0" flipV="0">
            <a:off x="6087046" y="101765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" name="Freeform 2537"/>
          <p:cNvSpPr/>
          <p:nvPr/>
        </p:nvSpPr>
        <p:spPr>
          <a:xfrm rot="0" flipH="0" flipV="0">
            <a:off x="6136513" y="101765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" name="Freeform 2538"/>
          <p:cNvSpPr/>
          <p:nvPr/>
        </p:nvSpPr>
        <p:spPr>
          <a:xfrm rot="0" flipH="0" flipV="0">
            <a:off x="6185979" y="101765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" name="Freeform 2539"/>
          <p:cNvSpPr/>
          <p:nvPr/>
        </p:nvSpPr>
        <p:spPr>
          <a:xfrm rot="0" flipH="0" flipV="0">
            <a:off x="6235369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" name="Freeform 2540"/>
          <p:cNvSpPr/>
          <p:nvPr/>
        </p:nvSpPr>
        <p:spPr>
          <a:xfrm rot="0" flipH="0" flipV="0">
            <a:off x="6284823" y="101765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" name="Freeform 2541"/>
          <p:cNvSpPr/>
          <p:nvPr/>
        </p:nvSpPr>
        <p:spPr>
          <a:xfrm rot="0" flipH="0" flipV="0">
            <a:off x="6334290" y="101765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" name="Freeform 2542"/>
          <p:cNvSpPr/>
          <p:nvPr/>
        </p:nvSpPr>
        <p:spPr>
          <a:xfrm rot="0" flipH="0" flipV="0">
            <a:off x="6383756" y="101765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" name="Freeform 2543"/>
          <p:cNvSpPr/>
          <p:nvPr/>
        </p:nvSpPr>
        <p:spPr>
          <a:xfrm rot="0" flipH="0" flipV="0">
            <a:off x="6433235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" name="Freeform 2544"/>
          <p:cNvSpPr/>
          <p:nvPr/>
        </p:nvSpPr>
        <p:spPr>
          <a:xfrm rot="0" flipH="0" flipV="0">
            <a:off x="6482689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" name="Freeform 2545"/>
          <p:cNvSpPr/>
          <p:nvPr/>
        </p:nvSpPr>
        <p:spPr>
          <a:xfrm rot="0" flipH="0" flipV="0">
            <a:off x="6532169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" name="Freeform 2546"/>
          <p:cNvSpPr/>
          <p:nvPr/>
        </p:nvSpPr>
        <p:spPr>
          <a:xfrm rot="0" flipH="0" flipV="0">
            <a:off x="6581635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" name="Freeform 2547"/>
          <p:cNvSpPr/>
          <p:nvPr/>
        </p:nvSpPr>
        <p:spPr>
          <a:xfrm rot="0" flipH="0" flipV="0">
            <a:off x="6631088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" name="Freeform 2548"/>
          <p:cNvSpPr/>
          <p:nvPr/>
        </p:nvSpPr>
        <p:spPr>
          <a:xfrm rot="0" flipH="0" flipV="0">
            <a:off x="6680568" y="101765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" name="Freeform 2549"/>
          <p:cNvSpPr/>
          <p:nvPr/>
        </p:nvSpPr>
        <p:spPr>
          <a:xfrm rot="0" flipH="0" flipV="0">
            <a:off x="6730022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" name="Freeform 2550"/>
          <p:cNvSpPr/>
          <p:nvPr/>
        </p:nvSpPr>
        <p:spPr>
          <a:xfrm rot="0" flipH="0" flipV="0">
            <a:off x="6779500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" name="Freeform 2551"/>
          <p:cNvSpPr/>
          <p:nvPr/>
        </p:nvSpPr>
        <p:spPr>
          <a:xfrm rot="0" flipH="0" flipV="0">
            <a:off x="6828955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" name="Freeform 2552"/>
          <p:cNvSpPr/>
          <p:nvPr/>
        </p:nvSpPr>
        <p:spPr>
          <a:xfrm rot="0" flipH="0" flipV="0">
            <a:off x="6878434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" name="Freeform 2553"/>
          <p:cNvSpPr/>
          <p:nvPr/>
        </p:nvSpPr>
        <p:spPr>
          <a:xfrm rot="0" flipH="0" flipV="0">
            <a:off x="6927900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" name="Freeform 2554"/>
          <p:cNvSpPr/>
          <p:nvPr/>
        </p:nvSpPr>
        <p:spPr>
          <a:xfrm rot="0" flipH="0" flipV="0">
            <a:off x="6977367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" name="Freeform 2555"/>
          <p:cNvSpPr/>
          <p:nvPr/>
        </p:nvSpPr>
        <p:spPr>
          <a:xfrm rot="0" flipH="0" flipV="0">
            <a:off x="7026833" y="101765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" name="Freeform 2556"/>
          <p:cNvSpPr/>
          <p:nvPr/>
        </p:nvSpPr>
        <p:spPr>
          <a:xfrm rot="0" flipH="0" flipV="0">
            <a:off x="7076299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" name="Freeform 2557"/>
          <p:cNvSpPr/>
          <p:nvPr/>
        </p:nvSpPr>
        <p:spPr>
          <a:xfrm rot="0" flipH="0" flipV="0">
            <a:off x="7125766" y="101765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" name="Freeform 2558"/>
          <p:cNvSpPr/>
          <p:nvPr/>
        </p:nvSpPr>
        <p:spPr>
          <a:xfrm rot="0" flipH="0" flipV="0">
            <a:off x="7175233" y="101765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" name="Freeform 2559"/>
          <p:cNvSpPr/>
          <p:nvPr/>
        </p:nvSpPr>
        <p:spPr>
          <a:xfrm rot="0" flipH="0" flipV="0">
            <a:off x="7224611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" name="Freeform 2560"/>
          <p:cNvSpPr/>
          <p:nvPr/>
        </p:nvSpPr>
        <p:spPr>
          <a:xfrm rot="0" flipH="0" flipV="0">
            <a:off x="7274077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" name="Freeform 2561"/>
          <p:cNvSpPr/>
          <p:nvPr/>
        </p:nvSpPr>
        <p:spPr>
          <a:xfrm rot="0" flipH="0" flipV="0">
            <a:off x="7323543" y="101765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" name="Freeform 2562"/>
          <p:cNvSpPr/>
          <p:nvPr/>
        </p:nvSpPr>
        <p:spPr>
          <a:xfrm rot="0" flipH="0" flipV="0">
            <a:off x="7373010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" name="Freeform 2563"/>
          <p:cNvSpPr/>
          <p:nvPr/>
        </p:nvSpPr>
        <p:spPr>
          <a:xfrm rot="0" flipH="0" flipV="0">
            <a:off x="7422476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" name="Freeform 2564"/>
          <p:cNvSpPr/>
          <p:nvPr/>
        </p:nvSpPr>
        <p:spPr>
          <a:xfrm rot="0" flipH="0" flipV="0">
            <a:off x="7471955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" name="Freeform 2565"/>
          <p:cNvSpPr/>
          <p:nvPr/>
        </p:nvSpPr>
        <p:spPr>
          <a:xfrm rot="0" flipH="0" flipV="0">
            <a:off x="7521410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" name="Freeform 2566"/>
          <p:cNvSpPr/>
          <p:nvPr/>
        </p:nvSpPr>
        <p:spPr>
          <a:xfrm rot="0" flipH="0" flipV="0">
            <a:off x="7570889" y="101765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" name="Freeform 2567"/>
          <p:cNvSpPr/>
          <p:nvPr/>
        </p:nvSpPr>
        <p:spPr>
          <a:xfrm rot="0" flipH="0" flipV="0">
            <a:off x="7620342" y="101765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" name="Freeform 2568"/>
          <p:cNvSpPr/>
          <p:nvPr/>
        </p:nvSpPr>
        <p:spPr>
          <a:xfrm rot="0" flipH="0" flipV="0">
            <a:off x="7669809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" name="Freeform 2569"/>
          <p:cNvSpPr/>
          <p:nvPr/>
        </p:nvSpPr>
        <p:spPr>
          <a:xfrm rot="0" flipH="0" flipV="0">
            <a:off x="7719288" y="101765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" name="Freeform 2570"/>
          <p:cNvSpPr/>
          <p:nvPr/>
        </p:nvSpPr>
        <p:spPr>
          <a:xfrm rot="0" flipH="0" flipV="0">
            <a:off x="7768742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" name="Freeform 2571"/>
          <p:cNvSpPr/>
          <p:nvPr/>
        </p:nvSpPr>
        <p:spPr>
          <a:xfrm rot="0" flipH="0" flipV="0">
            <a:off x="7818221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" name="Freeform 2572"/>
          <p:cNvSpPr/>
          <p:nvPr/>
        </p:nvSpPr>
        <p:spPr>
          <a:xfrm rot="0" flipH="0" flipV="0">
            <a:off x="7867675" y="101765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" name="Freeform 2573"/>
          <p:cNvSpPr/>
          <p:nvPr/>
        </p:nvSpPr>
        <p:spPr>
          <a:xfrm rot="0" flipH="0" flipV="0">
            <a:off x="7917154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" name="Freeform 2574"/>
          <p:cNvSpPr/>
          <p:nvPr/>
        </p:nvSpPr>
        <p:spPr>
          <a:xfrm rot="0" flipH="0" flipV="0">
            <a:off x="7966620" y="101765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" name="Freeform 2575"/>
          <p:cNvSpPr/>
          <p:nvPr/>
        </p:nvSpPr>
        <p:spPr>
          <a:xfrm rot="0" flipH="0" flipV="0">
            <a:off x="8461197" y="101762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" name="Freeform 2576"/>
          <p:cNvSpPr/>
          <p:nvPr/>
        </p:nvSpPr>
        <p:spPr>
          <a:xfrm rot="0" flipH="0" flipV="0">
            <a:off x="8510663" y="101762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" name="Freeform 2577"/>
          <p:cNvSpPr/>
          <p:nvPr/>
        </p:nvSpPr>
        <p:spPr>
          <a:xfrm rot="0" flipH="0" flipV="0">
            <a:off x="8560130" y="101762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78" name="Picture 2578"/>
          <p:cNvPicPr>
            <a:picLocks noChangeAspect="0" noChangeArrowheads="1"/>
          </p:cNvPicPr>
          <p:nvPr/>
        </p:nvPicPr>
        <p:blipFill>
          <a:blip r:embed="rId25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047839"/>
            <a:ext cx="17016" cy="51117"/>
          </a:xfrm>
          <a:prstGeom prst="rect">
            <a:avLst/>
          </a:prstGeom>
          <a:noFill/>
          <a:extLst/>
        </p:spPr>
      </p:pic>
      <p:sp>
        <p:nvSpPr>
          <p:cNvPr id="2579" name="Freeform 2579"/>
          <p:cNvSpPr/>
          <p:nvPr/>
        </p:nvSpPr>
        <p:spPr>
          <a:xfrm rot="0" flipH="0" flipV="0">
            <a:off x="28075" y="1060513"/>
            <a:ext cx="25709" cy="25717"/>
          </a:xfrm>
          <a:custGeom>
            <a:pathLst>
              <a:path w="25709" h="25717">
                <a:moveTo>
                  <a:pt x="12856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6" y="0"/>
                </a:cubicBezTo>
                <a:cubicBezTo>
                  <a:pt x="19922" y="0"/>
                  <a:pt x="25709" y="5791"/>
                  <a:pt x="25709" y="12865"/>
                </a:cubicBezTo>
                <a:cubicBezTo>
                  <a:pt x="25709" y="19926"/>
                  <a:pt x="19922" y="25717"/>
                  <a:pt x="1285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" name="Freeform 2580"/>
          <p:cNvSpPr/>
          <p:nvPr/>
        </p:nvSpPr>
        <p:spPr>
          <a:xfrm rot="0" flipH="0" flipV="0">
            <a:off x="77538" y="1060513"/>
            <a:ext cx="25710" cy="25717"/>
          </a:xfrm>
          <a:custGeom>
            <a:pathLst>
              <a:path w="25710" h="25717">
                <a:moveTo>
                  <a:pt x="12856" y="25717"/>
                </a:moveTo>
                <a:cubicBezTo>
                  <a:pt x="5789" y="25717"/>
                  <a:pt x="0" y="19926"/>
                  <a:pt x="0" y="12865"/>
                </a:cubicBezTo>
                <a:cubicBezTo>
                  <a:pt x="0" y="5791"/>
                  <a:pt x="5789" y="0"/>
                  <a:pt x="12856" y="0"/>
                </a:cubicBezTo>
                <a:cubicBezTo>
                  <a:pt x="19922" y="0"/>
                  <a:pt x="25710" y="5791"/>
                  <a:pt x="25710" y="12865"/>
                </a:cubicBezTo>
                <a:cubicBezTo>
                  <a:pt x="25710" y="19926"/>
                  <a:pt x="19922" y="25717"/>
                  <a:pt x="1285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" name="Freeform 2581"/>
          <p:cNvSpPr/>
          <p:nvPr/>
        </p:nvSpPr>
        <p:spPr>
          <a:xfrm rot="0" flipH="0" flipV="0">
            <a:off x="127012" y="10605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" name="Freeform 2582"/>
          <p:cNvSpPr/>
          <p:nvPr/>
        </p:nvSpPr>
        <p:spPr>
          <a:xfrm rot="0" flipH="0" flipV="0">
            <a:off x="176479" y="10605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" name="Freeform 2583"/>
          <p:cNvSpPr/>
          <p:nvPr/>
        </p:nvSpPr>
        <p:spPr>
          <a:xfrm rot="0" flipH="0" flipV="0">
            <a:off x="275462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" name="Freeform 2584"/>
          <p:cNvSpPr/>
          <p:nvPr/>
        </p:nvSpPr>
        <p:spPr>
          <a:xfrm rot="0" flipH="0" flipV="0">
            <a:off x="522693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" name="Freeform 2585"/>
          <p:cNvSpPr/>
          <p:nvPr/>
        </p:nvSpPr>
        <p:spPr>
          <a:xfrm rot="0" flipH="0" flipV="0">
            <a:off x="572173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" name="Freeform 2586"/>
          <p:cNvSpPr/>
          <p:nvPr/>
        </p:nvSpPr>
        <p:spPr>
          <a:xfrm rot="0" flipH="0" flipV="0">
            <a:off x="621626" y="10605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" name="Freeform 2587"/>
          <p:cNvSpPr/>
          <p:nvPr/>
        </p:nvSpPr>
        <p:spPr>
          <a:xfrm rot="0" flipH="0" flipV="0">
            <a:off x="671106" y="10605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" name="Freeform 2588"/>
          <p:cNvSpPr/>
          <p:nvPr/>
        </p:nvSpPr>
        <p:spPr>
          <a:xfrm rot="0" flipH="0" flipV="0">
            <a:off x="720572" y="10605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" name="Freeform 2589"/>
          <p:cNvSpPr/>
          <p:nvPr/>
        </p:nvSpPr>
        <p:spPr>
          <a:xfrm rot="0" flipH="0" flipV="0">
            <a:off x="770039" y="10605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" name="Freeform 2590"/>
          <p:cNvSpPr/>
          <p:nvPr/>
        </p:nvSpPr>
        <p:spPr>
          <a:xfrm rot="0" flipH="0" flipV="0">
            <a:off x="819556" y="106051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" name="Freeform 2591"/>
          <p:cNvSpPr/>
          <p:nvPr/>
        </p:nvSpPr>
        <p:spPr>
          <a:xfrm rot="0" flipH="0" flipV="0">
            <a:off x="868997" y="10605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" name="Freeform 2592"/>
          <p:cNvSpPr/>
          <p:nvPr/>
        </p:nvSpPr>
        <p:spPr>
          <a:xfrm rot="0" flipH="0" flipV="0">
            <a:off x="918489" y="106051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" name="Freeform 2593"/>
          <p:cNvSpPr/>
          <p:nvPr/>
        </p:nvSpPr>
        <p:spPr>
          <a:xfrm rot="0" flipH="0" flipV="0">
            <a:off x="967854" y="10605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" name="Freeform 2594"/>
          <p:cNvSpPr/>
          <p:nvPr/>
        </p:nvSpPr>
        <p:spPr>
          <a:xfrm rot="0" flipH="0" flipV="0">
            <a:off x="1017333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" name="Freeform 2595"/>
          <p:cNvSpPr/>
          <p:nvPr/>
        </p:nvSpPr>
        <p:spPr>
          <a:xfrm rot="0" flipH="0" flipV="0">
            <a:off x="1066800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" name="Freeform 2596"/>
          <p:cNvSpPr/>
          <p:nvPr/>
        </p:nvSpPr>
        <p:spPr>
          <a:xfrm rot="0" flipH="0" flipV="0">
            <a:off x="1116266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" name="Freeform 2597"/>
          <p:cNvSpPr/>
          <p:nvPr/>
        </p:nvSpPr>
        <p:spPr>
          <a:xfrm rot="0" flipH="0" flipV="0">
            <a:off x="1165733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" name="Freeform 2598"/>
          <p:cNvSpPr/>
          <p:nvPr/>
        </p:nvSpPr>
        <p:spPr>
          <a:xfrm rot="0" flipH="0" flipV="0">
            <a:off x="1215199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" name="Freeform 2599"/>
          <p:cNvSpPr/>
          <p:nvPr/>
        </p:nvSpPr>
        <p:spPr>
          <a:xfrm rot="0" flipH="0" flipV="0">
            <a:off x="1264666" y="1060539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" name="Freeform 2600"/>
          <p:cNvSpPr/>
          <p:nvPr/>
        </p:nvSpPr>
        <p:spPr>
          <a:xfrm rot="0" flipH="0" flipV="0">
            <a:off x="1314119" y="1060539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" name="Freeform 2601"/>
          <p:cNvSpPr/>
          <p:nvPr/>
        </p:nvSpPr>
        <p:spPr>
          <a:xfrm rot="0" flipH="0" flipV="0">
            <a:off x="1363637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" name="Freeform 2602"/>
          <p:cNvSpPr/>
          <p:nvPr/>
        </p:nvSpPr>
        <p:spPr>
          <a:xfrm rot="0" flipH="0" flipV="0">
            <a:off x="1413014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" name="Freeform 2603"/>
          <p:cNvSpPr/>
          <p:nvPr/>
        </p:nvSpPr>
        <p:spPr>
          <a:xfrm rot="0" flipH="0" flipV="0">
            <a:off x="1462481" y="1060539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" name="Freeform 2604"/>
          <p:cNvSpPr/>
          <p:nvPr/>
        </p:nvSpPr>
        <p:spPr>
          <a:xfrm rot="0" flipH="0" flipV="0">
            <a:off x="1511960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" name="Freeform 2605"/>
          <p:cNvSpPr/>
          <p:nvPr/>
        </p:nvSpPr>
        <p:spPr>
          <a:xfrm rot="0" flipH="0" flipV="0">
            <a:off x="1561414" y="1060539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" name="Freeform 2606"/>
          <p:cNvSpPr/>
          <p:nvPr/>
        </p:nvSpPr>
        <p:spPr>
          <a:xfrm rot="0" flipH="0" flipV="0">
            <a:off x="1610893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" name="Freeform 2607"/>
          <p:cNvSpPr/>
          <p:nvPr/>
        </p:nvSpPr>
        <p:spPr>
          <a:xfrm rot="0" flipH="0" flipV="0">
            <a:off x="1660347" y="1060539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" name="Freeform 2608"/>
          <p:cNvSpPr/>
          <p:nvPr/>
        </p:nvSpPr>
        <p:spPr>
          <a:xfrm rot="0" flipH="0" flipV="0">
            <a:off x="1709826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" name="Freeform 2609"/>
          <p:cNvSpPr/>
          <p:nvPr/>
        </p:nvSpPr>
        <p:spPr>
          <a:xfrm rot="0" flipH="0" flipV="0">
            <a:off x="1759280" y="1060539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" name="Freeform 2610"/>
          <p:cNvSpPr/>
          <p:nvPr/>
        </p:nvSpPr>
        <p:spPr>
          <a:xfrm rot="0" flipH="0" flipV="0">
            <a:off x="2253919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" name="Freeform 2611"/>
          <p:cNvSpPr/>
          <p:nvPr/>
        </p:nvSpPr>
        <p:spPr>
          <a:xfrm rot="0" flipH="0" flipV="0">
            <a:off x="2303373" y="1060539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" name="Freeform 2612"/>
          <p:cNvSpPr/>
          <p:nvPr/>
        </p:nvSpPr>
        <p:spPr>
          <a:xfrm rot="0" flipH="0" flipV="0">
            <a:off x="2352840" y="1060539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" name="Freeform 2613"/>
          <p:cNvSpPr/>
          <p:nvPr/>
        </p:nvSpPr>
        <p:spPr>
          <a:xfrm rot="0" flipH="0" flipV="0">
            <a:off x="2402357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" name="Freeform 2614"/>
          <p:cNvSpPr/>
          <p:nvPr/>
        </p:nvSpPr>
        <p:spPr>
          <a:xfrm rot="0" flipH="0" flipV="0">
            <a:off x="2451823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" name="Freeform 2615"/>
          <p:cNvSpPr/>
          <p:nvPr/>
        </p:nvSpPr>
        <p:spPr>
          <a:xfrm rot="0" flipH="0" flipV="0">
            <a:off x="2550668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" name="Freeform 2616"/>
          <p:cNvSpPr/>
          <p:nvPr/>
        </p:nvSpPr>
        <p:spPr>
          <a:xfrm rot="0" flipH="0" flipV="0">
            <a:off x="4084015" y="106051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" name="Freeform 2617"/>
          <p:cNvSpPr/>
          <p:nvPr/>
        </p:nvSpPr>
        <p:spPr>
          <a:xfrm rot="0" flipH="0" flipV="0">
            <a:off x="4133481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" name="Freeform 2618"/>
          <p:cNvSpPr/>
          <p:nvPr/>
        </p:nvSpPr>
        <p:spPr>
          <a:xfrm rot="0" flipH="0" flipV="0">
            <a:off x="4182948" y="1060539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" name="Freeform 2619"/>
          <p:cNvSpPr/>
          <p:nvPr/>
        </p:nvSpPr>
        <p:spPr>
          <a:xfrm rot="0" flipH="0" flipV="0">
            <a:off x="4529175" y="1060539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" name="Freeform 2620"/>
          <p:cNvSpPr/>
          <p:nvPr/>
        </p:nvSpPr>
        <p:spPr>
          <a:xfrm rot="0" flipH="0" flipV="0">
            <a:off x="4578642" y="106053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" name="Freeform 2621"/>
          <p:cNvSpPr/>
          <p:nvPr/>
        </p:nvSpPr>
        <p:spPr>
          <a:xfrm rot="0" flipH="0" flipV="0">
            <a:off x="4875492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" name="Freeform 2622"/>
          <p:cNvSpPr/>
          <p:nvPr/>
        </p:nvSpPr>
        <p:spPr>
          <a:xfrm rot="0" flipH="0" flipV="0">
            <a:off x="4924945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" name="Freeform 2623"/>
          <p:cNvSpPr/>
          <p:nvPr/>
        </p:nvSpPr>
        <p:spPr>
          <a:xfrm rot="0" flipH="0" flipV="0">
            <a:off x="4974424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" name="Freeform 2624"/>
          <p:cNvSpPr/>
          <p:nvPr/>
        </p:nvSpPr>
        <p:spPr>
          <a:xfrm rot="0" flipH="0" flipV="0">
            <a:off x="5023878" y="10605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" name="Freeform 2625"/>
          <p:cNvSpPr/>
          <p:nvPr/>
        </p:nvSpPr>
        <p:spPr>
          <a:xfrm rot="0" flipH="0" flipV="0">
            <a:off x="5073357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" name="Freeform 2626"/>
          <p:cNvSpPr/>
          <p:nvPr/>
        </p:nvSpPr>
        <p:spPr>
          <a:xfrm rot="0" flipH="0" flipV="0">
            <a:off x="5122811" y="1060539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" name="Freeform 2627"/>
          <p:cNvSpPr/>
          <p:nvPr/>
        </p:nvSpPr>
        <p:spPr>
          <a:xfrm rot="0" flipH="0" flipV="0">
            <a:off x="5172290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" name="Freeform 2628"/>
          <p:cNvSpPr/>
          <p:nvPr/>
        </p:nvSpPr>
        <p:spPr>
          <a:xfrm rot="0" flipH="0" flipV="0">
            <a:off x="5221744" y="1060539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" name="Freeform 2629"/>
          <p:cNvSpPr/>
          <p:nvPr/>
        </p:nvSpPr>
        <p:spPr>
          <a:xfrm rot="0" flipH="0" flipV="0">
            <a:off x="5271135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" name="Freeform 2630"/>
          <p:cNvSpPr/>
          <p:nvPr/>
        </p:nvSpPr>
        <p:spPr>
          <a:xfrm rot="0" flipH="0" flipV="0">
            <a:off x="5320601" y="1060539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" name="Freeform 2631"/>
          <p:cNvSpPr/>
          <p:nvPr/>
        </p:nvSpPr>
        <p:spPr>
          <a:xfrm rot="0" flipH="0" flipV="0">
            <a:off x="5370067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" name="Freeform 2632"/>
          <p:cNvSpPr/>
          <p:nvPr/>
        </p:nvSpPr>
        <p:spPr>
          <a:xfrm rot="0" flipH="0" flipV="0">
            <a:off x="5419534" y="1060539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" name="Freeform 2633"/>
          <p:cNvSpPr/>
          <p:nvPr/>
        </p:nvSpPr>
        <p:spPr>
          <a:xfrm rot="0" flipH="0" flipV="0">
            <a:off x="5469000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" name="Freeform 2634"/>
          <p:cNvSpPr/>
          <p:nvPr/>
        </p:nvSpPr>
        <p:spPr>
          <a:xfrm rot="0" flipH="0" flipV="0">
            <a:off x="5518467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" name="Freeform 2635"/>
          <p:cNvSpPr/>
          <p:nvPr/>
        </p:nvSpPr>
        <p:spPr>
          <a:xfrm rot="0" flipH="0" flipV="0">
            <a:off x="5567934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" name="Freeform 2636"/>
          <p:cNvSpPr/>
          <p:nvPr/>
        </p:nvSpPr>
        <p:spPr>
          <a:xfrm rot="0" flipH="0" flipV="0">
            <a:off x="5617400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" name="Freeform 2637"/>
          <p:cNvSpPr/>
          <p:nvPr/>
        </p:nvSpPr>
        <p:spPr>
          <a:xfrm rot="0" flipH="0" flipV="0">
            <a:off x="5666866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" name="Freeform 2638"/>
          <p:cNvSpPr/>
          <p:nvPr/>
        </p:nvSpPr>
        <p:spPr>
          <a:xfrm rot="0" flipH="0" flipV="0">
            <a:off x="5716333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" name="Freeform 2639"/>
          <p:cNvSpPr/>
          <p:nvPr/>
        </p:nvSpPr>
        <p:spPr>
          <a:xfrm rot="0" flipH="0" flipV="0">
            <a:off x="5765799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" name="Freeform 2640"/>
          <p:cNvSpPr/>
          <p:nvPr/>
        </p:nvSpPr>
        <p:spPr>
          <a:xfrm rot="0" flipH="0" flipV="0">
            <a:off x="5815266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" name="Freeform 2641"/>
          <p:cNvSpPr/>
          <p:nvPr/>
        </p:nvSpPr>
        <p:spPr>
          <a:xfrm rot="0" flipH="0" flipV="0">
            <a:off x="5864732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" name="Freeform 2642"/>
          <p:cNvSpPr/>
          <p:nvPr/>
        </p:nvSpPr>
        <p:spPr>
          <a:xfrm rot="0" flipH="0" flipV="0">
            <a:off x="5914199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" name="Freeform 2643"/>
          <p:cNvSpPr/>
          <p:nvPr/>
        </p:nvSpPr>
        <p:spPr>
          <a:xfrm rot="0" flipH="0" flipV="0">
            <a:off x="5963678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" name="Freeform 2644"/>
          <p:cNvSpPr/>
          <p:nvPr/>
        </p:nvSpPr>
        <p:spPr>
          <a:xfrm rot="0" flipH="0" flipV="0">
            <a:off x="6013132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" name="Freeform 2645"/>
          <p:cNvSpPr/>
          <p:nvPr/>
        </p:nvSpPr>
        <p:spPr>
          <a:xfrm rot="0" flipH="0" flipV="0">
            <a:off x="6062611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" name="Freeform 2646"/>
          <p:cNvSpPr/>
          <p:nvPr/>
        </p:nvSpPr>
        <p:spPr>
          <a:xfrm rot="0" flipH="0" flipV="0">
            <a:off x="6112065" y="1060539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" name="Freeform 2647"/>
          <p:cNvSpPr/>
          <p:nvPr/>
        </p:nvSpPr>
        <p:spPr>
          <a:xfrm rot="0" flipH="0" flipV="0">
            <a:off x="6161531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" name="Freeform 2648"/>
          <p:cNvSpPr/>
          <p:nvPr/>
        </p:nvSpPr>
        <p:spPr>
          <a:xfrm rot="0" flipH="0" flipV="0">
            <a:off x="6211011" y="1060539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" name="Freeform 2649"/>
          <p:cNvSpPr/>
          <p:nvPr/>
        </p:nvSpPr>
        <p:spPr>
          <a:xfrm rot="0" flipH="0" flipV="0">
            <a:off x="6260464" y="1060539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" name="Freeform 2650"/>
          <p:cNvSpPr/>
          <p:nvPr/>
        </p:nvSpPr>
        <p:spPr>
          <a:xfrm rot="0" flipH="0" flipV="0">
            <a:off x="6309944" y="1060539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" name="Freeform 2651"/>
          <p:cNvSpPr/>
          <p:nvPr/>
        </p:nvSpPr>
        <p:spPr>
          <a:xfrm rot="0" flipH="0" flipV="0">
            <a:off x="6359321" y="1060539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" name="Freeform 2652"/>
          <p:cNvSpPr/>
          <p:nvPr/>
        </p:nvSpPr>
        <p:spPr>
          <a:xfrm rot="0" flipH="0" flipV="0">
            <a:off x="6408788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" name="Freeform 2653"/>
          <p:cNvSpPr/>
          <p:nvPr/>
        </p:nvSpPr>
        <p:spPr>
          <a:xfrm rot="0" flipH="0" flipV="0">
            <a:off x="6458254" y="1060539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" name="Freeform 2654"/>
          <p:cNvSpPr/>
          <p:nvPr/>
        </p:nvSpPr>
        <p:spPr>
          <a:xfrm rot="0" flipH="0" flipV="0">
            <a:off x="6507721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" name="Freeform 2655"/>
          <p:cNvSpPr/>
          <p:nvPr/>
        </p:nvSpPr>
        <p:spPr>
          <a:xfrm rot="0" flipH="0" flipV="0">
            <a:off x="6557187" y="1060539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" name="Freeform 2656"/>
          <p:cNvSpPr/>
          <p:nvPr/>
        </p:nvSpPr>
        <p:spPr>
          <a:xfrm rot="0" flipH="0" flipV="0">
            <a:off x="6606654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" name="Freeform 2657"/>
          <p:cNvSpPr/>
          <p:nvPr/>
        </p:nvSpPr>
        <p:spPr>
          <a:xfrm rot="0" flipH="0" flipV="0">
            <a:off x="6656121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" name="Freeform 2658"/>
          <p:cNvSpPr/>
          <p:nvPr/>
        </p:nvSpPr>
        <p:spPr>
          <a:xfrm rot="0" flipH="0" flipV="0">
            <a:off x="6705587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" name="Freeform 2659"/>
          <p:cNvSpPr/>
          <p:nvPr/>
        </p:nvSpPr>
        <p:spPr>
          <a:xfrm rot="0" flipH="0" flipV="0">
            <a:off x="6755054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" name="Freeform 2660"/>
          <p:cNvSpPr/>
          <p:nvPr/>
        </p:nvSpPr>
        <p:spPr>
          <a:xfrm rot="0" flipH="0" flipV="0">
            <a:off x="6804520" y="1060539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" name="Freeform 2661"/>
          <p:cNvSpPr/>
          <p:nvPr/>
        </p:nvSpPr>
        <p:spPr>
          <a:xfrm rot="0" flipH="0" flipV="0">
            <a:off x="6853986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" name="Freeform 2662"/>
          <p:cNvSpPr/>
          <p:nvPr/>
        </p:nvSpPr>
        <p:spPr>
          <a:xfrm rot="0" flipH="0" flipV="0">
            <a:off x="6903453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65"/>
                </a:cubicBezTo>
                <a:cubicBezTo>
                  <a:pt x="25615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" name="Freeform 2663"/>
          <p:cNvSpPr/>
          <p:nvPr/>
        </p:nvSpPr>
        <p:spPr>
          <a:xfrm rot="0" flipH="0" flipV="0">
            <a:off x="6952919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" name="Freeform 2664"/>
          <p:cNvSpPr/>
          <p:nvPr/>
        </p:nvSpPr>
        <p:spPr>
          <a:xfrm rot="0" flipH="0" flipV="0">
            <a:off x="7002399" y="1060539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" name="Freeform 2665"/>
          <p:cNvSpPr/>
          <p:nvPr/>
        </p:nvSpPr>
        <p:spPr>
          <a:xfrm rot="0" flipH="0" flipV="0">
            <a:off x="7051853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" name="Freeform 2666"/>
          <p:cNvSpPr/>
          <p:nvPr/>
        </p:nvSpPr>
        <p:spPr>
          <a:xfrm rot="0" flipH="0" flipV="0">
            <a:off x="7101319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" name="Freeform 2667"/>
          <p:cNvSpPr/>
          <p:nvPr/>
        </p:nvSpPr>
        <p:spPr>
          <a:xfrm rot="0" flipH="0" flipV="0">
            <a:off x="7150785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" name="Freeform 2668"/>
          <p:cNvSpPr/>
          <p:nvPr/>
        </p:nvSpPr>
        <p:spPr>
          <a:xfrm rot="0" flipH="0" flipV="0">
            <a:off x="7200252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" name="Freeform 2669"/>
          <p:cNvSpPr/>
          <p:nvPr/>
        </p:nvSpPr>
        <p:spPr>
          <a:xfrm rot="0" flipH="0" flipV="0">
            <a:off x="7249718" y="1060539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" name="Freeform 2670"/>
          <p:cNvSpPr/>
          <p:nvPr/>
        </p:nvSpPr>
        <p:spPr>
          <a:xfrm rot="0" flipH="0" flipV="0">
            <a:off x="7299185" y="1060539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" name="Freeform 2671"/>
          <p:cNvSpPr/>
          <p:nvPr/>
        </p:nvSpPr>
        <p:spPr>
          <a:xfrm rot="0" flipH="0" flipV="0">
            <a:off x="7348563" y="1060539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" name="Freeform 2672"/>
          <p:cNvSpPr/>
          <p:nvPr/>
        </p:nvSpPr>
        <p:spPr>
          <a:xfrm rot="0" flipH="0" flipV="0">
            <a:off x="7398041" y="1060539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" name="Freeform 2673"/>
          <p:cNvSpPr/>
          <p:nvPr/>
        </p:nvSpPr>
        <p:spPr>
          <a:xfrm rot="0" flipH="0" flipV="0">
            <a:off x="7447495" y="1060539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" name="Freeform 2674"/>
          <p:cNvSpPr/>
          <p:nvPr/>
        </p:nvSpPr>
        <p:spPr>
          <a:xfrm rot="0" flipH="0" flipV="0">
            <a:off x="7496975" y="1060539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" name="Freeform 2675"/>
          <p:cNvSpPr/>
          <p:nvPr/>
        </p:nvSpPr>
        <p:spPr>
          <a:xfrm rot="0" flipH="0" flipV="0">
            <a:off x="7546441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" name="Freeform 2676"/>
          <p:cNvSpPr/>
          <p:nvPr/>
        </p:nvSpPr>
        <p:spPr>
          <a:xfrm rot="0" flipH="0" flipV="0">
            <a:off x="7595907" y="1060539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" name="Freeform 2677"/>
          <p:cNvSpPr/>
          <p:nvPr/>
        </p:nvSpPr>
        <p:spPr>
          <a:xfrm rot="0" flipH="0" flipV="0">
            <a:off x="7645374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" name="Freeform 2678"/>
          <p:cNvSpPr/>
          <p:nvPr/>
        </p:nvSpPr>
        <p:spPr>
          <a:xfrm rot="0" flipH="0" flipV="0">
            <a:off x="7694841" y="1060539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" name="Freeform 2679"/>
          <p:cNvSpPr/>
          <p:nvPr/>
        </p:nvSpPr>
        <p:spPr>
          <a:xfrm rot="0" flipH="0" flipV="0">
            <a:off x="7744307" y="106053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" name="Freeform 2680"/>
          <p:cNvSpPr/>
          <p:nvPr/>
        </p:nvSpPr>
        <p:spPr>
          <a:xfrm rot="0" flipH="0" flipV="0">
            <a:off x="7793774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" name="Freeform 2681"/>
          <p:cNvSpPr/>
          <p:nvPr/>
        </p:nvSpPr>
        <p:spPr>
          <a:xfrm rot="0" flipH="0" flipV="0">
            <a:off x="7843240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" name="Freeform 2682"/>
          <p:cNvSpPr/>
          <p:nvPr/>
        </p:nvSpPr>
        <p:spPr>
          <a:xfrm rot="0" flipH="0" flipV="0">
            <a:off x="7892707" y="1060539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" name="Freeform 2683"/>
          <p:cNvSpPr/>
          <p:nvPr/>
        </p:nvSpPr>
        <p:spPr>
          <a:xfrm rot="0" flipH="0" flipV="0">
            <a:off x="8436850" y="1060513"/>
            <a:ext cx="25526" cy="25717"/>
          </a:xfrm>
          <a:custGeom>
            <a:pathLst>
              <a:path w="25526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526" y="5791"/>
                  <a:pt x="25526" y="12865"/>
                </a:cubicBezTo>
                <a:cubicBezTo>
                  <a:pt x="25526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" name="Freeform 2684"/>
          <p:cNvSpPr/>
          <p:nvPr/>
        </p:nvSpPr>
        <p:spPr>
          <a:xfrm rot="0" flipH="0" flipV="0">
            <a:off x="8486216" y="106051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" name="Freeform 2685"/>
          <p:cNvSpPr/>
          <p:nvPr/>
        </p:nvSpPr>
        <p:spPr>
          <a:xfrm rot="0" flipH="0" flipV="0">
            <a:off x="8535695" y="106051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" name="Freeform 2686"/>
          <p:cNvSpPr/>
          <p:nvPr/>
        </p:nvSpPr>
        <p:spPr>
          <a:xfrm rot="0" flipH="0" flipV="0">
            <a:off x="8585148" y="1060539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" name="Freeform 2687"/>
          <p:cNvSpPr/>
          <p:nvPr/>
        </p:nvSpPr>
        <p:spPr>
          <a:xfrm rot="0" flipH="0" flipV="0">
            <a:off x="101979" y="1102271"/>
            <a:ext cx="25708" cy="25628"/>
          </a:xfrm>
          <a:custGeom>
            <a:pathLst>
              <a:path w="25708" h="25628">
                <a:moveTo>
                  <a:pt x="12856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6" y="0"/>
                </a:cubicBezTo>
                <a:cubicBezTo>
                  <a:pt x="19922" y="0"/>
                  <a:pt x="25708" y="5715"/>
                  <a:pt x="25708" y="12776"/>
                </a:cubicBezTo>
                <a:cubicBezTo>
                  <a:pt x="25708" y="19926"/>
                  <a:pt x="19922" y="25628"/>
                  <a:pt x="1285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" name="Freeform 2688"/>
          <p:cNvSpPr/>
          <p:nvPr/>
        </p:nvSpPr>
        <p:spPr>
          <a:xfrm rot="0" flipH="0" flipV="0">
            <a:off x="151460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" name="Freeform 2689"/>
          <p:cNvSpPr/>
          <p:nvPr/>
        </p:nvSpPr>
        <p:spPr>
          <a:xfrm rot="0" flipH="0" flipV="0">
            <a:off x="200964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" name="Freeform 2690"/>
          <p:cNvSpPr/>
          <p:nvPr/>
        </p:nvSpPr>
        <p:spPr>
          <a:xfrm rot="0" flipH="0" flipV="0">
            <a:off x="250418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" name="Freeform 2691"/>
          <p:cNvSpPr/>
          <p:nvPr/>
        </p:nvSpPr>
        <p:spPr>
          <a:xfrm rot="0" flipH="0" flipV="0">
            <a:off x="596607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" name="Freeform 2692"/>
          <p:cNvSpPr/>
          <p:nvPr/>
        </p:nvSpPr>
        <p:spPr>
          <a:xfrm rot="0" flipH="0" flipV="0">
            <a:off x="646087" y="110230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" name="Freeform 2693"/>
          <p:cNvSpPr/>
          <p:nvPr/>
        </p:nvSpPr>
        <p:spPr>
          <a:xfrm rot="0" flipH="0" flipV="0">
            <a:off x="695540" y="110230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" name="Freeform 2694"/>
          <p:cNvSpPr/>
          <p:nvPr/>
        </p:nvSpPr>
        <p:spPr>
          <a:xfrm rot="0" flipH="0" flipV="0">
            <a:off x="745058" y="110230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" name="Freeform 2695"/>
          <p:cNvSpPr/>
          <p:nvPr/>
        </p:nvSpPr>
        <p:spPr>
          <a:xfrm rot="0" flipH="0" flipV="0">
            <a:off x="794524" y="110230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" name="Freeform 2696"/>
          <p:cNvSpPr/>
          <p:nvPr/>
        </p:nvSpPr>
        <p:spPr>
          <a:xfrm rot="0" flipH="0" flipV="0">
            <a:off x="843902" y="110230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" name="Freeform 2697"/>
          <p:cNvSpPr/>
          <p:nvPr/>
        </p:nvSpPr>
        <p:spPr>
          <a:xfrm rot="0" flipH="0" flipV="0">
            <a:off x="893368" y="110230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" name="Freeform 2698"/>
          <p:cNvSpPr/>
          <p:nvPr/>
        </p:nvSpPr>
        <p:spPr>
          <a:xfrm rot="0" flipH="0" flipV="0">
            <a:off x="942835" y="110230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" name="Freeform 2699"/>
          <p:cNvSpPr/>
          <p:nvPr/>
        </p:nvSpPr>
        <p:spPr>
          <a:xfrm rot="0" flipH="0" flipV="0">
            <a:off x="992314" y="110230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" name="Freeform 2700"/>
          <p:cNvSpPr/>
          <p:nvPr/>
        </p:nvSpPr>
        <p:spPr>
          <a:xfrm rot="0" flipH="0" flipV="0">
            <a:off x="1041768" y="110230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" name="Freeform 2701"/>
          <p:cNvSpPr/>
          <p:nvPr/>
        </p:nvSpPr>
        <p:spPr>
          <a:xfrm rot="0" flipH="0" flipV="0">
            <a:off x="1091234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" name="Freeform 2702"/>
          <p:cNvSpPr/>
          <p:nvPr/>
        </p:nvSpPr>
        <p:spPr>
          <a:xfrm rot="0" flipH="0" flipV="0">
            <a:off x="1140701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" name="Freeform 2703"/>
          <p:cNvSpPr/>
          <p:nvPr/>
        </p:nvSpPr>
        <p:spPr>
          <a:xfrm rot="0" flipH="0" flipV="0">
            <a:off x="1190167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" name="Freeform 2704"/>
          <p:cNvSpPr/>
          <p:nvPr/>
        </p:nvSpPr>
        <p:spPr>
          <a:xfrm rot="0" flipH="0" flipV="0">
            <a:off x="1239596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20002" y="0"/>
                  <a:pt x="25704" y="5715"/>
                  <a:pt x="25704" y="12776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" name="Freeform 2705"/>
          <p:cNvSpPr/>
          <p:nvPr/>
        </p:nvSpPr>
        <p:spPr>
          <a:xfrm rot="0" flipH="0" flipV="0">
            <a:off x="1289151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" name="Freeform 2706"/>
          <p:cNvSpPr/>
          <p:nvPr/>
        </p:nvSpPr>
        <p:spPr>
          <a:xfrm rot="0" flipH="0" flipV="0">
            <a:off x="1338529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" name="Freeform 2707"/>
          <p:cNvSpPr/>
          <p:nvPr/>
        </p:nvSpPr>
        <p:spPr>
          <a:xfrm rot="0" flipH="0" flipV="0">
            <a:off x="1387995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" name="Freeform 2708"/>
          <p:cNvSpPr/>
          <p:nvPr/>
        </p:nvSpPr>
        <p:spPr>
          <a:xfrm rot="0" flipH="0" flipV="0">
            <a:off x="1437462" y="1102271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" name="Freeform 2709"/>
          <p:cNvSpPr/>
          <p:nvPr/>
        </p:nvSpPr>
        <p:spPr>
          <a:xfrm rot="0" flipH="0" flipV="0">
            <a:off x="1486928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" name="Freeform 2710"/>
          <p:cNvSpPr/>
          <p:nvPr/>
        </p:nvSpPr>
        <p:spPr>
          <a:xfrm rot="0" flipH="0" flipV="0">
            <a:off x="1536395" y="1102271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" name="Freeform 2711"/>
          <p:cNvSpPr/>
          <p:nvPr/>
        </p:nvSpPr>
        <p:spPr>
          <a:xfrm rot="0" flipH="0" flipV="0">
            <a:off x="1585861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" name="Freeform 2712"/>
          <p:cNvSpPr/>
          <p:nvPr/>
        </p:nvSpPr>
        <p:spPr>
          <a:xfrm rot="0" flipH="0" flipV="0">
            <a:off x="1635328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" name="Freeform 2713"/>
          <p:cNvSpPr/>
          <p:nvPr/>
        </p:nvSpPr>
        <p:spPr>
          <a:xfrm rot="0" flipH="0" flipV="0">
            <a:off x="1684794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" name="Freeform 2714"/>
          <p:cNvSpPr/>
          <p:nvPr/>
        </p:nvSpPr>
        <p:spPr>
          <a:xfrm rot="0" flipH="0" flipV="0">
            <a:off x="1734261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" name="Freeform 2715"/>
          <p:cNvSpPr/>
          <p:nvPr/>
        </p:nvSpPr>
        <p:spPr>
          <a:xfrm rot="0" flipH="0" flipV="0">
            <a:off x="1783689" y="1102271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" name="Freeform 2716"/>
          <p:cNvSpPr/>
          <p:nvPr/>
        </p:nvSpPr>
        <p:spPr>
          <a:xfrm rot="0" flipH="0" flipV="0">
            <a:off x="2228888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" name="Freeform 2717"/>
          <p:cNvSpPr/>
          <p:nvPr/>
        </p:nvSpPr>
        <p:spPr>
          <a:xfrm rot="0" flipH="0" flipV="0">
            <a:off x="2278392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" name="Freeform 2718"/>
          <p:cNvSpPr/>
          <p:nvPr/>
        </p:nvSpPr>
        <p:spPr>
          <a:xfrm rot="0" flipH="0" flipV="0">
            <a:off x="2327871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" name="Freeform 2719"/>
          <p:cNvSpPr/>
          <p:nvPr/>
        </p:nvSpPr>
        <p:spPr>
          <a:xfrm rot="0" flipH="0" flipV="0">
            <a:off x="2377325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" name="Freeform 2720"/>
          <p:cNvSpPr/>
          <p:nvPr/>
        </p:nvSpPr>
        <p:spPr>
          <a:xfrm rot="0" flipH="0" flipV="0">
            <a:off x="2426715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" name="Freeform 2721"/>
          <p:cNvSpPr/>
          <p:nvPr/>
        </p:nvSpPr>
        <p:spPr>
          <a:xfrm rot="0" flipH="0" flipV="0">
            <a:off x="2476182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" name="Freeform 2722"/>
          <p:cNvSpPr/>
          <p:nvPr/>
        </p:nvSpPr>
        <p:spPr>
          <a:xfrm rot="0" flipH="0" flipV="0">
            <a:off x="2525649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" name="Freeform 2723"/>
          <p:cNvSpPr/>
          <p:nvPr/>
        </p:nvSpPr>
        <p:spPr>
          <a:xfrm rot="0" flipH="0" flipV="0">
            <a:off x="2575115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" name="Freeform 2724"/>
          <p:cNvSpPr/>
          <p:nvPr/>
        </p:nvSpPr>
        <p:spPr>
          <a:xfrm rot="0" flipH="0" flipV="0">
            <a:off x="4058996" y="110230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" name="Freeform 2725"/>
          <p:cNvSpPr/>
          <p:nvPr/>
        </p:nvSpPr>
        <p:spPr>
          <a:xfrm rot="0" flipH="0" flipV="0">
            <a:off x="4108462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" name="Freeform 2726"/>
          <p:cNvSpPr/>
          <p:nvPr/>
        </p:nvSpPr>
        <p:spPr>
          <a:xfrm rot="0" flipH="0" flipV="0">
            <a:off x="4157929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" name="Freeform 2727"/>
          <p:cNvSpPr/>
          <p:nvPr/>
        </p:nvSpPr>
        <p:spPr>
          <a:xfrm rot="0" flipH="0" flipV="0">
            <a:off x="4207395" y="110230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" name="Freeform 2728"/>
          <p:cNvSpPr/>
          <p:nvPr/>
        </p:nvSpPr>
        <p:spPr>
          <a:xfrm rot="0" flipH="0" flipV="0">
            <a:off x="4553623" y="11022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" name="Freeform 2729"/>
          <p:cNvSpPr/>
          <p:nvPr/>
        </p:nvSpPr>
        <p:spPr>
          <a:xfrm rot="0" flipH="0" flipV="0">
            <a:off x="4850460" y="110230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" name="Freeform 2730"/>
          <p:cNvSpPr/>
          <p:nvPr/>
        </p:nvSpPr>
        <p:spPr>
          <a:xfrm rot="0" flipH="0" flipV="0">
            <a:off x="4899926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" name="Freeform 2731"/>
          <p:cNvSpPr/>
          <p:nvPr/>
        </p:nvSpPr>
        <p:spPr>
          <a:xfrm rot="0" flipH="0" flipV="0">
            <a:off x="4949393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" name="Freeform 2732"/>
          <p:cNvSpPr/>
          <p:nvPr/>
        </p:nvSpPr>
        <p:spPr>
          <a:xfrm rot="0" flipH="0" flipV="0">
            <a:off x="4998859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" name="Freeform 2733"/>
          <p:cNvSpPr/>
          <p:nvPr/>
        </p:nvSpPr>
        <p:spPr>
          <a:xfrm rot="0" flipH="0" flipV="0">
            <a:off x="5048326" y="1102271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" name="Freeform 2734"/>
          <p:cNvSpPr/>
          <p:nvPr/>
        </p:nvSpPr>
        <p:spPr>
          <a:xfrm rot="0" flipH="0" flipV="0">
            <a:off x="5097716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" name="Freeform 2735"/>
          <p:cNvSpPr/>
          <p:nvPr/>
        </p:nvSpPr>
        <p:spPr>
          <a:xfrm rot="0" flipH="0" flipV="0">
            <a:off x="5147259" y="1102271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" name="Freeform 2736"/>
          <p:cNvSpPr/>
          <p:nvPr/>
        </p:nvSpPr>
        <p:spPr>
          <a:xfrm rot="0" flipH="0" flipV="0">
            <a:off x="5196649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" name="Freeform 2737"/>
          <p:cNvSpPr/>
          <p:nvPr/>
        </p:nvSpPr>
        <p:spPr>
          <a:xfrm rot="0" flipH="0" flipV="0">
            <a:off x="5246116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" name="Freeform 2738"/>
          <p:cNvSpPr/>
          <p:nvPr/>
        </p:nvSpPr>
        <p:spPr>
          <a:xfrm rot="0" flipH="0" flipV="0">
            <a:off x="5295569" y="110227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" name="Freeform 2739"/>
          <p:cNvSpPr/>
          <p:nvPr/>
        </p:nvSpPr>
        <p:spPr>
          <a:xfrm rot="0" flipH="0" flipV="0">
            <a:off x="5345048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" name="Freeform 2740"/>
          <p:cNvSpPr/>
          <p:nvPr/>
        </p:nvSpPr>
        <p:spPr>
          <a:xfrm rot="0" flipH="0" flipV="0">
            <a:off x="5394502" y="110227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" name="Freeform 2741"/>
          <p:cNvSpPr/>
          <p:nvPr/>
        </p:nvSpPr>
        <p:spPr>
          <a:xfrm rot="0" flipH="0" flipV="0">
            <a:off x="5443981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" name="Freeform 2742"/>
          <p:cNvSpPr/>
          <p:nvPr/>
        </p:nvSpPr>
        <p:spPr>
          <a:xfrm rot="0" flipH="0" flipV="0">
            <a:off x="5493435" y="110227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" name="Freeform 2743"/>
          <p:cNvSpPr/>
          <p:nvPr/>
        </p:nvSpPr>
        <p:spPr>
          <a:xfrm rot="0" flipH="0" flipV="0">
            <a:off x="5542915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" name="Freeform 2744"/>
          <p:cNvSpPr/>
          <p:nvPr/>
        </p:nvSpPr>
        <p:spPr>
          <a:xfrm rot="0" flipH="0" flipV="0">
            <a:off x="5592381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" name="Freeform 2745"/>
          <p:cNvSpPr/>
          <p:nvPr/>
        </p:nvSpPr>
        <p:spPr>
          <a:xfrm rot="0" flipH="0" flipV="0">
            <a:off x="5641848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" name="Freeform 2746"/>
          <p:cNvSpPr/>
          <p:nvPr/>
        </p:nvSpPr>
        <p:spPr>
          <a:xfrm rot="0" flipH="0" flipV="0">
            <a:off x="5691314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" name="Freeform 2747"/>
          <p:cNvSpPr/>
          <p:nvPr/>
        </p:nvSpPr>
        <p:spPr>
          <a:xfrm rot="0" flipH="0" flipV="0">
            <a:off x="5740781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" name="Freeform 2748"/>
          <p:cNvSpPr/>
          <p:nvPr/>
        </p:nvSpPr>
        <p:spPr>
          <a:xfrm rot="0" flipH="0" flipV="0">
            <a:off x="5790247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" name="Freeform 2749"/>
          <p:cNvSpPr/>
          <p:nvPr/>
        </p:nvSpPr>
        <p:spPr>
          <a:xfrm rot="0" flipH="0" flipV="0">
            <a:off x="5839714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" name="Freeform 2750"/>
          <p:cNvSpPr/>
          <p:nvPr/>
        </p:nvSpPr>
        <p:spPr>
          <a:xfrm rot="0" flipH="0" flipV="0">
            <a:off x="5889180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" name="Freeform 2751"/>
          <p:cNvSpPr/>
          <p:nvPr/>
        </p:nvSpPr>
        <p:spPr>
          <a:xfrm rot="0" flipH="0" flipV="0">
            <a:off x="5938646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" name="Freeform 2752"/>
          <p:cNvSpPr/>
          <p:nvPr/>
        </p:nvSpPr>
        <p:spPr>
          <a:xfrm rot="0" flipH="0" flipV="0">
            <a:off x="5988113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" name="Freeform 2753"/>
          <p:cNvSpPr/>
          <p:nvPr/>
        </p:nvSpPr>
        <p:spPr>
          <a:xfrm rot="0" flipH="0" flipV="0">
            <a:off x="6037579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" name="Freeform 2754"/>
          <p:cNvSpPr/>
          <p:nvPr/>
        </p:nvSpPr>
        <p:spPr>
          <a:xfrm rot="0" flipH="0" flipV="0">
            <a:off x="6087046" y="1102271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" name="Freeform 2755"/>
          <p:cNvSpPr/>
          <p:nvPr/>
        </p:nvSpPr>
        <p:spPr>
          <a:xfrm rot="0" flipH="0" flipV="0">
            <a:off x="6136513" y="1102271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" name="Freeform 2756"/>
          <p:cNvSpPr/>
          <p:nvPr/>
        </p:nvSpPr>
        <p:spPr>
          <a:xfrm rot="0" flipH="0" flipV="0">
            <a:off x="6185979" y="1102271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" name="Freeform 2757"/>
          <p:cNvSpPr/>
          <p:nvPr/>
        </p:nvSpPr>
        <p:spPr>
          <a:xfrm rot="0" flipH="0" flipV="0">
            <a:off x="6235369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" name="Freeform 2758"/>
          <p:cNvSpPr/>
          <p:nvPr/>
        </p:nvSpPr>
        <p:spPr>
          <a:xfrm rot="0" flipH="0" flipV="0">
            <a:off x="6284823" y="110227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" name="Freeform 2759"/>
          <p:cNvSpPr/>
          <p:nvPr/>
        </p:nvSpPr>
        <p:spPr>
          <a:xfrm rot="0" flipH="0" flipV="0">
            <a:off x="6334290" y="110227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" name="Freeform 2760"/>
          <p:cNvSpPr/>
          <p:nvPr/>
        </p:nvSpPr>
        <p:spPr>
          <a:xfrm rot="0" flipH="0" flipV="0">
            <a:off x="6383756" y="110227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" name="Freeform 2761"/>
          <p:cNvSpPr/>
          <p:nvPr/>
        </p:nvSpPr>
        <p:spPr>
          <a:xfrm rot="0" flipH="0" flipV="0">
            <a:off x="6433235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" name="Freeform 2762"/>
          <p:cNvSpPr/>
          <p:nvPr/>
        </p:nvSpPr>
        <p:spPr>
          <a:xfrm rot="0" flipH="0" flipV="0">
            <a:off x="6482689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" name="Freeform 2763"/>
          <p:cNvSpPr/>
          <p:nvPr/>
        </p:nvSpPr>
        <p:spPr>
          <a:xfrm rot="0" flipH="0" flipV="0">
            <a:off x="6532169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" name="Freeform 2764"/>
          <p:cNvSpPr/>
          <p:nvPr/>
        </p:nvSpPr>
        <p:spPr>
          <a:xfrm rot="0" flipH="0" flipV="0">
            <a:off x="6581635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" name="Freeform 2765"/>
          <p:cNvSpPr/>
          <p:nvPr/>
        </p:nvSpPr>
        <p:spPr>
          <a:xfrm rot="0" flipH="0" flipV="0">
            <a:off x="6631088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" name="Freeform 2766"/>
          <p:cNvSpPr/>
          <p:nvPr/>
        </p:nvSpPr>
        <p:spPr>
          <a:xfrm rot="0" flipH="0" flipV="0">
            <a:off x="6680568" y="1102271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" name="Freeform 2767"/>
          <p:cNvSpPr/>
          <p:nvPr/>
        </p:nvSpPr>
        <p:spPr>
          <a:xfrm rot="0" flipH="0" flipV="0">
            <a:off x="6730022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" name="Freeform 2768"/>
          <p:cNvSpPr/>
          <p:nvPr/>
        </p:nvSpPr>
        <p:spPr>
          <a:xfrm rot="0" flipH="0" flipV="0">
            <a:off x="6779500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" name="Freeform 2769"/>
          <p:cNvSpPr/>
          <p:nvPr/>
        </p:nvSpPr>
        <p:spPr>
          <a:xfrm rot="0" flipH="0" flipV="0">
            <a:off x="6828955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" name="Freeform 2770"/>
          <p:cNvSpPr/>
          <p:nvPr/>
        </p:nvSpPr>
        <p:spPr>
          <a:xfrm rot="0" flipH="0" flipV="0">
            <a:off x="6878434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" name="Freeform 2771"/>
          <p:cNvSpPr/>
          <p:nvPr/>
        </p:nvSpPr>
        <p:spPr>
          <a:xfrm rot="0" flipH="0" flipV="0">
            <a:off x="6927900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" name="Freeform 2772"/>
          <p:cNvSpPr/>
          <p:nvPr/>
        </p:nvSpPr>
        <p:spPr>
          <a:xfrm rot="0" flipH="0" flipV="0">
            <a:off x="6977367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" name="Freeform 2773"/>
          <p:cNvSpPr/>
          <p:nvPr/>
        </p:nvSpPr>
        <p:spPr>
          <a:xfrm rot="0" flipH="0" flipV="0">
            <a:off x="7026833" y="1102271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776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" name="Freeform 2774"/>
          <p:cNvSpPr/>
          <p:nvPr/>
        </p:nvSpPr>
        <p:spPr>
          <a:xfrm rot="0" flipH="0" flipV="0">
            <a:off x="7076299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" name="Freeform 2775"/>
          <p:cNvSpPr/>
          <p:nvPr/>
        </p:nvSpPr>
        <p:spPr>
          <a:xfrm rot="0" flipH="0" flipV="0">
            <a:off x="7125766" y="1102271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" name="Freeform 2776"/>
          <p:cNvSpPr/>
          <p:nvPr/>
        </p:nvSpPr>
        <p:spPr>
          <a:xfrm rot="0" flipH="0" flipV="0">
            <a:off x="7175233" y="1102271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" name="Freeform 2777"/>
          <p:cNvSpPr/>
          <p:nvPr/>
        </p:nvSpPr>
        <p:spPr>
          <a:xfrm rot="0" flipH="0" flipV="0">
            <a:off x="7224611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" name="Freeform 2778"/>
          <p:cNvSpPr/>
          <p:nvPr/>
        </p:nvSpPr>
        <p:spPr>
          <a:xfrm rot="0" flipH="0" flipV="0">
            <a:off x="7274077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" name="Freeform 2779"/>
          <p:cNvSpPr/>
          <p:nvPr/>
        </p:nvSpPr>
        <p:spPr>
          <a:xfrm rot="0" flipH="0" flipV="0">
            <a:off x="7323543" y="110227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" name="Freeform 2780"/>
          <p:cNvSpPr/>
          <p:nvPr/>
        </p:nvSpPr>
        <p:spPr>
          <a:xfrm rot="0" flipH="0" flipV="0">
            <a:off x="7373010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" name="Freeform 2781"/>
          <p:cNvSpPr/>
          <p:nvPr/>
        </p:nvSpPr>
        <p:spPr>
          <a:xfrm rot="0" flipH="0" flipV="0">
            <a:off x="7422476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" name="Freeform 2782"/>
          <p:cNvSpPr/>
          <p:nvPr/>
        </p:nvSpPr>
        <p:spPr>
          <a:xfrm rot="0" flipH="0" flipV="0">
            <a:off x="7471955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" name="Freeform 2783"/>
          <p:cNvSpPr/>
          <p:nvPr/>
        </p:nvSpPr>
        <p:spPr>
          <a:xfrm rot="0" flipH="0" flipV="0">
            <a:off x="7521410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" name="Freeform 2784"/>
          <p:cNvSpPr/>
          <p:nvPr/>
        </p:nvSpPr>
        <p:spPr>
          <a:xfrm rot="0" flipH="0" flipV="0">
            <a:off x="7570889" y="11022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" name="Freeform 2785"/>
          <p:cNvSpPr/>
          <p:nvPr/>
        </p:nvSpPr>
        <p:spPr>
          <a:xfrm rot="0" flipH="0" flipV="0">
            <a:off x="7620342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" name="Freeform 2786"/>
          <p:cNvSpPr/>
          <p:nvPr/>
        </p:nvSpPr>
        <p:spPr>
          <a:xfrm rot="0" flipH="0" flipV="0">
            <a:off x="7669809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" name="Freeform 2787"/>
          <p:cNvSpPr/>
          <p:nvPr/>
        </p:nvSpPr>
        <p:spPr>
          <a:xfrm rot="0" flipH="0" flipV="0">
            <a:off x="7719288" y="1102271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" name="Freeform 2788"/>
          <p:cNvSpPr/>
          <p:nvPr/>
        </p:nvSpPr>
        <p:spPr>
          <a:xfrm rot="0" flipH="0" flipV="0">
            <a:off x="7768742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" name="Freeform 2789"/>
          <p:cNvSpPr/>
          <p:nvPr/>
        </p:nvSpPr>
        <p:spPr>
          <a:xfrm rot="0" flipH="0" flipV="0">
            <a:off x="7818221" y="110227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" name="Freeform 2790"/>
          <p:cNvSpPr/>
          <p:nvPr/>
        </p:nvSpPr>
        <p:spPr>
          <a:xfrm rot="0" flipH="0" flipV="0">
            <a:off x="7867675" y="110227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" name="Freeform 2791"/>
          <p:cNvSpPr/>
          <p:nvPr/>
        </p:nvSpPr>
        <p:spPr>
          <a:xfrm rot="0" flipH="0" flipV="0">
            <a:off x="8461197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" name="Freeform 2792"/>
          <p:cNvSpPr/>
          <p:nvPr/>
        </p:nvSpPr>
        <p:spPr>
          <a:xfrm rot="0" flipH="0" flipV="0">
            <a:off x="8510663" y="110230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" name="Freeform 2793"/>
          <p:cNvSpPr/>
          <p:nvPr/>
        </p:nvSpPr>
        <p:spPr>
          <a:xfrm rot="0" flipH="0" flipV="0">
            <a:off x="8560130" y="11022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" name="Freeform 2794"/>
          <p:cNvSpPr/>
          <p:nvPr/>
        </p:nvSpPr>
        <p:spPr>
          <a:xfrm rot="0" flipH="0" flipV="0">
            <a:off x="77538" y="1145133"/>
            <a:ext cx="25710" cy="25717"/>
          </a:xfrm>
          <a:custGeom>
            <a:pathLst>
              <a:path w="25710" h="25717">
                <a:moveTo>
                  <a:pt x="12856" y="25717"/>
                </a:moveTo>
                <a:cubicBezTo>
                  <a:pt x="5789" y="25717"/>
                  <a:pt x="0" y="19926"/>
                  <a:pt x="0" y="12865"/>
                </a:cubicBezTo>
                <a:cubicBezTo>
                  <a:pt x="0" y="5791"/>
                  <a:pt x="5789" y="0"/>
                  <a:pt x="12856" y="0"/>
                </a:cubicBezTo>
                <a:cubicBezTo>
                  <a:pt x="19922" y="0"/>
                  <a:pt x="25710" y="5791"/>
                  <a:pt x="25710" y="12865"/>
                </a:cubicBezTo>
                <a:cubicBezTo>
                  <a:pt x="25710" y="19926"/>
                  <a:pt x="19922" y="25717"/>
                  <a:pt x="1285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" name="Freeform 2795"/>
          <p:cNvSpPr/>
          <p:nvPr/>
        </p:nvSpPr>
        <p:spPr>
          <a:xfrm rot="0" flipH="0" flipV="0">
            <a:off x="127012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" name="Freeform 2796"/>
          <p:cNvSpPr/>
          <p:nvPr/>
        </p:nvSpPr>
        <p:spPr>
          <a:xfrm rot="0" flipH="0" flipV="0">
            <a:off x="176479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" name="Freeform 2797"/>
          <p:cNvSpPr/>
          <p:nvPr/>
        </p:nvSpPr>
        <p:spPr>
          <a:xfrm rot="0" flipH="0" flipV="0">
            <a:off x="225945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" name="Freeform 2798"/>
          <p:cNvSpPr/>
          <p:nvPr/>
        </p:nvSpPr>
        <p:spPr>
          <a:xfrm rot="0" flipH="0" flipV="0">
            <a:off x="621626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" name="Freeform 2799"/>
          <p:cNvSpPr/>
          <p:nvPr/>
        </p:nvSpPr>
        <p:spPr>
          <a:xfrm rot="0" flipH="0" flipV="0">
            <a:off x="671106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" name="Freeform 2800"/>
          <p:cNvSpPr/>
          <p:nvPr/>
        </p:nvSpPr>
        <p:spPr>
          <a:xfrm rot="0" flipH="0" flipV="0">
            <a:off x="720572" y="11451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" name="Freeform 2801"/>
          <p:cNvSpPr/>
          <p:nvPr/>
        </p:nvSpPr>
        <p:spPr>
          <a:xfrm rot="0" flipH="0" flipV="0">
            <a:off x="770039" y="11451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" name="Freeform 2802"/>
          <p:cNvSpPr/>
          <p:nvPr/>
        </p:nvSpPr>
        <p:spPr>
          <a:xfrm rot="0" flipH="0" flipV="0">
            <a:off x="819556" y="114512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" name="Freeform 2803"/>
          <p:cNvSpPr/>
          <p:nvPr/>
        </p:nvSpPr>
        <p:spPr>
          <a:xfrm rot="0" flipH="0" flipV="0">
            <a:off x="868997" y="114512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" name="Freeform 2804"/>
          <p:cNvSpPr/>
          <p:nvPr/>
        </p:nvSpPr>
        <p:spPr>
          <a:xfrm rot="0" flipH="0" flipV="0">
            <a:off x="918489" y="114512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" name="Freeform 2805"/>
          <p:cNvSpPr/>
          <p:nvPr/>
        </p:nvSpPr>
        <p:spPr>
          <a:xfrm rot="0" flipH="0" flipV="0">
            <a:off x="967854" y="11451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" name="Freeform 2806"/>
          <p:cNvSpPr/>
          <p:nvPr/>
        </p:nvSpPr>
        <p:spPr>
          <a:xfrm rot="0" flipH="0" flipV="0">
            <a:off x="1017333" y="11451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" name="Freeform 2807"/>
          <p:cNvSpPr/>
          <p:nvPr/>
        </p:nvSpPr>
        <p:spPr>
          <a:xfrm rot="0" flipH="0" flipV="0">
            <a:off x="1066800" y="11451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" name="Freeform 2808"/>
          <p:cNvSpPr/>
          <p:nvPr/>
        </p:nvSpPr>
        <p:spPr>
          <a:xfrm rot="0" flipH="0" flipV="0">
            <a:off x="1116266" y="11451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" name="Freeform 2809"/>
          <p:cNvSpPr/>
          <p:nvPr/>
        </p:nvSpPr>
        <p:spPr>
          <a:xfrm rot="0" flipH="0" flipV="0">
            <a:off x="1165733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" name="Freeform 2810"/>
          <p:cNvSpPr/>
          <p:nvPr/>
        </p:nvSpPr>
        <p:spPr>
          <a:xfrm rot="0" flipH="0" flipV="0">
            <a:off x="1215199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" name="Freeform 2811"/>
          <p:cNvSpPr/>
          <p:nvPr/>
        </p:nvSpPr>
        <p:spPr>
          <a:xfrm rot="0" flipH="0" flipV="0">
            <a:off x="1264666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" name="Freeform 2812"/>
          <p:cNvSpPr/>
          <p:nvPr/>
        </p:nvSpPr>
        <p:spPr>
          <a:xfrm rot="0" flipH="0" flipV="0">
            <a:off x="1314119" y="114513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" name="Freeform 2813"/>
          <p:cNvSpPr/>
          <p:nvPr/>
        </p:nvSpPr>
        <p:spPr>
          <a:xfrm rot="0" flipH="0" flipV="0">
            <a:off x="1363637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" name="Freeform 2814"/>
          <p:cNvSpPr/>
          <p:nvPr/>
        </p:nvSpPr>
        <p:spPr>
          <a:xfrm rot="0" flipH="0" flipV="0">
            <a:off x="1413014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" name="Freeform 2815"/>
          <p:cNvSpPr/>
          <p:nvPr/>
        </p:nvSpPr>
        <p:spPr>
          <a:xfrm rot="0" flipH="0" flipV="0">
            <a:off x="1462481" y="114513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" name="Freeform 2816"/>
          <p:cNvSpPr/>
          <p:nvPr/>
        </p:nvSpPr>
        <p:spPr>
          <a:xfrm rot="0" flipH="0" flipV="0">
            <a:off x="1511960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" name="Freeform 2817"/>
          <p:cNvSpPr/>
          <p:nvPr/>
        </p:nvSpPr>
        <p:spPr>
          <a:xfrm rot="0" flipH="0" flipV="0">
            <a:off x="1561414" y="114513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" name="Freeform 2818"/>
          <p:cNvSpPr/>
          <p:nvPr/>
        </p:nvSpPr>
        <p:spPr>
          <a:xfrm rot="0" flipH="0" flipV="0">
            <a:off x="1610893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" name="Freeform 2819"/>
          <p:cNvSpPr/>
          <p:nvPr/>
        </p:nvSpPr>
        <p:spPr>
          <a:xfrm rot="0" flipH="0" flipV="0">
            <a:off x="1660347" y="114513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" name="Freeform 2820"/>
          <p:cNvSpPr/>
          <p:nvPr/>
        </p:nvSpPr>
        <p:spPr>
          <a:xfrm rot="0" flipH="0" flipV="0">
            <a:off x="1709826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" name="Freeform 2821"/>
          <p:cNvSpPr/>
          <p:nvPr/>
        </p:nvSpPr>
        <p:spPr>
          <a:xfrm rot="0" flipH="0" flipV="0">
            <a:off x="1759280" y="114513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" name="Freeform 2822"/>
          <p:cNvSpPr/>
          <p:nvPr/>
        </p:nvSpPr>
        <p:spPr>
          <a:xfrm rot="0" flipH="0" flipV="0">
            <a:off x="1808759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" name="Freeform 2823"/>
          <p:cNvSpPr/>
          <p:nvPr/>
        </p:nvSpPr>
        <p:spPr>
          <a:xfrm rot="0" flipH="0" flipV="0">
            <a:off x="2253919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" name="Freeform 2824"/>
          <p:cNvSpPr/>
          <p:nvPr/>
        </p:nvSpPr>
        <p:spPr>
          <a:xfrm rot="0" flipH="0" flipV="0">
            <a:off x="2303373" y="114513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" name="Freeform 2825"/>
          <p:cNvSpPr/>
          <p:nvPr/>
        </p:nvSpPr>
        <p:spPr>
          <a:xfrm rot="0" flipH="0" flipV="0">
            <a:off x="2352840" y="114513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" name="Freeform 2826"/>
          <p:cNvSpPr/>
          <p:nvPr/>
        </p:nvSpPr>
        <p:spPr>
          <a:xfrm rot="0" flipH="0" flipV="0">
            <a:off x="2402357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" name="Freeform 2827"/>
          <p:cNvSpPr/>
          <p:nvPr/>
        </p:nvSpPr>
        <p:spPr>
          <a:xfrm rot="0" flipH="0" flipV="0">
            <a:off x="2451823" y="114513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" name="Freeform 2828"/>
          <p:cNvSpPr/>
          <p:nvPr/>
        </p:nvSpPr>
        <p:spPr>
          <a:xfrm rot="0" flipH="0" flipV="0">
            <a:off x="2501201" y="114513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" name="Freeform 2829"/>
          <p:cNvSpPr/>
          <p:nvPr/>
        </p:nvSpPr>
        <p:spPr>
          <a:xfrm rot="0" flipH="0" flipV="0">
            <a:off x="2550668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" name="Freeform 2830"/>
          <p:cNvSpPr/>
          <p:nvPr/>
        </p:nvSpPr>
        <p:spPr>
          <a:xfrm rot="0" flipH="0" flipV="0">
            <a:off x="2600134" y="114513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" name="Freeform 2831"/>
          <p:cNvSpPr/>
          <p:nvPr/>
        </p:nvSpPr>
        <p:spPr>
          <a:xfrm rot="0" flipH="0" flipV="0">
            <a:off x="4034548" y="11451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" name="Freeform 2832"/>
          <p:cNvSpPr/>
          <p:nvPr/>
        </p:nvSpPr>
        <p:spPr>
          <a:xfrm rot="0" flipH="0" flipV="0">
            <a:off x="4133481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" name="Freeform 2833"/>
          <p:cNvSpPr/>
          <p:nvPr/>
        </p:nvSpPr>
        <p:spPr>
          <a:xfrm rot="0" flipH="0" flipV="0">
            <a:off x="4182948" y="114513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" name="Freeform 2834"/>
          <p:cNvSpPr/>
          <p:nvPr/>
        </p:nvSpPr>
        <p:spPr>
          <a:xfrm rot="0" flipH="0" flipV="0">
            <a:off x="4232414" y="11451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" name="Freeform 2835"/>
          <p:cNvSpPr/>
          <p:nvPr/>
        </p:nvSpPr>
        <p:spPr>
          <a:xfrm rot="0" flipH="0" flipV="0">
            <a:off x="4479797" y="114512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" name="Freeform 2836"/>
          <p:cNvSpPr/>
          <p:nvPr/>
        </p:nvSpPr>
        <p:spPr>
          <a:xfrm rot="0" flipH="0" flipV="0">
            <a:off x="4529175" y="114512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" name="Freeform 2837"/>
          <p:cNvSpPr/>
          <p:nvPr/>
        </p:nvSpPr>
        <p:spPr>
          <a:xfrm rot="0" flipH="0" flipV="0">
            <a:off x="4578642" y="114513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" name="Freeform 2838"/>
          <p:cNvSpPr/>
          <p:nvPr/>
        </p:nvSpPr>
        <p:spPr>
          <a:xfrm rot="0" flipH="0" flipV="0">
            <a:off x="4628108" y="114513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" name="Freeform 2839"/>
          <p:cNvSpPr/>
          <p:nvPr/>
        </p:nvSpPr>
        <p:spPr>
          <a:xfrm rot="0" flipH="0" flipV="0">
            <a:off x="4727079" y="114513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" name="Freeform 2840"/>
          <p:cNvSpPr/>
          <p:nvPr/>
        </p:nvSpPr>
        <p:spPr>
          <a:xfrm rot="0" flipH="0" flipV="0">
            <a:off x="4776546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" name="Freeform 2841"/>
          <p:cNvSpPr/>
          <p:nvPr/>
        </p:nvSpPr>
        <p:spPr>
          <a:xfrm rot="0" flipH="0" flipV="0">
            <a:off x="4826012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" name="Freeform 2842"/>
          <p:cNvSpPr/>
          <p:nvPr/>
        </p:nvSpPr>
        <p:spPr>
          <a:xfrm rot="0" flipH="0" flipV="0">
            <a:off x="4875492" y="114512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" name="Freeform 2843"/>
          <p:cNvSpPr/>
          <p:nvPr/>
        </p:nvSpPr>
        <p:spPr>
          <a:xfrm rot="0" flipH="0" flipV="0">
            <a:off x="4924945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" name="Freeform 2844"/>
          <p:cNvSpPr/>
          <p:nvPr/>
        </p:nvSpPr>
        <p:spPr>
          <a:xfrm rot="0" flipH="0" flipV="0">
            <a:off x="4974424" y="114513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" name="Freeform 2845"/>
          <p:cNvSpPr/>
          <p:nvPr/>
        </p:nvSpPr>
        <p:spPr>
          <a:xfrm rot="0" flipH="0" flipV="0">
            <a:off x="5023878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" name="Freeform 2846"/>
          <p:cNvSpPr/>
          <p:nvPr/>
        </p:nvSpPr>
        <p:spPr>
          <a:xfrm rot="0" flipH="0" flipV="0">
            <a:off x="5073357" y="114513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" name="Freeform 2847"/>
          <p:cNvSpPr/>
          <p:nvPr/>
        </p:nvSpPr>
        <p:spPr>
          <a:xfrm rot="0" flipH="0" flipV="0">
            <a:off x="5122811" y="114513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" name="Freeform 2848"/>
          <p:cNvSpPr/>
          <p:nvPr/>
        </p:nvSpPr>
        <p:spPr>
          <a:xfrm rot="0" flipH="0" flipV="0">
            <a:off x="5172290" y="114513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" name="Freeform 2849"/>
          <p:cNvSpPr/>
          <p:nvPr/>
        </p:nvSpPr>
        <p:spPr>
          <a:xfrm rot="0" flipH="0" flipV="0">
            <a:off x="5221744" y="114513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" name="Freeform 2850"/>
          <p:cNvSpPr/>
          <p:nvPr/>
        </p:nvSpPr>
        <p:spPr>
          <a:xfrm rot="0" flipH="0" flipV="0">
            <a:off x="5271135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" name="Freeform 2851"/>
          <p:cNvSpPr/>
          <p:nvPr/>
        </p:nvSpPr>
        <p:spPr>
          <a:xfrm rot="0" flipH="0" flipV="0">
            <a:off x="5320601" y="114513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" name="Freeform 2852"/>
          <p:cNvSpPr/>
          <p:nvPr/>
        </p:nvSpPr>
        <p:spPr>
          <a:xfrm rot="0" flipH="0" flipV="0">
            <a:off x="5370067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" name="Freeform 2853"/>
          <p:cNvSpPr/>
          <p:nvPr/>
        </p:nvSpPr>
        <p:spPr>
          <a:xfrm rot="0" flipH="0" flipV="0">
            <a:off x="5419534" y="114513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" name="Freeform 2854"/>
          <p:cNvSpPr/>
          <p:nvPr/>
        </p:nvSpPr>
        <p:spPr>
          <a:xfrm rot="0" flipH="0" flipV="0">
            <a:off x="5469000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" name="Freeform 2855"/>
          <p:cNvSpPr/>
          <p:nvPr/>
        </p:nvSpPr>
        <p:spPr>
          <a:xfrm rot="0" flipH="0" flipV="0">
            <a:off x="5518467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" name="Freeform 2856"/>
          <p:cNvSpPr/>
          <p:nvPr/>
        </p:nvSpPr>
        <p:spPr>
          <a:xfrm rot="0" flipH="0" flipV="0">
            <a:off x="5567934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" name="Freeform 2857"/>
          <p:cNvSpPr/>
          <p:nvPr/>
        </p:nvSpPr>
        <p:spPr>
          <a:xfrm rot="0" flipH="0" flipV="0">
            <a:off x="5617400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" name="Freeform 2858"/>
          <p:cNvSpPr/>
          <p:nvPr/>
        </p:nvSpPr>
        <p:spPr>
          <a:xfrm rot="0" flipH="0" flipV="0">
            <a:off x="5666866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" name="Freeform 2859"/>
          <p:cNvSpPr/>
          <p:nvPr/>
        </p:nvSpPr>
        <p:spPr>
          <a:xfrm rot="0" flipH="0" flipV="0">
            <a:off x="5716333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" name="Freeform 2860"/>
          <p:cNvSpPr/>
          <p:nvPr/>
        </p:nvSpPr>
        <p:spPr>
          <a:xfrm rot="0" flipH="0" flipV="0">
            <a:off x="5765799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" name="Freeform 2861"/>
          <p:cNvSpPr/>
          <p:nvPr/>
        </p:nvSpPr>
        <p:spPr>
          <a:xfrm rot="0" flipH="0" flipV="0">
            <a:off x="5815266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" name="Freeform 2862"/>
          <p:cNvSpPr/>
          <p:nvPr/>
        </p:nvSpPr>
        <p:spPr>
          <a:xfrm rot="0" flipH="0" flipV="0">
            <a:off x="5864732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" name="Freeform 2863"/>
          <p:cNvSpPr/>
          <p:nvPr/>
        </p:nvSpPr>
        <p:spPr>
          <a:xfrm rot="0" flipH="0" flipV="0">
            <a:off x="5914199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" name="Freeform 2864"/>
          <p:cNvSpPr/>
          <p:nvPr/>
        </p:nvSpPr>
        <p:spPr>
          <a:xfrm rot="0" flipH="0" flipV="0">
            <a:off x="5963678" y="114513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" name="Freeform 2865"/>
          <p:cNvSpPr/>
          <p:nvPr/>
        </p:nvSpPr>
        <p:spPr>
          <a:xfrm rot="0" flipH="0" flipV="0">
            <a:off x="6013132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" name="Freeform 2866"/>
          <p:cNvSpPr/>
          <p:nvPr/>
        </p:nvSpPr>
        <p:spPr>
          <a:xfrm rot="0" flipH="0" flipV="0">
            <a:off x="6062611" y="114513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" name="Freeform 2867"/>
          <p:cNvSpPr/>
          <p:nvPr/>
        </p:nvSpPr>
        <p:spPr>
          <a:xfrm rot="0" flipH="0" flipV="0">
            <a:off x="6112065" y="114513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" name="Freeform 2868"/>
          <p:cNvSpPr/>
          <p:nvPr/>
        </p:nvSpPr>
        <p:spPr>
          <a:xfrm rot="0" flipH="0" flipV="0">
            <a:off x="6161531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" name="Freeform 2869"/>
          <p:cNvSpPr/>
          <p:nvPr/>
        </p:nvSpPr>
        <p:spPr>
          <a:xfrm rot="0" flipH="0" flipV="0">
            <a:off x="6211011" y="1145133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" name="Freeform 2870"/>
          <p:cNvSpPr/>
          <p:nvPr/>
        </p:nvSpPr>
        <p:spPr>
          <a:xfrm rot="0" flipH="0" flipV="0">
            <a:off x="6260464" y="114513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" name="Freeform 2871"/>
          <p:cNvSpPr/>
          <p:nvPr/>
        </p:nvSpPr>
        <p:spPr>
          <a:xfrm rot="0" flipH="0" flipV="0">
            <a:off x="6309944" y="1145133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" name="Freeform 2872"/>
          <p:cNvSpPr/>
          <p:nvPr/>
        </p:nvSpPr>
        <p:spPr>
          <a:xfrm rot="0" flipH="0" flipV="0">
            <a:off x="6359321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" name="Freeform 2873"/>
          <p:cNvSpPr/>
          <p:nvPr/>
        </p:nvSpPr>
        <p:spPr>
          <a:xfrm rot="0" flipH="0" flipV="0">
            <a:off x="6408788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" name="Freeform 2874"/>
          <p:cNvSpPr/>
          <p:nvPr/>
        </p:nvSpPr>
        <p:spPr>
          <a:xfrm rot="0" flipH="0" flipV="0">
            <a:off x="6458254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" name="Freeform 2875"/>
          <p:cNvSpPr/>
          <p:nvPr/>
        </p:nvSpPr>
        <p:spPr>
          <a:xfrm rot="0" flipH="0" flipV="0">
            <a:off x="6507721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" name="Freeform 2876"/>
          <p:cNvSpPr/>
          <p:nvPr/>
        </p:nvSpPr>
        <p:spPr>
          <a:xfrm rot="0" flipH="0" flipV="0">
            <a:off x="6557187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" name="Freeform 2877"/>
          <p:cNvSpPr/>
          <p:nvPr/>
        </p:nvSpPr>
        <p:spPr>
          <a:xfrm rot="0" flipH="0" flipV="0">
            <a:off x="6606654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" name="Freeform 2878"/>
          <p:cNvSpPr/>
          <p:nvPr/>
        </p:nvSpPr>
        <p:spPr>
          <a:xfrm rot="0" flipH="0" flipV="0">
            <a:off x="6656121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" name="Freeform 2879"/>
          <p:cNvSpPr/>
          <p:nvPr/>
        </p:nvSpPr>
        <p:spPr>
          <a:xfrm rot="0" flipH="0" flipV="0">
            <a:off x="6705587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" name="Freeform 2880"/>
          <p:cNvSpPr/>
          <p:nvPr/>
        </p:nvSpPr>
        <p:spPr>
          <a:xfrm rot="0" flipH="0" flipV="0">
            <a:off x="6755054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" name="Freeform 2881"/>
          <p:cNvSpPr/>
          <p:nvPr/>
        </p:nvSpPr>
        <p:spPr>
          <a:xfrm rot="0" flipH="0" flipV="0">
            <a:off x="6804520" y="1145133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" name="Freeform 2882"/>
          <p:cNvSpPr/>
          <p:nvPr/>
        </p:nvSpPr>
        <p:spPr>
          <a:xfrm rot="0" flipH="0" flipV="0">
            <a:off x="6853986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" name="Freeform 2883"/>
          <p:cNvSpPr/>
          <p:nvPr/>
        </p:nvSpPr>
        <p:spPr>
          <a:xfrm rot="0" flipH="0" flipV="0">
            <a:off x="6903453" y="114513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65"/>
                </a:cubicBezTo>
                <a:cubicBezTo>
                  <a:pt x="25615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" name="Freeform 2884"/>
          <p:cNvSpPr/>
          <p:nvPr/>
        </p:nvSpPr>
        <p:spPr>
          <a:xfrm rot="0" flipH="0" flipV="0">
            <a:off x="6952919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" name="Freeform 2885"/>
          <p:cNvSpPr/>
          <p:nvPr/>
        </p:nvSpPr>
        <p:spPr>
          <a:xfrm rot="0" flipH="0" flipV="0">
            <a:off x="7002399" y="114513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" name="Freeform 2886"/>
          <p:cNvSpPr/>
          <p:nvPr/>
        </p:nvSpPr>
        <p:spPr>
          <a:xfrm rot="0" flipH="0" flipV="0">
            <a:off x="7051853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" name="Freeform 2887"/>
          <p:cNvSpPr/>
          <p:nvPr/>
        </p:nvSpPr>
        <p:spPr>
          <a:xfrm rot="0" flipH="0" flipV="0">
            <a:off x="7101319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" name="Freeform 2888"/>
          <p:cNvSpPr/>
          <p:nvPr/>
        </p:nvSpPr>
        <p:spPr>
          <a:xfrm rot="0" flipH="0" flipV="0">
            <a:off x="7150785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" name="Freeform 2889"/>
          <p:cNvSpPr/>
          <p:nvPr/>
        </p:nvSpPr>
        <p:spPr>
          <a:xfrm rot="0" flipH="0" flipV="0">
            <a:off x="7200252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" name="Freeform 2890"/>
          <p:cNvSpPr/>
          <p:nvPr/>
        </p:nvSpPr>
        <p:spPr>
          <a:xfrm rot="0" flipH="0" flipV="0">
            <a:off x="7249718" y="114513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" name="Freeform 2891"/>
          <p:cNvSpPr/>
          <p:nvPr/>
        </p:nvSpPr>
        <p:spPr>
          <a:xfrm rot="0" flipH="0" flipV="0">
            <a:off x="7299185" y="114513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" name="Freeform 2892"/>
          <p:cNvSpPr/>
          <p:nvPr/>
        </p:nvSpPr>
        <p:spPr>
          <a:xfrm rot="0" flipH="0" flipV="0">
            <a:off x="7348563" y="114513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" name="Freeform 2893"/>
          <p:cNvSpPr/>
          <p:nvPr/>
        </p:nvSpPr>
        <p:spPr>
          <a:xfrm rot="0" flipH="0" flipV="0">
            <a:off x="7398041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" name="Freeform 2894"/>
          <p:cNvSpPr/>
          <p:nvPr/>
        </p:nvSpPr>
        <p:spPr>
          <a:xfrm rot="0" flipH="0" flipV="0">
            <a:off x="7447495" y="114513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" name="Freeform 2895"/>
          <p:cNvSpPr/>
          <p:nvPr/>
        </p:nvSpPr>
        <p:spPr>
          <a:xfrm rot="0" flipH="0" flipV="0">
            <a:off x="7496975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" name="Freeform 2896"/>
          <p:cNvSpPr/>
          <p:nvPr/>
        </p:nvSpPr>
        <p:spPr>
          <a:xfrm rot="0" flipH="0" flipV="0">
            <a:off x="7546441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" name="Freeform 2897"/>
          <p:cNvSpPr/>
          <p:nvPr/>
        </p:nvSpPr>
        <p:spPr>
          <a:xfrm rot="0" flipH="0" flipV="0">
            <a:off x="7595907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" name="Freeform 2898"/>
          <p:cNvSpPr/>
          <p:nvPr/>
        </p:nvSpPr>
        <p:spPr>
          <a:xfrm rot="0" flipH="0" flipV="0">
            <a:off x="7645374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" name="Freeform 2899"/>
          <p:cNvSpPr/>
          <p:nvPr/>
        </p:nvSpPr>
        <p:spPr>
          <a:xfrm rot="0" flipH="0" flipV="0">
            <a:off x="7694841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" name="Freeform 2900"/>
          <p:cNvSpPr/>
          <p:nvPr/>
        </p:nvSpPr>
        <p:spPr>
          <a:xfrm rot="0" flipH="0" flipV="0">
            <a:off x="7744307" y="114513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" name="Freeform 2901"/>
          <p:cNvSpPr/>
          <p:nvPr/>
        </p:nvSpPr>
        <p:spPr>
          <a:xfrm rot="0" flipH="0" flipV="0">
            <a:off x="7793774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" name="Freeform 2902"/>
          <p:cNvSpPr/>
          <p:nvPr/>
        </p:nvSpPr>
        <p:spPr>
          <a:xfrm rot="0" flipH="0" flipV="0">
            <a:off x="7843240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" name="Freeform 2903"/>
          <p:cNvSpPr/>
          <p:nvPr/>
        </p:nvSpPr>
        <p:spPr>
          <a:xfrm rot="0" flipH="0" flipV="0">
            <a:off x="7892707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" name="Freeform 2904"/>
          <p:cNvSpPr/>
          <p:nvPr/>
        </p:nvSpPr>
        <p:spPr>
          <a:xfrm rot="0" flipH="0" flipV="0">
            <a:off x="7942173" y="1145133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" name="Freeform 2905"/>
          <p:cNvSpPr/>
          <p:nvPr/>
        </p:nvSpPr>
        <p:spPr>
          <a:xfrm rot="0" flipH="0" flipV="0">
            <a:off x="7991639" y="114513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" name="Freeform 2906"/>
          <p:cNvSpPr/>
          <p:nvPr/>
        </p:nvSpPr>
        <p:spPr>
          <a:xfrm rot="0" flipH="0" flipV="0">
            <a:off x="8090573" y="114512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" name="Freeform 2907"/>
          <p:cNvSpPr/>
          <p:nvPr/>
        </p:nvSpPr>
        <p:spPr>
          <a:xfrm rot="0" flipH="0" flipV="0">
            <a:off x="8436850" y="1145133"/>
            <a:ext cx="25526" cy="25717"/>
          </a:xfrm>
          <a:custGeom>
            <a:pathLst>
              <a:path w="25526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526" y="5791"/>
                  <a:pt x="25526" y="12865"/>
                </a:cubicBezTo>
                <a:cubicBezTo>
                  <a:pt x="25526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" name="Freeform 2908"/>
          <p:cNvSpPr/>
          <p:nvPr/>
        </p:nvSpPr>
        <p:spPr>
          <a:xfrm rot="0" flipH="0" flipV="0">
            <a:off x="8486216" y="114512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" name="Freeform 2909"/>
          <p:cNvSpPr/>
          <p:nvPr/>
        </p:nvSpPr>
        <p:spPr>
          <a:xfrm rot="0" flipH="0" flipV="0">
            <a:off x="8535695" y="114513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" name="Freeform 2910"/>
          <p:cNvSpPr/>
          <p:nvPr/>
        </p:nvSpPr>
        <p:spPr>
          <a:xfrm rot="0" flipH="0" flipV="0">
            <a:off x="52519" y="1186865"/>
            <a:ext cx="25706" cy="25717"/>
          </a:xfrm>
          <a:custGeom>
            <a:pathLst>
              <a:path w="25706" h="25717">
                <a:moveTo>
                  <a:pt x="12853" y="25717"/>
                </a:moveTo>
                <a:cubicBezTo>
                  <a:pt x="5787" y="25717"/>
                  <a:pt x="0" y="19926"/>
                  <a:pt x="0" y="12865"/>
                </a:cubicBezTo>
                <a:cubicBezTo>
                  <a:pt x="0" y="5791"/>
                  <a:pt x="5787" y="0"/>
                  <a:pt x="12853" y="0"/>
                </a:cubicBezTo>
                <a:cubicBezTo>
                  <a:pt x="19919" y="0"/>
                  <a:pt x="25706" y="5791"/>
                  <a:pt x="25706" y="12865"/>
                </a:cubicBezTo>
                <a:cubicBezTo>
                  <a:pt x="25706" y="19926"/>
                  <a:pt x="19919" y="25717"/>
                  <a:pt x="1285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" name="Freeform 2911"/>
          <p:cNvSpPr/>
          <p:nvPr/>
        </p:nvSpPr>
        <p:spPr>
          <a:xfrm rot="0" flipH="0" flipV="0">
            <a:off x="646087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" name="Freeform 2912"/>
          <p:cNvSpPr/>
          <p:nvPr/>
        </p:nvSpPr>
        <p:spPr>
          <a:xfrm rot="0" flipH="0" flipV="0">
            <a:off x="695540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" name="Freeform 2913"/>
          <p:cNvSpPr/>
          <p:nvPr/>
        </p:nvSpPr>
        <p:spPr>
          <a:xfrm rot="0" flipH="0" flipV="0">
            <a:off x="745058" y="118684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" name="Freeform 2914"/>
          <p:cNvSpPr/>
          <p:nvPr/>
        </p:nvSpPr>
        <p:spPr>
          <a:xfrm rot="0" flipH="0" flipV="0">
            <a:off x="794524" y="118684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" name="Freeform 2915"/>
          <p:cNvSpPr/>
          <p:nvPr/>
        </p:nvSpPr>
        <p:spPr>
          <a:xfrm rot="0" flipH="0" flipV="0">
            <a:off x="843902" y="118684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" name="Freeform 2916"/>
          <p:cNvSpPr/>
          <p:nvPr/>
        </p:nvSpPr>
        <p:spPr>
          <a:xfrm rot="0" flipH="0" flipV="0">
            <a:off x="893368" y="118684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" name="Freeform 2917"/>
          <p:cNvSpPr/>
          <p:nvPr/>
        </p:nvSpPr>
        <p:spPr>
          <a:xfrm rot="0" flipH="0" flipV="0">
            <a:off x="942835" y="118684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" name="Freeform 2918"/>
          <p:cNvSpPr/>
          <p:nvPr/>
        </p:nvSpPr>
        <p:spPr>
          <a:xfrm rot="0" flipH="0" flipV="0">
            <a:off x="992314" y="118684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" name="Freeform 2919"/>
          <p:cNvSpPr/>
          <p:nvPr/>
        </p:nvSpPr>
        <p:spPr>
          <a:xfrm rot="0" flipH="0" flipV="0">
            <a:off x="1041768" y="118684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" name="Freeform 2920"/>
          <p:cNvSpPr/>
          <p:nvPr/>
        </p:nvSpPr>
        <p:spPr>
          <a:xfrm rot="0" flipH="0" flipV="0">
            <a:off x="1091234" y="118684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" name="Freeform 2921"/>
          <p:cNvSpPr/>
          <p:nvPr/>
        </p:nvSpPr>
        <p:spPr>
          <a:xfrm rot="0" flipH="0" flipV="0">
            <a:off x="1140701" y="118684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" name="Freeform 2922"/>
          <p:cNvSpPr/>
          <p:nvPr/>
        </p:nvSpPr>
        <p:spPr>
          <a:xfrm rot="0" flipH="0" flipV="0">
            <a:off x="1190167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" name="Freeform 2923"/>
          <p:cNvSpPr/>
          <p:nvPr/>
        </p:nvSpPr>
        <p:spPr>
          <a:xfrm rot="0" flipH="0" flipV="0">
            <a:off x="1239596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" name="Freeform 2924"/>
          <p:cNvSpPr/>
          <p:nvPr/>
        </p:nvSpPr>
        <p:spPr>
          <a:xfrm rot="0" flipH="0" flipV="0">
            <a:off x="1289151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" name="Freeform 2925"/>
          <p:cNvSpPr/>
          <p:nvPr/>
        </p:nvSpPr>
        <p:spPr>
          <a:xfrm rot="0" flipH="0" flipV="0">
            <a:off x="1338529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" name="Freeform 2926"/>
          <p:cNvSpPr/>
          <p:nvPr/>
        </p:nvSpPr>
        <p:spPr>
          <a:xfrm rot="0" flipH="0" flipV="0">
            <a:off x="1387995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" name="Freeform 2927"/>
          <p:cNvSpPr/>
          <p:nvPr/>
        </p:nvSpPr>
        <p:spPr>
          <a:xfrm rot="0" flipH="0" flipV="0">
            <a:off x="1437462" y="1186865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" name="Freeform 2928"/>
          <p:cNvSpPr/>
          <p:nvPr/>
        </p:nvSpPr>
        <p:spPr>
          <a:xfrm rot="0" flipH="0" flipV="0">
            <a:off x="1486928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" name="Freeform 2929"/>
          <p:cNvSpPr/>
          <p:nvPr/>
        </p:nvSpPr>
        <p:spPr>
          <a:xfrm rot="0" flipH="0" flipV="0">
            <a:off x="1536395" y="118686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" name="Freeform 2930"/>
          <p:cNvSpPr/>
          <p:nvPr/>
        </p:nvSpPr>
        <p:spPr>
          <a:xfrm rot="0" flipH="0" flipV="0">
            <a:off x="1585861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" name="Freeform 2931"/>
          <p:cNvSpPr/>
          <p:nvPr/>
        </p:nvSpPr>
        <p:spPr>
          <a:xfrm rot="0" flipH="0" flipV="0">
            <a:off x="1635328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" name="Freeform 2932"/>
          <p:cNvSpPr/>
          <p:nvPr/>
        </p:nvSpPr>
        <p:spPr>
          <a:xfrm rot="0" flipH="0" flipV="0">
            <a:off x="1684794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" name="Freeform 2933"/>
          <p:cNvSpPr/>
          <p:nvPr/>
        </p:nvSpPr>
        <p:spPr>
          <a:xfrm rot="0" flipH="0" flipV="0">
            <a:off x="1734261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" name="Freeform 2934"/>
          <p:cNvSpPr/>
          <p:nvPr/>
        </p:nvSpPr>
        <p:spPr>
          <a:xfrm rot="0" flipH="0" flipV="0">
            <a:off x="1783689" y="1186865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" name="Freeform 2935"/>
          <p:cNvSpPr/>
          <p:nvPr/>
        </p:nvSpPr>
        <p:spPr>
          <a:xfrm rot="0" flipH="0" flipV="0">
            <a:off x="1833156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" name="Freeform 2936"/>
          <p:cNvSpPr/>
          <p:nvPr/>
        </p:nvSpPr>
        <p:spPr>
          <a:xfrm rot="0" flipH="0" flipV="0">
            <a:off x="1932089" y="118684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" name="Freeform 2937"/>
          <p:cNvSpPr/>
          <p:nvPr/>
        </p:nvSpPr>
        <p:spPr>
          <a:xfrm rot="0" flipH="0" flipV="0">
            <a:off x="2228888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" name="Freeform 2938"/>
          <p:cNvSpPr/>
          <p:nvPr/>
        </p:nvSpPr>
        <p:spPr>
          <a:xfrm rot="0" flipH="0" flipV="0">
            <a:off x="2278392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" name="Freeform 2939"/>
          <p:cNvSpPr/>
          <p:nvPr/>
        </p:nvSpPr>
        <p:spPr>
          <a:xfrm rot="0" flipH="0" flipV="0">
            <a:off x="2327871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" name="Freeform 2940"/>
          <p:cNvSpPr/>
          <p:nvPr/>
        </p:nvSpPr>
        <p:spPr>
          <a:xfrm rot="0" flipH="0" flipV="0">
            <a:off x="2377325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" name="Freeform 2941"/>
          <p:cNvSpPr/>
          <p:nvPr/>
        </p:nvSpPr>
        <p:spPr>
          <a:xfrm rot="0" flipH="0" flipV="0">
            <a:off x="2426715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" name="Freeform 2942"/>
          <p:cNvSpPr/>
          <p:nvPr/>
        </p:nvSpPr>
        <p:spPr>
          <a:xfrm rot="0" flipH="0" flipV="0">
            <a:off x="2476182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" name="Freeform 2943"/>
          <p:cNvSpPr/>
          <p:nvPr/>
        </p:nvSpPr>
        <p:spPr>
          <a:xfrm rot="0" flipH="0" flipV="0">
            <a:off x="2525649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" name="Freeform 2944"/>
          <p:cNvSpPr/>
          <p:nvPr/>
        </p:nvSpPr>
        <p:spPr>
          <a:xfrm rot="0" flipH="0" flipV="0">
            <a:off x="2575115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" name="Freeform 2945"/>
          <p:cNvSpPr/>
          <p:nvPr/>
        </p:nvSpPr>
        <p:spPr>
          <a:xfrm rot="0" flipH="0" flipV="0">
            <a:off x="2624581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" name="Freeform 2946"/>
          <p:cNvSpPr/>
          <p:nvPr/>
        </p:nvSpPr>
        <p:spPr>
          <a:xfrm rot="0" flipH="0" flipV="0">
            <a:off x="4157929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" name="Freeform 2947"/>
          <p:cNvSpPr/>
          <p:nvPr/>
        </p:nvSpPr>
        <p:spPr>
          <a:xfrm rot="0" flipH="0" flipV="0">
            <a:off x="4207395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" name="Freeform 2948"/>
          <p:cNvSpPr/>
          <p:nvPr/>
        </p:nvSpPr>
        <p:spPr>
          <a:xfrm rot="0" flipH="0" flipV="0">
            <a:off x="4256849" y="118684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" name="Freeform 2949"/>
          <p:cNvSpPr/>
          <p:nvPr/>
        </p:nvSpPr>
        <p:spPr>
          <a:xfrm rot="0" flipH="0" flipV="0">
            <a:off x="4454690" y="118684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" name="Freeform 2950"/>
          <p:cNvSpPr/>
          <p:nvPr/>
        </p:nvSpPr>
        <p:spPr>
          <a:xfrm rot="0" flipH="0" flipV="0">
            <a:off x="4504144" y="118684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" name="Freeform 2951"/>
          <p:cNvSpPr/>
          <p:nvPr/>
        </p:nvSpPr>
        <p:spPr>
          <a:xfrm rot="0" flipH="0" flipV="0">
            <a:off x="4553623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" name="Freeform 2952"/>
          <p:cNvSpPr/>
          <p:nvPr/>
        </p:nvSpPr>
        <p:spPr>
          <a:xfrm rot="0" flipH="0" flipV="0">
            <a:off x="4603076" y="118686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" name="Freeform 2953"/>
          <p:cNvSpPr/>
          <p:nvPr/>
        </p:nvSpPr>
        <p:spPr>
          <a:xfrm rot="0" flipH="0" flipV="0">
            <a:off x="4652556" y="118686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" name="Freeform 2954"/>
          <p:cNvSpPr/>
          <p:nvPr/>
        </p:nvSpPr>
        <p:spPr>
          <a:xfrm rot="0" flipH="0" flipV="0">
            <a:off x="4702060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" name="Freeform 2955"/>
          <p:cNvSpPr/>
          <p:nvPr/>
        </p:nvSpPr>
        <p:spPr>
          <a:xfrm rot="0" flipH="0" flipV="0">
            <a:off x="4751527" y="118686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" name="Freeform 2956"/>
          <p:cNvSpPr/>
          <p:nvPr/>
        </p:nvSpPr>
        <p:spPr>
          <a:xfrm rot="0" flipH="0" flipV="0">
            <a:off x="4800993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" name="Freeform 2957"/>
          <p:cNvSpPr/>
          <p:nvPr/>
        </p:nvSpPr>
        <p:spPr>
          <a:xfrm rot="0" flipH="0" flipV="0">
            <a:off x="4850460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" name="Freeform 2958"/>
          <p:cNvSpPr/>
          <p:nvPr/>
        </p:nvSpPr>
        <p:spPr>
          <a:xfrm rot="0" flipH="0" flipV="0">
            <a:off x="4899926" y="118684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" name="Freeform 2959"/>
          <p:cNvSpPr/>
          <p:nvPr/>
        </p:nvSpPr>
        <p:spPr>
          <a:xfrm rot="0" flipH="0" flipV="0">
            <a:off x="4949393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" name="Freeform 2960"/>
          <p:cNvSpPr/>
          <p:nvPr/>
        </p:nvSpPr>
        <p:spPr>
          <a:xfrm rot="0" flipH="0" flipV="0">
            <a:off x="4998859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" name="Freeform 2961"/>
          <p:cNvSpPr/>
          <p:nvPr/>
        </p:nvSpPr>
        <p:spPr>
          <a:xfrm rot="0" flipH="0" flipV="0">
            <a:off x="5048326" y="1186865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" name="Freeform 2962"/>
          <p:cNvSpPr/>
          <p:nvPr/>
        </p:nvSpPr>
        <p:spPr>
          <a:xfrm rot="0" flipH="0" flipV="0">
            <a:off x="5097716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" name="Freeform 2963"/>
          <p:cNvSpPr/>
          <p:nvPr/>
        </p:nvSpPr>
        <p:spPr>
          <a:xfrm rot="0" flipH="0" flipV="0">
            <a:off x="5147259" y="1186865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" name="Freeform 2964"/>
          <p:cNvSpPr/>
          <p:nvPr/>
        </p:nvSpPr>
        <p:spPr>
          <a:xfrm rot="0" flipH="0" flipV="0">
            <a:off x="5196649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" name="Freeform 2965"/>
          <p:cNvSpPr/>
          <p:nvPr/>
        </p:nvSpPr>
        <p:spPr>
          <a:xfrm rot="0" flipH="0" flipV="0">
            <a:off x="5246116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" name="Freeform 2966"/>
          <p:cNvSpPr/>
          <p:nvPr/>
        </p:nvSpPr>
        <p:spPr>
          <a:xfrm rot="0" flipH="0" flipV="0">
            <a:off x="5295569" y="118686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" name="Freeform 2967"/>
          <p:cNvSpPr/>
          <p:nvPr/>
        </p:nvSpPr>
        <p:spPr>
          <a:xfrm rot="0" flipH="0" flipV="0">
            <a:off x="5345048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" name="Freeform 2968"/>
          <p:cNvSpPr/>
          <p:nvPr/>
        </p:nvSpPr>
        <p:spPr>
          <a:xfrm rot="0" flipH="0" flipV="0">
            <a:off x="5394502" y="118686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" name="Freeform 2969"/>
          <p:cNvSpPr/>
          <p:nvPr/>
        </p:nvSpPr>
        <p:spPr>
          <a:xfrm rot="0" flipH="0" flipV="0">
            <a:off x="5443981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" name="Freeform 2970"/>
          <p:cNvSpPr/>
          <p:nvPr/>
        </p:nvSpPr>
        <p:spPr>
          <a:xfrm rot="0" flipH="0" flipV="0">
            <a:off x="5493435" y="118686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" name="Freeform 2971"/>
          <p:cNvSpPr/>
          <p:nvPr/>
        </p:nvSpPr>
        <p:spPr>
          <a:xfrm rot="0" flipH="0" flipV="0">
            <a:off x="5542915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" name="Freeform 2972"/>
          <p:cNvSpPr/>
          <p:nvPr/>
        </p:nvSpPr>
        <p:spPr>
          <a:xfrm rot="0" flipH="0" flipV="0">
            <a:off x="5592381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" name="Freeform 2973"/>
          <p:cNvSpPr/>
          <p:nvPr/>
        </p:nvSpPr>
        <p:spPr>
          <a:xfrm rot="0" flipH="0" flipV="0">
            <a:off x="5641848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" name="Freeform 2974"/>
          <p:cNvSpPr/>
          <p:nvPr/>
        </p:nvSpPr>
        <p:spPr>
          <a:xfrm rot="0" flipH="0" flipV="0">
            <a:off x="5691314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" name="Freeform 2975"/>
          <p:cNvSpPr/>
          <p:nvPr/>
        </p:nvSpPr>
        <p:spPr>
          <a:xfrm rot="0" flipH="0" flipV="0">
            <a:off x="5740781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" name="Freeform 2976"/>
          <p:cNvSpPr/>
          <p:nvPr/>
        </p:nvSpPr>
        <p:spPr>
          <a:xfrm rot="0" flipH="0" flipV="0">
            <a:off x="5790247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" name="Freeform 2977"/>
          <p:cNvSpPr/>
          <p:nvPr/>
        </p:nvSpPr>
        <p:spPr>
          <a:xfrm rot="0" flipH="0" flipV="0">
            <a:off x="5839714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" name="Freeform 2978"/>
          <p:cNvSpPr/>
          <p:nvPr/>
        </p:nvSpPr>
        <p:spPr>
          <a:xfrm rot="0" flipH="0" flipV="0">
            <a:off x="5889180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" name="Freeform 2979"/>
          <p:cNvSpPr/>
          <p:nvPr/>
        </p:nvSpPr>
        <p:spPr>
          <a:xfrm rot="0" flipH="0" flipV="0">
            <a:off x="5938646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" name="Freeform 2980"/>
          <p:cNvSpPr/>
          <p:nvPr/>
        </p:nvSpPr>
        <p:spPr>
          <a:xfrm rot="0" flipH="0" flipV="0">
            <a:off x="5988113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" name="Freeform 2981"/>
          <p:cNvSpPr/>
          <p:nvPr/>
        </p:nvSpPr>
        <p:spPr>
          <a:xfrm rot="0" flipH="0" flipV="0">
            <a:off x="6037579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" name="Freeform 2982"/>
          <p:cNvSpPr/>
          <p:nvPr/>
        </p:nvSpPr>
        <p:spPr>
          <a:xfrm rot="0" flipH="0" flipV="0">
            <a:off x="6087046" y="1186865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" name="Freeform 2983"/>
          <p:cNvSpPr/>
          <p:nvPr/>
        </p:nvSpPr>
        <p:spPr>
          <a:xfrm rot="0" flipH="0" flipV="0">
            <a:off x="6136513" y="1186865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" name="Freeform 2984"/>
          <p:cNvSpPr/>
          <p:nvPr/>
        </p:nvSpPr>
        <p:spPr>
          <a:xfrm rot="0" flipH="0" flipV="0">
            <a:off x="6185979" y="1186865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" name="Freeform 2985"/>
          <p:cNvSpPr/>
          <p:nvPr/>
        </p:nvSpPr>
        <p:spPr>
          <a:xfrm rot="0" flipH="0" flipV="0">
            <a:off x="6235369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" name="Freeform 2986"/>
          <p:cNvSpPr/>
          <p:nvPr/>
        </p:nvSpPr>
        <p:spPr>
          <a:xfrm rot="0" flipH="0" flipV="0">
            <a:off x="6284823" y="118686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" name="Freeform 2987"/>
          <p:cNvSpPr/>
          <p:nvPr/>
        </p:nvSpPr>
        <p:spPr>
          <a:xfrm rot="0" flipH="0" flipV="0">
            <a:off x="6334290" y="118686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" name="Freeform 2988"/>
          <p:cNvSpPr/>
          <p:nvPr/>
        </p:nvSpPr>
        <p:spPr>
          <a:xfrm rot="0" flipH="0" flipV="0">
            <a:off x="6383756" y="118686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" name="Freeform 2989"/>
          <p:cNvSpPr/>
          <p:nvPr/>
        </p:nvSpPr>
        <p:spPr>
          <a:xfrm rot="0" flipH="0" flipV="0">
            <a:off x="6433235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" name="Freeform 2990"/>
          <p:cNvSpPr/>
          <p:nvPr/>
        </p:nvSpPr>
        <p:spPr>
          <a:xfrm rot="0" flipH="0" flipV="0">
            <a:off x="6482689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" name="Freeform 2991"/>
          <p:cNvSpPr/>
          <p:nvPr/>
        </p:nvSpPr>
        <p:spPr>
          <a:xfrm rot="0" flipH="0" flipV="0">
            <a:off x="6532169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" name="Freeform 2992"/>
          <p:cNvSpPr/>
          <p:nvPr/>
        </p:nvSpPr>
        <p:spPr>
          <a:xfrm rot="0" flipH="0" flipV="0">
            <a:off x="6581635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" name="Freeform 2993"/>
          <p:cNvSpPr/>
          <p:nvPr/>
        </p:nvSpPr>
        <p:spPr>
          <a:xfrm rot="0" flipH="0" flipV="0">
            <a:off x="6631088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" name="Freeform 2994"/>
          <p:cNvSpPr/>
          <p:nvPr/>
        </p:nvSpPr>
        <p:spPr>
          <a:xfrm rot="0" flipH="0" flipV="0">
            <a:off x="6680568" y="118686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" name="Freeform 2995"/>
          <p:cNvSpPr/>
          <p:nvPr/>
        </p:nvSpPr>
        <p:spPr>
          <a:xfrm rot="0" flipH="0" flipV="0">
            <a:off x="6730022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" name="Freeform 2996"/>
          <p:cNvSpPr/>
          <p:nvPr/>
        </p:nvSpPr>
        <p:spPr>
          <a:xfrm rot="0" flipH="0" flipV="0">
            <a:off x="6779500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" name="Freeform 2997"/>
          <p:cNvSpPr/>
          <p:nvPr/>
        </p:nvSpPr>
        <p:spPr>
          <a:xfrm rot="0" flipH="0" flipV="0">
            <a:off x="6828955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" name="Freeform 2998"/>
          <p:cNvSpPr/>
          <p:nvPr/>
        </p:nvSpPr>
        <p:spPr>
          <a:xfrm rot="0" flipH="0" flipV="0">
            <a:off x="6878434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" name="Freeform 2999"/>
          <p:cNvSpPr/>
          <p:nvPr/>
        </p:nvSpPr>
        <p:spPr>
          <a:xfrm rot="0" flipH="0" flipV="0">
            <a:off x="6927900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" name="Freeform 3000"/>
          <p:cNvSpPr/>
          <p:nvPr/>
        </p:nvSpPr>
        <p:spPr>
          <a:xfrm rot="0" flipH="0" flipV="0">
            <a:off x="6977367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" name="Freeform 3001"/>
          <p:cNvSpPr/>
          <p:nvPr/>
        </p:nvSpPr>
        <p:spPr>
          <a:xfrm rot="0" flipH="0" flipV="0">
            <a:off x="7026833" y="118686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" name="Freeform 3002"/>
          <p:cNvSpPr/>
          <p:nvPr/>
        </p:nvSpPr>
        <p:spPr>
          <a:xfrm rot="0" flipH="0" flipV="0">
            <a:off x="7076299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" name="Freeform 3003"/>
          <p:cNvSpPr/>
          <p:nvPr/>
        </p:nvSpPr>
        <p:spPr>
          <a:xfrm rot="0" flipH="0" flipV="0">
            <a:off x="7125766" y="1186865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" name="Freeform 3004"/>
          <p:cNvSpPr/>
          <p:nvPr/>
        </p:nvSpPr>
        <p:spPr>
          <a:xfrm rot="0" flipH="0" flipV="0">
            <a:off x="7175233" y="1186865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" name="Freeform 3005"/>
          <p:cNvSpPr/>
          <p:nvPr/>
        </p:nvSpPr>
        <p:spPr>
          <a:xfrm rot="0" flipH="0" flipV="0">
            <a:off x="7224611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" name="Freeform 3006"/>
          <p:cNvSpPr/>
          <p:nvPr/>
        </p:nvSpPr>
        <p:spPr>
          <a:xfrm rot="0" flipH="0" flipV="0">
            <a:off x="7274077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" name="Freeform 3007"/>
          <p:cNvSpPr/>
          <p:nvPr/>
        </p:nvSpPr>
        <p:spPr>
          <a:xfrm rot="0" flipH="0" flipV="0">
            <a:off x="7323543" y="118686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" name="Freeform 3008"/>
          <p:cNvSpPr/>
          <p:nvPr/>
        </p:nvSpPr>
        <p:spPr>
          <a:xfrm rot="0" flipH="0" flipV="0">
            <a:off x="7373010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" name="Freeform 3009"/>
          <p:cNvSpPr/>
          <p:nvPr/>
        </p:nvSpPr>
        <p:spPr>
          <a:xfrm rot="0" flipH="0" flipV="0">
            <a:off x="7422476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" name="Freeform 3010"/>
          <p:cNvSpPr/>
          <p:nvPr/>
        </p:nvSpPr>
        <p:spPr>
          <a:xfrm rot="0" flipH="0" flipV="0">
            <a:off x="7471955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" name="Freeform 3011"/>
          <p:cNvSpPr/>
          <p:nvPr/>
        </p:nvSpPr>
        <p:spPr>
          <a:xfrm rot="0" flipH="0" flipV="0">
            <a:off x="7521410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" name="Freeform 3012"/>
          <p:cNvSpPr/>
          <p:nvPr/>
        </p:nvSpPr>
        <p:spPr>
          <a:xfrm rot="0" flipH="0" flipV="0">
            <a:off x="7570889" y="118686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" name="Freeform 3013"/>
          <p:cNvSpPr/>
          <p:nvPr/>
        </p:nvSpPr>
        <p:spPr>
          <a:xfrm rot="0" flipH="0" flipV="0">
            <a:off x="7620342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" name="Freeform 3014"/>
          <p:cNvSpPr/>
          <p:nvPr/>
        </p:nvSpPr>
        <p:spPr>
          <a:xfrm rot="0" flipH="0" flipV="0">
            <a:off x="7669809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" name="Freeform 3015"/>
          <p:cNvSpPr/>
          <p:nvPr/>
        </p:nvSpPr>
        <p:spPr>
          <a:xfrm rot="0" flipH="0" flipV="0">
            <a:off x="7719288" y="118686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" name="Freeform 3016"/>
          <p:cNvSpPr/>
          <p:nvPr/>
        </p:nvSpPr>
        <p:spPr>
          <a:xfrm rot="0" flipH="0" flipV="0">
            <a:off x="7768742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" name="Freeform 3017"/>
          <p:cNvSpPr/>
          <p:nvPr/>
        </p:nvSpPr>
        <p:spPr>
          <a:xfrm rot="0" flipH="0" flipV="0">
            <a:off x="7818221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" name="Freeform 3018"/>
          <p:cNvSpPr/>
          <p:nvPr/>
        </p:nvSpPr>
        <p:spPr>
          <a:xfrm rot="0" flipH="0" flipV="0">
            <a:off x="7867675" y="118686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" name="Freeform 3019"/>
          <p:cNvSpPr/>
          <p:nvPr/>
        </p:nvSpPr>
        <p:spPr>
          <a:xfrm rot="0" flipH="0" flipV="0">
            <a:off x="7917154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" name="Freeform 3020"/>
          <p:cNvSpPr/>
          <p:nvPr/>
        </p:nvSpPr>
        <p:spPr>
          <a:xfrm rot="0" flipH="0" flipV="0">
            <a:off x="7966620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" name="Freeform 3021"/>
          <p:cNvSpPr/>
          <p:nvPr/>
        </p:nvSpPr>
        <p:spPr>
          <a:xfrm rot="0" flipH="0" flipV="0">
            <a:off x="8016087" y="118686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" name="Freeform 3022"/>
          <p:cNvSpPr/>
          <p:nvPr/>
        </p:nvSpPr>
        <p:spPr>
          <a:xfrm rot="0" flipH="0" flipV="0">
            <a:off x="8115020" y="118686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" name="Freeform 3023"/>
          <p:cNvSpPr/>
          <p:nvPr/>
        </p:nvSpPr>
        <p:spPr>
          <a:xfrm rot="0" flipH="0" flipV="0">
            <a:off x="8510663" y="118686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" name="Freeform 3024"/>
          <p:cNvSpPr/>
          <p:nvPr/>
        </p:nvSpPr>
        <p:spPr>
          <a:xfrm rot="0" flipH="0" flipV="0">
            <a:off x="28075" y="1229779"/>
            <a:ext cx="25709" cy="25704"/>
          </a:xfrm>
          <a:custGeom>
            <a:pathLst>
              <a:path w="25709" h="25704">
                <a:moveTo>
                  <a:pt x="12856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6" y="0"/>
                </a:cubicBezTo>
                <a:cubicBezTo>
                  <a:pt x="19922" y="0"/>
                  <a:pt x="25709" y="5702"/>
                  <a:pt x="25709" y="12852"/>
                </a:cubicBezTo>
                <a:cubicBezTo>
                  <a:pt x="25709" y="19913"/>
                  <a:pt x="19922" y="25704"/>
                  <a:pt x="1285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" name="Freeform 3025"/>
          <p:cNvSpPr/>
          <p:nvPr/>
        </p:nvSpPr>
        <p:spPr>
          <a:xfrm rot="0" flipH="0" flipV="0">
            <a:off x="720572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" name="Freeform 3026"/>
          <p:cNvSpPr/>
          <p:nvPr/>
        </p:nvSpPr>
        <p:spPr>
          <a:xfrm rot="0" flipH="0" flipV="0">
            <a:off x="770039" y="1229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" name="Freeform 3027"/>
          <p:cNvSpPr/>
          <p:nvPr/>
        </p:nvSpPr>
        <p:spPr>
          <a:xfrm rot="0" flipH="0" flipV="0">
            <a:off x="819556" y="122975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" name="Freeform 3028"/>
          <p:cNvSpPr/>
          <p:nvPr/>
        </p:nvSpPr>
        <p:spPr>
          <a:xfrm rot="0" flipH="0" flipV="0">
            <a:off x="868997" y="12297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" name="Freeform 3029"/>
          <p:cNvSpPr/>
          <p:nvPr/>
        </p:nvSpPr>
        <p:spPr>
          <a:xfrm rot="0" flipH="0" flipV="0">
            <a:off x="918489" y="122975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" name="Freeform 3030"/>
          <p:cNvSpPr/>
          <p:nvPr/>
        </p:nvSpPr>
        <p:spPr>
          <a:xfrm rot="0" flipH="0" flipV="0">
            <a:off x="967854" y="1229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" name="Freeform 3031"/>
          <p:cNvSpPr/>
          <p:nvPr/>
        </p:nvSpPr>
        <p:spPr>
          <a:xfrm rot="0" flipH="0" flipV="0">
            <a:off x="1017333" y="1229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" name="Freeform 3032"/>
          <p:cNvSpPr/>
          <p:nvPr/>
        </p:nvSpPr>
        <p:spPr>
          <a:xfrm rot="0" flipH="0" flipV="0">
            <a:off x="1066800" y="1229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" name="Freeform 3033"/>
          <p:cNvSpPr/>
          <p:nvPr/>
        </p:nvSpPr>
        <p:spPr>
          <a:xfrm rot="0" flipH="0" flipV="0">
            <a:off x="1116266" y="1229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" name="Freeform 3034"/>
          <p:cNvSpPr/>
          <p:nvPr/>
        </p:nvSpPr>
        <p:spPr>
          <a:xfrm rot="0" flipH="0" flipV="0">
            <a:off x="1165733" y="1229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" name="Freeform 3035"/>
          <p:cNvSpPr/>
          <p:nvPr/>
        </p:nvSpPr>
        <p:spPr>
          <a:xfrm rot="0" flipH="0" flipV="0">
            <a:off x="1215199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" name="Freeform 3036"/>
          <p:cNvSpPr/>
          <p:nvPr/>
        </p:nvSpPr>
        <p:spPr>
          <a:xfrm rot="0" flipH="0" flipV="0">
            <a:off x="1264666" y="122977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" name="Freeform 3037"/>
          <p:cNvSpPr/>
          <p:nvPr/>
        </p:nvSpPr>
        <p:spPr>
          <a:xfrm rot="0" flipH="0" flipV="0">
            <a:off x="1314119" y="122977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" name="Freeform 3038"/>
          <p:cNvSpPr/>
          <p:nvPr/>
        </p:nvSpPr>
        <p:spPr>
          <a:xfrm rot="0" flipH="0" flipV="0">
            <a:off x="1363637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" name="Freeform 3039"/>
          <p:cNvSpPr/>
          <p:nvPr/>
        </p:nvSpPr>
        <p:spPr>
          <a:xfrm rot="0" flipH="0" flipV="0">
            <a:off x="1413014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" name="Freeform 3040"/>
          <p:cNvSpPr/>
          <p:nvPr/>
        </p:nvSpPr>
        <p:spPr>
          <a:xfrm rot="0" flipH="0" flipV="0">
            <a:off x="1462481" y="122977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" name="Freeform 3041"/>
          <p:cNvSpPr/>
          <p:nvPr/>
        </p:nvSpPr>
        <p:spPr>
          <a:xfrm rot="0" flipH="0" flipV="0">
            <a:off x="1511960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" name="Freeform 3042"/>
          <p:cNvSpPr/>
          <p:nvPr/>
        </p:nvSpPr>
        <p:spPr>
          <a:xfrm rot="0" flipH="0" flipV="0">
            <a:off x="1561414" y="122977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" name="Freeform 3043"/>
          <p:cNvSpPr/>
          <p:nvPr/>
        </p:nvSpPr>
        <p:spPr>
          <a:xfrm rot="0" flipH="0" flipV="0">
            <a:off x="1610893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" name="Freeform 3044"/>
          <p:cNvSpPr/>
          <p:nvPr/>
        </p:nvSpPr>
        <p:spPr>
          <a:xfrm rot="0" flipH="0" flipV="0">
            <a:off x="1660347" y="122977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" name="Freeform 3045"/>
          <p:cNvSpPr/>
          <p:nvPr/>
        </p:nvSpPr>
        <p:spPr>
          <a:xfrm rot="0" flipH="0" flipV="0">
            <a:off x="1709826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" name="Freeform 3046"/>
          <p:cNvSpPr/>
          <p:nvPr/>
        </p:nvSpPr>
        <p:spPr>
          <a:xfrm rot="0" flipH="0" flipV="0">
            <a:off x="1759280" y="122977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" name="Freeform 3047"/>
          <p:cNvSpPr/>
          <p:nvPr/>
        </p:nvSpPr>
        <p:spPr>
          <a:xfrm rot="0" flipH="0" flipV="0">
            <a:off x="1808759" y="122977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" name="Freeform 3048"/>
          <p:cNvSpPr/>
          <p:nvPr/>
        </p:nvSpPr>
        <p:spPr>
          <a:xfrm rot="0" flipH="0" flipV="0">
            <a:off x="1858264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" name="Freeform 3049"/>
          <p:cNvSpPr/>
          <p:nvPr/>
        </p:nvSpPr>
        <p:spPr>
          <a:xfrm rot="0" flipH="0" flipV="0">
            <a:off x="1907730" y="1229779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" name="Freeform 3050"/>
          <p:cNvSpPr/>
          <p:nvPr/>
        </p:nvSpPr>
        <p:spPr>
          <a:xfrm rot="0" flipH="0" flipV="0">
            <a:off x="1957108" y="122977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" name="Freeform 3051"/>
          <p:cNvSpPr/>
          <p:nvPr/>
        </p:nvSpPr>
        <p:spPr>
          <a:xfrm rot="0" flipH="0" flipV="0">
            <a:off x="2204440" y="122977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" name="Freeform 3052"/>
          <p:cNvSpPr/>
          <p:nvPr/>
        </p:nvSpPr>
        <p:spPr>
          <a:xfrm rot="0" flipH="0" flipV="0">
            <a:off x="2253919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" name="Freeform 3053"/>
          <p:cNvSpPr/>
          <p:nvPr/>
        </p:nvSpPr>
        <p:spPr>
          <a:xfrm rot="0" flipH="0" flipV="0">
            <a:off x="2303373" y="122977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" name="Freeform 3054"/>
          <p:cNvSpPr/>
          <p:nvPr/>
        </p:nvSpPr>
        <p:spPr>
          <a:xfrm rot="0" flipH="0" flipV="0">
            <a:off x="2352840" y="122977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" name="Freeform 3055"/>
          <p:cNvSpPr/>
          <p:nvPr/>
        </p:nvSpPr>
        <p:spPr>
          <a:xfrm rot="0" flipH="0" flipV="0">
            <a:off x="2402357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" name="Freeform 3056"/>
          <p:cNvSpPr/>
          <p:nvPr/>
        </p:nvSpPr>
        <p:spPr>
          <a:xfrm rot="0" flipH="0" flipV="0">
            <a:off x="2451823" y="122977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" name="Freeform 3057"/>
          <p:cNvSpPr/>
          <p:nvPr/>
        </p:nvSpPr>
        <p:spPr>
          <a:xfrm rot="0" flipH="0" flipV="0">
            <a:off x="2501201" y="122977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" name="Freeform 3058"/>
          <p:cNvSpPr/>
          <p:nvPr/>
        </p:nvSpPr>
        <p:spPr>
          <a:xfrm rot="0" flipH="0" flipV="0">
            <a:off x="2550668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" name="Freeform 3059"/>
          <p:cNvSpPr/>
          <p:nvPr/>
        </p:nvSpPr>
        <p:spPr>
          <a:xfrm rot="0" flipH="0" flipV="0">
            <a:off x="2600134" y="122977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" name="Freeform 3060"/>
          <p:cNvSpPr/>
          <p:nvPr/>
        </p:nvSpPr>
        <p:spPr>
          <a:xfrm rot="0" flipH="0" flipV="0">
            <a:off x="2649600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" name="Freeform 3061"/>
          <p:cNvSpPr/>
          <p:nvPr/>
        </p:nvSpPr>
        <p:spPr>
          <a:xfrm rot="0" flipH="0" flipV="0">
            <a:off x="4133481" y="1229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" name="Freeform 3062"/>
          <p:cNvSpPr/>
          <p:nvPr/>
        </p:nvSpPr>
        <p:spPr>
          <a:xfrm rot="0" flipH="0" flipV="0">
            <a:off x="4182948" y="122977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" name="Freeform 3063"/>
          <p:cNvSpPr/>
          <p:nvPr/>
        </p:nvSpPr>
        <p:spPr>
          <a:xfrm rot="0" flipH="0" flipV="0">
            <a:off x="4232414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" name="Freeform 3064"/>
          <p:cNvSpPr/>
          <p:nvPr/>
        </p:nvSpPr>
        <p:spPr>
          <a:xfrm rot="0" flipH="0" flipV="0">
            <a:off x="4281881" y="122975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" name="Freeform 3065"/>
          <p:cNvSpPr/>
          <p:nvPr/>
        </p:nvSpPr>
        <p:spPr>
          <a:xfrm rot="0" flipH="0" flipV="0">
            <a:off x="4380814" y="122975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" name="Freeform 3066"/>
          <p:cNvSpPr/>
          <p:nvPr/>
        </p:nvSpPr>
        <p:spPr>
          <a:xfrm rot="0" flipH="0" flipV="0">
            <a:off x="4430280" y="12297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" name="Freeform 3067"/>
          <p:cNvSpPr/>
          <p:nvPr/>
        </p:nvSpPr>
        <p:spPr>
          <a:xfrm rot="0" flipH="0" flipV="0">
            <a:off x="4479797" y="122975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" name="Freeform 3068"/>
          <p:cNvSpPr/>
          <p:nvPr/>
        </p:nvSpPr>
        <p:spPr>
          <a:xfrm rot="0" flipH="0" flipV="0">
            <a:off x="4529175" y="122975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" name="Freeform 3069"/>
          <p:cNvSpPr/>
          <p:nvPr/>
        </p:nvSpPr>
        <p:spPr>
          <a:xfrm rot="0" flipH="0" flipV="0">
            <a:off x="4578642" y="122977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" name="Freeform 3070"/>
          <p:cNvSpPr/>
          <p:nvPr/>
        </p:nvSpPr>
        <p:spPr>
          <a:xfrm rot="0" flipH="0" flipV="0">
            <a:off x="4628108" y="122977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" name="Freeform 3071"/>
          <p:cNvSpPr/>
          <p:nvPr/>
        </p:nvSpPr>
        <p:spPr>
          <a:xfrm rot="0" flipH="0" flipV="0">
            <a:off x="4677613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" name="Freeform 3072"/>
          <p:cNvSpPr/>
          <p:nvPr/>
        </p:nvSpPr>
        <p:spPr>
          <a:xfrm rot="0" flipH="0" flipV="0">
            <a:off x="4727079" y="122977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" name="Freeform 3073"/>
          <p:cNvSpPr/>
          <p:nvPr/>
        </p:nvSpPr>
        <p:spPr>
          <a:xfrm rot="0" flipH="0" flipV="0">
            <a:off x="4776546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" name="Freeform 3074"/>
          <p:cNvSpPr/>
          <p:nvPr/>
        </p:nvSpPr>
        <p:spPr>
          <a:xfrm rot="0" flipH="0" flipV="0">
            <a:off x="4826012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" name="Freeform 3075"/>
          <p:cNvSpPr/>
          <p:nvPr/>
        </p:nvSpPr>
        <p:spPr>
          <a:xfrm rot="0" flipH="0" flipV="0">
            <a:off x="4875492" y="122977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" name="Freeform 3076"/>
          <p:cNvSpPr/>
          <p:nvPr/>
        </p:nvSpPr>
        <p:spPr>
          <a:xfrm rot="0" flipH="0" flipV="0">
            <a:off x="4924945" y="12297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" name="Freeform 3077"/>
          <p:cNvSpPr/>
          <p:nvPr/>
        </p:nvSpPr>
        <p:spPr>
          <a:xfrm rot="0" flipH="0" flipV="0">
            <a:off x="4974424" y="122977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" name="Freeform 3078"/>
          <p:cNvSpPr/>
          <p:nvPr/>
        </p:nvSpPr>
        <p:spPr>
          <a:xfrm rot="0" flipH="0" flipV="0">
            <a:off x="5023878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" name="Freeform 3079"/>
          <p:cNvSpPr/>
          <p:nvPr/>
        </p:nvSpPr>
        <p:spPr>
          <a:xfrm rot="0" flipH="0" flipV="0">
            <a:off x="5073357" y="122977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" name="Freeform 3080"/>
          <p:cNvSpPr/>
          <p:nvPr/>
        </p:nvSpPr>
        <p:spPr>
          <a:xfrm rot="0" flipH="0" flipV="0">
            <a:off x="5122811" y="122977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" name="Freeform 3081"/>
          <p:cNvSpPr/>
          <p:nvPr/>
        </p:nvSpPr>
        <p:spPr>
          <a:xfrm rot="0" flipH="0" flipV="0">
            <a:off x="5172290" y="122977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" name="Freeform 3082"/>
          <p:cNvSpPr/>
          <p:nvPr/>
        </p:nvSpPr>
        <p:spPr>
          <a:xfrm rot="0" flipH="0" flipV="0">
            <a:off x="5221744" y="122977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" name="Freeform 3083"/>
          <p:cNvSpPr/>
          <p:nvPr/>
        </p:nvSpPr>
        <p:spPr>
          <a:xfrm rot="0" flipH="0" flipV="0">
            <a:off x="5271135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4" name="Freeform 3084"/>
          <p:cNvSpPr/>
          <p:nvPr/>
        </p:nvSpPr>
        <p:spPr>
          <a:xfrm rot="0" flipH="0" flipV="0">
            <a:off x="5320601" y="122977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5" name="Freeform 3085"/>
          <p:cNvSpPr/>
          <p:nvPr/>
        </p:nvSpPr>
        <p:spPr>
          <a:xfrm rot="0" flipH="0" flipV="0">
            <a:off x="5370067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6" name="Freeform 3086"/>
          <p:cNvSpPr/>
          <p:nvPr/>
        </p:nvSpPr>
        <p:spPr>
          <a:xfrm rot="0" flipH="0" flipV="0">
            <a:off x="5419534" y="122977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7" name="Freeform 3087"/>
          <p:cNvSpPr/>
          <p:nvPr/>
        </p:nvSpPr>
        <p:spPr>
          <a:xfrm rot="0" flipH="0" flipV="0">
            <a:off x="5469000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8" name="Freeform 3088"/>
          <p:cNvSpPr/>
          <p:nvPr/>
        </p:nvSpPr>
        <p:spPr>
          <a:xfrm rot="0" flipH="0" flipV="0">
            <a:off x="5518467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9" name="Freeform 3089"/>
          <p:cNvSpPr/>
          <p:nvPr/>
        </p:nvSpPr>
        <p:spPr>
          <a:xfrm rot="0" flipH="0" flipV="0">
            <a:off x="5567934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0" name="Freeform 3090"/>
          <p:cNvSpPr/>
          <p:nvPr/>
        </p:nvSpPr>
        <p:spPr>
          <a:xfrm rot="0" flipH="0" flipV="0">
            <a:off x="5617400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1" name="Freeform 3091"/>
          <p:cNvSpPr/>
          <p:nvPr/>
        </p:nvSpPr>
        <p:spPr>
          <a:xfrm rot="0" flipH="0" flipV="0">
            <a:off x="5666866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2" name="Freeform 3092"/>
          <p:cNvSpPr/>
          <p:nvPr/>
        </p:nvSpPr>
        <p:spPr>
          <a:xfrm rot="0" flipH="0" flipV="0">
            <a:off x="5716333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3" name="Freeform 3093"/>
          <p:cNvSpPr/>
          <p:nvPr/>
        </p:nvSpPr>
        <p:spPr>
          <a:xfrm rot="0" flipH="0" flipV="0">
            <a:off x="5765799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4" name="Freeform 3094"/>
          <p:cNvSpPr/>
          <p:nvPr/>
        </p:nvSpPr>
        <p:spPr>
          <a:xfrm rot="0" flipH="0" flipV="0">
            <a:off x="5815266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5" name="Freeform 3095"/>
          <p:cNvSpPr/>
          <p:nvPr/>
        </p:nvSpPr>
        <p:spPr>
          <a:xfrm rot="0" flipH="0" flipV="0">
            <a:off x="5864732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6" name="Freeform 3096"/>
          <p:cNvSpPr/>
          <p:nvPr/>
        </p:nvSpPr>
        <p:spPr>
          <a:xfrm rot="0" flipH="0" flipV="0">
            <a:off x="5914199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7" name="Freeform 3097"/>
          <p:cNvSpPr/>
          <p:nvPr/>
        </p:nvSpPr>
        <p:spPr>
          <a:xfrm rot="0" flipH="0" flipV="0">
            <a:off x="5963678" y="122977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8" name="Freeform 3098"/>
          <p:cNvSpPr/>
          <p:nvPr/>
        </p:nvSpPr>
        <p:spPr>
          <a:xfrm rot="0" flipH="0" flipV="0">
            <a:off x="6013132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9" name="Freeform 3099"/>
          <p:cNvSpPr/>
          <p:nvPr/>
        </p:nvSpPr>
        <p:spPr>
          <a:xfrm rot="0" flipH="0" flipV="0">
            <a:off x="6062611" y="122977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0" name="Freeform 3100"/>
          <p:cNvSpPr/>
          <p:nvPr/>
        </p:nvSpPr>
        <p:spPr>
          <a:xfrm rot="0" flipH="0" flipV="0">
            <a:off x="6112065" y="122977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1" name="Freeform 3101"/>
          <p:cNvSpPr/>
          <p:nvPr/>
        </p:nvSpPr>
        <p:spPr>
          <a:xfrm rot="0" flipH="0" flipV="0">
            <a:off x="6161531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" name="Freeform 3102"/>
          <p:cNvSpPr/>
          <p:nvPr/>
        </p:nvSpPr>
        <p:spPr>
          <a:xfrm rot="0" flipH="0" flipV="0">
            <a:off x="6211011" y="1229779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" name="Freeform 3103"/>
          <p:cNvSpPr/>
          <p:nvPr/>
        </p:nvSpPr>
        <p:spPr>
          <a:xfrm rot="0" flipH="0" flipV="0">
            <a:off x="6260464" y="122977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" name="Freeform 3104"/>
          <p:cNvSpPr/>
          <p:nvPr/>
        </p:nvSpPr>
        <p:spPr>
          <a:xfrm rot="0" flipH="0" flipV="0">
            <a:off x="6309944" y="1229779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" name="Freeform 3105"/>
          <p:cNvSpPr/>
          <p:nvPr/>
        </p:nvSpPr>
        <p:spPr>
          <a:xfrm rot="0" flipH="0" flipV="0">
            <a:off x="6359321" y="122977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" name="Freeform 3106"/>
          <p:cNvSpPr/>
          <p:nvPr/>
        </p:nvSpPr>
        <p:spPr>
          <a:xfrm rot="0" flipH="0" flipV="0">
            <a:off x="6408788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" name="Freeform 3107"/>
          <p:cNvSpPr/>
          <p:nvPr/>
        </p:nvSpPr>
        <p:spPr>
          <a:xfrm rot="0" flipH="0" flipV="0">
            <a:off x="6458254" y="122977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" name="Freeform 3108"/>
          <p:cNvSpPr/>
          <p:nvPr/>
        </p:nvSpPr>
        <p:spPr>
          <a:xfrm rot="0" flipH="0" flipV="0">
            <a:off x="6507721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" name="Freeform 3109"/>
          <p:cNvSpPr/>
          <p:nvPr/>
        </p:nvSpPr>
        <p:spPr>
          <a:xfrm rot="0" flipH="0" flipV="0">
            <a:off x="6557187" y="122977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" name="Freeform 3110"/>
          <p:cNvSpPr/>
          <p:nvPr/>
        </p:nvSpPr>
        <p:spPr>
          <a:xfrm rot="0" flipH="0" flipV="0">
            <a:off x="6606654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" name="Freeform 3111"/>
          <p:cNvSpPr/>
          <p:nvPr/>
        </p:nvSpPr>
        <p:spPr>
          <a:xfrm rot="0" flipH="0" flipV="0">
            <a:off x="6656121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" name="Freeform 3112"/>
          <p:cNvSpPr/>
          <p:nvPr/>
        </p:nvSpPr>
        <p:spPr>
          <a:xfrm rot="0" flipH="0" flipV="0">
            <a:off x="6705587" y="12297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" name="Freeform 3113"/>
          <p:cNvSpPr/>
          <p:nvPr/>
        </p:nvSpPr>
        <p:spPr>
          <a:xfrm rot="0" flipH="0" flipV="0">
            <a:off x="6755054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" name="Freeform 3114"/>
          <p:cNvSpPr/>
          <p:nvPr/>
        </p:nvSpPr>
        <p:spPr>
          <a:xfrm rot="0" flipH="0" flipV="0">
            <a:off x="6804520" y="1229779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" name="Freeform 3115"/>
          <p:cNvSpPr/>
          <p:nvPr/>
        </p:nvSpPr>
        <p:spPr>
          <a:xfrm rot="0" flipH="0" flipV="0">
            <a:off x="6853986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" name="Freeform 3116"/>
          <p:cNvSpPr/>
          <p:nvPr/>
        </p:nvSpPr>
        <p:spPr>
          <a:xfrm rot="0" flipH="0" flipV="0">
            <a:off x="6903453" y="122977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15" y="5702"/>
                  <a:pt x="25615" y="12852"/>
                </a:cubicBezTo>
                <a:cubicBezTo>
                  <a:pt x="25615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" name="Freeform 3117"/>
          <p:cNvSpPr/>
          <p:nvPr/>
        </p:nvSpPr>
        <p:spPr>
          <a:xfrm rot="0" flipH="0" flipV="0">
            <a:off x="6952919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" name="Freeform 3118"/>
          <p:cNvSpPr/>
          <p:nvPr/>
        </p:nvSpPr>
        <p:spPr>
          <a:xfrm rot="0" flipH="0" flipV="0">
            <a:off x="7002399" y="122977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" name="Freeform 3119"/>
          <p:cNvSpPr/>
          <p:nvPr/>
        </p:nvSpPr>
        <p:spPr>
          <a:xfrm rot="0" flipH="0" flipV="0">
            <a:off x="7051853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" name="Freeform 3120"/>
          <p:cNvSpPr/>
          <p:nvPr/>
        </p:nvSpPr>
        <p:spPr>
          <a:xfrm rot="0" flipH="0" flipV="0">
            <a:off x="7101319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" name="Freeform 3121"/>
          <p:cNvSpPr/>
          <p:nvPr/>
        </p:nvSpPr>
        <p:spPr>
          <a:xfrm rot="0" flipH="0" flipV="0">
            <a:off x="7150785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" name="Freeform 3122"/>
          <p:cNvSpPr/>
          <p:nvPr/>
        </p:nvSpPr>
        <p:spPr>
          <a:xfrm rot="0" flipH="0" flipV="0">
            <a:off x="7200252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" name="Freeform 3123"/>
          <p:cNvSpPr/>
          <p:nvPr/>
        </p:nvSpPr>
        <p:spPr>
          <a:xfrm rot="0" flipH="0" flipV="0">
            <a:off x="7249718" y="122977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" name="Freeform 3124"/>
          <p:cNvSpPr/>
          <p:nvPr/>
        </p:nvSpPr>
        <p:spPr>
          <a:xfrm rot="0" flipH="0" flipV="0">
            <a:off x="7299185" y="122977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" name="Freeform 3125"/>
          <p:cNvSpPr/>
          <p:nvPr/>
        </p:nvSpPr>
        <p:spPr>
          <a:xfrm rot="0" flipH="0" flipV="0">
            <a:off x="7348563" y="122977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" name="Freeform 3126"/>
          <p:cNvSpPr/>
          <p:nvPr/>
        </p:nvSpPr>
        <p:spPr>
          <a:xfrm rot="0" flipH="0" flipV="0">
            <a:off x="7398041" y="122977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" name="Freeform 3127"/>
          <p:cNvSpPr/>
          <p:nvPr/>
        </p:nvSpPr>
        <p:spPr>
          <a:xfrm rot="0" flipH="0" flipV="0">
            <a:off x="7447495" y="122977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" name="Freeform 3128"/>
          <p:cNvSpPr/>
          <p:nvPr/>
        </p:nvSpPr>
        <p:spPr>
          <a:xfrm rot="0" flipH="0" flipV="0">
            <a:off x="7496975" y="122977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" name="Freeform 3129"/>
          <p:cNvSpPr/>
          <p:nvPr/>
        </p:nvSpPr>
        <p:spPr>
          <a:xfrm rot="0" flipH="0" flipV="0">
            <a:off x="7546441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" name="Freeform 3130"/>
          <p:cNvSpPr/>
          <p:nvPr/>
        </p:nvSpPr>
        <p:spPr>
          <a:xfrm rot="0" flipH="0" flipV="0">
            <a:off x="7595907" y="122977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" name="Freeform 3131"/>
          <p:cNvSpPr/>
          <p:nvPr/>
        </p:nvSpPr>
        <p:spPr>
          <a:xfrm rot="0" flipH="0" flipV="0">
            <a:off x="7645374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" name="Freeform 3132"/>
          <p:cNvSpPr/>
          <p:nvPr/>
        </p:nvSpPr>
        <p:spPr>
          <a:xfrm rot="0" flipH="0" flipV="0">
            <a:off x="7694841" y="122977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" name="Freeform 3133"/>
          <p:cNvSpPr/>
          <p:nvPr/>
        </p:nvSpPr>
        <p:spPr>
          <a:xfrm rot="0" flipH="0" flipV="0">
            <a:off x="7744307" y="122977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" name="Freeform 3134"/>
          <p:cNvSpPr/>
          <p:nvPr/>
        </p:nvSpPr>
        <p:spPr>
          <a:xfrm rot="0" flipH="0" flipV="0">
            <a:off x="7793774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" name="Freeform 3135"/>
          <p:cNvSpPr/>
          <p:nvPr/>
        </p:nvSpPr>
        <p:spPr>
          <a:xfrm rot="0" flipH="0" flipV="0">
            <a:off x="7843240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" name="Freeform 3136"/>
          <p:cNvSpPr/>
          <p:nvPr/>
        </p:nvSpPr>
        <p:spPr>
          <a:xfrm rot="0" flipH="0" flipV="0">
            <a:off x="7892707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" name="Freeform 3137"/>
          <p:cNvSpPr/>
          <p:nvPr/>
        </p:nvSpPr>
        <p:spPr>
          <a:xfrm rot="0" flipH="0" flipV="0">
            <a:off x="7942173" y="1229779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" name="Freeform 3138"/>
          <p:cNvSpPr/>
          <p:nvPr/>
        </p:nvSpPr>
        <p:spPr>
          <a:xfrm rot="0" flipH="0" flipV="0">
            <a:off x="7991639" y="122977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" name="Freeform 3139"/>
          <p:cNvSpPr/>
          <p:nvPr/>
        </p:nvSpPr>
        <p:spPr>
          <a:xfrm rot="0" flipH="0" flipV="0">
            <a:off x="8090573" y="12297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" name="Freeform 3140"/>
          <p:cNvSpPr/>
          <p:nvPr/>
        </p:nvSpPr>
        <p:spPr>
          <a:xfrm rot="0" flipH="0" flipV="0">
            <a:off x="8486216" y="122977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" name="Freeform 3141"/>
          <p:cNvSpPr/>
          <p:nvPr/>
        </p:nvSpPr>
        <p:spPr>
          <a:xfrm rot="0" flipH="0" flipV="0">
            <a:off x="745058" y="127148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" name="Freeform 3142"/>
          <p:cNvSpPr/>
          <p:nvPr/>
        </p:nvSpPr>
        <p:spPr>
          <a:xfrm rot="0" flipH="0" flipV="0">
            <a:off x="794524" y="127148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" name="Freeform 3143"/>
          <p:cNvSpPr/>
          <p:nvPr/>
        </p:nvSpPr>
        <p:spPr>
          <a:xfrm rot="0" flipH="0" flipV="0">
            <a:off x="843902" y="12714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" name="Freeform 3144"/>
          <p:cNvSpPr/>
          <p:nvPr/>
        </p:nvSpPr>
        <p:spPr>
          <a:xfrm rot="0" flipH="0" flipV="0">
            <a:off x="893368" y="12714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" name="Freeform 3145"/>
          <p:cNvSpPr/>
          <p:nvPr/>
        </p:nvSpPr>
        <p:spPr>
          <a:xfrm rot="0" flipH="0" flipV="0">
            <a:off x="942835" y="12714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" name="Freeform 3146"/>
          <p:cNvSpPr/>
          <p:nvPr/>
        </p:nvSpPr>
        <p:spPr>
          <a:xfrm rot="0" flipH="0" flipV="0">
            <a:off x="992314" y="12714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" name="Freeform 3147"/>
          <p:cNvSpPr/>
          <p:nvPr/>
        </p:nvSpPr>
        <p:spPr>
          <a:xfrm rot="0" flipH="0" flipV="0">
            <a:off x="1041768" y="12714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" name="Freeform 3148"/>
          <p:cNvSpPr/>
          <p:nvPr/>
        </p:nvSpPr>
        <p:spPr>
          <a:xfrm rot="0" flipH="0" flipV="0">
            <a:off x="1091234" y="127148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" name="Freeform 3149"/>
          <p:cNvSpPr/>
          <p:nvPr/>
        </p:nvSpPr>
        <p:spPr>
          <a:xfrm rot="0" flipH="0" flipV="0">
            <a:off x="1140701" y="12714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" name="Freeform 3150"/>
          <p:cNvSpPr/>
          <p:nvPr/>
        </p:nvSpPr>
        <p:spPr>
          <a:xfrm rot="0" flipH="0" flipV="0">
            <a:off x="1190167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" name="Freeform 3151"/>
          <p:cNvSpPr/>
          <p:nvPr/>
        </p:nvSpPr>
        <p:spPr>
          <a:xfrm rot="0" flipH="0" flipV="0">
            <a:off x="1239596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" name="Freeform 3152"/>
          <p:cNvSpPr/>
          <p:nvPr/>
        </p:nvSpPr>
        <p:spPr>
          <a:xfrm rot="0" flipH="0" flipV="0">
            <a:off x="1289151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3" name="Freeform 3153"/>
          <p:cNvSpPr/>
          <p:nvPr/>
        </p:nvSpPr>
        <p:spPr>
          <a:xfrm rot="0" flipH="0" flipV="0">
            <a:off x="1338529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4" name="Freeform 3154"/>
          <p:cNvSpPr/>
          <p:nvPr/>
        </p:nvSpPr>
        <p:spPr>
          <a:xfrm rot="0" flipH="0" flipV="0">
            <a:off x="1387995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5" name="Freeform 3155"/>
          <p:cNvSpPr/>
          <p:nvPr/>
        </p:nvSpPr>
        <p:spPr>
          <a:xfrm rot="0" flipH="0" flipV="0">
            <a:off x="1437462" y="127151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" name="Freeform 3156"/>
          <p:cNvSpPr/>
          <p:nvPr/>
        </p:nvSpPr>
        <p:spPr>
          <a:xfrm rot="0" flipH="0" flipV="0">
            <a:off x="1486928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" name="Freeform 3157"/>
          <p:cNvSpPr/>
          <p:nvPr/>
        </p:nvSpPr>
        <p:spPr>
          <a:xfrm rot="0" flipH="0" flipV="0">
            <a:off x="1536395" y="127151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" name="Freeform 3158"/>
          <p:cNvSpPr/>
          <p:nvPr/>
        </p:nvSpPr>
        <p:spPr>
          <a:xfrm rot="0" flipH="0" flipV="0">
            <a:off x="1585861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" name="Freeform 3159"/>
          <p:cNvSpPr/>
          <p:nvPr/>
        </p:nvSpPr>
        <p:spPr>
          <a:xfrm rot="0" flipH="0" flipV="0">
            <a:off x="1635328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" name="Freeform 3160"/>
          <p:cNvSpPr/>
          <p:nvPr/>
        </p:nvSpPr>
        <p:spPr>
          <a:xfrm rot="0" flipH="0" flipV="0">
            <a:off x="1684794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" name="Freeform 3161"/>
          <p:cNvSpPr/>
          <p:nvPr/>
        </p:nvSpPr>
        <p:spPr>
          <a:xfrm rot="0" flipH="0" flipV="0">
            <a:off x="1734261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" name="Freeform 3162"/>
          <p:cNvSpPr/>
          <p:nvPr/>
        </p:nvSpPr>
        <p:spPr>
          <a:xfrm rot="0" flipH="0" flipV="0">
            <a:off x="1783689" y="127151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" name="Freeform 3163"/>
          <p:cNvSpPr/>
          <p:nvPr/>
        </p:nvSpPr>
        <p:spPr>
          <a:xfrm rot="0" flipH="0" flipV="0">
            <a:off x="1833156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" name="Freeform 3164"/>
          <p:cNvSpPr/>
          <p:nvPr/>
        </p:nvSpPr>
        <p:spPr>
          <a:xfrm rot="0" flipH="0" flipV="0">
            <a:off x="1882622" y="127151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" name="Freeform 3165"/>
          <p:cNvSpPr/>
          <p:nvPr/>
        </p:nvSpPr>
        <p:spPr>
          <a:xfrm rot="0" flipH="0" flipV="0">
            <a:off x="1932089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" name="Freeform 3166"/>
          <p:cNvSpPr/>
          <p:nvPr/>
        </p:nvSpPr>
        <p:spPr>
          <a:xfrm rot="0" flipH="0" flipV="0">
            <a:off x="1981555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" name="Freeform 3167"/>
          <p:cNvSpPr/>
          <p:nvPr/>
        </p:nvSpPr>
        <p:spPr>
          <a:xfrm rot="0" flipH="0" flipV="0">
            <a:off x="2031022" y="12714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" name="Freeform 3168"/>
          <p:cNvSpPr/>
          <p:nvPr/>
        </p:nvSpPr>
        <p:spPr>
          <a:xfrm rot="0" flipH="0" flipV="0">
            <a:off x="2129955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" name="Freeform 3169"/>
          <p:cNvSpPr/>
          <p:nvPr/>
        </p:nvSpPr>
        <p:spPr>
          <a:xfrm rot="0" flipH="0" flipV="0">
            <a:off x="2179421" y="127151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" name="Freeform 3170"/>
          <p:cNvSpPr/>
          <p:nvPr/>
        </p:nvSpPr>
        <p:spPr>
          <a:xfrm rot="0" flipH="0" flipV="0">
            <a:off x="2228888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" name="Freeform 3171"/>
          <p:cNvSpPr/>
          <p:nvPr/>
        </p:nvSpPr>
        <p:spPr>
          <a:xfrm rot="0" flipH="0" flipV="0">
            <a:off x="2278392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" name="Freeform 3172"/>
          <p:cNvSpPr/>
          <p:nvPr/>
        </p:nvSpPr>
        <p:spPr>
          <a:xfrm rot="0" flipH="0" flipV="0">
            <a:off x="2327871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" name="Freeform 3173"/>
          <p:cNvSpPr/>
          <p:nvPr/>
        </p:nvSpPr>
        <p:spPr>
          <a:xfrm rot="0" flipH="0" flipV="0">
            <a:off x="2377325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" name="Freeform 3174"/>
          <p:cNvSpPr/>
          <p:nvPr/>
        </p:nvSpPr>
        <p:spPr>
          <a:xfrm rot="0" flipH="0" flipV="0">
            <a:off x="2426715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" name="Freeform 3175"/>
          <p:cNvSpPr/>
          <p:nvPr/>
        </p:nvSpPr>
        <p:spPr>
          <a:xfrm rot="0" flipH="0" flipV="0">
            <a:off x="2476182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" name="Freeform 3176"/>
          <p:cNvSpPr/>
          <p:nvPr/>
        </p:nvSpPr>
        <p:spPr>
          <a:xfrm rot="0" flipH="0" flipV="0">
            <a:off x="2525649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" name="Freeform 3177"/>
          <p:cNvSpPr/>
          <p:nvPr/>
        </p:nvSpPr>
        <p:spPr>
          <a:xfrm rot="0" flipH="0" flipV="0">
            <a:off x="2575115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" name="Freeform 3178"/>
          <p:cNvSpPr/>
          <p:nvPr/>
        </p:nvSpPr>
        <p:spPr>
          <a:xfrm rot="0" flipH="0" flipV="0">
            <a:off x="2624581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" name="Freeform 3179"/>
          <p:cNvSpPr/>
          <p:nvPr/>
        </p:nvSpPr>
        <p:spPr>
          <a:xfrm rot="0" flipH="0" flipV="0">
            <a:off x="2674048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" name="Freeform 3180"/>
          <p:cNvSpPr/>
          <p:nvPr/>
        </p:nvSpPr>
        <p:spPr>
          <a:xfrm rot="0" flipH="0" flipV="0">
            <a:off x="2723515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" name="Freeform 3181"/>
          <p:cNvSpPr/>
          <p:nvPr/>
        </p:nvSpPr>
        <p:spPr>
          <a:xfrm rot="0" flipH="0" flipV="0">
            <a:off x="2772981" y="127151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" name="Freeform 3182"/>
          <p:cNvSpPr/>
          <p:nvPr/>
        </p:nvSpPr>
        <p:spPr>
          <a:xfrm rot="0" flipH="0" flipV="0">
            <a:off x="4157929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" name="Freeform 3183"/>
          <p:cNvSpPr/>
          <p:nvPr/>
        </p:nvSpPr>
        <p:spPr>
          <a:xfrm rot="0" flipH="0" flipV="0">
            <a:off x="4207395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" name="Freeform 3184"/>
          <p:cNvSpPr/>
          <p:nvPr/>
        </p:nvSpPr>
        <p:spPr>
          <a:xfrm rot="0" flipH="0" flipV="0">
            <a:off x="4256849" y="127151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" name="Freeform 3185"/>
          <p:cNvSpPr/>
          <p:nvPr/>
        </p:nvSpPr>
        <p:spPr>
          <a:xfrm rot="0" flipH="0" flipV="0">
            <a:off x="4306366" y="12714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" name="Freeform 3186"/>
          <p:cNvSpPr/>
          <p:nvPr/>
        </p:nvSpPr>
        <p:spPr>
          <a:xfrm rot="0" flipH="0" flipV="0">
            <a:off x="4355782" y="127148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" name="Freeform 3187"/>
          <p:cNvSpPr/>
          <p:nvPr/>
        </p:nvSpPr>
        <p:spPr>
          <a:xfrm rot="0" flipH="0" flipV="0">
            <a:off x="4405299" y="12714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8" name="Freeform 3188"/>
          <p:cNvSpPr/>
          <p:nvPr/>
        </p:nvSpPr>
        <p:spPr>
          <a:xfrm rot="0" flipH="0" flipV="0">
            <a:off x="4454690" y="12714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9" name="Freeform 3189"/>
          <p:cNvSpPr/>
          <p:nvPr/>
        </p:nvSpPr>
        <p:spPr>
          <a:xfrm rot="0" flipH="0" flipV="0">
            <a:off x="4504144" y="127148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0" name="Freeform 3190"/>
          <p:cNvSpPr/>
          <p:nvPr/>
        </p:nvSpPr>
        <p:spPr>
          <a:xfrm rot="0" flipH="0" flipV="0">
            <a:off x="4553623" y="12714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" name="Freeform 3191"/>
          <p:cNvSpPr/>
          <p:nvPr/>
        </p:nvSpPr>
        <p:spPr>
          <a:xfrm rot="0" flipH="0" flipV="0">
            <a:off x="4603076" y="127151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" name="Freeform 3192"/>
          <p:cNvSpPr/>
          <p:nvPr/>
        </p:nvSpPr>
        <p:spPr>
          <a:xfrm rot="0" flipH="0" flipV="0">
            <a:off x="4652556" y="127151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" name="Freeform 3193"/>
          <p:cNvSpPr/>
          <p:nvPr/>
        </p:nvSpPr>
        <p:spPr>
          <a:xfrm rot="0" flipH="0" flipV="0">
            <a:off x="4702060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" name="Freeform 3194"/>
          <p:cNvSpPr/>
          <p:nvPr/>
        </p:nvSpPr>
        <p:spPr>
          <a:xfrm rot="0" flipH="0" flipV="0">
            <a:off x="4751527" y="127151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" name="Freeform 3195"/>
          <p:cNvSpPr/>
          <p:nvPr/>
        </p:nvSpPr>
        <p:spPr>
          <a:xfrm rot="0" flipH="0" flipV="0">
            <a:off x="4800993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" name="Freeform 3196"/>
          <p:cNvSpPr/>
          <p:nvPr/>
        </p:nvSpPr>
        <p:spPr>
          <a:xfrm rot="0" flipH="0" flipV="0">
            <a:off x="4850460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" name="Freeform 3197"/>
          <p:cNvSpPr/>
          <p:nvPr/>
        </p:nvSpPr>
        <p:spPr>
          <a:xfrm rot="0" flipH="0" flipV="0">
            <a:off x="4899926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" name="Freeform 3198"/>
          <p:cNvSpPr/>
          <p:nvPr/>
        </p:nvSpPr>
        <p:spPr>
          <a:xfrm rot="0" flipH="0" flipV="0">
            <a:off x="4949393" y="12714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" name="Freeform 3199"/>
          <p:cNvSpPr/>
          <p:nvPr/>
        </p:nvSpPr>
        <p:spPr>
          <a:xfrm rot="0" flipH="0" flipV="0">
            <a:off x="4998859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" name="Freeform 3200"/>
          <p:cNvSpPr/>
          <p:nvPr/>
        </p:nvSpPr>
        <p:spPr>
          <a:xfrm rot="0" flipH="0" flipV="0">
            <a:off x="5048326" y="127151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" name="Freeform 3201"/>
          <p:cNvSpPr/>
          <p:nvPr/>
        </p:nvSpPr>
        <p:spPr>
          <a:xfrm rot="0" flipH="0" flipV="0">
            <a:off x="5097716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" name="Freeform 3202"/>
          <p:cNvSpPr/>
          <p:nvPr/>
        </p:nvSpPr>
        <p:spPr>
          <a:xfrm rot="0" flipH="0" flipV="0">
            <a:off x="5147259" y="127151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" name="Freeform 3203"/>
          <p:cNvSpPr/>
          <p:nvPr/>
        </p:nvSpPr>
        <p:spPr>
          <a:xfrm rot="0" flipH="0" flipV="0">
            <a:off x="5196649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" name="Freeform 3204"/>
          <p:cNvSpPr/>
          <p:nvPr/>
        </p:nvSpPr>
        <p:spPr>
          <a:xfrm rot="0" flipH="0" flipV="0">
            <a:off x="5246116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" name="Freeform 3205"/>
          <p:cNvSpPr/>
          <p:nvPr/>
        </p:nvSpPr>
        <p:spPr>
          <a:xfrm rot="0" flipH="0" flipV="0">
            <a:off x="5295569" y="127151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" name="Freeform 3206"/>
          <p:cNvSpPr/>
          <p:nvPr/>
        </p:nvSpPr>
        <p:spPr>
          <a:xfrm rot="0" flipH="0" flipV="0">
            <a:off x="5345048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" name="Freeform 3207"/>
          <p:cNvSpPr/>
          <p:nvPr/>
        </p:nvSpPr>
        <p:spPr>
          <a:xfrm rot="0" flipH="0" flipV="0">
            <a:off x="5394502" y="127151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" name="Freeform 3208"/>
          <p:cNvSpPr/>
          <p:nvPr/>
        </p:nvSpPr>
        <p:spPr>
          <a:xfrm rot="0" flipH="0" flipV="0">
            <a:off x="5443981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" name="Freeform 3209"/>
          <p:cNvSpPr/>
          <p:nvPr/>
        </p:nvSpPr>
        <p:spPr>
          <a:xfrm rot="0" flipH="0" flipV="0">
            <a:off x="5493435" y="127151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" name="Freeform 3210"/>
          <p:cNvSpPr/>
          <p:nvPr/>
        </p:nvSpPr>
        <p:spPr>
          <a:xfrm rot="0" flipH="0" flipV="0">
            <a:off x="5542915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" name="Freeform 3211"/>
          <p:cNvSpPr/>
          <p:nvPr/>
        </p:nvSpPr>
        <p:spPr>
          <a:xfrm rot="0" flipH="0" flipV="0">
            <a:off x="5592381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" name="Freeform 3212"/>
          <p:cNvSpPr/>
          <p:nvPr/>
        </p:nvSpPr>
        <p:spPr>
          <a:xfrm rot="0" flipH="0" flipV="0">
            <a:off x="5641848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" name="Freeform 3213"/>
          <p:cNvSpPr/>
          <p:nvPr/>
        </p:nvSpPr>
        <p:spPr>
          <a:xfrm rot="0" flipH="0" flipV="0">
            <a:off x="5691314" y="12714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" name="Freeform 3214"/>
          <p:cNvSpPr/>
          <p:nvPr/>
        </p:nvSpPr>
        <p:spPr>
          <a:xfrm rot="0" flipH="0" flipV="0">
            <a:off x="5740781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" name="Freeform 3215"/>
          <p:cNvSpPr/>
          <p:nvPr/>
        </p:nvSpPr>
        <p:spPr>
          <a:xfrm rot="0" flipH="0" flipV="0">
            <a:off x="5790247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" name="Freeform 3216"/>
          <p:cNvSpPr/>
          <p:nvPr/>
        </p:nvSpPr>
        <p:spPr>
          <a:xfrm rot="0" flipH="0" flipV="0">
            <a:off x="5839714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7" name="Freeform 3217"/>
          <p:cNvSpPr/>
          <p:nvPr/>
        </p:nvSpPr>
        <p:spPr>
          <a:xfrm rot="0" flipH="0" flipV="0">
            <a:off x="5889180" y="12714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8" name="Freeform 3218"/>
          <p:cNvSpPr/>
          <p:nvPr/>
        </p:nvSpPr>
        <p:spPr>
          <a:xfrm rot="0" flipH="0" flipV="0">
            <a:off x="5938646" y="127148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9" name="Freeform 3219"/>
          <p:cNvSpPr/>
          <p:nvPr/>
        </p:nvSpPr>
        <p:spPr>
          <a:xfrm rot="0" flipH="0" flipV="0">
            <a:off x="5988113" y="12714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" name="Freeform 3220"/>
          <p:cNvSpPr/>
          <p:nvPr/>
        </p:nvSpPr>
        <p:spPr>
          <a:xfrm rot="0" flipH="0" flipV="0">
            <a:off x="6037579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" name="Freeform 3221"/>
          <p:cNvSpPr/>
          <p:nvPr/>
        </p:nvSpPr>
        <p:spPr>
          <a:xfrm rot="0" flipH="0" flipV="0">
            <a:off x="6087046" y="127151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" name="Freeform 3222"/>
          <p:cNvSpPr/>
          <p:nvPr/>
        </p:nvSpPr>
        <p:spPr>
          <a:xfrm rot="0" flipH="0" flipV="0">
            <a:off x="6136513" y="127151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" name="Freeform 3223"/>
          <p:cNvSpPr/>
          <p:nvPr/>
        </p:nvSpPr>
        <p:spPr>
          <a:xfrm rot="0" flipH="0" flipV="0">
            <a:off x="6185979" y="127151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" name="Freeform 3224"/>
          <p:cNvSpPr/>
          <p:nvPr/>
        </p:nvSpPr>
        <p:spPr>
          <a:xfrm rot="0" flipH="0" flipV="0">
            <a:off x="6235369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" name="Freeform 3225"/>
          <p:cNvSpPr/>
          <p:nvPr/>
        </p:nvSpPr>
        <p:spPr>
          <a:xfrm rot="0" flipH="0" flipV="0">
            <a:off x="6284823" y="127151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" name="Freeform 3226"/>
          <p:cNvSpPr/>
          <p:nvPr/>
        </p:nvSpPr>
        <p:spPr>
          <a:xfrm rot="0" flipH="0" flipV="0">
            <a:off x="6334290" y="127151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" name="Freeform 3227"/>
          <p:cNvSpPr/>
          <p:nvPr/>
        </p:nvSpPr>
        <p:spPr>
          <a:xfrm rot="0" flipH="0" flipV="0">
            <a:off x="6383756" y="127151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" name="Freeform 3228"/>
          <p:cNvSpPr/>
          <p:nvPr/>
        </p:nvSpPr>
        <p:spPr>
          <a:xfrm rot="0" flipH="0" flipV="0">
            <a:off x="6433235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" name="Freeform 3229"/>
          <p:cNvSpPr/>
          <p:nvPr/>
        </p:nvSpPr>
        <p:spPr>
          <a:xfrm rot="0" flipH="0" flipV="0">
            <a:off x="6482689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" name="Freeform 3230"/>
          <p:cNvSpPr/>
          <p:nvPr/>
        </p:nvSpPr>
        <p:spPr>
          <a:xfrm rot="0" flipH="0" flipV="0">
            <a:off x="6532169" y="127148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" name="Freeform 3231"/>
          <p:cNvSpPr/>
          <p:nvPr/>
        </p:nvSpPr>
        <p:spPr>
          <a:xfrm rot="0" flipH="0" flipV="0">
            <a:off x="6581635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" name="Freeform 3232"/>
          <p:cNvSpPr/>
          <p:nvPr/>
        </p:nvSpPr>
        <p:spPr>
          <a:xfrm rot="0" flipH="0" flipV="0">
            <a:off x="6631088" y="12714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" name="Freeform 3233"/>
          <p:cNvSpPr/>
          <p:nvPr/>
        </p:nvSpPr>
        <p:spPr>
          <a:xfrm rot="0" flipH="0" flipV="0">
            <a:off x="6680568" y="127148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" name="Freeform 3234"/>
          <p:cNvSpPr/>
          <p:nvPr/>
        </p:nvSpPr>
        <p:spPr>
          <a:xfrm rot="0" flipH="0" flipV="0">
            <a:off x="6730022" y="12714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" name="Freeform 3235"/>
          <p:cNvSpPr/>
          <p:nvPr/>
        </p:nvSpPr>
        <p:spPr>
          <a:xfrm rot="0" flipH="0" flipV="0">
            <a:off x="6779500" y="127148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" name="Freeform 3236"/>
          <p:cNvSpPr/>
          <p:nvPr/>
        </p:nvSpPr>
        <p:spPr>
          <a:xfrm rot="0" flipH="0" flipV="0">
            <a:off x="6828955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" name="Freeform 3237"/>
          <p:cNvSpPr/>
          <p:nvPr/>
        </p:nvSpPr>
        <p:spPr>
          <a:xfrm rot="0" flipH="0" flipV="0">
            <a:off x="6878434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" name="Freeform 3238"/>
          <p:cNvSpPr/>
          <p:nvPr/>
        </p:nvSpPr>
        <p:spPr>
          <a:xfrm rot="0" flipH="0" flipV="0">
            <a:off x="6927900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" name="Freeform 3239"/>
          <p:cNvSpPr/>
          <p:nvPr/>
        </p:nvSpPr>
        <p:spPr>
          <a:xfrm rot="0" flipH="0" flipV="0">
            <a:off x="6977367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" name="Freeform 3240"/>
          <p:cNvSpPr/>
          <p:nvPr/>
        </p:nvSpPr>
        <p:spPr>
          <a:xfrm rot="0" flipH="0" flipV="0">
            <a:off x="7026833" y="127151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" name="Freeform 3241"/>
          <p:cNvSpPr/>
          <p:nvPr/>
        </p:nvSpPr>
        <p:spPr>
          <a:xfrm rot="0" flipH="0" flipV="0">
            <a:off x="7076299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" name="Freeform 3242"/>
          <p:cNvSpPr/>
          <p:nvPr/>
        </p:nvSpPr>
        <p:spPr>
          <a:xfrm rot="0" flipH="0" flipV="0">
            <a:off x="7125766" y="127151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" name="Freeform 3243"/>
          <p:cNvSpPr/>
          <p:nvPr/>
        </p:nvSpPr>
        <p:spPr>
          <a:xfrm rot="0" flipH="0" flipV="0">
            <a:off x="7175233" y="127151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" name="Freeform 3244"/>
          <p:cNvSpPr/>
          <p:nvPr/>
        </p:nvSpPr>
        <p:spPr>
          <a:xfrm rot="0" flipH="0" flipV="0">
            <a:off x="7224611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" name="Freeform 3245"/>
          <p:cNvSpPr/>
          <p:nvPr/>
        </p:nvSpPr>
        <p:spPr>
          <a:xfrm rot="0" flipH="0" flipV="0">
            <a:off x="7274077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" name="Freeform 3246"/>
          <p:cNvSpPr/>
          <p:nvPr/>
        </p:nvSpPr>
        <p:spPr>
          <a:xfrm rot="0" flipH="0" flipV="0">
            <a:off x="7323543" y="127151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" name="Freeform 3247"/>
          <p:cNvSpPr/>
          <p:nvPr/>
        </p:nvSpPr>
        <p:spPr>
          <a:xfrm rot="0" flipH="0" flipV="0">
            <a:off x="7373010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" name="Freeform 3248"/>
          <p:cNvSpPr/>
          <p:nvPr/>
        </p:nvSpPr>
        <p:spPr>
          <a:xfrm rot="0" flipH="0" flipV="0">
            <a:off x="7422476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" name="Freeform 3249"/>
          <p:cNvSpPr/>
          <p:nvPr/>
        </p:nvSpPr>
        <p:spPr>
          <a:xfrm rot="0" flipH="0" flipV="0">
            <a:off x="7471955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" name="Freeform 3250"/>
          <p:cNvSpPr/>
          <p:nvPr/>
        </p:nvSpPr>
        <p:spPr>
          <a:xfrm rot="0" flipH="0" flipV="0">
            <a:off x="7521410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" name="Freeform 3251"/>
          <p:cNvSpPr/>
          <p:nvPr/>
        </p:nvSpPr>
        <p:spPr>
          <a:xfrm rot="0" flipH="0" flipV="0">
            <a:off x="7570889" y="127151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" name="Freeform 3252"/>
          <p:cNvSpPr/>
          <p:nvPr/>
        </p:nvSpPr>
        <p:spPr>
          <a:xfrm rot="0" flipH="0" flipV="0">
            <a:off x="7620342" y="127151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" name="Freeform 3253"/>
          <p:cNvSpPr/>
          <p:nvPr/>
        </p:nvSpPr>
        <p:spPr>
          <a:xfrm rot="0" flipH="0" flipV="0">
            <a:off x="7669809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" name="Freeform 3254"/>
          <p:cNvSpPr/>
          <p:nvPr/>
        </p:nvSpPr>
        <p:spPr>
          <a:xfrm rot="0" flipH="0" flipV="0">
            <a:off x="7719288" y="127151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" name="Freeform 3255"/>
          <p:cNvSpPr/>
          <p:nvPr/>
        </p:nvSpPr>
        <p:spPr>
          <a:xfrm rot="0" flipH="0" flipV="0">
            <a:off x="7768742" y="127151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" name="Freeform 3256"/>
          <p:cNvSpPr/>
          <p:nvPr/>
        </p:nvSpPr>
        <p:spPr>
          <a:xfrm rot="0" flipH="0" flipV="0">
            <a:off x="7818221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" name="Freeform 3257"/>
          <p:cNvSpPr/>
          <p:nvPr/>
        </p:nvSpPr>
        <p:spPr>
          <a:xfrm rot="0" flipH="0" flipV="0">
            <a:off x="7867675" y="12714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" name="Freeform 3258"/>
          <p:cNvSpPr/>
          <p:nvPr/>
        </p:nvSpPr>
        <p:spPr>
          <a:xfrm rot="0" flipH="0" flipV="0">
            <a:off x="7917154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" name="Freeform 3259"/>
          <p:cNvSpPr/>
          <p:nvPr/>
        </p:nvSpPr>
        <p:spPr>
          <a:xfrm rot="0" flipH="0" flipV="0">
            <a:off x="7966620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" name="Freeform 3260"/>
          <p:cNvSpPr/>
          <p:nvPr/>
        </p:nvSpPr>
        <p:spPr>
          <a:xfrm rot="0" flipH="0" flipV="0">
            <a:off x="8016087" y="127151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1" name="Freeform 3261"/>
          <p:cNvSpPr/>
          <p:nvPr/>
        </p:nvSpPr>
        <p:spPr>
          <a:xfrm rot="0" flipH="0" flipV="0">
            <a:off x="770039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2" name="Freeform 3262"/>
          <p:cNvSpPr/>
          <p:nvPr/>
        </p:nvSpPr>
        <p:spPr>
          <a:xfrm rot="0" flipH="0" flipV="0">
            <a:off x="819556" y="13143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3" name="Freeform 3263"/>
          <p:cNvSpPr/>
          <p:nvPr/>
        </p:nvSpPr>
        <p:spPr>
          <a:xfrm rot="0" flipH="0" flipV="0">
            <a:off x="868997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4" name="Freeform 3264"/>
          <p:cNvSpPr/>
          <p:nvPr/>
        </p:nvSpPr>
        <p:spPr>
          <a:xfrm rot="0" flipH="0" flipV="0">
            <a:off x="918489" y="13143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5" name="Freeform 3265"/>
          <p:cNvSpPr/>
          <p:nvPr/>
        </p:nvSpPr>
        <p:spPr>
          <a:xfrm rot="0" flipH="0" flipV="0">
            <a:off x="967854" y="13143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" name="Freeform 3266"/>
          <p:cNvSpPr/>
          <p:nvPr/>
        </p:nvSpPr>
        <p:spPr>
          <a:xfrm rot="0" flipH="0" flipV="0">
            <a:off x="1017333" y="13143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" name="Freeform 3267"/>
          <p:cNvSpPr/>
          <p:nvPr/>
        </p:nvSpPr>
        <p:spPr>
          <a:xfrm rot="0" flipH="0" flipV="0">
            <a:off x="1066800" y="13143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" name="Freeform 3268"/>
          <p:cNvSpPr/>
          <p:nvPr/>
        </p:nvSpPr>
        <p:spPr>
          <a:xfrm rot="0" flipH="0" flipV="0">
            <a:off x="1116266" y="13143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" name="Freeform 3269"/>
          <p:cNvSpPr/>
          <p:nvPr/>
        </p:nvSpPr>
        <p:spPr>
          <a:xfrm rot="0" flipH="0" flipV="0">
            <a:off x="1165733" y="13143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" name="Freeform 3270"/>
          <p:cNvSpPr/>
          <p:nvPr/>
        </p:nvSpPr>
        <p:spPr>
          <a:xfrm rot="0" flipH="0" flipV="0">
            <a:off x="1215199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" name="Freeform 3271"/>
          <p:cNvSpPr/>
          <p:nvPr/>
        </p:nvSpPr>
        <p:spPr>
          <a:xfrm rot="0" flipH="0" flipV="0">
            <a:off x="1264666" y="131436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" name="Freeform 3272"/>
          <p:cNvSpPr/>
          <p:nvPr/>
        </p:nvSpPr>
        <p:spPr>
          <a:xfrm rot="0" flipH="0" flipV="0">
            <a:off x="1314119" y="13143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" name="Freeform 3273"/>
          <p:cNvSpPr/>
          <p:nvPr/>
        </p:nvSpPr>
        <p:spPr>
          <a:xfrm rot="0" flipH="0" flipV="0">
            <a:off x="1363637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" name="Freeform 3274"/>
          <p:cNvSpPr/>
          <p:nvPr/>
        </p:nvSpPr>
        <p:spPr>
          <a:xfrm rot="0" flipH="0" flipV="0">
            <a:off x="1413014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" name="Freeform 3275"/>
          <p:cNvSpPr/>
          <p:nvPr/>
        </p:nvSpPr>
        <p:spPr>
          <a:xfrm rot="0" flipH="0" flipV="0">
            <a:off x="1462481" y="13143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" name="Freeform 3276"/>
          <p:cNvSpPr/>
          <p:nvPr/>
        </p:nvSpPr>
        <p:spPr>
          <a:xfrm rot="0" flipH="0" flipV="0">
            <a:off x="1511960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" name="Freeform 3277"/>
          <p:cNvSpPr/>
          <p:nvPr/>
        </p:nvSpPr>
        <p:spPr>
          <a:xfrm rot="0" flipH="0" flipV="0">
            <a:off x="1561414" y="13143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" name="Freeform 3278"/>
          <p:cNvSpPr/>
          <p:nvPr/>
        </p:nvSpPr>
        <p:spPr>
          <a:xfrm rot="0" flipH="0" flipV="0">
            <a:off x="1610893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" name="Freeform 3279"/>
          <p:cNvSpPr/>
          <p:nvPr/>
        </p:nvSpPr>
        <p:spPr>
          <a:xfrm rot="0" flipH="0" flipV="0">
            <a:off x="1660347" y="13143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" name="Freeform 3280"/>
          <p:cNvSpPr/>
          <p:nvPr/>
        </p:nvSpPr>
        <p:spPr>
          <a:xfrm rot="0" flipH="0" flipV="0">
            <a:off x="1709826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" name="Freeform 3281"/>
          <p:cNvSpPr/>
          <p:nvPr/>
        </p:nvSpPr>
        <p:spPr>
          <a:xfrm rot="0" flipH="0" flipV="0">
            <a:off x="1759280" y="13143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" name="Freeform 3282"/>
          <p:cNvSpPr/>
          <p:nvPr/>
        </p:nvSpPr>
        <p:spPr>
          <a:xfrm rot="0" flipH="0" flipV="0">
            <a:off x="1808759" y="131436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" name="Freeform 3283"/>
          <p:cNvSpPr/>
          <p:nvPr/>
        </p:nvSpPr>
        <p:spPr>
          <a:xfrm rot="0" flipH="0" flipV="0">
            <a:off x="1858264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" name="Freeform 3284"/>
          <p:cNvSpPr/>
          <p:nvPr/>
        </p:nvSpPr>
        <p:spPr>
          <a:xfrm rot="0" flipH="0" flipV="0">
            <a:off x="1907730" y="131436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" name="Freeform 3285"/>
          <p:cNvSpPr/>
          <p:nvPr/>
        </p:nvSpPr>
        <p:spPr>
          <a:xfrm rot="0" flipH="0" flipV="0">
            <a:off x="1957108" y="13143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" name="Freeform 3286"/>
          <p:cNvSpPr/>
          <p:nvPr/>
        </p:nvSpPr>
        <p:spPr>
          <a:xfrm rot="0" flipH="0" flipV="0">
            <a:off x="2006574" y="13143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" name="Freeform 3287"/>
          <p:cNvSpPr/>
          <p:nvPr/>
        </p:nvSpPr>
        <p:spPr>
          <a:xfrm rot="0" flipH="0" flipV="0">
            <a:off x="2056053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" name="Freeform 3288"/>
          <p:cNvSpPr/>
          <p:nvPr/>
        </p:nvSpPr>
        <p:spPr>
          <a:xfrm rot="0" flipH="0" flipV="0">
            <a:off x="2105507" y="131434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" name="Freeform 3289"/>
          <p:cNvSpPr/>
          <p:nvPr/>
        </p:nvSpPr>
        <p:spPr>
          <a:xfrm rot="0" flipH="0" flipV="0">
            <a:off x="2154986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" name="Freeform 3290"/>
          <p:cNvSpPr/>
          <p:nvPr/>
        </p:nvSpPr>
        <p:spPr>
          <a:xfrm rot="0" flipH="0" flipV="0">
            <a:off x="2204440" y="13143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" name="Freeform 3291"/>
          <p:cNvSpPr/>
          <p:nvPr/>
        </p:nvSpPr>
        <p:spPr>
          <a:xfrm rot="0" flipH="0" flipV="0">
            <a:off x="2253919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" name="Freeform 3292"/>
          <p:cNvSpPr/>
          <p:nvPr/>
        </p:nvSpPr>
        <p:spPr>
          <a:xfrm rot="0" flipH="0" flipV="0">
            <a:off x="2303373" y="13143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" name="Freeform 3293"/>
          <p:cNvSpPr/>
          <p:nvPr/>
        </p:nvSpPr>
        <p:spPr>
          <a:xfrm rot="0" flipH="0" flipV="0">
            <a:off x="2352840" y="13143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" name="Freeform 3294"/>
          <p:cNvSpPr/>
          <p:nvPr/>
        </p:nvSpPr>
        <p:spPr>
          <a:xfrm rot="0" flipH="0" flipV="0">
            <a:off x="2402357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" name="Freeform 3295"/>
          <p:cNvSpPr/>
          <p:nvPr/>
        </p:nvSpPr>
        <p:spPr>
          <a:xfrm rot="0" flipH="0" flipV="0">
            <a:off x="2451823" y="13143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" name="Freeform 3296"/>
          <p:cNvSpPr/>
          <p:nvPr/>
        </p:nvSpPr>
        <p:spPr>
          <a:xfrm rot="0" flipH="0" flipV="0">
            <a:off x="2501201" y="13143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" name="Freeform 3297"/>
          <p:cNvSpPr/>
          <p:nvPr/>
        </p:nvSpPr>
        <p:spPr>
          <a:xfrm rot="0" flipH="0" flipV="0">
            <a:off x="2550668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" name="Freeform 3298"/>
          <p:cNvSpPr/>
          <p:nvPr/>
        </p:nvSpPr>
        <p:spPr>
          <a:xfrm rot="0" flipH="0" flipV="0">
            <a:off x="2600134" y="13143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" name="Freeform 3299"/>
          <p:cNvSpPr/>
          <p:nvPr/>
        </p:nvSpPr>
        <p:spPr>
          <a:xfrm rot="0" flipH="0" flipV="0">
            <a:off x="2649600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" name="Freeform 3300"/>
          <p:cNvSpPr/>
          <p:nvPr/>
        </p:nvSpPr>
        <p:spPr>
          <a:xfrm rot="0" flipH="0" flipV="0">
            <a:off x="2699067" y="13143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" name="Freeform 3301"/>
          <p:cNvSpPr/>
          <p:nvPr/>
        </p:nvSpPr>
        <p:spPr>
          <a:xfrm rot="0" flipH="0" flipV="0">
            <a:off x="2748534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" name="Freeform 3302"/>
          <p:cNvSpPr/>
          <p:nvPr/>
        </p:nvSpPr>
        <p:spPr>
          <a:xfrm rot="0" flipH="0" flipV="0">
            <a:off x="2798000" y="13143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" name="Freeform 3303"/>
          <p:cNvSpPr/>
          <p:nvPr/>
        </p:nvSpPr>
        <p:spPr>
          <a:xfrm rot="0" flipH="0" flipV="0">
            <a:off x="4133481" y="13143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" name="Freeform 3304"/>
          <p:cNvSpPr/>
          <p:nvPr/>
        </p:nvSpPr>
        <p:spPr>
          <a:xfrm rot="0" flipH="0" flipV="0">
            <a:off x="4182948" y="13143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" name="Freeform 3305"/>
          <p:cNvSpPr/>
          <p:nvPr/>
        </p:nvSpPr>
        <p:spPr>
          <a:xfrm rot="0" flipH="0" flipV="0">
            <a:off x="4232414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" name="Freeform 3306"/>
          <p:cNvSpPr/>
          <p:nvPr/>
        </p:nvSpPr>
        <p:spPr>
          <a:xfrm rot="0" flipH="0" flipV="0">
            <a:off x="4281881" y="13143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" name="Freeform 3307"/>
          <p:cNvSpPr/>
          <p:nvPr/>
        </p:nvSpPr>
        <p:spPr>
          <a:xfrm rot="0" flipH="0" flipV="0">
            <a:off x="4331347" y="13143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" name="Freeform 3308"/>
          <p:cNvSpPr/>
          <p:nvPr/>
        </p:nvSpPr>
        <p:spPr>
          <a:xfrm rot="0" flipH="0" flipV="0">
            <a:off x="4380814" y="13143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" name="Freeform 3309"/>
          <p:cNvSpPr/>
          <p:nvPr/>
        </p:nvSpPr>
        <p:spPr>
          <a:xfrm rot="0" flipH="0" flipV="0">
            <a:off x="4430280" y="13143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" name="Freeform 3310"/>
          <p:cNvSpPr/>
          <p:nvPr/>
        </p:nvSpPr>
        <p:spPr>
          <a:xfrm rot="0" flipH="0" flipV="0">
            <a:off x="4479797" y="13143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" name="Freeform 3311"/>
          <p:cNvSpPr/>
          <p:nvPr/>
        </p:nvSpPr>
        <p:spPr>
          <a:xfrm rot="0" flipH="0" flipV="0">
            <a:off x="4529175" y="131434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" name="Freeform 3312"/>
          <p:cNvSpPr/>
          <p:nvPr/>
        </p:nvSpPr>
        <p:spPr>
          <a:xfrm rot="0" flipH="0" flipV="0">
            <a:off x="4578642" y="13143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" name="Freeform 3313"/>
          <p:cNvSpPr/>
          <p:nvPr/>
        </p:nvSpPr>
        <p:spPr>
          <a:xfrm rot="0" flipH="0" flipV="0">
            <a:off x="4628108" y="13143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" name="Freeform 3314"/>
          <p:cNvSpPr/>
          <p:nvPr/>
        </p:nvSpPr>
        <p:spPr>
          <a:xfrm rot="0" flipH="0" flipV="0">
            <a:off x="4677613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" name="Freeform 3315"/>
          <p:cNvSpPr/>
          <p:nvPr/>
        </p:nvSpPr>
        <p:spPr>
          <a:xfrm rot="0" flipH="0" flipV="0">
            <a:off x="4727079" y="13143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" name="Freeform 3316"/>
          <p:cNvSpPr/>
          <p:nvPr/>
        </p:nvSpPr>
        <p:spPr>
          <a:xfrm rot="0" flipH="0" flipV="0">
            <a:off x="4776546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" name="Freeform 3317"/>
          <p:cNvSpPr/>
          <p:nvPr/>
        </p:nvSpPr>
        <p:spPr>
          <a:xfrm rot="0" flipH="0" flipV="0">
            <a:off x="4826012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" name="Freeform 3318"/>
          <p:cNvSpPr/>
          <p:nvPr/>
        </p:nvSpPr>
        <p:spPr>
          <a:xfrm rot="0" flipH="0" flipV="0">
            <a:off x="4875492" y="13143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" name="Freeform 3319"/>
          <p:cNvSpPr/>
          <p:nvPr/>
        </p:nvSpPr>
        <p:spPr>
          <a:xfrm rot="0" flipH="0" flipV="0">
            <a:off x="4924945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" name="Freeform 3320"/>
          <p:cNvSpPr/>
          <p:nvPr/>
        </p:nvSpPr>
        <p:spPr>
          <a:xfrm rot="0" flipH="0" flipV="0">
            <a:off x="4974424" y="13143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" name="Freeform 3321"/>
          <p:cNvSpPr/>
          <p:nvPr/>
        </p:nvSpPr>
        <p:spPr>
          <a:xfrm rot="0" flipH="0" flipV="0">
            <a:off x="5023878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" name="Freeform 3322"/>
          <p:cNvSpPr/>
          <p:nvPr/>
        </p:nvSpPr>
        <p:spPr>
          <a:xfrm rot="0" flipH="0" flipV="0">
            <a:off x="5073357" y="13143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" name="Freeform 3323"/>
          <p:cNvSpPr/>
          <p:nvPr/>
        </p:nvSpPr>
        <p:spPr>
          <a:xfrm rot="0" flipH="0" flipV="0">
            <a:off x="5122811" y="131436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" name="Freeform 3324"/>
          <p:cNvSpPr/>
          <p:nvPr/>
        </p:nvSpPr>
        <p:spPr>
          <a:xfrm rot="0" flipH="0" flipV="0">
            <a:off x="5172290" y="13143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" name="Freeform 3325"/>
          <p:cNvSpPr/>
          <p:nvPr/>
        </p:nvSpPr>
        <p:spPr>
          <a:xfrm rot="0" flipH="0" flipV="0">
            <a:off x="5221744" y="131436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" name="Freeform 3326"/>
          <p:cNvSpPr/>
          <p:nvPr/>
        </p:nvSpPr>
        <p:spPr>
          <a:xfrm rot="0" flipH="0" flipV="0">
            <a:off x="5271135" y="13143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" name="Freeform 3327"/>
          <p:cNvSpPr/>
          <p:nvPr/>
        </p:nvSpPr>
        <p:spPr>
          <a:xfrm rot="0" flipH="0" flipV="0">
            <a:off x="5320601" y="13143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8" name="Freeform 3328"/>
          <p:cNvSpPr/>
          <p:nvPr/>
        </p:nvSpPr>
        <p:spPr>
          <a:xfrm rot="0" flipH="0" flipV="0">
            <a:off x="5370067" y="13143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" name="Freeform 3329"/>
          <p:cNvSpPr/>
          <p:nvPr/>
        </p:nvSpPr>
        <p:spPr>
          <a:xfrm rot="0" flipH="0" flipV="0">
            <a:off x="5419534" y="13143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" name="Freeform 3330"/>
          <p:cNvSpPr/>
          <p:nvPr/>
        </p:nvSpPr>
        <p:spPr>
          <a:xfrm rot="0" flipH="0" flipV="0">
            <a:off x="5469000" y="13143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" name="Freeform 3331"/>
          <p:cNvSpPr/>
          <p:nvPr/>
        </p:nvSpPr>
        <p:spPr>
          <a:xfrm rot="0" flipH="0" flipV="0">
            <a:off x="5518467" y="13143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" name="Freeform 3332"/>
          <p:cNvSpPr/>
          <p:nvPr/>
        </p:nvSpPr>
        <p:spPr>
          <a:xfrm rot="0" flipH="0" flipV="0">
            <a:off x="5567934" y="13143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" name="Freeform 3333"/>
          <p:cNvSpPr/>
          <p:nvPr/>
        </p:nvSpPr>
        <p:spPr>
          <a:xfrm rot="0" flipH="0" flipV="0">
            <a:off x="5617400" y="13143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" name="Freeform 3334"/>
          <p:cNvSpPr/>
          <p:nvPr/>
        </p:nvSpPr>
        <p:spPr>
          <a:xfrm rot="0" flipH="0" flipV="0">
            <a:off x="5666866" y="13143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" name="Freeform 3335"/>
          <p:cNvSpPr/>
          <p:nvPr/>
        </p:nvSpPr>
        <p:spPr>
          <a:xfrm rot="0" flipH="0" flipV="0">
            <a:off x="5716333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" name="Freeform 3336"/>
          <p:cNvSpPr/>
          <p:nvPr/>
        </p:nvSpPr>
        <p:spPr>
          <a:xfrm rot="0" flipH="0" flipV="0">
            <a:off x="5765799" y="13143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" name="Freeform 3337"/>
          <p:cNvSpPr/>
          <p:nvPr/>
        </p:nvSpPr>
        <p:spPr>
          <a:xfrm rot="0" flipH="0" flipV="0">
            <a:off x="5815266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" name="Freeform 3338"/>
          <p:cNvSpPr/>
          <p:nvPr/>
        </p:nvSpPr>
        <p:spPr>
          <a:xfrm rot="0" flipH="0" flipV="0">
            <a:off x="5864732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" name="Freeform 3339"/>
          <p:cNvSpPr/>
          <p:nvPr/>
        </p:nvSpPr>
        <p:spPr>
          <a:xfrm rot="0" flipH="0" flipV="0">
            <a:off x="5914199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" name="Freeform 3340"/>
          <p:cNvSpPr/>
          <p:nvPr/>
        </p:nvSpPr>
        <p:spPr>
          <a:xfrm rot="0" flipH="0" flipV="0">
            <a:off x="5963678" y="13143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" name="Freeform 3341"/>
          <p:cNvSpPr/>
          <p:nvPr/>
        </p:nvSpPr>
        <p:spPr>
          <a:xfrm rot="0" flipH="0" flipV="0">
            <a:off x="6013132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" name="Freeform 3342"/>
          <p:cNvSpPr/>
          <p:nvPr/>
        </p:nvSpPr>
        <p:spPr>
          <a:xfrm rot="0" flipH="0" flipV="0">
            <a:off x="6062611" y="13143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" name="Freeform 3343"/>
          <p:cNvSpPr/>
          <p:nvPr/>
        </p:nvSpPr>
        <p:spPr>
          <a:xfrm rot="0" flipH="0" flipV="0">
            <a:off x="6112065" y="131436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" name="Freeform 3344"/>
          <p:cNvSpPr/>
          <p:nvPr/>
        </p:nvSpPr>
        <p:spPr>
          <a:xfrm rot="0" flipH="0" flipV="0">
            <a:off x="6161531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" name="Freeform 3345"/>
          <p:cNvSpPr/>
          <p:nvPr/>
        </p:nvSpPr>
        <p:spPr>
          <a:xfrm rot="0" flipH="0" flipV="0">
            <a:off x="6211011" y="131436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" name="Freeform 3346"/>
          <p:cNvSpPr/>
          <p:nvPr/>
        </p:nvSpPr>
        <p:spPr>
          <a:xfrm rot="0" flipH="0" flipV="0">
            <a:off x="6260464" y="131436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" name="Freeform 3347"/>
          <p:cNvSpPr/>
          <p:nvPr/>
        </p:nvSpPr>
        <p:spPr>
          <a:xfrm rot="0" flipH="0" flipV="0">
            <a:off x="6309944" y="131436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" name="Freeform 3348"/>
          <p:cNvSpPr/>
          <p:nvPr/>
        </p:nvSpPr>
        <p:spPr>
          <a:xfrm rot="0" flipH="0" flipV="0">
            <a:off x="6359321" y="131436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" name="Freeform 3349"/>
          <p:cNvSpPr/>
          <p:nvPr/>
        </p:nvSpPr>
        <p:spPr>
          <a:xfrm rot="0" flipH="0" flipV="0">
            <a:off x="6408788" y="13143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" name="Freeform 3350"/>
          <p:cNvSpPr/>
          <p:nvPr/>
        </p:nvSpPr>
        <p:spPr>
          <a:xfrm rot="0" flipH="0" flipV="0">
            <a:off x="6458254" y="131434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" name="Freeform 3351"/>
          <p:cNvSpPr/>
          <p:nvPr/>
        </p:nvSpPr>
        <p:spPr>
          <a:xfrm rot="0" flipH="0" flipV="0">
            <a:off x="6507721" y="13143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" name="Freeform 3352"/>
          <p:cNvSpPr/>
          <p:nvPr/>
        </p:nvSpPr>
        <p:spPr>
          <a:xfrm rot="0" flipH="0" flipV="0">
            <a:off x="6557187" y="131434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" name="Freeform 3353"/>
          <p:cNvSpPr/>
          <p:nvPr/>
        </p:nvSpPr>
        <p:spPr>
          <a:xfrm rot="0" flipH="0" flipV="0">
            <a:off x="6606654" y="13143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" name="Freeform 3354"/>
          <p:cNvSpPr/>
          <p:nvPr/>
        </p:nvSpPr>
        <p:spPr>
          <a:xfrm rot="0" flipH="0" flipV="0">
            <a:off x="6656121" y="13143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" name="Freeform 3355"/>
          <p:cNvSpPr/>
          <p:nvPr/>
        </p:nvSpPr>
        <p:spPr>
          <a:xfrm rot="0" flipH="0" flipV="0">
            <a:off x="6705587" y="13143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" name="Freeform 3356"/>
          <p:cNvSpPr/>
          <p:nvPr/>
        </p:nvSpPr>
        <p:spPr>
          <a:xfrm rot="0" flipH="0" flipV="0">
            <a:off x="6755054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" name="Freeform 3357"/>
          <p:cNvSpPr/>
          <p:nvPr/>
        </p:nvSpPr>
        <p:spPr>
          <a:xfrm rot="0" flipH="0" flipV="0">
            <a:off x="6804520" y="131434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" name="Freeform 3358"/>
          <p:cNvSpPr/>
          <p:nvPr/>
        </p:nvSpPr>
        <p:spPr>
          <a:xfrm rot="0" flipH="0" flipV="0">
            <a:off x="6853986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" name="Freeform 3359"/>
          <p:cNvSpPr/>
          <p:nvPr/>
        </p:nvSpPr>
        <p:spPr>
          <a:xfrm rot="0" flipH="0" flipV="0">
            <a:off x="6903453" y="13143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65"/>
                </a:cubicBezTo>
                <a:cubicBezTo>
                  <a:pt x="25615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" name="Freeform 3360"/>
          <p:cNvSpPr/>
          <p:nvPr/>
        </p:nvSpPr>
        <p:spPr>
          <a:xfrm rot="0" flipH="0" flipV="0">
            <a:off x="6952919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" name="Freeform 3361"/>
          <p:cNvSpPr/>
          <p:nvPr/>
        </p:nvSpPr>
        <p:spPr>
          <a:xfrm rot="0" flipH="0" flipV="0">
            <a:off x="7002399" y="13143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" name="Freeform 3362"/>
          <p:cNvSpPr/>
          <p:nvPr/>
        </p:nvSpPr>
        <p:spPr>
          <a:xfrm rot="0" flipH="0" flipV="0">
            <a:off x="7051853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" name="Freeform 3363"/>
          <p:cNvSpPr/>
          <p:nvPr/>
        </p:nvSpPr>
        <p:spPr>
          <a:xfrm rot="0" flipH="0" flipV="0">
            <a:off x="7101319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" name="Freeform 3364"/>
          <p:cNvSpPr/>
          <p:nvPr/>
        </p:nvSpPr>
        <p:spPr>
          <a:xfrm rot="0" flipH="0" flipV="0">
            <a:off x="7150785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" name="Freeform 3365"/>
          <p:cNvSpPr/>
          <p:nvPr/>
        </p:nvSpPr>
        <p:spPr>
          <a:xfrm rot="0" flipH="0" flipV="0">
            <a:off x="7200252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" name="Freeform 3366"/>
          <p:cNvSpPr/>
          <p:nvPr/>
        </p:nvSpPr>
        <p:spPr>
          <a:xfrm rot="0" flipH="0" flipV="0">
            <a:off x="7249718" y="131436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" name="Freeform 3367"/>
          <p:cNvSpPr/>
          <p:nvPr/>
        </p:nvSpPr>
        <p:spPr>
          <a:xfrm rot="0" flipH="0" flipV="0">
            <a:off x="7299185" y="131436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" name="Freeform 3368"/>
          <p:cNvSpPr/>
          <p:nvPr/>
        </p:nvSpPr>
        <p:spPr>
          <a:xfrm rot="0" flipH="0" flipV="0">
            <a:off x="7348563" y="13143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" name="Freeform 3369"/>
          <p:cNvSpPr/>
          <p:nvPr/>
        </p:nvSpPr>
        <p:spPr>
          <a:xfrm rot="0" flipH="0" flipV="0">
            <a:off x="7398041" y="131436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" name="Freeform 3370"/>
          <p:cNvSpPr/>
          <p:nvPr/>
        </p:nvSpPr>
        <p:spPr>
          <a:xfrm rot="0" flipH="0" flipV="0">
            <a:off x="7447495" y="13143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" name="Freeform 3371"/>
          <p:cNvSpPr/>
          <p:nvPr/>
        </p:nvSpPr>
        <p:spPr>
          <a:xfrm rot="0" flipH="0" flipV="0">
            <a:off x="7496975" y="131436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" name="Freeform 3372"/>
          <p:cNvSpPr/>
          <p:nvPr/>
        </p:nvSpPr>
        <p:spPr>
          <a:xfrm rot="0" flipH="0" flipV="0">
            <a:off x="7546441" y="13143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" name="Freeform 3373"/>
          <p:cNvSpPr/>
          <p:nvPr/>
        </p:nvSpPr>
        <p:spPr>
          <a:xfrm rot="0" flipH="0" flipV="0">
            <a:off x="7595907" y="131434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" name="Freeform 3374"/>
          <p:cNvSpPr/>
          <p:nvPr/>
        </p:nvSpPr>
        <p:spPr>
          <a:xfrm rot="0" flipH="0" flipV="0">
            <a:off x="7645374" y="13143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" name="Freeform 3375"/>
          <p:cNvSpPr/>
          <p:nvPr/>
        </p:nvSpPr>
        <p:spPr>
          <a:xfrm rot="0" flipH="0" flipV="0">
            <a:off x="7694841" y="131436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" name="Freeform 3376"/>
          <p:cNvSpPr/>
          <p:nvPr/>
        </p:nvSpPr>
        <p:spPr>
          <a:xfrm rot="0" flipH="0" flipV="0">
            <a:off x="7744307" y="13143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" name="Freeform 3377"/>
          <p:cNvSpPr/>
          <p:nvPr/>
        </p:nvSpPr>
        <p:spPr>
          <a:xfrm rot="0" flipH="0" flipV="0">
            <a:off x="7793774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" name="Freeform 3378"/>
          <p:cNvSpPr/>
          <p:nvPr/>
        </p:nvSpPr>
        <p:spPr>
          <a:xfrm rot="0" flipH="0" flipV="0">
            <a:off x="7843240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" name="Freeform 3379"/>
          <p:cNvSpPr/>
          <p:nvPr/>
        </p:nvSpPr>
        <p:spPr>
          <a:xfrm rot="0" flipH="0" flipV="0">
            <a:off x="7892707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" name="Freeform 3380"/>
          <p:cNvSpPr/>
          <p:nvPr/>
        </p:nvSpPr>
        <p:spPr>
          <a:xfrm rot="0" flipH="0" flipV="0">
            <a:off x="7942173" y="131436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" name="Freeform 3381"/>
          <p:cNvSpPr/>
          <p:nvPr/>
        </p:nvSpPr>
        <p:spPr>
          <a:xfrm rot="0" flipH="0" flipV="0">
            <a:off x="7991639" y="13143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" name="Freeform 3382"/>
          <p:cNvSpPr/>
          <p:nvPr/>
        </p:nvSpPr>
        <p:spPr>
          <a:xfrm rot="0" flipH="0" flipV="0">
            <a:off x="8090573" y="13143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" name="Freeform 3383"/>
          <p:cNvSpPr/>
          <p:nvPr/>
        </p:nvSpPr>
        <p:spPr>
          <a:xfrm rot="0" flipH="0" flipV="0">
            <a:off x="8140039" y="131436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" name="Freeform 3384"/>
          <p:cNvSpPr/>
          <p:nvPr/>
        </p:nvSpPr>
        <p:spPr>
          <a:xfrm rot="0" flipH="0" flipV="0">
            <a:off x="745058" y="135609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" name="Freeform 3385"/>
          <p:cNvSpPr/>
          <p:nvPr/>
        </p:nvSpPr>
        <p:spPr>
          <a:xfrm rot="0" flipH="0" flipV="0">
            <a:off x="794524" y="135609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" name="Freeform 3386"/>
          <p:cNvSpPr/>
          <p:nvPr/>
        </p:nvSpPr>
        <p:spPr>
          <a:xfrm rot="0" flipH="0" flipV="0">
            <a:off x="843902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" name="Freeform 3387"/>
          <p:cNvSpPr/>
          <p:nvPr/>
        </p:nvSpPr>
        <p:spPr>
          <a:xfrm rot="0" flipH="0" flipV="0">
            <a:off x="893368" y="13560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" name="Freeform 3388"/>
          <p:cNvSpPr/>
          <p:nvPr/>
        </p:nvSpPr>
        <p:spPr>
          <a:xfrm rot="0" flipH="0" flipV="0">
            <a:off x="942835" y="13560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" name="Freeform 3389"/>
          <p:cNvSpPr/>
          <p:nvPr/>
        </p:nvSpPr>
        <p:spPr>
          <a:xfrm rot="0" flipH="0" flipV="0">
            <a:off x="992314" y="13560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" name="Freeform 3390"/>
          <p:cNvSpPr/>
          <p:nvPr/>
        </p:nvSpPr>
        <p:spPr>
          <a:xfrm rot="0" flipH="0" flipV="0">
            <a:off x="1041768" y="13560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" name="Freeform 3391"/>
          <p:cNvSpPr/>
          <p:nvPr/>
        </p:nvSpPr>
        <p:spPr>
          <a:xfrm rot="0" flipH="0" flipV="0">
            <a:off x="1091234" y="135608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" name="Freeform 3392"/>
          <p:cNvSpPr/>
          <p:nvPr/>
        </p:nvSpPr>
        <p:spPr>
          <a:xfrm rot="0" flipH="0" flipV="0">
            <a:off x="1140701" y="13560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" name="Freeform 3393"/>
          <p:cNvSpPr/>
          <p:nvPr/>
        </p:nvSpPr>
        <p:spPr>
          <a:xfrm rot="0" flipH="0" flipV="0">
            <a:off x="1190167" y="135608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" name="Freeform 3394"/>
          <p:cNvSpPr/>
          <p:nvPr/>
        </p:nvSpPr>
        <p:spPr>
          <a:xfrm rot="0" flipH="0" flipV="0">
            <a:off x="1239596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" name="Freeform 3395"/>
          <p:cNvSpPr/>
          <p:nvPr/>
        </p:nvSpPr>
        <p:spPr>
          <a:xfrm rot="0" flipH="0" flipV="0">
            <a:off x="1289151" y="135609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" name="Freeform 3396"/>
          <p:cNvSpPr/>
          <p:nvPr/>
        </p:nvSpPr>
        <p:spPr>
          <a:xfrm rot="0" flipH="0" flipV="0">
            <a:off x="1338529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" name="Freeform 3397"/>
          <p:cNvSpPr/>
          <p:nvPr/>
        </p:nvSpPr>
        <p:spPr>
          <a:xfrm rot="0" flipH="0" flipV="0">
            <a:off x="1387995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" name="Freeform 3398"/>
          <p:cNvSpPr/>
          <p:nvPr/>
        </p:nvSpPr>
        <p:spPr>
          <a:xfrm rot="0" flipH="0" flipV="0">
            <a:off x="1437462" y="135609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" name="Freeform 3399"/>
          <p:cNvSpPr/>
          <p:nvPr/>
        </p:nvSpPr>
        <p:spPr>
          <a:xfrm rot="0" flipH="0" flipV="0">
            <a:off x="1486928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" name="Freeform 3400"/>
          <p:cNvSpPr/>
          <p:nvPr/>
        </p:nvSpPr>
        <p:spPr>
          <a:xfrm rot="0" flipH="0" flipV="0">
            <a:off x="1536395" y="135609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" name="Freeform 3401"/>
          <p:cNvSpPr/>
          <p:nvPr/>
        </p:nvSpPr>
        <p:spPr>
          <a:xfrm rot="0" flipH="0" flipV="0">
            <a:off x="1585861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" name="Freeform 3402"/>
          <p:cNvSpPr/>
          <p:nvPr/>
        </p:nvSpPr>
        <p:spPr>
          <a:xfrm rot="0" flipH="0" flipV="0">
            <a:off x="1635328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" name="Freeform 3403"/>
          <p:cNvSpPr/>
          <p:nvPr/>
        </p:nvSpPr>
        <p:spPr>
          <a:xfrm rot="0" flipH="0" flipV="0">
            <a:off x="1684794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" name="Freeform 3404"/>
          <p:cNvSpPr/>
          <p:nvPr/>
        </p:nvSpPr>
        <p:spPr>
          <a:xfrm rot="0" flipH="0" flipV="0">
            <a:off x="1734261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" name="Freeform 3405"/>
          <p:cNvSpPr/>
          <p:nvPr/>
        </p:nvSpPr>
        <p:spPr>
          <a:xfrm rot="0" flipH="0" flipV="0">
            <a:off x="1783689" y="135608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" name="Freeform 3406"/>
          <p:cNvSpPr/>
          <p:nvPr/>
        </p:nvSpPr>
        <p:spPr>
          <a:xfrm rot="0" flipH="0" flipV="0">
            <a:off x="1833156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" name="Freeform 3407"/>
          <p:cNvSpPr/>
          <p:nvPr/>
        </p:nvSpPr>
        <p:spPr>
          <a:xfrm rot="0" flipH="0" flipV="0">
            <a:off x="1882622" y="135609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" name="Freeform 3408"/>
          <p:cNvSpPr/>
          <p:nvPr/>
        </p:nvSpPr>
        <p:spPr>
          <a:xfrm rot="0" flipH="0" flipV="0">
            <a:off x="1932089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" name="Freeform 3409"/>
          <p:cNvSpPr/>
          <p:nvPr/>
        </p:nvSpPr>
        <p:spPr>
          <a:xfrm rot="0" flipH="0" flipV="0">
            <a:off x="1981555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" name="Freeform 3410"/>
          <p:cNvSpPr/>
          <p:nvPr/>
        </p:nvSpPr>
        <p:spPr>
          <a:xfrm rot="0" flipH="0" flipV="0">
            <a:off x="2031022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" name="Freeform 3411"/>
          <p:cNvSpPr/>
          <p:nvPr/>
        </p:nvSpPr>
        <p:spPr>
          <a:xfrm rot="0" flipH="0" flipV="0">
            <a:off x="2080488" y="13560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" name="Freeform 3412"/>
          <p:cNvSpPr/>
          <p:nvPr/>
        </p:nvSpPr>
        <p:spPr>
          <a:xfrm rot="0" flipH="0" flipV="0">
            <a:off x="2129955" y="13560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" name="Freeform 3413"/>
          <p:cNvSpPr/>
          <p:nvPr/>
        </p:nvSpPr>
        <p:spPr>
          <a:xfrm rot="0" flipH="0" flipV="0">
            <a:off x="2179421" y="135609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" name="Freeform 3414"/>
          <p:cNvSpPr/>
          <p:nvPr/>
        </p:nvSpPr>
        <p:spPr>
          <a:xfrm rot="0" flipH="0" flipV="0">
            <a:off x="2228888" y="135609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" name="Freeform 3415"/>
          <p:cNvSpPr/>
          <p:nvPr/>
        </p:nvSpPr>
        <p:spPr>
          <a:xfrm rot="0" flipH="0" flipV="0">
            <a:off x="2278392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" name="Freeform 3416"/>
          <p:cNvSpPr/>
          <p:nvPr/>
        </p:nvSpPr>
        <p:spPr>
          <a:xfrm rot="0" flipH="0" flipV="0">
            <a:off x="2327871" y="135609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" name="Freeform 3417"/>
          <p:cNvSpPr/>
          <p:nvPr/>
        </p:nvSpPr>
        <p:spPr>
          <a:xfrm rot="0" flipH="0" flipV="0">
            <a:off x="2377325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" name="Freeform 3418"/>
          <p:cNvSpPr/>
          <p:nvPr/>
        </p:nvSpPr>
        <p:spPr>
          <a:xfrm rot="0" flipH="0" flipV="0">
            <a:off x="2426715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" name="Freeform 3419"/>
          <p:cNvSpPr/>
          <p:nvPr/>
        </p:nvSpPr>
        <p:spPr>
          <a:xfrm rot="0" flipH="0" flipV="0">
            <a:off x="2476182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" name="Freeform 3420"/>
          <p:cNvSpPr/>
          <p:nvPr/>
        </p:nvSpPr>
        <p:spPr>
          <a:xfrm rot="0" flipH="0" flipV="0">
            <a:off x="2525649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" name="Freeform 3421"/>
          <p:cNvSpPr/>
          <p:nvPr/>
        </p:nvSpPr>
        <p:spPr>
          <a:xfrm rot="0" flipH="0" flipV="0">
            <a:off x="2575115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" name="Freeform 3422"/>
          <p:cNvSpPr/>
          <p:nvPr/>
        </p:nvSpPr>
        <p:spPr>
          <a:xfrm rot="0" flipH="0" flipV="0">
            <a:off x="2624581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" name="Freeform 3423"/>
          <p:cNvSpPr/>
          <p:nvPr/>
        </p:nvSpPr>
        <p:spPr>
          <a:xfrm rot="0" flipH="0" flipV="0">
            <a:off x="2674048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" name="Freeform 3424"/>
          <p:cNvSpPr/>
          <p:nvPr/>
        </p:nvSpPr>
        <p:spPr>
          <a:xfrm rot="0" flipH="0" flipV="0">
            <a:off x="2723515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" name="Freeform 3425"/>
          <p:cNvSpPr/>
          <p:nvPr/>
        </p:nvSpPr>
        <p:spPr>
          <a:xfrm rot="0" flipH="0" flipV="0">
            <a:off x="2772981" y="135609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" name="Freeform 3426"/>
          <p:cNvSpPr/>
          <p:nvPr/>
        </p:nvSpPr>
        <p:spPr>
          <a:xfrm rot="0" flipH="0" flipV="0">
            <a:off x="2822486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" name="Freeform 3427"/>
          <p:cNvSpPr/>
          <p:nvPr/>
        </p:nvSpPr>
        <p:spPr>
          <a:xfrm rot="0" flipH="0" flipV="0">
            <a:off x="4157929" y="13560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" name="Freeform 3428"/>
          <p:cNvSpPr/>
          <p:nvPr/>
        </p:nvSpPr>
        <p:spPr>
          <a:xfrm rot="0" flipH="0" flipV="0">
            <a:off x="4207395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" name="Freeform 3429"/>
          <p:cNvSpPr/>
          <p:nvPr/>
        </p:nvSpPr>
        <p:spPr>
          <a:xfrm rot="0" flipH="0" flipV="0">
            <a:off x="4256849" y="135609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" name="Freeform 3430"/>
          <p:cNvSpPr/>
          <p:nvPr/>
        </p:nvSpPr>
        <p:spPr>
          <a:xfrm rot="0" flipH="0" flipV="0">
            <a:off x="4306366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" name="Freeform 3431"/>
          <p:cNvSpPr/>
          <p:nvPr/>
        </p:nvSpPr>
        <p:spPr>
          <a:xfrm rot="0" flipH="0" flipV="0">
            <a:off x="4355782" y="135609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" name="Freeform 3432"/>
          <p:cNvSpPr/>
          <p:nvPr/>
        </p:nvSpPr>
        <p:spPr>
          <a:xfrm rot="0" flipH="0" flipV="0">
            <a:off x="4405299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" name="Freeform 3433"/>
          <p:cNvSpPr/>
          <p:nvPr/>
        </p:nvSpPr>
        <p:spPr>
          <a:xfrm rot="0" flipH="0" flipV="0">
            <a:off x="4454690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" name="Freeform 3434"/>
          <p:cNvSpPr/>
          <p:nvPr/>
        </p:nvSpPr>
        <p:spPr>
          <a:xfrm rot="0" flipH="0" flipV="0">
            <a:off x="4504144" y="135608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" name="Freeform 3435"/>
          <p:cNvSpPr/>
          <p:nvPr/>
        </p:nvSpPr>
        <p:spPr>
          <a:xfrm rot="0" flipH="0" flipV="0">
            <a:off x="4553623" y="13560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" name="Freeform 3436"/>
          <p:cNvSpPr/>
          <p:nvPr/>
        </p:nvSpPr>
        <p:spPr>
          <a:xfrm rot="0" flipH="0" flipV="0">
            <a:off x="4603076" y="135609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" name="Freeform 3437"/>
          <p:cNvSpPr/>
          <p:nvPr/>
        </p:nvSpPr>
        <p:spPr>
          <a:xfrm rot="0" flipH="0" flipV="0">
            <a:off x="4652556" y="135609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" name="Freeform 3438"/>
          <p:cNvSpPr/>
          <p:nvPr/>
        </p:nvSpPr>
        <p:spPr>
          <a:xfrm rot="0" flipH="0" flipV="0">
            <a:off x="4702060" y="135609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" name="Freeform 3439"/>
          <p:cNvSpPr/>
          <p:nvPr/>
        </p:nvSpPr>
        <p:spPr>
          <a:xfrm rot="0" flipH="0" flipV="0">
            <a:off x="4751527" y="1356093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" name="Freeform 3440"/>
          <p:cNvSpPr/>
          <p:nvPr/>
        </p:nvSpPr>
        <p:spPr>
          <a:xfrm rot="0" flipH="0" flipV="0">
            <a:off x="4800993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" name="Freeform 3441"/>
          <p:cNvSpPr/>
          <p:nvPr/>
        </p:nvSpPr>
        <p:spPr>
          <a:xfrm rot="0" flipH="0" flipV="0">
            <a:off x="4850460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" name="Freeform 3442"/>
          <p:cNvSpPr/>
          <p:nvPr/>
        </p:nvSpPr>
        <p:spPr>
          <a:xfrm rot="0" flipH="0" flipV="0">
            <a:off x="4899926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" name="Freeform 3443"/>
          <p:cNvSpPr/>
          <p:nvPr/>
        </p:nvSpPr>
        <p:spPr>
          <a:xfrm rot="0" flipH="0" flipV="0">
            <a:off x="4949393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" name="Freeform 3444"/>
          <p:cNvSpPr/>
          <p:nvPr/>
        </p:nvSpPr>
        <p:spPr>
          <a:xfrm rot="0" flipH="0" flipV="0">
            <a:off x="4998859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" name="Freeform 3445"/>
          <p:cNvSpPr/>
          <p:nvPr/>
        </p:nvSpPr>
        <p:spPr>
          <a:xfrm rot="0" flipH="0" flipV="0">
            <a:off x="5048326" y="1356093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" name="Freeform 3446"/>
          <p:cNvSpPr/>
          <p:nvPr/>
        </p:nvSpPr>
        <p:spPr>
          <a:xfrm rot="0" flipH="0" flipV="0">
            <a:off x="5097716" y="135609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" name="Freeform 3447"/>
          <p:cNvSpPr/>
          <p:nvPr/>
        </p:nvSpPr>
        <p:spPr>
          <a:xfrm rot="0" flipH="0" flipV="0">
            <a:off x="5147259" y="1356093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" name="Freeform 3448"/>
          <p:cNvSpPr/>
          <p:nvPr/>
        </p:nvSpPr>
        <p:spPr>
          <a:xfrm rot="0" flipH="0" flipV="0">
            <a:off x="5196649" y="135609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" name="Freeform 3449"/>
          <p:cNvSpPr/>
          <p:nvPr/>
        </p:nvSpPr>
        <p:spPr>
          <a:xfrm rot="0" flipH="0" flipV="0">
            <a:off x="5246116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" name="Freeform 3450"/>
          <p:cNvSpPr/>
          <p:nvPr/>
        </p:nvSpPr>
        <p:spPr>
          <a:xfrm rot="0" flipH="0" flipV="0">
            <a:off x="5295569" y="135609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" name="Freeform 3451"/>
          <p:cNvSpPr/>
          <p:nvPr/>
        </p:nvSpPr>
        <p:spPr>
          <a:xfrm rot="0" flipH="0" flipV="0">
            <a:off x="5345048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" name="Freeform 3452"/>
          <p:cNvSpPr/>
          <p:nvPr/>
        </p:nvSpPr>
        <p:spPr>
          <a:xfrm rot="0" flipH="0" flipV="0">
            <a:off x="5394502" y="135609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" name="Freeform 3453"/>
          <p:cNvSpPr/>
          <p:nvPr/>
        </p:nvSpPr>
        <p:spPr>
          <a:xfrm rot="0" flipH="0" flipV="0">
            <a:off x="5443981" y="135609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" name="Freeform 3454"/>
          <p:cNvSpPr/>
          <p:nvPr/>
        </p:nvSpPr>
        <p:spPr>
          <a:xfrm rot="0" flipH="0" flipV="0">
            <a:off x="5493435" y="135609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" name="Freeform 3455"/>
          <p:cNvSpPr/>
          <p:nvPr/>
        </p:nvSpPr>
        <p:spPr>
          <a:xfrm rot="0" flipH="0" flipV="0">
            <a:off x="5542915" y="135609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" name="Freeform 3456"/>
          <p:cNvSpPr/>
          <p:nvPr/>
        </p:nvSpPr>
        <p:spPr>
          <a:xfrm rot="0" flipH="0" flipV="0">
            <a:off x="5592381" y="135608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" name="Freeform 3457"/>
          <p:cNvSpPr/>
          <p:nvPr/>
        </p:nvSpPr>
        <p:spPr>
          <a:xfrm rot="0" flipH="0" flipV="0">
            <a:off x="5641848" y="135609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" name="Freeform 3458"/>
          <p:cNvSpPr/>
          <p:nvPr/>
        </p:nvSpPr>
        <p:spPr>
          <a:xfrm rot="0" flipH="0" flipV="0">
            <a:off x="5691314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" name="Freeform 3459"/>
          <p:cNvSpPr/>
          <p:nvPr/>
        </p:nvSpPr>
        <p:spPr>
          <a:xfrm rot="0" flipH="0" flipV="0">
            <a:off x="5740781" y="135608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" name="Freeform 3460"/>
          <p:cNvSpPr/>
          <p:nvPr/>
        </p:nvSpPr>
        <p:spPr>
          <a:xfrm rot="0" flipH="0" flipV="0">
            <a:off x="5790247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" name="Freeform 3461"/>
          <p:cNvSpPr/>
          <p:nvPr/>
        </p:nvSpPr>
        <p:spPr>
          <a:xfrm rot="0" flipH="0" flipV="0">
            <a:off x="5839714" y="135608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" name="Freeform 3462"/>
          <p:cNvSpPr/>
          <p:nvPr/>
        </p:nvSpPr>
        <p:spPr>
          <a:xfrm rot="0" flipH="0" flipV="0">
            <a:off x="5889180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" name="Freeform 3463"/>
          <p:cNvSpPr/>
          <p:nvPr/>
        </p:nvSpPr>
        <p:spPr>
          <a:xfrm rot="0" flipH="0" flipV="0">
            <a:off x="5938646" y="135608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" name="Freeform 3464"/>
          <p:cNvSpPr/>
          <p:nvPr/>
        </p:nvSpPr>
        <p:spPr>
          <a:xfrm rot="0" flipH="0" flipV="0">
            <a:off x="5988113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" name="Freeform 3465"/>
          <p:cNvSpPr/>
          <p:nvPr/>
        </p:nvSpPr>
        <p:spPr>
          <a:xfrm rot="0" flipH="0" flipV="0">
            <a:off x="6037579" y="135608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" name="Freeform 3466"/>
          <p:cNvSpPr/>
          <p:nvPr/>
        </p:nvSpPr>
        <p:spPr>
          <a:xfrm rot="0" flipH="0" flipV="0">
            <a:off x="6087046" y="1356093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" name="Freeform 3467"/>
          <p:cNvSpPr/>
          <p:nvPr/>
        </p:nvSpPr>
        <p:spPr>
          <a:xfrm rot="0" flipH="0" flipV="0">
            <a:off x="6136513" y="135609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" name="Freeform 3468"/>
          <p:cNvSpPr/>
          <p:nvPr/>
        </p:nvSpPr>
        <p:spPr>
          <a:xfrm rot="0" flipH="0" flipV="0">
            <a:off x="6185979" y="135608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" name="Freeform 3469"/>
          <p:cNvSpPr/>
          <p:nvPr/>
        </p:nvSpPr>
        <p:spPr>
          <a:xfrm rot="0" flipH="0" flipV="0">
            <a:off x="6235369" y="135608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" name="Freeform 3470"/>
          <p:cNvSpPr/>
          <p:nvPr/>
        </p:nvSpPr>
        <p:spPr>
          <a:xfrm rot="0" flipH="0" flipV="0">
            <a:off x="6284823" y="135609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" name="Freeform 3471"/>
          <p:cNvSpPr/>
          <p:nvPr/>
        </p:nvSpPr>
        <p:spPr>
          <a:xfrm rot="0" flipH="0" flipV="0">
            <a:off x="6334290" y="135609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" name="Freeform 3472"/>
          <p:cNvSpPr/>
          <p:nvPr/>
        </p:nvSpPr>
        <p:spPr>
          <a:xfrm rot="0" flipH="0" flipV="0">
            <a:off x="6383756" y="135609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" name="Freeform 3473"/>
          <p:cNvSpPr/>
          <p:nvPr/>
        </p:nvSpPr>
        <p:spPr>
          <a:xfrm rot="0" flipH="0" flipV="0">
            <a:off x="6433235" y="135608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" name="Freeform 3474"/>
          <p:cNvSpPr/>
          <p:nvPr/>
        </p:nvSpPr>
        <p:spPr>
          <a:xfrm rot="0" flipH="0" flipV="0">
            <a:off x="6482689" y="135608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" name="Freeform 3475"/>
          <p:cNvSpPr/>
          <p:nvPr/>
        </p:nvSpPr>
        <p:spPr>
          <a:xfrm rot="0" flipH="0" flipV="0">
            <a:off x="6532169" y="135608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" name="Freeform 3476"/>
          <p:cNvSpPr/>
          <p:nvPr/>
        </p:nvSpPr>
        <p:spPr>
          <a:xfrm rot="0" flipH="0" flipV="0">
            <a:off x="6581635" y="135608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" name="Freeform 3477"/>
          <p:cNvSpPr/>
          <p:nvPr/>
        </p:nvSpPr>
        <p:spPr>
          <a:xfrm rot="0" flipH="0" flipV="0">
            <a:off x="6631088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" name="Freeform 3478"/>
          <p:cNvSpPr/>
          <p:nvPr/>
        </p:nvSpPr>
        <p:spPr>
          <a:xfrm rot="0" flipH="0" flipV="0">
            <a:off x="6680568" y="135608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" name="Freeform 3479"/>
          <p:cNvSpPr/>
          <p:nvPr/>
        </p:nvSpPr>
        <p:spPr>
          <a:xfrm rot="0" flipH="0" flipV="0">
            <a:off x="6730022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" name="Freeform 3480"/>
          <p:cNvSpPr/>
          <p:nvPr/>
        </p:nvSpPr>
        <p:spPr>
          <a:xfrm rot="0" flipH="0" flipV="0">
            <a:off x="6779500" y="135608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" name="Freeform 3481"/>
          <p:cNvSpPr/>
          <p:nvPr/>
        </p:nvSpPr>
        <p:spPr>
          <a:xfrm rot="0" flipH="0" flipV="0">
            <a:off x="6828955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" name="Freeform 3482"/>
          <p:cNvSpPr/>
          <p:nvPr/>
        </p:nvSpPr>
        <p:spPr>
          <a:xfrm rot="0" flipH="0" flipV="0">
            <a:off x="6878434" y="135608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" name="Freeform 3483"/>
          <p:cNvSpPr/>
          <p:nvPr/>
        </p:nvSpPr>
        <p:spPr>
          <a:xfrm rot="0" flipH="0" flipV="0">
            <a:off x="6927900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" name="Freeform 3484"/>
          <p:cNvSpPr/>
          <p:nvPr/>
        </p:nvSpPr>
        <p:spPr>
          <a:xfrm rot="0" flipH="0" flipV="0">
            <a:off x="6977367" y="135609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" name="Freeform 3485"/>
          <p:cNvSpPr/>
          <p:nvPr/>
        </p:nvSpPr>
        <p:spPr>
          <a:xfrm rot="0" flipH="0" flipV="0">
            <a:off x="7026833" y="135608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" name="Freeform 3486"/>
          <p:cNvSpPr/>
          <p:nvPr/>
        </p:nvSpPr>
        <p:spPr>
          <a:xfrm rot="0" flipH="0" flipV="0">
            <a:off x="7076299" y="135608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" name="Freeform 3487"/>
          <p:cNvSpPr/>
          <p:nvPr/>
        </p:nvSpPr>
        <p:spPr>
          <a:xfrm rot="0" flipH="0" flipV="0">
            <a:off x="7125766" y="135608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" name="Freeform 3488"/>
          <p:cNvSpPr/>
          <p:nvPr/>
        </p:nvSpPr>
        <p:spPr>
          <a:xfrm rot="0" flipH="0" flipV="0">
            <a:off x="7175233" y="1356093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" name="Freeform 3489"/>
          <p:cNvSpPr/>
          <p:nvPr/>
        </p:nvSpPr>
        <p:spPr>
          <a:xfrm rot="0" flipH="0" flipV="0">
            <a:off x="7224611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0" name="Freeform 3490"/>
          <p:cNvSpPr/>
          <p:nvPr/>
        </p:nvSpPr>
        <p:spPr>
          <a:xfrm rot="0" flipH="0" flipV="0">
            <a:off x="7274077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1" name="Freeform 3491"/>
          <p:cNvSpPr/>
          <p:nvPr/>
        </p:nvSpPr>
        <p:spPr>
          <a:xfrm rot="0" flipH="0" flipV="0">
            <a:off x="7323543" y="135609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2" name="Freeform 3492"/>
          <p:cNvSpPr/>
          <p:nvPr/>
        </p:nvSpPr>
        <p:spPr>
          <a:xfrm rot="0" flipH="0" flipV="0">
            <a:off x="7373010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3" name="Freeform 3493"/>
          <p:cNvSpPr/>
          <p:nvPr/>
        </p:nvSpPr>
        <p:spPr>
          <a:xfrm rot="0" flipH="0" flipV="0">
            <a:off x="7422476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4" name="Freeform 3494"/>
          <p:cNvSpPr/>
          <p:nvPr/>
        </p:nvSpPr>
        <p:spPr>
          <a:xfrm rot="0" flipH="0" flipV="0">
            <a:off x="7471955" y="135609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" name="Freeform 3495"/>
          <p:cNvSpPr/>
          <p:nvPr/>
        </p:nvSpPr>
        <p:spPr>
          <a:xfrm rot="0" flipH="0" flipV="0">
            <a:off x="7521410" y="135609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" name="Freeform 3496"/>
          <p:cNvSpPr/>
          <p:nvPr/>
        </p:nvSpPr>
        <p:spPr>
          <a:xfrm rot="0" flipH="0" flipV="0">
            <a:off x="7570889" y="135609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" name="Freeform 3497"/>
          <p:cNvSpPr/>
          <p:nvPr/>
        </p:nvSpPr>
        <p:spPr>
          <a:xfrm rot="0" flipH="0" flipV="0">
            <a:off x="7620342" y="135608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" name="Freeform 3498"/>
          <p:cNvSpPr/>
          <p:nvPr/>
        </p:nvSpPr>
        <p:spPr>
          <a:xfrm rot="0" flipH="0" flipV="0">
            <a:off x="7669809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" name="Freeform 3499"/>
          <p:cNvSpPr/>
          <p:nvPr/>
        </p:nvSpPr>
        <p:spPr>
          <a:xfrm rot="0" flipH="0" flipV="0">
            <a:off x="7719288" y="135608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" name="Freeform 3500"/>
          <p:cNvSpPr/>
          <p:nvPr/>
        </p:nvSpPr>
        <p:spPr>
          <a:xfrm rot="0" flipH="0" flipV="0">
            <a:off x="7768742" y="135609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" name="Freeform 3501"/>
          <p:cNvSpPr/>
          <p:nvPr/>
        </p:nvSpPr>
        <p:spPr>
          <a:xfrm rot="0" flipH="0" flipV="0">
            <a:off x="7818221" y="135609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" name="Freeform 3502"/>
          <p:cNvSpPr/>
          <p:nvPr/>
        </p:nvSpPr>
        <p:spPr>
          <a:xfrm rot="0" flipH="0" flipV="0">
            <a:off x="7867675" y="135608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" name="Freeform 3503"/>
          <p:cNvSpPr/>
          <p:nvPr/>
        </p:nvSpPr>
        <p:spPr>
          <a:xfrm rot="0" flipH="0" flipV="0">
            <a:off x="7917154" y="135608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" name="Freeform 3504"/>
          <p:cNvSpPr/>
          <p:nvPr/>
        </p:nvSpPr>
        <p:spPr>
          <a:xfrm rot="0" flipH="0" flipV="0">
            <a:off x="7966620" y="135609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" name="Freeform 3505"/>
          <p:cNvSpPr/>
          <p:nvPr/>
        </p:nvSpPr>
        <p:spPr>
          <a:xfrm rot="0" flipH="0" flipV="0">
            <a:off x="868997" y="139899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" name="Freeform 3506"/>
          <p:cNvSpPr/>
          <p:nvPr/>
        </p:nvSpPr>
        <p:spPr>
          <a:xfrm rot="0" flipH="0" flipV="0">
            <a:off x="918489" y="139899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" name="Freeform 3507"/>
          <p:cNvSpPr/>
          <p:nvPr/>
        </p:nvSpPr>
        <p:spPr>
          <a:xfrm rot="0" flipH="0" flipV="0">
            <a:off x="967854" y="13990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" name="Freeform 3508"/>
          <p:cNvSpPr/>
          <p:nvPr/>
        </p:nvSpPr>
        <p:spPr>
          <a:xfrm rot="0" flipH="0" flipV="0">
            <a:off x="1017333" y="13990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" name="Freeform 3509"/>
          <p:cNvSpPr/>
          <p:nvPr/>
        </p:nvSpPr>
        <p:spPr>
          <a:xfrm rot="0" flipH="0" flipV="0">
            <a:off x="1066800" y="13990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" name="Freeform 3510"/>
          <p:cNvSpPr/>
          <p:nvPr/>
        </p:nvSpPr>
        <p:spPr>
          <a:xfrm rot="0" flipH="0" flipV="0">
            <a:off x="1116266" y="13990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" name="Freeform 3511"/>
          <p:cNvSpPr/>
          <p:nvPr/>
        </p:nvSpPr>
        <p:spPr>
          <a:xfrm rot="0" flipH="0" flipV="0">
            <a:off x="1165733" y="13990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" name="Freeform 3512"/>
          <p:cNvSpPr/>
          <p:nvPr/>
        </p:nvSpPr>
        <p:spPr>
          <a:xfrm rot="0" flipH="0" flipV="0">
            <a:off x="1215199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" name="Freeform 3513"/>
          <p:cNvSpPr/>
          <p:nvPr/>
        </p:nvSpPr>
        <p:spPr>
          <a:xfrm rot="0" flipH="0" flipV="0">
            <a:off x="1264666" y="139899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" name="Freeform 3514"/>
          <p:cNvSpPr/>
          <p:nvPr/>
        </p:nvSpPr>
        <p:spPr>
          <a:xfrm rot="0" flipH="0" flipV="0">
            <a:off x="1314119" y="139899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" name="Freeform 3515"/>
          <p:cNvSpPr/>
          <p:nvPr/>
        </p:nvSpPr>
        <p:spPr>
          <a:xfrm rot="0" flipH="0" flipV="0">
            <a:off x="1363637" y="139899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" name="Freeform 3516"/>
          <p:cNvSpPr/>
          <p:nvPr/>
        </p:nvSpPr>
        <p:spPr>
          <a:xfrm rot="0" flipH="0" flipV="0">
            <a:off x="1413014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" name="Freeform 3517"/>
          <p:cNvSpPr/>
          <p:nvPr/>
        </p:nvSpPr>
        <p:spPr>
          <a:xfrm rot="0" flipH="0" flipV="0">
            <a:off x="1462481" y="139899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" name="Freeform 3518"/>
          <p:cNvSpPr/>
          <p:nvPr/>
        </p:nvSpPr>
        <p:spPr>
          <a:xfrm rot="0" flipH="0" flipV="0">
            <a:off x="1511960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9" name="Freeform 3519"/>
          <p:cNvSpPr/>
          <p:nvPr/>
        </p:nvSpPr>
        <p:spPr>
          <a:xfrm rot="0" flipH="0" flipV="0">
            <a:off x="1561414" y="139899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" name="Freeform 3520"/>
          <p:cNvSpPr/>
          <p:nvPr/>
        </p:nvSpPr>
        <p:spPr>
          <a:xfrm rot="0" flipH="0" flipV="0">
            <a:off x="1610893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" name="Freeform 3521"/>
          <p:cNvSpPr/>
          <p:nvPr/>
        </p:nvSpPr>
        <p:spPr>
          <a:xfrm rot="0" flipH="0" flipV="0">
            <a:off x="1660347" y="139899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" name="Freeform 3522"/>
          <p:cNvSpPr/>
          <p:nvPr/>
        </p:nvSpPr>
        <p:spPr>
          <a:xfrm rot="0" flipH="0" flipV="0">
            <a:off x="1709826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" name="Freeform 3523"/>
          <p:cNvSpPr/>
          <p:nvPr/>
        </p:nvSpPr>
        <p:spPr>
          <a:xfrm rot="0" flipH="0" flipV="0">
            <a:off x="1759280" y="139899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" name="Freeform 3524"/>
          <p:cNvSpPr/>
          <p:nvPr/>
        </p:nvSpPr>
        <p:spPr>
          <a:xfrm rot="0" flipH="0" flipV="0">
            <a:off x="1808759" y="139899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" name="Freeform 3525"/>
          <p:cNvSpPr/>
          <p:nvPr/>
        </p:nvSpPr>
        <p:spPr>
          <a:xfrm rot="0" flipH="0" flipV="0">
            <a:off x="1858264" y="139899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" name="Freeform 3526"/>
          <p:cNvSpPr/>
          <p:nvPr/>
        </p:nvSpPr>
        <p:spPr>
          <a:xfrm rot="0" flipH="0" flipV="0">
            <a:off x="1907730" y="1398994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" name="Freeform 3527"/>
          <p:cNvSpPr/>
          <p:nvPr/>
        </p:nvSpPr>
        <p:spPr>
          <a:xfrm rot="0" flipH="0" flipV="0">
            <a:off x="1957108" y="139899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" name="Freeform 3528"/>
          <p:cNvSpPr/>
          <p:nvPr/>
        </p:nvSpPr>
        <p:spPr>
          <a:xfrm rot="0" flipH="0" flipV="0">
            <a:off x="2006574" y="139899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" name="Freeform 3529"/>
          <p:cNvSpPr/>
          <p:nvPr/>
        </p:nvSpPr>
        <p:spPr>
          <a:xfrm rot="0" flipH="0" flipV="0">
            <a:off x="2056053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" name="Freeform 3530"/>
          <p:cNvSpPr/>
          <p:nvPr/>
        </p:nvSpPr>
        <p:spPr>
          <a:xfrm rot="0" flipH="0" flipV="0">
            <a:off x="2105507" y="139901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" name="Freeform 3531"/>
          <p:cNvSpPr/>
          <p:nvPr/>
        </p:nvSpPr>
        <p:spPr>
          <a:xfrm rot="0" flipH="0" flipV="0">
            <a:off x="2154986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" name="Freeform 3532"/>
          <p:cNvSpPr/>
          <p:nvPr/>
        </p:nvSpPr>
        <p:spPr>
          <a:xfrm rot="0" flipH="0" flipV="0">
            <a:off x="2204440" y="139899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" name="Freeform 3533"/>
          <p:cNvSpPr/>
          <p:nvPr/>
        </p:nvSpPr>
        <p:spPr>
          <a:xfrm rot="0" flipH="0" flipV="0">
            <a:off x="2253919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" name="Freeform 3534"/>
          <p:cNvSpPr/>
          <p:nvPr/>
        </p:nvSpPr>
        <p:spPr>
          <a:xfrm rot="0" flipH="0" flipV="0">
            <a:off x="2303373" y="139899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" name="Freeform 3535"/>
          <p:cNvSpPr/>
          <p:nvPr/>
        </p:nvSpPr>
        <p:spPr>
          <a:xfrm rot="0" flipH="0" flipV="0">
            <a:off x="2352840" y="139899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" name="Freeform 3536"/>
          <p:cNvSpPr/>
          <p:nvPr/>
        </p:nvSpPr>
        <p:spPr>
          <a:xfrm rot="0" flipH="0" flipV="0">
            <a:off x="2402357" y="139899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" name="Freeform 3537"/>
          <p:cNvSpPr/>
          <p:nvPr/>
        </p:nvSpPr>
        <p:spPr>
          <a:xfrm rot="0" flipH="0" flipV="0">
            <a:off x="2451823" y="139899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" name="Freeform 3538"/>
          <p:cNvSpPr/>
          <p:nvPr/>
        </p:nvSpPr>
        <p:spPr>
          <a:xfrm rot="0" flipH="0" flipV="0">
            <a:off x="2501201" y="139899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" name="Freeform 3539"/>
          <p:cNvSpPr/>
          <p:nvPr/>
        </p:nvSpPr>
        <p:spPr>
          <a:xfrm rot="0" flipH="0" flipV="0">
            <a:off x="2550668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" name="Freeform 3540"/>
          <p:cNvSpPr/>
          <p:nvPr/>
        </p:nvSpPr>
        <p:spPr>
          <a:xfrm rot="0" flipH="0" flipV="0">
            <a:off x="2600134" y="139899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" name="Freeform 3541"/>
          <p:cNvSpPr/>
          <p:nvPr/>
        </p:nvSpPr>
        <p:spPr>
          <a:xfrm rot="0" flipH="0" flipV="0">
            <a:off x="2649600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" name="Freeform 3542"/>
          <p:cNvSpPr/>
          <p:nvPr/>
        </p:nvSpPr>
        <p:spPr>
          <a:xfrm rot="0" flipH="0" flipV="0">
            <a:off x="2699067" y="139899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" name="Freeform 3543"/>
          <p:cNvSpPr/>
          <p:nvPr/>
        </p:nvSpPr>
        <p:spPr>
          <a:xfrm rot="0" flipH="0" flipV="0">
            <a:off x="2748534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" name="Freeform 3544"/>
          <p:cNvSpPr/>
          <p:nvPr/>
        </p:nvSpPr>
        <p:spPr>
          <a:xfrm rot="0" flipH="0" flipV="0">
            <a:off x="2798000" y="139899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" name="Freeform 3545"/>
          <p:cNvSpPr/>
          <p:nvPr/>
        </p:nvSpPr>
        <p:spPr>
          <a:xfrm rot="0" flipH="0" flipV="0">
            <a:off x="4182948" y="139901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" name="Freeform 3546"/>
          <p:cNvSpPr/>
          <p:nvPr/>
        </p:nvSpPr>
        <p:spPr>
          <a:xfrm rot="0" flipH="0" flipV="0">
            <a:off x="4232414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" name="Freeform 3547"/>
          <p:cNvSpPr/>
          <p:nvPr/>
        </p:nvSpPr>
        <p:spPr>
          <a:xfrm rot="0" flipH="0" flipV="0">
            <a:off x="4281881" y="139899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" name="Freeform 3548"/>
          <p:cNvSpPr/>
          <p:nvPr/>
        </p:nvSpPr>
        <p:spPr>
          <a:xfrm rot="0" flipH="0" flipV="0">
            <a:off x="4331347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" name="Freeform 3549"/>
          <p:cNvSpPr/>
          <p:nvPr/>
        </p:nvSpPr>
        <p:spPr>
          <a:xfrm rot="0" flipH="0" flipV="0">
            <a:off x="4380814" y="139899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" name="Freeform 3550"/>
          <p:cNvSpPr/>
          <p:nvPr/>
        </p:nvSpPr>
        <p:spPr>
          <a:xfrm rot="0" flipH="0" flipV="0">
            <a:off x="4430280" y="139899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" name="Freeform 3551"/>
          <p:cNvSpPr/>
          <p:nvPr/>
        </p:nvSpPr>
        <p:spPr>
          <a:xfrm rot="0" flipH="0" flipV="0">
            <a:off x="4479797" y="139899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" name="Freeform 3552"/>
          <p:cNvSpPr/>
          <p:nvPr/>
        </p:nvSpPr>
        <p:spPr>
          <a:xfrm rot="0" flipH="0" flipV="0">
            <a:off x="4529175" y="139901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" name="Freeform 3553"/>
          <p:cNvSpPr/>
          <p:nvPr/>
        </p:nvSpPr>
        <p:spPr>
          <a:xfrm rot="0" flipH="0" flipV="0">
            <a:off x="4578642" y="139901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" name="Freeform 3554"/>
          <p:cNvSpPr/>
          <p:nvPr/>
        </p:nvSpPr>
        <p:spPr>
          <a:xfrm rot="0" flipH="0" flipV="0">
            <a:off x="4628108" y="139899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" name="Freeform 3555"/>
          <p:cNvSpPr/>
          <p:nvPr/>
        </p:nvSpPr>
        <p:spPr>
          <a:xfrm rot="0" flipH="0" flipV="0">
            <a:off x="4677613" y="139899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" name="Freeform 3556"/>
          <p:cNvSpPr/>
          <p:nvPr/>
        </p:nvSpPr>
        <p:spPr>
          <a:xfrm rot="0" flipH="0" flipV="0">
            <a:off x="4727079" y="139899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" name="Freeform 3557"/>
          <p:cNvSpPr/>
          <p:nvPr/>
        </p:nvSpPr>
        <p:spPr>
          <a:xfrm rot="0" flipH="0" flipV="0">
            <a:off x="4776546" y="139899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" name="Freeform 3558"/>
          <p:cNvSpPr/>
          <p:nvPr/>
        </p:nvSpPr>
        <p:spPr>
          <a:xfrm rot="0" flipH="0" flipV="0">
            <a:off x="4826012" y="139899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" name="Freeform 3559"/>
          <p:cNvSpPr/>
          <p:nvPr/>
        </p:nvSpPr>
        <p:spPr>
          <a:xfrm rot="0" flipH="0" flipV="0">
            <a:off x="4875492" y="139899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" name="Freeform 3560"/>
          <p:cNvSpPr/>
          <p:nvPr/>
        </p:nvSpPr>
        <p:spPr>
          <a:xfrm rot="0" flipH="0" flipV="0">
            <a:off x="4924945" y="139899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" name="Freeform 3561"/>
          <p:cNvSpPr/>
          <p:nvPr/>
        </p:nvSpPr>
        <p:spPr>
          <a:xfrm rot="0" flipH="0" flipV="0">
            <a:off x="4974424" y="139899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" name="Freeform 3562"/>
          <p:cNvSpPr/>
          <p:nvPr/>
        </p:nvSpPr>
        <p:spPr>
          <a:xfrm rot="0" flipH="0" flipV="0">
            <a:off x="5023878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" name="Freeform 3563"/>
          <p:cNvSpPr/>
          <p:nvPr/>
        </p:nvSpPr>
        <p:spPr>
          <a:xfrm rot="0" flipH="0" flipV="0">
            <a:off x="5073357" y="139899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" name="Freeform 3564"/>
          <p:cNvSpPr/>
          <p:nvPr/>
        </p:nvSpPr>
        <p:spPr>
          <a:xfrm rot="0" flipH="0" flipV="0">
            <a:off x="5122811" y="139899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" name="Freeform 3565"/>
          <p:cNvSpPr/>
          <p:nvPr/>
        </p:nvSpPr>
        <p:spPr>
          <a:xfrm rot="0" flipH="0" flipV="0">
            <a:off x="5172290" y="139899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" name="Freeform 3566"/>
          <p:cNvSpPr/>
          <p:nvPr/>
        </p:nvSpPr>
        <p:spPr>
          <a:xfrm rot="0" flipH="0" flipV="0">
            <a:off x="5221744" y="139899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" name="Freeform 3567"/>
          <p:cNvSpPr/>
          <p:nvPr/>
        </p:nvSpPr>
        <p:spPr>
          <a:xfrm rot="0" flipH="0" flipV="0">
            <a:off x="5271135" y="139899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" name="Freeform 3568"/>
          <p:cNvSpPr/>
          <p:nvPr/>
        </p:nvSpPr>
        <p:spPr>
          <a:xfrm rot="0" flipH="0" flipV="0">
            <a:off x="5320601" y="139899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" name="Freeform 3569"/>
          <p:cNvSpPr/>
          <p:nvPr/>
        </p:nvSpPr>
        <p:spPr>
          <a:xfrm rot="0" flipH="0" flipV="0">
            <a:off x="5370067" y="139899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" name="Freeform 3570"/>
          <p:cNvSpPr/>
          <p:nvPr/>
        </p:nvSpPr>
        <p:spPr>
          <a:xfrm rot="0" flipH="0" flipV="0">
            <a:off x="5419534" y="139899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" name="Freeform 3571"/>
          <p:cNvSpPr/>
          <p:nvPr/>
        </p:nvSpPr>
        <p:spPr>
          <a:xfrm rot="0" flipH="0" flipV="0">
            <a:off x="5469000" y="139899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" name="Freeform 3572"/>
          <p:cNvSpPr/>
          <p:nvPr/>
        </p:nvSpPr>
        <p:spPr>
          <a:xfrm rot="0" flipH="0" flipV="0">
            <a:off x="5518467" y="139899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" name="Freeform 3573"/>
          <p:cNvSpPr/>
          <p:nvPr/>
        </p:nvSpPr>
        <p:spPr>
          <a:xfrm rot="0" flipH="0" flipV="0">
            <a:off x="5567934" y="139899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" name="Freeform 3574"/>
          <p:cNvSpPr/>
          <p:nvPr/>
        </p:nvSpPr>
        <p:spPr>
          <a:xfrm rot="0" flipH="0" flipV="0">
            <a:off x="5617400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" name="Freeform 3575"/>
          <p:cNvSpPr/>
          <p:nvPr/>
        </p:nvSpPr>
        <p:spPr>
          <a:xfrm rot="0" flipH="0" flipV="0">
            <a:off x="5666866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" name="Freeform 3576"/>
          <p:cNvSpPr/>
          <p:nvPr/>
        </p:nvSpPr>
        <p:spPr>
          <a:xfrm rot="0" flipH="0" flipV="0">
            <a:off x="5716333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" name="Freeform 3577"/>
          <p:cNvSpPr/>
          <p:nvPr/>
        </p:nvSpPr>
        <p:spPr>
          <a:xfrm rot="0" flipH="0" flipV="0">
            <a:off x="5765799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" name="Freeform 3578"/>
          <p:cNvSpPr/>
          <p:nvPr/>
        </p:nvSpPr>
        <p:spPr>
          <a:xfrm rot="0" flipH="0" flipV="0">
            <a:off x="5815266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" name="Freeform 3579"/>
          <p:cNvSpPr/>
          <p:nvPr/>
        </p:nvSpPr>
        <p:spPr>
          <a:xfrm rot="0" flipH="0" flipV="0">
            <a:off x="5864732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" name="Freeform 3580"/>
          <p:cNvSpPr/>
          <p:nvPr/>
        </p:nvSpPr>
        <p:spPr>
          <a:xfrm rot="0" flipH="0" flipV="0">
            <a:off x="5914199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" name="Freeform 3581"/>
          <p:cNvSpPr/>
          <p:nvPr/>
        </p:nvSpPr>
        <p:spPr>
          <a:xfrm rot="0" flipH="0" flipV="0">
            <a:off x="5963678" y="139901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" name="Freeform 3582"/>
          <p:cNvSpPr/>
          <p:nvPr/>
        </p:nvSpPr>
        <p:spPr>
          <a:xfrm rot="0" flipH="0" flipV="0">
            <a:off x="6013132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" name="Freeform 3583"/>
          <p:cNvSpPr/>
          <p:nvPr/>
        </p:nvSpPr>
        <p:spPr>
          <a:xfrm rot="0" flipH="0" flipV="0">
            <a:off x="6062611" y="139901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" name="Freeform 3584"/>
          <p:cNvSpPr/>
          <p:nvPr/>
        </p:nvSpPr>
        <p:spPr>
          <a:xfrm rot="0" flipH="0" flipV="0">
            <a:off x="6112065" y="139901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" name="Freeform 3585"/>
          <p:cNvSpPr/>
          <p:nvPr/>
        </p:nvSpPr>
        <p:spPr>
          <a:xfrm rot="0" flipH="0" flipV="0">
            <a:off x="6161531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6" name="Freeform 3586"/>
          <p:cNvSpPr/>
          <p:nvPr/>
        </p:nvSpPr>
        <p:spPr>
          <a:xfrm rot="0" flipH="0" flipV="0">
            <a:off x="6211011" y="139901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" name="Freeform 3587"/>
          <p:cNvSpPr/>
          <p:nvPr/>
        </p:nvSpPr>
        <p:spPr>
          <a:xfrm rot="0" flipH="0" flipV="0">
            <a:off x="6260464" y="139901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8" name="Freeform 3588"/>
          <p:cNvSpPr/>
          <p:nvPr/>
        </p:nvSpPr>
        <p:spPr>
          <a:xfrm rot="0" flipH="0" flipV="0">
            <a:off x="6309944" y="1398994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9" name="Freeform 3589"/>
          <p:cNvSpPr/>
          <p:nvPr/>
        </p:nvSpPr>
        <p:spPr>
          <a:xfrm rot="0" flipH="0" flipV="0">
            <a:off x="6359321" y="139899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" name="Freeform 3590"/>
          <p:cNvSpPr/>
          <p:nvPr/>
        </p:nvSpPr>
        <p:spPr>
          <a:xfrm rot="0" flipH="0" flipV="0">
            <a:off x="6408788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" name="Freeform 3591"/>
          <p:cNvSpPr/>
          <p:nvPr/>
        </p:nvSpPr>
        <p:spPr>
          <a:xfrm rot="0" flipH="0" flipV="0">
            <a:off x="6458254" y="139901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" name="Freeform 3592"/>
          <p:cNvSpPr/>
          <p:nvPr/>
        </p:nvSpPr>
        <p:spPr>
          <a:xfrm rot="0" flipH="0" flipV="0">
            <a:off x="6507721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" name="Freeform 3593"/>
          <p:cNvSpPr/>
          <p:nvPr/>
        </p:nvSpPr>
        <p:spPr>
          <a:xfrm rot="0" flipH="0" flipV="0">
            <a:off x="6557187" y="139901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" name="Freeform 3594"/>
          <p:cNvSpPr/>
          <p:nvPr/>
        </p:nvSpPr>
        <p:spPr>
          <a:xfrm rot="0" flipH="0" flipV="0">
            <a:off x="6606654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" name="Freeform 3595"/>
          <p:cNvSpPr/>
          <p:nvPr/>
        </p:nvSpPr>
        <p:spPr>
          <a:xfrm rot="0" flipH="0" flipV="0">
            <a:off x="6656121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" name="Freeform 3596"/>
          <p:cNvSpPr/>
          <p:nvPr/>
        </p:nvSpPr>
        <p:spPr>
          <a:xfrm rot="0" flipH="0" flipV="0">
            <a:off x="6705587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" name="Freeform 3597"/>
          <p:cNvSpPr/>
          <p:nvPr/>
        </p:nvSpPr>
        <p:spPr>
          <a:xfrm rot="0" flipH="0" flipV="0">
            <a:off x="6755054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" name="Freeform 3598"/>
          <p:cNvSpPr/>
          <p:nvPr/>
        </p:nvSpPr>
        <p:spPr>
          <a:xfrm rot="0" flipH="0" flipV="0">
            <a:off x="6804520" y="139901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" name="Freeform 3599"/>
          <p:cNvSpPr/>
          <p:nvPr/>
        </p:nvSpPr>
        <p:spPr>
          <a:xfrm rot="0" flipH="0" flipV="0">
            <a:off x="6853986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" name="Freeform 3600"/>
          <p:cNvSpPr/>
          <p:nvPr/>
        </p:nvSpPr>
        <p:spPr>
          <a:xfrm rot="0" flipH="0" flipV="0">
            <a:off x="6903453" y="139901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" name="Freeform 3601"/>
          <p:cNvSpPr/>
          <p:nvPr/>
        </p:nvSpPr>
        <p:spPr>
          <a:xfrm rot="0" flipH="0" flipV="0">
            <a:off x="6952919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" name="Freeform 3602"/>
          <p:cNvSpPr/>
          <p:nvPr/>
        </p:nvSpPr>
        <p:spPr>
          <a:xfrm rot="0" flipH="0" flipV="0">
            <a:off x="7002399" y="139899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" name="Freeform 3603"/>
          <p:cNvSpPr/>
          <p:nvPr/>
        </p:nvSpPr>
        <p:spPr>
          <a:xfrm rot="0" flipH="0" flipV="0">
            <a:off x="7051853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" name="Freeform 3604"/>
          <p:cNvSpPr/>
          <p:nvPr/>
        </p:nvSpPr>
        <p:spPr>
          <a:xfrm rot="0" flipH="0" flipV="0">
            <a:off x="7101319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" name="Freeform 3605"/>
          <p:cNvSpPr/>
          <p:nvPr/>
        </p:nvSpPr>
        <p:spPr>
          <a:xfrm rot="0" flipH="0" flipV="0">
            <a:off x="7150785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" name="Freeform 3606"/>
          <p:cNvSpPr/>
          <p:nvPr/>
        </p:nvSpPr>
        <p:spPr>
          <a:xfrm rot="0" flipH="0" flipV="0">
            <a:off x="7200252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" name="Freeform 3607"/>
          <p:cNvSpPr/>
          <p:nvPr/>
        </p:nvSpPr>
        <p:spPr>
          <a:xfrm rot="0" flipH="0" flipV="0">
            <a:off x="7249718" y="139901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" name="Freeform 3608"/>
          <p:cNvSpPr/>
          <p:nvPr/>
        </p:nvSpPr>
        <p:spPr>
          <a:xfrm rot="0" flipH="0" flipV="0">
            <a:off x="7299185" y="139899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" name="Freeform 3609"/>
          <p:cNvSpPr/>
          <p:nvPr/>
        </p:nvSpPr>
        <p:spPr>
          <a:xfrm rot="0" flipH="0" flipV="0">
            <a:off x="7348563" y="139899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" name="Freeform 3610"/>
          <p:cNvSpPr/>
          <p:nvPr/>
        </p:nvSpPr>
        <p:spPr>
          <a:xfrm rot="0" flipH="0" flipV="0">
            <a:off x="7398041" y="139899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" name="Freeform 3611"/>
          <p:cNvSpPr/>
          <p:nvPr/>
        </p:nvSpPr>
        <p:spPr>
          <a:xfrm rot="0" flipH="0" flipV="0">
            <a:off x="7447495" y="139899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" name="Freeform 3612"/>
          <p:cNvSpPr/>
          <p:nvPr/>
        </p:nvSpPr>
        <p:spPr>
          <a:xfrm rot="0" flipH="0" flipV="0">
            <a:off x="7496975" y="139899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" name="Freeform 3613"/>
          <p:cNvSpPr/>
          <p:nvPr/>
        </p:nvSpPr>
        <p:spPr>
          <a:xfrm rot="0" flipH="0" flipV="0">
            <a:off x="7546441" y="139899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" name="Freeform 3614"/>
          <p:cNvSpPr/>
          <p:nvPr/>
        </p:nvSpPr>
        <p:spPr>
          <a:xfrm rot="0" flipH="0" flipV="0">
            <a:off x="7595907" y="139901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5" name="Freeform 3615"/>
          <p:cNvSpPr/>
          <p:nvPr/>
        </p:nvSpPr>
        <p:spPr>
          <a:xfrm rot="0" flipH="0" flipV="0">
            <a:off x="7645374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6" name="Freeform 3616"/>
          <p:cNvSpPr/>
          <p:nvPr/>
        </p:nvSpPr>
        <p:spPr>
          <a:xfrm rot="0" flipH="0" flipV="0">
            <a:off x="7694841" y="139901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7" name="Freeform 3617"/>
          <p:cNvSpPr/>
          <p:nvPr/>
        </p:nvSpPr>
        <p:spPr>
          <a:xfrm rot="0" flipH="0" flipV="0">
            <a:off x="7744307" y="139901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8" name="Freeform 3618"/>
          <p:cNvSpPr/>
          <p:nvPr/>
        </p:nvSpPr>
        <p:spPr>
          <a:xfrm rot="0" flipH="0" flipV="0">
            <a:off x="7793774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9" name="Freeform 3619"/>
          <p:cNvSpPr/>
          <p:nvPr/>
        </p:nvSpPr>
        <p:spPr>
          <a:xfrm rot="0" flipH="0" flipV="0">
            <a:off x="7843240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0" name="Freeform 3620"/>
          <p:cNvSpPr/>
          <p:nvPr/>
        </p:nvSpPr>
        <p:spPr>
          <a:xfrm rot="0" flipH="0" flipV="0">
            <a:off x="7892707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1" name="Freeform 3621"/>
          <p:cNvSpPr/>
          <p:nvPr/>
        </p:nvSpPr>
        <p:spPr>
          <a:xfrm rot="0" flipH="0" flipV="0">
            <a:off x="7942173" y="139901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2" name="Freeform 3622"/>
          <p:cNvSpPr/>
          <p:nvPr/>
        </p:nvSpPr>
        <p:spPr>
          <a:xfrm rot="0" flipH="0" flipV="0">
            <a:off x="8090573" y="139901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3" name="Freeform 3623"/>
          <p:cNvSpPr/>
          <p:nvPr/>
        </p:nvSpPr>
        <p:spPr>
          <a:xfrm rot="0" flipH="0" flipV="0">
            <a:off x="893368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4" name="Freeform 3624"/>
          <p:cNvSpPr/>
          <p:nvPr/>
        </p:nvSpPr>
        <p:spPr>
          <a:xfrm rot="0" flipH="0" flipV="0">
            <a:off x="942835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5" name="Freeform 3625"/>
          <p:cNvSpPr/>
          <p:nvPr/>
        </p:nvSpPr>
        <p:spPr>
          <a:xfrm rot="0" flipH="0" flipV="0">
            <a:off x="992314" y="1440764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6" name="Freeform 3626"/>
          <p:cNvSpPr/>
          <p:nvPr/>
        </p:nvSpPr>
        <p:spPr>
          <a:xfrm rot="0" flipH="0" flipV="0">
            <a:off x="1041768" y="1440764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7" name="Freeform 3627"/>
          <p:cNvSpPr/>
          <p:nvPr/>
        </p:nvSpPr>
        <p:spPr>
          <a:xfrm rot="0" flipH="0" flipV="0">
            <a:off x="1091234" y="1440764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8" name="Freeform 3628"/>
          <p:cNvSpPr/>
          <p:nvPr/>
        </p:nvSpPr>
        <p:spPr>
          <a:xfrm rot="0" flipH="0" flipV="0">
            <a:off x="1140701" y="1440764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9" name="Freeform 3629"/>
          <p:cNvSpPr/>
          <p:nvPr/>
        </p:nvSpPr>
        <p:spPr>
          <a:xfrm rot="0" flipH="0" flipV="0">
            <a:off x="1190167" y="1440764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0" name="Freeform 3630"/>
          <p:cNvSpPr/>
          <p:nvPr/>
        </p:nvSpPr>
        <p:spPr>
          <a:xfrm rot="0" flipH="0" flipV="0">
            <a:off x="1239596" y="1440764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13"/>
                  <a:pt x="20002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1" name="Freeform 3631"/>
          <p:cNvSpPr/>
          <p:nvPr/>
        </p:nvSpPr>
        <p:spPr>
          <a:xfrm rot="0" flipH="0" flipV="0">
            <a:off x="1289151" y="1440764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2" name="Freeform 3632"/>
          <p:cNvSpPr/>
          <p:nvPr/>
        </p:nvSpPr>
        <p:spPr>
          <a:xfrm rot="0" flipH="0" flipV="0">
            <a:off x="1338529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3" name="Freeform 3633"/>
          <p:cNvSpPr/>
          <p:nvPr/>
        </p:nvSpPr>
        <p:spPr>
          <a:xfrm rot="0" flipH="0" flipV="0">
            <a:off x="1387995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4" name="Freeform 3634"/>
          <p:cNvSpPr/>
          <p:nvPr/>
        </p:nvSpPr>
        <p:spPr>
          <a:xfrm rot="0" flipH="0" flipV="0">
            <a:off x="1437462" y="144073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5" name="Freeform 3635"/>
          <p:cNvSpPr/>
          <p:nvPr/>
        </p:nvSpPr>
        <p:spPr>
          <a:xfrm rot="0" flipH="0" flipV="0">
            <a:off x="1486928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6" name="Freeform 3636"/>
          <p:cNvSpPr/>
          <p:nvPr/>
        </p:nvSpPr>
        <p:spPr>
          <a:xfrm rot="0" flipH="0" flipV="0">
            <a:off x="1536395" y="144073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14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7" name="Freeform 3637"/>
          <p:cNvSpPr/>
          <p:nvPr/>
        </p:nvSpPr>
        <p:spPr>
          <a:xfrm rot="0" flipH="0" flipV="0">
            <a:off x="1585861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8" name="Freeform 3638"/>
          <p:cNvSpPr/>
          <p:nvPr/>
        </p:nvSpPr>
        <p:spPr>
          <a:xfrm rot="0" flipH="0" flipV="0">
            <a:off x="1635328" y="144073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9" name="Freeform 3639"/>
          <p:cNvSpPr/>
          <p:nvPr/>
        </p:nvSpPr>
        <p:spPr>
          <a:xfrm rot="0" flipH="0" flipV="0">
            <a:off x="1684794" y="144073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0" name="Freeform 3640"/>
          <p:cNvSpPr/>
          <p:nvPr/>
        </p:nvSpPr>
        <p:spPr>
          <a:xfrm rot="0" flipH="0" flipV="0">
            <a:off x="1734261" y="1440764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1" name="Freeform 3641"/>
          <p:cNvSpPr/>
          <p:nvPr/>
        </p:nvSpPr>
        <p:spPr>
          <a:xfrm rot="0" flipH="0" flipV="0">
            <a:off x="1783689" y="1440764"/>
            <a:ext cx="25717" cy="25615"/>
          </a:xfrm>
          <a:custGeom>
            <a:pathLst>
              <a:path w="25717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2" name="Freeform 3642"/>
          <p:cNvSpPr/>
          <p:nvPr/>
        </p:nvSpPr>
        <p:spPr>
          <a:xfrm rot="0" flipH="0" flipV="0">
            <a:off x="1833156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14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3" name="Freeform 3643"/>
          <p:cNvSpPr/>
          <p:nvPr/>
        </p:nvSpPr>
        <p:spPr>
          <a:xfrm rot="0" flipH="0" flipV="0">
            <a:off x="1882622" y="144073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4" name="Freeform 3644"/>
          <p:cNvSpPr/>
          <p:nvPr/>
        </p:nvSpPr>
        <p:spPr>
          <a:xfrm rot="0" flipH="0" flipV="0">
            <a:off x="1932089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5" name="Freeform 3645"/>
          <p:cNvSpPr/>
          <p:nvPr/>
        </p:nvSpPr>
        <p:spPr>
          <a:xfrm rot="0" flipH="0" flipV="0">
            <a:off x="1981555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6" name="Freeform 3646"/>
          <p:cNvSpPr/>
          <p:nvPr/>
        </p:nvSpPr>
        <p:spPr>
          <a:xfrm rot="0" flipH="0" flipV="0">
            <a:off x="2031022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7" name="Freeform 3647"/>
          <p:cNvSpPr/>
          <p:nvPr/>
        </p:nvSpPr>
        <p:spPr>
          <a:xfrm rot="0" flipH="0" flipV="0">
            <a:off x="2080488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8" name="Freeform 3648"/>
          <p:cNvSpPr/>
          <p:nvPr/>
        </p:nvSpPr>
        <p:spPr>
          <a:xfrm rot="0" flipH="0" flipV="0">
            <a:off x="2129955" y="1440764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9" name="Freeform 3649"/>
          <p:cNvSpPr/>
          <p:nvPr/>
        </p:nvSpPr>
        <p:spPr>
          <a:xfrm rot="0" flipH="0" flipV="0">
            <a:off x="2179421" y="144073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0" name="Freeform 3650"/>
          <p:cNvSpPr/>
          <p:nvPr/>
        </p:nvSpPr>
        <p:spPr>
          <a:xfrm rot="0" flipH="0" flipV="0">
            <a:off x="2228888" y="144073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1" name="Freeform 3651"/>
          <p:cNvSpPr/>
          <p:nvPr/>
        </p:nvSpPr>
        <p:spPr>
          <a:xfrm rot="0" flipH="0" flipV="0">
            <a:off x="2278392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14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2" name="Freeform 3652"/>
          <p:cNvSpPr/>
          <p:nvPr/>
        </p:nvSpPr>
        <p:spPr>
          <a:xfrm rot="0" flipH="0" flipV="0">
            <a:off x="2327871" y="144073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3" name="Freeform 3653"/>
          <p:cNvSpPr/>
          <p:nvPr/>
        </p:nvSpPr>
        <p:spPr>
          <a:xfrm rot="0" flipH="0" flipV="0">
            <a:off x="2377325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14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4" name="Freeform 3654"/>
          <p:cNvSpPr/>
          <p:nvPr/>
        </p:nvSpPr>
        <p:spPr>
          <a:xfrm rot="0" flipH="0" flipV="0">
            <a:off x="2426715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5" name="Freeform 3655"/>
          <p:cNvSpPr/>
          <p:nvPr/>
        </p:nvSpPr>
        <p:spPr>
          <a:xfrm rot="0" flipH="0" flipV="0">
            <a:off x="2476182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14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6" name="Freeform 3656"/>
          <p:cNvSpPr/>
          <p:nvPr/>
        </p:nvSpPr>
        <p:spPr>
          <a:xfrm rot="0" flipH="0" flipV="0">
            <a:off x="2525649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7" name="Freeform 3657"/>
          <p:cNvSpPr/>
          <p:nvPr/>
        </p:nvSpPr>
        <p:spPr>
          <a:xfrm rot="0" flipH="0" flipV="0">
            <a:off x="2575115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14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8" name="Freeform 3658"/>
          <p:cNvSpPr/>
          <p:nvPr/>
        </p:nvSpPr>
        <p:spPr>
          <a:xfrm rot="0" flipH="0" flipV="0">
            <a:off x="2624581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9" name="Freeform 3659"/>
          <p:cNvSpPr/>
          <p:nvPr/>
        </p:nvSpPr>
        <p:spPr>
          <a:xfrm rot="0" flipH="0" flipV="0">
            <a:off x="2674048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14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0" name="Freeform 3660"/>
          <p:cNvSpPr/>
          <p:nvPr/>
        </p:nvSpPr>
        <p:spPr>
          <a:xfrm rot="0" flipH="0" flipV="0">
            <a:off x="2723515" y="144073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1" name="Freeform 3661"/>
          <p:cNvSpPr/>
          <p:nvPr/>
        </p:nvSpPr>
        <p:spPr>
          <a:xfrm rot="0" flipH="0" flipV="0">
            <a:off x="2772981" y="144073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2" name="Freeform 3662"/>
          <p:cNvSpPr/>
          <p:nvPr/>
        </p:nvSpPr>
        <p:spPr>
          <a:xfrm rot="0" flipH="0" flipV="0">
            <a:off x="2822486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3" name="Freeform 3663"/>
          <p:cNvSpPr/>
          <p:nvPr/>
        </p:nvSpPr>
        <p:spPr>
          <a:xfrm rot="0" flipH="0" flipV="0">
            <a:off x="4256849" y="144073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14"/>
                  <a:pt x="0" y="12852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4" name="Freeform 3664"/>
          <p:cNvSpPr/>
          <p:nvPr/>
        </p:nvSpPr>
        <p:spPr>
          <a:xfrm rot="0" flipH="0" flipV="0">
            <a:off x="4306366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5" name="Freeform 3665"/>
          <p:cNvSpPr/>
          <p:nvPr/>
        </p:nvSpPr>
        <p:spPr>
          <a:xfrm rot="0" flipH="0" flipV="0">
            <a:off x="4355782" y="144073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14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6" name="Freeform 3666"/>
          <p:cNvSpPr/>
          <p:nvPr/>
        </p:nvSpPr>
        <p:spPr>
          <a:xfrm rot="0" flipH="0" flipV="0">
            <a:off x="4405299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7" name="Freeform 3667"/>
          <p:cNvSpPr/>
          <p:nvPr/>
        </p:nvSpPr>
        <p:spPr>
          <a:xfrm rot="0" flipH="0" flipV="0">
            <a:off x="4454690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8" name="Freeform 3668"/>
          <p:cNvSpPr/>
          <p:nvPr/>
        </p:nvSpPr>
        <p:spPr>
          <a:xfrm rot="0" flipH="0" flipV="0">
            <a:off x="4504144" y="144073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14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9" name="Freeform 3669"/>
          <p:cNvSpPr/>
          <p:nvPr/>
        </p:nvSpPr>
        <p:spPr>
          <a:xfrm rot="0" flipH="0" flipV="0">
            <a:off x="4553623" y="1440764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0" name="Freeform 3670"/>
          <p:cNvSpPr/>
          <p:nvPr/>
        </p:nvSpPr>
        <p:spPr>
          <a:xfrm rot="0" flipH="0" flipV="0">
            <a:off x="4603076" y="1440764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1" name="Freeform 3671"/>
          <p:cNvSpPr/>
          <p:nvPr/>
        </p:nvSpPr>
        <p:spPr>
          <a:xfrm rot="0" flipH="0" flipV="0">
            <a:off x="4652556" y="144073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2" name="Freeform 3672"/>
          <p:cNvSpPr/>
          <p:nvPr/>
        </p:nvSpPr>
        <p:spPr>
          <a:xfrm rot="0" flipH="0" flipV="0">
            <a:off x="4702060" y="144073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4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3" name="Freeform 3673"/>
          <p:cNvSpPr/>
          <p:nvPr/>
        </p:nvSpPr>
        <p:spPr>
          <a:xfrm rot="0" flipH="0" flipV="0">
            <a:off x="4751527" y="144073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4" name="Freeform 3674"/>
          <p:cNvSpPr/>
          <p:nvPr/>
        </p:nvSpPr>
        <p:spPr>
          <a:xfrm rot="0" flipH="0" flipV="0">
            <a:off x="4800993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14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5" name="Freeform 3675"/>
          <p:cNvSpPr/>
          <p:nvPr/>
        </p:nvSpPr>
        <p:spPr>
          <a:xfrm rot="0" flipH="0" flipV="0">
            <a:off x="4850460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6" name="Freeform 3676"/>
          <p:cNvSpPr/>
          <p:nvPr/>
        </p:nvSpPr>
        <p:spPr>
          <a:xfrm rot="0" flipH="0" flipV="0">
            <a:off x="4899926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7" name="Freeform 3677"/>
          <p:cNvSpPr/>
          <p:nvPr/>
        </p:nvSpPr>
        <p:spPr>
          <a:xfrm rot="0" flipH="0" flipV="0">
            <a:off x="4949393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8" name="Freeform 3678"/>
          <p:cNvSpPr/>
          <p:nvPr/>
        </p:nvSpPr>
        <p:spPr>
          <a:xfrm rot="0" flipH="0" flipV="0">
            <a:off x="4998859" y="144073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9" name="Freeform 3679"/>
          <p:cNvSpPr/>
          <p:nvPr/>
        </p:nvSpPr>
        <p:spPr>
          <a:xfrm rot="0" flipH="0" flipV="0">
            <a:off x="5048326" y="1440764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0" name="Freeform 3680"/>
          <p:cNvSpPr/>
          <p:nvPr/>
        </p:nvSpPr>
        <p:spPr>
          <a:xfrm rot="0" flipH="0" flipV="0">
            <a:off x="5097716" y="144073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14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1" name="Freeform 3681"/>
          <p:cNvSpPr/>
          <p:nvPr/>
        </p:nvSpPr>
        <p:spPr>
          <a:xfrm rot="0" flipH="0" flipV="0">
            <a:off x="5147259" y="144073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2" name="Freeform 3682"/>
          <p:cNvSpPr/>
          <p:nvPr/>
        </p:nvSpPr>
        <p:spPr>
          <a:xfrm rot="0" flipH="0" flipV="0">
            <a:off x="5196649" y="144073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14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3" name="Freeform 3683"/>
          <p:cNvSpPr/>
          <p:nvPr/>
        </p:nvSpPr>
        <p:spPr>
          <a:xfrm rot="0" flipH="0" flipV="0">
            <a:off x="5246116" y="144073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4" name="Freeform 3684"/>
          <p:cNvSpPr/>
          <p:nvPr/>
        </p:nvSpPr>
        <p:spPr>
          <a:xfrm rot="0" flipH="0" flipV="0">
            <a:off x="5295569" y="144073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14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5" name="Freeform 3685"/>
          <p:cNvSpPr/>
          <p:nvPr/>
        </p:nvSpPr>
        <p:spPr>
          <a:xfrm rot="0" flipH="0" flipV="0">
            <a:off x="5345048" y="144073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6" name="Freeform 3686"/>
          <p:cNvSpPr/>
          <p:nvPr/>
        </p:nvSpPr>
        <p:spPr>
          <a:xfrm rot="0" flipH="0" flipV="0">
            <a:off x="5394502" y="144073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14"/>
                  <a:pt x="0" y="12852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7" name="Freeform 3687"/>
          <p:cNvSpPr/>
          <p:nvPr/>
        </p:nvSpPr>
        <p:spPr>
          <a:xfrm rot="0" flipH="0" flipV="0">
            <a:off x="5443981" y="144073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8" name="Freeform 3688"/>
          <p:cNvSpPr/>
          <p:nvPr/>
        </p:nvSpPr>
        <p:spPr>
          <a:xfrm rot="0" flipH="0" flipV="0">
            <a:off x="5493435" y="144073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9" name="Freeform 3689"/>
          <p:cNvSpPr/>
          <p:nvPr/>
        </p:nvSpPr>
        <p:spPr>
          <a:xfrm rot="0" flipH="0" flipV="0">
            <a:off x="5542915" y="144073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0" name="Freeform 3690"/>
          <p:cNvSpPr/>
          <p:nvPr/>
        </p:nvSpPr>
        <p:spPr>
          <a:xfrm rot="0" flipH="0" flipV="0">
            <a:off x="5790247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1" name="Freeform 3691"/>
          <p:cNvSpPr/>
          <p:nvPr/>
        </p:nvSpPr>
        <p:spPr>
          <a:xfrm rot="0" flipH="0" flipV="0">
            <a:off x="5839714" y="1440764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2" name="Freeform 3692"/>
          <p:cNvSpPr/>
          <p:nvPr/>
        </p:nvSpPr>
        <p:spPr>
          <a:xfrm rot="0" flipH="0" flipV="0">
            <a:off x="5889180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3" name="Freeform 3693"/>
          <p:cNvSpPr/>
          <p:nvPr/>
        </p:nvSpPr>
        <p:spPr>
          <a:xfrm rot="0" flipH="0" flipV="0">
            <a:off x="5938646" y="1440764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4" name="Freeform 3694"/>
          <p:cNvSpPr/>
          <p:nvPr/>
        </p:nvSpPr>
        <p:spPr>
          <a:xfrm rot="0" flipH="0" flipV="0">
            <a:off x="5988113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5" name="Freeform 3695"/>
          <p:cNvSpPr/>
          <p:nvPr/>
        </p:nvSpPr>
        <p:spPr>
          <a:xfrm rot="0" flipH="0" flipV="0">
            <a:off x="6037579" y="1440764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6" name="Freeform 3696"/>
          <p:cNvSpPr/>
          <p:nvPr/>
        </p:nvSpPr>
        <p:spPr>
          <a:xfrm rot="0" flipH="0" flipV="0">
            <a:off x="6087046" y="1440764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7" name="Freeform 3697"/>
          <p:cNvSpPr/>
          <p:nvPr/>
        </p:nvSpPr>
        <p:spPr>
          <a:xfrm rot="0" flipH="0" flipV="0">
            <a:off x="6136513" y="1440764"/>
            <a:ext cx="25539" cy="25615"/>
          </a:xfrm>
          <a:custGeom>
            <a:pathLst>
              <a:path w="25539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8" name="Freeform 3698"/>
          <p:cNvSpPr/>
          <p:nvPr/>
        </p:nvSpPr>
        <p:spPr>
          <a:xfrm rot="0" flipH="0" flipV="0">
            <a:off x="6185979" y="1440764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9" name="Freeform 3699"/>
          <p:cNvSpPr/>
          <p:nvPr/>
        </p:nvSpPr>
        <p:spPr>
          <a:xfrm rot="0" flipH="0" flipV="0">
            <a:off x="6235369" y="1440764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0" name="Freeform 3700"/>
          <p:cNvSpPr/>
          <p:nvPr/>
        </p:nvSpPr>
        <p:spPr>
          <a:xfrm rot="0" flipH="0" flipV="0">
            <a:off x="6284823" y="1440764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1" name="Freeform 3701"/>
          <p:cNvSpPr/>
          <p:nvPr/>
        </p:nvSpPr>
        <p:spPr>
          <a:xfrm rot="0" flipH="0" flipV="0">
            <a:off x="6334290" y="1440764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2" name="Freeform 3702"/>
          <p:cNvSpPr/>
          <p:nvPr/>
        </p:nvSpPr>
        <p:spPr>
          <a:xfrm rot="0" flipH="0" flipV="0">
            <a:off x="6383756" y="1440764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3" name="Freeform 3703"/>
          <p:cNvSpPr/>
          <p:nvPr/>
        </p:nvSpPr>
        <p:spPr>
          <a:xfrm rot="0" flipH="0" flipV="0">
            <a:off x="6433235" y="1440764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4" name="Freeform 3704"/>
          <p:cNvSpPr/>
          <p:nvPr/>
        </p:nvSpPr>
        <p:spPr>
          <a:xfrm rot="0" flipH="0" flipV="0">
            <a:off x="6482689" y="1440764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5" name="Freeform 3705"/>
          <p:cNvSpPr/>
          <p:nvPr/>
        </p:nvSpPr>
        <p:spPr>
          <a:xfrm rot="0" flipH="0" flipV="0">
            <a:off x="6532169" y="1440764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6" name="Freeform 3706"/>
          <p:cNvSpPr/>
          <p:nvPr/>
        </p:nvSpPr>
        <p:spPr>
          <a:xfrm rot="0" flipH="0" flipV="0">
            <a:off x="6581635" y="1440764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7" name="Freeform 3707"/>
          <p:cNvSpPr/>
          <p:nvPr/>
        </p:nvSpPr>
        <p:spPr>
          <a:xfrm rot="0" flipH="0" flipV="0">
            <a:off x="6631088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8" name="Freeform 3708"/>
          <p:cNvSpPr/>
          <p:nvPr/>
        </p:nvSpPr>
        <p:spPr>
          <a:xfrm rot="0" flipH="0" flipV="0">
            <a:off x="6680568" y="1440764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9" name="Freeform 3709"/>
          <p:cNvSpPr/>
          <p:nvPr/>
        </p:nvSpPr>
        <p:spPr>
          <a:xfrm rot="0" flipH="0" flipV="0">
            <a:off x="6730022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0" name="Freeform 3710"/>
          <p:cNvSpPr/>
          <p:nvPr/>
        </p:nvSpPr>
        <p:spPr>
          <a:xfrm rot="0" flipH="0" flipV="0">
            <a:off x="6779500" y="1440764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1" name="Freeform 3711"/>
          <p:cNvSpPr/>
          <p:nvPr/>
        </p:nvSpPr>
        <p:spPr>
          <a:xfrm rot="0" flipH="0" flipV="0">
            <a:off x="6828955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2" name="Freeform 3712"/>
          <p:cNvSpPr/>
          <p:nvPr/>
        </p:nvSpPr>
        <p:spPr>
          <a:xfrm rot="0" flipH="0" flipV="0">
            <a:off x="6878434" y="1440764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3" name="Freeform 3713"/>
          <p:cNvSpPr/>
          <p:nvPr/>
        </p:nvSpPr>
        <p:spPr>
          <a:xfrm rot="0" flipH="0" flipV="0">
            <a:off x="6927900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4" name="Freeform 3714"/>
          <p:cNvSpPr/>
          <p:nvPr/>
        </p:nvSpPr>
        <p:spPr>
          <a:xfrm rot="0" flipH="0" flipV="0">
            <a:off x="6977367" y="1440764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5" name="Freeform 3715"/>
          <p:cNvSpPr/>
          <p:nvPr/>
        </p:nvSpPr>
        <p:spPr>
          <a:xfrm rot="0" flipH="0" flipV="0">
            <a:off x="7026833" y="1440764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6" name="Freeform 3716"/>
          <p:cNvSpPr/>
          <p:nvPr/>
        </p:nvSpPr>
        <p:spPr>
          <a:xfrm rot="0" flipH="0" flipV="0">
            <a:off x="7076299" y="1440764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7" name="Freeform 3717"/>
          <p:cNvSpPr/>
          <p:nvPr/>
        </p:nvSpPr>
        <p:spPr>
          <a:xfrm rot="0" flipH="0" flipV="0">
            <a:off x="7125766" y="1440764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8" name="Freeform 3718"/>
          <p:cNvSpPr/>
          <p:nvPr/>
        </p:nvSpPr>
        <p:spPr>
          <a:xfrm rot="0" flipH="0" flipV="0">
            <a:off x="7175233" y="1440764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9" name="Freeform 3719"/>
          <p:cNvSpPr/>
          <p:nvPr/>
        </p:nvSpPr>
        <p:spPr>
          <a:xfrm rot="0" flipH="0" flipV="0">
            <a:off x="7224611" y="1440764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0" name="Freeform 3720"/>
          <p:cNvSpPr/>
          <p:nvPr/>
        </p:nvSpPr>
        <p:spPr>
          <a:xfrm rot="0" flipH="0" flipV="0">
            <a:off x="7274077" y="1440764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1" name="Freeform 3721"/>
          <p:cNvSpPr/>
          <p:nvPr/>
        </p:nvSpPr>
        <p:spPr>
          <a:xfrm rot="0" flipH="0" flipV="0">
            <a:off x="7323543" y="144073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14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2" name="Freeform 3722"/>
          <p:cNvSpPr/>
          <p:nvPr/>
        </p:nvSpPr>
        <p:spPr>
          <a:xfrm rot="0" flipH="0" flipV="0">
            <a:off x="7373010" y="144073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3" name="Freeform 3723"/>
          <p:cNvSpPr/>
          <p:nvPr/>
        </p:nvSpPr>
        <p:spPr>
          <a:xfrm rot="0" flipH="0" flipV="0">
            <a:off x="7422476" y="144073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4" name="Freeform 3724"/>
          <p:cNvSpPr/>
          <p:nvPr/>
        </p:nvSpPr>
        <p:spPr>
          <a:xfrm rot="0" flipH="0" flipV="0">
            <a:off x="7471955" y="1440764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5" name="Freeform 3725"/>
          <p:cNvSpPr/>
          <p:nvPr/>
        </p:nvSpPr>
        <p:spPr>
          <a:xfrm rot="0" flipH="0" flipV="0">
            <a:off x="7521410" y="144073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6" name="Freeform 3726"/>
          <p:cNvSpPr/>
          <p:nvPr/>
        </p:nvSpPr>
        <p:spPr>
          <a:xfrm rot="0" flipH="0" flipV="0">
            <a:off x="7570889" y="1440764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7" name="Freeform 3727"/>
          <p:cNvSpPr/>
          <p:nvPr/>
        </p:nvSpPr>
        <p:spPr>
          <a:xfrm rot="0" flipH="0" flipV="0">
            <a:off x="7620342" y="1440764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8" name="Freeform 3728"/>
          <p:cNvSpPr/>
          <p:nvPr/>
        </p:nvSpPr>
        <p:spPr>
          <a:xfrm rot="0" flipH="0" flipV="0">
            <a:off x="7669809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9" name="Freeform 3729"/>
          <p:cNvSpPr/>
          <p:nvPr/>
        </p:nvSpPr>
        <p:spPr>
          <a:xfrm rot="0" flipH="0" flipV="0">
            <a:off x="7719288" y="1440764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0" name="Freeform 3730"/>
          <p:cNvSpPr/>
          <p:nvPr/>
        </p:nvSpPr>
        <p:spPr>
          <a:xfrm rot="0" flipH="0" flipV="0">
            <a:off x="7768742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1" name="Freeform 3731"/>
          <p:cNvSpPr/>
          <p:nvPr/>
        </p:nvSpPr>
        <p:spPr>
          <a:xfrm rot="0" flipH="0" flipV="0">
            <a:off x="7818221" y="144073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2" name="Freeform 3732"/>
          <p:cNvSpPr/>
          <p:nvPr/>
        </p:nvSpPr>
        <p:spPr>
          <a:xfrm rot="0" flipH="0" flipV="0">
            <a:off x="7867675" y="1440764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3" name="Freeform 3733"/>
          <p:cNvSpPr/>
          <p:nvPr/>
        </p:nvSpPr>
        <p:spPr>
          <a:xfrm rot="0" flipH="0" flipV="0">
            <a:off x="7917154" y="1440764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4" name="Freeform 3734"/>
          <p:cNvSpPr/>
          <p:nvPr/>
        </p:nvSpPr>
        <p:spPr>
          <a:xfrm rot="0" flipH="0" flipV="0">
            <a:off x="967854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5" name="Freeform 3735"/>
          <p:cNvSpPr/>
          <p:nvPr/>
        </p:nvSpPr>
        <p:spPr>
          <a:xfrm rot="0" flipH="0" flipV="0">
            <a:off x="1017333" y="14835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6" name="Freeform 3736"/>
          <p:cNvSpPr/>
          <p:nvPr/>
        </p:nvSpPr>
        <p:spPr>
          <a:xfrm rot="0" flipH="0" flipV="0">
            <a:off x="1066800" y="14835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7" name="Freeform 3737"/>
          <p:cNvSpPr/>
          <p:nvPr/>
        </p:nvSpPr>
        <p:spPr>
          <a:xfrm rot="0" flipH="0" flipV="0">
            <a:off x="1116266" y="14835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8" name="Freeform 3738"/>
          <p:cNvSpPr/>
          <p:nvPr/>
        </p:nvSpPr>
        <p:spPr>
          <a:xfrm rot="0" flipH="0" flipV="0">
            <a:off x="1165733" y="14835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9" name="Freeform 3739"/>
          <p:cNvSpPr/>
          <p:nvPr/>
        </p:nvSpPr>
        <p:spPr>
          <a:xfrm rot="0" flipH="0" flipV="0">
            <a:off x="1215199" y="14835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0" name="Freeform 3740"/>
          <p:cNvSpPr/>
          <p:nvPr/>
        </p:nvSpPr>
        <p:spPr>
          <a:xfrm rot="0" flipH="0" flipV="0">
            <a:off x="1264666" y="148357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1" name="Freeform 3741"/>
          <p:cNvSpPr/>
          <p:nvPr/>
        </p:nvSpPr>
        <p:spPr>
          <a:xfrm rot="0" flipH="0" flipV="0">
            <a:off x="1314119" y="148357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2" name="Freeform 3742"/>
          <p:cNvSpPr/>
          <p:nvPr/>
        </p:nvSpPr>
        <p:spPr>
          <a:xfrm rot="0" flipH="0" flipV="0">
            <a:off x="1363637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3" name="Freeform 3743"/>
          <p:cNvSpPr/>
          <p:nvPr/>
        </p:nvSpPr>
        <p:spPr>
          <a:xfrm rot="0" flipH="0" flipV="0">
            <a:off x="1413014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4" name="Freeform 3744"/>
          <p:cNvSpPr/>
          <p:nvPr/>
        </p:nvSpPr>
        <p:spPr>
          <a:xfrm rot="0" flipH="0" flipV="0">
            <a:off x="1462481" y="148358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5" name="Freeform 3745"/>
          <p:cNvSpPr/>
          <p:nvPr/>
        </p:nvSpPr>
        <p:spPr>
          <a:xfrm rot="0" flipH="0" flipV="0">
            <a:off x="1511960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6" name="Freeform 3746"/>
          <p:cNvSpPr/>
          <p:nvPr/>
        </p:nvSpPr>
        <p:spPr>
          <a:xfrm rot="0" flipH="0" flipV="0">
            <a:off x="1561414" y="148358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7" name="Freeform 3747"/>
          <p:cNvSpPr/>
          <p:nvPr/>
        </p:nvSpPr>
        <p:spPr>
          <a:xfrm rot="0" flipH="0" flipV="0">
            <a:off x="1610893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8" name="Freeform 3748"/>
          <p:cNvSpPr/>
          <p:nvPr/>
        </p:nvSpPr>
        <p:spPr>
          <a:xfrm rot="0" flipH="0" flipV="0">
            <a:off x="1660347" y="148357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9" name="Freeform 3749"/>
          <p:cNvSpPr/>
          <p:nvPr/>
        </p:nvSpPr>
        <p:spPr>
          <a:xfrm rot="0" flipH="0" flipV="0">
            <a:off x="1709826" y="14835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0" name="Freeform 3750"/>
          <p:cNvSpPr/>
          <p:nvPr/>
        </p:nvSpPr>
        <p:spPr>
          <a:xfrm rot="0" flipH="0" flipV="0">
            <a:off x="1759280" y="148357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1" name="Freeform 3751"/>
          <p:cNvSpPr/>
          <p:nvPr/>
        </p:nvSpPr>
        <p:spPr>
          <a:xfrm rot="0" flipH="0" flipV="0">
            <a:off x="1808759" y="148357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2" name="Freeform 3752"/>
          <p:cNvSpPr/>
          <p:nvPr/>
        </p:nvSpPr>
        <p:spPr>
          <a:xfrm rot="0" flipH="0" flipV="0">
            <a:off x="1858264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3" name="Freeform 3753"/>
          <p:cNvSpPr/>
          <p:nvPr/>
        </p:nvSpPr>
        <p:spPr>
          <a:xfrm rot="0" flipH="0" flipV="0">
            <a:off x="1907730" y="148358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4" name="Freeform 3754"/>
          <p:cNvSpPr/>
          <p:nvPr/>
        </p:nvSpPr>
        <p:spPr>
          <a:xfrm rot="0" flipH="0" flipV="0">
            <a:off x="1957108" y="148358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5" name="Freeform 3755"/>
          <p:cNvSpPr/>
          <p:nvPr/>
        </p:nvSpPr>
        <p:spPr>
          <a:xfrm rot="0" flipH="0" flipV="0">
            <a:off x="2006574" y="148358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6" name="Freeform 3756"/>
          <p:cNvSpPr/>
          <p:nvPr/>
        </p:nvSpPr>
        <p:spPr>
          <a:xfrm rot="0" flipH="0" flipV="0">
            <a:off x="2056053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7" name="Freeform 3757"/>
          <p:cNvSpPr/>
          <p:nvPr/>
        </p:nvSpPr>
        <p:spPr>
          <a:xfrm rot="0" flipH="0" flipV="0">
            <a:off x="2105507" y="148358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8" name="Freeform 3758"/>
          <p:cNvSpPr/>
          <p:nvPr/>
        </p:nvSpPr>
        <p:spPr>
          <a:xfrm rot="0" flipH="0" flipV="0">
            <a:off x="2154986" y="14835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9" name="Freeform 3759"/>
          <p:cNvSpPr/>
          <p:nvPr/>
        </p:nvSpPr>
        <p:spPr>
          <a:xfrm rot="0" flipH="0" flipV="0">
            <a:off x="2204440" y="148358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0" name="Freeform 3760"/>
          <p:cNvSpPr/>
          <p:nvPr/>
        </p:nvSpPr>
        <p:spPr>
          <a:xfrm rot="0" flipH="0" flipV="0">
            <a:off x="2253919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1" name="Freeform 3761"/>
          <p:cNvSpPr/>
          <p:nvPr/>
        </p:nvSpPr>
        <p:spPr>
          <a:xfrm rot="0" flipH="0" flipV="0">
            <a:off x="2303373" y="148358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2" name="Freeform 3762"/>
          <p:cNvSpPr/>
          <p:nvPr/>
        </p:nvSpPr>
        <p:spPr>
          <a:xfrm rot="0" flipH="0" flipV="0">
            <a:off x="2352840" y="148358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3" name="Freeform 3763"/>
          <p:cNvSpPr/>
          <p:nvPr/>
        </p:nvSpPr>
        <p:spPr>
          <a:xfrm rot="0" flipH="0" flipV="0">
            <a:off x="2402357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4" name="Freeform 3764"/>
          <p:cNvSpPr/>
          <p:nvPr/>
        </p:nvSpPr>
        <p:spPr>
          <a:xfrm rot="0" flipH="0" flipV="0">
            <a:off x="2451823" y="148358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5" name="Freeform 3765"/>
          <p:cNvSpPr/>
          <p:nvPr/>
        </p:nvSpPr>
        <p:spPr>
          <a:xfrm rot="0" flipH="0" flipV="0">
            <a:off x="2501201" y="148358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6" name="Freeform 3766"/>
          <p:cNvSpPr/>
          <p:nvPr/>
        </p:nvSpPr>
        <p:spPr>
          <a:xfrm rot="0" flipH="0" flipV="0">
            <a:off x="2550668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7" name="Freeform 3767"/>
          <p:cNvSpPr/>
          <p:nvPr/>
        </p:nvSpPr>
        <p:spPr>
          <a:xfrm rot="0" flipH="0" flipV="0">
            <a:off x="2600134" y="148358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8" name="Freeform 3768"/>
          <p:cNvSpPr/>
          <p:nvPr/>
        </p:nvSpPr>
        <p:spPr>
          <a:xfrm rot="0" flipH="0" flipV="0">
            <a:off x="2649600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9" name="Freeform 3769"/>
          <p:cNvSpPr/>
          <p:nvPr/>
        </p:nvSpPr>
        <p:spPr>
          <a:xfrm rot="0" flipH="0" flipV="0">
            <a:off x="2699067" y="148358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0" name="Freeform 3770"/>
          <p:cNvSpPr/>
          <p:nvPr/>
        </p:nvSpPr>
        <p:spPr>
          <a:xfrm rot="0" flipH="0" flipV="0">
            <a:off x="2748534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1" name="Freeform 3771"/>
          <p:cNvSpPr/>
          <p:nvPr/>
        </p:nvSpPr>
        <p:spPr>
          <a:xfrm rot="0" flipH="0" flipV="0">
            <a:off x="2798000" y="148358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2" name="Freeform 3772"/>
          <p:cNvSpPr/>
          <p:nvPr/>
        </p:nvSpPr>
        <p:spPr>
          <a:xfrm rot="0" flipH="0" flipV="0">
            <a:off x="2847517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3" name="Freeform 3773"/>
          <p:cNvSpPr/>
          <p:nvPr/>
        </p:nvSpPr>
        <p:spPr>
          <a:xfrm rot="0" flipH="0" flipV="0">
            <a:off x="2896984" y="148357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4" name="Freeform 3774"/>
          <p:cNvSpPr/>
          <p:nvPr/>
        </p:nvSpPr>
        <p:spPr>
          <a:xfrm rot="0" flipH="0" flipV="0">
            <a:off x="4281881" y="148358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5" name="Freeform 3775"/>
          <p:cNvSpPr/>
          <p:nvPr/>
        </p:nvSpPr>
        <p:spPr>
          <a:xfrm rot="0" flipH="0" flipV="0">
            <a:off x="4331347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6" name="Freeform 3776"/>
          <p:cNvSpPr/>
          <p:nvPr/>
        </p:nvSpPr>
        <p:spPr>
          <a:xfrm rot="0" flipH="0" flipV="0">
            <a:off x="4380814" y="148358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7" name="Freeform 3777"/>
          <p:cNvSpPr/>
          <p:nvPr/>
        </p:nvSpPr>
        <p:spPr>
          <a:xfrm rot="0" flipH="0" flipV="0">
            <a:off x="4430280" y="148358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8" name="Freeform 3778"/>
          <p:cNvSpPr/>
          <p:nvPr/>
        </p:nvSpPr>
        <p:spPr>
          <a:xfrm rot="0" flipH="0" flipV="0">
            <a:off x="4479797" y="148358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9" name="Freeform 3779"/>
          <p:cNvSpPr/>
          <p:nvPr/>
        </p:nvSpPr>
        <p:spPr>
          <a:xfrm rot="0" flipH="0" flipV="0">
            <a:off x="4529175" y="148358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0" name="Freeform 3780"/>
          <p:cNvSpPr/>
          <p:nvPr/>
        </p:nvSpPr>
        <p:spPr>
          <a:xfrm rot="0" flipH="0" flipV="0">
            <a:off x="4578642" y="14835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1" name="Freeform 3781"/>
          <p:cNvSpPr/>
          <p:nvPr/>
        </p:nvSpPr>
        <p:spPr>
          <a:xfrm rot="0" flipH="0" flipV="0">
            <a:off x="4628108" y="148357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2" name="Freeform 3782"/>
          <p:cNvSpPr/>
          <p:nvPr/>
        </p:nvSpPr>
        <p:spPr>
          <a:xfrm rot="0" flipH="0" flipV="0">
            <a:off x="4677613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3" name="Freeform 3783"/>
          <p:cNvSpPr/>
          <p:nvPr/>
        </p:nvSpPr>
        <p:spPr>
          <a:xfrm rot="0" flipH="0" flipV="0">
            <a:off x="4727079" y="148358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4" name="Freeform 3784"/>
          <p:cNvSpPr/>
          <p:nvPr/>
        </p:nvSpPr>
        <p:spPr>
          <a:xfrm rot="0" flipH="0" flipV="0">
            <a:off x="4776546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5" name="Freeform 3785"/>
          <p:cNvSpPr/>
          <p:nvPr/>
        </p:nvSpPr>
        <p:spPr>
          <a:xfrm rot="0" flipH="0" flipV="0">
            <a:off x="4826012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6" name="Freeform 3786"/>
          <p:cNvSpPr/>
          <p:nvPr/>
        </p:nvSpPr>
        <p:spPr>
          <a:xfrm rot="0" flipH="0" flipV="0">
            <a:off x="4875492" y="148358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7" name="Freeform 3787"/>
          <p:cNvSpPr/>
          <p:nvPr/>
        </p:nvSpPr>
        <p:spPr>
          <a:xfrm rot="0" flipH="0" flipV="0">
            <a:off x="4924945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8" name="Freeform 3788"/>
          <p:cNvSpPr/>
          <p:nvPr/>
        </p:nvSpPr>
        <p:spPr>
          <a:xfrm rot="0" flipH="0" flipV="0">
            <a:off x="4974424" y="148358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9" name="Freeform 3789"/>
          <p:cNvSpPr/>
          <p:nvPr/>
        </p:nvSpPr>
        <p:spPr>
          <a:xfrm rot="0" flipH="0" flipV="0">
            <a:off x="5023878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0" name="Freeform 3790"/>
          <p:cNvSpPr/>
          <p:nvPr/>
        </p:nvSpPr>
        <p:spPr>
          <a:xfrm rot="0" flipH="0" flipV="0">
            <a:off x="5221744" y="148358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1" name="Freeform 3791"/>
          <p:cNvSpPr/>
          <p:nvPr/>
        </p:nvSpPr>
        <p:spPr>
          <a:xfrm rot="0" flipH="0" flipV="0">
            <a:off x="5271135" y="148358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2" name="Freeform 3792"/>
          <p:cNvSpPr/>
          <p:nvPr/>
        </p:nvSpPr>
        <p:spPr>
          <a:xfrm rot="0" flipH="0" flipV="0">
            <a:off x="5320601" y="148358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3" name="Freeform 3793"/>
          <p:cNvSpPr/>
          <p:nvPr/>
        </p:nvSpPr>
        <p:spPr>
          <a:xfrm rot="0" flipH="0" flipV="0">
            <a:off x="5370067" y="148358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4" name="Freeform 3794"/>
          <p:cNvSpPr/>
          <p:nvPr/>
        </p:nvSpPr>
        <p:spPr>
          <a:xfrm rot="0" flipH="0" flipV="0">
            <a:off x="5419534" y="148358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5" name="Freeform 3795"/>
          <p:cNvSpPr/>
          <p:nvPr/>
        </p:nvSpPr>
        <p:spPr>
          <a:xfrm rot="0" flipH="0" flipV="0">
            <a:off x="5469000" y="148358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6" name="Freeform 3796"/>
          <p:cNvSpPr/>
          <p:nvPr/>
        </p:nvSpPr>
        <p:spPr>
          <a:xfrm rot="0" flipH="0" flipV="0">
            <a:off x="5765799" y="148357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7" name="Freeform 3797"/>
          <p:cNvSpPr/>
          <p:nvPr/>
        </p:nvSpPr>
        <p:spPr>
          <a:xfrm rot="0" flipH="0" flipV="0">
            <a:off x="5815266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8" name="Freeform 3798"/>
          <p:cNvSpPr/>
          <p:nvPr/>
        </p:nvSpPr>
        <p:spPr>
          <a:xfrm rot="0" flipH="0" flipV="0">
            <a:off x="5864732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9" name="Freeform 3799"/>
          <p:cNvSpPr/>
          <p:nvPr/>
        </p:nvSpPr>
        <p:spPr>
          <a:xfrm rot="0" flipH="0" flipV="0">
            <a:off x="5914199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0" name="Freeform 3800"/>
          <p:cNvSpPr/>
          <p:nvPr/>
        </p:nvSpPr>
        <p:spPr>
          <a:xfrm rot="0" flipH="0" flipV="0">
            <a:off x="5963678" y="148357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1" name="Freeform 3801"/>
          <p:cNvSpPr/>
          <p:nvPr/>
        </p:nvSpPr>
        <p:spPr>
          <a:xfrm rot="0" flipH="0" flipV="0">
            <a:off x="6013132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2" name="Freeform 3802"/>
          <p:cNvSpPr/>
          <p:nvPr/>
        </p:nvSpPr>
        <p:spPr>
          <a:xfrm rot="0" flipH="0" flipV="0">
            <a:off x="6062611" y="148357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3" name="Freeform 3803"/>
          <p:cNvSpPr/>
          <p:nvPr/>
        </p:nvSpPr>
        <p:spPr>
          <a:xfrm rot="0" flipH="0" flipV="0">
            <a:off x="6112065" y="148357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4" name="Freeform 3804"/>
          <p:cNvSpPr/>
          <p:nvPr/>
        </p:nvSpPr>
        <p:spPr>
          <a:xfrm rot="0" flipH="0" flipV="0">
            <a:off x="6161531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5" name="Freeform 3805"/>
          <p:cNvSpPr/>
          <p:nvPr/>
        </p:nvSpPr>
        <p:spPr>
          <a:xfrm rot="0" flipH="0" flipV="0">
            <a:off x="6211011" y="148357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6" name="Freeform 3806"/>
          <p:cNvSpPr/>
          <p:nvPr/>
        </p:nvSpPr>
        <p:spPr>
          <a:xfrm rot="0" flipH="0" flipV="0">
            <a:off x="6260464" y="148357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7" name="Freeform 3807"/>
          <p:cNvSpPr/>
          <p:nvPr/>
        </p:nvSpPr>
        <p:spPr>
          <a:xfrm rot="0" flipH="0" flipV="0">
            <a:off x="6309944" y="148357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8" name="Freeform 3808"/>
          <p:cNvSpPr/>
          <p:nvPr/>
        </p:nvSpPr>
        <p:spPr>
          <a:xfrm rot="0" flipH="0" flipV="0">
            <a:off x="6359321" y="148357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9" name="Freeform 3809"/>
          <p:cNvSpPr/>
          <p:nvPr/>
        </p:nvSpPr>
        <p:spPr>
          <a:xfrm rot="0" flipH="0" flipV="0">
            <a:off x="6408788" y="148357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0" name="Freeform 3810"/>
          <p:cNvSpPr/>
          <p:nvPr/>
        </p:nvSpPr>
        <p:spPr>
          <a:xfrm rot="0" flipH="0" flipV="0">
            <a:off x="6458254" y="148357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1" name="Freeform 3811"/>
          <p:cNvSpPr/>
          <p:nvPr/>
        </p:nvSpPr>
        <p:spPr>
          <a:xfrm rot="0" flipH="0" flipV="0">
            <a:off x="6507721" y="148357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2" name="Freeform 3812"/>
          <p:cNvSpPr/>
          <p:nvPr/>
        </p:nvSpPr>
        <p:spPr>
          <a:xfrm rot="0" flipH="0" flipV="0">
            <a:off x="6557187" y="148357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3" name="Freeform 3813"/>
          <p:cNvSpPr/>
          <p:nvPr/>
        </p:nvSpPr>
        <p:spPr>
          <a:xfrm rot="0" flipH="0" flipV="0">
            <a:off x="6606654" y="148357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4" name="Freeform 3814"/>
          <p:cNvSpPr/>
          <p:nvPr/>
        </p:nvSpPr>
        <p:spPr>
          <a:xfrm rot="0" flipH="0" flipV="0">
            <a:off x="6656121" y="148357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5" name="Freeform 3815"/>
          <p:cNvSpPr/>
          <p:nvPr/>
        </p:nvSpPr>
        <p:spPr>
          <a:xfrm rot="0" flipH="0" flipV="0">
            <a:off x="6705587" y="148357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6" name="Freeform 3816"/>
          <p:cNvSpPr/>
          <p:nvPr/>
        </p:nvSpPr>
        <p:spPr>
          <a:xfrm rot="0" flipH="0" flipV="0">
            <a:off x="6755054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7" name="Freeform 3817"/>
          <p:cNvSpPr/>
          <p:nvPr/>
        </p:nvSpPr>
        <p:spPr>
          <a:xfrm rot="0" flipH="0" flipV="0">
            <a:off x="6804520" y="148357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8" name="Freeform 3818"/>
          <p:cNvSpPr/>
          <p:nvPr/>
        </p:nvSpPr>
        <p:spPr>
          <a:xfrm rot="0" flipH="0" flipV="0">
            <a:off x="6853986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9" name="Freeform 3819"/>
          <p:cNvSpPr/>
          <p:nvPr/>
        </p:nvSpPr>
        <p:spPr>
          <a:xfrm rot="0" flipH="0" flipV="0">
            <a:off x="6903453" y="148357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941"/>
                </a:cubicBezTo>
                <a:cubicBezTo>
                  <a:pt x="25615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0" name="Freeform 3820"/>
          <p:cNvSpPr/>
          <p:nvPr/>
        </p:nvSpPr>
        <p:spPr>
          <a:xfrm rot="0" flipH="0" flipV="0">
            <a:off x="6952919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1" name="Freeform 3821"/>
          <p:cNvSpPr/>
          <p:nvPr/>
        </p:nvSpPr>
        <p:spPr>
          <a:xfrm rot="0" flipH="0" flipV="0">
            <a:off x="7002399" y="148357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2" name="Freeform 3822"/>
          <p:cNvSpPr/>
          <p:nvPr/>
        </p:nvSpPr>
        <p:spPr>
          <a:xfrm rot="0" flipH="0" flipV="0">
            <a:off x="7051853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3" name="Freeform 3823"/>
          <p:cNvSpPr/>
          <p:nvPr/>
        </p:nvSpPr>
        <p:spPr>
          <a:xfrm rot="0" flipH="0" flipV="0">
            <a:off x="7101319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4" name="Freeform 3824"/>
          <p:cNvSpPr/>
          <p:nvPr/>
        </p:nvSpPr>
        <p:spPr>
          <a:xfrm rot="0" flipH="0" flipV="0">
            <a:off x="7150785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5" name="Freeform 3825"/>
          <p:cNvSpPr/>
          <p:nvPr/>
        </p:nvSpPr>
        <p:spPr>
          <a:xfrm rot="0" flipH="0" flipV="0">
            <a:off x="7200252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6" name="Freeform 3826"/>
          <p:cNvSpPr/>
          <p:nvPr/>
        </p:nvSpPr>
        <p:spPr>
          <a:xfrm rot="0" flipH="0" flipV="0">
            <a:off x="7249718" y="148357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7" name="Freeform 3827"/>
          <p:cNvSpPr/>
          <p:nvPr/>
        </p:nvSpPr>
        <p:spPr>
          <a:xfrm rot="0" flipH="0" flipV="0">
            <a:off x="7299185" y="148357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8" name="Freeform 3828"/>
          <p:cNvSpPr/>
          <p:nvPr/>
        </p:nvSpPr>
        <p:spPr>
          <a:xfrm rot="0" flipH="0" flipV="0">
            <a:off x="7348563" y="148358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9" name="Freeform 3829"/>
          <p:cNvSpPr/>
          <p:nvPr/>
        </p:nvSpPr>
        <p:spPr>
          <a:xfrm rot="0" flipH="0" flipV="0">
            <a:off x="7398041" y="148358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0" name="Freeform 3830"/>
          <p:cNvSpPr/>
          <p:nvPr/>
        </p:nvSpPr>
        <p:spPr>
          <a:xfrm rot="0" flipH="0" flipV="0">
            <a:off x="7447495" y="148358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1" name="Freeform 3831"/>
          <p:cNvSpPr/>
          <p:nvPr/>
        </p:nvSpPr>
        <p:spPr>
          <a:xfrm rot="0" flipH="0" flipV="0">
            <a:off x="7496975" y="148357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2" name="Freeform 3832"/>
          <p:cNvSpPr/>
          <p:nvPr/>
        </p:nvSpPr>
        <p:spPr>
          <a:xfrm rot="0" flipH="0" flipV="0">
            <a:off x="7546441" y="148357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3" name="Freeform 3833"/>
          <p:cNvSpPr/>
          <p:nvPr/>
        </p:nvSpPr>
        <p:spPr>
          <a:xfrm rot="0" flipH="0" flipV="0">
            <a:off x="7595907" y="148357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4" name="Freeform 3834"/>
          <p:cNvSpPr/>
          <p:nvPr/>
        </p:nvSpPr>
        <p:spPr>
          <a:xfrm rot="0" flipH="0" flipV="0">
            <a:off x="7645374" y="148357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5" name="Freeform 3835"/>
          <p:cNvSpPr/>
          <p:nvPr/>
        </p:nvSpPr>
        <p:spPr>
          <a:xfrm rot="0" flipH="0" flipV="0">
            <a:off x="7694841" y="148357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6" name="Freeform 3836"/>
          <p:cNvSpPr/>
          <p:nvPr/>
        </p:nvSpPr>
        <p:spPr>
          <a:xfrm rot="0" flipH="0" flipV="0">
            <a:off x="7744307" y="148357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7" name="Freeform 3837"/>
          <p:cNvSpPr/>
          <p:nvPr/>
        </p:nvSpPr>
        <p:spPr>
          <a:xfrm rot="0" flipH="0" flipV="0">
            <a:off x="7793774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8" name="Freeform 3838"/>
          <p:cNvSpPr/>
          <p:nvPr/>
        </p:nvSpPr>
        <p:spPr>
          <a:xfrm rot="0" flipH="0" flipV="0">
            <a:off x="7843240" y="14835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9" name="Freeform 3839"/>
          <p:cNvSpPr/>
          <p:nvPr/>
        </p:nvSpPr>
        <p:spPr>
          <a:xfrm rot="0" flipH="0" flipV="0">
            <a:off x="7892707" y="14835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0" name="Freeform 3840"/>
          <p:cNvSpPr/>
          <p:nvPr/>
        </p:nvSpPr>
        <p:spPr>
          <a:xfrm rot="0" flipH="0" flipV="0">
            <a:off x="992314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1" name="Freeform 3841"/>
          <p:cNvSpPr/>
          <p:nvPr/>
        </p:nvSpPr>
        <p:spPr>
          <a:xfrm rot="0" flipH="0" flipV="0">
            <a:off x="1041768" y="15253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2" name="Freeform 3842"/>
          <p:cNvSpPr/>
          <p:nvPr/>
        </p:nvSpPr>
        <p:spPr>
          <a:xfrm rot="0" flipH="0" flipV="0">
            <a:off x="1091234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3" name="Freeform 3843"/>
          <p:cNvSpPr/>
          <p:nvPr/>
        </p:nvSpPr>
        <p:spPr>
          <a:xfrm rot="0" flipH="0" flipV="0">
            <a:off x="1140701" y="15253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4" name="Freeform 3844"/>
          <p:cNvSpPr/>
          <p:nvPr/>
        </p:nvSpPr>
        <p:spPr>
          <a:xfrm rot="0" flipH="0" flipV="0">
            <a:off x="1190167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5" name="Freeform 3845"/>
          <p:cNvSpPr/>
          <p:nvPr/>
        </p:nvSpPr>
        <p:spPr>
          <a:xfrm rot="0" flipH="0" flipV="0">
            <a:off x="1239596" y="15253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6" name="Freeform 3846"/>
          <p:cNvSpPr/>
          <p:nvPr/>
        </p:nvSpPr>
        <p:spPr>
          <a:xfrm rot="0" flipH="0" flipV="0">
            <a:off x="1289151" y="15253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7" name="Freeform 3847"/>
          <p:cNvSpPr/>
          <p:nvPr/>
        </p:nvSpPr>
        <p:spPr>
          <a:xfrm rot="0" flipH="0" flipV="0">
            <a:off x="1338529" y="15253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8" name="Freeform 3848"/>
          <p:cNvSpPr/>
          <p:nvPr/>
        </p:nvSpPr>
        <p:spPr>
          <a:xfrm rot="0" flipH="0" flipV="0">
            <a:off x="1387995" y="15253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9" name="Freeform 3849"/>
          <p:cNvSpPr/>
          <p:nvPr/>
        </p:nvSpPr>
        <p:spPr>
          <a:xfrm rot="0" flipH="0" flipV="0">
            <a:off x="1437462" y="15253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0" name="Freeform 3850"/>
          <p:cNvSpPr/>
          <p:nvPr/>
        </p:nvSpPr>
        <p:spPr>
          <a:xfrm rot="0" flipH="0" flipV="0">
            <a:off x="1486928" y="15253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1" name="Freeform 3851"/>
          <p:cNvSpPr/>
          <p:nvPr/>
        </p:nvSpPr>
        <p:spPr>
          <a:xfrm rot="0" flipH="0" flipV="0">
            <a:off x="1536395" y="152532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2" name="Freeform 3852"/>
          <p:cNvSpPr/>
          <p:nvPr/>
        </p:nvSpPr>
        <p:spPr>
          <a:xfrm rot="0" flipH="0" flipV="0">
            <a:off x="1585861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3" name="Freeform 3853"/>
          <p:cNvSpPr/>
          <p:nvPr/>
        </p:nvSpPr>
        <p:spPr>
          <a:xfrm rot="0" flipH="0" flipV="0">
            <a:off x="1635328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4" name="Freeform 3854"/>
          <p:cNvSpPr/>
          <p:nvPr/>
        </p:nvSpPr>
        <p:spPr>
          <a:xfrm rot="0" flipH="0" flipV="0">
            <a:off x="1684794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5" name="Freeform 3855"/>
          <p:cNvSpPr/>
          <p:nvPr/>
        </p:nvSpPr>
        <p:spPr>
          <a:xfrm rot="0" flipH="0" flipV="0">
            <a:off x="1734261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6" name="Freeform 3856"/>
          <p:cNvSpPr/>
          <p:nvPr/>
        </p:nvSpPr>
        <p:spPr>
          <a:xfrm rot="0" flipH="0" flipV="0">
            <a:off x="1783689" y="15253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7" name="Freeform 3857"/>
          <p:cNvSpPr/>
          <p:nvPr/>
        </p:nvSpPr>
        <p:spPr>
          <a:xfrm rot="0" flipH="0" flipV="0">
            <a:off x="1833156" y="15253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8" name="Freeform 3858"/>
          <p:cNvSpPr/>
          <p:nvPr/>
        </p:nvSpPr>
        <p:spPr>
          <a:xfrm rot="0" flipH="0" flipV="0">
            <a:off x="1882622" y="152532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9" name="Freeform 3859"/>
          <p:cNvSpPr/>
          <p:nvPr/>
        </p:nvSpPr>
        <p:spPr>
          <a:xfrm rot="0" flipH="0" flipV="0">
            <a:off x="1932089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0" name="Freeform 3860"/>
          <p:cNvSpPr/>
          <p:nvPr/>
        </p:nvSpPr>
        <p:spPr>
          <a:xfrm rot="0" flipH="0" flipV="0">
            <a:off x="1981555" y="15253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1" name="Freeform 3861"/>
          <p:cNvSpPr/>
          <p:nvPr/>
        </p:nvSpPr>
        <p:spPr>
          <a:xfrm rot="0" flipH="0" flipV="0">
            <a:off x="2031022" y="15253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2" name="Freeform 3862"/>
          <p:cNvSpPr/>
          <p:nvPr/>
        </p:nvSpPr>
        <p:spPr>
          <a:xfrm rot="0" flipH="0" flipV="0">
            <a:off x="2080488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3" name="Freeform 3863"/>
          <p:cNvSpPr/>
          <p:nvPr/>
        </p:nvSpPr>
        <p:spPr>
          <a:xfrm rot="0" flipH="0" flipV="0">
            <a:off x="2129955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4" name="Freeform 3864"/>
          <p:cNvSpPr/>
          <p:nvPr/>
        </p:nvSpPr>
        <p:spPr>
          <a:xfrm rot="0" flipH="0" flipV="0">
            <a:off x="2179421" y="15253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5" name="Freeform 3865"/>
          <p:cNvSpPr/>
          <p:nvPr/>
        </p:nvSpPr>
        <p:spPr>
          <a:xfrm rot="0" flipH="0" flipV="0">
            <a:off x="2228888" y="1525320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6" name="Freeform 3866"/>
          <p:cNvSpPr/>
          <p:nvPr/>
        </p:nvSpPr>
        <p:spPr>
          <a:xfrm rot="0" flipH="0" flipV="0">
            <a:off x="2278392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7" name="Freeform 3867"/>
          <p:cNvSpPr/>
          <p:nvPr/>
        </p:nvSpPr>
        <p:spPr>
          <a:xfrm rot="0" flipH="0" flipV="0">
            <a:off x="2327871" y="152532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8" name="Freeform 3868"/>
          <p:cNvSpPr/>
          <p:nvPr/>
        </p:nvSpPr>
        <p:spPr>
          <a:xfrm rot="0" flipH="0" flipV="0">
            <a:off x="2377325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9" name="Freeform 3869"/>
          <p:cNvSpPr/>
          <p:nvPr/>
        </p:nvSpPr>
        <p:spPr>
          <a:xfrm rot="0" flipH="0" flipV="0">
            <a:off x="2426715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0" name="Freeform 3870"/>
          <p:cNvSpPr/>
          <p:nvPr/>
        </p:nvSpPr>
        <p:spPr>
          <a:xfrm rot="0" flipH="0" flipV="0">
            <a:off x="2476182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1" name="Freeform 3871"/>
          <p:cNvSpPr/>
          <p:nvPr/>
        </p:nvSpPr>
        <p:spPr>
          <a:xfrm rot="0" flipH="0" flipV="0">
            <a:off x="2525649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2" name="Freeform 3872"/>
          <p:cNvSpPr/>
          <p:nvPr/>
        </p:nvSpPr>
        <p:spPr>
          <a:xfrm rot="0" flipH="0" flipV="0">
            <a:off x="2575115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3" name="Freeform 3873"/>
          <p:cNvSpPr/>
          <p:nvPr/>
        </p:nvSpPr>
        <p:spPr>
          <a:xfrm rot="0" flipH="0" flipV="0">
            <a:off x="2624581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4" name="Freeform 3874"/>
          <p:cNvSpPr/>
          <p:nvPr/>
        </p:nvSpPr>
        <p:spPr>
          <a:xfrm rot="0" flipH="0" flipV="0">
            <a:off x="2674048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5" name="Freeform 3875"/>
          <p:cNvSpPr/>
          <p:nvPr/>
        </p:nvSpPr>
        <p:spPr>
          <a:xfrm rot="0" flipH="0" flipV="0">
            <a:off x="2723515" y="152532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6" name="Freeform 3876"/>
          <p:cNvSpPr/>
          <p:nvPr/>
        </p:nvSpPr>
        <p:spPr>
          <a:xfrm rot="0" flipH="0" flipV="0">
            <a:off x="2772981" y="152532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7" name="Freeform 3877"/>
          <p:cNvSpPr/>
          <p:nvPr/>
        </p:nvSpPr>
        <p:spPr>
          <a:xfrm rot="0" flipH="0" flipV="0">
            <a:off x="2822486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8" name="Freeform 3878"/>
          <p:cNvSpPr/>
          <p:nvPr/>
        </p:nvSpPr>
        <p:spPr>
          <a:xfrm rot="0" flipH="0" flipV="0">
            <a:off x="2871876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9" name="Freeform 3879"/>
          <p:cNvSpPr/>
          <p:nvPr/>
        </p:nvSpPr>
        <p:spPr>
          <a:xfrm rot="0" flipH="0" flipV="0">
            <a:off x="2921419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0" name="Freeform 3880"/>
          <p:cNvSpPr/>
          <p:nvPr/>
        </p:nvSpPr>
        <p:spPr>
          <a:xfrm rot="0" flipH="0" flipV="0">
            <a:off x="4256849" y="152532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1" name="Freeform 3881"/>
          <p:cNvSpPr/>
          <p:nvPr/>
        </p:nvSpPr>
        <p:spPr>
          <a:xfrm rot="0" flipH="0" flipV="0">
            <a:off x="4306366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2" name="Freeform 3882"/>
          <p:cNvSpPr/>
          <p:nvPr/>
        </p:nvSpPr>
        <p:spPr>
          <a:xfrm rot="0" flipH="0" flipV="0">
            <a:off x="4355782" y="152532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3" name="Freeform 3883"/>
          <p:cNvSpPr/>
          <p:nvPr/>
        </p:nvSpPr>
        <p:spPr>
          <a:xfrm rot="0" flipH="0" flipV="0">
            <a:off x="4405299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4" name="Freeform 3884"/>
          <p:cNvSpPr/>
          <p:nvPr/>
        </p:nvSpPr>
        <p:spPr>
          <a:xfrm rot="0" flipH="0" flipV="0">
            <a:off x="4454690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5" name="Freeform 3885"/>
          <p:cNvSpPr/>
          <p:nvPr/>
        </p:nvSpPr>
        <p:spPr>
          <a:xfrm rot="0" flipH="0" flipV="0">
            <a:off x="4504144" y="152532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6" name="Freeform 3886"/>
          <p:cNvSpPr/>
          <p:nvPr/>
        </p:nvSpPr>
        <p:spPr>
          <a:xfrm rot="0" flipH="0" flipV="0">
            <a:off x="4553623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7" name="Freeform 3887"/>
          <p:cNvSpPr/>
          <p:nvPr/>
        </p:nvSpPr>
        <p:spPr>
          <a:xfrm rot="0" flipH="0" flipV="0">
            <a:off x="4603076" y="152530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8" name="Freeform 3888"/>
          <p:cNvSpPr/>
          <p:nvPr/>
        </p:nvSpPr>
        <p:spPr>
          <a:xfrm rot="0" flipH="0" flipV="0">
            <a:off x="4652556" y="152532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9" name="Freeform 3889"/>
          <p:cNvSpPr/>
          <p:nvPr/>
        </p:nvSpPr>
        <p:spPr>
          <a:xfrm rot="0" flipH="0" flipV="0">
            <a:off x="4702060" y="152532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0" name="Freeform 3890"/>
          <p:cNvSpPr/>
          <p:nvPr/>
        </p:nvSpPr>
        <p:spPr>
          <a:xfrm rot="0" flipH="0" flipV="0">
            <a:off x="4751527" y="1525320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1" name="Freeform 3891"/>
          <p:cNvSpPr/>
          <p:nvPr/>
        </p:nvSpPr>
        <p:spPr>
          <a:xfrm rot="0" flipH="0" flipV="0">
            <a:off x="4800993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2" name="Freeform 3892"/>
          <p:cNvSpPr/>
          <p:nvPr/>
        </p:nvSpPr>
        <p:spPr>
          <a:xfrm rot="0" flipH="0" flipV="0">
            <a:off x="4850460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3" name="Freeform 3893"/>
          <p:cNvSpPr/>
          <p:nvPr/>
        </p:nvSpPr>
        <p:spPr>
          <a:xfrm rot="0" flipH="0" flipV="0">
            <a:off x="4899926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4" name="Freeform 3894"/>
          <p:cNvSpPr/>
          <p:nvPr/>
        </p:nvSpPr>
        <p:spPr>
          <a:xfrm rot="0" flipH="0" flipV="0">
            <a:off x="4949393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5" name="Freeform 3895"/>
          <p:cNvSpPr/>
          <p:nvPr/>
        </p:nvSpPr>
        <p:spPr>
          <a:xfrm rot="0" flipH="0" flipV="0">
            <a:off x="4998859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6" name="Freeform 3896"/>
          <p:cNvSpPr/>
          <p:nvPr/>
        </p:nvSpPr>
        <p:spPr>
          <a:xfrm rot="0" flipH="0" flipV="0">
            <a:off x="5345048" y="152532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7" name="Freeform 3897"/>
          <p:cNvSpPr/>
          <p:nvPr/>
        </p:nvSpPr>
        <p:spPr>
          <a:xfrm rot="0" flipH="0" flipV="0">
            <a:off x="5394502" y="152532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8" name="Freeform 3898"/>
          <p:cNvSpPr/>
          <p:nvPr/>
        </p:nvSpPr>
        <p:spPr>
          <a:xfrm rot="0" flipH="0" flipV="0">
            <a:off x="5443981" y="1525320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9" name="Freeform 3899"/>
          <p:cNvSpPr/>
          <p:nvPr/>
        </p:nvSpPr>
        <p:spPr>
          <a:xfrm rot="0" flipH="0" flipV="0">
            <a:off x="5493435" y="152532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0" name="Freeform 3900"/>
          <p:cNvSpPr/>
          <p:nvPr/>
        </p:nvSpPr>
        <p:spPr>
          <a:xfrm rot="0" flipH="0" flipV="0">
            <a:off x="5641848" y="15253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1" name="Freeform 3901"/>
          <p:cNvSpPr/>
          <p:nvPr/>
        </p:nvSpPr>
        <p:spPr>
          <a:xfrm rot="0" flipH="0" flipV="0">
            <a:off x="5740781" y="15253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2" name="Freeform 3902"/>
          <p:cNvSpPr/>
          <p:nvPr/>
        </p:nvSpPr>
        <p:spPr>
          <a:xfrm rot="0" flipH="0" flipV="0">
            <a:off x="5790247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3" name="Freeform 3903"/>
          <p:cNvSpPr/>
          <p:nvPr/>
        </p:nvSpPr>
        <p:spPr>
          <a:xfrm rot="0" flipH="0" flipV="0">
            <a:off x="5839714" y="15253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4" name="Freeform 3904"/>
          <p:cNvSpPr/>
          <p:nvPr/>
        </p:nvSpPr>
        <p:spPr>
          <a:xfrm rot="0" flipH="0" flipV="0">
            <a:off x="5889180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5" name="Freeform 3905"/>
          <p:cNvSpPr/>
          <p:nvPr/>
        </p:nvSpPr>
        <p:spPr>
          <a:xfrm rot="0" flipH="0" flipV="0">
            <a:off x="5938646" y="15253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6" name="Freeform 3906"/>
          <p:cNvSpPr/>
          <p:nvPr/>
        </p:nvSpPr>
        <p:spPr>
          <a:xfrm rot="0" flipH="0" flipV="0">
            <a:off x="5988113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7" name="Freeform 3907"/>
          <p:cNvSpPr/>
          <p:nvPr/>
        </p:nvSpPr>
        <p:spPr>
          <a:xfrm rot="0" flipH="0" flipV="0">
            <a:off x="6037579" y="15253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8" name="Freeform 3908"/>
          <p:cNvSpPr/>
          <p:nvPr/>
        </p:nvSpPr>
        <p:spPr>
          <a:xfrm rot="0" flipH="0" flipV="0">
            <a:off x="6087046" y="15253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9" name="Freeform 3909"/>
          <p:cNvSpPr/>
          <p:nvPr/>
        </p:nvSpPr>
        <p:spPr>
          <a:xfrm rot="0" flipH="0" flipV="0">
            <a:off x="6136513" y="152530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0" name="Freeform 3910"/>
          <p:cNvSpPr/>
          <p:nvPr/>
        </p:nvSpPr>
        <p:spPr>
          <a:xfrm rot="0" flipH="0" flipV="0">
            <a:off x="6185979" y="15253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1" name="Freeform 3911"/>
          <p:cNvSpPr/>
          <p:nvPr/>
        </p:nvSpPr>
        <p:spPr>
          <a:xfrm rot="0" flipH="0" flipV="0">
            <a:off x="6235369" y="15253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2" name="Freeform 3912"/>
          <p:cNvSpPr/>
          <p:nvPr/>
        </p:nvSpPr>
        <p:spPr>
          <a:xfrm rot="0" flipH="0" flipV="0">
            <a:off x="6284823" y="15253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3" name="Freeform 3913"/>
          <p:cNvSpPr/>
          <p:nvPr/>
        </p:nvSpPr>
        <p:spPr>
          <a:xfrm rot="0" flipH="0" flipV="0">
            <a:off x="6334290" y="15253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4" name="Freeform 3914"/>
          <p:cNvSpPr/>
          <p:nvPr/>
        </p:nvSpPr>
        <p:spPr>
          <a:xfrm rot="0" flipH="0" flipV="0">
            <a:off x="6383756" y="15253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5" name="Freeform 3915"/>
          <p:cNvSpPr/>
          <p:nvPr/>
        </p:nvSpPr>
        <p:spPr>
          <a:xfrm rot="0" flipH="0" flipV="0">
            <a:off x="6433235" y="15253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6" name="Freeform 3916"/>
          <p:cNvSpPr/>
          <p:nvPr/>
        </p:nvSpPr>
        <p:spPr>
          <a:xfrm rot="0" flipH="0" flipV="0">
            <a:off x="6482689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7" name="Freeform 3917"/>
          <p:cNvSpPr/>
          <p:nvPr/>
        </p:nvSpPr>
        <p:spPr>
          <a:xfrm rot="0" flipH="0" flipV="0">
            <a:off x="6532169" y="15253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8" name="Freeform 3918"/>
          <p:cNvSpPr/>
          <p:nvPr/>
        </p:nvSpPr>
        <p:spPr>
          <a:xfrm rot="0" flipH="0" flipV="0">
            <a:off x="6581635" y="15253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9" name="Freeform 3919"/>
          <p:cNvSpPr/>
          <p:nvPr/>
        </p:nvSpPr>
        <p:spPr>
          <a:xfrm rot="0" flipH="0" flipV="0">
            <a:off x="6631088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0" name="Freeform 3920"/>
          <p:cNvSpPr/>
          <p:nvPr/>
        </p:nvSpPr>
        <p:spPr>
          <a:xfrm rot="0" flipH="0" flipV="0">
            <a:off x="6680568" y="152530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1" name="Freeform 3921"/>
          <p:cNvSpPr/>
          <p:nvPr/>
        </p:nvSpPr>
        <p:spPr>
          <a:xfrm rot="0" flipH="0" flipV="0">
            <a:off x="6730022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2" name="Freeform 3922"/>
          <p:cNvSpPr/>
          <p:nvPr/>
        </p:nvSpPr>
        <p:spPr>
          <a:xfrm rot="0" flipH="0" flipV="0">
            <a:off x="6779500" y="15253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3" name="Freeform 3923"/>
          <p:cNvSpPr/>
          <p:nvPr/>
        </p:nvSpPr>
        <p:spPr>
          <a:xfrm rot="0" flipH="0" flipV="0">
            <a:off x="6828955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4" name="Freeform 3924"/>
          <p:cNvSpPr/>
          <p:nvPr/>
        </p:nvSpPr>
        <p:spPr>
          <a:xfrm rot="0" flipH="0" flipV="0">
            <a:off x="6878434" y="15253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5" name="Freeform 3925"/>
          <p:cNvSpPr/>
          <p:nvPr/>
        </p:nvSpPr>
        <p:spPr>
          <a:xfrm rot="0" flipH="0" flipV="0">
            <a:off x="6927900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6" name="Freeform 3926"/>
          <p:cNvSpPr/>
          <p:nvPr/>
        </p:nvSpPr>
        <p:spPr>
          <a:xfrm rot="0" flipH="0" flipV="0">
            <a:off x="6977367" y="15253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7" name="Freeform 3927"/>
          <p:cNvSpPr/>
          <p:nvPr/>
        </p:nvSpPr>
        <p:spPr>
          <a:xfrm rot="0" flipH="0" flipV="0">
            <a:off x="7026833" y="152530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8" name="Freeform 3928"/>
          <p:cNvSpPr/>
          <p:nvPr/>
        </p:nvSpPr>
        <p:spPr>
          <a:xfrm rot="0" flipH="0" flipV="0">
            <a:off x="7076299" y="15253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9" name="Freeform 3929"/>
          <p:cNvSpPr/>
          <p:nvPr/>
        </p:nvSpPr>
        <p:spPr>
          <a:xfrm rot="0" flipH="0" flipV="0">
            <a:off x="7125766" y="15253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0" name="Freeform 3930"/>
          <p:cNvSpPr/>
          <p:nvPr/>
        </p:nvSpPr>
        <p:spPr>
          <a:xfrm rot="0" flipH="0" flipV="0">
            <a:off x="7175233" y="15253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1" name="Freeform 3931"/>
          <p:cNvSpPr/>
          <p:nvPr/>
        </p:nvSpPr>
        <p:spPr>
          <a:xfrm rot="0" flipH="0" flipV="0">
            <a:off x="7224611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2" name="Freeform 3932"/>
          <p:cNvSpPr/>
          <p:nvPr/>
        </p:nvSpPr>
        <p:spPr>
          <a:xfrm rot="0" flipH="0" flipV="0">
            <a:off x="7274077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3" name="Freeform 3933"/>
          <p:cNvSpPr/>
          <p:nvPr/>
        </p:nvSpPr>
        <p:spPr>
          <a:xfrm rot="0" flipH="0" flipV="0">
            <a:off x="7323543" y="15253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4" name="Freeform 3934"/>
          <p:cNvSpPr/>
          <p:nvPr/>
        </p:nvSpPr>
        <p:spPr>
          <a:xfrm rot="0" flipH="0" flipV="0">
            <a:off x="7373010" y="152532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5" name="Freeform 3935"/>
          <p:cNvSpPr/>
          <p:nvPr/>
        </p:nvSpPr>
        <p:spPr>
          <a:xfrm rot="0" flipH="0" flipV="0">
            <a:off x="7422476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6" name="Freeform 3936"/>
          <p:cNvSpPr/>
          <p:nvPr/>
        </p:nvSpPr>
        <p:spPr>
          <a:xfrm rot="0" flipH="0" flipV="0">
            <a:off x="7471955" y="1525320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7" name="Freeform 3937"/>
          <p:cNvSpPr/>
          <p:nvPr/>
        </p:nvSpPr>
        <p:spPr>
          <a:xfrm rot="0" flipH="0" flipV="0">
            <a:off x="7521410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8" name="Freeform 3938"/>
          <p:cNvSpPr/>
          <p:nvPr/>
        </p:nvSpPr>
        <p:spPr>
          <a:xfrm rot="0" flipH="0" flipV="0">
            <a:off x="7570889" y="15253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9" name="Freeform 3939"/>
          <p:cNvSpPr/>
          <p:nvPr/>
        </p:nvSpPr>
        <p:spPr>
          <a:xfrm rot="0" flipH="0" flipV="0">
            <a:off x="7620342" y="15253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0" name="Freeform 3940"/>
          <p:cNvSpPr/>
          <p:nvPr/>
        </p:nvSpPr>
        <p:spPr>
          <a:xfrm rot="0" flipH="0" flipV="0">
            <a:off x="7669809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1" name="Freeform 3941"/>
          <p:cNvSpPr/>
          <p:nvPr/>
        </p:nvSpPr>
        <p:spPr>
          <a:xfrm rot="0" flipH="0" flipV="0">
            <a:off x="7719288" y="152530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2" name="Freeform 3942"/>
          <p:cNvSpPr/>
          <p:nvPr/>
        </p:nvSpPr>
        <p:spPr>
          <a:xfrm rot="0" flipH="0" flipV="0">
            <a:off x="7768742" y="15253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3" name="Freeform 3943"/>
          <p:cNvSpPr/>
          <p:nvPr/>
        </p:nvSpPr>
        <p:spPr>
          <a:xfrm rot="0" flipH="0" flipV="0">
            <a:off x="7818183" y="1525320"/>
            <a:ext cx="25716" cy="25704"/>
          </a:xfrm>
          <a:custGeom>
            <a:pathLst>
              <a:path w="25716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716" y="5778"/>
                  <a:pt x="25716" y="12852"/>
                </a:cubicBezTo>
                <a:cubicBezTo>
                  <a:pt x="25716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4" name="Freeform 3944"/>
          <p:cNvSpPr/>
          <p:nvPr/>
        </p:nvSpPr>
        <p:spPr>
          <a:xfrm rot="0" flipH="0" flipV="0">
            <a:off x="7867675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5" name="Freeform 3945"/>
          <p:cNvSpPr/>
          <p:nvPr/>
        </p:nvSpPr>
        <p:spPr>
          <a:xfrm rot="0" flipH="0" flipV="0">
            <a:off x="8065541" y="152532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6" name="Freeform 3946"/>
          <p:cNvSpPr/>
          <p:nvPr/>
        </p:nvSpPr>
        <p:spPr>
          <a:xfrm rot="0" flipH="0" flipV="0">
            <a:off x="1017333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7" name="Freeform 3947"/>
          <p:cNvSpPr/>
          <p:nvPr/>
        </p:nvSpPr>
        <p:spPr>
          <a:xfrm rot="0" flipH="0" flipV="0">
            <a:off x="1066800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8" name="Freeform 3948"/>
          <p:cNvSpPr/>
          <p:nvPr/>
        </p:nvSpPr>
        <p:spPr>
          <a:xfrm rot="0" flipH="0" flipV="0">
            <a:off x="1116266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9" name="Freeform 3949"/>
          <p:cNvSpPr/>
          <p:nvPr/>
        </p:nvSpPr>
        <p:spPr>
          <a:xfrm rot="0" flipH="0" flipV="0">
            <a:off x="1165733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0" name="Freeform 3950"/>
          <p:cNvSpPr/>
          <p:nvPr/>
        </p:nvSpPr>
        <p:spPr>
          <a:xfrm rot="0" flipH="0" flipV="0">
            <a:off x="1215199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1" name="Freeform 3951"/>
          <p:cNvSpPr/>
          <p:nvPr/>
        </p:nvSpPr>
        <p:spPr>
          <a:xfrm rot="0" flipH="0" flipV="0">
            <a:off x="1264666" y="1568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2" name="Freeform 3952"/>
          <p:cNvSpPr/>
          <p:nvPr/>
        </p:nvSpPr>
        <p:spPr>
          <a:xfrm rot="0" flipH="0" flipV="0">
            <a:off x="1314119" y="1568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3" name="Freeform 3953"/>
          <p:cNvSpPr/>
          <p:nvPr/>
        </p:nvSpPr>
        <p:spPr>
          <a:xfrm rot="0" flipH="0" flipV="0">
            <a:off x="1363637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4" name="Freeform 3954"/>
          <p:cNvSpPr/>
          <p:nvPr/>
        </p:nvSpPr>
        <p:spPr>
          <a:xfrm rot="0" flipH="0" flipV="0">
            <a:off x="1413014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5" name="Freeform 3955"/>
          <p:cNvSpPr/>
          <p:nvPr/>
        </p:nvSpPr>
        <p:spPr>
          <a:xfrm rot="0" flipH="0" flipV="0">
            <a:off x="1462481" y="156820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6" name="Freeform 3956"/>
          <p:cNvSpPr/>
          <p:nvPr/>
        </p:nvSpPr>
        <p:spPr>
          <a:xfrm rot="0" flipH="0" flipV="0">
            <a:off x="1511960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7" name="Freeform 3957"/>
          <p:cNvSpPr/>
          <p:nvPr/>
        </p:nvSpPr>
        <p:spPr>
          <a:xfrm rot="0" flipH="0" flipV="0">
            <a:off x="1561414" y="156820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8" name="Freeform 3958"/>
          <p:cNvSpPr/>
          <p:nvPr/>
        </p:nvSpPr>
        <p:spPr>
          <a:xfrm rot="0" flipH="0" flipV="0">
            <a:off x="1610893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9" name="Freeform 3959"/>
          <p:cNvSpPr/>
          <p:nvPr/>
        </p:nvSpPr>
        <p:spPr>
          <a:xfrm rot="0" flipH="0" flipV="0">
            <a:off x="1660347" y="1568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0" name="Freeform 3960"/>
          <p:cNvSpPr/>
          <p:nvPr/>
        </p:nvSpPr>
        <p:spPr>
          <a:xfrm rot="0" flipH="0" flipV="0">
            <a:off x="1709826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1" name="Freeform 3961"/>
          <p:cNvSpPr/>
          <p:nvPr/>
        </p:nvSpPr>
        <p:spPr>
          <a:xfrm rot="0" flipH="0" flipV="0">
            <a:off x="1759280" y="1568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2" name="Freeform 3962"/>
          <p:cNvSpPr/>
          <p:nvPr/>
        </p:nvSpPr>
        <p:spPr>
          <a:xfrm rot="0" flipH="0" flipV="0">
            <a:off x="1808759" y="1568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3" name="Freeform 3963"/>
          <p:cNvSpPr/>
          <p:nvPr/>
        </p:nvSpPr>
        <p:spPr>
          <a:xfrm rot="0" flipH="0" flipV="0">
            <a:off x="1858264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4" name="Freeform 3964"/>
          <p:cNvSpPr/>
          <p:nvPr/>
        </p:nvSpPr>
        <p:spPr>
          <a:xfrm rot="0" flipH="0" flipV="0">
            <a:off x="1907730" y="156822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26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5" name="Freeform 3965"/>
          <p:cNvSpPr/>
          <p:nvPr/>
        </p:nvSpPr>
        <p:spPr>
          <a:xfrm rot="0" flipH="0" flipV="0">
            <a:off x="1957108" y="156820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6" name="Freeform 3966"/>
          <p:cNvSpPr/>
          <p:nvPr/>
        </p:nvSpPr>
        <p:spPr>
          <a:xfrm rot="0" flipH="0" flipV="0">
            <a:off x="2006574" y="156820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7" name="Freeform 3967"/>
          <p:cNvSpPr/>
          <p:nvPr/>
        </p:nvSpPr>
        <p:spPr>
          <a:xfrm rot="0" flipH="0" flipV="0">
            <a:off x="2056053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8" name="Freeform 3968"/>
          <p:cNvSpPr/>
          <p:nvPr/>
        </p:nvSpPr>
        <p:spPr>
          <a:xfrm rot="0" flipH="0" flipV="0">
            <a:off x="2105507" y="1568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9" name="Freeform 3969"/>
          <p:cNvSpPr/>
          <p:nvPr/>
        </p:nvSpPr>
        <p:spPr>
          <a:xfrm rot="0" flipH="0" flipV="0">
            <a:off x="2154986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0" name="Freeform 3970"/>
          <p:cNvSpPr/>
          <p:nvPr/>
        </p:nvSpPr>
        <p:spPr>
          <a:xfrm rot="0" flipH="0" flipV="0">
            <a:off x="2204440" y="1568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1" name="Freeform 3971"/>
          <p:cNvSpPr/>
          <p:nvPr/>
        </p:nvSpPr>
        <p:spPr>
          <a:xfrm rot="0" flipH="0" flipV="0">
            <a:off x="2253919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2" name="Freeform 3972"/>
          <p:cNvSpPr/>
          <p:nvPr/>
        </p:nvSpPr>
        <p:spPr>
          <a:xfrm rot="0" flipH="0" flipV="0">
            <a:off x="2303373" y="1568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3" name="Freeform 3973"/>
          <p:cNvSpPr/>
          <p:nvPr/>
        </p:nvSpPr>
        <p:spPr>
          <a:xfrm rot="0" flipH="0" flipV="0">
            <a:off x="2352840" y="156822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4" name="Freeform 3974"/>
          <p:cNvSpPr/>
          <p:nvPr/>
        </p:nvSpPr>
        <p:spPr>
          <a:xfrm rot="0" flipH="0" flipV="0">
            <a:off x="2402357" y="156822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5" name="Freeform 3975"/>
          <p:cNvSpPr/>
          <p:nvPr/>
        </p:nvSpPr>
        <p:spPr>
          <a:xfrm rot="0" flipH="0" flipV="0">
            <a:off x="2451823" y="156822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6" name="Freeform 3976"/>
          <p:cNvSpPr/>
          <p:nvPr/>
        </p:nvSpPr>
        <p:spPr>
          <a:xfrm rot="0" flipH="0" flipV="0">
            <a:off x="2501201" y="156822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7" name="Freeform 3977"/>
          <p:cNvSpPr/>
          <p:nvPr/>
        </p:nvSpPr>
        <p:spPr>
          <a:xfrm rot="0" flipH="0" flipV="0">
            <a:off x="2550668" y="15682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8" name="Freeform 3978"/>
          <p:cNvSpPr/>
          <p:nvPr/>
        </p:nvSpPr>
        <p:spPr>
          <a:xfrm rot="0" flipH="0" flipV="0">
            <a:off x="2600134" y="156822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9" name="Freeform 3979"/>
          <p:cNvSpPr/>
          <p:nvPr/>
        </p:nvSpPr>
        <p:spPr>
          <a:xfrm rot="0" flipH="0" flipV="0">
            <a:off x="2649600" y="15682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0" name="Freeform 3980"/>
          <p:cNvSpPr/>
          <p:nvPr/>
        </p:nvSpPr>
        <p:spPr>
          <a:xfrm rot="0" flipH="0" flipV="0">
            <a:off x="2699067" y="156822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1" name="Freeform 3981"/>
          <p:cNvSpPr/>
          <p:nvPr/>
        </p:nvSpPr>
        <p:spPr>
          <a:xfrm rot="0" flipH="0" flipV="0">
            <a:off x="2748534" y="15682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2" name="Freeform 3982"/>
          <p:cNvSpPr/>
          <p:nvPr/>
        </p:nvSpPr>
        <p:spPr>
          <a:xfrm rot="0" flipH="0" flipV="0">
            <a:off x="2946361" y="156820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20015" y="0"/>
                  <a:pt x="25717" y="5778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3" name="Freeform 3983"/>
          <p:cNvSpPr/>
          <p:nvPr/>
        </p:nvSpPr>
        <p:spPr>
          <a:xfrm rot="0" flipH="0" flipV="0">
            <a:off x="4034548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4" name="Freeform 3984"/>
          <p:cNvSpPr/>
          <p:nvPr/>
        </p:nvSpPr>
        <p:spPr>
          <a:xfrm rot="0" flipH="0" flipV="0">
            <a:off x="4084015" y="156822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5" name="Freeform 3985"/>
          <p:cNvSpPr/>
          <p:nvPr/>
        </p:nvSpPr>
        <p:spPr>
          <a:xfrm rot="0" flipH="0" flipV="0">
            <a:off x="4133481" y="156820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6" name="Freeform 3986"/>
          <p:cNvSpPr/>
          <p:nvPr/>
        </p:nvSpPr>
        <p:spPr>
          <a:xfrm rot="0" flipH="0" flipV="0">
            <a:off x="4182948" y="1568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7" name="Freeform 3987"/>
          <p:cNvSpPr/>
          <p:nvPr/>
        </p:nvSpPr>
        <p:spPr>
          <a:xfrm rot="0" flipH="0" flipV="0">
            <a:off x="4232414" y="15682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8" name="Freeform 3988"/>
          <p:cNvSpPr/>
          <p:nvPr/>
        </p:nvSpPr>
        <p:spPr>
          <a:xfrm rot="0" flipH="0" flipV="0">
            <a:off x="4281881" y="156822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9" name="Freeform 3989"/>
          <p:cNvSpPr/>
          <p:nvPr/>
        </p:nvSpPr>
        <p:spPr>
          <a:xfrm rot="0" flipH="0" flipV="0">
            <a:off x="4331347" y="15682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0" name="Freeform 3990"/>
          <p:cNvSpPr/>
          <p:nvPr/>
        </p:nvSpPr>
        <p:spPr>
          <a:xfrm rot="0" flipH="0" flipV="0">
            <a:off x="4380814" y="156822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1" name="Freeform 3991"/>
          <p:cNvSpPr/>
          <p:nvPr/>
        </p:nvSpPr>
        <p:spPr>
          <a:xfrm rot="0" flipH="0" flipV="0">
            <a:off x="4578642" y="156822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2" name="Freeform 3992"/>
          <p:cNvSpPr/>
          <p:nvPr/>
        </p:nvSpPr>
        <p:spPr>
          <a:xfrm rot="0" flipH="0" flipV="0">
            <a:off x="4628108" y="156820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3" name="Freeform 3993"/>
          <p:cNvSpPr/>
          <p:nvPr/>
        </p:nvSpPr>
        <p:spPr>
          <a:xfrm rot="0" flipH="0" flipV="0">
            <a:off x="4677613" y="156822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4" name="Freeform 3994"/>
          <p:cNvSpPr/>
          <p:nvPr/>
        </p:nvSpPr>
        <p:spPr>
          <a:xfrm rot="0" flipH="0" flipV="0">
            <a:off x="4727079" y="156822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5" name="Freeform 3995"/>
          <p:cNvSpPr/>
          <p:nvPr/>
        </p:nvSpPr>
        <p:spPr>
          <a:xfrm rot="0" flipH="0" flipV="0">
            <a:off x="4776546" y="156822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6" name="Freeform 3996"/>
          <p:cNvSpPr/>
          <p:nvPr/>
        </p:nvSpPr>
        <p:spPr>
          <a:xfrm rot="0" flipH="0" flipV="0">
            <a:off x="4826012" y="156822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7" name="Freeform 3997"/>
          <p:cNvSpPr/>
          <p:nvPr/>
        </p:nvSpPr>
        <p:spPr>
          <a:xfrm rot="0" flipH="0" flipV="0">
            <a:off x="4875492" y="156822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8" name="Freeform 3998"/>
          <p:cNvSpPr/>
          <p:nvPr/>
        </p:nvSpPr>
        <p:spPr>
          <a:xfrm rot="0" flipH="0" flipV="0">
            <a:off x="4924945" y="156822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9" name="Freeform 3999"/>
          <p:cNvSpPr/>
          <p:nvPr/>
        </p:nvSpPr>
        <p:spPr>
          <a:xfrm rot="0" flipH="0" flipV="0">
            <a:off x="4974424" y="156822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0" name="Freeform 4000"/>
          <p:cNvSpPr/>
          <p:nvPr/>
        </p:nvSpPr>
        <p:spPr>
          <a:xfrm rot="0" flipH="0" flipV="0">
            <a:off x="5419534" y="156822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1" name="Freeform 4001"/>
          <p:cNvSpPr/>
          <p:nvPr/>
        </p:nvSpPr>
        <p:spPr>
          <a:xfrm rot="0" flipH="0" flipV="0">
            <a:off x="5469000" y="156822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2" name="Freeform 4002"/>
          <p:cNvSpPr/>
          <p:nvPr/>
        </p:nvSpPr>
        <p:spPr>
          <a:xfrm rot="0" flipH="0" flipV="0">
            <a:off x="5518467" y="156822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3" name="Freeform 4003"/>
          <p:cNvSpPr/>
          <p:nvPr/>
        </p:nvSpPr>
        <p:spPr>
          <a:xfrm rot="0" flipH="0" flipV="0">
            <a:off x="5716333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4" name="Freeform 4004"/>
          <p:cNvSpPr/>
          <p:nvPr/>
        </p:nvSpPr>
        <p:spPr>
          <a:xfrm rot="0" flipH="0" flipV="0">
            <a:off x="5765799" y="1568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5" name="Freeform 4005"/>
          <p:cNvSpPr/>
          <p:nvPr/>
        </p:nvSpPr>
        <p:spPr>
          <a:xfrm rot="0" flipH="0" flipV="0">
            <a:off x="5815266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6" name="Freeform 4006"/>
          <p:cNvSpPr/>
          <p:nvPr/>
        </p:nvSpPr>
        <p:spPr>
          <a:xfrm rot="0" flipH="0" flipV="0">
            <a:off x="5864732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7" name="Freeform 4007"/>
          <p:cNvSpPr/>
          <p:nvPr/>
        </p:nvSpPr>
        <p:spPr>
          <a:xfrm rot="0" flipH="0" flipV="0">
            <a:off x="5914199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8" name="Freeform 4008"/>
          <p:cNvSpPr/>
          <p:nvPr/>
        </p:nvSpPr>
        <p:spPr>
          <a:xfrm rot="0" flipH="0" flipV="0">
            <a:off x="5963678" y="1568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9" name="Freeform 4009"/>
          <p:cNvSpPr/>
          <p:nvPr/>
        </p:nvSpPr>
        <p:spPr>
          <a:xfrm rot="0" flipH="0" flipV="0">
            <a:off x="6013132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0" name="Freeform 4010"/>
          <p:cNvSpPr/>
          <p:nvPr/>
        </p:nvSpPr>
        <p:spPr>
          <a:xfrm rot="0" flipH="0" flipV="0">
            <a:off x="6062611" y="1568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1" name="Freeform 4011"/>
          <p:cNvSpPr/>
          <p:nvPr/>
        </p:nvSpPr>
        <p:spPr>
          <a:xfrm rot="0" flipH="0" flipV="0">
            <a:off x="6112065" y="156820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2" name="Freeform 4012"/>
          <p:cNvSpPr/>
          <p:nvPr/>
        </p:nvSpPr>
        <p:spPr>
          <a:xfrm rot="0" flipH="0" flipV="0">
            <a:off x="6161531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3" name="Freeform 4013"/>
          <p:cNvSpPr/>
          <p:nvPr/>
        </p:nvSpPr>
        <p:spPr>
          <a:xfrm rot="0" flipH="0" flipV="0">
            <a:off x="6211011" y="15682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4" name="Freeform 4014"/>
          <p:cNvSpPr/>
          <p:nvPr/>
        </p:nvSpPr>
        <p:spPr>
          <a:xfrm rot="0" flipH="0" flipV="0">
            <a:off x="6260464" y="156820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5" name="Freeform 4015"/>
          <p:cNvSpPr/>
          <p:nvPr/>
        </p:nvSpPr>
        <p:spPr>
          <a:xfrm rot="0" flipH="0" flipV="0">
            <a:off x="6309944" y="156820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6" name="Freeform 4016"/>
          <p:cNvSpPr/>
          <p:nvPr/>
        </p:nvSpPr>
        <p:spPr>
          <a:xfrm rot="0" flipH="0" flipV="0">
            <a:off x="6359321" y="1568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7" name="Freeform 4017"/>
          <p:cNvSpPr/>
          <p:nvPr/>
        </p:nvSpPr>
        <p:spPr>
          <a:xfrm rot="0" flipH="0" flipV="0">
            <a:off x="6408788" y="1568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8" name="Freeform 4018"/>
          <p:cNvSpPr/>
          <p:nvPr/>
        </p:nvSpPr>
        <p:spPr>
          <a:xfrm rot="0" flipH="0" flipV="0">
            <a:off x="6458254" y="1568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9" name="Freeform 4019"/>
          <p:cNvSpPr/>
          <p:nvPr/>
        </p:nvSpPr>
        <p:spPr>
          <a:xfrm rot="0" flipH="0" flipV="0">
            <a:off x="6507721" y="1568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0" name="Freeform 4020"/>
          <p:cNvSpPr/>
          <p:nvPr/>
        </p:nvSpPr>
        <p:spPr>
          <a:xfrm rot="0" flipH="0" flipV="0">
            <a:off x="6557187" y="1568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1" name="Freeform 4021"/>
          <p:cNvSpPr/>
          <p:nvPr/>
        </p:nvSpPr>
        <p:spPr>
          <a:xfrm rot="0" flipH="0" flipV="0">
            <a:off x="6606654" y="1568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2" name="Freeform 4022"/>
          <p:cNvSpPr/>
          <p:nvPr/>
        </p:nvSpPr>
        <p:spPr>
          <a:xfrm rot="0" flipH="0" flipV="0">
            <a:off x="6656121" y="1568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3" name="Freeform 4023"/>
          <p:cNvSpPr/>
          <p:nvPr/>
        </p:nvSpPr>
        <p:spPr>
          <a:xfrm rot="0" flipH="0" flipV="0">
            <a:off x="6705587" y="1568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4" name="Freeform 4024"/>
          <p:cNvSpPr/>
          <p:nvPr/>
        </p:nvSpPr>
        <p:spPr>
          <a:xfrm rot="0" flipH="0" flipV="0">
            <a:off x="6755054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5" name="Freeform 4025"/>
          <p:cNvSpPr/>
          <p:nvPr/>
        </p:nvSpPr>
        <p:spPr>
          <a:xfrm rot="0" flipH="0" flipV="0">
            <a:off x="6804520" y="156820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6" name="Freeform 4026"/>
          <p:cNvSpPr/>
          <p:nvPr/>
        </p:nvSpPr>
        <p:spPr>
          <a:xfrm rot="0" flipH="0" flipV="0">
            <a:off x="6853986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7" name="Freeform 4027"/>
          <p:cNvSpPr/>
          <p:nvPr/>
        </p:nvSpPr>
        <p:spPr>
          <a:xfrm rot="0" flipH="0" flipV="0">
            <a:off x="6903453" y="1568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25" y="0"/>
                  <a:pt x="25615" y="5778"/>
                  <a:pt x="25615" y="12852"/>
                </a:cubicBezTo>
                <a:cubicBezTo>
                  <a:pt x="25615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8" name="Freeform 4028"/>
          <p:cNvSpPr/>
          <p:nvPr/>
        </p:nvSpPr>
        <p:spPr>
          <a:xfrm rot="0" flipH="0" flipV="0">
            <a:off x="6952919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9" name="Freeform 4029"/>
          <p:cNvSpPr/>
          <p:nvPr/>
        </p:nvSpPr>
        <p:spPr>
          <a:xfrm rot="0" flipH="0" flipV="0">
            <a:off x="7002399" y="156820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0" name="Freeform 4030"/>
          <p:cNvSpPr/>
          <p:nvPr/>
        </p:nvSpPr>
        <p:spPr>
          <a:xfrm rot="0" flipH="0" flipV="0">
            <a:off x="7051853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1" name="Freeform 4031"/>
          <p:cNvSpPr/>
          <p:nvPr/>
        </p:nvSpPr>
        <p:spPr>
          <a:xfrm rot="0" flipH="0" flipV="0">
            <a:off x="7101319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2" name="Freeform 4032"/>
          <p:cNvSpPr/>
          <p:nvPr/>
        </p:nvSpPr>
        <p:spPr>
          <a:xfrm rot="0" flipH="0" flipV="0">
            <a:off x="7150785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3" name="Freeform 4033"/>
          <p:cNvSpPr/>
          <p:nvPr/>
        </p:nvSpPr>
        <p:spPr>
          <a:xfrm rot="0" flipH="0" flipV="0">
            <a:off x="7200252" y="156820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4" name="Freeform 4034"/>
          <p:cNvSpPr/>
          <p:nvPr/>
        </p:nvSpPr>
        <p:spPr>
          <a:xfrm rot="0" flipH="0" flipV="0">
            <a:off x="7249718" y="156820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5" name="Freeform 4035"/>
          <p:cNvSpPr/>
          <p:nvPr/>
        </p:nvSpPr>
        <p:spPr>
          <a:xfrm rot="0" flipH="0" flipV="0">
            <a:off x="7299185" y="156820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6" name="Freeform 4036"/>
          <p:cNvSpPr/>
          <p:nvPr/>
        </p:nvSpPr>
        <p:spPr>
          <a:xfrm rot="0" flipH="0" flipV="0">
            <a:off x="7348563" y="1568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7" name="Freeform 4037"/>
          <p:cNvSpPr/>
          <p:nvPr/>
        </p:nvSpPr>
        <p:spPr>
          <a:xfrm rot="0" flipH="0" flipV="0">
            <a:off x="7398041" y="1568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8" name="Freeform 4038"/>
          <p:cNvSpPr/>
          <p:nvPr/>
        </p:nvSpPr>
        <p:spPr>
          <a:xfrm rot="0" flipH="0" flipV="0">
            <a:off x="7447495" y="156820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9" name="Freeform 4039"/>
          <p:cNvSpPr/>
          <p:nvPr/>
        </p:nvSpPr>
        <p:spPr>
          <a:xfrm rot="0" flipH="0" flipV="0">
            <a:off x="7496975" y="1568221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0" name="Freeform 4040"/>
          <p:cNvSpPr/>
          <p:nvPr/>
        </p:nvSpPr>
        <p:spPr>
          <a:xfrm rot="0" flipH="0" flipV="0">
            <a:off x="7546441" y="1568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1" name="Freeform 4041"/>
          <p:cNvSpPr/>
          <p:nvPr/>
        </p:nvSpPr>
        <p:spPr>
          <a:xfrm rot="0" flipH="0" flipV="0">
            <a:off x="7595907" y="1568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2" name="Freeform 4042"/>
          <p:cNvSpPr/>
          <p:nvPr/>
        </p:nvSpPr>
        <p:spPr>
          <a:xfrm rot="0" flipH="0" flipV="0">
            <a:off x="7645374" y="1568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3" name="Freeform 4043"/>
          <p:cNvSpPr/>
          <p:nvPr/>
        </p:nvSpPr>
        <p:spPr>
          <a:xfrm rot="0" flipH="0" flipV="0">
            <a:off x="7694841" y="156820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4" name="Freeform 4044"/>
          <p:cNvSpPr/>
          <p:nvPr/>
        </p:nvSpPr>
        <p:spPr>
          <a:xfrm rot="0" flipH="0" flipV="0">
            <a:off x="7744307" y="156820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5" name="Freeform 4045"/>
          <p:cNvSpPr/>
          <p:nvPr/>
        </p:nvSpPr>
        <p:spPr>
          <a:xfrm rot="0" flipH="0" flipV="0">
            <a:off x="7843240" y="156822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6" name="Freeform 4046"/>
          <p:cNvSpPr/>
          <p:nvPr/>
        </p:nvSpPr>
        <p:spPr>
          <a:xfrm rot="0" flipH="0" flipV="0">
            <a:off x="8041106" y="156822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7" name="Freeform 4047"/>
          <p:cNvSpPr/>
          <p:nvPr/>
        </p:nvSpPr>
        <p:spPr>
          <a:xfrm rot="0" flipH="0" flipV="0">
            <a:off x="8090573" y="156822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8" name="Freeform 4048"/>
          <p:cNvSpPr/>
          <p:nvPr/>
        </p:nvSpPr>
        <p:spPr>
          <a:xfrm rot="0" flipH="0" flipV="0">
            <a:off x="1041768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9" name="Freeform 4049"/>
          <p:cNvSpPr/>
          <p:nvPr/>
        </p:nvSpPr>
        <p:spPr>
          <a:xfrm rot="0" flipH="0" flipV="0">
            <a:off x="1091234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0" name="Freeform 4050"/>
          <p:cNvSpPr/>
          <p:nvPr/>
        </p:nvSpPr>
        <p:spPr>
          <a:xfrm rot="0" flipH="0" flipV="0">
            <a:off x="1140701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1" name="Freeform 4051"/>
          <p:cNvSpPr/>
          <p:nvPr/>
        </p:nvSpPr>
        <p:spPr>
          <a:xfrm rot="0" flipH="0" flipV="0">
            <a:off x="1190167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2" name="Freeform 4052"/>
          <p:cNvSpPr/>
          <p:nvPr/>
        </p:nvSpPr>
        <p:spPr>
          <a:xfrm rot="0" flipH="0" flipV="0">
            <a:off x="1239596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20002" y="0"/>
                  <a:pt x="25704" y="5702"/>
                  <a:pt x="25704" y="12776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3" name="Freeform 4053"/>
          <p:cNvSpPr/>
          <p:nvPr/>
        </p:nvSpPr>
        <p:spPr>
          <a:xfrm rot="0" flipH="0" flipV="0">
            <a:off x="1289151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4" name="Freeform 4054"/>
          <p:cNvSpPr/>
          <p:nvPr/>
        </p:nvSpPr>
        <p:spPr>
          <a:xfrm rot="0" flipH="0" flipV="0">
            <a:off x="1338529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5" name="Freeform 4055"/>
          <p:cNvSpPr/>
          <p:nvPr/>
        </p:nvSpPr>
        <p:spPr>
          <a:xfrm rot="0" flipH="0" flipV="0">
            <a:off x="1387995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6" name="Freeform 4056"/>
          <p:cNvSpPr/>
          <p:nvPr/>
        </p:nvSpPr>
        <p:spPr>
          <a:xfrm rot="0" flipH="0" flipV="0">
            <a:off x="1437462" y="160997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7" name="Freeform 4057"/>
          <p:cNvSpPr/>
          <p:nvPr/>
        </p:nvSpPr>
        <p:spPr>
          <a:xfrm rot="0" flipH="0" flipV="0">
            <a:off x="1486928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8" name="Freeform 4058"/>
          <p:cNvSpPr/>
          <p:nvPr/>
        </p:nvSpPr>
        <p:spPr>
          <a:xfrm rot="0" flipH="0" flipV="0">
            <a:off x="1536395" y="160997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9" name="Freeform 4059"/>
          <p:cNvSpPr/>
          <p:nvPr/>
        </p:nvSpPr>
        <p:spPr>
          <a:xfrm rot="0" flipH="0" flipV="0">
            <a:off x="1585861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0" name="Freeform 4060"/>
          <p:cNvSpPr/>
          <p:nvPr/>
        </p:nvSpPr>
        <p:spPr>
          <a:xfrm rot="0" flipH="0" flipV="0">
            <a:off x="1635328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1" name="Freeform 4061"/>
          <p:cNvSpPr/>
          <p:nvPr/>
        </p:nvSpPr>
        <p:spPr>
          <a:xfrm rot="0" flipH="0" flipV="0">
            <a:off x="1684794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2" name="Freeform 4062"/>
          <p:cNvSpPr/>
          <p:nvPr/>
        </p:nvSpPr>
        <p:spPr>
          <a:xfrm rot="0" flipH="0" flipV="0">
            <a:off x="1734261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3" name="Freeform 4063"/>
          <p:cNvSpPr/>
          <p:nvPr/>
        </p:nvSpPr>
        <p:spPr>
          <a:xfrm rot="0" flipH="0" flipV="0">
            <a:off x="1783689" y="160997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4" name="Freeform 4064"/>
          <p:cNvSpPr/>
          <p:nvPr/>
        </p:nvSpPr>
        <p:spPr>
          <a:xfrm rot="0" flipH="0" flipV="0">
            <a:off x="1833156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776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5" name="Freeform 4065"/>
          <p:cNvSpPr/>
          <p:nvPr/>
        </p:nvSpPr>
        <p:spPr>
          <a:xfrm rot="0" flipH="0" flipV="0">
            <a:off x="1882622" y="160997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6" name="Freeform 4066"/>
          <p:cNvSpPr/>
          <p:nvPr/>
        </p:nvSpPr>
        <p:spPr>
          <a:xfrm rot="0" flipH="0" flipV="0">
            <a:off x="1932089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7" name="Freeform 4067"/>
          <p:cNvSpPr/>
          <p:nvPr/>
        </p:nvSpPr>
        <p:spPr>
          <a:xfrm rot="0" flipH="0" flipV="0">
            <a:off x="1981555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8" name="Freeform 4068"/>
          <p:cNvSpPr/>
          <p:nvPr/>
        </p:nvSpPr>
        <p:spPr>
          <a:xfrm rot="0" flipH="0" flipV="0">
            <a:off x="2031022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9" name="Freeform 4069"/>
          <p:cNvSpPr/>
          <p:nvPr/>
        </p:nvSpPr>
        <p:spPr>
          <a:xfrm rot="0" flipH="0" flipV="0">
            <a:off x="2080488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0" name="Freeform 4070"/>
          <p:cNvSpPr/>
          <p:nvPr/>
        </p:nvSpPr>
        <p:spPr>
          <a:xfrm rot="0" flipH="0" flipV="0">
            <a:off x="2129955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1" name="Freeform 4071"/>
          <p:cNvSpPr/>
          <p:nvPr/>
        </p:nvSpPr>
        <p:spPr>
          <a:xfrm rot="0" flipH="0" flipV="0">
            <a:off x="2179421" y="1609979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2" name="Freeform 4072"/>
          <p:cNvSpPr/>
          <p:nvPr/>
        </p:nvSpPr>
        <p:spPr>
          <a:xfrm rot="0" flipH="0" flipV="0">
            <a:off x="2228888" y="160997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3" name="Freeform 4073"/>
          <p:cNvSpPr/>
          <p:nvPr/>
        </p:nvSpPr>
        <p:spPr>
          <a:xfrm rot="0" flipH="0" flipV="0">
            <a:off x="2278392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4" name="Freeform 4074"/>
          <p:cNvSpPr/>
          <p:nvPr/>
        </p:nvSpPr>
        <p:spPr>
          <a:xfrm rot="0" flipH="0" flipV="0">
            <a:off x="2327871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5" name="Freeform 4075"/>
          <p:cNvSpPr/>
          <p:nvPr/>
        </p:nvSpPr>
        <p:spPr>
          <a:xfrm rot="0" flipH="0" flipV="0">
            <a:off x="2377325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6" name="Freeform 4076"/>
          <p:cNvSpPr/>
          <p:nvPr/>
        </p:nvSpPr>
        <p:spPr>
          <a:xfrm rot="0" flipH="0" flipV="0">
            <a:off x="2426715" y="160996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7" name="Freeform 4077"/>
          <p:cNvSpPr/>
          <p:nvPr/>
        </p:nvSpPr>
        <p:spPr>
          <a:xfrm rot="0" flipH="0" flipV="0">
            <a:off x="2476182" y="160996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8" name="Freeform 4078"/>
          <p:cNvSpPr/>
          <p:nvPr/>
        </p:nvSpPr>
        <p:spPr>
          <a:xfrm rot="0" flipH="0" flipV="0">
            <a:off x="2525649" y="160996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9" name="Freeform 4079"/>
          <p:cNvSpPr/>
          <p:nvPr/>
        </p:nvSpPr>
        <p:spPr>
          <a:xfrm rot="0" flipH="0" flipV="0">
            <a:off x="2575115" y="160996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0" name="Freeform 4080"/>
          <p:cNvSpPr/>
          <p:nvPr/>
        </p:nvSpPr>
        <p:spPr>
          <a:xfrm rot="0" flipH="0" flipV="0">
            <a:off x="2624581" y="160996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1" name="Freeform 4081"/>
          <p:cNvSpPr/>
          <p:nvPr/>
        </p:nvSpPr>
        <p:spPr>
          <a:xfrm rot="0" flipH="0" flipV="0">
            <a:off x="2674048" y="160996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2" name="Freeform 4082"/>
          <p:cNvSpPr/>
          <p:nvPr/>
        </p:nvSpPr>
        <p:spPr>
          <a:xfrm rot="0" flipH="0" flipV="0">
            <a:off x="2723515" y="1609966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3" name="Freeform 4083"/>
          <p:cNvSpPr/>
          <p:nvPr/>
        </p:nvSpPr>
        <p:spPr>
          <a:xfrm rot="0" flipH="0" flipV="0">
            <a:off x="4058996" y="160996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4" name="Freeform 4084"/>
          <p:cNvSpPr/>
          <p:nvPr/>
        </p:nvSpPr>
        <p:spPr>
          <a:xfrm rot="0" flipH="0" flipV="0">
            <a:off x="4108462" y="160996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5" name="Freeform 4085"/>
          <p:cNvSpPr/>
          <p:nvPr/>
        </p:nvSpPr>
        <p:spPr>
          <a:xfrm rot="0" flipH="0" flipV="0">
            <a:off x="4157929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6" name="Freeform 4086"/>
          <p:cNvSpPr/>
          <p:nvPr/>
        </p:nvSpPr>
        <p:spPr>
          <a:xfrm rot="0" flipH="0" flipV="0">
            <a:off x="4207395" y="160996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7" name="Freeform 4087"/>
          <p:cNvSpPr/>
          <p:nvPr/>
        </p:nvSpPr>
        <p:spPr>
          <a:xfrm rot="0" flipH="0" flipV="0">
            <a:off x="4256849" y="1609966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15" y="25615"/>
                  <a:pt x="0" y="19913"/>
                  <a:pt x="0" y="12763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8" name="Freeform 4088"/>
          <p:cNvSpPr/>
          <p:nvPr/>
        </p:nvSpPr>
        <p:spPr>
          <a:xfrm rot="0" flipH="0" flipV="0">
            <a:off x="4306366" y="1609966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9" name="Freeform 4089"/>
          <p:cNvSpPr/>
          <p:nvPr/>
        </p:nvSpPr>
        <p:spPr>
          <a:xfrm rot="0" flipH="0" flipV="0">
            <a:off x="4355782" y="1609966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0" name="Freeform 4090"/>
          <p:cNvSpPr/>
          <p:nvPr/>
        </p:nvSpPr>
        <p:spPr>
          <a:xfrm rot="0" flipH="0" flipV="0">
            <a:off x="4504144" y="1609979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1" name="Freeform 4091"/>
          <p:cNvSpPr/>
          <p:nvPr/>
        </p:nvSpPr>
        <p:spPr>
          <a:xfrm rot="0" flipH="0" flipV="0">
            <a:off x="4603076" y="1609966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2" name="Freeform 4092"/>
          <p:cNvSpPr/>
          <p:nvPr/>
        </p:nvSpPr>
        <p:spPr>
          <a:xfrm rot="0" flipH="0" flipV="0">
            <a:off x="4652556" y="1609979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3" name="Freeform 4093"/>
          <p:cNvSpPr/>
          <p:nvPr/>
        </p:nvSpPr>
        <p:spPr>
          <a:xfrm rot="0" flipH="0" flipV="0">
            <a:off x="4702060" y="1609966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3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4" name="Freeform 4094"/>
          <p:cNvSpPr/>
          <p:nvPr/>
        </p:nvSpPr>
        <p:spPr>
          <a:xfrm rot="0" flipH="0" flipV="0">
            <a:off x="4751527" y="1609966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5" name="Freeform 4095"/>
          <p:cNvSpPr/>
          <p:nvPr/>
        </p:nvSpPr>
        <p:spPr>
          <a:xfrm rot="0" flipH="0" flipV="0">
            <a:off x="4800993" y="1609966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6" name="Freeform 4096"/>
          <p:cNvSpPr/>
          <p:nvPr/>
        </p:nvSpPr>
        <p:spPr>
          <a:xfrm rot="0" flipH="0" flipV="0">
            <a:off x="4850460" y="1609966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7" name="Freeform 4097"/>
          <p:cNvSpPr/>
          <p:nvPr/>
        </p:nvSpPr>
        <p:spPr>
          <a:xfrm rot="0" flipH="0" flipV="0">
            <a:off x="4899926" y="1609966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8" name="Freeform 4098"/>
          <p:cNvSpPr/>
          <p:nvPr/>
        </p:nvSpPr>
        <p:spPr>
          <a:xfrm rot="0" flipH="0" flipV="0">
            <a:off x="4949393" y="1609966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9" name="Freeform 4099"/>
          <p:cNvSpPr/>
          <p:nvPr/>
        </p:nvSpPr>
        <p:spPr>
          <a:xfrm rot="0" flipH="0" flipV="0">
            <a:off x="5443981" y="1609966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0" name="Freeform 4100"/>
          <p:cNvSpPr/>
          <p:nvPr/>
        </p:nvSpPr>
        <p:spPr>
          <a:xfrm rot="0" flipH="0" flipV="0">
            <a:off x="5493435" y="1609966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1" name="Freeform 4101"/>
          <p:cNvSpPr/>
          <p:nvPr/>
        </p:nvSpPr>
        <p:spPr>
          <a:xfrm rot="0" flipH="0" flipV="0">
            <a:off x="5542915" y="1609966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2" name="Freeform 4102"/>
          <p:cNvSpPr/>
          <p:nvPr/>
        </p:nvSpPr>
        <p:spPr>
          <a:xfrm rot="0" flipH="0" flipV="0">
            <a:off x="5691314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3" name="Freeform 4103"/>
          <p:cNvSpPr/>
          <p:nvPr/>
        </p:nvSpPr>
        <p:spPr>
          <a:xfrm rot="0" flipH="0" flipV="0">
            <a:off x="5740781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4" name="Freeform 4104"/>
          <p:cNvSpPr/>
          <p:nvPr/>
        </p:nvSpPr>
        <p:spPr>
          <a:xfrm rot="0" flipH="0" flipV="0">
            <a:off x="5790247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5" name="Freeform 4105"/>
          <p:cNvSpPr/>
          <p:nvPr/>
        </p:nvSpPr>
        <p:spPr>
          <a:xfrm rot="0" flipH="0" flipV="0">
            <a:off x="5839714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6" name="Freeform 4106"/>
          <p:cNvSpPr/>
          <p:nvPr/>
        </p:nvSpPr>
        <p:spPr>
          <a:xfrm rot="0" flipH="0" flipV="0">
            <a:off x="5889180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7" name="Freeform 4107"/>
          <p:cNvSpPr/>
          <p:nvPr/>
        </p:nvSpPr>
        <p:spPr>
          <a:xfrm rot="0" flipH="0" flipV="0">
            <a:off x="5938646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8" name="Freeform 4108"/>
          <p:cNvSpPr/>
          <p:nvPr/>
        </p:nvSpPr>
        <p:spPr>
          <a:xfrm rot="0" flipH="0" flipV="0">
            <a:off x="5988113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9" name="Freeform 4109"/>
          <p:cNvSpPr/>
          <p:nvPr/>
        </p:nvSpPr>
        <p:spPr>
          <a:xfrm rot="0" flipH="0" flipV="0">
            <a:off x="6037579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0" name="Freeform 4110"/>
          <p:cNvSpPr/>
          <p:nvPr/>
        </p:nvSpPr>
        <p:spPr>
          <a:xfrm rot="0" flipH="0" flipV="0">
            <a:off x="6087046" y="160997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1" name="Freeform 4111"/>
          <p:cNvSpPr/>
          <p:nvPr/>
        </p:nvSpPr>
        <p:spPr>
          <a:xfrm rot="0" flipH="0" flipV="0">
            <a:off x="6136513" y="1609979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2" name="Freeform 4112"/>
          <p:cNvSpPr/>
          <p:nvPr/>
        </p:nvSpPr>
        <p:spPr>
          <a:xfrm rot="0" flipH="0" flipV="0">
            <a:off x="6185979" y="160997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3" name="Freeform 4113"/>
          <p:cNvSpPr/>
          <p:nvPr/>
        </p:nvSpPr>
        <p:spPr>
          <a:xfrm rot="0" flipH="0" flipV="0">
            <a:off x="6235369" y="160997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4" name="Freeform 4114"/>
          <p:cNvSpPr/>
          <p:nvPr/>
        </p:nvSpPr>
        <p:spPr>
          <a:xfrm rot="0" flipH="0" flipV="0">
            <a:off x="6284823" y="160997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5" name="Freeform 4115"/>
          <p:cNvSpPr/>
          <p:nvPr/>
        </p:nvSpPr>
        <p:spPr>
          <a:xfrm rot="0" flipH="0" flipV="0">
            <a:off x="6334290" y="160997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6" name="Freeform 4116"/>
          <p:cNvSpPr/>
          <p:nvPr/>
        </p:nvSpPr>
        <p:spPr>
          <a:xfrm rot="0" flipH="0" flipV="0">
            <a:off x="6383756" y="160997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7" name="Freeform 4117"/>
          <p:cNvSpPr/>
          <p:nvPr/>
        </p:nvSpPr>
        <p:spPr>
          <a:xfrm rot="0" flipH="0" flipV="0">
            <a:off x="6433235" y="160997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8" name="Freeform 4118"/>
          <p:cNvSpPr/>
          <p:nvPr/>
        </p:nvSpPr>
        <p:spPr>
          <a:xfrm rot="0" flipH="0" flipV="0">
            <a:off x="6482689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9" name="Freeform 4119"/>
          <p:cNvSpPr/>
          <p:nvPr/>
        </p:nvSpPr>
        <p:spPr>
          <a:xfrm rot="0" flipH="0" flipV="0">
            <a:off x="6532169" y="160997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0" name="Freeform 4120"/>
          <p:cNvSpPr/>
          <p:nvPr/>
        </p:nvSpPr>
        <p:spPr>
          <a:xfrm rot="0" flipH="0" flipV="0">
            <a:off x="6581635" y="160997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1" name="Freeform 4121"/>
          <p:cNvSpPr/>
          <p:nvPr/>
        </p:nvSpPr>
        <p:spPr>
          <a:xfrm rot="0" flipH="0" flipV="0">
            <a:off x="6631088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2" name="Freeform 4122"/>
          <p:cNvSpPr/>
          <p:nvPr/>
        </p:nvSpPr>
        <p:spPr>
          <a:xfrm rot="0" flipH="0" flipV="0">
            <a:off x="6680568" y="160997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3" name="Freeform 4123"/>
          <p:cNvSpPr/>
          <p:nvPr/>
        </p:nvSpPr>
        <p:spPr>
          <a:xfrm rot="0" flipH="0" flipV="0">
            <a:off x="6730022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4" name="Freeform 4124"/>
          <p:cNvSpPr/>
          <p:nvPr/>
        </p:nvSpPr>
        <p:spPr>
          <a:xfrm rot="0" flipH="0" flipV="0">
            <a:off x="6779500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5" name="Freeform 4125"/>
          <p:cNvSpPr/>
          <p:nvPr/>
        </p:nvSpPr>
        <p:spPr>
          <a:xfrm rot="0" flipH="0" flipV="0">
            <a:off x="6828955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6" name="Freeform 4126"/>
          <p:cNvSpPr/>
          <p:nvPr/>
        </p:nvSpPr>
        <p:spPr>
          <a:xfrm rot="0" flipH="0" flipV="0">
            <a:off x="6878434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7" name="Freeform 4127"/>
          <p:cNvSpPr/>
          <p:nvPr/>
        </p:nvSpPr>
        <p:spPr>
          <a:xfrm rot="0" flipH="0" flipV="0">
            <a:off x="6927900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8" name="Freeform 4128"/>
          <p:cNvSpPr/>
          <p:nvPr/>
        </p:nvSpPr>
        <p:spPr>
          <a:xfrm rot="0" flipH="0" flipV="0">
            <a:off x="6977367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9" name="Freeform 4129"/>
          <p:cNvSpPr/>
          <p:nvPr/>
        </p:nvSpPr>
        <p:spPr>
          <a:xfrm rot="0" flipH="0" flipV="0">
            <a:off x="7026833" y="160997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76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0" name="Freeform 4130"/>
          <p:cNvSpPr/>
          <p:nvPr/>
        </p:nvSpPr>
        <p:spPr>
          <a:xfrm rot="0" flipH="0" flipV="0">
            <a:off x="7076299" y="1609979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1" name="Freeform 4131"/>
          <p:cNvSpPr/>
          <p:nvPr/>
        </p:nvSpPr>
        <p:spPr>
          <a:xfrm rot="0" flipH="0" flipV="0">
            <a:off x="7125766" y="160997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2" name="Freeform 4132"/>
          <p:cNvSpPr/>
          <p:nvPr/>
        </p:nvSpPr>
        <p:spPr>
          <a:xfrm rot="0" flipH="0" flipV="0">
            <a:off x="7175233" y="1609979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3" name="Freeform 4133"/>
          <p:cNvSpPr/>
          <p:nvPr/>
        </p:nvSpPr>
        <p:spPr>
          <a:xfrm rot="0" flipH="0" flipV="0">
            <a:off x="7224611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4" name="Freeform 4134"/>
          <p:cNvSpPr/>
          <p:nvPr/>
        </p:nvSpPr>
        <p:spPr>
          <a:xfrm rot="0" flipH="0" flipV="0">
            <a:off x="7274077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5" name="Freeform 4135"/>
          <p:cNvSpPr/>
          <p:nvPr/>
        </p:nvSpPr>
        <p:spPr>
          <a:xfrm rot="0" flipH="0" flipV="0">
            <a:off x="7323543" y="1609979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6" name="Freeform 4136"/>
          <p:cNvSpPr/>
          <p:nvPr/>
        </p:nvSpPr>
        <p:spPr>
          <a:xfrm rot="0" flipH="0" flipV="0">
            <a:off x="7373010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7" name="Freeform 4137"/>
          <p:cNvSpPr/>
          <p:nvPr/>
        </p:nvSpPr>
        <p:spPr>
          <a:xfrm rot="0" flipH="0" flipV="0">
            <a:off x="7422476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8" name="Freeform 4138"/>
          <p:cNvSpPr/>
          <p:nvPr/>
        </p:nvSpPr>
        <p:spPr>
          <a:xfrm rot="0" flipH="0" flipV="0">
            <a:off x="7471955" y="160997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9" name="Freeform 4139"/>
          <p:cNvSpPr/>
          <p:nvPr/>
        </p:nvSpPr>
        <p:spPr>
          <a:xfrm rot="0" flipH="0" flipV="0">
            <a:off x="7521410" y="1609966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0" name="Freeform 4140"/>
          <p:cNvSpPr/>
          <p:nvPr/>
        </p:nvSpPr>
        <p:spPr>
          <a:xfrm rot="0" flipH="0" flipV="0">
            <a:off x="7570889" y="1609979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1" name="Freeform 4141"/>
          <p:cNvSpPr/>
          <p:nvPr/>
        </p:nvSpPr>
        <p:spPr>
          <a:xfrm rot="0" flipH="0" flipV="0">
            <a:off x="7620342" y="1609979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2" name="Freeform 4142"/>
          <p:cNvSpPr/>
          <p:nvPr/>
        </p:nvSpPr>
        <p:spPr>
          <a:xfrm rot="0" flipH="0" flipV="0">
            <a:off x="7669809" y="1609979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3" name="Freeform 4143"/>
          <p:cNvSpPr/>
          <p:nvPr/>
        </p:nvSpPr>
        <p:spPr>
          <a:xfrm rot="0" flipH="0" flipV="0">
            <a:off x="7719288" y="1609979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4" name="Freeform 4144"/>
          <p:cNvSpPr/>
          <p:nvPr/>
        </p:nvSpPr>
        <p:spPr>
          <a:xfrm rot="0" flipH="0" flipV="0">
            <a:off x="8016087" y="1609966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5" name="Freeform 4145"/>
          <p:cNvSpPr/>
          <p:nvPr/>
        </p:nvSpPr>
        <p:spPr>
          <a:xfrm rot="0" flipH="0" flipV="0">
            <a:off x="1017333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6" name="Freeform 4146"/>
          <p:cNvSpPr/>
          <p:nvPr/>
        </p:nvSpPr>
        <p:spPr>
          <a:xfrm rot="0" flipH="0" flipV="0">
            <a:off x="1066800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7" name="Freeform 4147"/>
          <p:cNvSpPr/>
          <p:nvPr/>
        </p:nvSpPr>
        <p:spPr>
          <a:xfrm rot="0" flipH="0" flipV="0">
            <a:off x="1116266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8" name="Freeform 4148"/>
          <p:cNvSpPr/>
          <p:nvPr/>
        </p:nvSpPr>
        <p:spPr>
          <a:xfrm rot="0" flipH="0" flipV="0">
            <a:off x="1165733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9" name="Freeform 4149"/>
          <p:cNvSpPr/>
          <p:nvPr/>
        </p:nvSpPr>
        <p:spPr>
          <a:xfrm rot="0" flipH="0" flipV="0">
            <a:off x="1215199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0" name="Freeform 4150"/>
          <p:cNvSpPr/>
          <p:nvPr/>
        </p:nvSpPr>
        <p:spPr>
          <a:xfrm rot="0" flipH="0" flipV="0">
            <a:off x="1264666" y="165279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1" name="Freeform 4151"/>
          <p:cNvSpPr/>
          <p:nvPr/>
        </p:nvSpPr>
        <p:spPr>
          <a:xfrm rot="0" flipH="0" flipV="0">
            <a:off x="1314119" y="165279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2" name="Freeform 4152"/>
          <p:cNvSpPr/>
          <p:nvPr/>
        </p:nvSpPr>
        <p:spPr>
          <a:xfrm rot="0" flipH="0" flipV="0">
            <a:off x="1363637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3" name="Freeform 4153"/>
          <p:cNvSpPr/>
          <p:nvPr/>
        </p:nvSpPr>
        <p:spPr>
          <a:xfrm rot="0" flipH="0" flipV="0">
            <a:off x="1413014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4" name="Freeform 4154"/>
          <p:cNvSpPr/>
          <p:nvPr/>
        </p:nvSpPr>
        <p:spPr>
          <a:xfrm rot="0" flipH="0" flipV="0">
            <a:off x="1462481" y="165279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5" name="Freeform 4155"/>
          <p:cNvSpPr/>
          <p:nvPr/>
        </p:nvSpPr>
        <p:spPr>
          <a:xfrm rot="0" flipH="0" flipV="0">
            <a:off x="1511960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6" name="Freeform 4156"/>
          <p:cNvSpPr/>
          <p:nvPr/>
        </p:nvSpPr>
        <p:spPr>
          <a:xfrm rot="0" flipH="0" flipV="0">
            <a:off x="1561414" y="165279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7" name="Freeform 4157"/>
          <p:cNvSpPr/>
          <p:nvPr/>
        </p:nvSpPr>
        <p:spPr>
          <a:xfrm rot="0" flipH="0" flipV="0">
            <a:off x="1610893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8" name="Freeform 4158"/>
          <p:cNvSpPr/>
          <p:nvPr/>
        </p:nvSpPr>
        <p:spPr>
          <a:xfrm rot="0" flipH="0" flipV="0">
            <a:off x="1660347" y="165279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9" name="Freeform 4159"/>
          <p:cNvSpPr/>
          <p:nvPr/>
        </p:nvSpPr>
        <p:spPr>
          <a:xfrm rot="0" flipH="0" flipV="0">
            <a:off x="1709826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0" name="Freeform 4160"/>
          <p:cNvSpPr/>
          <p:nvPr/>
        </p:nvSpPr>
        <p:spPr>
          <a:xfrm rot="0" flipH="0" flipV="0">
            <a:off x="1759280" y="165279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1" name="Freeform 4161"/>
          <p:cNvSpPr/>
          <p:nvPr/>
        </p:nvSpPr>
        <p:spPr>
          <a:xfrm rot="0" flipH="0" flipV="0">
            <a:off x="1808759" y="165279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2" name="Freeform 4162"/>
          <p:cNvSpPr/>
          <p:nvPr/>
        </p:nvSpPr>
        <p:spPr>
          <a:xfrm rot="0" flipH="0" flipV="0">
            <a:off x="1858264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3" name="Freeform 4163"/>
          <p:cNvSpPr/>
          <p:nvPr/>
        </p:nvSpPr>
        <p:spPr>
          <a:xfrm rot="0" flipH="0" flipV="0">
            <a:off x="1907730" y="165279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4" name="Freeform 4164"/>
          <p:cNvSpPr/>
          <p:nvPr/>
        </p:nvSpPr>
        <p:spPr>
          <a:xfrm rot="0" flipH="0" flipV="0">
            <a:off x="1957108" y="165279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5" name="Freeform 4165"/>
          <p:cNvSpPr/>
          <p:nvPr/>
        </p:nvSpPr>
        <p:spPr>
          <a:xfrm rot="0" flipH="0" flipV="0">
            <a:off x="2006574" y="165279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6" name="Freeform 4166"/>
          <p:cNvSpPr/>
          <p:nvPr/>
        </p:nvSpPr>
        <p:spPr>
          <a:xfrm rot="0" flipH="0" flipV="0">
            <a:off x="2056053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7" name="Freeform 4167"/>
          <p:cNvSpPr/>
          <p:nvPr/>
        </p:nvSpPr>
        <p:spPr>
          <a:xfrm rot="0" flipH="0" flipV="0">
            <a:off x="2105507" y="165279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8" name="Freeform 4168"/>
          <p:cNvSpPr/>
          <p:nvPr/>
        </p:nvSpPr>
        <p:spPr>
          <a:xfrm rot="0" flipH="0" flipV="0">
            <a:off x="2154986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9" name="Freeform 4169"/>
          <p:cNvSpPr/>
          <p:nvPr/>
        </p:nvSpPr>
        <p:spPr>
          <a:xfrm rot="0" flipH="0" flipV="0">
            <a:off x="2204440" y="165279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0" name="Freeform 4170"/>
          <p:cNvSpPr/>
          <p:nvPr/>
        </p:nvSpPr>
        <p:spPr>
          <a:xfrm rot="0" flipH="0" flipV="0">
            <a:off x="2253919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1" name="Freeform 4171"/>
          <p:cNvSpPr/>
          <p:nvPr/>
        </p:nvSpPr>
        <p:spPr>
          <a:xfrm rot="0" flipH="0" flipV="0">
            <a:off x="2303373" y="165279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2" name="Freeform 4172"/>
          <p:cNvSpPr/>
          <p:nvPr/>
        </p:nvSpPr>
        <p:spPr>
          <a:xfrm rot="0" flipH="0" flipV="0">
            <a:off x="2352840" y="165279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3" name="Freeform 4173"/>
          <p:cNvSpPr/>
          <p:nvPr/>
        </p:nvSpPr>
        <p:spPr>
          <a:xfrm rot="0" flipH="0" flipV="0">
            <a:off x="2402357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4" name="Freeform 4174"/>
          <p:cNvSpPr/>
          <p:nvPr/>
        </p:nvSpPr>
        <p:spPr>
          <a:xfrm rot="0" flipH="0" flipV="0">
            <a:off x="2451823" y="165281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5" name="Freeform 4175"/>
          <p:cNvSpPr/>
          <p:nvPr/>
        </p:nvSpPr>
        <p:spPr>
          <a:xfrm rot="0" flipH="0" flipV="0">
            <a:off x="2501201" y="165281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6" name="Freeform 4176"/>
          <p:cNvSpPr/>
          <p:nvPr/>
        </p:nvSpPr>
        <p:spPr>
          <a:xfrm rot="0" flipH="0" flipV="0">
            <a:off x="2550668" y="165281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7" name="Freeform 4177"/>
          <p:cNvSpPr/>
          <p:nvPr/>
        </p:nvSpPr>
        <p:spPr>
          <a:xfrm rot="0" flipH="0" flipV="0">
            <a:off x="2600134" y="165281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8" name="Freeform 4178"/>
          <p:cNvSpPr/>
          <p:nvPr/>
        </p:nvSpPr>
        <p:spPr>
          <a:xfrm rot="0" flipH="0" flipV="0">
            <a:off x="2649600" y="165281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9" name="Freeform 4179"/>
          <p:cNvSpPr/>
          <p:nvPr/>
        </p:nvSpPr>
        <p:spPr>
          <a:xfrm rot="0" flipH="0" flipV="0">
            <a:off x="2699067" y="165281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0" name="Freeform 4180"/>
          <p:cNvSpPr/>
          <p:nvPr/>
        </p:nvSpPr>
        <p:spPr>
          <a:xfrm rot="0" flipH="0" flipV="0">
            <a:off x="4034548" y="165279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20003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1" name="Freeform 4181"/>
          <p:cNvSpPr/>
          <p:nvPr/>
        </p:nvSpPr>
        <p:spPr>
          <a:xfrm rot="0" flipH="0" flipV="0">
            <a:off x="4084015" y="165281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2" name="Freeform 4182"/>
          <p:cNvSpPr/>
          <p:nvPr/>
        </p:nvSpPr>
        <p:spPr>
          <a:xfrm rot="0" flipH="0" flipV="0">
            <a:off x="4133481" y="165281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3" name="Freeform 4183"/>
          <p:cNvSpPr/>
          <p:nvPr/>
        </p:nvSpPr>
        <p:spPr>
          <a:xfrm rot="0" flipH="0" flipV="0">
            <a:off x="4182948" y="165279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4" name="Freeform 4184"/>
          <p:cNvSpPr/>
          <p:nvPr/>
        </p:nvSpPr>
        <p:spPr>
          <a:xfrm rot="0" flipH="0" flipV="0">
            <a:off x="4232414" y="165281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5" name="Freeform 4185"/>
          <p:cNvSpPr/>
          <p:nvPr/>
        </p:nvSpPr>
        <p:spPr>
          <a:xfrm rot="0" flipH="0" flipV="0">
            <a:off x="4281881" y="1652816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6" name="Freeform 4186"/>
          <p:cNvSpPr/>
          <p:nvPr/>
        </p:nvSpPr>
        <p:spPr>
          <a:xfrm rot="0" flipH="0" flipV="0">
            <a:off x="4677613" y="165281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7" name="Freeform 4187"/>
          <p:cNvSpPr/>
          <p:nvPr/>
        </p:nvSpPr>
        <p:spPr>
          <a:xfrm rot="0" flipH="0" flipV="0">
            <a:off x="4727079" y="1652816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8" name="Freeform 4188"/>
          <p:cNvSpPr/>
          <p:nvPr/>
        </p:nvSpPr>
        <p:spPr>
          <a:xfrm rot="0" flipH="0" flipV="0">
            <a:off x="4776546" y="165281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9" name="Freeform 4189"/>
          <p:cNvSpPr/>
          <p:nvPr/>
        </p:nvSpPr>
        <p:spPr>
          <a:xfrm rot="0" flipH="0" flipV="0">
            <a:off x="4826012" y="165281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0" name="Freeform 4190"/>
          <p:cNvSpPr/>
          <p:nvPr/>
        </p:nvSpPr>
        <p:spPr>
          <a:xfrm rot="0" flipH="0" flipV="0">
            <a:off x="4875492" y="165281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1" name="Freeform 4191"/>
          <p:cNvSpPr/>
          <p:nvPr/>
        </p:nvSpPr>
        <p:spPr>
          <a:xfrm rot="0" flipH="0" flipV="0">
            <a:off x="4924945" y="165281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2" name="Freeform 4192"/>
          <p:cNvSpPr/>
          <p:nvPr/>
        </p:nvSpPr>
        <p:spPr>
          <a:xfrm rot="0" flipH="0" flipV="0">
            <a:off x="4974424" y="165281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3" name="Freeform 4193"/>
          <p:cNvSpPr/>
          <p:nvPr/>
        </p:nvSpPr>
        <p:spPr>
          <a:xfrm rot="0" flipH="0" flipV="0">
            <a:off x="5023878" y="165281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4" name="Freeform 4194"/>
          <p:cNvSpPr/>
          <p:nvPr/>
        </p:nvSpPr>
        <p:spPr>
          <a:xfrm rot="0" flipH="0" flipV="0">
            <a:off x="5122811" y="1652816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5" name="Freeform 4195"/>
          <p:cNvSpPr/>
          <p:nvPr/>
        </p:nvSpPr>
        <p:spPr>
          <a:xfrm rot="0" flipH="0" flipV="0">
            <a:off x="5172290" y="165281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6" name="Freeform 4196"/>
          <p:cNvSpPr/>
          <p:nvPr/>
        </p:nvSpPr>
        <p:spPr>
          <a:xfrm rot="0" flipH="0" flipV="0">
            <a:off x="5221744" y="1652816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7" name="Freeform 4197"/>
          <p:cNvSpPr/>
          <p:nvPr/>
        </p:nvSpPr>
        <p:spPr>
          <a:xfrm rot="0" flipH="0" flipV="0">
            <a:off x="5271135" y="165281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8" name="Freeform 4198"/>
          <p:cNvSpPr/>
          <p:nvPr/>
        </p:nvSpPr>
        <p:spPr>
          <a:xfrm rot="0" flipH="0" flipV="0">
            <a:off x="5320601" y="1652816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9" name="Freeform 4199"/>
          <p:cNvSpPr/>
          <p:nvPr/>
        </p:nvSpPr>
        <p:spPr>
          <a:xfrm rot="0" flipH="0" flipV="0">
            <a:off x="5370067" y="165281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0" name="Freeform 4200"/>
          <p:cNvSpPr/>
          <p:nvPr/>
        </p:nvSpPr>
        <p:spPr>
          <a:xfrm rot="0" flipH="0" flipV="0">
            <a:off x="5419534" y="1652816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1" name="Freeform 4201"/>
          <p:cNvSpPr/>
          <p:nvPr/>
        </p:nvSpPr>
        <p:spPr>
          <a:xfrm rot="0" flipH="0" flipV="0">
            <a:off x="5469000" y="165279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2" name="Freeform 4202"/>
          <p:cNvSpPr/>
          <p:nvPr/>
        </p:nvSpPr>
        <p:spPr>
          <a:xfrm rot="0" flipH="0" flipV="0">
            <a:off x="5518467" y="165281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3" name="Freeform 4203"/>
          <p:cNvSpPr/>
          <p:nvPr/>
        </p:nvSpPr>
        <p:spPr>
          <a:xfrm rot="0" flipH="0" flipV="0">
            <a:off x="5567934" y="165281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4" name="Freeform 4204"/>
          <p:cNvSpPr/>
          <p:nvPr/>
        </p:nvSpPr>
        <p:spPr>
          <a:xfrm rot="0" flipH="0" flipV="0">
            <a:off x="5765799" y="165279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5" name="Freeform 4205"/>
          <p:cNvSpPr/>
          <p:nvPr/>
        </p:nvSpPr>
        <p:spPr>
          <a:xfrm rot="0" flipH="0" flipV="0">
            <a:off x="5815266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6" name="Freeform 4206"/>
          <p:cNvSpPr/>
          <p:nvPr/>
        </p:nvSpPr>
        <p:spPr>
          <a:xfrm rot="0" flipH="0" flipV="0">
            <a:off x="5864732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7" name="Freeform 4207"/>
          <p:cNvSpPr/>
          <p:nvPr/>
        </p:nvSpPr>
        <p:spPr>
          <a:xfrm rot="0" flipH="0" flipV="0">
            <a:off x="5914199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8" name="Freeform 4208"/>
          <p:cNvSpPr/>
          <p:nvPr/>
        </p:nvSpPr>
        <p:spPr>
          <a:xfrm rot="0" flipH="0" flipV="0">
            <a:off x="5963678" y="165279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3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9" name="Freeform 4209"/>
          <p:cNvSpPr/>
          <p:nvPr/>
        </p:nvSpPr>
        <p:spPr>
          <a:xfrm rot="0" flipH="0" flipV="0">
            <a:off x="6013132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0" name="Freeform 4210"/>
          <p:cNvSpPr/>
          <p:nvPr/>
        </p:nvSpPr>
        <p:spPr>
          <a:xfrm rot="0" flipH="0" flipV="0">
            <a:off x="6062611" y="165279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3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1" name="Freeform 4211"/>
          <p:cNvSpPr/>
          <p:nvPr/>
        </p:nvSpPr>
        <p:spPr>
          <a:xfrm rot="0" flipH="0" flipV="0">
            <a:off x="6112065" y="165279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2" name="Freeform 4212"/>
          <p:cNvSpPr/>
          <p:nvPr/>
        </p:nvSpPr>
        <p:spPr>
          <a:xfrm rot="0" flipH="0" flipV="0">
            <a:off x="6161531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3" name="Freeform 4213"/>
          <p:cNvSpPr/>
          <p:nvPr/>
        </p:nvSpPr>
        <p:spPr>
          <a:xfrm rot="0" flipH="0" flipV="0">
            <a:off x="6211011" y="165279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4" name="Freeform 4214"/>
          <p:cNvSpPr/>
          <p:nvPr/>
        </p:nvSpPr>
        <p:spPr>
          <a:xfrm rot="0" flipH="0" flipV="0">
            <a:off x="6260464" y="165279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2000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5" name="Freeform 4215"/>
          <p:cNvSpPr/>
          <p:nvPr/>
        </p:nvSpPr>
        <p:spPr>
          <a:xfrm rot="0" flipH="0" flipV="0">
            <a:off x="6309944" y="165279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6" name="Freeform 4216"/>
          <p:cNvSpPr/>
          <p:nvPr/>
        </p:nvSpPr>
        <p:spPr>
          <a:xfrm rot="0" flipH="0" flipV="0">
            <a:off x="6359321" y="165279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7" name="Freeform 4217"/>
          <p:cNvSpPr/>
          <p:nvPr/>
        </p:nvSpPr>
        <p:spPr>
          <a:xfrm rot="0" flipH="0" flipV="0">
            <a:off x="6408788" y="165279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8" name="Freeform 4218"/>
          <p:cNvSpPr/>
          <p:nvPr/>
        </p:nvSpPr>
        <p:spPr>
          <a:xfrm rot="0" flipH="0" flipV="0">
            <a:off x="6458254" y="165279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9" name="Freeform 4219"/>
          <p:cNvSpPr/>
          <p:nvPr/>
        </p:nvSpPr>
        <p:spPr>
          <a:xfrm rot="0" flipH="0" flipV="0">
            <a:off x="6507721" y="165279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0" name="Freeform 4220"/>
          <p:cNvSpPr/>
          <p:nvPr/>
        </p:nvSpPr>
        <p:spPr>
          <a:xfrm rot="0" flipH="0" flipV="0">
            <a:off x="6557187" y="165279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1" name="Freeform 4221"/>
          <p:cNvSpPr/>
          <p:nvPr/>
        </p:nvSpPr>
        <p:spPr>
          <a:xfrm rot="0" flipH="0" flipV="0">
            <a:off x="6606654" y="165279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2" name="Freeform 4222"/>
          <p:cNvSpPr/>
          <p:nvPr/>
        </p:nvSpPr>
        <p:spPr>
          <a:xfrm rot="0" flipH="0" flipV="0">
            <a:off x="6656121" y="165279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3" name="Freeform 4223"/>
          <p:cNvSpPr/>
          <p:nvPr/>
        </p:nvSpPr>
        <p:spPr>
          <a:xfrm rot="0" flipH="0" flipV="0">
            <a:off x="6705587" y="165279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4" name="Freeform 4224"/>
          <p:cNvSpPr/>
          <p:nvPr/>
        </p:nvSpPr>
        <p:spPr>
          <a:xfrm rot="0" flipH="0" flipV="0">
            <a:off x="6755054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5" name="Freeform 4225"/>
          <p:cNvSpPr/>
          <p:nvPr/>
        </p:nvSpPr>
        <p:spPr>
          <a:xfrm rot="0" flipH="0" flipV="0">
            <a:off x="6804520" y="165279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3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6" name="Freeform 4226"/>
          <p:cNvSpPr/>
          <p:nvPr/>
        </p:nvSpPr>
        <p:spPr>
          <a:xfrm rot="0" flipH="0" flipV="0">
            <a:off x="6853986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7" name="Freeform 4227"/>
          <p:cNvSpPr/>
          <p:nvPr/>
        </p:nvSpPr>
        <p:spPr>
          <a:xfrm rot="0" flipH="0" flipV="0">
            <a:off x="6903453" y="165279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20003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8" name="Freeform 4228"/>
          <p:cNvSpPr/>
          <p:nvPr/>
        </p:nvSpPr>
        <p:spPr>
          <a:xfrm rot="0" flipH="0" flipV="0">
            <a:off x="6952919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9" name="Freeform 4229"/>
          <p:cNvSpPr/>
          <p:nvPr/>
        </p:nvSpPr>
        <p:spPr>
          <a:xfrm rot="0" flipH="0" flipV="0">
            <a:off x="7002399" y="165279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3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0" name="Freeform 4230"/>
          <p:cNvSpPr/>
          <p:nvPr/>
        </p:nvSpPr>
        <p:spPr>
          <a:xfrm rot="0" flipH="0" flipV="0">
            <a:off x="7051853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1" name="Freeform 4231"/>
          <p:cNvSpPr/>
          <p:nvPr/>
        </p:nvSpPr>
        <p:spPr>
          <a:xfrm rot="0" flipH="0" flipV="0">
            <a:off x="7101319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2" name="Freeform 4232"/>
          <p:cNvSpPr/>
          <p:nvPr/>
        </p:nvSpPr>
        <p:spPr>
          <a:xfrm rot="0" flipH="0" flipV="0">
            <a:off x="7150785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3" name="Freeform 4233"/>
          <p:cNvSpPr/>
          <p:nvPr/>
        </p:nvSpPr>
        <p:spPr>
          <a:xfrm rot="0" flipH="0" flipV="0">
            <a:off x="7200252" y="165279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4" name="Freeform 4234"/>
          <p:cNvSpPr/>
          <p:nvPr/>
        </p:nvSpPr>
        <p:spPr>
          <a:xfrm rot="0" flipH="0" flipV="0">
            <a:off x="7249718" y="165279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5" name="Freeform 4235"/>
          <p:cNvSpPr/>
          <p:nvPr/>
        </p:nvSpPr>
        <p:spPr>
          <a:xfrm rot="0" flipH="0" flipV="0">
            <a:off x="7299185" y="165279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6" name="Freeform 4236"/>
          <p:cNvSpPr/>
          <p:nvPr/>
        </p:nvSpPr>
        <p:spPr>
          <a:xfrm rot="0" flipH="0" flipV="0">
            <a:off x="7348563" y="165279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7" name="Freeform 4237"/>
          <p:cNvSpPr/>
          <p:nvPr/>
        </p:nvSpPr>
        <p:spPr>
          <a:xfrm rot="0" flipH="0" flipV="0">
            <a:off x="7398041" y="165279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8" name="Freeform 4238"/>
          <p:cNvSpPr/>
          <p:nvPr/>
        </p:nvSpPr>
        <p:spPr>
          <a:xfrm rot="0" flipH="0" flipV="0">
            <a:off x="7447495" y="165279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9" name="Freeform 4239"/>
          <p:cNvSpPr/>
          <p:nvPr/>
        </p:nvSpPr>
        <p:spPr>
          <a:xfrm rot="0" flipH="0" flipV="0">
            <a:off x="7496975" y="1652816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0" name="Freeform 4240"/>
          <p:cNvSpPr/>
          <p:nvPr/>
        </p:nvSpPr>
        <p:spPr>
          <a:xfrm rot="0" flipH="0" flipV="0">
            <a:off x="7546441" y="165281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1" name="Freeform 4241"/>
          <p:cNvSpPr/>
          <p:nvPr/>
        </p:nvSpPr>
        <p:spPr>
          <a:xfrm rot="0" flipH="0" flipV="0">
            <a:off x="7595907" y="165279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2" name="Freeform 4242"/>
          <p:cNvSpPr/>
          <p:nvPr/>
        </p:nvSpPr>
        <p:spPr>
          <a:xfrm rot="0" flipH="0" flipV="0">
            <a:off x="7645374" y="165279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3" name="Freeform 4243"/>
          <p:cNvSpPr/>
          <p:nvPr/>
        </p:nvSpPr>
        <p:spPr>
          <a:xfrm rot="0" flipH="0" flipV="0">
            <a:off x="7694841" y="165279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4" name="Freeform 4244"/>
          <p:cNvSpPr/>
          <p:nvPr/>
        </p:nvSpPr>
        <p:spPr>
          <a:xfrm rot="0" flipH="0" flipV="0">
            <a:off x="8041106" y="1652816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5" name="Freeform 4245"/>
          <p:cNvSpPr/>
          <p:nvPr/>
        </p:nvSpPr>
        <p:spPr>
          <a:xfrm rot="0" flipH="0" flipV="0">
            <a:off x="1041768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6" name="Freeform 4246"/>
          <p:cNvSpPr/>
          <p:nvPr/>
        </p:nvSpPr>
        <p:spPr>
          <a:xfrm rot="0" flipH="0" flipV="0">
            <a:off x="1091234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7" name="Freeform 4247"/>
          <p:cNvSpPr/>
          <p:nvPr/>
        </p:nvSpPr>
        <p:spPr>
          <a:xfrm rot="0" flipH="0" flipV="0">
            <a:off x="1140701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8" name="Freeform 4248"/>
          <p:cNvSpPr/>
          <p:nvPr/>
        </p:nvSpPr>
        <p:spPr>
          <a:xfrm rot="0" flipH="0" flipV="0">
            <a:off x="1190167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9" name="Freeform 4249"/>
          <p:cNvSpPr/>
          <p:nvPr/>
        </p:nvSpPr>
        <p:spPr>
          <a:xfrm rot="0" flipH="0" flipV="0">
            <a:off x="1239596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0" name="Freeform 4250"/>
          <p:cNvSpPr/>
          <p:nvPr/>
        </p:nvSpPr>
        <p:spPr>
          <a:xfrm rot="0" flipH="0" flipV="0">
            <a:off x="1289151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1" name="Freeform 4251"/>
          <p:cNvSpPr/>
          <p:nvPr/>
        </p:nvSpPr>
        <p:spPr>
          <a:xfrm rot="0" flipH="0" flipV="0">
            <a:off x="1338529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2" name="Freeform 4252"/>
          <p:cNvSpPr/>
          <p:nvPr/>
        </p:nvSpPr>
        <p:spPr>
          <a:xfrm rot="0" flipH="0" flipV="0">
            <a:off x="1387995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3" name="Freeform 4253"/>
          <p:cNvSpPr/>
          <p:nvPr/>
        </p:nvSpPr>
        <p:spPr>
          <a:xfrm rot="0" flipH="0" flipV="0">
            <a:off x="1437462" y="169453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4" name="Freeform 4254"/>
          <p:cNvSpPr/>
          <p:nvPr/>
        </p:nvSpPr>
        <p:spPr>
          <a:xfrm rot="0" flipH="0" flipV="0">
            <a:off x="1486928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5" name="Freeform 4255"/>
          <p:cNvSpPr/>
          <p:nvPr/>
        </p:nvSpPr>
        <p:spPr>
          <a:xfrm rot="0" flipH="0" flipV="0">
            <a:off x="1536395" y="169453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6" name="Freeform 4256"/>
          <p:cNvSpPr/>
          <p:nvPr/>
        </p:nvSpPr>
        <p:spPr>
          <a:xfrm rot="0" flipH="0" flipV="0">
            <a:off x="1585861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7" name="Freeform 4257"/>
          <p:cNvSpPr/>
          <p:nvPr/>
        </p:nvSpPr>
        <p:spPr>
          <a:xfrm rot="0" flipH="0" flipV="0">
            <a:off x="1635328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8" name="Freeform 4258"/>
          <p:cNvSpPr/>
          <p:nvPr/>
        </p:nvSpPr>
        <p:spPr>
          <a:xfrm rot="0" flipH="0" flipV="0">
            <a:off x="1684794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9" name="Freeform 4259"/>
          <p:cNvSpPr/>
          <p:nvPr/>
        </p:nvSpPr>
        <p:spPr>
          <a:xfrm rot="0" flipH="0" flipV="0">
            <a:off x="1734261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0" name="Freeform 4260"/>
          <p:cNvSpPr/>
          <p:nvPr/>
        </p:nvSpPr>
        <p:spPr>
          <a:xfrm rot="0" flipH="0" flipV="0">
            <a:off x="1783689" y="169453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1" name="Freeform 4261"/>
          <p:cNvSpPr/>
          <p:nvPr/>
        </p:nvSpPr>
        <p:spPr>
          <a:xfrm rot="0" flipH="0" flipV="0">
            <a:off x="1833156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2" name="Freeform 4262"/>
          <p:cNvSpPr/>
          <p:nvPr/>
        </p:nvSpPr>
        <p:spPr>
          <a:xfrm rot="0" flipH="0" flipV="0">
            <a:off x="1882622" y="169453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3" name="Freeform 4263"/>
          <p:cNvSpPr/>
          <p:nvPr/>
        </p:nvSpPr>
        <p:spPr>
          <a:xfrm rot="0" flipH="0" flipV="0">
            <a:off x="1932089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4" name="Freeform 4264"/>
          <p:cNvSpPr/>
          <p:nvPr/>
        </p:nvSpPr>
        <p:spPr>
          <a:xfrm rot="0" flipH="0" flipV="0">
            <a:off x="1981555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5" name="Freeform 4265"/>
          <p:cNvSpPr/>
          <p:nvPr/>
        </p:nvSpPr>
        <p:spPr>
          <a:xfrm rot="0" flipH="0" flipV="0">
            <a:off x="2031022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6" name="Freeform 4266"/>
          <p:cNvSpPr/>
          <p:nvPr/>
        </p:nvSpPr>
        <p:spPr>
          <a:xfrm rot="0" flipH="0" flipV="0">
            <a:off x="2080488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7" name="Freeform 4267"/>
          <p:cNvSpPr/>
          <p:nvPr/>
        </p:nvSpPr>
        <p:spPr>
          <a:xfrm rot="0" flipH="0" flipV="0">
            <a:off x="2129955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8" name="Freeform 4268"/>
          <p:cNvSpPr/>
          <p:nvPr/>
        </p:nvSpPr>
        <p:spPr>
          <a:xfrm rot="0" flipH="0" flipV="0">
            <a:off x="2179421" y="169453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9" name="Freeform 4269"/>
          <p:cNvSpPr/>
          <p:nvPr/>
        </p:nvSpPr>
        <p:spPr>
          <a:xfrm rot="0" flipH="0" flipV="0">
            <a:off x="2228888" y="169453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0" name="Freeform 4270"/>
          <p:cNvSpPr/>
          <p:nvPr/>
        </p:nvSpPr>
        <p:spPr>
          <a:xfrm rot="0" flipH="0" flipV="0">
            <a:off x="2278392" y="169453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1" name="Freeform 4271"/>
          <p:cNvSpPr/>
          <p:nvPr/>
        </p:nvSpPr>
        <p:spPr>
          <a:xfrm rot="0" flipH="0" flipV="0">
            <a:off x="2327871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2" name="Freeform 4272"/>
          <p:cNvSpPr/>
          <p:nvPr/>
        </p:nvSpPr>
        <p:spPr>
          <a:xfrm rot="0" flipH="0" flipV="0">
            <a:off x="2377325" y="169453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3" name="Freeform 4273"/>
          <p:cNvSpPr/>
          <p:nvPr/>
        </p:nvSpPr>
        <p:spPr>
          <a:xfrm rot="0" flipH="0" flipV="0">
            <a:off x="2426715" y="16945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4" name="Freeform 4274"/>
          <p:cNvSpPr/>
          <p:nvPr/>
        </p:nvSpPr>
        <p:spPr>
          <a:xfrm rot="0" flipH="0" flipV="0">
            <a:off x="2476182" y="16945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5" name="Freeform 4275"/>
          <p:cNvSpPr/>
          <p:nvPr/>
        </p:nvSpPr>
        <p:spPr>
          <a:xfrm rot="0" flipH="0" flipV="0">
            <a:off x="2575115" y="16945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6" name="Freeform 4276"/>
          <p:cNvSpPr/>
          <p:nvPr/>
        </p:nvSpPr>
        <p:spPr>
          <a:xfrm rot="0" flipH="0" flipV="0">
            <a:off x="2624581" y="16945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7" name="Freeform 4277"/>
          <p:cNvSpPr/>
          <p:nvPr/>
        </p:nvSpPr>
        <p:spPr>
          <a:xfrm rot="0" flipH="0" flipV="0">
            <a:off x="2674048" y="16945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8" name="Freeform 4278"/>
          <p:cNvSpPr/>
          <p:nvPr/>
        </p:nvSpPr>
        <p:spPr>
          <a:xfrm rot="0" flipH="0" flipV="0">
            <a:off x="4058996" y="169453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9" name="Freeform 4279"/>
          <p:cNvSpPr/>
          <p:nvPr/>
        </p:nvSpPr>
        <p:spPr>
          <a:xfrm rot="0" flipH="0" flipV="0">
            <a:off x="4108462" y="16945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0" name="Freeform 4280"/>
          <p:cNvSpPr/>
          <p:nvPr/>
        </p:nvSpPr>
        <p:spPr>
          <a:xfrm rot="0" flipH="0" flipV="0">
            <a:off x="4157929" y="16945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1" name="Freeform 4281"/>
          <p:cNvSpPr/>
          <p:nvPr/>
        </p:nvSpPr>
        <p:spPr>
          <a:xfrm rot="0" flipH="0" flipV="0">
            <a:off x="4207395" y="16945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2" name="Freeform 4282"/>
          <p:cNvSpPr/>
          <p:nvPr/>
        </p:nvSpPr>
        <p:spPr>
          <a:xfrm rot="0" flipH="0" flipV="0">
            <a:off x="4256849" y="169454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3" name="Freeform 4283"/>
          <p:cNvSpPr/>
          <p:nvPr/>
        </p:nvSpPr>
        <p:spPr>
          <a:xfrm rot="0" flipH="0" flipV="0">
            <a:off x="4702060" y="16945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4" name="Freeform 4284"/>
          <p:cNvSpPr/>
          <p:nvPr/>
        </p:nvSpPr>
        <p:spPr>
          <a:xfrm rot="0" flipH="0" flipV="0">
            <a:off x="4751527" y="169454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5" name="Freeform 4285"/>
          <p:cNvSpPr/>
          <p:nvPr/>
        </p:nvSpPr>
        <p:spPr>
          <a:xfrm rot="0" flipH="0" flipV="0">
            <a:off x="4800993" y="16945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6" name="Freeform 4286"/>
          <p:cNvSpPr/>
          <p:nvPr/>
        </p:nvSpPr>
        <p:spPr>
          <a:xfrm rot="0" flipH="0" flipV="0">
            <a:off x="4850460" y="16945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7" name="Freeform 4287"/>
          <p:cNvSpPr/>
          <p:nvPr/>
        </p:nvSpPr>
        <p:spPr>
          <a:xfrm rot="0" flipH="0" flipV="0">
            <a:off x="4899926" y="16945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8" name="Freeform 4288"/>
          <p:cNvSpPr/>
          <p:nvPr/>
        </p:nvSpPr>
        <p:spPr>
          <a:xfrm rot="0" flipH="0" flipV="0">
            <a:off x="4949393" y="16945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9" name="Freeform 4289"/>
          <p:cNvSpPr/>
          <p:nvPr/>
        </p:nvSpPr>
        <p:spPr>
          <a:xfrm rot="0" flipH="0" flipV="0">
            <a:off x="4998859" y="16945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0" name="Freeform 4290"/>
          <p:cNvSpPr/>
          <p:nvPr/>
        </p:nvSpPr>
        <p:spPr>
          <a:xfrm rot="0" flipH="0" flipV="0">
            <a:off x="5048326" y="169454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1" name="Freeform 4291"/>
          <p:cNvSpPr/>
          <p:nvPr/>
        </p:nvSpPr>
        <p:spPr>
          <a:xfrm rot="0" flipH="0" flipV="0">
            <a:off x="5097716" y="169453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2" name="Freeform 4292"/>
          <p:cNvSpPr/>
          <p:nvPr/>
        </p:nvSpPr>
        <p:spPr>
          <a:xfrm rot="0" flipH="0" flipV="0">
            <a:off x="5147259" y="169454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3" name="Freeform 4293"/>
          <p:cNvSpPr/>
          <p:nvPr/>
        </p:nvSpPr>
        <p:spPr>
          <a:xfrm rot="0" flipH="0" flipV="0">
            <a:off x="5196649" y="169454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4" name="Freeform 4294"/>
          <p:cNvSpPr/>
          <p:nvPr/>
        </p:nvSpPr>
        <p:spPr>
          <a:xfrm rot="0" flipH="0" flipV="0">
            <a:off x="5246116" y="16945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5" name="Freeform 4295"/>
          <p:cNvSpPr/>
          <p:nvPr/>
        </p:nvSpPr>
        <p:spPr>
          <a:xfrm rot="0" flipH="0" flipV="0">
            <a:off x="5295569" y="169454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6" name="Freeform 4296"/>
          <p:cNvSpPr/>
          <p:nvPr/>
        </p:nvSpPr>
        <p:spPr>
          <a:xfrm rot="0" flipH="0" flipV="0">
            <a:off x="5345048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7" name="Freeform 4297"/>
          <p:cNvSpPr/>
          <p:nvPr/>
        </p:nvSpPr>
        <p:spPr>
          <a:xfrm rot="0" flipH="0" flipV="0">
            <a:off x="5394502" y="169454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8" name="Freeform 4298"/>
          <p:cNvSpPr/>
          <p:nvPr/>
        </p:nvSpPr>
        <p:spPr>
          <a:xfrm rot="0" flipH="0" flipV="0">
            <a:off x="5443981" y="169453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9" name="Freeform 4299"/>
          <p:cNvSpPr/>
          <p:nvPr/>
        </p:nvSpPr>
        <p:spPr>
          <a:xfrm rot="0" flipH="0" flipV="0">
            <a:off x="5493435" y="169453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0" name="Freeform 4300"/>
          <p:cNvSpPr/>
          <p:nvPr/>
        </p:nvSpPr>
        <p:spPr>
          <a:xfrm rot="0" flipH="0" flipV="0">
            <a:off x="5542915" y="169454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1" name="Freeform 4301"/>
          <p:cNvSpPr/>
          <p:nvPr/>
        </p:nvSpPr>
        <p:spPr>
          <a:xfrm rot="0" flipH="0" flipV="0">
            <a:off x="5740781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2" name="Freeform 4302"/>
          <p:cNvSpPr/>
          <p:nvPr/>
        </p:nvSpPr>
        <p:spPr>
          <a:xfrm rot="0" flipH="0" flipV="0">
            <a:off x="5790247" y="169453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3" name="Freeform 4303"/>
          <p:cNvSpPr/>
          <p:nvPr/>
        </p:nvSpPr>
        <p:spPr>
          <a:xfrm rot="0" flipH="0" flipV="0">
            <a:off x="5839714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4" name="Freeform 4304"/>
          <p:cNvSpPr/>
          <p:nvPr/>
        </p:nvSpPr>
        <p:spPr>
          <a:xfrm rot="0" flipH="0" flipV="0">
            <a:off x="5889180" y="169453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5" name="Freeform 4305"/>
          <p:cNvSpPr/>
          <p:nvPr/>
        </p:nvSpPr>
        <p:spPr>
          <a:xfrm rot="0" flipH="0" flipV="0">
            <a:off x="5938646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6" name="Freeform 4306"/>
          <p:cNvSpPr/>
          <p:nvPr/>
        </p:nvSpPr>
        <p:spPr>
          <a:xfrm rot="0" flipH="0" flipV="0">
            <a:off x="5988113" y="169453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7" name="Freeform 4307"/>
          <p:cNvSpPr/>
          <p:nvPr/>
        </p:nvSpPr>
        <p:spPr>
          <a:xfrm rot="0" flipH="0" flipV="0">
            <a:off x="6037579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8" name="Freeform 4308"/>
          <p:cNvSpPr/>
          <p:nvPr/>
        </p:nvSpPr>
        <p:spPr>
          <a:xfrm rot="0" flipH="0" flipV="0">
            <a:off x="6087046" y="169453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9" name="Freeform 4309"/>
          <p:cNvSpPr/>
          <p:nvPr/>
        </p:nvSpPr>
        <p:spPr>
          <a:xfrm rot="0" flipH="0" flipV="0">
            <a:off x="6136513" y="169453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0" name="Freeform 4310"/>
          <p:cNvSpPr/>
          <p:nvPr/>
        </p:nvSpPr>
        <p:spPr>
          <a:xfrm rot="0" flipH="0" flipV="0">
            <a:off x="6185979" y="169453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1" name="Freeform 4311"/>
          <p:cNvSpPr/>
          <p:nvPr/>
        </p:nvSpPr>
        <p:spPr>
          <a:xfrm rot="0" flipH="0" flipV="0">
            <a:off x="6235369" y="169453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2" name="Freeform 4312"/>
          <p:cNvSpPr/>
          <p:nvPr/>
        </p:nvSpPr>
        <p:spPr>
          <a:xfrm rot="0" flipH="0" flipV="0">
            <a:off x="6284823" y="169453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3" name="Freeform 4313"/>
          <p:cNvSpPr/>
          <p:nvPr/>
        </p:nvSpPr>
        <p:spPr>
          <a:xfrm rot="0" flipH="0" flipV="0">
            <a:off x="6334290" y="169453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4" name="Freeform 4314"/>
          <p:cNvSpPr/>
          <p:nvPr/>
        </p:nvSpPr>
        <p:spPr>
          <a:xfrm rot="0" flipH="0" flipV="0">
            <a:off x="6383756" y="169453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5" name="Freeform 4315"/>
          <p:cNvSpPr/>
          <p:nvPr/>
        </p:nvSpPr>
        <p:spPr>
          <a:xfrm rot="0" flipH="0" flipV="0">
            <a:off x="6433235" y="169453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6" name="Freeform 4316"/>
          <p:cNvSpPr/>
          <p:nvPr/>
        </p:nvSpPr>
        <p:spPr>
          <a:xfrm rot="0" flipH="0" flipV="0">
            <a:off x="6482689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7" name="Freeform 4317"/>
          <p:cNvSpPr/>
          <p:nvPr/>
        </p:nvSpPr>
        <p:spPr>
          <a:xfrm rot="0" flipH="0" flipV="0">
            <a:off x="6532169" y="169453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8" name="Freeform 4318"/>
          <p:cNvSpPr/>
          <p:nvPr/>
        </p:nvSpPr>
        <p:spPr>
          <a:xfrm rot="0" flipH="0" flipV="0">
            <a:off x="6581635" y="169453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9" name="Freeform 4319"/>
          <p:cNvSpPr/>
          <p:nvPr/>
        </p:nvSpPr>
        <p:spPr>
          <a:xfrm rot="0" flipH="0" flipV="0">
            <a:off x="6631088" y="169453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0" name="Freeform 4320"/>
          <p:cNvSpPr/>
          <p:nvPr/>
        </p:nvSpPr>
        <p:spPr>
          <a:xfrm rot="0" flipH="0" flipV="0">
            <a:off x="6680568" y="169453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1" name="Freeform 4321"/>
          <p:cNvSpPr/>
          <p:nvPr/>
        </p:nvSpPr>
        <p:spPr>
          <a:xfrm rot="0" flipH="0" flipV="0">
            <a:off x="6730022" y="169453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2" name="Freeform 4322"/>
          <p:cNvSpPr/>
          <p:nvPr/>
        </p:nvSpPr>
        <p:spPr>
          <a:xfrm rot="0" flipH="0" flipV="0">
            <a:off x="6779500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3" name="Freeform 4323"/>
          <p:cNvSpPr/>
          <p:nvPr/>
        </p:nvSpPr>
        <p:spPr>
          <a:xfrm rot="0" flipH="0" flipV="0">
            <a:off x="6828955" y="169453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4" name="Freeform 4324"/>
          <p:cNvSpPr/>
          <p:nvPr/>
        </p:nvSpPr>
        <p:spPr>
          <a:xfrm rot="0" flipH="0" flipV="0">
            <a:off x="6878434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5" name="Freeform 4325"/>
          <p:cNvSpPr/>
          <p:nvPr/>
        </p:nvSpPr>
        <p:spPr>
          <a:xfrm rot="0" flipH="0" flipV="0">
            <a:off x="6927900" y="169453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6" name="Freeform 4326"/>
          <p:cNvSpPr/>
          <p:nvPr/>
        </p:nvSpPr>
        <p:spPr>
          <a:xfrm rot="0" flipH="0" flipV="0">
            <a:off x="6977367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7" name="Freeform 4327"/>
          <p:cNvSpPr/>
          <p:nvPr/>
        </p:nvSpPr>
        <p:spPr>
          <a:xfrm rot="0" flipH="0" flipV="0">
            <a:off x="7026833" y="169453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8" name="Freeform 4328"/>
          <p:cNvSpPr/>
          <p:nvPr/>
        </p:nvSpPr>
        <p:spPr>
          <a:xfrm rot="0" flipH="0" flipV="0">
            <a:off x="7076299" y="16945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9" name="Freeform 4329"/>
          <p:cNvSpPr/>
          <p:nvPr/>
        </p:nvSpPr>
        <p:spPr>
          <a:xfrm rot="0" flipH="0" flipV="0">
            <a:off x="7125766" y="169453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0" name="Freeform 4330"/>
          <p:cNvSpPr/>
          <p:nvPr/>
        </p:nvSpPr>
        <p:spPr>
          <a:xfrm rot="0" flipH="0" flipV="0">
            <a:off x="7175233" y="169453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1" name="Freeform 4331"/>
          <p:cNvSpPr/>
          <p:nvPr/>
        </p:nvSpPr>
        <p:spPr>
          <a:xfrm rot="0" flipH="0" flipV="0">
            <a:off x="7224611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2" name="Freeform 4332"/>
          <p:cNvSpPr/>
          <p:nvPr/>
        </p:nvSpPr>
        <p:spPr>
          <a:xfrm rot="0" flipH="0" flipV="0">
            <a:off x="7274077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3" name="Freeform 4333"/>
          <p:cNvSpPr/>
          <p:nvPr/>
        </p:nvSpPr>
        <p:spPr>
          <a:xfrm rot="0" flipH="0" flipV="0">
            <a:off x="7323543" y="169453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4" name="Freeform 4334"/>
          <p:cNvSpPr/>
          <p:nvPr/>
        </p:nvSpPr>
        <p:spPr>
          <a:xfrm rot="0" flipH="0" flipV="0">
            <a:off x="7373010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5" name="Freeform 4335"/>
          <p:cNvSpPr/>
          <p:nvPr/>
        </p:nvSpPr>
        <p:spPr>
          <a:xfrm rot="0" flipH="0" flipV="0">
            <a:off x="7422476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6" name="Freeform 4336"/>
          <p:cNvSpPr/>
          <p:nvPr/>
        </p:nvSpPr>
        <p:spPr>
          <a:xfrm rot="0" flipH="0" flipV="0">
            <a:off x="7471955" y="169453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7" name="Freeform 4337"/>
          <p:cNvSpPr/>
          <p:nvPr/>
        </p:nvSpPr>
        <p:spPr>
          <a:xfrm rot="0" flipH="0" flipV="0">
            <a:off x="7521410" y="16945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8" name="Freeform 4338"/>
          <p:cNvSpPr/>
          <p:nvPr/>
        </p:nvSpPr>
        <p:spPr>
          <a:xfrm rot="0" flipH="0" flipV="0">
            <a:off x="7570889" y="169454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9" name="Freeform 4339"/>
          <p:cNvSpPr/>
          <p:nvPr/>
        </p:nvSpPr>
        <p:spPr>
          <a:xfrm rot="0" flipH="0" flipV="0">
            <a:off x="7620342" y="169453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0" name="Freeform 4340"/>
          <p:cNvSpPr/>
          <p:nvPr/>
        </p:nvSpPr>
        <p:spPr>
          <a:xfrm rot="0" flipH="0" flipV="0">
            <a:off x="7669809" y="16945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1" name="Freeform 4341"/>
          <p:cNvSpPr/>
          <p:nvPr/>
        </p:nvSpPr>
        <p:spPr>
          <a:xfrm rot="0" flipH="0" flipV="0">
            <a:off x="8016087" y="16945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2" name="Freeform 4342"/>
          <p:cNvSpPr/>
          <p:nvPr/>
        </p:nvSpPr>
        <p:spPr>
          <a:xfrm rot="0" flipH="0" flipV="0">
            <a:off x="1017333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3" name="Freeform 4343"/>
          <p:cNvSpPr/>
          <p:nvPr/>
        </p:nvSpPr>
        <p:spPr>
          <a:xfrm rot="0" flipH="0" flipV="0">
            <a:off x="1066800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4" name="Freeform 4344"/>
          <p:cNvSpPr/>
          <p:nvPr/>
        </p:nvSpPr>
        <p:spPr>
          <a:xfrm rot="0" flipH="0" flipV="0">
            <a:off x="1116266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5" name="Freeform 4345"/>
          <p:cNvSpPr/>
          <p:nvPr/>
        </p:nvSpPr>
        <p:spPr>
          <a:xfrm rot="0" flipH="0" flipV="0">
            <a:off x="1165733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6" name="Freeform 4346"/>
          <p:cNvSpPr/>
          <p:nvPr/>
        </p:nvSpPr>
        <p:spPr>
          <a:xfrm rot="0" flipH="0" flipV="0">
            <a:off x="1215199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7" name="Freeform 4347"/>
          <p:cNvSpPr/>
          <p:nvPr/>
        </p:nvSpPr>
        <p:spPr>
          <a:xfrm rot="0" flipH="0" flipV="0">
            <a:off x="1264666" y="17374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8" name="Freeform 4348"/>
          <p:cNvSpPr/>
          <p:nvPr/>
        </p:nvSpPr>
        <p:spPr>
          <a:xfrm rot="0" flipH="0" flipV="0">
            <a:off x="1314119" y="173743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9" name="Freeform 4349"/>
          <p:cNvSpPr/>
          <p:nvPr/>
        </p:nvSpPr>
        <p:spPr>
          <a:xfrm rot="0" flipH="0" flipV="0">
            <a:off x="1363637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0" name="Freeform 4350"/>
          <p:cNvSpPr/>
          <p:nvPr/>
        </p:nvSpPr>
        <p:spPr>
          <a:xfrm rot="0" flipH="0" flipV="0">
            <a:off x="1413014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1" name="Freeform 4351"/>
          <p:cNvSpPr/>
          <p:nvPr/>
        </p:nvSpPr>
        <p:spPr>
          <a:xfrm rot="0" flipH="0" flipV="0">
            <a:off x="1462481" y="17374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2" name="Freeform 4352"/>
          <p:cNvSpPr/>
          <p:nvPr/>
        </p:nvSpPr>
        <p:spPr>
          <a:xfrm rot="0" flipH="0" flipV="0">
            <a:off x="1511960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3" name="Freeform 4353"/>
          <p:cNvSpPr/>
          <p:nvPr/>
        </p:nvSpPr>
        <p:spPr>
          <a:xfrm rot="0" flipH="0" flipV="0">
            <a:off x="1561414" y="17374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4" name="Freeform 4354"/>
          <p:cNvSpPr/>
          <p:nvPr/>
        </p:nvSpPr>
        <p:spPr>
          <a:xfrm rot="0" flipH="0" flipV="0">
            <a:off x="1610893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5" name="Freeform 4355"/>
          <p:cNvSpPr/>
          <p:nvPr/>
        </p:nvSpPr>
        <p:spPr>
          <a:xfrm rot="0" flipH="0" flipV="0">
            <a:off x="1660347" y="173743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6" name="Freeform 4356"/>
          <p:cNvSpPr/>
          <p:nvPr/>
        </p:nvSpPr>
        <p:spPr>
          <a:xfrm rot="0" flipH="0" flipV="0">
            <a:off x="1709826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7" name="Freeform 4357"/>
          <p:cNvSpPr/>
          <p:nvPr/>
        </p:nvSpPr>
        <p:spPr>
          <a:xfrm rot="0" flipH="0" flipV="0">
            <a:off x="1759280" y="173743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8" name="Freeform 4358"/>
          <p:cNvSpPr/>
          <p:nvPr/>
        </p:nvSpPr>
        <p:spPr>
          <a:xfrm rot="0" flipH="0" flipV="0">
            <a:off x="1808759" y="17374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9" name="Freeform 4359"/>
          <p:cNvSpPr/>
          <p:nvPr/>
        </p:nvSpPr>
        <p:spPr>
          <a:xfrm rot="0" flipH="0" flipV="0">
            <a:off x="1858264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0" name="Freeform 4360"/>
          <p:cNvSpPr/>
          <p:nvPr/>
        </p:nvSpPr>
        <p:spPr>
          <a:xfrm rot="0" flipH="0" flipV="0">
            <a:off x="1907730" y="173743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1" name="Freeform 4361"/>
          <p:cNvSpPr/>
          <p:nvPr/>
        </p:nvSpPr>
        <p:spPr>
          <a:xfrm rot="0" flipH="0" flipV="0">
            <a:off x="1957108" y="17374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2" name="Freeform 4362"/>
          <p:cNvSpPr/>
          <p:nvPr/>
        </p:nvSpPr>
        <p:spPr>
          <a:xfrm rot="0" flipH="0" flipV="0">
            <a:off x="2006574" y="17374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3" name="Freeform 4363"/>
          <p:cNvSpPr/>
          <p:nvPr/>
        </p:nvSpPr>
        <p:spPr>
          <a:xfrm rot="0" flipH="0" flipV="0">
            <a:off x="2056053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4" name="Freeform 4364"/>
          <p:cNvSpPr/>
          <p:nvPr/>
        </p:nvSpPr>
        <p:spPr>
          <a:xfrm rot="0" flipH="0" flipV="0">
            <a:off x="2105507" y="173743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5" name="Freeform 4365"/>
          <p:cNvSpPr/>
          <p:nvPr/>
        </p:nvSpPr>
        <p:spPr>
          <a:xfrm rot="0" flipH="0" flipV="0">
            <a:off x="2154986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6" name="Freeform 4366"/>
          <p:cNvSpPr/>
          <p:nvPr/>
        </p:nvSpPr>
        <p:spPr>
          <a:xfrm rot="0" flipH="0" flipV="0">
            <a:off x="2204440" y="173743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7" name="Freeform 4367"/>
          <p:cNvSpPr/>
          <p:nvPr/>
        </p:nvSpPr>
        <p:spPr>
          <a:xfrm rot="0" flipH="0" flipV="0">
            <a:off x="2253919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8" name="Freeform 4368"/>
          <p:cNvSpPr/>
          <p:nvPr/>
        </p:nvSpPr>
        <p:spPr>
          <a:xfrm rot="0" flipH="0" flipV="0">
            <a:off x="2303373" y="173743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9" name="Freeform 4369"/>
          <p:cNvSpPr/>
          <p:nvPr/>
        </p:nvSpPr>
        <p:spPr>
          <a:xfrm rot="0" flipH="0" flipV="0">
            <a:off x="2352840" y="173743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0" name="Freeform 4370"/>
          <p:cNvSpPr/>
          <p:nvPr/>
        </p:nvSpPr>
        <p:spPr>
          <a:xfrm rot="0" flipH="0" flipV="0">
            <a:off x="2402357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1" name="Freeform 4371"/>
          <p:cNvSpPr/>
          <p:nvPr/>
        </p:nvSpPr>
        <p:spPr>
          <a:xfrm rot="0" flipH="0" flipV="0">
            <a:off x="2451823" y="17374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2" name="Freeform 4372"/>
          <p:cNvSpPr/>
          <p:nvPr/>
        </p:nvSpPr>
        <p:spPr>
          <a:xfrm rot="0" flipH="0" flipV="0">
            <a:off x="4034548" y="173743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3" name="Freeform 4373"/>
          <p:cNvSpPr/>
          <p:nvPr/>
        </p:nvSpPr>
        <p:spPr>
          <a:xfrm rot="0" flipH="0" flipV="0">
            <a:off x="4084015" y="173743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4" name="Freeform 4374"/>
          <p:cNvSpPr/>
          <p:nvPr/>
        </p:nvSpPr>
        <p:spPr>
          <a:xfrm rot="0" flipH="0" flipV="0">
            <a:off x="4133481" y="17374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5" name="Freeform 4375"/>
          <p:cNvSpPr/>
          <p:nvPr/>
        </p:nvSpPr>
        <p:spPr>
          <a:xfrm rot="0" flipH="0" flipV="0">
            <a:off x="4182948" y="173744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6" name="Freeform 4376"/>
          <p:cNvSpPr/>
          <p:nvPr/>
        </p:nvSpPr>
        <p:spPr>
          <a:xfrm rot="0" flipH="0" flipV="0">
            <a:off x="4232414" y="17374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7" name="Freeform 4377"/>
          <p:cNvSpPr/>
          <p:nvPr/>
        </p:nvSpPr>
        <p:spPr>
          <a:xfrm rot="0" flipH="0" flipV="0">
            <a:off x="4776546" y="17374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8" name="Freeform 4378"/>
          <p:cNvSpPr/>
          <p:nvPr/>
        </p:nvSpPr>
        <p:spPr>
          <a:xfrm rot="0" flipH="0" flipV="0">
            <a:off x="4826012" y="17374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9" name="Freeform 4379"/>
          <p:cNvSpPr/>
          <p:nvPr/>
        </p:nvSpPr>
        <p:spPr>
          <a:xfrm rot="0" flipH="0" flipV="0">
            <a:off x="4875492" y="17374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0" name="Freeform 4380"/>
          <p:cNvSpPr/>
          <p:nvPr/>
        </p:nvSpPr>
        <p:spPr>
          <a:xfrm rot="0" flipH="0" flipV="0">
            <a:off x="4924945" y="17374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1" name="Freeform 4381"/>
          <p:cNvSpPr/>
          <p:nvPr/>
        </p:nvSpPr>
        <p:spPr>
          <a:xfrm rot="0" flipH="0" flipV="0">
            <a:off x="4974424" y="17374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2" name="Freeform 4382"/>
          <p:cNvSpPr/>
          <p:nvPr/>
        </p:nvSpPr>
        <p:spPr>
          <a:xfrm rot="0" flipH="0" flipV="0">
            <a:off x="5023878" y="17374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3" name="Freeform 4383"/>
          <p:cNvSpPr/>
          <p:nvPr/>
        </p:nvSpPr>
        <p:spPr>
          <a:xfrm rot="0" flipH="0" flipV="0">
            <a:off x="5073357" y="17374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4" name="Freeform 4384"/>
          <p:cNvSpPr/>
          <p:nvPr/>
        </p:nvSpPr>
        <p:spPr>
          <a:xfrm rot="0" flipH="0" flipV="0">
            <a:off x="5122811" y="173744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5" name="Freeform 4385"/>
          <p:cNvSpPr/>
          <p:nvPr/>
        </p:nvSpPr>
        <p:spPr>
          <a:xfrm rot="0" flipH="0" flipV="0">
            <a:off x="5172290" y="17374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6" name="Freeform 4386"/>
          <p:cNvSpPr/>
          <p:nvPr/>
        </p:nvSpPr>
        <p:spPr>
          <a:xfrm rot="0" flipH="0" flipV="0">
            <a:off x="5221744" y="17374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7" name="Freeform 4387"/>
          <p:cNvSpPr/>
          <p:nvPr/>
        </p:nvSpPr>
        <p:spPr>
          <a:xfrm rot="0" flipH="0" flipV="0">
            <a:off x="5271135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8" name="Freeform 4388"/>
          <p:cNvSpPr/>
          <p:nvPr/>
        </p:nvSpPr>
        <p:spPr>
          <a:xfrm rot="0" flipH="0" flipV="0">
            <a:off x="5320601" y="173743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9" name="Freeform 4389"/>
          <p:cNvSpPr/>
          <p:nvPr/>
        </p:nvSpPr>
        <p:spPr>
          <a:xfrm rot="0" flipH="0" flipV="0">
            <a:off x="5370067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0" name="Freeform 4390"/>
          <p:cNvSpPr/>
          <p:nvPr/>
        </p:nvSpPr>
        <p:spPr>
          <a:xfrm rot="0" flipH="0" flipV="0">
            <a:off x="5419534" y="173744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1" name="Freeform 4391"/>
          <p:cNvSpPr/>
          <p:nvPr/>
        </p:nvSpPr>
        <p:spPr>
          <a:xfrm rot="0" flipH="0" flipV="0">
            <a:off x="5469000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2" name="Freeform 4392"/>
          <p:cNvSpPr/>
          <p:nvPr/>
        </p:nvSpPr>
        <p:spPr>
          <a:xfrm rot="0" flipH="0" flipV="0">
            <a:off x="5518467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3" name="Freeform 4393"/>
          <p:cNvSpPr/>
          <p:nvPr/>
        </p:nvSpPr>
        <p:spPr>
          <a:xfrm rot="0" flipH="0" flipV="0">
            <a:off x="5765799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4" name="Freeform 4394"/>
          <p:cNvSpPr/>
          <p:nvPr/>
        </p:nvSpPr>
        <p:spPr>
          <a:xfrm rot="0" flipH="0" flipV="0">
            <a:off x="5815266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5" name="Freeform 4395"/>
          <p:cNvSpPr/>
          <p:nvPr/>
        </p:nvSpPr>
        <p:spPr>
          <a:xfrm rot="0" flipH="0" flipV="0">
            <a:off x="5864732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6" name="Freeform 4396"/>
          <p:cNvSpPr/>
          <p:nvPr/>
        </p:nvSpPr>
        <p:spPr>
          <a:xfrm rot="0" flipH="0" flipV="0">
            <a:off x="5914199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7" name="Freeform 4397"/>
          <p:cNvSpPr/>
          <p:nvPr/>
        </p:nvSpPr>
        <p:spPr>
          <a:xfrm rot="0" flipH="0" flipV="0">
            <a:off x="5963678" y="17374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8" name="Freeform 4398"/>
          <p:cNvSpPr/>
          <p:nvPr/>
        </p:nvSpPr>
        <p:spPr>
          <a:xfrm rot="0" flipH="0" flipV="0">
            <a:off x="6013132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9" name="Freeform 4399"/>
          <p:cNvSpPr/>
          <p:nvPr/>
        </p:nvSpPr>
        <p:spPr>
          <a:xfrm rot="0" flipH="0" flipV="0">
            <a:off x="6062611" y="17374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0" name="Freeform 4400"/>
          <p:cNvSpPr/>
          <p:nvPr/>
        </p:nvSpPr>
        <p:spPr>
          <a:xfrm rot="0" flipH="0" flipV="0">
            <a:off x="6112065" y="17374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1" name="Freeform 4401"/>
          <p:cNvSpPr/>
          <p:nvPr/>
        </p:nvSpPr>
        <p:spPr>
          <a:xfrm rot="0" flipH="0" flipV="0">
            <a:off x="6161531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2" name="Freeform 4402"/>
          <p:cNvSpPr/>
          <p:nvPr/>
        </p:nvSpPr>
        <p:spPr>
          <a:xfrm rot="0" flipH="0" flipV="0">
            <a:off x="6211011" y="173743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3" name="Freeform 4403"/>
          <p:cNvSpPr/>
          <p:nvPr/>
        </p:nvSpPr>
        <p:spPr>
          <a:xfrm rot="0" flipH="0" flipV="0">
            <a:off x="6260464" y="17374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4" name="Freeform 4404"/>
          <p:cNvSpPr/>
          <p:nvPr/>
        </p:nvSpPr>
        <p:spPr>
          <a:xfrm rot="0" flipH="0" flipV="0">
            <a:off x="6309944" y="173743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5" name="Freeform 4405"/>
          <p:cNvSpPr/>
          <p:nvPr/>
        </p:nvSpPr>
        <p:spPr>
          <a:xfrm rot="0" flipH="0" flipV="0">
            <a:off x="6359321" y="17374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6" name="Freeform 4406"/>
          <p:cNvSpPr/>
          <p:nvPr/>
        </p:nvSpPr>
        <p:spPr>
          <a:xfrm rot="0" flipH="0" flipV="0">
            <a:off x="6408788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7" name="Freeform 4407"/>
          <p:cNvSpPr/>
          <p:nvPr/>
        </p:nvSpPr>
        <p:spPr>
          <a:xfrm rot="0" flipH="0" flipV="0">
            <a:off x="6458254" y="17374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8" name="Freeform 4408"/>
          <p:cNvSpPr/>
          <p:nvPr/>
        </p:nvSpPr>
        <p:spPr>
          <a:xfrm rot="0" flipH="0" flipV="0">
            <a:off x="6507721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9" name="Freeform 4409"/>
          <p:cNvSpPr/>
          <p:nvPr/>
        </p:nvSpPr>
        <p:spPr>
          <a:xfrm rot="0" flipH="0" flipV="0">
            <a:off x="6557187" y="17374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0" name="Freeform 4410"/>
          <p:cNvSpPr/>
          <p:nvPr/>
        </p:nvSpPr>
        <p:spPr>
          <a:xfrm rot="0" flipH="0" flipV="0">
            <a:off x="6606654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1" name="Freeform 4411"/>
          <p:cNvSpPr/>
          <p:nvPr/>
        </p:nvSpPr>
        <p:spPr>
          <a:xfrm rot="0" flipH="0" flipV="0">
            <a:off x="6656121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2" name="Freeform 4412"/>
          <p:cNvSpPr/>
          <p:nvPr/>
        </p:nvSpPr>
        <p:spPr>
          <a:xfrm rot="0" flipH="0" flipV="0">
            <a:off x="6705587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3" name="Freeform 4413"/>
          <p:cNvSpPr/>
          <p:nvPr/>
        </p:nvSpPr>
        <p:spPr>
          <a:xfrm rot="0" flipH="0" flipV="0">
            <a:off x="6755054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4" name="Freeform 4414"/>
          <p:cNvSpPr/>
          <p:nvPr/>
        </p:nvSpPr>
        <p:spPr>
          <a:xfrm rot="0" flipH="0" flipV="0">
            <a:off x="6804520" y="173743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5" name="Freeform 4415"/>
          <p:cNvSpPr/>
          <p:nvPr/>
        </p:nvSpPr>
        <p:spPr>
          <a:xfrm rot="0" flipH="0" flipV="0">
            <a:off x="6853986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6" name="Freeform 4416"/>
          <p:cNvSpPr/>
          <p:nvPr/>
        </p:nvSpPr>
        <p:spPr>
          <a:xfrm rot="0" flipH="0" flipV="0">
            <a:off x="6903453" y="17374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7" name="Freeform 4417"/>
          <p:cNvSpPr/>
          <p:nvPr/>
        </p:nvSpPr>
        <p:spPr>
          <a:xfrm rot="0" flipH="0" flipV="0">
            <a:off x="6952919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8" name="Freeform 4418"/>
          <p:cNvSpPr/>
          <p:nvPr/>
        </p:nvSpPr>
        <p:spPr>
          <a:xfrm rot="0" flipH="0" flipV="0">
            <a:off x="7002399" y="173743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9" name="Freeform 4419"/>
          <p:cNvSpPr/>
          <p:nvPr/>
        </p:nvSpPr>
        <p:spPr>
          <a:xfrm rot="0" flipH="0" flipV="0">
            <a:off x="7051853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0" name="Freeform 4420"/>
          <p:cNvSpPr/>
          <p:nvPr/>
        </p:nvSpPr>
        <p:spPr>
          <a:xfrm rot="0" flipH="0" flipV="0">
            <a:off x="7101319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1" name="Freeform 4421"/>
          <p:cNvSpPr/>
          <p:nvPr/>
        </p:nvSpPr>
        <p:spPr>
          <a:xfrm rot="0" flipH="0" flipV="0">
            <a:off x="7150785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2" name="Freeform 4422"/>
          <p:cNvSpPr/>
          <p:nvPr/>
        </p:nvSpPr>
        <p:spPr>
          <a:xfrm rot="0" flipH="0" flipV="0">
            <a:off x="7200252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3" name="Freeform 4423"/>
          <p:cNvSpPr/>
          <p:nvPr/>
        </p:nvSpPr>
        <p:spPr>
          <a:xfrm rot="0" flipH="0" flipV="0">
            <a:off x="7249718" y="17374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4" name="Freeform 4424"/>
          <p:cNvSpPr/>
          <p:nvPr/>
        </p:nvSpPr>
        <p:spPr>
          <a:xfrm rot="0" flipH="0" flipV="0">
            <a:off x="7299185" y="173743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5" name="Freeform 4425"/>
          <p:cNvSpPr/>
          <p:nvPr/>
        </p:nvSpPr>
        <p:spPr>
          <a:xfrm rot="0" flipH="0" flipV="0">
            <a:off x="7348563" y="173743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6" name="Freeform 4426"/>
          <p:cNvSpPr/>
          <p:nvPr/>
        </p:nvSpPr>
        <p:spPr>
          <a:xfrm rot="0" flipH="0" flipV="0">
            <a:off x="7398041" y="17374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7" name="Freeform 4427"/>
          <p:cNvSpPr/>
          <p:nvPr/>
        </p:nvSpPr>
        <p:spPr>
          <a:xfrm rot="0" flipH="0" flipV="0">
            <a:off x="7447495" y="173743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8" name="Freeform 4428"/>
          <p:cNvSpPr/>
          <p:nvPr/>
        </p:nvSpPr>
        <p:spPr>
          <a:xfrm rot="0" flipH="0" flipV="0">
            <a:off x="7496975" y="173743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9" name="Freeform 4429"/>
          <p:cNvSpPr/>
          <p:nvPr/>
        </p:nvSpPr>
        <p:spPr>
          <a:xfrm rot="0" flipH="0" flipV="0">
            <a:off x="7546441" y="17374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0" name="Freeform 4430"/>
          <p:cNvSpPr/>
          <p:nvPr/>
        </p:nvSpPr>
        <p:spPr>
          <a:xfrm rot="0" flipH="0" flipV="0">
            <a:off x="7595907" y="173744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1" name="Freeform 4431"/>
          <p:cNvSpPr/>
          <p:nvPr/>
        </p:nvSpPr>
        <p:spPr>
          <a:xfrm rot="0" flipH="0" flipV="0">
            <a:off x="7645374" y="173743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2" name="Freeform 4432"/>
          <p:cNvSpPr/>
          <p:nvPr/>
        </p:nvSpPr>
        <p:spPr>
          <a:xfrm rot="0" flipH="0" flipV="0">
            <a:off x="7991639" y="173743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3" name="Freeform 4433"/>
          <p:cNvSpPr/>
          <p:nvPr/>
        </p:nvSpPr>
        <p:spPr>
          <a:xfrm rot="0" flipH="0" flipV="0">
            <a:off x="8041106" y="173743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4" name="Freeform 4434"/>
          <p:cNvSpPr/>
          <p:nvPr/>
        </p:nvSpPr>
        <p:spPr>
          <a:xfrm rot="0" flipH="0" flipV="0">
            <a:off x="1041768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5" name="Freeform 4435"/>
          <p:cNvSpPr/>
          <p:nvPr/>
        </p:nvSpPr>
        <p:spPr>
          <a:xfrm rot="0" flipH="0" flipV="0">
            <a:off x="1091234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6" name="Freeform 4436"/>
          <p:cNvSpPr/>
          <p:nvPr/>
        </p:nvSpPr>
        <p:spPr>
          <a:xfrm rot="0" flipH="0" flipV="0">
            <a:off x="1140701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7" name="Freeform 4437"/>
          <p:cNvSpPr/>
          <p:nvPr/>
        </p:nvSpPr>
        <p:spPr>
          <a:xfrm rot="0" flipH="0" flipV="0">
            <a:off x="1190167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8" name="Freeform 4438"/>
          <p:cNvSpPr/>
          <p:nvPr/>
        </p:nvSpPr>
        <p:spPr>
          <a:xfrm rot="0" flipH="0" flipV="0">
            <a:off x="1239596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20002" y="0"/>
                  <a:pt x="25704" y="5702"/>
                  <a:pt x="25704" y="12763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9" name="Freeform 4439"/>
          <p:cNvSpPr/>
          <p:nvPr/>
        </p:nvSpPr>
        <p:spPr>
          <a:xfrm rot="0" flipH="0" flipV="0">
            <a:off x="1289151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0" name="Freeform 4440"/>
          <p:cNvSpPr/>
          <p:nvPr/>
        </p:nvSpPr>
        <p:spPr>
          <a:xfrm rot="0" flipH="0" flipV="0">
            <a:off x="1338529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1" name="Freeform 4441"/>
          <p:cNvSpPr/>
          <p:nvPr/>
        </p:nvSpPr>
        <p:spPr>
          <a:xfrm rot="0" flipH="0" flipV="0">
            <a:off x="1387995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2" name="Freeform 4442"/>
          <p:cNvSpPr/>
          <p:nvPr/>
        </p:nvSpPr>
        <p:spPr>
          <a:xfrm rot="0" flipH="0" flipV="0">
            <a:off x="1437462" y="1779206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3" name="Freeform 4443"/>
          <p:cNvSpPr/>
          <p:nvPr/>
        </p:nvSpPr>
        <p:spPr>
          <a:xfrm rot="0" flipH="0" flipV="0">
            <a:off x="1486928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4" name="Freeform 4444"/>
          <p:cNvSpPr/>
          <p:nvPr/>
        </p:nvSpPr>
        <p:spPr>
          <a:xfrm rot="0" flipH="0" flipV="0">
            <a:off x="1536395" y="1779206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5" name="Freeform 4445"/>
          <p:cNvSpPr/>
          <p:nvPr/>
        </p:nvSpPr>
        <p:spPr>
          <a:xfrm rot="0" flipH="0" flipV="0">
            <a:off x="1585861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6" name="Freeform 4446"/>
          <p:cNvSpPr/>
          <p:nvPr/>
        </p:nvSpPr>
        <p:spPr>
          <a:xfrm rot="0" flipH="0" flipV="0">
            <a:off x="1635328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7" name="Freeform 4447"/>
          <p:cNvSpPr/>
          <p:nvPr/>
        </p:nvSpPr>
        <p:spPr>
          <a:xfrm rot="0" flipH="0" flipV="0">
            <a:off x="1684794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8" name="Freeform 4448"/>
          <p:cNvSpPr/>
          <p:nvPr/>
        </p:nvSpPr>
        <p:spPr>
          <a:xfrm rot="0" flipH="0" flipV="0">
            <a:off x="1734261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9" name="Freeform 4449"/>
          <p:cNvSpPr/>
          <p:nvPr/>
        </p:nvSpPr>
        <p:spPr>
          <a:xfrm rot="0" flipH="0" flipV="0">
            <a:off x="1783689" y="1779206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0" name="Freeform 4450"/>
          <p:cNvSpPr/>
          <p:nvPr/>
        </p:nvSpPr>
        <p:spPr>
          <a:xfrm rot="0" flipH="0" flipV="0">
            <a:off x="1833156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763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1" name="Freeform 4451"/>
          <p:cNvSpPr/>
          <p:nvPr/>
        </p:nvSpPr>
        <p:spPr>
          <a:xfrm rot="0" flipH="0" flipV="0">
            <a:off x="1882622" y="1779206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2" name="Freeform 4452"/>
          <p:cNvSpPr/>
          <p:nvPr/>
        </p:nvSpPr>
        <p:spPr>
          <a:xfrm rot="0" flipH="0" flipV="0">
            <a:off x="1932089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3" name="Freeform 4453"/>
          <p:cNvSpPr/>
          <p:nvPr/>
        </p:nvSpPr>
        <p:spPr>
          <a:xfrm rot="0" flipH="0" flipV="0">
            <a:off x="1981555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4" name="Freeform 4454"/>
          <p:cNvSpPr/>
          <p:nvPr/>
        </p:nvSpPr>
        <p:spPr>
          <a:xfrm rot="0" flipH="0" flipV="0">
            <a:off x="2031022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5" name="Freeform 4455"/>
          <p:cNvSpPr/>
          <p:nvPr/>
        </p:nvSpPr>
        <p:spPr>
          <a:xfrm rot="0" flipH="0" flipV="0">
            <a:off x="2080488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6" name="Freeform 4456"/>
          <p:cNvSpPr/>
          <p:nvPr/>
        </p:nvSpPr>
        <p:spPr>
          <a:xfrm rot="0" flipH="0" flipV="0">
            <a:off x="2129955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7" name="Freeform 4457"/>
          <p:cNvSpPr/>
          <p:nvPr/>
        </p:nvSpPr>
        <p:spPr>
          <a:xfrm rot="0" flipH="0" flipV="0">
            <a:off x="2179421" y="1779206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8" name="Freeform 4458"/>
          <p:cNvSpPr/>
          <p:nvPr/>
        </p:nvSpPr>
        <p:spPr>
          <a:xfrm rot="0" flipH="0" flipV="0">
            <a:off x="2228888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9" name="Freeform 4459"/>
          <p:cNvSpPr/>
          <p:nvPr/>
        </p:nvSpPr>
        <p:spPr>
          <a:xfrm rot="0" flipH="0" flipV="0">
            <a:off x="2278392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0" name="Freeform 4460"/>
          <p:cNvSpPr/>
          <p:nvPr/>
        </p:nvSpPr>
        <p:spPr>
          <a:xfrm rot="0" flipH="0" flipV="0">
            <a:off x="2327871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1" name="Freeform 4461"/>
          <p:cNvSpPr/>
          <p:nvPr/>
        </p:nvSpPr>
        <p:spPr>
          <a:xfrm rot="0" flipH="0" flipV="0">
            <a:off x="2377325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2" name="Freeform 4462"/>
          <p:cNvSpPr/>
          <p:nvPr/>
        </p:nvSpPr>
        <p:spPr>
          <a:xfrm rot="0" flipH="0" flipV="0">
            <a:off x="4058996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3" name="Freeform 4463"/>
          <p:cNvSpPr/>
          <p:nvPr/>
        </p:nvSpPr>
        <p:spPr>
          <a:xfrm rot="0" flipH="0" flipV="0">
            <a:off x="4108462" y="1779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4" name="Freeform 4464"/>
          <p:cNvSpPr/>
          <p:nvPr/>
        </p:nvSpPr>
        <p:spPr>
          <a:xfrm rot="0" flipH="0" flipV="0">
            <a:off x="4157929" y="1779193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5" name="Freeform 4465"/>
          <p:cNvSpPr/>
          <p:nvPr/>
        </p:nvSpPr>
        <p:spPr>
          <a:xfrm rot="0" flipH="0" flipV="0">
            <a:off x="4850460" y="177919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6" name="Freeform 4466"/>
          <p:cNvSpPr/>
          <p:nvPr/>
        </p:nvSpPr>
        <p:spPr>
          <a:xfrm rot="0" flipH="0" flipV="0">
            <a:off x="4899926" y="177919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7" name="Freeform 4467"/>
          <p:cNvSpPr/>
          <p:nvPr/>
        </p:nvSpPr>
        <p:spPr>
          <a:xfrm rot="0" flipH="0" flipV="0">
            <a:off x="4998859" y="177919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8" name="Freeform 4468"/>
          <p:cNvSpPr/>
          <p:nvPr/>
        </p:nvSpPr>
        <p:spPr>
          <a:xfrm rot="0" flipH="0" flipV="0">
            <a:off x="5048326" y="1779193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9" name="Freeform 4469"/>
          <p:cNvSpPr/>
          <p:nvPr/>
        </p:nvSpPr>
        <p:spPr>
          <a:xfrm rot="0" flipH="0" flipV="0">
            <a:off x="5097716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0" name="Freeform 4470"/>
          <p:cNvSpPr/>
          <p:nvPr/>
        </p:nvSpPr>
        <p:spPr>
          <a:xfrm rot="0" flipH="0" flipV="0">
            <a:off x="5147259" y="1779193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1" name="Freeform 4471"/>
          <p:cNvSpPr/>
          <p:nvPr/>
        </p:nvSpPr>
        <p:spPr>
          <a:xfrm rot="0" flipH="0" flipV="0">
            <a:off x="5196649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2" name="Freeform 4472"/>
          <p:cNvSpPr/>
          <p:nvPr/>
        </p:nvSpPr>
        <p:spPr>
          <a:xfrm rot="0" flipH="0" flipV="0">
            <a:off x="5246116" y="1779193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3" name="Freeform 4473"/>
          <p:cNvSpPr/>
          <p:nvPr/>
        </p:nvSpPr>
        <p:spPr>
          <a:xfrm rot="0" flipH="0" flipV="0">
            <a:off x="5295569" y="1779206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4" name="Freeform 4474"/>
          <p:cNvSpPr/>
          <p:nvPr/>
        </p:nvSpPr>
        <p:spPr>
          <a:xfrm rot="0" flipH="0" flipV="0">
            <a:off x="5345048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5" name="Freeform 4475"/>
          <p:cNvSpPr/>
          <p:nvPr/>
        </p:nvSpPr>
        <p:spPr>
          <a:xfrm rot="0" flipH="0" flipV="0">
            <a:off x="5394502" y="1779206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6" name="Freeform 4476"/>
          <p:cNvSpPr/>
          <p:nvPr/>
        </p:nvSpPr>
        <p:spPr>
          <a:xfrm rot="0" flipH="0" flipV="0">
            <a:off x="5443981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7" name="Freeform 4477"/>
          <p:cNvSpPr/>
          <p:nvPr/>
        </p:nvSpPr>
        <p:spPr>
          <a:xfrm rot="0" flipH="0" flipV="0">
            <a:off x="5493435" y="1779206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8" name="Freeform 4478"/>
          <p:cNvSpPr/>
          <p:nvPr/>
        </p:nvSpPr>
        <p:spPr>
          <a:xfrm rot="0" flipH="0" flipV="0">
            <a:off x="5542915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9" name="Freeform 4479"/>
          <p:cNvSpPr/>
          <p:nvPr/>
        </p:nvSpPr>
        <p:spPr>
          <a:xfrm rot="0" flipH="0" flipV="0">
            <a:off x="5740781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0" name="Freeform 4480"/>
          <p:cNvSpPr/>
          <p:nvPr/>
        </p:nvSpPr>
        <p:spPr>
          <a:xfrm rot="0" flipH="0" flipV="0">
            <a:off x="5790247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1" name="Freeform 4481"/>
          <p:cNvSpPr/>
          <p:nvPr/>
        </p:nvSpPr>
        <p:spPr>
          <a:xfrm rot="0" flipH="0" flipV="0">
            <a:off x="5839714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2" name="Freeform 4482"/>
          <p:cNvSpPr/>
          <p:nvPr/>
        </p:nvSpPr>
        <p:spPr>
          <a:xfrm rot="0" flipH="0" flipV="0">
            <a:off x="5889180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3" name="Freeform 4483"/>
          <p:cNvSpPr/>
          <p:nvPr/>
        </p:nvSpPr>
        <p:spPr>
          <a:xfrm rot="0" flipH="0" flipV="0">
            <a:off x="5938646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4" name="Freeform 4484"/>
          <p:cNvSpPr/>
          <p:nvPr/>
        </p:nvSpPr>
        <p:spPr>
          <a:xfrm rot="0" flipH="0" flipV="0">
            <a:off x="5988113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5" name="Freeform 4485"/>
          <p:cNvSpPr/>
          <p:nvPr/>
        </p:nvSpPr>
        <p:spPr>
          <a:xfrm rot="0" flipH="0" flipV="0">
            <a:off x="6037579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6" name="Freeform 4486"/>
          <p:cNvSpPr/>
          <p:nvPr/>
        </p:nvSpPr>
        <p:spPr>
          <a:xfrm rot="0" flipH="0" flipV="0">
            <a:off x="6087046" y="1779206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7" name="Freeform 4487"/>
          <p:cNvSpPr/>
          <p:nvPr/>
        </p:nvSpPr>
        <p:spPr>
          <a:xfrm rot="0" flipH="0" flipV="0">
            <a:off x="6136513" y="1779206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8" name="Freeform 4488"/>
          <p:cNvSpPr/>
          <p:nvPr/>
        </p:nvSpPr>
        <p:spPr>
          <a:xfrm rot="0" flipH="0" flipV="0">
            <a:off x="6185979" y="1779206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9" name="Freeform 4489"/>
          <p:cNvSpPr/>
          <p:nvPr/>
        </p:nvSpPr>
        <p:spPr>
          <a:xfrm rot="0" flipH="0" flipV="0">
            <a:off x="6235369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0" name="Freeform 4490"/>
          <p:cNvSpPr/>
          <p:nvPr/>
        </p:nvSpPr>
        <p:spPr>
          <a:xfrm rot="0" flipH="0" flipV="0">
            <a:off x="6284823" y="1779206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1" name="Freeform 4491"/>
          <p:cNvSpPr/>
          <p:nvPr/>
        </p:nvSpPr>
        <p:spPr>
          <a:xfrm rot="0" flipH="0" flipV="0">
            <a:off x="6334290" y="1779206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2" name="Freeform 4492"/>
          <p:cNvSpPr/>
          <p:nvPr/>
        </p:nvSpPr>
        <p:spPr>
          <a:xfrm rot="0" flipH="0" flipV="0">
            <a:off x="6383756" y="1779206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3" name="Freeform 4493"/>
          <p:cNvSpPr/>
          <p:nvPr/>
        </p:nvSpPr>
        <p:spPr>
          <a:xfrm rot="0" flipH="0" flipV="0">
            <a:off x="6433235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4" name="Freeform 4494"/>
          <p:cNvSpPr/>
          <p:nvPr/>
        </p:nvSpPr>
        <p:spPr>
          <a:xfrm rot="0" flipH="0" flipV="0">
            <a:off x="6482689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5" name="Freeform 4495"/>
          <p:cNvSpPr/>
          <p:nvPr/>
        </p:nvSpPr>
        <p:spPr>
          <a:xfrm rot="0" flipH="0" flipV="0">
            <a:off x="6532169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6" name="Freeform 4496"/>
          <p:cNvSpPr/>
          <p:nvPr/>
        </p:nvSpPr>
        <p:spPr>
          <a:xfrm rot="0" flipH="0" flipV="0">
            <a:off x="6581635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7" name="Freeform 4497"/>
          <p:cNvSpPr/>
          <p:nvPr/>
        </p:nvSpPr>
        <p:spPr>
          <a:xfrm rot="0" flipH="0" flipV="0">
            <a:off x="6631088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8" name="Freeform 4498"/>
          <p:cNvSpPr/>
          <p:nvPr/>
        </p:nvSpPr>
        <p:spPr>
          <a:xfrm rot="0" flipH="0" flipV="0">
            <a:off x="6680568" y="1779206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9" name="Freeform 4499"/>
          <p:cNvSpPr/>
          <p:nvPr/>
        </p:nvSpPr>
        <p:spPr>
          <a:xfrm rot="0" flipH="0" flipV="0">
            <a:off x="6730022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0" name="Freeform 4500"/>
          <p:cNvSpPr/>
          <p:nvPr/>
        </p:nvSpPr>
        <p:spPr>
          <a:xfrm rot="0" flipH="0" flipV="0">
            <a:off x="6779500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1" name="Freeform 4501"/>
          <p:cNvSpPr/>
          <p:nvPr/>
        </p:nvSpPr>
        <p:spPr>
          <a:xfrm rot="0" flipH="0" flipV="0">
            <a:off x="6828955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2" name="Freeform 4502"/>
          <p:cNvSpPr/>
          <p:nvPr/>
        </p:nvSpPr>
        <p:spPr>
          <a:xfrm rot="0" flipH="0" flipV="0">
            <a:off x="6878434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3" name="Freeform 4503"/>
          <p:cNvSpPr/>
          <p:nvPr/>
        </p:nvSpPr>
        <p:spPr>
          <a:xfrm rot="0" flipH="0" flipV="0">
            <a:off x="6927900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4" name="Freeform 4504"/>
          <p:cNvSpPr/>
          <p:nvPr/>
        </p:nvSpPr>
        <p:spPr>
          <a:xfrm rot="0" flipH="0" flipV="0">
            <a:off x="6977367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5" name="Freeform 4505"/>
          <p:cNvSpPr/>
          <p:nvPr/>
        </p:nvSpPr>
        <p:spPr>
          <a:xfrm rot="0" flipH="0" flipV="0">
            <a:off x="7026833" y="1779206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6" name="Freeform 4506"/>
          <p:cNvSpPr/>
          <p:nvPr/>
        </p:nvSpPr>
        <p:spPr>
          <a:xfrm rot="0" flipH="0" flipV="0">
            <a:off x="7076299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7" name="Freeform 4507"/>
          <p:cNvSpPr/>
          <p:nvPr/>
        </p:nvSpPr>
        <p:spPr>
          <a:xfrm rot="0" flipH="0" flipV="0">
            <a:off x="7125766" y="1779206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8" name="Freeform 4508"/>
          <p:cNvSpPr/>
          <p:nvPr/>
        </p:nvSpPr>
        <p:spPr>
          <a:xfrm rot="0" flipH="0" flipV="0">
            <a:off x="7175233" y="1779206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9" name="Freeform 4509"/>
          <p:cNvSpPr/>
          <p:nvPr/>
        </p:nvSpPr>
        <p:spPr>
          <a:xfrm rot="0" flipH="0" flipV="0">
            <a:off x="7224611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0" name="Freeform 4510"/>
          <p:cNvSpPr/>
          <p:nvPr/>
        </p:nvSpPr>
        <p:spPr>
          <a:xfrm rot="0" flipH="0" flipV="0">
            <a:off x="7274077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1" name="Freeform 4511"/>
          <p:cNvSpPr/>
          <p:nvPr/>
        </p:nvSpPr>
        <p:spPr>
          <a:xfrm rot="0" flipH="0" flipV="0">
            <a:off x="7323543" y="1779206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2" name="Freeform 4512"/>
          <p:cNvSpPr/>
          <p:nvPr/>
        </p:nvSpPr>
        <p:spPr>
          <a:xfrm rot="0" flipH="0" flipV="0">
            <a:off x="7373010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3" name="Freeform 4513"/>
          <p:cNvSpPr/>
          <p:nvPr/>
        </p:nvSpPr>
        <p:spPr>
          <a:xfrm rot="0" flipH="0" flipV="0">
            <a:off x="7422476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4" name="Freeform 4514"/>
          <p:cNvSpPr/>
          <p:nvPr/>
        </p:nvSpPr>
        <p:spPr>
          <a:xfrm rot="0" flipH="0" flipV="0">
            <a:off x="7471955" y="1779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5" name="Freeform 4515"/>
          <p:cNvSpPr/>
          <p:nvPr/>
        </p:nvSpPr>
        <p:spPr>
          <a:xfrm rot="0" flipH="0" flipV="0">
            <a:off x="7521410" y="177920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6" name="Freeform 4516"/>
          <p:cNvSpPr/>
          <p:nvPr/>
        </p:nvSpPr>
        <p:spPr>
          <a:xfrm rot="0" flipH="0" flipV="0">
            <a:off x="7570889" y="1779193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7" name="Freeform 4517"/>
          <p:cNvSpPr/>
          <p:nvPr/>
        </p:nvSpPr>
        <p:spPr>
          <a:xfrm rot="0" flipH="0" flipV="0">
            <a:off x="7620342" y="1779193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8" name="Freeform 4518"/>
          <p:cNvSpPr/>
          <p:nvPr/>
        </p:nvSpPr>
        <p:spPr>
          <a:xfrm rot="0" flipH="0" flipV="0">
            <a:off x="7669809" y="1779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9" name="Freeform 4519"/>
          <p:cNvSpPr/>
          <p:nvPr/>
        </p:nvSpPr>
        <p:spPr>
          <a:xfrm rot="0" flipH="0" flipV="0">
            <a:off x="7966620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0" name="Freeform 4520"/>
          <p:cNvSpPr/>
          <p:nvPr/>
        </p:nvSpPr>
        <p:spPr>
          <a:xfrm rot="0" flipH="0" flipV="0">
            <a:off x="8016087" y="1779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1" name="Freeform 4521"/>
          <p:cNvSpPr/>
          <p:nvPr/>
        </p:nvSpPr>
        <p:spPr>
          <a:xfrm rot="0" flipH="0" flipV="0">
            <a:off x="1017333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2" name="Freeform 4522"/>
          <p:cNvSpPr/>
          <p:nvPr/>
        </p:nvSpPr>
        <p:spPr>
          <a:xfrm rot="0" flipH="0" flipV="0">
            <a:off x="1066800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3" name="Freeform 4523"/>
          <p:cNvSpPr/>
          <p:nvPr/>
        </p:nvSpPr>
        <p:spPr>
          <a:xfrm rot="0" flipH="0" flipV="0">
            <a:off x="1116266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4" name="Freeform 4524"/>
          <p:cNvSpPr/>
          <p:nvPr/>
        </p:nvSpPr>
        <p:spPr>
          <a:xfrm rot="0" flipH="0" flipV="0">
            <a:off x="1165733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5" name="Freeform 4525"/>
          <p:cNvSpPr/>
          <p:nvPr/>
        </p:nvSpPr>
        <p:spPr>
          <a:xfrm rot="0" flipH="0" flipV="0">
            <a:off x="1215199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6" name="Freeform 4526"/>
          <p:cNvSpPr/>
          <p:nvPr/>
        </p:nvSpPr>
        <p:spPr>
          <a:xfrm rot="0" flipH="0" flipV="0">
            <a:off x="1264666" y="18220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7" name="Freeform 4527"/>
          <p:cNvSpPr/>
          <p:nvPr/>
        </p:nvSpPr>
        <p:spPr>
          <a:xfrm rot="0" flipH="0" flipV="0">
            <a:off x="1314119" y="18220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8" name="Freeform 4528"/>
          <p:cNvSpPr/>
          <p:nvPr/>
        </p:nvSpPr>
        <p:spPr>
          <a:xfrm rot="0" flipH="0" flipV="0">
            <a:off x="1363637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9" name="Freeform 4529"/>
          <p:cNvSpPr/>
          <p:nvPr/>
        </p:nvSpPr>
        <p:spPr>
          <a:xfrm rot="0" flipH="0" flipV="0">
            <a:off x="1413014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0" name="Freeform 4530"/>
          <p:cNvSpPr/>
          <p:nvPr/>
        </p:nvSpPr>
        <p:spPr>
          <a:xfrm rot="0" flipH="0" flipV="0">
            <a:off x="1462481" y="182201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1" name="Freeform 4531"/>
          <p:cNvSpPr/>
          <p:nvPr/>
        </p:nvSpPr>
        <p:spPr>
          <a:xfrm rot="0" flipH="0" flipV="0">
            <a:off x="1511960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2" name="Freeform 4532"/>
          <p:cNvSpPr/>
          <p:nvPr/>
        </p:nvSpPr>
        <p:spPr>
          <a:xfrm rot="0" flipH="0" flipV="0">
            <a:off x="1561414" y="182201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3" name="Freeform 4533"/>
          <p:cNvSpPr/>
          <p:nvPr/>
        </p:nvSpPr>
        <p:spPr>
          <a:xfrm rot="0" flipH="0" flipV="0">
            <a:off x="1610893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4" name="Freeform 4534"/>
          <p:cNvSpPr/>
          <p:nvPr/>
        </p:nvSpPr>
        <p:spPr>
          <a:xfrm rot="0" flipH="0" flipV="0">
            <a:off x="1660347" y="182201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5" name="Freeform 4535"/>
          <p:cNvSpPr/>
          <p:nvPr/>
        </p:nvSpPr>
        <p:spPr>
          <a:xfrm rot="0" flipH="0" flipV="0">
            <a:off x="1709826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6" name="Freeform 4536"/>
          <p:cNvSpPr/>
          <p:nvPr/>
        </p:nvSpPr>
        <p:spPr>
          <a:xfrm rot="0" flipH="0" flipV="0">
            <a:off x="1759280" y="182201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7" name="Freeform 4537"/>
          <p:cNvSpPr/>
          <p:nvPr/>
        </p:nvSpPr>
        <p:spPr>
          <a:xfrm rot="0" flipH="0" flipV="0">
            <a:off x="1808759" y="18220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8" name="Freeform 4538"/>
          <p:cNvSpPr/>
          <p:nvPr/>
        </p:nvSpPr>
        <p:spPr>
          <a:xfrm rot="0" flipH="0" flipV="0">
            <a:off x="1858264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9" name="Freeform 4539"/>
          <p:cNvSpPr/>
          <p:nvPr/>
        </p:nvSpPr>
        <p:spPr>
          <a:xfrm rot="0" flipH="0" flipV="0">
            <a:off x="1907730" y="182201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0" name="Freeform 4540"/>
          <p:cNvSpPr/>
          <p:nvPr/>
        </p:nvSpPr>
        <p:spPr>
          <a:xfrm rot="0" flipH="0" flipV="0">
            <a:off x="1957108" y="182201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1" name="Freeform 4541"/>
          <p:cNvSpPr/>
          <p:nvPr/>
        </p:nvSpPr>
        <p:spPr>
          <a:xfrm rot="0" flipH="0" flipV="0">
            <a:off x="2006574" y="182201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2" name="Freeform 4542"/>
          <p:cNvSpPr/>
          <p:nvPr/>
        </p:nvSpPr>
        <p:spPr>
          <a:xfrm rot="0" flipH="0" flipV="0">
            <a:off x="2056053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3" name="Freeform 4543"/>
          <p:cNvSpPr/>
          <p:nvPr/>
        </p:nvSpPr>
        <p:spPr>
          <a:xfrm rot="0" flipH="0" flipV="0">
            <a:off x="2105507" y="182201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4" name="Freeform 4544"/>
          <p:cNvSpPr/>
          <p:nvPr/>
        </p:nvSpPr>
        <p:spPr>
          <a:xfrm rot="0" flipH="0" flipV="0">
            <a:off x="2154986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5" name="Freeform 4545"/>
          <p:cNvSpPr/>
          <p:nvPr/>
        </p:nvSpPr>
        <p:spPr>
          <a:xfrm rot="0" flipH="0" flipV="0">
            <a:off x="2204440" y="182201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6" name="Freeform 4546"/>
          <p:cNvSpPr/>
          <p:nvPr/>
        </p:nvSpPr>
        <p:spPr>
          <a:xfrm rot="0" flipH="0" flipV="0">
            <a:off x="2253919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7" name="Freeform 4547"/>
          <p:cNvSpPr/>
          <p:nvPr/>
        </p:nvSpPr>
        <p:spPr>
          <a:xfrm rot="0" flipH="0" flipV="0">
            <a:off x="2303373" y="182201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8" name="Freeform 4548"/>
          <p:cNvSpPr/>
          <p:nvPr/>
        </p:nvSpPr>
        <p:spPr>
          <a:xfrm rot="0" flipH="0" flipV="0">
            <a:off x="2352840" y="18220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9" name="Freeform 4549"/>
          <p:cNvSpPr/>
          <p:nvPr/>
        </p:nvSpPr>
        <p:spPr>
          <a:xfrm rot="0" flipH="0" flipV="0">
            <a:off x="4034548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0" name="Freeform 4550"/>
          <p:cNvSpPr/>
          <p:nvPr/>
        </p:nvSpPr>
        <p:spPr>
          <a:xfrm rot="0" flipH="0" flipV="0">
            <a:off x="4084015" y="182201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1" name="Freeform 4551"/>
          <p:cNvSpPr/>
          <p:nvPr/>
        </p:nvSpPr>
        <p:spPr>
          <a:xfrm rot="0" flipH="0" flipV="0">
            <a:off x="4133481" y="18220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2" name="Freeform 4552"/>
          <p:cNvSpPr/>
          <p:nvPr/>
        </p:nvSpPr>
        <p:spPr>
          <a:xfrm rot="0" flipH="0" flipV="0">
            <a:off x="4182948" y="182204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3" name="Freeform 4553"/>
          <p:cNvSpPr/>
          <p:nvPr/>
        </p:nvSpPr>
        <p:spPr>
          <a:xfrm rot="0" flipH="0" flipV="0">
            <a:off x="4281881" y="182204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4" name="Freeform 4554"/>
          <p:cNvSpPr/>
          <p:nvPr/>
        </p:nvSpPr>
        <p:spPr>
          <a:xfrm rot="0" flipH="0" flipV="0">
            <a:off x="4331347" y="182204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5" name="Freeform 4555"/>
          <p:cNvSpPr/>
          <p:nvPr/>
        </p:nvSpPr>
        <p:spPr>
          <a:xfrm rot="0" flipH="0" flipV="0">
            <a:off x="4380814" y="182204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6" name="Freeform 4556"/>
          <p:cNvSpPr/>
          <p:nvPr/>
        </p:nvSpPr>
        <p:spPr>
          <a:xfrm rot="0" flipH="0" flipV="0">
            <a:off x="4430280" y="182204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7" name="Freeform 4557"/>
          <p:cNvSpPr/>
          <p:nvPr/>
        </p:nvSpPr>
        <p:spPr>
          <a:xfrm rot="0" flipH="0" flipV="0">
            <a:off x="4479797" y="182204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8" name="Freeform 4558"/>
          <p:cNvSpPr/>
          <p:nvPr/>
        </p:nvSpPr>
        <p:spPr>
          <a:xfrm rot="0" flipH="0" flipV="0">
            <a:off x="4529175" y="182204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9" name="Freeform 4559"/>
          <p:cNvSpPr/>
          <p:nvPr/>
        </p:nvSpPr>
        <p:spPr>
          <a:xfrm rot="0" flipH="0" flipV="0">
            <a:off x="5073357" y="182204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0" name="Freeform 4560"/>
          <p:cNvSpPr/>
          <p:nvPr/>
        </p:nvSpPr>
        <p:spPr>
          <a:xfrm rot="0" flipH="0" flipV="0">
            <a:off x="5172290" y="182204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1" name="Freeform 4561"/>
          <p:cNvSpPr/>
          <p:nvPr/>
        </p:nvSpPr>
        <p:spPr>
          <a:xfrm rot="0" flipH="0" flipV="0">
            <a:off x="5271135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2" name="Freeform 4562"/>
          <p:cNvSpPr/>
          <p:nvPr/>
        </p:nvSpPr>
        <p:spPr>
          <a:xfrm rot="0" flipH="0" flipV="0">
            <a:off x="5320601" y="18220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3" name="Freeform 4563"/>
          <p:cNvSpPr/>
          <p:nvPr/>
        </p:nvSpPr>
        <p:spPr>
          <a:xfrm rot="0" flipH="0" flipV="0">
            <a:off x="5370067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4" name="Freeform 4564"/>
          <p:cNvSpPr/>
          <p:nvPr/>
        </p:nvSpPr>
        <p:spPr>
          <a:xfrm rot="0" flipH="0" flipV="0">
            <a:off x="5419534" y="18220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5" name="Freeform 4565"/>
          <p:cNvSpPr/>
          <p:nvPr/>
        </p:nvSpPr>
        <p:spPr>
          <a:xfrm rot="0" flipH="0" flipV="0">
            <a:off x="5469000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6" name="Freeform 4566"/>
          <p:cNvSpPr/>
          <p:nvPr/>
        </p:nvSpPr>
        <p:spPr>
          <a:xfrm rot="0" flipH="0" flipV="0">
            <a:off x="5518467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7" name="Freeform 4567"/>
          <p:cNvSpPr/>
          <p:nvPr/>
        </p:nvSpPr>
        <p:spPr>
          <a:xfrm rot="0" flipH="0" flipV="0">
            <a:off x="5567934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8" name="Freeform 4568"/>
          <p:cNvSpPr/>
          <p:nvPr/>
        </p:nvSpPr>
        <p:spPr>
          <a:xfrm rot="0" flipH="0" flipV="0">
            <a:off x="5617400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9" name="Freeform 4569"/>
          <p:cNvSpPr/>
          <p:nvPr/>
        </p:nvSpPr>
        <p:spPr>
          <a:xfrm rot="0" flipH="0" flipV="0">
            <a:off x="5666866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0" name="Freeform 4570"/>
          <p:cNvSpPr/>
          <p:nvPr/>
        </p:nvSpPr>
        <p:spPr>
          <a:xfrm rot="0" flipH="0" flipV="0">
            <a:off x="5716333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1" name="Freeform 4571"/>
          <p:cNvSpPr/>
          <p:nvPr/>
        </p:nvSpPr>
        <p:spPr>
          <a:xfrm rot="0" flipH="0" flipV="0">
            <a:off x="5765799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2" name="Freeform 4572"/>
          <p:cNvSpPr/>
          <p:nvPr/>
        </p:nvSpPr>
        <p:spPr>
          <a:xfrm rot="0" flipH="0" flipV="0">
            <a:off x="5815266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3" name="Freeform 4573"/>
          <p:cNvSpPr/>
          <p:nvPr/>
        </p:nvSpPr>
        <p:spPr>
          <a:xfrm rot="0" flipH="0" flipV="0">
            <a:off x="5864732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4" name="Freeform 4574"/>
          <p:cNvSpPr/>
          <p:nvPr/>
        </p:nvSpPr>
        <p:spPr>
          <a:xfrm rot="0" flipH="0" flipV="0">
            <a:off x="5914199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5" name="Freeform 4575"/>
          <p:cNvSpPr/>
          <p:nvPr/>
        </p:nvSpPr>
        <p:spPr>
          <a:xfrm rot="0" flipH="0" flipV="0">
            <a:off x="5963678" y="18220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6" name="Freeform 4576"/>
          <p:cNvSpPr/>
          <p:nvPr/>
        </p:nvSpPr>
        <p:spPr>
          <a:xfrm rot="0" flipH="0" flipV="0">
            <a:off x="6013132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7" name="Freeform 4577"/>
          <p:cNvSpPr/>
          <p:nvPr/>
        </p:nvSpPr>
        <p:spPr>
          <a:xfrm rot="0" flipH="0" flipV="0">
            <a:off x="6062611" y="18220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8" name="Freeform 4578"/>
          <p:cNvSpPr/>
          <p:nvPr/>
        </p:nvSpPr>
        <p:spPr>
          <a:xfrm rot="0" flipH="0" flipV="0">
            <a:off x="6112065" y="182201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9" name="Freeform 4579"/>
          <p:cNvSpPr/>
          <p:nvPr/>
        </p:nvSpPr>
        <p:spPr>
          <a:xfrm rot="0" flipH="0" flipV="0">
            <a:off x="6161531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0" name="Freeform 4580"/>
          <p:cNvSpPr/>
          <p:nvPr/>
        </p:nvSpPr>
        <p:spPr>
          <a:xfrm rot="0" flipH="0" flipV="0">
            <a:off x="6211011" y="182201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1" name="Freeform 4581"/>
          <p:cNvSpPr/>
          <p:nvPr/>
        </p:nvSpPr>
        <p:spPr>
          <a:xfrm rot="0" flipH="0" flipV="0">
            <a:off x="6260464" y="182201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2" name="Freeform 4582"/>
          <p:cNvSpPr/>
          <p:nvPr/>
        </p:nvSpPr>
        <p:spPr>
          <a:xfrm rot="0" flipH="0" flipV="0">
            <a:off x="6309944" y="182201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3" name="Freeform 4583"/>
          <p:cNvSpPr/>
          <p:nvPr/>
        </p:nvSpPr>
        <p:spPr>
          <a:xfrm rot="0" flipH="0" flipV="0">
            <a:off x="6359321" y="18220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4" name="Freeform 4584"/>
          <p:cNvSpPr/>
          <p:nvPr/>
        </p:nvSpPr>
        <p:spPr>
          <a:xfrm rot="0" flipH="0" flipV="0">
            <a:off x="6408788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5" name="Freeform 4585"/>
          <p:cNvSpPr/>
          <p:nvPr/>
        </p:nvSpPr>
        <p:spPr>
          <a:xfrm rot="0" flipH="0" flipV="0">
            <a:off x="6458254" y="18220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6" name="Freeform 4586"/>
          <p:cNvSpPr/>
          <p:nvPr/>
        </p:nvSpPr>
        <p:spPr>
          <a:xfrm rot="0" flipH="0" flipV="0">
            <a:off x="6507721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7" name="Freeform 4587"/>
          <p:cNvSpPr/>
          <p:nvPr/>
        </p:nvSpPr>
        <p:spPr>
          <a:xfrm rot="0" flipH="0" flipV="0">
            <a:off x="6557187" y="18220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8" name="Freeform 4588"/>
          <p:cNvSpPr/>
          <p:nvPr/>
        </p:nvSpPr>
        <p:spPr>
          <a:xfrm rot="0" flipH="0" flipV="0">
            <a:off x="6606654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9" name="Freeform 4589"/>
          <p:cNvSpPr/>
          <p:nvPr/>
        </p:nvSpPr>
        <p:spPr>
          <a:xfrm rot="0" flipH="0" flipV="0">
            <a:off x="6656121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0" name="Freeform 4590"/>
          <p:cNvSpPr/>
          <p:nvPr/>
        </p:nvSpPr>
        <p:spPr>
          <a:xfrm rot="0" flipH="0" flipV="0">
            <a:off x="6705587" y="18220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1" name="Freeform 4591"/>
          <p:cNvSpPr/>
          <p:nvPr/>
        </p:nvSpPr>
        <p:spPr>
          <a:xfrm rot="0" flipH="0" flipV="0">
            <a:off x="6755054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2" name="Freeform 4592"/>
          <p:cNvSpPr/>
          <p:nvPr/>
        </p:nvSpPr>
        <p:spPr>
          <a:xfrm rot="0" flipH="0" flipV="0">
            <a:off x="6804520" y="182201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3" name="Freeform 4593"/>
          <p:cNvSpPr/>
          <p:nvPr/>
        </p:nvSpPr>
        <p:spPr>
          <a:xfrm rot="0" flipH="0" flipV="0">
            <a:off x="6853986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4" name="Freeform 4594"/>
          <p:cNvSpPr/>
          <p:nvPr/>
        </p:nvSpPr>
        <p:spPr>
          <a:xfrm rot="0" flipH="0" flipV="0">
            <a:off x="6903453" y="18220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5" name="Freeform 4595"/>
          <p:cNvSpPr/>
          <p:nvPr/>
        </p:nvSpPr>
        <p:spPr>
          <a:xfrm rot="0" flipH="0" flipV="0">
            <a:off x="6952919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6" name="Freeform 4596"/>
          <p:cNvSpPr/>
          <p:nvPr/>
        </p:nvSpPr>
        <p:spPr>
          <a:xfrm rot="0" flipH="0" flipV="0">
            <a:off x="7002399" y="18220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7" name="Freeform 4597"/>
          <p:cNvSpPr/>
          <p:nvPr/>
        </p:nvSpPr>
        <p:spPr>
          <a:xfrm rot="0" flipH="0" flipV="0">
            <a:off x="7051853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8" name="Freeform 4598"/>
          <p:cNvSpPr/>
          <p:nvPr/>
        </p:nvSpPr>
        <p:spPr>
          <a:xfrm rot="0" flipH="0" flipV="0">
            <a:off x="7101319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9" name="Freeform 4599"/>
          <p:cNvSpPr/>
          <p:nvPr/>
        </p:nvSpPr>
        <p:spPr>
          <a:xfrm rot="0" flipH="0" flipV="0">
            <a:off x="7150785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0" name="Freeform 4600"/>
          <p:cNvSpPr/>
          <p:nvPr/>
        </p:nvSpPr>
        <p:spPr>
          <a:xfrm rot="0" flipH="0" flipV="0">
            <a:off x="7200252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1" name="Freeform 4601"/>
          <p:cNvSpPr/>
          <p:nvPr/>
        </p:nvSpPr>
        <p:spPr>
          <a:xfrm rot="0" flipH="0" flipV="0">
            <a:off x="7249718" y="182201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2" name="Freeform 4602"/>
          <p:cNvSpPr/>
          <p:nvPr/>
        </p:nvSpPr>
        <p:spPr>
          <a:xfrm rot="0" flipH="0" flipV="0">
            <a:off x="7299185" y="182201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3" name="Freeform 4603"/>
          <p:cNvSpPr/>
          <p:nvPr/>
        </p:nvSpPr>
        <p:spPr>
          <a:xfrm rot="0" flipH="0" flipV="0">
            <a:off x="7348563" y="18220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4" name="Freeform 4604"/>
          <p:cNvSpPr/>
          <p:nvPr/>
        </p:nvSpPr>
        <p:spPr>
          <a:xfrm rot="0" flipH="0" flipV="0">
            <a:off x="7398041" y="18220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5" name="Freeform 4605"/>
          <p:cNvSpPr/>
          <p:nvPr/>
        </p:nvSpPr>
        <p:spPr>
          <a:xfrm rot="0" flipH="0" flipV="0">
            <a:off x="7447495" y="18220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6" name="Freeform 4606"/>
          <p:cNvSpPr/>
          <p:nvPr/>
        </p:nvSpPr>
        <p:spPr>
          <a:xfrm rot="0" flipH="0" flipV="0">
            <a:off x="7496975" y="18220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7" name="Freeform 4607"/>
          <p:cNvSpPr/>
          <p:nvPr/>
        </p:nvSpPr>
        <p:spPr>
          <a:xfrm rot="0" flipH="0" flipV="0">
            <a:off x="7546441" y="182204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8" name="Freeform 4608"/>
          <p:cNvSpPr/>
          <p:nvPr/>
        </p:nvSpPr>
        <p:spPr>
          <a:xfrm rot="0" flipH="0" flipV="0">
            <a:off x="7694841" y="18220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9" name="Freeform 4609"/>
          <p:cNvSpPr/>
          <p:nvPr/>
        </p:nvSpPr>
        <p:spPr>
          <a:xfrm rot="0" flipH="0" flipV="0">
            <a:off x="7942173" y="182201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0" name="Freeform 4610"/>
          <p:cNvSpPr/>
          <p:nvPr/>
        </p:nvSpPr>
        <p:spPr>
          <a:xfrm rot="0" flipH="0" flipV="0">
            <a:off x="7991639" y="18220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1" name="Freeform 4611"/>
          <p:cNvSpPr/>
          <p:nvPr/>
        </p:nvSpPr>
        <p:spPr>
          <a:xfrm rot="0" flipH="0" flipV="0">
            <a:off x="1041768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2" name="Freeform 4612"/>
          <p:cNvSpPr/>
          <p:nvPr/>
        </p:nvSpPr>
        <p:spPr>
          <a:xfrm rot="0" flipH="0" flipV="0">
            <a:off x="1091234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3" name="Freeform 4613"/>
          <p:cNvSpPr/>
          <p:nvPr/>
        </p:nvSpPr>
        <p:spPr>
          <a:xfrm rot="0" flipH="0" flipV="0">
            <a:off x="1140701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4" name="Freeform 4614"/>
          <p:cNvSpPr/>
          <p:nvPr/>
        </p:nvSpPr>
        <p:spPr>
          <a:xfrm rot="0" flipH="0" flipV="0">
            <a:off x="1190167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5" name="Freeform 4615"/>
          <p:cNvSpPr/>
          <p:nvPr/>
        </p:nvSpPr>
        <p:spPr>
          <a:xfrm rot="0" flipH="0" flipV="0">
            <a:off x="1239596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6" name="Freeform 4616"/>
          <p:cNvSpPr/>
          <p:nvPr/>
        </p:nvSpPr>
        <p:spPr>
          <a:xfrm rot="0" flipH="0" flipV="0">
            <a:off x="1289151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7" name="Freeform 4617"/>
          <p:cNvSpPr/>
          <p:nvPr/>
        </p:nvSpPr>
        <p:spPr>
          <a:xfrm rot="0" flipH="0" flipV="0">
            <a:off x="1338529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8" name="Freeform 4618"/>
          <p:cNvSpPr/>
          <p:nvPr/>
        </p:nvSpPr>
        <p:spPr>
          <a:xfrm rot="0" flipH="0" flipV="0">
            <a:off x="1387995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9" name="Freeform 4619"/>
          <p:cNvSpPr/>
          <p:nvPr/>
        </p:nvSpPr>
        <p:spPr>
          <a:xfrm rot="0" flipH="0" flipV="0">
            <a:off x="1437462" y="186376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0" name="Freeform 4620"/>
          <p:cNvSpPr/>
          <p:nvPr/>
        </p:nvSpPr>
        <p:spPr>
          <a:xfrm rot="0" flipH="0" flipV="0">
            <a:off x="1486928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1" name="Freeform 4621"/>
          <p:cNvSpPr/>
          <p:nvPr/>
        </p:nvSpPr>
        <p:spPr>
          <a:xfrm rot="0" flipH="0" flipV="0">
            <a:off x="1536395" y="186376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2" name="Freeform 4622"/>
          <p:cNvSpPr/>
          <p:nvPr/>
        </p:nvSpPr>
        <p:spPr>
          <a:xfrm rot="0" flipH="0" flipV="0">
            <a:off x="1585861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3" name="Freeform 4623"/>
          <p:cNvSpPr/>
          <p:nvPr/>
        </p:nvSpPr>
        <p:spPr>
          <a:xfrm rot="0" flipH="0" flipV="0">
            <a:off x="1635328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4" name="Freeform 4624"/>
          <p:cNvSpPr/>
          <p:nvPr/>
        </p:nvSpPr>
        <p:spPr>
          <a:xfrm rot="0" flipH="0" flipV="0">
            <a:off x="1684794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5" name="Freeform 4625"/>
          <p:cNvSpPr/>
          <p:nvPr/>
        </p:nvSpPr>
        <p:spPr>
          <a:xfrm rot="0" flipH="0" flipV="0">
            <a:off x="1734261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6" name="Freeform 4626"/>
          <p:cNvSpPr/>
          <p:nvPr/>
        </p:nvSpPr>
        <p:spPr>
          <a:xfrm rot="0" flipH="0" flipV="0">
            <a:off x="1783689" y="186376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7" name="Freeform 4627"/>
          <p:cNvSpPr/>
          <p:nvPr/>
        </p:nvSpPr>
        <p:spPr>
          <a:xfrm rot="0" flipH="0" flipV="0">
            <a:off x="1833156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8" name="Freeform 4628"/>
          <p:cNvSpPr/>
          <p:nvPr/>
        </p:nvSpPr>
        <p:spPr>
          <a:xfrm rot="0" flipH="0" flipV="0">
            <a:off x="1882622" y="186376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9" name="Freeform 4629"/>
          <p:cNvSpPr/>
          <p:nvPr/>
        </p:nvSpPr>
        <p:spPr>
          <a:xfrm rot="0" flipH="0" flipV="0">
            <a:off x="1932089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0" name="Freeform 4630"/>
          <p:cNvSpPr/>
          <p:nvPr/>
        </p:nvSpPr>
        <p:spPr>
          <a:xfrm rot="0" flipH="0" flipV="0">
            <a:off x="1981555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1" name="Freeform 4631"/>
          <p:cNvSpPr/>
          <p:nvPr/>
        </p:nvSpPr>
        <p:spPr>
          <a:xfrm rot="0" flipH="0" flipV="0">
            <a:off x="2031022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2" name="Freeform 4632"/>
          <p:cNvSpPr/>
          <p:nvPr/>
        </p:nvSpPr>
        <p:spPr>
          <a:xfrm rot="0" flipH="0" flipV="0">
            <a:off x="2080488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3" name="Freeform 4633"/>
          <p:cNvSpPr/>
          <p:nvPr/>
        </p:nvSpPr>
        <p:spPr>
          <a:xfrm rot="0" flipH="0" flipV="0">
            <a:off x="2129955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4" name="Freeform 4634"/>
          <p:cNvSpPr/>
          <p:nvPr/>
        </p:nvSpPr>
        <p:spPr>
          <a:xfrm rot="0" flipH="0" flipV="0">
            <a:off x="2179421" y="186376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5" name="Freeform 4635"/>
          <p:cNvSpPr/>
          <p:nvPr/>
        </p:nvSpPr>
        <p:spPr>
          <a:xfrm rot="0" flipH="0" flipV="0">
            <a:off x="2228888" y="186376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6" name="Freeform 4636"/>
          <p:cNvSpPr/>
          <p:nvPr/>
        </p:nvSpPr>
        <p:spPr>
          <a:xfrm rot="0" flipH="0" flipV="0">
            <a:off x="2278392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7" name="Freeform 4637"/>
          <p:cNvSpPr/>
          <p:nvPr/>
        </p:nvSpPr>
        <p:spPr>
          <a:xfrm rot="0" flipH="0" flipV="0">
            <a:off x="4058996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8" name="Freeform 4638"/>
          <p:cNvSpPr/>
          <p:nvPr/>
        </p:nvSpPr>
        <p:spPr>
          <a:xfrm rot="0" flipH="0" flipV="0">
            <a:off x="4108462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9" name="Freeform 4639"/>
          <p:cNvSpPr/>
          <p:nvPr/>
        </p:nvSpPr>
        <p:spPr>
          <a:xfrm rot="0" flipH="0" flipV="0">
            <a:off x="4157929" y="186376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0" name="Freeform 4640"/>
          <p:cNvSpPr/>
          <p:nvPr/>
        </p:nvSpPr>
        <p:spPr>
          <a:xfrm rot="0" flipH="0" flipV="0">
            <a:off x="4207395" y="18637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1" name="Freeform 4641"/>
          <p:cNvSpPr/>
          <p:nvPr/>
        </p:nvSpPr>
        <p:spPr>
          <a:xfrm rot="0" flipH="0" flipV="0">
            <a:off x="4256849" y="186377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2" name="Freeform 4642"/>
          <p:cNvSpPr/>
          <p:nvPr/>
        </p:nvSpPr>
        <p:spPr>
          <a:xfrm rot="0" flipH="0" flipV="0">
            <a:off x="4306366" y="18637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3" name="Freeform 4643"/>
          <p:cNvSpPr/>
          <p:nvPr/>
        </p:nvSpPr>
        <p:spPr>
          <a:xfrm rot="0" flipH="0" flipV="0">
            <a:off x="4355782" y="186377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4" name="Freeform 4644"/>
          <p:cNvSpPr/>
          <p:nvPr/>
        </p:nvSpPr>
        <p:spPr>
          <a:xfrm rot="0" flipH="0" flipV="0">
            <a:off x="4405299" y="18637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5" name="Freeform 4645"/>
          <p:cNvSpPr/>
          <p:nvPr/>
        </p:nvSpPr>
        <p:spPr>
          <a:xfrm rot="0" flipH="0" flipV="0">
            <a:off x="4454690" y="18637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6" name="Freeform 4646"/>
          <p:cNvSpPr/>
          <p:nvPr/>
        </p:nvSpPr>
        <p:spPr>
          <a:xfrm rot="0" flipH="0" flipV="0">
            <a:off x="4504144" y="186377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7" name="Freeform 4647"/>
          <p:cNvSpPr/>
          <p:nvPr/>
        </p:nvSpPr>
        <p:spPr>
          <a:xfrm rot="0" flipH="0" flipV="0">
            <a:off x="5246116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8" name="Freeform 4648"/>
          <p:cNvSpPr/>
          <p:nvPr/>
        </p:nvSpPr>
        <p:spPr>
          <a:xfrm rot="0" flipH="0" flipV="0">
            <a:off x="5295569" y="186376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9" name="Freeform 4649"/>
          <p:cNvSpPr/>
          <p:nvPr/>
        </p:nvSpPr>
        <p:spPr>
          <a:xfrm rot="0" flipH="0" flipV="0">
            <a:off x="5345048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0" name="Freeform 4650"/>
          <p:cNvSpPr/>
          <p:nvPr/>
        </p:nvSpPr>
        <p:spPr>
          <a:xfrm rot="0" flipH="0" flipV="0">
            <a:off x="5394502" y="186376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1" name="Freeform 4651"/>
          <p:cNvSpPr/>
          <p:nvPr/>
        </p:nvSpPr>
        <p:spPr>
          <a:xfrm rot="0" flipH="0" flipV="0">
            <a:off x="5443981" y="186376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2" name="Freeform 4652"/>
          <p:cNvSpPr/>
          <p:nvPr/>
        </p:nvSpPr>
        <p:spPr>
          <a:xfrm rot="0" flipH="0" flipV="0">
            <a:off x="5493435" y="186376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3" name="Freeform 4653"/>
          <p:cNvSpPr/>
          <p:nvPr/>
        </p:nvSpPr>
        <p:spPr>
          <a:xfrm rot="0" flipH="0" flipV="0">
            <a:off x="5542915" y="186376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4" name="Freeform 4654"/>
          <p:cNvSpPr/>
          <p:nvPr/>
        </p:nvSpPr>
        <p:spPr>
          <a:xfrm rot="0" flipH="0" flipV="0">
            <a:off x="5592381" y="186376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5" name="Freeform 4655"/>
          <p:cNvSpPr/>
          <p:nvPr/>
        </p:nvSpPr>
        <p:spPr>
          <a:xfrm rot="0" flipH="0" flipV="0">
            <a:off x="5641848" y="186376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6" name="Freeform 4656"/>
          <p:cNvSpPr/>
          <p:nvPr/>
        </p:nvSpPr>
        <p:spPr>
          <a:xfrm rot="0" flipH="0" flipV="0">
            <a:off x="5691314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7" name="Freeform 4657"/>
          <p:cNvSpPr/>
          <p:nvPr/>
        </p:nvSpPr>
        <p:spPr>
          <a:xfrm rot="0" flipH="0" flipV="0">
            <a:off x="5740781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8" name="Freeform 4658"/>
          <p:cNvSpPr/>
          <p:nvPr/>
        </p:nvSpPr>
        <p:spPr>
          <a:xfrm rot="0" flipH="0" flipV="0">
            <a:off x="5790247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9" name="Freeform 4659"/>
          <p:cNvSpPr/>
          <p:nvPr/>
        </p:nvSpPr>
        <p:spPr>
          <a:xfrm rot="0" flipH="0" flipV="0">
            <a:off x="5839714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0" name="Freeform 4660"/>
          <p:cNvSpPr/>
          <p:nvPr/>
        </p:nvSpPr>
        <p:spPr>
          <a:xfrm rot="0" flipH="0" flipV="0">
            <a:off x="5889180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1" name="Freeform 4661"/>
          <p:cNvSpPr/>
          <p:nvPr/>
        </p:nvSpPr>
        <p:spPr>
          <a:xfrm rot="0" flipH="0" flipV="0">
            <a:off x="5938646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2" name="Freeform 4662"/>
          <p:cNvSpPr/>
          <p:nvPr/>
        </p:nvSpPr>
        <p:spPr>
          <a:xfrm rot="0" flipH="0" flipV="0">
            <a:off x="5988113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3" name="Freeform 4663"/>
          <p:cNvSpPr/>
          <p:nvPr/>
        </p:nvSpPr>
        <p:spPr>
          <a:xfrm rot="0" flipH="0" flipV="0">
            <a:off x="6037579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4" name="Freeform 4664"/>
          <p:cNvSpPr/>
          <p:nvPr/>
        </p:nvSpPr>
        <p:spPr>
          <a:xfrm rot="0" flipH="0" flipV="0">
            <a:off x="6087046" y="186376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5" name="Freeform 4665"/>
          <p:cNvSpPr/>
          <p:nvPr/>
        </p:nvSpPr>
        <p:spPr>
          <a:xfrm rot="0" flipH="0" flipV="0">
            <a:off x="6136513" y="186376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6" name="Freeform 4666"/>
          <p:cNvSpPr/>
          <p:nvPr/>
        </p:nvSpPr>
        <p:spPr>
          <a:xfrm rot="0" flipH="0" flipV="0">
            <a:off x="6185979" y="186376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7" name="Freeform 4667"/>
          <p:cNvSpPr/>
          <p:nvPr/>
        </p:nvSpPr>
        <p:spPr>
          <a:xfrm rot="0" flipH="0" flipV="0">
            <a:off x="6235369" y="186376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8" name="Freeform 4668"/>
          <p:cNvSpPr/>
          <p:nvPr/>
        </p:nvSpPr>
        <p:spPr>
          <a:xfrm rot="0" flipH="0" flipV="0">
            <a:off x="6284823" y="186376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9" name="Freeform 4669"/>
          <p:cNvSpPr/>
          <p:nvPr/>
        </p:nvSpPr>
        <p:spPr>
          <a:xfrm rot="0" flipH="0" flipV="0">
            <a:off x="6334290" y="186376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0" name="Freeform 4670"/>
          <p:cNvSpPr/>
          <p:nvPr/>
        </p:nvSpPr>
        <p:spPr>
          <a:xfrm rot="0" flipH="0" flipV="0">
            <a:off x="6383756" y="186376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1" name="Freeform 4671"/>
          <p:cNvSpPr/>
          <p:nvPr/>
        </p:nvSpPr>
        <p:spPr>
          <a:xfrm rot="0" flipH="0" flipV="0">
            <a:off x="6433235" y="186376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2" name="Freeform 4672"/>
          <p:cNvSpPr/>
          <p:nvPr/>
        </p:nvSpPr>
        <p:spPr>
          <a:xfrm rot="0" flipH="0" flipV="0">
            <a:off x="6482689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3" name="Freeform 4673"/>
          <p:cNvSpPr/>
          <p:nvPr/>
        </p:nvSpPr>
        <p:spPr>
          <a:xfrm rot="0" flipH="0" flipV="0">
            <a:off x="6532169" y="186376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4" name="Freeform 4674"/>
          <p:cNvSpPr/>
          <p:nvPr/>
        </p:nvSpPr>
        <p:spPr>
          <a:xfrm rot="0" flipH="0" flipV="0">
            <a:off x="6581635" y="186376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5" name="Freeform 4675"/>
          <p:cNvSpPr/>
          <p:nvPr/>
        </p:nvSpPr>
        <p:spPr>
          <a:xfrm rot="0" flipH="0" flipV="0">
            <a:off x="6631088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6" name="Freeform 4676"/>
          <p:cNvSpPr/>
          <p:nvPr/>
        </p:nvSpPr>
        <p:spPr>
          <a:xfrm rot="0" flipH="0" flipV="0">
            <a:off x="6680568" y="186376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7" name="Freeform 4677"/>
          <p:cNvSpPr/>
          <p:nvPr/>
        </p:nvSpPr>
        <p:spPr>
          <a:xfrm rot="0" flipH="0" flipV="0">
            <a:off x="6730022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8" name="Freeform 4678"/>
          <p:cNvSpPr/>
          <p:nvPr/>
        </p:nvSpPr>
        <p:spPr>
          <a:xfrm rot="0" flipH="0" flipV="0">
            <a:off x="6779500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9" name="Freeform 4679"/>
          <p:cNvSpPr/>
          <p:nvPr/>
        </p:nvSpPr>
        <p:spPr>
          <a:xfrm rot="0" flipH="0" flipV="0">
            <a:off x="6828955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0" name="Freeform 4680"/>
          <p:cNvSpPr/>
          <p:nvPr/>
        </p:nvSpPr>
        <p:spPr>
          <a:xfrm rot="0" flipH="0" flipV="0">
            <a:off x="6878434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1" name="Freeform 4681"/>
          <p:cNvSpPr/>
          <p:nvPr/>
        </p:nvSpPr>
        <p:spPr>
          <a:xfrm rot="0" flipH="0" flipV="0">
            <a:off x="6927900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2" name="Freeform 4682"/>
          <p:cNvSpPr/>
          <p:nvPr/>
        </p:nvSpPr>
        <p:spPr>
          <a:xfrm rot="0" flipH="0" flipV="0">
            <a:off x="6977367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3" name="Freeform 4683"/>
          <p:cNvSpPr/>
          <p:nvPr/>
        </p:nvSpPr>
        <p:spPr>
          <a:xfrm rot="0" flipH="0" flipV="0">
            <a:off x="7026833" y="186376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4" name="Freeform 4684"/>
          <p:cNvSpPr/>
          <p:nvPr/>
        </p:nvSpPr>
        <p:spPr>
          <a:xfrm rot="0" flipH="0" flipV="0">
            <a:off x="7076299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5" name="Freeform 4685"/>
          <p:cNvSpPr/>
          <p:nvPr/>
        </p:nvSpPr>
        <p:spPr>
          <a:xfrm rot="0" flipH="0" flipV="0">
            <a:off x="7125766" y="186376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6" name="Freeform 4686"/>
          <p:cNvSpPr/>
          <p:nvPr/>
        </p:nvSpPr>
        <p:spPr>
          <a:xfrm rot="0" flipH="0" flipV="0">
            <a:off x="7175233" y="186376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7" name="Freeform 4687"/>
          <p:cNvSpPr/>
          <p:nvPr/>
        </p:nvSpPr>
        <p:spPr>
          <a:xfrm rot="0" flipH="0" flipV="0">
            <a:off x="7224611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8" name="Freeform 4688"/>
          <p:cNvSpPr/>
          <p:nvPr/>
        </p:nvSpPr>
        <p:spPr>
          <a:xfrm rot="0" flipH="0" flipV="0">
            <a:off x="7274077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9" name="Freeform 4689"/>
          <p:cNvSpPr/>
          <p:nvPr/>
        </p:nvSpPr>
        <p:spPr>
          <a:xfrm rot="0" flipH="0" flipV="0">
            <a:off x="7323543" y="186376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0" name="Freeform 4690"/>
          <p:cNvSpPr/>
          <p:nvPr/>
        </p:nvSpPr>
        <p:spPr>
          <a:xfrm rot="0" flipH="0" flipV="0">
            <a:off x="7373010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1" name="Freeform 4691"/>
          <p:cNvSpPr/>
          <p:nvPr/>
        </p:nvSpPr>
        <p:spPr>
          <a:xfrm rot="0" flipH="0" flipV="0">
            <a:off x="7422476" y="186376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2" name="Freeform 4692"/>
          <p:cNvSpPr/>
          <p:nvPr/>
        </p:nvSpPr>
        <p:spPr>
          <a:xfrm rot="0" flipH="0" flipV="0">
            <a:off x="7669809" y="186376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3" name="Freeform 4693"/>
          <p:cNvSpPr/>
          <p:nvPr/>
        </p:nvSpPr>
        <p:spPr>
          <a:xfrm rot="0" flipH="0" flipV="0">
            <a:off x="7818221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4" name="Freeform 4694"/>
          <p:cNvSpPr/>
          <p:nvPr/>
        </p:nvSpPr>
        <p:spPr>
          <a:xfrm rot="0" flipH="0" flipV="0">
            <a:off x="7867675" y="18637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5" name="Freeform 4695"/>
          <p:cNvSpPr/>
          <p:nvPr/>
        </p:nvSpPr>
        <p:spPr>
          <a:xfrm rot="0" flipH="0" flipV="0">
            <a:off x="7917154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6" name="Freeform 4696"/>
          <p:cNvSpPr/>
          <p:nvPr/>
        </p:nvSpPr>
        <p:spPr>
          <a:xfrm rot="0" flipH="0" flipV="0">
            <a:off x="7966620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7" name="Freeform 4697"/>
          <p:cNvSpPr/>
          <p:nvPr/>
        </p:nvSpPr>
        <p:spPr>
          <a:xfrm rot="0" flipH="0" flipV="0">
            <a:off x="8016087" y="186376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8" name="Freeform 4698"/>
          <p:cNvSpPr/>
          <p:nvPr/>
        </p:nvSpPr>
        <p:spPr>
          <a:xfrm rot="0" flipH="0" flipV="0">
            <a:off x="1017333" y="190667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9" name="Freeform 4699"/>
          <p:cNvSpPr/>
          <p:nvPr/>
        </p:nvSpPr>
        <p:spPr>
          <a:xfrm rot="0" flipH="0" flipV="0">
            <a:off x="1066800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0" name="Freeform 4700"/>
          <p:cNvSpPr/>
          <p:nvPr/>
        </p:nvSpPr>
        <p:spPr>
          <a:xfrm rot="0" flipH="0" flipV="0">
            <a:off x="1116266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1" name="Freeform 4701"/>
          <p:cNvSpPr/>
          <p:nvPr/>
        </p:nvSpPr>
        <p:spPr>
          <a:xfrm rot="0" flipH="0" flipV="0">
            <a:off x="1165733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2" name="Freeform 4702"/>
          <p:cNvSpPr/>
          <p:nvPr/>
        </p:nvSpPr>
        <p:spPr>
          <a:xfrm rot="0" flipH="0" flipV="0">
            <a:off x="1215199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3" name="Freeform 4703"/>
          <p:cNvSpPr/>
          <p:nvPr/>
        </p:nvSpPr>
        <p:spPr>
          <a:xfrm rot="0" flipH="0" flipV="0">
            <a:off x="1264666" y="190670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4" name="Freeform 4704"/>
          <p:cNvSpPr/>
          <p:nvPr/>
        </p:nvSpPr>
        <p:spPr>
          <a:xfrm rot="0" flipH="0" flipV="0">
            <a:off x="1314119" y="1906702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5" name="Freeform 4705"/>
          <p:cNvSpPr/>
          <p:nvPr/>
        </p:nvSpPr>
        <p:spPr>
          <a:xfrm rot="0" flipH="0" flipV="0">
            <a:off x="1363637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6" name="Freeform 4706"/>
          <p:cNvSpPr/>
          <p:nvPr/>
        </p:nvSpPr>
        <p:spPr>
          <a:xfrm rot="0" flipH="0" flipV="0">
            <a:off x="1413014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7" name="Freeform 4707"/>
          <p:cNvSpPr/>
          <p:nvPr/>
        </p:nvSpPr>
        <p:spPr>
          <a:xfrm rot="0" flipH="0" flipV="0">
            <a:off x="1462481" y="190670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8" name="Freeform 4708"/>
          <p:cNvSpPr/>
          <p:nvPr/>
        </p:nvSpPr>
        <p:spPr>
          <a:xfrm rot="0" flipH="0" flipV="0">
            <a:off x="1511960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9" name="Freeform 4709"/>
          <p:cNvSpPr/>
          <p:nvPr/>
        </p:nvSpPr>
        <p:spPr>
          <a:xfrm rot="0" flipH="0" flipV="0">
            <a:off x="1561414" y="190670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0" name="Freeform 4710"/>
          <p:cNvSpPr/>
          <p:nvPr/>
        </p:nvSpPr>
        <p:spPr>
          <a:xfrm rot="0" flipH="0" flipV="0">
            <a:off x="1610893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1" name="Freeform 4711"/>
          <p:cNvSpPr/>
          <p:nvPr/>
        </p:nvSpPr>
        <p:spPr>
          <a:xfrm rot="0" flipH="0" flipV="0">
            <a:off x="1660347" y="190670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2" name="Freeform 4712"/>
          <p:cNvSpPr/>
          <p:nvPr/>
        </p:nvSpPr>
        <p:spPr>
          <a:xfrm rot="0" flipH="0" flipV="0">
            <a:off x="1709826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3" name="Freeform 4713"/>
          <p:cNvSpPr/>
          <p:nvPr/>
        </p:nvSpPr>
        <p:spPr>
          <a:xfrm rot="0" flipH="0" flipV="0">
            <a:off x="1759280" y="190670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4" name="Freeform 4714"/>
          <p:cNvSpPr/>
          <p:nvPr/>
        </p:nvSpPr>
        <p:spPr>
          <a:xfrm rot="0" flipH="0" flipV="0">
            <a:off x="1808759" y="190670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5" name="Freeform 4715"/>
          <p:cNvSpPr/>
          <p:nvPr/>
        </p:nvSpPr>
        <p:spPr>
          <a:xfrm rot="0" flipH="0" flipV="0">
            <a:off x="1858264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6" name="Freeform 4716"/>
          <p:cNvSpPr/>
          <p:nvPr/>
        </p:nvSpPr>
        <p:spPr>
          <a:xfrm rot="0" flipH="0" flipV="0">
            <a:off x="1907730" y="1906702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7" name="Freeform 4717"/>
          <p:cNvSpPr/>
          <p:nvPr/>
        </p:nvSpPr>
        <p:spPr>
          <a:xfrm rot="0" flipH="0" flipV="0">
            <a:off x="1957108" y="190670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8" name="Freeform 4718"/>
          <p:cNvSpPr/>
          <p:nvPr/>
        </p:nvSpPr>
        <p:spPr>
          <a:xfrm rot="0" flipH="0" flipV="0">
            <a:off x="2006574" y="190670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9" name="Freeform 4719"/>
          <p:cNvSpPr/>
          <p:nvPr/>
        </p:nvSpPr>
        <p:spPr>
          <a:xfrm rot="0" flipH="0" flipV="0">
            <a:off x="2056053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0" name="Freeform 4720"/>
          <p:cNvSpPr/>
          <p:nvPr/>
        </p:nvSpPr>
        <p:spPr>
          <a:xfrm rot="0" flipH="0" flipV="0">
            <a:off x="2105507" y="190670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1" name="Freeform 4721"/>
          <p:cNvSpPr/>
          <p:nvPr/>
        </p:nvSpPr>
        <p:spPr>
          <a:xfrm rot="0" flipH="0" flipV="0">
            <a:off x="2154986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2" name="Freeform 4722"/>
          <p:cNvSpPr/>
          <p:nvPr/>
        </p:nvSpPr>
        <p:spPr>
          <a:xfrm rot="0" flipH="0" flipV="0">
            <a:off x="2204440" y="190670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3" name="Freeform 4723"/>
          <p:cNvSpPr/>
          <p:nvPr/>
        </p:nvSpPr>
        <p:spPr>
          <a:xfrm rot="0" flipH="0" flipV="0">
            <a:off x="2253919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4" name="Freeform 4724"/>
          <p:cNvSpPr/>
          <p:nvPr/>
        </p:nvSpPr>
        <p:spPr>
          <a:xfrm rot="0" flipH="0" flipV="0">
            <a:off x="4034548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763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5" name="Freeform 4725"/>
          <p:cNvSpPr/>
          <p:nvPr/>
        </p:nvSpPr>
        <p:spPr>
          <a:xfrm rot="0" flipH="0" flipV="0">
            <a:off x="4084015" y="1906702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6" name="Freeform 4726"/>
          <p:cNvSpPr/>
          <p:nvPr/>
        </p:nvSpPr>
        <p:spPr>
          <a:xfrm rot="0" flipH="0" flipV="0">
            <a:off x="4133481" y="1906702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7" name="Freeform 4727"/>
          <p:cNvSpPr/>
          <p:nvPr/>
        </p:nvSpPr>
        <p:spPr>
          <a:xfrm rot="0" flipH="0" flipV="0">
            <a:off x="4182948" y="1906702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8" name="Freeform 4728"/>
          <p:cNvSpPr/>
          <p:nvPr/>
        </p:nvSpPr>
        <p:spPr>
          <a:xfrm rot="0" flipH="0" flipV="0">
            <a:off x="4232414" y="190667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9" name="Freeform 4729"/>
          <p:cNvSpPr/>
          <p:nvPr/>
        </p:nvSpPr>
        <p:spPr>
          <a:xfrm rot="0" flipH="0" flipV="0">
            <a:off x="4281881" y="1906676"/>
            <a:ext cx="25717" cy="25615"/>
          </a:xfrm>
          <a:custGeom>
            <a:pathLst>
              <a:path w="25717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0" name="Freeform 4730"/>
          <p:cNvSpPr/>
          <p:nvPr/>
        </p:nvSpPr>
        <p:spPr>
          <a:xfrm rot="0" flipH="0" flipV="0">
            <a:off x="4331347" y="190667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1" name="Freeform 4731"/>
          <p:cNvSpPr/>
          <p:nvPr/>
        </p:nvSpPr>
        <p:spPr>
          <a:xfrm rot="0" flipH="0" flipV="0">
            <a:off x="4380814" y="1906676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2" name="Freeform 4732"/>
          <p:cNvSpPr/>
          <p:nvPr/>
        </p:nvSpPr>
        <p:spPr>
          <a:xfrm rot="0" flipH="0" flipV="0">
            <a:off x="4430280" y="1906676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3" name="Freeform 4733"/>
          <p:cNvSpPr/>
          <p:nvPr/>
        </p:nvSpPr>
        <p:spPr>
          <a:xfrm rot="0" flipH="0" flipV="0">
            <a:off x="4479797" y="1906676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913"/>
                  <a:pt x="19824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4" name="Freeform 4734"/>
          <p:cNvSpPr/>
          <p:nvPr/>
        </p:nvSpPr>
        <p:spPr>
          <a:xfrm rot="0" flipH="0" flipV="0">
            <a:off x="4529175" y="1906676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5" name="Freeform 4735"/>
          <p:cNvSpPr/>
          <p:nvPr/>
        </p:nvSpPr>
        <p:spPr>
          <a:xfrm rot="0" flipH="0" flipV="0">
            <a:off x="5271135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6" name="Freeform 4736"/>
          <p:cNvSpPr/>
          <p:nvPr/>
        </p:nvSpPr>
        <p:spPr>
          <a:xfrm rot="0" flipH="0" flipV="0">
            <a:off x="5320601" y="1906702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7" name="Freeform 4737"/>
          <p:cNvSpPr/>
          <p:nvPr/>
        </p:nvSpPr>
        <p:spPr>
          <a:xfrm rot="0" flipH="0" flipV="0">
            <a:off x="5370067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8" name="Freeform 4738"/>
          <p:cNvSpPr/>
          <p:nvPr/>
        </p:nvSpPr>
        <p:spPr>
          <a:xfrm rot="0" flipH="0" flipV="0">
            <a:off x="5419534" y="1906702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9" name="Freeform 4739"/>
          <p:cNvSpPr/>
          <p:nvPr/>
        </p:nvSpPr>
        <p:spPr>
          <a:xfrm rot="0" flipH="0" flipV="0">
            <a:off x="5469000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0" name="Freeform 4740"/>
          <p:cNvSpPr/>
          <p:nvPr/>
        </p:nvSpPr>
        <p:spPr>
          <a:xfrm rot="0" flipH="0" flipV="0">
            <a:off x="5518467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1" name="Freeform 4741"/>
          <p:cNvSpPr/>
          <p:nvPr/>
        </p:nvSpPr>
        <p:spPr>
          <a:xfrm rot="0" flipH="0" flipV="0">
            <a:off x="5567934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2" name="Freeform 4742"/>
          <p:cNvSpPr/>
          <p:nvPr/>
        </p:nvSpPr>
        <p:spPr>
          <a:xfrm rot="0" flipH="0" flipV="0">
            <a:off x="5617400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3" name="Freeform 4743"/>
          <p:cNvSpPr/>
          <p:nvPr/>
        </p:nvSpPr>
        <p:spPr>
          <a:xfrm rot="0" flipH="0" flipV="0">
            <a:off x="5666866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4" name="Freeform 4744"/>
          <p:cNvSpPr/>
          <p:nvPr/>
        </p:nvSpPr>
        <p:spPr>
          <a:xfrm rot="0" flipH="0" flipV="0">
            <a:off x="5716333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5" name="Freeform 4745"/>
          <p:cNvSpPr/>
          <p:nvPr/>
        </p:nvSpPr>
        <p:spPr>
          <a:xfrm rot="0" flipH="0" flipV="0">
            <a:off x="5765799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6" name="Freeform 4746"/>
          <p:cNvSpPr/>
          <p:nvPr/>
        </p:nvSpPr>
        <p:spPr>
          <a:xfrm rot="0" flipH="0" flipV="0">
            <a:off x="5815266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7" name="Freeform 4747"/>
          <p:cNvSpPr/>
          <p:nvPr/>
        </p:nvSpPr>
        <p:spPr>
          <a:xfrm rot="0" flipH="0" flipV="0">
            <a:off x="5864732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8" name="Freeform 4748"/>
          <p:cNvSpPr/>
          <p:nvPr/>
        </p:nvSpPr>
        <p:spPr>
          <a:xfrm rot="0" flipH="0" flipV="0">
            <a:off x="5914199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9" name="Freeform 4749"/>
          <p:cNvSpPr/>
          <p:nvPr/>
        </p:nvSpPr>
        <p:spPr>
          <a:xfrm rot="0" flipH="0" flipV="0">
            <a:off x="5963678" y="1906702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0" name="Freeform 4750"/>
          <p:cNvSpPr/>
          <p:nvPr/>
        </p:nvSpPr>
        <p:spPr>
          <a:xfrm rot="0" flipH="0" flipV="0">
            <a:off x="6013132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1" name="Freeform 4751"/>
          <p:cNvSpPr/>
          <p:nvPr/>
        </p:nvSpPr>
        <p:spPr>
          <a:xfrm rot="0" flipH="0" flipV="0">
            <a:off x="6062611" y="1906702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2" name="Freeform 4752"/>
          <p:cNvSpPr/>
          <p:nvPr/>
        </p:nvSpPr>
        <p:spPr>
          <a:xfrm rot="0" flipH="0" flipV="0">
            <a:off x="6112065" y="1906702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3" name="Freeform 4753"/>
          <p:cNvSpPr/>
          <p:nvPr/>
        </p:nvSpPr>
        <p:spPr>
          <a:xfrm rot="0" flipH="0" flipV="0">
            <a:off x="6161531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4" name="Freeform 4754"/>
          <p:cNvSpPr/>
          <p:nvPr/>
        </p:nvSpPr>
        <p:spPr>
          <a:xfrm rot="0" flipH="0" flipV="0">
            <a:off x="6211011" y="1906702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5" name="Freeform 4755"/>
          <p:cNvSpPr/>
          <p:nvPr/>
        </p:nvSpPr>
        <p:spPr>
          <a:xfrm rot="0" flipH="0" flipV="0">
            <a:off x="6260464" y="1906702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6" name="Freeform 4756"/>
          <p:cNvSpPr/>
          <p:nvPr/>
        </p:nvSpPr>
        <p:spPr>
          <a:xfrm rot="0" flipH="0" flipV="0">
            <a:off x="6309944" y="1906702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7" name="Freeform 4757"/>
          <p:cNvSpPr/>
          <p:nvPr/>
        </p:nvSpPr>
        <p:spPr>
          <a:xfrm rot="0" flipH="0" flipV="0">
            <a:off x="6359321" y="190670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8" name="Freeform 4758"/>
          <p:cNvSpPr/>
          <p:nvPr/>
        </p:nvSpPr>
        <p:spPr>
          <a:xfrm rot="0" flipH="0" flipV="0">
            <a:off x="6408788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9" name="Freeform 4759"/>
          <p:cNvSpPr/>
          <p:nvPr/>
        </p:nvSpPr>
        <p:spPr>
          <a:xfrm rot="0" flipH="0" flipV="0">
            <a:off x="6458254" y="190670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0" name="Freeform 4760"/>
          <p:cNvSpPr/>
          <p:nvPr/>
        </p:nvSpPr>
        <p:spPr>
          <a:xfrm rot="0" flipH="0" flipV="0">
            <a:off x="6507721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1" name="Freeform 4761"/>
          <p:cNvSpPr/>
          <p:nvPr/>
        </p:nvSpPr>
        <p:spPr>
          <a:xfrm rot="0" flipH="0" flipV="0">
            <a:off x="6557187" y="190670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2" name="Freeform 4762"/>
          <p:cNvSpPr/>
          <p:nvPr/>
        </p:nvSpPr>
        <p:spPr>
          <a:xfrm rot="0" flipH="0" flipV="0">
            <a:off x="6606654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3" name="Freeform 4763"/>
          <p:cNvSpPr/>
          <p:nvPr/>
        </p:nvSpPr>
        <p:spPr>
          <a:xfrm rot="0" flipH="0" flipV="0">
            <a:off x="6656121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4" name="Freeform 4764"/>
          <p:cNvSpPr/>
          <p:nvPr/>
        </p:nvSpPr>
        <p:spPr>
          <a:xfrm rot="0" flipH="0" flipV="0">
            <a:off x="6705587" y="1906702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5" name="Freeform 4765"/>
          <p:cNvSpPr/>
          <p:nvPr/>
        </p:nvSpPr>
        <p:spPr>
          <a:xfrm rot="0" flipH="0" flipV="0">
            <a:off x="6755054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6" name="Freeform 4766"/>
          <p:cNvSpPr/>
          <p:nvPr/>
        </p:nvSpPr>
        <p:spPr>
          <a:xfrm rot="0" flipH="0" flipV="0">
            <a:off x="6804520" y="1906702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7" name="Freeform 4767"/>
          <p:cNvSpPr/>
          <p:nvPr/>
        </p:nvSpPr>
        <p:spPr>
          <a:xfrm rot="0" flipH="0" flipV="0">
            <a:off x="6853986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8" name="Freeform 4768"/>
          <p:cNvSpPr/>
          <p:nvPr/>
        </p:nvSpPr>
        <p:spPr>
          <a:xfrm rot="0" flipH="0" flipV="0">
            <a:off x="6903453" y="1906702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15" y="5702"/>
                  <a:pt x="25615" y="12763"/>
                </a:cubicBezTo>
                <a:cubicBezTo>
                  <a:pt x="25615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9" name="Freeform 4769"/>
          <p:cNvSpPr/>
          <p:nvPr/>
        </p:nvSpPr>
        <p:spPr>
          <a:xfrm rot="0" flipH="0" flipV="0">
            <a:off x="6952919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0" name="Freeform 4770"/>
          <p:cNvSpPr/>
          <p:nvPr/>
        </p:nvSpPr>
        <p:spPr>
          <a:xfrm rot="0" flipH="0" flipV="0">
            <a:off x="7002399" y="1906702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1" name="Freeform 4771"/>
          <p:cNvSpPr/>
          <p:nvPr/>
        </p:nvSpPr>
        <p:spPr>
          <a:xfrm rot="0" flipH="0" flipV="0">
            <a:off x="7051853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2" name="Freeform 4772"/>
          <p:cNvSpPr/>
          <p:nvPr/>
        </p:nvSpPr>
        <p:spPr>
          <a:xfrm rot="0" flipH="0" flipV="0">
            <a:off x="7101319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3" name="Freeform 4773"/>
          <p:cNvSpPr/>
          <p:nvPr/>
        </p:nvSpPr>
        <p:spPr>
          <a:xfrm rot="0" flipH="0" flipV="0">
            <a:off x="7150785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4" name="Freeform 4774"/>
          <p:cNvSpPr/>
          <p:nvPr/>
        </p:nvSpPr>
        <p:spPr>
          <a:xfrm rot="0" flipH="0" flipV="0">
            <a:off x="7200252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5" name="Freeform 4775"/>
          <p:cNvSpPr/>
          <p:nvPr/>
        </p:nvSpPr>
        <p:spPr>
          <a:xfrm rot="0" flipH="0" flipV="0">
            <a:off x="7249718" y="1906702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6" name="Freeform 4776"/>
          <p:cNvSpPr/>
          <p:nvPr/>
        </p:nvSpPr>
        <p:spPr>
          <a:xfrm rot="0" flipH="0" flipV="0">
            <a:off x="7299185" y="1906702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7" name="Freeform 4777"/>
          <p:cNvSpPr/>
          <p:nvPr/>
        </p:nvSpPr>
        <p:spPr>
          <a:xfrm rot="0" flipH="0" flipV="0">
            <a:off x="7348563" y="1906702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8" name="Freeform 4778"/>
          <p:cNvSpPr/>
          <p:nvPr/>
        </p:nvSpPr>
        <p:spPr>
          <a:xfrm rot="0" flipH="0" flipV="0">
            <a:off x="7398041" y="1906702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9" name="Freeform 4779"/>
          <p:cNvSpPr/>
          <p:nvPr/>
        </p:nvSpPr>
        <p:spPr>
          <a:xfrm rot="0" flipH="0" flipV="0">
            <a:off x="7447495" y="1906702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0" name="Freeform 4780"/>
          <p:cNvSpPr/>
          <p:nvPr/>
        </p:nvSpPr>
        <p:spPr>
          <a:xfrm rot="0" flipH="0" flipV="0">
            <a:off x="7793774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1" name="Freeform 4781"/>
          <p:cNvSpPr/>
          <p:nvPr/>
        </p:nvSpPr>
        <p:spPr>
          <a:xfrm rot="0" flipH="0" flipV="0">
            <a:off x="7843240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2" name="Freeform 4782"/>
          <p:cNvSpPr/>
          <p:nvPr/>
        </p:nvSpPr>
        <p:spPr>
          <a:xfrm rot="0" flipH="0" flipV="0">
            <a:off x="7892707" y="1906676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3" name="Freeform 4783"/>
          <p:cNvSpPr/>
          <p:nvPr/>
        </p:nvSpPr>
        <p:spPr>
          <a:xfrm rot="0" flipH="0" flipV="0">
            <a:off x="7942173" y="1906702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4" name="Freeform 4784"/>
          <p:cNvSpPr/>
          <p:nvPr/>
        </p:nvSpPr>
        <p:spPr>
          <a:xfrm rot="0" flipH="0" flipV="0">
            <a:off x="7991639" y="1906702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5" name="Freeform 4785"/>
          <p:cNvSpPr/>
          <p:nvPr/>
        </p:nvSpPr>
        <p:spPr>
          <a:xfrm rot="0" flipH="0" flipV="0">
            <a:off x="1041768" y="1948421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6" name="Freeform 4786"/>
          <p:cNvSpPr/>
          <p:nvPr/>
        </p:nvSpPr>
        <p:spPr>
          <a:xfrm rot="0" flipH="0" flipV="0">
            <a:off x="1091234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7" name="Freeform 4787"/>
          <p:cNvSpPr/>
          <p:nvPr/>
        </p:nvSpPr>
        <p:spPr>
          <a:xfrm rot="0" flipH="0" flipV="0">
            <a:off x="1140701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8" name="Freeform 4788"/>
          <p:cNvSpPr/>
          <p:nvPr/>
        </p:nvSpPr>
        <p:spPr>
          <a:xfrm rot="0" flipH="0" flipV="0">
            <a:off x="1190167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9" name="Freeform 4789"/>
          <p:cNvSpPr/>
          <p:nvPr/>
        </p:nvSpPr>
        <p:spPr>
          <a:xfrm rot="0" flipH="0" flipV="0">
            <a:off x="1239596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14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20002" y="0"/>
                  <a:pt x="25704" y="5702"/>
                  <a:pt x="25704" y="12763"/>
                </a:cubicBezTo>
                <a:cubicBezTo>
                  <a:pt x="25704" y="19914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0" name="Freeform 4790"/>
          <p:cNvSpPr/>
          <p:nvPr/>
        </p:nvSpPr>
        <p:spPr>
          <a:xfrm rot="0" flipH="0" flipV="0">
            <a:off x="1289151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1" name="Freeform 4791"/>
          <p:cNvSpPr/>
          <p:nvPr/>
        </p:nvSpPr>
        <p:spPr>
          <a:xfrm rot="0" flipH="0" flipV="0">
            <a:off x="1338529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2" name="Freeform 4792"/>
          <p:cNvSpPr/>
          <p:nvPr/>
        </p:nvSpPr>
        <p:spPr>
          <a:xfrm rot="0" flipH="0" flipV="0">
            <a:off x="1387995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3" name="Freeform 4793"/>
          <p:cNvSpPr/>
          <p:nvPr/>
        </p:nvSpPr>
        <p:spPr>
          <a:xfrm rot="0" flipH="0" flipV="0">
            <a:off x="1437462" y="194843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4" name="Freeform 4794"/>
          <p:cNvSpPr/>
          <p:nvPr/>
        </p:nvSpPr>
        <p:spPr>
          <a:xfrm rot="0" flipH="0" flipV="0">
            <a:off x="1486928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5" name="Freeform 4795"/>
          <p:cNvSpPr/>
          <p:nvPr/>
        </p:nvSpPr>
        <p:spPr>
          <a:xfrm rot="0" flipH="0" flipV="0">
            <a:off x="1536395" y="1948434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14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6" name="Freeform 4796"/>
          <p:cNvSpPr/>
          <p:nvPr/>
        </p:nvSpPr>
        <p:spPr>
          <a:xfrm rot="0" flipH="0" flipV="0">
            <a:off x="1585861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7" name="Freeform 4797"/>
          <p:cNvSpPr/>
          <p:nvPr/>
        </p:nvSpPr>
        <p:spPr>
          <a:xfrm rot="0" flipH="0" flipV="0">
            <a:off x="1635328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8" name="Freeform 4798"/>
          <p:cNvSpPr/>
          <p:nvPr/>
        </p:nvSpPr>
        <p:spPr>
          <a:xfrm rot="0" flipH="0" flipV="0">
            <a:off x="1684794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9" name="Freeform 4799"/>
          <p:cNvSpPr/>
          <p:nvPr/>
        </p:nvSpPr>
        <p:spPr>
          <a:xfrm rot="0" flipH="0" flipV="0">
            <a:off x="1734261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0" name="Freeform 4800"/>
          <p:cNvSpPr/>
          <p:nvPr/>
        </p:nvSpPr>
        <p:spPr>
          <a:xfrm rot="0" flipH="0" flipV="0">
            <a:off x="1783689" y="194843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1" name="Freeform 4801"/>
          <p:cNvSpPr/>
          <p:nvPr/>
        </p:nvSpPr>
        <p:spPr>
          <a:xfrm rot="0" flipH="0" flipV="0">
            <a:off x="1833156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763"/>
                </a:cubicBezTo>
                <a:cubicBezTo>
                  <a:pt x="25704" y="19914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2" name="Freeform 4802"/>
          <p:cNvSpPr/>
          <p:nvPr/>
        </p:nvSpPr>
        <p:spPr>
          <a:xfrm rot="0" flipH="0" flipV="0">
            <a:off x="1882622" y="194843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3" name="Freeform 4803"/>
          <p:cNvSpPr/>
          <p:nvPr/>
        </p:nvSpPr>
        <p:spPr>
          <a:xfrm rot="0" flipH="0" flipV="0">
            <a:off x="1932089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4" name="Freeform 4804"/>
          <p:cNvSpPr/>
          <p:nvPr/>
        </p:nvSpPr>
        <p:spPr>
          <a:xfrm rot="0" flipH="0" flipV="0">
            <a:off x="1981555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5" name="Freeform 4805"/>
          <p:cNvSpPr/>
          <p:nvPr/>
        </p:nvSpPr>
        <p:spPr>
          <a:xfrm rot="0" flipH="0" flipV="0">
            <a:off x="2031022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6" name="Freeform 4806"/>
          <p:cNvSpPr/>
          <p:nvPr/>
        </p:nvSpPr>
        <p:spPr>
          <a:xfrm rot="0" flipH="0" flipV="0">
            <a:off x="2080488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7" name="Freeform 4807"/>
          <p:cNvSpPr/>
          <p:nvPr/>
        </p:nvSpPr>
        <p:spPr>
          <a:xfrm rot="0" flipH="0" flipV="0">
            <a:off x="2129955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8" name="Freeform 4808"/>
          <p:cNvSpPr/>
          <p:nvPr/>
        </p:nvSpPr>
        <p:spPr>
          <a:xfrm rot="0" flipH="0" flipV="0">
            <a:off x="2179421" y="1948434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9" name="Freeform 4809"/>
          <p:cNvSpPr/>
          <p:nvPr/>
        </p:nvSpPr>
        <p:spPr>
          <a:xfrm rot="0" flipH="0" flipV="0">
            <a:off x="2228888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0" name="Freeform 4810"/>
          <p:cNvSpPr/>
          <p:nvPr/>
        </p:nvSpPr>
        <p:spPr>
          <a:xfrm rot="0" flipH="0" flipV="0">
            <a:off x="2278392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14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1" name="Freeform 4811"/>
          <p:cNvSpPr/>
          <p:nvPr/>
        </p:nvSpPr>
        <p:spPr>
          <a:xfrm rot="0" flipH="0" flipV="0">
            <a:off x="4009529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2" name="Freeform 4812"/>
          <p:cNvSpPr/>
          <p:nvPr/>
        </p:nvSpPr>
        <p:spPr>
          <a:xfrm rot="0" flipH="0" flipV="0">
            <a:off x="4058996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14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3" name="Freeform 4813"/>
          <p:cNvSpPr/>
          <p:nvPr/>
        </p:nvSpPr>
        <p:spPr>
          <a:xfrm rot="0" flipH="0" flipV="0">
            <a:off x="4108462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4" name="Freeform 4814"/>
          <p:cNvSpPr/>
          <p:nvPr/>
        </p:nvSpPr>
        <p:spPr>
          <a:xfrm rot="0" flipH="0" flipV="0">
            <a:off x="4157929" y="1948434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14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5" name="Freeform 4815"/>
          <p:cNvSpPr/>
          <p:nvPr/>
        </p:nvSpPr>
        <p:spPr>
          <a:xfrm rot="0" flipH="0" flipV="0">
            <a:off x="4207395" y="1948421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6" name="Freeform 4816"/>
          <p:cNvSpPr/>
          <p:nvPr/>
        </p:nvSpPr>
        <p:spPr>
          <a:xfrm rot="0" flipH="0" flipV="0">
            <a:off x="4256849" y="1948421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15" y="25615"/>
                  <a:pt x="0" y="19913"/>
                  <a:pt x="0" y="12763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7" name="Freeform 4817"/>
          <p:cNvSpPr/>
          <p:nvPr/>
        </p:nvSpPr>
        <p:spPr>
          <a:xfrm rot="0" flipH="0" flipV="0">
            <a:off x="4306366" y="1948421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8" name="Freeform 4818"/>
          <p:cNvSpPr/>
          <p:nvPr/>
        </p:nvSpPr>
        <p:spPr>
          <a:xfrm rot="0" flipH="0" flipV="0">
            <a:off x="4355782" y="1948421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9" name="Freeform 4819"/>
          <p:cNvSpPr/>
          <p:nvPr/>
        </p:nvSpPr>
        <p:spPr>
          <a:xfrm rot="0" flipH="0" flipV="0">
            <a:off x="4405299" y="1948421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0" name="Freeform 4820"/>
          <p:cNvSpPr/>
          <p:nvPr/>
        </p:nvSpPr>
        <p:spPr>
          <a:xfrm rot="0" flipH="0" flipV="0">
            <a:off x="4454690" y="1948421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1" name="Freeform 4821"/>
          <p:cNvSpPr/>
          <p:nvPr/>
        </p:nvSpPr>
        <p:spPr>
          <a:xfrm rot="0" flipH="0" flipV="0">
            <a:off x="4504144" y="1948421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2" name="Freeform 4822"/>
          <p:cNvSpPr/>
          <p:nvPr/>
        </p:nvSpPr>
        <p:spPr>
          <a:xfrm rot="0" flipH="0" flipV="0">
            <a:off x="4553623" y="1948421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3" name="Freeform 4823"/>
          <p:cNvSpPr/>
          <p:nvPr/>
        </p:nvSpPr>
        <p:spPr>
          <a:xfrm rot="0" flipH="0" flipV="0">
            <a:off x="5246116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4" name="Freeform 4824"/>
          <p:cNvSpPr/>
          <p:nvPr/>
        </p:nvSpPr>
        <p:spPr>
          <a:xfrm rot="0" flipH="0" flipV="0">
            <a:off x="5295569" y="194843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14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5" name="Freeform 4825"/>
          <p:cNvSpPr/>
          <p:nvPr/>
        </p:nvSpPr>
        <p:spPr>
          <a:xfrm rot="0" flipH="0" flipV="0">
            <a:off x="5345048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6" name="Freeform 4826"/>
          <p:cNvSpPr/>
          <p:nvPr/>
        </p:nvSpPr>
        <p:spPr>
          <a:xfrm rot="0" flipH="0" flipV="0">
            <a:off x="5394502" y="194843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14"/>
                  <a:pt x="0" y="12763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7" name="Freeform 4827"/>
          <p:cNvSpPr/>
          <p:nvPr/>
        </p:nvSpPr>
        <p:spPr>
          <a:xfrm rot="0" flipH="0" flipV="0">
            <a:off x="5443981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8" name="Freeform 4828"/>
          <p:cNvSpPr/>
          <p:nvPr/>
        </p:nvSpPr>
        <p:spPr>
          <a:xfrm rot="0" flipH="0" flipV="0">
            <a:off x="5493435" y="194843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03" y="25628"/>
                  <a:pt x="0" y="19914"/>
                  <a:pt x="0" y="12763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9" name="Freeform 4829"/>
          <p:cNvSpPr/>
          <p:nvPr/>
        </p:nvSpPr>
        <p:spPr>
          <a:xfrm rot="0" flipH="0" flipV="0">
            <a:off x="5542915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0" name="Freeform 4830"/>
          <p:cNvSpPr/>
          <p:nvPr/>
        </p:nvSpPr>
        <p:spPr>
          <a:xfrm rot="0" flipH="0" flipV="0">
            <a:off x="5592381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1" name="Freeform 4831"/>
          <p:cNvSpPr/>
          <p:nvPr/>
        </p:nvSpPr>
        <p:spPr>
          <a:xfrm rot="0" flipH="0" flipV="0">
            <a:off x="5641848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2" name="Freeform 4832"/>
          <p:cNvSpPr/>
          <p:nvPr/>
        </p:nvSpPr>
        <p:spPr>
          <a:xfrm rot="0" flipH="0" flipV="0">
            <a:off x="5691314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3" name="Freeform 4833"/>
          <p:cNvSpPr/>
          <p:nvPr/>
        </p:nvSpPr>
        <p:spPr>
          <a:xfrm rot="0" flipH="0" flipV="0">
            <a:off x="5740781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4" name="Freeform 4834"/>
          <p:cNvSpPr/>
          <p:nvPr/>
        </p:nvSpPr>
        <p:spPr>
          <a:xfrm rot="0" flipH="0" flipV="0">
            <a:off x="5790247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5" name="Freeform 4835"/>
          <p:cNvSpPr/>
          <p:nvPr/>
        </p:nvSpPr>
        <p:spPr>
          <a:xfrm rot="0" flipH="0" flipV="0">
            <a:off x="5839714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914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6" name="Freeform 4836"/>
          <p:cNvSpPr/>
          <p:nvPr/>
        </p:nvSpPr>
        <p:spPr>
          <a:xfrm rot="0" flipH="0" flipV="0">
            <a:off x="5889180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7" name="Freeform 4837"/>
          <p:cNvSpPr/>
          <p:nvPr/>
        </p:nvSpPr>
        <p:spPr>
          <a:xfrm rot="0" flipH="0" flipV="0">
            <a:off x="5938646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8" name="Freeform 4838"/>
          <p:cNvSpPr/>
          <p:nvPr/>
        </p:nvSpPr>
        <p:spPr>
          <a:xfrm rot="0" flipH="0" flipV="0">
            <a:off x="5988113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9" name="Freeform 4839"/>
          <p:cNvSpPr/>
          <p:nvPr/>
        </p:nvSpPr>
        <p:spPr>
          <a:xfrm rot="0" flipH="0" flipV="0">
            <a:off x="6037579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0" name="Freeform 4840"/>
          <p:cNvSpPr/>
          <p:nvPr/>
        </p:nvSpPr>
        <p:spPr>
          <a:xfrm rot="0" flipH="0" flipV="0">
            <a:off x="6087046" y="1948434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1" name="Freeform 4841"/>
          <p:cNvSpPr/>
          <p:nvPr/>
        </p:nvSpPr>
        <p:spPr>
          <a:xfrm rot="0" flipH="0" flipV="0">
            <a:off x="6136513" y="1948434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1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2" name="Freeform 4842"/>
          <p:cNvSpPr/>
          <p:nvPr/>
        </p:nvSpPr>
        <p:spPr>
          <a:xfrm rot="0" flipH="0" flipV="0">
            <a:off x="6185979" y="1948434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3" name="Freeform 4843"/>
          <p:cNvSpPr/>
          <p:nvPr/>
        </p:nvSpPr>
        <p:spPr>
          <a:xfrm rot="0" flipH="0" flipV="0">
            <a:off x="6235369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4" name="Freeform 4844"/>
          <p:cNvSpPr/>
          <p:nvPr/>
        </p:nvSpPr>
        <p:spPr>
          <a:xfrm rot="0" flipH="0" flipV="0">
            <a:off x="6284823" y="194843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14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5" name="Freeform 4845"/>
          <p:cNvSpPr/>
          <p:nvPr/>
        </p:nvSpPr>
        <p:spPr>
          <a:xfrm rot="0" flipH="0" flipV="0">
            <a:off x="6334290" y="194843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14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6" name="Freeform 4846"/>
          <p:cNvSpPr/>
          <p:nvPr/>
        </p:nvSpPr>
        <p:spPr>
          <a:xfrm rot="0" flipH="0" flipV="0">
            <a:off x="6383756" y="194843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14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7" name="Freeform 4847"/>
          <p:cNvSpPr/>
          <p:nvPr/>
        </p:nvSpPr>
        <p:spPr>
          <a:xfrm rot="0" flipH="0" flipV="0">
            <a:off x="6433235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14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8" name="Freeform 4848"/>
          <p:cNvSpPr/>
          <p:nvPr/>
        </p:nvSpPr>
        <p:spPr>
          <a:xfrm rot="0" flipH="0" flipV="0">
            <a:off x="6482689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9" name="Freeform 4849"/>
          <p:cNvSpPr/>
          <p:nvPr/>
        </p:nvSpPr>
        <p:spPr>
          <a:xfrm rot="0" flipH="0" flipV="0">
            <a:off x="6532169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14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0" name="Freeform 4850"/>
          <p:cNvSpPr/>
          <p:nvPr/>
        </p:nvSpPr>
        <p:spPr>
          <a:xfrm rot="0" flipH="0" flipV="0">
            <a:off x="6581635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1" name="Freeform 4851"/>
          <p:cNvSpPr/>
          <p:nvPr/>
        </p:nvSpPr>
        <p:spPr>
          <a:xfrm rot="0" flipH="0" flipV="0">
            <a:off x="6631088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14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2" name="Freeform 4852"/>
          <p:cNvSpPr/>
          <p:nvPr/>
        </p:nvSpPr>
        <p:spPr>
          <a:xfrm rot="0" flipH="0" flipV="0">
            <a:off x="6680568" y="1948434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14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3" name="Freeform 4853"/>
          <p:cNvSpPr/>
          <p:nvPr/>
        </p:nvSpPr>
        <p:spPr>
          <a:xfrm rot="0" flipH="0" flipV="0">
            <a:off x="6730022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14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4" name="Freeform 4854"/>
          <p:cNvSpPr/>
          <p:nvPr/>
        </p:nvSpPr>
        <p:spPr>
          <a:xfrm rot="0" flipH="0" flipV="0">
            <a:off x="6779500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5" name="Freeform 4855"/>
          <p:cNvSpPr/>
          <p:nvPr/>
        </p:nvSpPr>
        <p:spPr>
          <a:xfrm rot="0" flipH="0" flipV="0">
            <a:off x="6828955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6" name="Freeform 4856"/>
          <p:cNvSpPr/>
          <p:nvPr/>
        </p:nvSpPr>
        <p:spPr>
          <a:xfrm rot="0" flipH="0" flipV="0">
            <a:off x="6878434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7" name="Freeform 4857"/>
          <p:cNvSpPr/>
          <p:nvPr/>
        </p:nvSpPr>
        <p:spPr>
          <a:xfrm rot="0" flipH="0" flipV="0">
            <a:off x="6927900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8" name="Freeform 4858"/>
          <p:cNvSpPr/>
          <p:nvPr/>
        </p:nvSpPr>
        <p:spPr>
          <a:xfrm rot="0" flipH="0" flipV="0">
            <a:off x="6977367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9" name="Freeform 4859"/>
          <p:cNvSpPr/>
          <p:nvPr/>
        </p:nvSpPr>
        <p:spPr>
          <a:xfrm rot="0" flipH="0" flipV="0">
            <a:off x="7026833" y="1948434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0" name="Freeform 4860"/>
          <p:cNvSpPr/>
          <p:nvPr/>
        </p:nvSpPr>
        <p:spPr>
          <a:xfrm rot="0" flipH="0" flipV="0">
            <a:off x="7076299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1" name="Freeform 4861"/>
          <p:cNvSpPr/>
          <p:nvPr/>
        </p:nvSpPr>
        <p:spPr>
          <a:xfrm rot="0" flipH="0" flipV="0">
            <a:off x="7125766" y="1948434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2" name="Freeform 4862"/>
          <p:cNvSpPr/>
          <p:nvPr/>
        </p:nvSpPr>
        <p:spPr>
          <a:xfrm rot="0" flipH="0" flipV="0">
            <a:off x="7175233" y="1948434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3" name="Freeform 4863"/>
          <p:cNvSpPr/>
          <p:nvPr/>
        </p:nvSpPr>
        <p:spPr>
          <a:xfrm rot="0" flipH="0" flipV="0">
            <a:off x="7224611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4" name="Freeform 4864"/>
          <p:cNvSpPr/>
          <p:nvPr/>
        </p:nvSpPr>
        <p:spPr>
          <a:xfrm rot="0" flipH="0" flipV="0">
            <a:off x="7274077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5" name="Freeform 4865"/>
          <p:cNvSpPr/>
          <p:nvPr/>
        </p:nvSpPr>
        <p:spPr>
          <a:xfrm rot="0" flipH="0" flipV="0">
            <a:off x="7323543" y="1948434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14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6" name="Freeform 4866"/>
          <p:cNvSpPr/>
          <p:nvPr/>
        </p:nvSpPr>
        <p:spPr>
          <a:xfrm rot="0" flipH="0" flipV="0">
            <a:off x="7373010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7" name="Freeform 4867"/>
          <p:cNvSpPr/>
          <p:nvPr/>
        </p:nvSpPr>
        <p:spPr>
          <a:xfrm rot="0" flipH="0" flipV="0">
            <a:off x="7422476" y="1948434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8" name="Freeform 4868"/>
          <p:cNvSpPr/>
          <p:nvPr/>
        </p:nvSpPr>
        <p:spPr>
          <a:xfrm rot="0" flipH="0" flipV="0">
            <a:off x="7471955" y="1948434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14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9" name="Freeform 4869"/>
          <p:cNvSpPr/>
          <p:nvPr/>
        </p:nvSpPr>
        <p:spPr>
          <a:xfrm rot="0" flipH="0" flipV="0">
            <a:off x="7768742" y="1948434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14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4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0" name="Freeform 4870"/>
          <p:cNvSpPr/>
          <p:nvPr/>
        </p:nvSpPr>
        <p:spPr>
          <a:xfrm rot="0" flipH="0" flipV="0">
            <a:off x="7818221" y="1948434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1" name="Freeform 4871"/>
          <p:cNvSpPr/>
          <p:nvPr/>
        </p:nvSpPr>
        <p:spPr>
          <a:xfrm rot="0" flipH="0" flipV="0">
            <a:off x="7867675" y="1948421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2" name="Freeform 4872"/>
          <p:cNvSpPr/>
          <p:nvPr/>
        </p:nvSpPr>
        <p:spPr>
          <a:xfrm rot="0" flipH="0" flipV="0">
            <a:off x="1066800" y="19912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3" name="Freeform 4873"/>
          <p:cNvSpPr/>
          <p:nvPr/>
        </p:nvSpPr>
        <p:spPr>
          <a:xfrm rot="0" flipH="0" flipV="0">
            <a:off x="1116266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4" name="Freeform 4874"/>
          <p:cNvSpPr/>
          <p:nvPr/>
        </p:nvSpPr>
        <p:spPr>
          <a:xfrm rot="0" flipH="0" flipV="0">
            <a:off x="1165733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5" name="Freeform 4875"/>
          <p:cNvSpPr/>
          <p:nvPr/>
        </p:nvSpPr>
        <p:spPr>
          <a:xfrm rot="0" flipH="0" flipV="0">
            <a:off x="1215199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6" name="Freeform 4876"/>
          <p:cNvSpPr/>
          <p:nvPr/>
        </p:nvSpPr>
        <p:spPr>
          <a:xfrm rot="0" flipH="0" flipV="0">
            <a:off x="1264666" y="19912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7" name="Freeform 4877"/>
          <p:cNvSpPr/>
          <p:nvPr/>
        </p:nvSpPr>
        <p:spPr>
          <a:xfrm rot="0" flipH="0" flipV="0">
            <a:off x="1314119" y="199124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8" name="Freeform 4878"/>
          <p:cNvSpPr/>
          <p:nvPr/>
        </p:nvSpPr>
        <p:spPr>
          <a:xfrm rot="0" flipH="0" flipV="0">
            <a:off x="1363637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9" name="Freeform 4879"/>
          <p:cNvSpPr/>
          <p:nvPr/>
        </p:nvSpPr>
        <p:spPr>
          <a:xfrm rot="0" flipH="0" flipV="0">
            <a:off x="1413014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0" name="Freeform 4880"/>
          <p:cNvSpPr/>
          <p:nvPr/>
        </p:nvSpPr>
        <p:spPr>
          <a:xfrm rot="0" flipH="0" flipV="0">
            <a:off x="1462481" y="199124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1" name="Freeform 4881"/>
          <p:cNvSpPr/>
          <p:nvPr/>
        </p:nvSpPr>
        <p:spPr>
          <a:xfrm rot="0" flipH="0" flipV="0">
            <a:off x="1511960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2" name="Freeform 4882"/>
          <p:cNvSpPr/>
          <p:nvPr/>
        </p:nvSpPr>
        <p:spPr>
          <a:xfrm rot="0" flipH="0" flipV="0">
            <a:off x="1561414" y="199124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3" name="Freeform 4883"/>
          <p:cNvSpPr/>
          <p:nvPr/>
        </p:nvSpPr>
        <p:spPr>
          <a:xfrm rot="0" flipH="0" flipV="0">
            <a:off x="1610893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4" name="Freeform 4884"/>
          <p:cNvSpPr/>
          <p:nvPr/>
        </p:nvSpPr>
        <p:spPr>
          <a:xfrm rot="0" flipH="0" flipV="0">
            <a:off x="1660347" y="199124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5" name="Freeform 4885"/>
          <p:cNvSpPr/>
          <p:nvPr/>
        </p:nvSpPr>
        <p:spPr>
          <a:xfrm rot="0" flipH="0" flipV="0">
            <a:off x="1709826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6" name="Freeform 4886"/>
          <p:cNvSpPr/>
          <p:nvPr/>
        </p:nvSpPr>
        <p:spPr>
          <a:xfrm rot="0" flipH="0" flipV="0">
            <a:off x="1759280" y="199124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7" name="Freeform 4887"/>
          <p:cNvSpPr/>
          <p:nvPr/>
        </p:nvSpPr>
        <p:spPr>
          <a:xfrm rot="0" flipH="0" flipV="0">
            <a:off x="1808759" y="19912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8" name="Freeform 4888"/>
          <p:cNvSpPr/>
          <p:nvPr/>
        </p:nvSpPr>
        <p:spPr>
          <a:xfrm rot="0" flipH="0" flipV="0">
            <a:off x="1858264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9" name="Freeform 4889"/>
          <p:cNvSpPr/>
          <p:nvPr/>
        </p:nvSpPr>
        <p:spPr>
          <a:xfrm rot="0" flipH="0" flipV="0">
            <a:off x="1907730" y="199124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0" name="Freeform 4890"/>
          <p:cNvSpPr/>
          <p:nvPr/>
        </p:nvSpPr>
        <p:spPr>
          <a:xfrm rot="0" flipH="0" flipV="0">
            <a:off x="1957108" y="199124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1" name="Freeform 4891"/>
          <p:cNvSpPr/>
          <p:nvPr/>
        </p:nvSpPr>
        <p:spPr>
          <a:xfrm rot="0" flipH="0" flipV="0">
            <a:off x="2006574" y="199124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2" name="Freeform 4892"/>
          <p:cNvSpPr/>
          <p:nvPr/>
        </p:nvSpPr>
        <p:spPr>
          <a:xfrm rot="0" flipH="0" flipV="0">
            <a:off x="2056053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3" name="Freeform 4893"/>
          <p:cNvSpPr/>
          <p:nvPr/>
        </p:nvSpPr>
        <p:spPr>
          <a:xfrm rot="0" flipH="0" flipV="0">
            <a:off x="2105507" y="199124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4" name="Freeform 4894"/>
          <p:cNvSpPr/>
          <p:nvPr/>
        </p:nvSpPr>
        <p:spPr>
          <a:xfrm rot="0" flipH="0" flipV="0">
            <a:off x="2154986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5" name="Freeform 4895"/>
          <p:cNvSpPr/>
          <p:nvPr/>
        </p:nvSpPr>
        <p:spPr>
          <a:xfrm rot="0" flipH="0" flipV="0">
            <a:off x="2204440" y="199124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6" name="Freeform 4896"/>
          <p:cNvSpPr/>
          <p:nvPr/>
        </p:nvSpPr>
        <p:spPr>
          <a:xfrm rot="0" flipH="0" flipV="0">
            <a:off x="2253919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7" name="Freeform 4897"/>
          <p:cNvSpPr/>
          <p:nvPr/>
        </p:nvSpPr>
        <p:spPr>
          <a:xfrm rot="0" flipH="0" flipV="0">
            <a:off x="3985082" y="199124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8" name="Freeform 4898"/>
          <p:cNvSpPr/>
          <p:nvPr/>
        </p:nvSpPr>
        <p:spPr>
          <a:xfrm rot="0" flipH="0" flipV="0">
            <a:off x="4034548" y="19912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26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9" name="Freeform 4899"/>
          <p:cNvSpPr/>
          <p:nvPr/>
        </p:nvSpPr>
        <p:spPr>
          <a:xfrm rot="0" flipH="0" flipV="0">
            <a:off x="4084015" y="199124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0" name="Freeform 4900"/>
          <p:cNvSpPr/>
          <p:nvPr/>
        </p:nvSpPr>
        <p:spPr>
          <a:xfrm rot="0" flipH="0" flipV="0">
            <a:off x="4133481" y="19912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1" name="Freeform 4901"/>
          <p:cNvSpPr/>
          <p:nvPr/>
        </p:nvSpPr>
        <p:spPr>
          <a:xfrm rot="0" flipH="0" flipV="0">
            <a:off x="4182948" y="199124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2" name="Freeform 4902"/>
          <p:cNvSpPr/>
          <p:nvPr/>
        </p:nvSpPr>
        <p:spPr>
          <a:xfrm rot="0" flipH="0" flipV="0">
            <a:off x="4232414" y="19912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3" name="Freeform 4903"/>
          <p:cNvSpPr/>
          <p:nvPr/>
        </p:nvSpPr>
        <p:spPr>
          <a:xfrm rot="0" flipH="0" flipV="0">
            <a:off x="4281881" y="199127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4" name="Freeform 4904"/>
          <p:cNvSpPr/>
          <p:nvPr/>
        </p:nvSpPr>
        <p:spPr>
          <a:xfrm rot="0" flipH="0" flipV="0">
            <a:off x="4331347" y="19912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5" name="Freeform 4905"/>
          <p:cNvSpPr/>
          <p:nvPr/>
        </p:nvSpPr>
        <p:spPr>
          <a:xfrm rot="0" flipH="0" flipV="0">
            <a:off x="4380814" y="199127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6" name="Freeform 4906"/>
          <p:cNvSpPr/>
          <p:nvPr/>
        </p:nvSpPr>
        <p:spPr>
          <a:xfrm rot="0" flipH="0" flipV="0">
            <a:off x="4430280" y="19912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7" name="Freeform 4907"/>
          <p:cNvSpPr/>
          <p:nvPr/>
        </p:nvSpPr>
        <p:spPr>
          <a:xfrm rot="0" flipH="0" flipV="0">
            <a:off x="4479797" y="199127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8" name="Freeform 4908"/>
          <p:cNvSpPr/>
          <p:nvPr/>
        </p:nvSpPr>
        <p:spPr>
          <a:xfrm rot="0" flipH="0" flipV="0">
            <a:off x="4529175" y="199127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9" name="Freeform 4909"/>
          <p:cNvSpPr/>
          <p:nvPr/>
        </p:nvSpPr>
        <p:spPr>
          <a:xfrm rot="0" flipH="0" flipV="0">
            <a:off x="4578642" y="199127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0" name="Freeform 4910"/>
          <p:cNvSpPr/>
          <p:nvPr/>
        </p:nvSpPr>
        <p:spPr>
          <a:xfrm rot="0" flipH="0" flipV="0">
            <a:off x="4628108" y="199127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1" name="Freeform 4911"/>
          <p:cNvSpPr/>
          <p:nvPr/>
        </p:nvSpPr>
        <p:spPr>
          <a:xfrm rot="0" flipH="0" flipV="0">
            <a:off x="4875492" y="199127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2" name="Freeform 4912"/>
          <p:cNvSpPr/>
          <p:nvPr/>
        </p:nvSpPr>
        <p:spPr>
          <a:xfrm rot="0" flipH="0" flipV="0">
            <a:off x="5221744" y="199124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3" name="Freeform 4913"/>
          <p:cNvSpPr/>
          <p:nvPr/>
        </p:nvSpPr>
        <p:spPr>
          <a:xfrm rot="0" flipH="0" flipV="0">
            <a:off x="5271135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4" name="Freeform 4914"/>
          <p:cNvSpPr/>
          <p:nvPr/>
        </p:nvSpPr>
        <p:spPr>
          <a:xfrm rot="0" flipH="0" flipV="0">
            <a:off x="5320601" y="199124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5" name="Freeform 4915"/>
          <p:cNvSpPr/>
          <p:nvPr/>
        </p:nvSpPr>
        <p:spPr>
          <a:xfrm rot="0" flipH="0" flipV="0">
            <a:off x="5370067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6" name="Freeform 4916"/>
          <p:cNvSpPr/>
          <p:nvPr/>
        </p:nvSpPr>
        <p:spPr>
          <a:xfrm rot="0" flipH="0" flipV="0">
            <a:off x="5419534" y="199124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7" name="Freeform 4917"/>
          <p:cNvSpPr/>
          <p:nvPr/>
        </p:nvSpPr>
        <p:spPr>
          <a:xfrm rot="0" flipH="0" flipV="0">
            <a:off x="5469000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8" name="Freeform 4918"/>
          <p:cNvSpPr/>
          <p:nvPr/>
        </p:nvSpPr>
        <p:spPr>
          <a:xfrm rot="0" flipH="0" flipV="0">
            <a:off x="5518467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9" name="Freeform 4919"/>
          <p:cNvSpPr/>
          <p:nvPr/>
        </p:nvSpPr>
        <p:spPr>
          <a:xfrm rot="0" flipH="0" flipV="0">
            <a:off x="5567934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0" name="Freeform 4920"/>
          <p:cNvSpPr/>
          <p:nvPr/>
        </p:nvSpPr>
        <p:spPr>
          <a:xfrm rot="0" flipH="0" flipV="0">
            <a:off x="5617400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1" name="Freeform 4921"/>
          <p:cNvSpPr/>
          <p:nvPr/>
        </p:nvSpPr>
        <p:spPr>
          <a:xfrm rot="0" flipH="0" flipV="0">
            <a:off x="5666866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2" name="Freeform 4922"/>
          <p:cNvSpPr/>
          <p:nvPr/>
        </p:nvSpPr>
        <p:spPr>
          <a:xfrm rot="0" flipH="0" flipV="0">
            <a:off x="5716333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3" name="Freeform 4923"/>
          <p:cNvSpPr/>
          <p:nvPr/>
        </p:nvSpPr>
        <p:spPr>
          <a:xfrm rot="0" flipH="0" flipV="0">
            <a:off x="5765799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4" name="Freeform 4924"/>
          <p:cNvSpPr/>
          <p:nvPr/>
        </p:nvSpPr>
        <p:spPr>
          <a:xfrm rot="0" flipH="0" flipV="0">
            <a:off x="5815266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5" name="Freeform 4925"/>
          <p:cNvSpPr/>
          <p:nvPr/>
        </p:nvSpPr>
        <p:spPr>
          <a:xfrm rot="0" flipH="0" flipV="0">
            <a:off x="5864732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6" name="Freeform 4926"/>
          <p:cNvSpPr/>
          <p:nvPr/>
        </p:nvSpPr>
        <p:spPr>
          <a:xfrm rot="0" flipH="0" flipV="0">
            <a:off x="5914199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7" name="Freeform 4927"/>
          <p:cNvSpPr/>
          <p:nvPr/>
        </p:nvSpPr>
        <p:spPr>
          <a:xfrm rot="0" flipH="0" flipV="0">
            <a:off x="5963678" y="19912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8" name="Freeform 4928"/>
          <p:cNvSpPr/>
          <p:nvPr/>
        </p:nvSpPr>
        <p:spPr>
          <a:xfrm rot="0" flipH="0" flipV="0">
            <a:off x="6013132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9" name="Freeform 4929"/>
          <p:cNvSpPr/>
          <p:nvPr/>
        </p:nvSpPr>
        <p:spPr>
          <a:xfrm rot="0" flipH="0" flipV="0">
            <a:off x="6062611" y="19912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0" name="Freeform 4930"/>
          <p:cNvSpPr/>
          <p:nvPr/>
        </p:nvSpPr>
        <p:spPr>
          <a:xfrm rot="0" flipH="0" flipV="0">
            <a:off x="6112065" y="199124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1" name="Freeform 4931"/>
          <p:cNvSpPr/>
          <p:nvPr/>
        </p:nvSpPr>
        <p:spPr>
          <a:xfrm rot="0" flipH="0" flipV="0">
            <a:off x="6161531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2" name="Freeform 4932"/>
          <p:cNvSpPr/>
          <p:nvPr/>
        </p:nvSpPr>
        <p:spPr>
          <a:xfrm rot="0" flipH="0" flipV="0">
            <a:off x="6211011" y="199124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3" name="Freeform 4933"/>
          <p:cNvSpPr/>
          <p:nvPr/>
        </p:nvSpPr>
        <p:spPr>
          <a:xfrm rot="0" flipH="0" flipV="0">
            <a:off x="6260464" y="199124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4" name="Freeform 4934"/>
          <p:cNvSpPr/>
          <p:nvPr/>
        </p:nvSpPr>
        <p:spPr>
          <a:xfrm rot="0" flipH="0" flipV="0">
            <a:off x="6309944" y="199124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5" name="Freeform 4935"/>
          <p:cNvSpPr/>
          <p:nvPr/>
        </p:nvSpPr>
        <p:spPr>
          <a:xfrm rot="0" flipH="0" flipV="0">
            <a:off x="6359321" y="19912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6" name="Freeform 4936"/>
          <p:cNvSpPr/>
          <p:nvPr/>
        </p:nvSpPr>
        <p:spPr>
          <a:xfrm rot="0" flipH="0" flipV="0">
            <a:off x="6408788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7" name="Freeform 4937"/>
          <p:cNvSpPr/>
          <p:nvPr/>
        </p:nvSpPr>
        <p:spPr>
          <a:xfrm rot="0" flipH="0" flipV="0">
            <a:off x="6458254" y="19912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8" name="Freeform 4938"/>
          <p:cNvSpPr/>
          <p:nvPr/>
        </p:nvSpPr>
        <p:spPr>
          <a:xfrm rot="0" flipH="0" flipV="0">
            <a:off x="6507721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9" name="Freeform 4939"/>
          <p:cNvSpPr/>
          <p:nvPr/>
        </p:nvSpPr>
        <p:spPr>
          <a:xfrm rot="0" flipH="0" flipV="0">
            <a:off x="6557187" y="19912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0" name="Freeform 4940"/>
          <p:cNvSpPr/>
          <p:nvPr/>
        </p:nvSpPr>
        <p:spPr>
          <a:xfrm rot="0" flipH="0" flipV="0">
            <a:off x="6606654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1" name="Freeform 4941"/>
          <p:cNvSpPr/>
          <p:nvPr/>
        </p:nvSpPr>
        <p:spPr>
          <a:xfrm rot="0" flipH="0" flipV="0">
            <a:off x="6656121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2" name="Freeform 4942"/>
          <p:cNvSpPr/>
          <p:nvPr/>
        </p:nvSpPr>
        <p:spPr>
          <a:xfrm rot="0" flipH="0" flipV="0">
            <a:off x="6705587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3" name="Freeform 4943"/>
          <p:cNvSpPr/>
          <p:nvPr/>
        </p:nvSpPr>
        <p:spPr>
          <a:xfrm rot="0" flipH="0" flipV="0">
            <a:off x="6755054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4" name="Freeform 4944"/>
          <p:cNvSpPr/>
          <p:nvPr/>
        </p:nvSpPr>
        <p:spPr>
          <a:xfrm rot="0" flipH="0" flipV="0">
            <a:off x="6804520" y="199124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5" name="Freeform 4945"/>
          <p:cNvSpPr/>
          <p:nvPr/>
        </p:nvSpPr>
        <p:spPr>
          <a:xfrm rot="0" flipH="0" flipV="0">
            <a:off x="6853986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6" name="Freeform 4946"/>
          <p:cNvSpPr/>
          <p:nvPr/>
        </p:nvSpPr>
        <p:spPr>
          <a:xfrm rot="0" flipH="0" flipV="0">
            <a:off x="6903453" y="19912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19926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7" name="Freeform 4947"/>
          <p:cNvSpPr/>
          <p:nvPr/>
        </p:nvSpPr>
        <p:spPr>
          <a:xfrm rot="0" flipH="0" flipV="0">
            <a:off x="6952919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8" name="Freeform 4948"/>
          <p:cNvSpPr/>
          <p:nvPr/>
        </p:nvSpPr>
        <p:spPr>
          <a:xfrm rot="0" flipH="0" flipV="0">
            <a:off x="7002399" y="19912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9" name="Freeform 4949"/>
          <p:cNvSpPr/>
          <p:nvPr/>
        </p:nvSpPr>
        <p:spPr>
          <a:xfrm rot="0" flipH="0" flipV="0">
            <a:off x="7051853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0" name="Freeform 4950"/>
          <p:cNvSpPr/>
          <p:nvPr/>
        </p:nvSpPr>
        <p:spPr>
          <a:xfrm rot="0" flipH="0" flipV="0">
            <a:off x="7101319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1" name="Freeform 4951"/>
          <p:cNvSpPr/>
          <p:nvPr/>
        </p:nvSpPr>
        <p:spPr>
          <a:xfrm rot="0" flipH="0" flipV="0">
            <a:off x="7150785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2" name="Freeform 4952"/>
          <p:cNvSpPr/>
          <p:nvPr/>
        </p:nvSpPr>
        <p:spPr>
          <a:xfrm rot="0" flipH="0" flipV="0">
            <a:off x="7200252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3" name="Freeform 4953"/>
          <p:cNvSpPr/>
          <p:nvPr/>
        </p:nvSpPr>
        <p:spPr>
          <a:xfrm rot="0" flipH="0" flipV="0">
            <a:off x="7249718" y="199124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4" name="Freeform 4954"/>
          <p:cNvSpPr/>
          <p:nvPr/>
        </p:nvSpPr>
        <p:spPr>
          <a:xfrm rot="0" flipH="0" flipV="0">
            <a:off x="7299185" y="199124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5" name="Freeform 4955"/>
          <p:cNvSpPr/>
          <p:nvPr/>
        </p:nvSpPr>
        <p:spPr>
          <a:xfrm rot="0" flipH="0" flipV="0">
            <a:off x="7348563" y="199124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6" name="Freeform 4956"/>
          <p:cNvSpPr/>
          <p:nvPr/>
        </p:nvSpPr>
        <p:spPr>
          <a:xfrm rot="0" flipH="0" flipV="0">
            <a:off x="7398041" y="19912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7" name="Freeform 4957"/>
          <p:cNvSpPr/>
          <p:nvPr/>
        </p:nvSpPr>
        <p:spPr>
          <a:xfrm rot="0" flipH="0" flipV="0">
            <a:off x="7447495" y="199124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8" name="Freeform 4958"/>
          <p:cNvSpPr/>
          <p:nvPr/>
        </p:nvSpPr>
        <p:spPr>
          <a:xfrm rot="0" flipH="0" flipV="0">
            <a:off x="7496975" y="19912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9" name="Freeform 4959"/>
          <p:cNvSpPr/>
          <p:nvPr/>
        </p:nvSpPr>
        <p:spPr>
          <a:xfrm rot="0" flipH="0" flipV="0">
            <a:off x="7744307" y="19912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0" name="Freeform 4960"/>
          <p:cNvSpPr/>
          <p:nvPr/>
        </p:nvSpPr>
        <p:spPr>
          <a:xfrm rot="0" flipH="0" flipV="0">
            <a:off x="7793774" y="19912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1" name="Freeform 4961"/>
          <p:cNvSpPr/>
          <p:nvPr/>
        </p:nvSpPr>
        <p:spPr>
          <a:xfrm rot="0" flipH="0" flipV="0">
            <a:off x="1091234" y="203300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2" name="Freeform 4962"/>
          <p:cNvSpPr/>
          <p:nvPr/>
        </p:nvSpPr>
        <p:spPr>
          <a:xfrm rot="0" flipH="0" flipV="0">
            <a:off x="1140701" y="203300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3" name="Freeform 4963"/>
          <p:cNvSpPr/>
          <p:nvPr/>
        </p:nvSpPr>
        <p:spPr>
          <a:xfrm rot="0" flipH="0" flipV="0">
            <a:off x="1190167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4" name="Freeform 4964"/>
          <p:cNvSpPr/>
          <p:nvPr/>
        </p:nvSpPr>
        <p:spPr>
          <a:xfrm rot="0" flipH="0" flipV="0">
            <a:off x="1239596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5" name="Freeform 4965"/>
          <p:cNvSpPr/>
          <p:nvPr/>
        </p:nvSpPr>
        <p:spPr>
          <a:xfrm rot="0" flipH="0" flipV="0">
            <a:off x="1289151" y="20329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6" name="Freeform 4966"/>
          <p:cNvSpPr/>
          <p:nvPr/>
        </p:nvSpPr>
        <p:spPr>
          <a:xfrm rot="0" flipH="0" flipV="0">
            <a:off x="1338529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7" name="Freeform 4967"/>
          <p:cNvSpPr/>
          <p:nvPr/>
        </p:nvSpPr>
        <p:spPr>
          <a:xfrm rot="0" flipH="0" flipV="0">
            <a:off x="1387995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8" name="Freeform 4968"/>
          <p:cNvSpPr/>
          <p:nvPr/>
        </p:nvSpPr>
        <p:spPr>
          <a:xfrm rot="0" flipH="0" flipV="0">
            <a:off x="1437462" y="203299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9" name="Freeform 4969"/>
          <p:cNvSpPr/>
          <p:nvPr/>
        </p:nvSpPr>
        <p:spPr>
          <a:xfrm rot="0" flipH="0" flipV="0">
            <a:off x="1486928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0" name="Freeform 4970"/>
          <p:cNvSpPr/>
          <p:nvPr/>
        </p:nvSpPr>
        <p:spPr>
          <a:xfrm rot="0" flipH="0" flipV="0">
            <a:off x="1536395" y="203299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1" name="Freeform 4971"/>
          <p:cNvSpPr/>
          <p:nvPr/>
        </p:nvSpPr>
        <p:spPr>
          <a:xfrm rot="0" flipH="0" flipV="0">
            <a:off x="1585861" y="203300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2" name="Freeform 4972"/>
          <p:cNvSpPr/>
          <p:nvPr/>
        </p:nvSpPr>
        <p:spPr>
          <a:xfrm rot="0" flipH="0" flipV="0">
            <a:off x="1635328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3" name="Freeform 4973"/>
          <p:cNvSpPr/>
          <p:nvPr/>
        </p:nvSpPr>
        <p:spPr>
          <a:xfrm rot="0" flipH="0" flipV="0">
            <a:off x="1684794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4" name="Freeform 4974"/>
          <p:cNvSpPr/>
          <p:nvPr/>
        </p:nvSpPr>
        <p:spPr>
          <a:xfrm rot="0" flipH="0" flipV="0">
            <a:off x="1734261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5" name="Freeform 4975"/>
          <p:cNvSpPr/>
          <p:nvPr/>
        </p:nvSpPr>
        <p:spPr>
          <a:xfrm rot="0" flipH="0" flipV="0">
            <a:off x="1783689" y="203299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6" name="Freeform 4976"/>
          <p:cNvSpPr/>
          <p:nvPr/>
        </p:nvSpPr>
        <p:spPr>
          <a:xfrm rot="0" flipH="0" flipV="0">
            <a:off x="1833156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7" name="Freeform 4977"/>
          <p:cNvSpPr/>
          <p:nvPr/>
        </p:nvSpPr>
        <p:spPr>
          <a:xfrm rot="0" flipH="0" flipV="0">
            <a:off x="1882622" y="203299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8" name="Freeform 4978"/>
          <p:cNvSpPr/>
          <p:nvPr/>
        </p:nvSpPr>
        <p:spPr>
          <a:xfrm rot="0" flipH="0" flipV="0">
            <a:off x="1932089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9" name="Freeform 4979"/>
          <p:cNvSpPr/>
          <p:nvPr/>
        </p:nvSpPr>
        <p:spPr>
          <a:xfrm rot="0" flipH="0" flipV="0">
            <a:off x="1981555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0" name="Freeform 4980"/>
          <p:cNvSpPr/>
          <p:nvPr/>
        </p:nvSpPr>
        <p:spPr>
          <a:xfrm rot="0" flipH="0" flipV="0">
            <a:off x="2031022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1" name="Freeform 4981"/>
          <p:cNvSpPr/>
          <p:nvPr/>
        </p:nvSpPr>
        <p:spPr>
          <a:xfrm rot="0" flipH="0" flipV="0">
            <a:off x="2080488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2" name="Freeform 4982"/>
          <p:cNvSpPr/>
          <p:nvPr/>
        </p:nvSpPr>
        <p:spPr>
          <a:xfrm rot="0" flipH="0" flipV="0">
            <a:off x="2129955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3" name="Freeform 4983"/>
          <p:cNvSpPr/>
          <p:nvPr/>
        </p:nvSpPr>
        <p:spPr>
          <a:xfrm rot="0" flipH="0" flipV="0">
            <a:off x="2179421" y="203299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4" name="Freeform 4984"/>
          <p:cNvSpPr/>
          <p:nvPr/>
        </p:nvSpPr>
        <p:spPr>
          <a:xfrm rot="0" flipH="0" flipV="0">
            <a:off x="2228888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5" name="Freeform 4985"/>
          <p:cNvSpPr/>
          <p:nvPr/>
        </p:nvSpPr>
        <p:spPr>
          <a:xfrm rot="0" flipH="0" flipV="0">
            <a:off x="4009529" y="203300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6" name="Freeform 4986"/>
          <p:cNvSpPr/>
          <p:nvPr/>
        </p:nvSpPr>
        <p:spPr>
          <a:xfrm rot="0" flipH="0" flipV="0">
            <a:off x="4058996" y="203300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7" name="Freeform 4987"/>
          <p:cNvSpPr/>
          <p:nvPr/>
        </p:nvSpPr>
        <p:spPr>
          <a:xfrm rot="0" flipH="0" flipV="0">
            <a:off x="4108462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8" name="Freeform 4988"/>
          <p:cNvSpPr/>
          <p:nvPr/>
        </p:nvSpPr>
        <p:spPr>
          <a:xfrm rot="0" flipH="0" flipV="0">
            <a:off x="4157929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9" name="Freeform 4989"/>
          <p:cNvSpPr/>
          <p:nvPr/>
        </p:nvSpPr>
        <p:spPr>
          <a:xfrm rot="0" flipH="0" flipV="0">
            <a:off x="4207395" y="20329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0" name="Freeform 4990"/>
          <p:cNvSpPr/>
          <p:nvPr/>
        </p:nvSpPr>
        <p:spPr>
          <a:xfrm rot="0" flipH="0" flipV="0">
            <a:off x="4256849" y="203300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1" name="Freeform 4991"/>
          <p:cNvSpPr/>
          <p:nvPr/>
        </p:nvSpPr>
        <p:spPr>
          <a:xfrm rot="0" flipH="0" flipV="0">
            <a:off x="4306366" y="20330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2" name="Freeform 4992"/>
          <p:cNvSpPr/>
          <p:nvPr/>
        </p:nvSpPr>
        <p:spPr>
          <a:xfrm rot="0" flipH="0" flipV="0">
            <a:off x="4355782" y="203300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3" name="Freeform 4993"/>
          <p:cNvSpPr/>
          <p:nvPr/>
        </p:nvSpPr>
        <p:spPr>
          <a:xfrm rot="0" flipH="0" flipV="0">
            <a:off x="4405299" y="20330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4" name="Freeform 4994"/>
          <p:cNvSpPr/>
          <p:nvPr/>
        </p:nvSpPr>
        <p:spPr>
          <a:xfrm rot="0" flipH="0" flipV="0">
            <a:off x="4454690" y="203300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5" name="Freeform 4995"/>
          <p:cNvSpPr/>
          <p:nvPr/>
        </p:nvSpPr>
        <p:spPr>
          <a:xfrm rot="0" flipH="0" flipV="0">
            <a:off x="4504144" y="203300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6" name="Freeform 4996"/>
          <p:cNvSpPr/>
          <p:nvPr/>
        </p:nvSpPr>
        <p:spPr>
          <a:xfrm rot="0" flipH="0" flipV="0">
            <a:off x="4553623" y="203300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7" name="Freeform 4997"/>
          <p:cNvSpPr/>
          <p:nvPr/>
        </p:nvSpPr>
        <p:spPr>
          <a:xfrm rot="0" flipH="0" flipV="0">
            <a:off x="4603076" y="203300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8" name="Freeform 4998"/>
          <p:cNvSpPr/>
          <p:nvPr/>
        </p:nvSpPr>
        <p:spPr>
          <a:xfrm rot="0" flipH="0" flipV="0">
            <a:off x="4652556" y="203300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9" name="Freeform 4999"/>
          <p:cNvSpPr/>
          <p:nvPr/>
        </p:nvSpPr>
        <p:spPr>
          <a:xfrm rot="0" flipH="0" flipV="0">
            <a:off x="4702060" y="203300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0" name="Freeform 5000"/>
          <p:cNvSpPr/>
          <p:nvPr/>
        </p:nvSpPr>
        <p:spPr>
          <a:xfrm rot="0" flipH="0" flipV="0">
            <a:off x="4800993" y="20330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1" name="Freeform 5001"/>
          <p:cNvSpPr/>
          <p:nvPr/>
        </p:nvSpPr>
        <p:spPr>
          <a:xfrm rot="0" flipH="0" flipV="0">
            <a:off x="4850460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2" name="Freeform 5002"/>
          <p:cNvSpPr/>
          <p:nvPr/>
        </p:nvSpPr>
        <p:spPr>
          <a:xfrm rot="0" flipH="0" flipV="0">
            <a:off x="4899926" y="20330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3" name="Freeform 5003"/>
          <p:cNvSpPr/>
          <p:nvPr/>
        </p:nvSpPr>
        <p:spPr>
          <a:xfrm rot="0" flipH="0" flipV="0">
            <a:off x="4949393" y="20330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4" name="Freeform 5004"/>
          <p:cNvSpPr/>
          <p:nvPr/>
        </p:nvSpPr>
        <p:spPr>
          <a:xfrm rot="0" flipH="0" flipV="0">
            <a:off x="4998859" y="20330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5" name="Freeform 5005"/>
          <p:cNvSpPr/>
          <p:nvPr/>
        </p:nvSpPr>
        <p:spPr>
          <a:xfrm rot="0" flipH="0" flipV="0">
            <a:off x="5048326" y="2033003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6" name="Freeform 5006"/>
          <p:cNvSpPr/>
          <p:nvPr/>
        </p:nvSpPr>
        <p:spPr>
          <a:xfrm rot="0" flipH="0" flipV="0">
            <a:off x="5097716" y="203300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7" name="Freeform 5007"/>
          <p:cNvSpPr/>
          <p:nvPr/>
        </p:nvSpPr>
        <p:spPr>
          <a:xfrm rot="0" flipH="0" flipV="0">
            <a:off x="5147259" y="2033003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8" name="Freeform 5008"/>
          <p:cNvSpPr/>
          <p:nvPr/>
        </p:nvSpPr>
        <p:spPr>
          <a:xfrm rot="0" flipH="0" flipV="0">
            <a:off x="5196649" y="203300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9" name="Freeform 5009"/>
          <p:cNvSpPr/>
          <p:nvPr/>
        </p:nvSpPr>
        <p:spPr>
          <a:xfrm rot="0" flipH="0" flipV="0">
            <a:off x="5246116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0" name="Freeform 5010"/>
          <p:cNvSpPr/>
          <p:nvPr/>
        </p:nvSpPr>
        <p:spPr>
          <a:xfrm rot="0" flipH="0" flipV="0">
            <a:off x="5295569" y="203299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1" name="Freeform 5011"/>
          <p:cNvSpPr/>
          <p:nvPr/>
        </p:nvSpPr>
        <p:spPr>
          <a:xfrm rot="0" flipH="0" flipV="0">
            <a:off x="5345048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2" name="Freeform 5012"/>
          <p:cNvSpPr/>
          <p:nvPr/>
        </p:nvSpPr>
        <p:spPr>
          <a:xfrm rot="0" flipH="0" flipV="0">
            <a:off x="5394502" y="203299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3" name="Freeform 5013"/>
          <p:cNvSpPr/>
          <p:nvPr/>
        </p:nvSpPr>
        <p:spPr>
          <a:xfrm rot="0" flipH="0" flipV="0">
            <a:off x="5443981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4" name="Freeform 5014"/>
          <p:cNvSpPr/>
          <p:nvPr/>
        </p:nvSpPr>
        <p:spPr>
          <a:xfrm rot="0" flipH="0" flipV="0">
            <a:off x="5493435" y="203299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5" name="Freeform 5015"/>
          <p:cNvSpPr/>
          <p:nvPr/>
        </p:nvSpPr>
        <p:spPr>
          <a:xfrm rot="0" flipH="0" flipV="0">
            <a:off x="5542915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6" name="Freeform 5016"/>
          <p:cNvSpPr/>
          <p:nvPr/>
        </p:nvSpPr>
        <p:spPr>
          <a:xfrm rot="0" flipH="0" flipV="0">
            <a:off x="5592381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7" name="Freeform 5017"/>
          <p:cNvSpPr/>
          <p:nvPr/>
        </p:nvSpPr>
        <p:spPr>
          <a:xfrm rot="0" flipH="0" flipV="0">
            <a:off x="5641848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8" name="Freeform 5018"/>
          <p:cNvSpPr/>
          <p:nvPr/>
        </p:nvSpPr>
        <p:spPr>
          <a:xfrm rot="0" flipH="0" flipV="0">
            <a:off x="5691314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9" name="Freeform 5019"/>
          <p:cNvSpPr/>
          <p:nvPr/>
        </p:nvSpPr>
        <p:spPr>
          <a:xfrm rot="0" flipH="0" flipV="0">
            <a:off x="5740781" y="203300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0" name="Freeform 5020"/>
          <p:cNvSpPr/>
          <p:nvPr/>
        </p:nvSpPr>
        <p:spPr>
          <a:xfrm rot="0" flipH="0" flipV="0">
            <a:off x="5790247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1" name="Freeform 5021"/>
          <p:cNvSpPr/>
          <p:nvPr/>
        </p:nvSpPr>
        <p:spPr>
          <a:xfrm rot="0" flipH="0" flipV="0">
            <a:off x="5839714" y="20329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2" name="Freeform 5022"/>
          <p:cNvSpPr/>
          <p:nvPr/>
        </p:nvSpPr>
        <p:spPr>
          <a:xfrm rot="0" flipH="0" flipV="0">
            <a:off x="5889180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3" name="Freeform 5023"/>
          <p:cNvSpPr/>
          <p:nvPr/>
        </p:nvSpPr>
        <p:spPr>
          <a:xfrm rot="0" flipH="0" flipV="0">
            <a:off x="5938646" y="20329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4" name="Freeform 5024"/>
          <p:cNvSpPr/>
          <p:nvPr/>
        </p:nvSpPr>
        <p:spPr>
          <a:xfrm rot="0" flipH="0" flipV="0">
            <a:off x="5988113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5" name="Freeform 5025"/>
          <p:cNvSpPr/>
          <p:nvPr/>
        </p:nvSpPr>
        <p:spPr>
          <a:xfrm rot="0" flipH="0" flipV="0">
            <a:off x="6037579" y="20329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6" name="Freeform 5026"/>
          <p:cNvSpPr/>
          <p:nvPr/>
        </p:nvSpPr>
        <p:spPr>
          <a:xfrm rot="0" flipH="0" flipV="0">
            <a:off x="6087046" y="203299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7" name="Freeform 5027"/>
          <p:cNvSpPr/>
          <p:nvPr/>
        </p:nvSpPr>
        <p:spPr>
          <a:xfrm rot="0" flipH="0" flipV="0">
            <a:off x="6136513" y="203299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8" name="Freeform 5028"/>
          <p:cNvSpPr/>
          <p:nvPr/>
        </p:nvSpPr>
        <p:spPr>
          <a:xfrm rot="0" flipH="0" flipV="0">
            <a:off x="6185979" y="203299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9" name="Freeform 5029"/>
          <p:cNvSpPr/>
          <p:nvPr/>
        </p:nvSpPr>
        <p:spPr>
          <a:xfrm rot="0" flipH="0" flipV="0">
            <a:off x="6235369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0" name="Freeform 5030"/>
          <p:cNvSpPr/>
          <p:nvPr/>
        </p:nvSpPr>
        <p:spPr>
          <a:xfrm rot="0" flipH="0" flipV="0">
            <a:off x="6284823" y="203299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1" name="Freeform 5031"/>
          <p:cNvSpPr/>
          <p:nvPr/>
        </p:nvSpPr>
        <p:spPr>
          <a:xfrm rot="0" flipH="0" flipV="0">
            <a:off x="6334290" y="203299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2" name="Freeform 5032"/>
          <p:cNvSpPr/>
          <p:nvPr/>
        </p:nvSpPr>
        <p:spPr>
          <a:xfrm rot="0" flipH="0" flipV="0">
            <a:off x="6383756" y="203299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3" name="Freeform 5033"/>
          <p:cNvSpPr/>
          <p:nvPr/>
        </p:nvSpPr>
        <p:spPr>
          <a:xfrm rot="0" flipH="0" flipV="0">
            <a:off x="6433235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4" name="Freeform 5034"/>
          <p:cNvSpPr/>
          <p:nvPr/>
        </p:nvSpPr>
        <p:spPr>
          <a:xfrm rot="0" flipH="0" flipV="0">
            <a:off x="6482689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5" name="Freeform 5035"/>
          <p:cNvSpPr/>
          <p:nvPr/>
        </p:nvSpPr>
        <p:spPr>
          <a:xfrm rot="0" flipH="0" flipV="0">
            <a:off x="6532169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6" name="Freeform 5036"/>
          <p:cNvSpPr/>
          <p:nvPr/>
        </p:nvSpPr>
        <p:spPr>
          <a:xfrm rot="0" flipH="0" flipV="0">
            <a:off x="6581635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7" name="Freeform 5037"/>
          <p:cNvSpPr/>
          <p:nvPr/>
        </p:nvSpPr>
        <p:spPr>
          <a:xfrm rot="0" flipH="0" flipV="0">
            <a:off x="6631088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8" name="Freeform 5038"/>
          <p:cNvSpPr/>
          <p:nvPr/>
        </p:nvSpPr>
        <p:spPr>
          <a:xfrm rot="0" flipH="0" flipV="0">
            <a:off x="6680568" y="203299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9" name="Freeform 5039"/>
          <p:cNvSpPr/>
          <p:nvPr/>
        </p:nvSpPr>
        <p:spPr>
          <a:xfrm rot="0" flipH="0" flipV="0">
            <a:off x="6730022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0" name="Freeform 5040"/>
          <p:cNvSpPr/>
          <p:nvPr/>
        </p:nvSpPr>
        <p:spPr>
          <a:xfrm rot="0" flipH="0" flipV="0">
            <a:off x="6779500" y="20329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1" name="Freeform 5041"/>
          <p:cNvSpPr/>
          <p:nvPr/>
        </p:nvSpPr>
        <p:spPr>
          <a:xfrm rot="0" flipH="0" flipV="0">
            <a:off x="6828955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2" name="Freeform 5042"/>
          <p:cNvSpPr/>
          <p:nvPr/>
        </p:nvSpPr>
        <p:spPr>
          <a:xfrm rot="0" flipH="0" flipV="0">
            <a:off x="6878434" y="20329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3" name="Freeform 5043"/>
          <p:cNvSpPr/>
          <p:nvPr/>
        </p:nvSpPr>
        <p:spPr>
          <a:xfrm rot="0" flipH="0" flipV="0">
            <a:off x="6927900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4" name="Freeform 5044"/>
          <p:cNvSpPr/>
          <p:nvPr/>
        </p:nvSpPr>
        <p:spPr>
          <a:xfrm rot="0" flipH="0" flipV="0">
            <a:off x="6977367" y="20329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5" name="Freeform 5045"/>
          <p:cNvSpPr/>
          <p:nvPr/>
        </p:nvSpPr>
        <p:spPr>
          <a:xfrm rot="0" flipH="0" flipV="0">
            <a:off x="7026833" y="203299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6" name="Freeform 5046"/>
          <p:cNvSpPr/>
          <p:nvPr/>
        </p:nvSpPr>
        <p:spPr>
          <a:xfrm rot="0" flipH="0" flipV="0">
            <a:off x="7076299" y="20329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7" name="Freeform 5047"/>
          <p:cNvSpPr/>
          <p:nvPr/>
        </p:nvSpPr>
        <p:spPr>
          <a:xfrm rot="0" flipH="0" flipV="0">
            <a:off x="7125766" y="203299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8" name="Freeform 5048"/>
          <p:cNvSpPr/>
          <p:nvPr/>
        </p:nvSpPr>
        <p:spPr>
          <a:xfrm rot="0" flipH="0" flipV="0">
            <a:off x="7175233" y="203299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9" name="Freeform 5049"/>
          <p:cNvSpPr/>
          <p:nvPr/>
        </p:nvSpPr>
        <p:spPr>
          <a:xfrm rot="0" flipH="0" flipV="0">
            <a:off x="7224611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0" name="Freeform 5050"/>
          <p:cNvSpPr/>
          <p:nvPr/>
        </p:nvSpPr>
        <p:spPr>
          <a:xfrm rot="0" flipH="0" flipV="0">
            <a:off x="7274077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1" name="Freeform 5051"/>
          <p:cNvSpPr/>
          <p:nvPr/>
        </p:nvSpPr>
        <p:spPr>
          <a:xfrm rot="0" flipH="0" flipV="0">
            <a:off x="7323543" y="203299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2" name="Freeform 5052"/>
          <p:cNvSpPr/>
          <p:nvPr/>
        </p:nvSpPr>
        <p:spPr>
          <a:xfrm rot="0" flipH="0" flipV="0">
            <a:off x="7373010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3" name="Freeform 5053"/>
          <p:cNvSpPr/>
          <p:nvPr/>
        </p:nvSpPr>
        <p:spPr>
          <a:xfrm rot="0" flipH="0" flipV="0">
            <a:off x="7422476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4" name="Freeform 5054"/>
          <p:cNvSpPr/>
          <p:nvPr/>
        </p:nvSpPr>
        <p:spPr>
          <a:xfrm rot="0" flipH="0" flipV="0">
            <a:off x="7471955" y="20329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5" name="Freeform 5055"/>
          <p:cNvSpPr/>
          <p:nvPr/>
        </p:nvSpPr>
        <p:spPr>
          <a:xfrm rot="0" flipH="0" flipV="0">
            <a:off x="7521410" y="20329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6" name="Freeform 5056"/>
          <p:cNvSpPr/>
          <p:nvPr/>
        </p:nvSpPr>
        <p:spPr>
          <a:xfrm rot="0" flipH="0" flipV="0">
            <a:off x="7768742" y="20329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7" name="Freeform 5057"/>
          <p:cNvSpPr/>
          <p:nvPr/>
        </p:nvSpPr>
        <p:spPr>
          <a:xfrm rot="0" flipH="0" flipV="0">
            <a:off x="1116266" y="207590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8" name="Freeform 5058"/>
          <p:cNvSpPr/>
          <p:nvPr/>
        </p:nvSpPr>
        <p:spPr>
          <a:xfrm rot="0" flipH="0" flipV="0">
            <a:off x="1165733" y="207590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9" name="Freeform 5059"/>
          <p:cNvSpPr/>
          <p:nvPr/>
        </p:nvSpPr>
        <p:spPr>
          <a:xfrm rot="0" flipH="0" flipV="0">
            <a:off x="1215199" y="207587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0" name="Freeform 5060"/>
          <p:cNvSpPr/>
          <p:nvPr/>
        </p:nvSpPr>
        <p:spPr>
          <a:xfrm rot="0" flipH="0" flipV="0">
            <a:off x="1264666" y="207587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1" name="Freeform 5061"/>
          <p:cNvSpPr/>
          <p:nvPr/>
        </p:nvSpPr>
        <p:spPr>
          <a:xfrm rot="0" flipH="0" flipV="0">
            <a:off x="1314119" y="207587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2" name="Freeform 5062"/>
          <p:cNvSpPr/>
          <p:nvPr/>
        </p:nvSpPr>
        <p:spPr>
          <a:xfrm rot="0" flipH="0" flipV="0">
            <a:off x="1363637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3" name="Freeform 5063"/>
          <p:cNvSpPr/>
          <p:nvPr/>
        </p:nvSpPr>
        <p:spPr>
          <a:xfrm rot="0" flipH="0" flipV="0">
            <a:off x="1413014" y="207587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4" name="Freeform 5064"/>
          <p:cNvSpPr/>
          <p:nvPr/>
        </p:nvSpPr>
        <p:spPr>
          <a:xfrm rot="0" flipH="0" flipV="0">
            <a:off x="1462481" y="207587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5" name="Freeform 5065"/>
          <p:cNvSpPr/>
          <p:nvPr/>
        </p:nvSpPr>
        <p:spPr>
          <a:xfrm rot="0" flipH="0" flipV="0">
            <a:off x="1511960" y="207587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6" name="Freeform 5066"/>
          <p:cNvSpPr/>
          <p:nvPr/>
        </p:nvSpPr>
        <p:spPr>
          <a:xfrm rot="0" flipH="0" flipV="0">
            <a:off x="1561414" y="207587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7" name="Freeform 5067"/>
          <p:cNvSpPr/>
          <p:nvPr/>
        </p:nvSpPr>
        <p:spPr>
          <a:xfrm rot="0" flipH="0" flipV="0">
            <a:off x="1610893" y="207590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8" name="Freeform 5068"/>
          <p:cNvSpPr/>
          <p:nvPr/>
        </p:nvSpPr>
        <p:spPr>
          <a:xfrm rot="0" flipH="0" flipV="0">
            <a:off x="1660347" y="207587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9" name="Freeform 5069"/>
          <p:cNvSpPr/>
          <p:nvPr/>
        </p:nvSpPr>
        <p:spPr>
          <a:xfrm rot="0" flipH="0" flipV="0">
            <a:off x="1709826" y="207587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0" name="Freeform 5070"/>
          <p:cNvSpPr/>
          <p:nvPr/>
        </p:nvSpPr>
        <p:spPr>
          <a:xfrm rot="0" flipH="0" flipV="0">
            <a:off x="1759280" y="207587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1" name="Freeform 5071"/>
          <p:cNvSpPr/>
          <p:nvPr/>
        </p:nvSpPr>
        <p:spPr>
          <a:xfrm rot="0" flipH="0" flipV="0">
            <a:off x="1808759" y="207587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2" name="Freeform 5072"/>
          <p:cNvSpPr/>
          <p:nvPr/>
        </p:nvSpPr>
        <p:spPr>
          <a:xfrm rot="0" flipH="0" flipV="0">
            <a:off x="1858264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3" name="Freeform 5073"/>
          <p:cNvSpPr/>
          <p:nvPr/>
        </p:nvSpPr>
        <p:spPr>
          <a:xfrm rot="0" flipH="0" flipV="0">
            <a:off x="1907730" y="207587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4" name="Freeform 5074"/>
          <p:cNvSpPr/>
          <p:nvPr/>
        </p:nvSpPr>
        <p:spPr>
          <a:xfrm rot="0" flipH="0" flipV="0">
            <a:off x="1957108" y="207587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5" name="Freeform 5075"/>
          <p:cNvSpPr/>
          <p:nvPr/>
        </p:nvSpPr>
        <p:spPr>
          <a:xfrm rot="0" flipH="0" flipV="0">
            <a:off x="2006574" y="207587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6" name="Freeform 5076"/>
          <p:cNvSpPr/>
          <p:nvPr/>
        </p:nvSpPr>
        <p:spPr>
          <a:xfrm rot="0" flipH="0" flipV="0">
            <a:off x="2056053" y="207587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7" name="Freeform 5077"/>
          <p:cNvSpPr/>
          <p:nvPr/>
        </p:nvSpPr>
        <p:spPr>
          <a:xfrm rot="0" flipH="0" flipV="0">
            <a:off x="2105507" y="207587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8" name="Freeform 5078"/>
          <p:cNvSpPr/>
          <p:nvPr/>
        </p:nvSpPr>
        <p:spPr>
          <a:xfrm rot="0" flipH="0" flipV="0">
            <a:off x="2154986" y="207587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9" name="Freeform 5079"/>
          <p:cNvSpPr/>
          <p:nvPr/>
        </p:nvSpPr>
        <p:spPr>
          <a:xfrm rot="0" flipH="0" flipV="0">
            <a:off x="2204440" y="207587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0" name="Freeform 5080"/>
          <p:cNvSpPr/>
          <p:nvPr/>
        </p:nvSpPr>
        <p:spPr>
          <a:xfrm rot="0" flipH="0" flipV="0">
            <a:off x="3985082" y="207587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1" name="Freeform 5081"/>
          <p:cNvSpPr/>
          <p:nvPr/>
        </p:nvSpPr>
        <p:spPr>
          <a:xfrm rot="0" flipH="0" flipV="0">
            <a:off x="4034548" y="207590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2" name="Freeform 5082"/>
          <p:cNvSpPr/>
          <p:nvPr/>
        </p:nvSpPr>
        <p:spPr>
          <a:xfrm rot="0" flipH="0" flipV="0">
            <a:off x="4084015" y="2075904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3" name="Freeform 5083"/>
          <p:cNvSpPr/>
          <p:nvPr/>
        </p:nvSpPr>
        <p:spPr>
          <a:xfrm rot="0" flipH="0" flipV="0">
            <a:off x="4133481" y="207587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4" name="Freeform 5084"/>
          <p:cNvSpPr/>
          <p:nvPr/>
        </p:nvSpPr>
        <p:spPr>
          <a:xfrm rot="0" flipH="0" flipV="0">
            <a:off x="4182948" y="207587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5" name="Freeform 5085"/>
          <p:cNvSpPr/>
          <p:nvPr/>
        </p:nvSpPr>
        <p:spPr>
          <a:xfrm rot="0" flipH="0" flipV="0">
            <a:off x="4232414" y="207587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6" name="Freeform 5086"/>
          <p:cNvSpPr/>
          <p:nvPr/>
        </p:nvSpPr>
        <p:spPr>
          <a:xfrm rot="0" flipH="0" flipV="0">
            <a:off x="4281881" y="207587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7" name="Freeform 5087"/>
          <p:cNvSpPr/>
          <p:nvPr/>
        </p:nvSpPr>
        <p:spPr>
          <a:xfrm rot="0" flipH="0" flipV="0">
            <a:off x="4331347" y="207590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8" name="Freeform 5088"/>
          <p:cNvSpPr/>
          <p:nvPr/>
        </p:nvSpPr>
        <p:spPr>
          <a:xfrm rot="0" flipH="0" flipV="0">
            <a:off x="4380814" y="2075904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9" name="Freeform 5089"/>
          <p:cNvSpPr/>
          <p:nvPr/>
        </p:nvSpPr>
        <p:spPr>
          <a:xfrm rot="0" flipH="0" flipV="0">
            <a:off x="4430280" y="207590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0" name="Freeform 5090"/>
          <p:cNvSpPr/>
          <p:nvPr/>
        </p:nvSpPr>
        <p:spPr>
          <a:xfrm rot="0" flipH="0" flipV="0">
            <a:off x="4479797" y="207590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1" name="Freeform 5091"/>
          <p:cNvSpPr/>
          <p:nvPr/>
        </p:nvSpPr>
        <p:spPr>
          <a:xfrm rot="0" flipH="0" flipV="0">
            <a:off x="4529175" y="2075904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2" name="Freeform 5092"/>
          <p:cNvSpPr/>
          <p:nvPr/>
        </p:nvSpPr>
        <p:spPr>
          <a:xfrm rot="0" flipH="0" flipV="0">
            <a:off x="4578642" y="2075904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3" name="Freeform 5093"/>
          <p:cNvSpPr/>
          <p:nvPr/>
        </p:nvSpPr>
        <p:spPr>
          <a:xfrm rot="0" flipH="0" flipV="0">
            <a:off x="4628108" y="2075904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4" name="Freeform 5094"/>
          <p:cNvSpPr/>
          <p:nvPr/>
        </p:nvSpPr>
        <p:spPr>
          <a:xfrm rot="0" flipH="0" flipV="0">
            <a:off x="4677613" y="207590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5" name="Freeform 5095"/>
          <p:cNvSpPr/>
          <p:nvPr/>
        </p:nvSpPr>
        <p:spPr>
          <a:xfrm rot="0" flipH="0" flipV="0">
            <a:off x="4727079" y="2075904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6" name="Freeform 5096"/>
          <p:cNvSpPr/>
          <p:nvPr/>
        </p:nvSpPr>
        <p:spPr>
          <a:xfrm rot="0" flipH="0" flipV="0">
            <a:off x="4776546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7" name="Freeform 5097"/>
          <p:cNvSpPr/>
          <p:nvPr/>
        </p:nvSpPr>
        <p:spPr>
          <a:xfrm rot="0" flipH="0" flipV="0">
            <a:off x="4826012" y="207590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8" name="Freeform 5098"/>
          <p:cNvSpPr/>
          <p:nvPr/>
        </p:nvSpPr>
        <p:spPr>
          <a:xfrm rot="0" flipH="0" flipV="0">
            <a:off x="4875492" y="207587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9" name="Freeform 5099"/>
          <p:cNvSpPr/>
          <p:nvPr/>
        </p:nvSpPr>
        <p:spPr>
          <a:xfrm rot="0" flipH="0" flipV="0">
            <a:off x="4924945" y="207590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0" name="Freeform 5100"/>
          <p:cNvSpPr/>
          <p:nvPr/>
        </p:nvSpPr>
        <p:spPr>
          <a:xfrm rot="0" flipH="0" flipV="0">
            <a:off x="4974424" y="207590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1" name="Freeform 5101"/>
          <p:cNvSpPr/>
          <p:nvPr/>
        </p:nvSpPr>
        <p:spPr>
          <a:xfrm rot="0" flipH="0" flipV="0">
            <a:off x="5023878" y="2075904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2" name="Freeform 5102"/>
          <p:cNvSpPr/>
          <p:nvPr/>
        </p:nvSpPr>
        <p:spPr>
          <a:xfrm rot="0" flipH="0" flipV="0">
            <a:off x="5073357" y="207590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3" name="Freeform 5103"/>
          <p:cNvSpPr/>
          <p:nvPr/>
        </p:nvSpPr>
        <p:spPr>
          <a:xfrm rot="0" flipH="0" flipV="0">
            <a:off x="5122811" y="207587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4" name="Freeform 5104"/>
          <p:cNvSpPr/>
          <p:nvPr/>
        </p:nvSpPr>
        <p:spPr>
          <a:xfrm rot="0" flipH="0" flipV="0">
            <a:off x="5172290" y="2075904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5" name="Freeform 5105"/>
          <p:cNvSpPr/>
          <p:nvPr/>
        </p:nvSpPr>
        <p:spPr>
          <a:xfrm rot="0" flipH="0" flipV="0">
            <a:off x="5221744" y="2075904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6" name="Freeform 5106"/>
          <p:cNvSpPr/>
          <p:nvPr/>
        </p:nvSpPr>
        <p:spPr>
          <a:xfrm rot="0" flipH="0" flipV="0">
            <a:off x="5271135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7" name="Freeform 5107"/>
          <p:cNvSpPr/>
          <p:nvPr/>
        </p:nvSpPr>
        <p:spPr>
          <a:xfrm rot="0" flipH="0" flipV="0">
            <a:off x="5320601" y="207587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8" name="Freeform 5108"/>
          <p:cNvSpPr/>
          <p:nvPr/>
        </p:nvSpPr>
        <p:spPr>
          <a:xfrm rot="0" flipH="0" flipV="0">
            <a:off x="5370067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9" name="Freeform 5109"/>
          <p:cNvSpPr/>
          <p:nvPr/>
        </p:nvSpPr>
        <p:spPr>
          <a:xfrm rot="0" flipH="0" flipV="0">
            <a:off x="5419534" y="207587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0" name="Freeform 5110"/>
          <p:cNvSpPr/>
          <p:nvPr/>
        </p:nvSpPr>
        <p:spPr>
          <a:xfrm rot="0" flipH="0" flipV="0">
            <a:off x="5469000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1" name="Freeform 5111"/>
          <p:cNvSpPr/>
          <p:nvPr/>
        </p:nvSpPr>
        <p:spPr>
          <a:xfrm rot="0" flipH="0" flipV="0">
            <a:off x="5518467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2" name="Freeform 5112"/>
          <p:cNvSpPr/>
          <p:nvPr/>
        </p:nvSpPr>
        <p:spPr>
          <a:xfrm rot="0" flipH="0" flipV="0">
            <a:off x="5567934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3" name="Freeform 5113"/>
          <p:cNvSpPr/>
          <p:nvPr/>
        </p:nvSpPr>
        <p:spPr>
          <a:xfrm rot="0" flipH="0" flipV="0">
            <a:off x="5617400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4" name="Freeform 5114"/>
          <p:cNvSpPr/>
          <p:nvPr/>
        </p:nvSpPr>
        <p:spPr>
          <a:xfrm rot="0" flipH="0" flipV="0">
            <a:off x="5666866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5" name="Freeform 5115"/>
          <p:cNvSpPr/>
          <p:nvPr/>
        </p:nvSpPr>
        <p:spPr>
          <a:xfrm rot="0" flipH="0" flipV="0">
            <a:off x="5716333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6" name="Freeform 5116"/>
          <p:cNvSpPr/>
          <p:nvPr/>
        </p:nvSpPr>
        <p:spPr>
          <a:xfrm rot="0" flipH="0" flipV="0">
            <a:off x="5765799" y="2075904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7" name="Freeform 5117"/>
          <p:cNvSpPr/>
          <p:nvPr/>
        </p:nvSpPr>
        <p:spPr>
          <a:xfrm rot="0" flipH="0" flipV="0">
            <a:off x="5815266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8" name="Freeform 5118"/>
          <p:cNvSpPr/>
          <p:nvPr/>
        </p:nvSpPr>
        <p:spPr>
          <a:xfrm rot="0" flipH="0" flipV="0">
            <a:off x="5864732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9" name="Freeform 5119"/>
          <p:cNvSpPr/>
          <p:nvPr/>
        </p:nvSpPr>
        <p:spPr>
          <a:xfrm rot="0" flipH="0" flipV="0">
            <a:off x="5914199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0" name="Freeform 5120"/>
          <p:cNvSpPr/>
          <p:nvPr/>
        </p:nvSpPr>
        <p:spPr>
          <a:xfrm rot="0" flipH="0" flipV="0">
            <a:off x="5963678" y="207587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1" name="Freeform 5121"/>
          <p:cNvSpPr/>
          <p:nvPr/>
        </p:nvSpPr>
        <p:spPr>
          <a:xfrm rot="0" flipH="0" flipV="0">
            <a:off x="6013132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2" name="Freeform 5122"/>
          <p:cNvSpPr/>
          <p:nvPr/>
        </p:nvSpPr>
        <p:spPr>
          <a:xfrm rot="0" flipH="0" flipV="0">
            <a:off x="6062611" y="207587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3" name="Freeform 5123"/>
          <p:cNvSpPr/>
          <p:nvPr/>
        </p:nvSpPr>
        <p:spPr>
          <a:xfrm rot="0" flipH="0" flipV="0">
            <a:off x="6112065" y="207587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4" name="Freeform 5124"/>
          <p:cNvSpPr/>
          <p:nvPr/>
        </p:nvSpPr>
        <p:spPr>
          <a:xfrm rot="0" flipH="0" flipV="0">
            <a:off x="6161531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5" name="Freeform 5125"/>
          <p:cNvSpPr/>
          <p:nvPr/>
        </p:nvSpPr>
        <p:spPr>
          <a:xfrm rot="0" flipH="0" flipV="0">
            <a:off x="6211011" y="2075878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6" name="Freeform 5126"/>
          <p:cNvSpPr/>
          <p:nvPr/>
        </p:nvSpPr>
        <p:spPr>
          <a:xfrm rot="0" flipH="0" flipV="0">
            <a:off x="6260464" y="207587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7" name="Freeform 5127"/>
          <p:cNvSpPr/>
          <p:nvPr/>
        </p:nvSpPr>
        <p:spPr>
          <a:xfrm rot="0" flipH="0" flipV="0">
            <a:off x="6309944" y="2075878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8" name="Freeform 5128"/>
          <p:cNvSpPr/>
          <p:nvPr/>
        </p:nvSpPr>
        <p:spPr>
          <a:xfrm rot="0" flipH="0" flipV="0">
            <a:off x="6359321" y="207587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9" name="Freeform 5129"/>
          <p:cNvSpPr/>
          <p:nvPr/>
        </p:nvSpPr>
        <p:spPr>
          <a:xfrm rot="0" flipH="0" flipV="0">
            <a:off x="6408788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0" name="Freeform 5130"/>
          <p:cNvSpPr/>
          <p:nvPr/>
        </p:nvSpPr>
        <p:spPr>
          <a:xfrm rot="0" flipH="0" flipV="0">
            <a:off x="6458254" y="207587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1" name="Freeform 5131"/>
          <p:cNvSpPr/>
          <p:nvPr/>
        </p:nvSpPr>
        <p:spPr>
          <a:xfrm rot="0" flipH="0" flipV="0">
            <a:off x="6507721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2" name="Freeform 5132"/>
          <p:cNvSpPr/>
          <p:nvPr/>
        </p:nvSpPr>
        <p:spPr>
          <a:xfrm rot="0" flipH="0" flipV="0">
            <a:off x="6557187" y="207587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3" name="Freeform 5133"/>
          <p:cNvSpPr/>
          <p:nvPr/>
        </p:nvSpPr>
        <p:spPr>
          <a:xfrm rot="0" flipH="0" flipV="0">
            <a:off x="6606654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4" name="Freeform 5134"/>
          <p:cNvSpPr/>
          <p:nvPr/>
        </p:nvSpPr>
        <p:spPr>
          <a:xfrm rot="0" flipH="0" flipV="0">
            <a:off x="6656121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5" name="Freeform 5135"/>
          <p:cNvSpPr/>
          <p:nvPr/>
        </p:nvSpPr>
        <p:spPr>
          <a:xfrm rot="0" flipH="0" flipV="0">
            <a:off x="6705587" y="207587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6" name="Freeform 5136"/>
          <p:cNvSpPr/>
          <p:nvPr/>
        </p:nvSpPr>
        <p:spPr>
          <a:xfrm rot="0" flipH="0" flipV="0">
            <a:off x="6755054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7" name="Freeform 5137"/>
          <p:cNvSpPr/>
          <p:nvPr/>
        </p:nvSpPr>
        <p:spPr>
          <a:xfrm rot="0" flipH="0" flipV="0">
            <a:off x="6804520" y="207587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8" name="Freeform 5138"/>
          <p:cNvSpPr/>
          <p:nvPr/>
        </p:nvSpPr>
        <p:spPr>
          <a:xfrm rot="0" flipH="0" flipV="0">
            <a:off x="6853986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9" name="Freeform 5139"/>
          <p:cNvSpPr/>
          <p:nvPr/>
        </p:nvSpPr>
        <p:spPr>
          <a:xfrm rot="0" flipH="0" flipV="0">
            <a:off x="6903453" y="207587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65"/>
                </a:cubicBezTo>
                <a:cubicBezTo>
                  <a:pt x="25615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0" name="Freeform 5140"/>
          <p:cNvSpPr/>
          <p:nvPr/>
        </p:nvSpPr>
        <p:spPr>
          <a:xfrm rot="0" flipH="0" flipV="0">
            <a:off x="6952919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1" name="Freeform 5141"/>
          <p:cNvSpPr/>
          <p:nvPr/>
        </p:nvSpPr>
        <p:spPr>
          <a:xfrm rot="0" flipH="0" flipV="0">
            <a:off x="7002399" y="207587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2" name="Freeform 5142"/>
          <p:cNvSpPr/>
          <p:nvPr/>
        </p:nvSpPr>
        <p:spPr>
          <a:xfrm rot="0" flipH="0" flipV="0">
            <a:off x="7051853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3" name="Freeform 5143"/>
          <p:cNvSpPr/>
          <p:nvPr/>
        </p:nvSpPr>
        <p:spPr>
          <a:xfrm rot="0" flipH="0" flipV="0">
            <a:off x="7101319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4" name="Freeform 5144"/>
          <p:cNvSpPr/>
          <p:nvPr/>
        </p:nvSpPr>
        <p:spPr>
          <a:xfrm rot="0" flipH="0" flipV="0">
            <a:off x="7150785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5" name="Freeform 5145"/>
          <p:cNvSpPr/>
          <p:nvPr/>
        </p:nvSpPr>
        <p:spPr>
          <a:xfrm rot="0" flipH="0" flipV="0">
            <a:off x="7200252" y="207587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6" name="Freeform 5146"/>
          <p:cNvSpPr/>
          <p:nvPr/>
        </p:nvSpPr>
        <p:spPr>
          <a:xfrm rot="0" flipH="0" flipV="0">
            <a:off x="7249718" y="207587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7" name="Freeform 5147"/>
          <p:cNvSpPr/>
          <p:nvPr/>
        </p:nvSpPr>
        <p:spPr>
          <a:xfrm rot="0" flipH="0" flipV="0">
            <a:off x="7299185" y="207587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8" name="Freeform 5148"/>
          <p:cNvSpPr/>
          <p:nvPr/>
        </p:nvSpPr>
        <p:spPr>
          <a:xfrm rot="0" flipH="0" flipV="0">
            <a:off x="7348563" y="207587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9" name="Freeform 5149"/>
          <p:cNvSpPr/>
          <p:nvPr/>
        </p:nvSpPr>
        <p:spPr>
          <a:xfrm rot="0" flipH="0" flipV="0">
            <a:off x="7398041" y="207587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0" name="Freeform 5150"/>
          <p:cNvSpPr/>
          <p:nvPr/>
        </p:nvSpPr>
        <p:spPr>
          <a:xfrm rot="0" flipH="0" flipV="0">
            <a:off x="7447495" y="207587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1" name="Freeform 5151"/>
          <p:cNvSpPr/>
          <p:nvPr/>
        </p:nvSpPr>
        <p:spPr>
          <a:xfrm rot="0" flipH="0" flipV="0">
            <a:off x="7496975" y="207587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2" name="Freeform 5152"/>
          <p:cNvSpPr/>
          <p:nvPr/>
        </p:nvSpPr>
        <p:spPr>
          <a:xfrm rot="0" flipH="0" flipV="0">
            <a:off x="1190167" y="211759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3" name="Freeform 5153"/>
          <p:cNvSpPr/>
          <p:nvPr/>
        </p:nvSpPr>
        <p:spPr>
          <a:xfrm rot="0" flipH="0" flipV="0">
            <a:off x="1239596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20003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4" name="Freeform 5154"/>
          <p:cNvSpPr/>
          <p:nvPr/>
        </p:nvSpPr>
        <p:spPr>
          <a:xfrm rot="0" flipH="0" flipV="0">
            <a:off x="1289151" y="21175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5" name="Freeform 5155"/>
          <p:cNvSpPr/>
          <p:nvPr/>
        </p:nvSpPr>
        <p:spPr>
          <a:xfrm rot="0" flipH="0" flipV="0">
            <a:off x="1338529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6" name="Freeform 5156"/>
          <p:cNvSpPr/>
          <p:nvPr/>
        </p:nvSpPr>
        <p:spPr>
          <a:xfrm rot="0" flipH="0" flipV="0">
            <a:off x="1387995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7" name="Freeform 5157"/>
          <p:cNvSpPr/>
          <p:nvPr/>
        </p:nvSpPr>
        <p:spPr>
          <a:xfrm rot="0" flipH="0" flipV="0">
            <a:off x="1437462" y="2117572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8" name="Freeform 5158"/>
          <p:cNvSpPr/>
          <p:nvPr/>
        </p:nvSpPr>
        <p:spPr>
          <a:xfrm rot="0" flipH="0" flipV="0">
            <a:off x="1486928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9" name="Freeform 5159"/>
          <p:cNvSpPr/>
          <p:nvPr/>
        </p:nvSpPr>
        <p:spPr>
          <a:xfrm rot="0" flipH="0" flipV="0">
            <a:off x="1536395" y="2117572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0" name="Freeform 5160"/>
          <p:cNvSpPr/>
          <p:nvPr/>
        </p:nvSpPr>
        <p:spPr>
          <a:xfrm rot="0" flipH="0" flipV="0">
            <a:off x="1585861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1" name="Freeform 5161"/>
          <p:cNvSpPr/>
          <p:nvPr/>
        </p:nvSpPr>
        <p:spPr>
          <a:xfrm rot="0" flipH="0" flipV="0">
            <a:off x="1635328" y="211759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2" name="Freeform 5162"/>
          <p:cNvSpPr/>
          <p:nvPr/>
        </p:nvSpPr>
        <p:spPr>
          <a:xfrm rot="0" flipH="0" flipV="0">
            <a:off x="1684794" y="211757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3" name="Freeform 5163"/>
          <p:cNvSpPr/>
          <p:nvPr/>
        </p:nvSpPr>
        <p:spPr>
          <a:xfrm rot="0" flipH="0" flipV="0">
            <a:off x="1734261" y="211757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4" name="Freeform 5164"/>
          <p:cNvSpPr/>
          <p:nvPr/>
        </p:nvSpPr>
        <p:spPr>
          <a:xfrm rot="0" flipH="0" flipV="0">
            <a:off x="1783689" y="2117572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5" name="Freeform 5165"/>
          <p:cNvSpPr/>
          <p:nvPr/>
        </p:nvSpPr>
        <p:spPr>
          <a:xfrm rot="0" flipH="0" flipV="0">
            <a:off x="1833156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20003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6" name="Freeform 5166"/>
          <p:cNvSpPr/>
          <p:nvPr/>
        </p:nvSpPr>
        <p:spPr>
          <a:xfrm rot="0" flipH="0" flipV="0">
            <a:off x="1882622" y="2117572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7" name="Freeform 5167"/>
          <p:cNvSpPr/>
          <p:nvPr/>
        </p:nvSpPr>
        <p:spPr>
          <a:xfrm rot="0" flipH="0" flipV="0">
            <a:off x="1932089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8" name="Freeform 5168"/>
          <p:cNvSpPr/>
          <p:nvPr/>
        </p:nvSpPr>
        <p:spPr>
          <a:xfrm rot="0" flipH="0" flipV="0">
            <a:off x="1981555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9" name="Freeform 5169"/>
          <p:cNvSpPr/>
          <p:nvPr/>
        </p:nvSpPr>
        <p:spPr>
          <a:xfrm rot="0" flipH="0" flipV="0">
            <a:off x="2031022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0" name="Freeform 5170"/>
          <p:cNvSpPr/>
          <p:nvPr/>
        </p:nvSpPr>
        <p:spPr>
          <a:xfrm rot="0" flipH="0" flipV="0">
            <a:off x="2080488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1" name="Freeform 5171"/>
          <p:cNvSpPr/>
          <p:nvPr/>
        </p:nvSpPr>
        <p:spPr>
          <a:xfrm rot="0" flipH="0" flipV="0">
            <a:off x="2129955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2" name="Freeform 5172"/>
          <p:cNvSpPr/>
          <p:nvPr/>
        </p:nvSpPr>
        <p:spPr>
          <a:xfrm rot="0" flipH="0" flipV="0">
            <a:off x="2179421" y="2117572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3" name="Freeform 5173"/>
          <p:cNvSpPr/>
          <p:nvPr/>
        </p:nvSpPr>
        <p:spPr>
          <a:xfrm rot="0" flipH="0" flipV="0">
            <a:off x="3960050" y="2117572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20003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4" name="Freeform 5174"/>
          <p:cNvSpPr/>
          <p:nvPr/>
        </p:nvSpPr>
        <p:spPr>
          <a:xfrm rot="0" flipH="0" flipV="0">
            <a:off x="4009529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5" name="Freeform 5175"/>
          <p:cNvSpPr/>
          <p:nvPr/>
        </p:nvSpPr>
        <p:spPr>
          <a:xfrm rot="0" flipH="0" flipV="0">
            <a:off x="4058996" y="211759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6" name="Freeform 5176"/>
          <p:cNvSpPr/>
          <p:nvPr/>
        </p:nvSpPr>
        <p:spPr>
          <a:xfrm rot="0" flipH="0" flipV="0">
            <a:off x="4108462" y="211759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7" name="Freeform 5177"/>
          <p:cNvSpPr/>
          <p:nvPr/>
        </p:nvSpPr>
        <p:spPr>
          <a:xfrm rot="0" flipH="0" flipV="0">
            <a:off x="4157929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8" name="Freeform 5178"/>
          <p:cNvSpPr/>
          <p:nvPr/>
        </p:nvSpPr>
        <p:spPr>
          <a:xfrm rot="0" flipH="0" flipV="0">
            <a:off x="4207395" y="211757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9" name="Freeform 5179"/>
          <p:cNvSpPr/>
          <p:nvPr/>
        </p:nvSpPr>
        <p:spPr>
          <a:xfrm rot="0" flipH="0" flipV="0">
            <a:off x="4256849" y="211759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0" name="Freeform 5180"/>
          <p:cNvSpPr/>
          <p:nvPr/>
        </p:nvSpPr>
        <p:spPr>
          <a:xfrm rot="0" flipH="0" flipV="0">
            <a:off x="4306366" y="211757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1" name="Freeform 5181"/>
          <p:cNvSpPr/>
          <p:nvPr/>
        </p:nvSpPr>
        <p:spPr>
          <a:xfrm rot="0" flipH="0" flipV="0">
            <a:off x="4355782" y="211757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2" name="Freeform 5182"/>
          <p:cNvSpPr/>
          <p:nvPr/>
        </p:nvSpPr>
        <p:spPr>
          <a:xfrm rot="0" flipH="0" flipV="0">
            <a:off x="4405299" y="21175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3" name="Freeform 5183"/>
          <p:cNvSpPr/>
          <p:nvPr/>
        </p:nvSpPr>
        <p:spPr>
          <a:xfrm rot="0" flipH="0" flipV="0">
            <a:off x="4454690" y="211759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4" name="Freeform 5184"/>
          <p:cNvSpPr/>
          <p:nvPr/>
        </p:nvSpPr>
        <p:spPr>
          <a:xfrm rot="0" flipH="0" flipV="0">
            <a:off x="4504144" y="2117572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5" name="Freeform 5185"/>
          <p:cNvSpPr/>
          <p:nvPr/>
        </p:nvSpPr>
        <p:spPr>
          <a:xfrm rot="0" flipH="0" flipV="0">
            <a:off x="4553623" y="211759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6" name="Freeform 5186"/>
          <p:cNvSpPr/>
          <p:nvPr/>
        </p:nvSpPr>
        <p:spPr>
          <a:xfrm rot="0" flipH="0" flipV="0">
            <a:off x="4603076" y="211759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7" name="Freeform 5187"/>
          <p:cNvSpPr/>
          <p:nvPr/>
        </p:nvSpPr>
        <p:spPr>
          <a:xfrm rot="0" flipH="0" flipV="0">
            <a:off x="4652556" y="211759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8" name="Freeform 5188"/>
          <p:cNvSpPr/>
          <p:nvPr/>
        </p:nvSpPr>
        <p:spPr>
          <a:xfrm rot="0" flipH="0" flipV="0">
            <a:off x="4702060" y="211759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9" name="Freeform 5189"/>
          <p:cNvSpPr/>
          <p:nvPr/>
        </p:nvSpPr>
        <p:spPr>
          <a:xfrm rot="0" flipH="0" flipV="0">
            <a:off x="4751527" y="211759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0" name="Freeform 5190"/>
          <p:cNvSpPr/>
          <p:nvPr/>
        </p:nvSpPr>
        <p:spPr>
          <a:xfrm rot="0" flipH="0" flipV="0">
            <a:off x="4800993" y="21175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1" name="Freeform 5191"/>
          <p:cNvSpPr/>
          <p:nvPr/>
        </p:nvSpPr>
        <p:spPr>
          <a:xfrm rot="0" flipH="0" flipV="0">
            <a:off x="4850460" y="21175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2" name="Freeform 5192"/>
          <p:cNvSpPr/>
          <p:nvPr/>
        </p:nvSpPr>
        <p:spPr>
          <a:xfrm rot="0" flipH="0" flipV="0">
            <a:off x="4899926" y="211757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3" name="Freeform 5193"/>
          <p:cNvSpPr/>
          <p:nvPr/>
        </p:nvSpPr>
        <p:spPr>
          <a:xfrm rot="0" flipH="0" flipV="0">
            <a:off x="4949393" y="21175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4" name="Freeform 5194"/>
          <p:cNvSpPr/>
          <p:nvPr/>
        </p:nvSpPr>
        <p:spPr>
          <a:xfrm rot="0" flipH="0" flipV="0">
            <a:off x="4998859" y="21175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5" name="Freeform 5195"/>
          <p:cNvSpPr/>
          <p:nvPr/>
        </p:nvSpPr>
        <p:spPr>
          <a:xfrm rot="0" flipH="0" flipV="0">
            <a:off x="5048326" y="211759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6" name="Freeform 5196"/>
          <p:cNvSpPr/>
          <p:nvPr/>
        </p:nvSpPr>
        <p:spPr>
          <a:xfrm rot="0" flipH="0" flipV="0">
            <a:off x="5097716" y="211759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7" name="Freeform 5197"/>
          <p:cNvSpPr/>
          <p:nvPr/>
        </p:nvSpPr>
        <p:spPr>
          <a:xfrm rot="0" flipH="0" flipV="0">
            <a:off x="5147259" y="211759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8" name="Freeform 5198"/>
          <p:cNvSpPr/>
          <p:nvPr/>
        </p:nvSpPr>
        <p:spPr>
          <a:xfrm rot="0" flipH="0" flipV="0">
            <a:off x="5246116" y="211759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9" name="Freeform 5199"/>
          <p:cNvSpPr/>
          <p:nvPr/>
        </p:nvSpPr>
        <p:spPr>
          <a:xfrm rot="0" flipH="0" flipV="0">
            <a:off x="5295569" y="211757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0" name="Freeform 5200"/>
          <p:cNvSpPr/>
          <p:nvPr/>
        </p:nvSpPr>
        <p:spPr>
          <a:xfrm rot="0" flipH="0" flipV="0">
            <a:off x="5345048" y="211757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1" name="Freeform 5201"/>
          <p:cNvSpPr/>
          <p:nvPr/>
        </p:nvSpPr>
        <p:spPr>
          <a:xfrm rot="0" flipH="0" flipV="0">
            <a:off x="5394502" y="211757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2000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2" name="Freeform 5202"/>
          <p:cNvSpPr/>
          <p:nvPr/>
        </p:nvSpPr>
        <p:spPr>
          <a:xfrm rot="0" flipH="0" flipV="0">
            <a:off x="5443981" y="211757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3" name="Freeform 5203"/>
          <p:cNvSpPr/>
          <p:nvPr/>
        </p:nvSpPr>
        <p:spPr>
          <a:xfrm rot="0" flipH="0" flipV="0">
            <a:off x="5493435" y="211757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4" name="Freeform 5204"/>
          <p:cNvSpPr/>
          <p:nvPr/>
        </p:nvSpPr>
        <p:spPr>
          <a:xfrm rot="0" flipH="0" flipV="0">
            <a:off x="5542915" y="211757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5" name="Freeform 5205"/>
          <p:cNvSpPr/>
          <p:nvPr/>
        </p:nvSpPr>
        <p:spPr>
          <a:xfrm rot="0" flipH="0" flipV="0">
            <a:off x="5592381" y="211757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6" name="Freeform 5206"/>
          <p:cNvSpPr/>
          <p:nvPr/>
        </p:nvSpPr>
        <p:spPr>
          <a:xfrm rot="0" flipH="0" flipV="0">
            <a:off x="5641848" y="211757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7" name="Freeform 5207"/>
          <p:cNvSpPr/>
          <p:nvPr/>
        </p:nvSpPr>
        <p:spPr>
          <a:xfrm rot="0" flipH="0" flipV="0">
            <a:off x="5691314" y="211757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8" name="Freeform 5208"/>
          <p:cNvSpPr/>
          <p:nvPr/>
        </p:nvSpPr>
        <p:spPr>
          <a:xfrm rot="0" flipH="0" flipV="0">
            <a:off x="5740781" y="21175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9" name="Freeform 5209"/>
          <p:cNvSpPr/>
          <p:nvPr/>
        </p:nvSpPr>
        <p:spPr>
          <a:xfrm rot="0" flipH="0" flipV="0">
            <a:off x="5790247" y="21175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0" name="Freeform 5210"/>
          <p:cNvSpPr/>
          <p:nvPr/>
        </p:nvSpPr>
        <p:spPr>
          <a:xfrm rot="0" flipH="0" flipV="0">
            <a:off x="5839714" y="21175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3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1" name="Freeform 5211"/>
          <p:cNvSpPr/>
          <p:nvPr/>
        </p:nvSpPr>
        <p:spPr>
          <a:xfrm rot="0" flipH="0" flipV="0">
            <a:off x="5889180" y="211757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2" name="Freeform 5212"/>
          <p:cNvSpPr/>
          <p:nvPr/>
        </p:nvSpPr>
        <p:spPr>
          <a:xfrm rot="0" flipH="0" flipV="0">
            <a:off x="5938646" y="21175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3" name="Freeform 5213"/>
          <p:cNvSpPr/>
          <p:nvPr/>
        </p:nvSpPr>
        <p:spPr>
          <a:xfrm rot="0" flipH="0" flipV="0">
            <a:off x="5988113" y="21175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4" name="Freeform 5214"/>
          <p:cNvSpPr/>
          <p:nvPr/>
        </p:nvSpPr>
        <p:spPr>
          <a:xfrm rot="0" flipH="0" flipV="0">
            <a:off x="6037579" y="21175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5" name="Freeform 5215"/>
          <p:cNvSpPr/>
          <p:nvPr/>
        </p:nvSpPr>
        <p:spPr>
          <a:xfrm rot="0" flipH="0" flipV="0">
            <a:off x="6087046" y="2117572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6" name="Freeform 5216"/>
          <p:cNvSpPr/>
          <p:nvPr/>
        </p:nvSpPr>
        <p:spPr>
          <a:xfrm rot="0" flipH="0" flipV="0">
            <a:off x="6136513" y="2117572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7" name="Freeform 5217"/>
          <p:cNvSpPr/>
          <p:nvPr/>
        </p:nvSpPr>
        <p:spPr>
          <a:xfrm rot="0" flipH="0" flipV="0">
            <a:off x="6185979" y="2117572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8" name="Freeform 5218"/>
          <p:cNvSpPr/>
          <p:nvPr/>
        </p:nvSpPr>
        <p:spPr>
          <a:xfrm rot="0" flipH="0" flipV="0">
            <a:off x="6235369" y="211757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9" name="Freeform 5219"/>
          <p:cNvSpPr/>
          <p:nvPr/>
        </p:nvSpPr>
        <p:spPr>
          <a:xfrm rot="0" flipH="0" flipV="0">
            <a:off x="6284823" y="211757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0" name="Freeform 5220"/>
          <p:cNvSpPr/>
          <p:nvPr/>
        </p:nvSpPr>
        <p:spPr>
          <a:xfrm rot="0" flipH="0" flipV="0">
            <a:off x="6334290" y="211757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1" name="Freeform 5221"/>
          <p:cNvSpPr/>
          <p:nvPr/>
        </p:nvSpPr>
        <p:spPr>
          <a:xfrm rot="0" flipH="0" flipV="0">
            <a:off x="6383756" y="211757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2" name="Freeform 5222"/>
          <p:cNvSpPr/>
          <p:nvPr/>
        </p:nvSpPr>
        <p:spPr>
          <a:xfrm rot="0" flipH="0" flipV="0">
            <a:off x="6433235" y="211757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3" name="Freeform 5223"/>
          <p:cNvSpPr/>
          <p:nvPr/>
        </p:nvSpPr>
        <p:spPr>
          <a:xfrm rot="0" flipH="0" flipV="0">
            <a:off x="6482689" y="211757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4" name="Freeform 5224"/>
          <p:cNvSpPr/>
          <p:nvPr/>
        </p:nvSpPr>
        <p:spPr>
          <a:xfrm rot="0" flipH="0" flipV="0">
            <a:off x="6532169" y="211757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5" name="Freeform 5225"/>
          <p:cNvSpPr/>
          <p:nvPr/>
        </p:nvSpPr>
        <p:spPr>
          <a:xfrm rot="0" flipH="0" flipV="0">
            <a:off x="6581635" y="211757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6" name="Freeform 5226"/>
          <p:cNvSpPr/>
          <p:nvPr/>
        </p:nvSpPr>
        <p:spPr>
          <a:xfrm rot="0" flipH="0" flipV="0">
            <a:off x="6631088" y="211757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7" name="Freeform 5227"/>
          <p:cNvSpPr/>
          <p:nvPr/>
        </p:nvSpPr>
        <p:spPr>
          <a:xfrm rot="0" flipH="0" flipV="0">
            <a:off x="6680568" y="2117572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3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8" name="Freeform 5228"/>
          <p:cNvSpPr/>
          <p:nvPr/>
        </p:nvSpPr>
        <p:spPr>
          <a:xfrm rot="0" flipH="0" flipV="0">
            <a:off x="6730022" y="211757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9" name="Freeform 5229"/>
          <p:cNvSpPr/>
          <p:nvPr/>
        </p:nvSpPr>
        <p:spPr>
          <a:xfrm rot="0" flipH="0" flipV="0">
            <a:off x="6779500" y="21175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0" name="Freeform 5230"/>
          <p:cNvSpPr/>
          <p:nvPr/>
        </p:nvSpPr>
        <p:spPr>
          <a:xfrm rot="0" flipH="0" flipV="0">
            <a:off x="6828955" y="211757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1" name="Freeform 5231"/>
          <p:cNvSpPr/>
          <p:nvPr/>
        </p:nvSpPr>
        <p:spPr>
          <a:xfrm rot="0" flipH="0" flipV="0">
            <a:off x="6878434" y="21175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2" name="Freeform 5232"/>
          <p:cNvSpPr/>
          <p:nvPr/>
        </p:nvSpPr>
        <p:spPr>
          <a:xfrm rot="0" flipH="0" flipV="0">
            <a:off x="6927900" y="211757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3" name="Freeform 5233"/>
          <p:cNvSpPr/>
          <p:nvPr/>
        </p:nvSpPr>
        <p:spPr>
          <a:xfrm rot="0" flipH="0" flipV="0">
            <a:off x="6977367" y="21175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4" name="Freeform 5234"/>
          <p:cNvSpPr/>
          <p:nvPr/>
        </p:nvSpPr>
        <p:spPr>
          <a:xfrm rot="0" flipH="0" flipV="0">
            <a:off x="7026833" y="2117572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5" name="Freeform 5235"/>
          <p:cNvSpPr/>
          <p:nvPr/>
        </p:nvSpPr>
        <p:spPr>
          <a:xfrm rot="0" flipH="0" flipV="0">
            <a:off x="7076299" y="21175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6" name="Freeform 5236"/>
          <p:cNvSpPr/>
          <p:nvPr/>
        </p:nvSpPr>
        <p:spPr>
          <a:xfrm rot="0" flipH="0" flipV="0">
            <a:off x="7125766" y="2117572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7" name="Freeform 5237"/>
          <p:cNvSpPr/>
          <p:nvPr/>
        </p:nvSpPr>
        <p:spPr>
          <a:xfrm rot="0" flipH="0" flipV="0">
            <a:off x="7175233" y="2117572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0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8" name="Freeform 5238"/>
          <p:cNvSpPr/>
          <p:nvPr/>
        </p:nvSpPr>
        <p:spPr>
          <a:xfrm rot="0" flipH="0" flipV="0">
            <a:off x="7224611" y="211757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9" name="Freeform 5239"/>
          <p:cNvSpPr/>
          <p:nvPr/>
        </p:nvSpPr>
        <p:spPr>
          <a:xfrm rot="0" flipH="0" flipV="0">
            <a:off x="7274077" y="211757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0" name="Freeform 5240"/>
          <p:cNvSpPr/>
          <p:nvPr/>
        </p:nvSpPr>
        <p:spPr>
          <a:xfrm rot="0" flipH="0" flipV="0">
            <a:off x="7323543" y="211757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1" name="Freeform 5241"/>
          <p:cNvSpPr/>
          <p:nvPr/>
        </p:nvSpPr>
        <p:spPr>
          <a:xfrm rot="0" flipH="0" flipV="0">
            <a:off x="7373010" y="211757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2" name="Freeform 5242"/>
          <p:cNvSpPr/>
          <p:nvPr/>
        </p:nvSpPr>
        <p:spPr>
          <a:xfrm rot="0" flipH="0" flipV="0">
            <a:off x="7422476" y="211757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3" name="Freeform 5243"/>
          <p:cNvSpPr/>
          <p:nvPr/>
        </p:nvSpPr>
        <p:spPr>
          <a:xfrm rot="0" flipH="0" flipV="0">
            <a:off x="7471955" y="211757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0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4" name="Freeform 5244"/>
          <p:cNvSpPr/>
          <p:nvPr/>
        </p:nvSpPr>
        <p:spPr>
          <a:xfrm rot="0" flipH="0" flipV="0">
            <a:off x="1215199" y="216049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5" name="Freeform 5245"/>
          <p:cNvSpPr/>
          <p:nvPr/>
        </p:nvSpPr>
        <p:spPr>
          <a:xfrm rot="0" flipH="0" flipV="0">
            <a:off x="1264666" y="216047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6" name="Freeform 5246"/>
          <p:cNvSpPr/>
          <p:nvPr/>
        </p:nvSpPr>
        <p:spPr>
          <a:xfrm rot="0" flipH="0" flipV="0">
            <a:off x="1314119" y="216047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7" name="Freeform 5247"/>
          <p:cNvSpPr/>
          <p:nvPr/>
        </p:nvSpPr>
        <p:spPr>
          <a:xfrm rot="0" flipH="0" flipV="0">
            <a:off x="1363637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8" name="Freeform 5248"/>
          <p:cNvSpPr/>
          <p:nvPr/>
        </p:nvSpPr>
        <p:spPr>
          <a:xfrm rot="0" flipH="0" flipV="0">
            <a:off x="1413014" y="21604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9" name="Freeform 5249"/>
          <p:cNvSpPr/>
          <p:nvPr/>
        </p:nvSpPr>
        <p:spPr>
          <a:xfrm rot="0" flipH="0" flipV="0">
            <a:off x="1462481" y="216047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0" name="Freeform 5250"/>
          <p:cNvSpPr/>
          <p:nvPr/>
        </p:nvSpPr>
        <p:spPr>
          <a:xfrm rot="0" flipH="0" flipV="0">
            <a:off x="1511960" y="21604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1" name="Freeform 5251"/>
          <p:cNvSpPr/>
          <p:nvPr/>
        </p:nvSpPr>
        <p:spPr>
          <a:xfrm rot="0" flipH="0" flipV="0">
            <a:off x="1561414" y="216047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2" name="Freeform 5252"/>
          <p:cNvSpPr/>
          <p:nvPr/>
        </p:nvSpPr>
        <p:spPr>
          <a:xfrm rot="0" flipH="0" flipV="0">
            <a:off x="1610893" y="21604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3" name="Freeform 5253"/>
          <p:cNvSpPr/>
          <p:nvPr/>
        </p:nvSpPr>
        <p:spPr>
          <a:xfrm rot="0" flipH="0" flipV="0">
            <a:off x="1660347" y="216049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4" name="Freeform 5254"/>
          <p:cNvSpPr/>
          <p:nvPr/>
        </p:nvSpPr>
        <p:spPr>
          <a:xfrm rot="0" flipH="0" flipV="0">
            <a:off x="1709826" y="21604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5" name="Freeform 5255"/>
          <p:cNvSpPr/>
          <p:nvPr/>
        </p:nvSpPr>
        <p:spPr>
          <a:xfrm rot="0" flipH="0" flipV="0">
            <a:off x="1759280" y="216047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6" name="Freeform 5256"/>
          <p:cNvSpPr/>
          <p:nvPr/>
        </p:nvSpPr>
        <p:spPr>
          <a:xfrm rot="0" flipH="0" flipV="0">
            <a:off x="1808759" y="216047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7" name="Freeform 5257"/>
          <p:cNvSpPr/>
          <p:nvPr/>
        </p:nvSpPr>
        <p:spPr>
          <a:xfrm rot="0" flipH="0" flipV="0">
            <a:off x="1858264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8" name="Freeform 5258"/>
          <p:cNvSpPr/>
          <p:nvPr/>
        </p:nvSpPr>
        <p:spPr>
          <a:xfrm rot="0" flipH="0" flipV="0">
            <a:off x="1907730" y="216049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9" name="Freeform 5259"/>
          <p:cNvSpPr/>
          <p:nvPr/>
        </p:nvSpPr>
        <p:spPr>
          <a:xfrm rot="0" flipH="0" flipV="0">
            <a:off x="1957108" y="216047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0" name="Freeform 5260"/>
          <p:cNvSpPr/>
          <p:nvPr/>
        </p:nvSpPr>
        <p:spPr>
          <a:xfrm rot="0" flipH="0" flipV="0">
            <a:off x="2006574" y="216047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1" name="Freeform 5261"/>
          <p:cNvSpPr/>
          <p:nvPr/>
        </p:nvSpPr>
        <p:spPr>
          <a:xfrm rot="0" flipH="0" flipV="0">
            <a:off x="2056053" y="21604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2" name="Freeform 5262"/>
          <p:cNvSpPr/>
          <p:nvPr/>
        </p:nvSpPr>
        <p:spPr>
          <a:xfrm rot="0" flipH="0" flipV="0">
            <a:off x="2105507" y="216047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3" name="Freeform 5263"/>
          <p:cNvSpPr/>
          <p:nvPr/>
        </p:nvSpPr>
        <p:spPr>
          <a:xfrm rot="0" flipH="0" flipV="0">
            <a:off x="3935704" y="216049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4" name="Freeform 5264"/>
          <p:cNvSpPr/>
          <p:nvPr/>
        </p:nvSpPr>
        <p:spPr>
          <a:xfrm rot="0" flipH="0" flipV="0">
            <a:off x="3985082" y="216049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5" name="Freeform 5265"/>
          <p:cNvSpPr/>
          <p:nvPr/>
        </p:nvSpPr>
        <p:spPr>
          <a:xfrm rot="0" flipH="0" flipV="0">
            <a:off x="4034548" y="21604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6" name="Freeform 5266"/>
          <p:cNvSpPr/>
          <p:nvPr/>
        </p:nvSpPr>
        <p:spPr>
          <a:xfrm rot="0" flipH="0" flipV="0">
            <a:off x="4084015" y="216049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7" name="Freeform 5267"/>
          <p:cNvSpPr/>
          <p:nvPr/>
        </p:nvSpPr>
        <p:spPr>
          <a:xfrm rot="0" flipH="0" flipV="0">
            <a:off x="4133481" y="216049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8" name="Freeform 5268"/>
          <p:cNvSpPr/>
          <p:nvPr/>
        </p:nvSpPr>
        <p:spPr>
          <a:xfrm rot="0" flipH="0" flipV="0">
            <a:off x="4182948" y="216047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9" name="Freeform 5269"/>
          <p:cNvSpPr/>
          <p:nvPr/>
        </p:nvSpPr>
        <p:spPr>
          <a:xfrm rot="0" flipH="0" flipV="0">
            <a:off x="4232414" y="21604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0" name="Freeform 5270"/>
          <p:cNvSpPr/>
          <p:nvPr/>
        </p:nvSpPr>
        <p:spPr>
          <a:xfrm rot="0" flipH="0" flipV="0">
            <a:off x="4281881" y="216047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1" name="Freeform 5271"/>
          <p:cNvSpPr/>
          <p:nvPr/>
        </p:nvSpPr>
        <p:spPr>
          <a:xfrm rot="0" flipH="0" flipV="0">
            <a:off x="4331347" y="21604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2" name="Freeform 5272"/>
          <p:cNvSpPr/>
          <p:nvPr/>
        </p:nvSpPr>
        <p:spPr>
          <a:xfrm rot="0" flipH="0" flipV="0">
            <a:off x="4380814" y="216047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3" name="Freeform 5273"/>
          <p:cNvSpPr/>
          <p:nvPr/>
        </p:nvSpPr>
        <p:spPr>
          <a:xfrm rot="0" flipH="0" flipV="0">
            <a:off x="4430280" y="216049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4" name="Freeform 5274"/>
          <p:cNvSpPr/>
          <p:nvPr/>
        </p:nvSpPr>
        <p:spPr>
          <a:xfrm rot="0" flipH="0" flipV="0">
            <a:off x="4479797" y="216049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5" name="Freeform 5275"/>
          <p:cNvSpPr/>
          <p:nvPr/>
        </p:nvSpPr>
        <p:spPr>
          <a:xfrm rot="0" flipH="0" flipV="0">
            <a:off x="4529175" y="216047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6" name="Freeform 5276"/>
          <p:cNvSpPr/>
          <p:nvPr/>
        </p:nvSpPr>
        <p:spPr>
          <a:xfrm rot="0" flipH="0" flipV="0">
            <a:off x="4578642" y="216049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7" name="Freeform 5277"/>
          <p:cNvSpPr/>
          <p:nvPr/>
        </p:nvSpPr>
        <p:spPr>
          <a:xfrm rot="0" flipH="0" flipV="0">
            <a:off x="4628108" y="216049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8" name="Freeform 5278"/>
          <p:cNvSpPr/>
          <p:nvPr/>
        </p:nvSpPr>
        <p:spPr>
          <a:xfrm rot="0" flipH="0" flipV="0">
            <a:off x="4677613" y="21604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9" name="Freeform 5279"/>
          <p:cNvSpPr/>
          <p:nvPr/>
        </p:nvSpPr>
        <p:spPr>
          <a:xfrm rot="0" flipH="0" flipV="0">
            <a:off x="4727079" y="216049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0" name="Freeform 5280"/>
          <p:cNvSpPr/>
          <p:nvPr/>
        </p:nvSpPr>
        <p:spPr>
          <a:xfrm rot="0" flipH="0" flipV="0">
            <a:off x="4776546" y="21604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1" name="Freeform 5281"/>
          <p:cNvSpPr/>
          <p:nvPr/>
        </p:nvSpPr>
        <p:spPr>
          <a:xfrm rot="0" flipH="0" flipV="0">
            <a:off x="4826012" y="21604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2" name="Freeform 5282"/>
          <p:cNvSpPr/>
          <p:nvPr/>
        </p:nvSpPr>
        <p:spPr>
          <a:xfrm rot="0" flipH="0" flipV="0">
            <a:off x="4875492" y="216049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3" name="Freeform 5283"/>
          <p:cNvSpPr/>
          <p:nvPr/>
        </p:nvSpPr>
        <p:spPr>
          <a:xfrm rot="0" flipH="0" flipV="0">
            <a:off x="4924945" y="21604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4" name="Freeform 5284"/>
          <p:cNvSpPr/>
          <p:nvPr/>
        </p:nvSpPr>
        <p:spPr>
          <a:xfrm rot="0" flipH="0" flipV="0">
            <a:off x="4974424" y="216049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5" name="Freeform 5285"/>
          <p:cNvSpPr/>
          <p:nvPr/>
        </p:nvSpPr>
        <p:spPr>
          <a:xfrm rot="0" flipH="0" flipV="0">
            <a:off x="5023878" y="21604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6" name="Freeform 5286"/>
          <p:cNvSpPr/>
          <p:nvPr/>
        </p:nvSpPr>
        <p:spPr>
          <a:xfrm rot="0" flipH="0" flipV="0">
            <a:off x="5073357" y="216049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7" name="Freeform 5287"/>
          <p:cNvSpPr/>
          <p:nvPr/>
        </p:nvSpPr>
        <p:spPr>
          <a:xfrm rot="0" flipH="0" flipV="0">
            <a:off x="5122811" y="216049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8" name="Freeform 5288"/>
          <p:cNvSpPr/>
          <p:nvPr/>
        </p:nvSpPr>
        <p:spPr>
          <a:xfrm rot="0" flipH="0" flipV="0">
            <a:off x="5271135" y="216049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9" name="Freeform 5289"/>
          <p:cNvSpPr/>
          <p:nvPr/>
        </p:nvSpPr>
        <p:spPr>
          <a:xfrm rot="0" flipH="0" flipV="0">
            <a:off x="5320601" y="216047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0" name="Freeform 5290"/>
          <p:cNvSpPr/>
          <p:nvPr/>
        </p:nvSpPr>
        <p:spPr>
          <a:xfrm rot="0" flipH="0" flipV="0">
            <a:off x="5370067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1" name="Freeform 5291"/>
          <p:cNvSpPr/>
          <p:nvPr/>
        </p:nvSpPr>
        <p:spPr>
          <a:xfrm rot="0" flipH="0" flipV="0">
            <a:off x="5419534" y="216047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2" name="Freeform 5292"/>
          <p:cNvSpPr/>
          <p:nvPr/>
        </p:nvSpPr>
        <p:spPr>
          <a:xfrm rot="0" flipH="0" flipV="0">
            <a:off x="5469000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3" name="Freeform 5293"/>
          <p:cNvSpPr/>
          <p:nvPr/>
        </p:nvSpPr>
        <p:spPr>
          <a:xfrm rot="0" flipH="0" flipV="0">
            <a:off x="5518467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4" name="Freeform 5294"/>
          <p:cNvSpPr/>
          <p:nvPr/>
        </p:nvSpPr>
        <p:spPr>
          <a:xfrm rot="0" flipH="0" flipV="0">
            <a:off x="5567934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5" name="Freeform 5295"/>
          <p:cNvSpPr/>
          <p:nvPr/>
        </p:nvSpPr>
        <p:spPr>
          <a:xfrm rot="0" flipH="0" flipV="0">
            <a:off x="5617400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6" name="Freeform 5296"/>
          <p:cNvSpPr/>
          <p:nvPr/>
        </p:nvSpPr>
        <p:spPr>
          <a:xfrm rot="0" flipH="0" flipV="0">
            <a:off x="5666866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7" name="Freeform 5297"/>
          <p:cNvSpPr/>
          <p:nvPr/>
        </p:nvSpPr>
        <p:spPr>
          <a:xfrm rot="0" flipH="0" flipV="0">
            <a:off x="5716333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8" name="Freeform 5298"/>
          <p:cNvSpPr/>
          <p:nvPr/>
        </p:nvSpPr>
        <p:spPr>
          <a:xfrm rot="0" flipH="0" flipV="0">
            <a:off x="5765799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9" name="Freeform 5299"/>
          <p:cNvSpPr/>
          <p:nvPr/>
        </p:nvSpPr>
        <p:spPr>
          <a:xfrm rot="0" flipH="0" flipV="0">
            <a:off x="5815266" y="21604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0" name="Freeform 5300"/>
          <p:cNvSpPr/>
          <p:nvPr/>
        </p:nvSpPr>
        <p:spPr>
          <a:xfrm rot="0" flipH="0" flipV="0">
            <a:off x="5864732" y="21604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1" name="Freeform 5301"/>
          <p:cNvSpPr/>
          <p:nvPr/>
        </p:nvSpPr>
        <p:spPr>
          <a:xfrm rot="0" flipH="0" flipV="0">
            <a:off x="5914199" y="21604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2" name="Freeform 5302"/>
          <p:cNvSpPr/>
          <p:nvPr/>
        </p:nvSpPr>
        <p:spPr>
          <a:xfrm rot="0" flipH="0" flipV="0">
            <a:off x="5963678" y="216049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3" name="Freeform 5303"/>
          <p:cNvSpPr/>
          <p:nvPr/>
        </p:nvSpPr>
        <p:spPr>
          <a:xfrm rot="0" flipH="0" flipV="0">
            <a:off x="6013132" y="216049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4" name="Freeform 5304"/>
          <p:cNvSpPr/>
          <p:nvPr/>
        </p:nvSpPr>
        <p:spPr>
          <a:xfrm rot="0" flipH="0" flipV="0">
            <a:off x="6062611" y="216049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5" name="Freeform 5305"/>
          <p:cNvSpPr/>
          <p:nvPr/>
        </p:nvSpPr>
        <p:spPr>
          <a:xfrm rot="0" flipH="0" flipV="0">
            <a:off x="6112065" y="216047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6" name="Freeform 5306"/>
          <p:cNvSpPr/>
          <p:nvPr/>
        </p:nvSpPr>
        <p:spPr>
          <a:xfrm rot="0" flipH="0" flipV="0">
            <a:off x="6161531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7" name="Freeform 5307"/>
          <p:cNvSpPr/>
          <p:nvPr/>
        </p:nvSpPr>
        <p:spPr>
          <a:xfrm rot="0" flipH="0" flipV="0">
            <a:off x="6211011" y="216047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8" name="Freeform 5308"/>
          <p:cNvSpPr/>
          <p:nvPr/>
        </p:nvSpPr>
        <p:spPr>
          <a:xfrm rot="0" flipH="0" flipV="0">
            <a:off x="6260464" y="216047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9" name="Freeform 5309"/>
          <p:cNvSpPr/>
          <p:nvPr/>
        </p:nvSpPr>
        <p:spPr>
          <a:xfrm rot="0" flipH="0" flipV="0">
            <a:off x="6309944" y="216047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0" name="Freeform 5310"/>
          <p:cNvSpPr/>
          <p:nvPr/>
        </p:nvSpPr>
        <p:spPr>
          <a:xfrm rot="0" flipH="0" flipV="0">
            <a:off x="6359321" y="216047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1" name="Freeform 5311"/>
          <p:cNvSpPr/>
          <p:nvPr/>
        </p:nvSpPr>
        <p:spPr>
          <a:xfrm rot="0" flipH="0" flipV="0">
            <a:off x="6408788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2" name="Freeform 5312"/>
          <p:cNvSpPr/>
          <p:nvPr/>
        </p:nvSpPr>
        <p:spPr>
          <a:xfrm rot="0" flipH="0" flipV="0">
            <a:off x="6458254" y="216047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3" name="Freeform 5313"/>
          <p:cNvSpPr/>
          <p:nvPr/>
        </p:nvSpPr>
        <p:spPr>
          <a:xfrm rot="0" flipH="0" flipV="0">
            <a:off x="6507721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4" name="Freeform 5314"/>
          <p:cNvSpPr/>
          <p:nvPr/>
        </p:nvSpPr>
        <p:spPr>
          <a:xfrm rot="0" flipH="0" flipV="0">
            <a:off x="6557187" y="216047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5" name="Freeform 5315"/>
          <p:cNvSpPr/>
          <p:nvPr/>
        </p:nvSpPr>
        <p:spPr>
          <a:xfrm rot="0" flipH="0" flipV="0">
            <a:off x="6606654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6" name="Freeform 5316"/>
          <p:cNvSpPr/>
          <p:nvPr/>
        </p:nvSpPr>
        <p:spPr>
          <a:xfrm rot="0" flipH="0" flipV="0">
            <a:off x="6656121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7" name="Freeform 5317"/>
          <p:cNvSpPr/>
          <p:nvPr/>
        </p:nvSpPr>
        <p:spPr>
          <a:xfrm rot="0" flipH="0" flipV="0">
            <a:off x="6705587" y="216047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8" name="Freeform 5318"/>
          <p:cNvSpPr/>
          <p:nvPr/>
        </p:nvSpPr>
        <p:spPr>
          <a:xfrm rot="0" flipH="0" flipV="0">
            <a:off x="6755054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9" name="Freeform 5319"/>
          <p:cNvSpPr/>
          <p:nvPr/>
        </p:nvSpPr>
        <p:spPr>
          <a:xfrm rot="0" flipH="0" flipV="0">
            <a:off x="6804520" y="216047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0" name="Freeform 5320"/>
          <p:cNvSpPr/>
          <p:nvPr/>
        </p:nvSpPr>
        <p:spPr>
          <a:xfrm rot="0" flipH="0" flipV="0">
            <a:off x="6853986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1" name="Freeform 5321"/>
          <p:cNvSpPr/>
          <p:nvPr/>
        </p:nvSpPr>
        <p:spPr>
          <a:xfrm rot="0" flipH="0" flipV="0">
            <a:off x="6903453" y="216047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2" name="Freeform 5322"/>
          <p:cNvSpPr/>
          <p:nvPr/>
        </p:nvSpPr>
        <p:spPr>
          <a:xfrm rot="0" flipH="0" flipV="0">
            <a:off x="6952919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3" name="Freeform 5323"/>
          <p:cNvSpPr/>
          <p:nvPr/>
        </p:nvSpPr>
        <p:spPr>
          <a:xfrm rot="0" flipH="0" flipV="0">
            <a:off x="7002399" y="216047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4" name="Freeform 5324"/>
          <p:cNvSpPr/>
          <p:nvPr/>
        </p:nvSpPr>
        <p:spPr>
          <a:xfrm rot="0" flipH="0" flipV="0">
            <a:off x="7051853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5" name="Freeform 5325"/>
          <p:cNvSpPr/>
          <p:nvPr/>
        </p:nvSpPr>
        <p:spPr>
          <a:xfrm rot="0" flipH="0" flipV="0">
            <a:off x="7101319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6" name="Freeform 5326"/>
          <p:cNvSpPr/>
          <p:nvPr/>
        </p:nvSpPr>
        <p:spPr>
          <a:xfrm rot="0" flipH="0" flipV="0">
            <a:off x="7150785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7" name="Freeform 5327"/>
          <p:cNvSpPr/>
          <p:nvPr/>
        </p:nvSpPr>
        <p:spPr>
          <a:xfrm rot="0" flipH="0" flipV="0">
            <a:off x="7200252" y="21604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8" name="Freeform 5328"/>
          <p:cNvSpPr/>
          <p:nvPr/>
        </p:nvSpPr>
        <p:spPr>
          <a:xfrm rot="0" flipH="0" flipV="0">
            <a:off x="7249718" y="216047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9" name="Freeform 5329"/>
          <p:cNvSpPr/>
          <p:nvPr/>
        </p:nvSpPr>
        <p:spPr>
          <a:xfrm rot="0" flipH="0" flipV="0">
            <a:off x="7299185" y="2160473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0" name="Freeform 5330"/>
          <p:cNvSpPr/>
          <p:nvPr/>
        </p:nvSpPr>
        <p:spPr>
          <a:xfrm rot="0" flipH="0" flipV="0">
            <a:off x="7348563" y="216047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1" name="Freeform 5331"/>
          <p:cNvSpPr/>
          <p:nvPr/>
        </p:nvSpPr>
        <p:spPr>
          <a:xfrm rot="0" flipH="0" flipV="0">
            <a:off x="7398041" y="216047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2" name="Freeform 5332"/>
          <p:cNvSpPr/>
          <p:nvPr/>
        </p:nvSpPr>
        <p:spPr>
          <a:xfrm rot="0" flipH="0" flipV="0">
            <a:off x="7447495" y="216047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3" name="Freeform 5333"/>
          <p:cNvSpPr/>
          <p:nvPr/>
        </p:nvSpPr>
        <p:spPr>
          <a:xfrm rot="0" flipH="0" flipV="0">
            <a:off x="1239596" y="22022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26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4" name="Freeform 5334"/>
          <p:cNvSpPr/>
          <p:nvPr/>
        </p:nvSpPr>
        <p:spPr>
          <a:xfrm rot="0" flipH="0" flipV="0">
            <a:off x="1289151" y="22022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5" name="Freeform 5335"/>
          <p:cNvSpPr/>
          <p:nvPr/>
        </p:nvSpPr>
        <p:spPr>
          <a:xfrm rot="0" flipH="0" flipV="0">
            <a:off x="1338529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6" name="Freeform 5336"/>
          <p:cNvSpPr/>
          <p:nvPr/>
        </p:nvSpPr>
        <p:spPr>
          <a:xfrm rot="0" flipH="0" flipV="0">
            <a:off x="1387995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7" name="Freeform 5337"/>
          <p:cNvSpPr/>
          <p:nvPr/>
        </p:nvSpPr>
        <p:spPr>
          <a:xfrm rot="0" flipH="0" flipV="0">
            <a:off x="1437462" y="220221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8" name="Freeform 5338"/>
          <p:cNvSpPr/>
          <p:nvPr/>
        </p:nvSpPr>
        <p:spPr>
          <a:xfrm rot="0" flipH="0" flipV="0">
            <a:off x="1486928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9" name="Freeform 5339"/>
          <p:cNvSpPr/>
          <p:nvPr/>
        </p:nvSpPr>
        <p:spPr>
          <a:xfrm rot="0" flipH="0" flipV="0">
            <a:off x="1536395" y="220221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0" name="Freeform 5340"/>
          <p:cNvSpPr/>
          <p:nvPr/>
        </p:nvSpPr>
        <p:spPr>
          <a:xfrm rot="0" flipH="0" flipV="0">
            <a:off x="1585861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1" name="Freeform 5341"/>
          <p:cNvSpPr/>
          <p:nvPr/>
        </p:nvSpPr>
        <p:spPr>
          <a:xfrm rot="0" flipH="0" flipV="0">
            <a:off x="1635328" y="220223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2" name="Freeform 5342"/>
          <p:cNvSpPr/>
          <p:nvPr/>
        </p:nvSpPr>
        <p:spPr>
          <a:xfrm rot="0" flipH="0" flipV="0">
            <a:off x="1684794" y="220223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3" name="Freeform 5343"/>
          <p:cNvSpPr/>
          <p:nvPr/>
        </p:nvSpPr>
        <p:spPr>
          <a:xfrm rot="0" flipH="0" flipV="0">
            <a:off x="1734261" y="22022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4" name="Freeform 5344"/>
          <p:cNvSpPr/>
          <p:nvPr/>
        </p:nvSpPr>
        <p:spPr>
          <a:xfrm rot="0" flipH="0" flipV="0">
            <a:off x="1783689" y="220221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5" name="Freeform 5345"/>
          <p:cNvSpPr/>
          <p:nvPr/>
        </p:nvSpPr>
        <p:spPr>
          <a:xfrm rot="0" flipH="0" flipV="0">
            <a:off x="1833156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6" name="Freeform 5346"/>
          <p:cNvSpPr/>
          <p:nvPr/>
        </p:nvSpPr>
        <p:spPr>
          <a:xfrm rot="0" flipH="0" flipV="0">
            <a:off x="1882622" y="220221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7" name="Freeform 5347"/>
          <p:cNvSpPr/>
          <p:nvPr/>
        </p:nvSpPr>
        <p:spPr>
          <a:xfrm rot="0" flipH="0" flipV="0">
            <a:off x="1932089" y="22022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8" name="Freeform 5348"/>
          <p:cNvSpPr/>
          <p:nvPr/>
        </p:nvSpPr>
        <p:spPr>
          <a:xfrm rot="0" flipH="0" flipV="0">
            <a:off x="1981555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9" name="Freeform 5349"/>
          <p:cNvSpPr/>
          <p:nvPr/>
        </p:nvSpPr>
        <p:spPr>
          <a:xfrm rot="0" flipH="0" flipV="0">
            <a:off x="2031022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0" name="Freeform 5350"/>
          <p:cNvSpPr/>
          <p:nvPr/>
        </p:nvSpPr>
        <p:spPr>
          <a:xfrm rot="0" flipH="0" flipV="0">
            <a:off x="2080488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1" name="Freeform 5351"/>
          <p:cNvSpPr/>
          <p:nvPr/>
        </p:nvSpPr>
        <p:spPr>
          <a:xfrm rot="0" flipH="0" flipV="0">
            <a:off x="3910596" y="22022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2" name="Freeform 5352"/>
          <p:cNvSpPr/>
          <p:nvPr/>
        </p:nvSpPr>
        <p:spPr>
          <a:xfrm rot="0" flipH="0" flipV="0">
            <a:off x="3960050" y="220223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852"/>
                </a:cubicBezTo>
                <a:cubicBezTo>
                  <a:pt x="25717" y="19926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3" name="Freeform 5353"/>
          <p:cNvSpPr/>
          <p:nvPr/>
        </p:nvSpPr>
        <p:spPr>
          <a:xfrm rot="0" flipH="0" flipV="0">
            <a:off x="4009529" y="22022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4" name="Freeform 5354"/>
          <p:cNvSpPr/>
          <p:nvPr/>
        </p:nvSpPr>
        <p:spPr>
          <a:xfrm rot="0" flipH="0" flipV="0">
            <a:off x="4058996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5" name="Freeform 5355"/>
          <p:cNvSpPr/>
          <p:nvPr/>
        </p:nvSpPr>
        <p:spPr>
          <a:xfrm rot="0" flipH="0" flipV="0">
            <a:off x="4108462" y="22022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6" name="Freeform 5356"/>
          <p:cNvSpPr/>
          <p:nvPr/>
        </p:nvSpPr>
        <p:spPr>
          <a:xfrm rot="0" flipH="0" flipV="0">
            <a:off x="4157929" y="220223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7" name="Freeform 5357"/>
          <p:cNvSpPr/>
          <p:nvPr/>
        </p:nvSpPr>
        <p:spPr>
          <a:xfrm rot="0" flipH="0" flipV="0">
            <a:off x="4207395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8" name="Freeform 5358"/>
          <p:cNvSpPr/>
          <p:nvPr/>
        </p:nvSpPr>
        <p:spPr>
          <a:xfrm rot="0" flipH="0" flipV="0">
            <a:off x="4256849" y="22022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9" name="Freeform 5359"/>
          <p:cNvSpPr/>
          <p:nvPr/>
        </p:nvSpPr>
        <p:spPr>
          <a:xfrm rot="0" flipH="0" flipV="0">
            <a:off x="4306366" y="22022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0" name="Freeform 5360"/>
          <p:cNvSpPr/>
          <p:nvPr/>
        </p:nvSpPr>
        <p:spPr>
          <a:xfrm rot="0" flipH="0" flipV="0">
            <a:off x="4355782" y="22022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1" name="Freeform 5361"/>
          <p:cNvSpPr/>
          <p:nvPr/>
        </p:nvSpPr>
        <p:spPr>
          <a:xfrm rot="0" flipH="0" flipV="0">
            <a:off x="4405299" y="22022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2" name="Freeform 5362"/>
          <p:cNvSpPr/>
          <p:nvPr/>
        </p:nvSpPr>
        <p:spPr>
          <a:xfrm rot="0" flipH="0" flipV="0">
            <a:off x="4454690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3" name="Freeform 5363"/>
          <p:cNvSpPr/>
          <p:nvPr/>
        </p:nvSpPr>
        <p:spPr>
          <a:xfrm rot="0" flipH="0" flipV="0">
            <a:off x="4504144" y="220221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4" name="Freeform 5364"/>
          <p:cNvSpPr/>
          <p:nvPr/>
        </p:nvSpPr>
        <p:spPr>
          <a:xfrm rot="0" flipH="0" flipV="0">
            <a:off x="4553623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5" name="Freeform 5365"/>
          <p:cNvSpPr/>
          <p:nvPr/>
        </p:nvSpPr>
        <p:spPr>
          <a:xfrm rot="0" flipH="0" flipV="0">
            <a:off x="4603076" y="220221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6" name="Freeform 5366"/>
          <p:cNvSpPr/>
          <p:nvPr/>
        </p:nvSpPr>
        <p:spPr>
          <a:xfrm rot="0" flipH="0" flipV="0">
            <a:off x="4652556" y="220221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7" name="Freeform 5367"/>
          <p:cNvSpPr/>
          <p:nvPr/>
        </p:nvSpPr>
        <p:spPr>
          <a:xfrm rot="0" flipH="0" flipV="0">
            <a:off x="4702060" y="22022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8" name="Freeform 5368"/>
          <p:cNvSpPr/>
          <p:nvPr/>
        </p:nvSpPr>
        <p:spPr>
          <a:xfrm rot="0" flipH="0" flipV="0">
            <a:off x="4751527" y="2202231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9" name="Freeform 5369"/>
          <p:cNvSpPr/>
          <p:nvPr/>
        </p:nvSpPr>
        <p:spPr>
          <a:xfrm rot="0" flipH="0" flipV="0">
            <a:off x="4800993" y="220223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0" name="Freeform 5370"/>
          <p:cNvSpPr/>
          <p:nvPr/>
        </p:nvSpPr>
        <p:spPr>
          <a:xfrm rot="0" flipH="0" flipV="0">
            <a:off x="4850460" y="220223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1" name="Freeform 5371"/>
          <p:cNvSpPr/>
          <p:nvPr/>
        </p:nvSpPr>
        <p:spPr>
          <a:xfrm rot="0" flipH="0" flipV="0">
            <a:off x="4899926" y="220223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2" name="Freeform 5372"/>
          <p:cNvSpPr/>
          <p:nvPr/>
        </p:nvSpPr>
        <p:spPr>
          <a:xfrm rot="0" flipH="0" flipV="0">
            <a:off x="4949393" y="220223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3" name="Freeform 5373"/>
          <p:cNvSpPr/>
          <p:nvPr/>
        </p:nvSpPr>
        <p:spPr>
          <a:xfrm rot="0" flipH="0" flipV="0">
            <a:off x="4998859" y="220223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4" name="Freeform 5374"/>
          <p:cNvSpPr/>
          <p:nvPr/>
        </p:nvSpPr>
        <p:spPr>
          <a:xfrm rot="0" flipH="0" flipV="0">
            <a:off x="5048326" y="220223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5" name="Freeform 5375"/>
          <p:cNvSpPr/>
          <p:nvPr/>
        </p:nvSpPr>
        <p:spPr>
          <a:xfrm rot="0" flipH="0" flipV="0">
            <a:off x="5097716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6" name="Freeform 5376"/>
          <p:cNvSpPr/>
          <p:nvPr/>
        </p:nvSpPr>
        <p:spPr>
          <a:xfrm rot="0" flipH="0" flipV="0">
            <a:off x="5147259" y="220223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7" name="Freeform 5377"/>
          <p:cNvSpPr/>
          <p:nvPr/>
        </p:nvSpPr>
        <p:spPr>
          <a:xfrm rot="0" flipH="0" flipV="0">
            <a:off x="5295569" y="220223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8" name="Freeform 5378"/>
          <p:cNvSpPr/>
          <p:nvPr/>
        </p:nvSpPr>
        <p:spPr>
          <a:xfrm rot="0" flipH="0" flipV="0">
            <a:off x="5345048" y="22022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9" name="Freeform 5379"/>
          <p:cNvSpPr/>
          <p:nvPr/>
        </p:nvSpPr>
        <p:spPr>
          <a:xfrm rot="0" flipH="0" flipV="0">
            <a:off x="5394502" y="22022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0" name="Freeform 5380"/>
          <p:cNvSpPr/>
          <p:nvPr/>
        </p:nvSpPr>
        <p:spPr>
          <a:xfrm rot="0" flipH="0" flipV="0">
            <a:off x="5443981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1" name="Freeform 5381"/>
          <p:cNvSpPr/>
          <p:nvPr/>
        </p:nvSpPr>
        <p:spPr>
          <a:xfrm rot="0" flipH="0" flipV="0">
            <a:off x="5493435" y="22022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2" name="Freeform 5382"/>
          <p:cNvSpPr/>
          <p:nvPr/>
        </p:nvSpPr>
        <p:spPr>
          <a:xfrm rot="0" flipH="0" flipV="0">
            <a:off x="5542915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3" name="Freeform 5383"/>
          <p:cNvSpPr/>
          <p:nvPr/>
        </p:nvSpPr>
        <p:spPr>
          <a:xfrm rot="0" flipH="0" flipV="0">
            <a:off x="5592381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4" name="Freeform 5384"/>
          <p:cNvSpPr/>
          <p:nvPr/>
        </p:nvSpPr>
        <p:spPr>
          <a:xfrm rot="0" flipH="0" flipV="0">
            <a:off x="5641848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5" name="Freeform 5385"/>
          <p:cNvSpPr/>
          <p:nvPr/>
        </p:nvSpPr>
        <p:spPr>
          <a:xfrm rot="0" flipH="0" flipV="0">
            <a:off x="5691314" y="22022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6" name="Freeform 5386"/>
          <p:cNvSpPr/>
          <p:nvPr/>
        </p:nvSpPr>
        <p:spPr>
          <a:xfrm rot="0" flipH="0" flipV="0">
            <a:off x="5740781" y="22022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7" name="Freeform 5387"/>
          <p:cNvSpPr/>
          <p:nvPr/>
        </p:nvSpPr>
        <p:spPr>
          <a:xfrm rot="0" flipH="0" flipV="0">
            <a:off x="5790247" y="22022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8" name="Freeform 5388"/>
          <p:cNvSpPr/>
          <p:nvPr/>
        </p:nvSpPr>
        <p:spPr>
          <a:xfrm rot="0" flipH="0" flipV="0">
            <a:off x="5839714" y="220223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9" name="Freeform 5389"/>
          <p:cNvSpPr/>
          <p:nvPr/>
        </p:nvSpPr>
        <p:spPr>
          <a:xfrm rot="0" flipH="0" flipV="0">
            <a:off x="5889180" y="220223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0" name="Freeform 5390"/>
          <p:cNvSpPr/>
          <p:nvPr/>
        </p:nvSpPr>
        <p:spPr>
          <a:xfrm rot="0" flipH="0" flipV="0">
            <a:off x="5938646" y="220223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1" name="Freeform 5391"/>
          <p:cNvSpPr/>
          <p:nvPr/>
        </p:nvSpPr>
        <p:spPr>
          <a:xfrm rot="0" flipH="0" flipV="0">
            <a:off x="6037579" y="220223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2" name="Freeform 5392"/>
          <p:cNvSpPr/>
          <p:nvPr/>
        </p:nvSpPr>
        <p:spPr>
          <a:xfrm rot="0" flipH="0" flipV="0">
            <a:off x="6087046" y="2202231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3" name="Freeform 5393"/>
          <p:cNvSpPr/>
          <p:nvPr/>
        </p:nvSpPr>
        <p:spPr>
          <a:xfrm rot="0" flipH="0" flipV="0">
            <a:off x="6136513" y="220221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4" name="Freeform 5394"/>
          <p:cNvSpPr/>
          <p:nvPr/>
        </p:nvSpPr>
        <p:spPr>
          <a:xfrm rot="0" flipH="0" flipV="0">
            <a:off x="6185979" y="220221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5" name="Freeform 5395"/>
          <p:cNvSpPr/>
          <p:nvPr/>
        </p:nvSpPr>
        <p:spPr>
          <a:xfrm rot="0" flipH="0" flipV="0">
            <a:off x="6235369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6" name="Freeform 5396"/>
          <p:cNvSpPr/>
          <p:nvPr/>
        </p:nvSpPr>
        <p:spPr>
          <a:xfrm rot="0" flipH="0" flipV="0">
            <a:off x="6284823" y="22022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7" name="Freeform 5397"/>
          <p:cNvSpPr/>
          <p:nvPr/>
        </p:nvSpPr>
        <p:spPr>
          <a:xfrm rot="0" flipH="0" flipV="0">
            <a:off x="6334290" y="22022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8" name="Freeform 5398"/>
          <p:cNvSpPr/>
          <p:nvPr/>
        </p:nvSpPr>
        <p:spPr>
          <a:xfrm rot="0" flipH="0" flipV="0">
            <a:off x="6383756" y="22022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9" name="Freeform 5399"/>
          <p:cNvSpPr/>
          <p:nvPr/>
        </p:nvSpPr>
        <p:spPr>
          <a:xfrm rot="0" flipH="0" flipV="0">
            <a:off x="6433235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0" name="Freeform 5400"/>
          <p:cNvSpPr/>
          <p:nvPr/>
        </p:nvSpPr>
        <p:spPr>
          <a:xfrm rot="0" flipH="0" flipV="0">
            <a:off x="6482689" y="22022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1" name="Freeform 5401"/>
          <p:cNvSpPr/>
          <p:nvPr/>
        </p:nvSpPr>
        <p:spPr>
          <a:xfrm rot="0" flipH="0" flipV="0">
            <a:off x="6532169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2" name="Freeform 5402"/>
          <p:cNvSpPr/>
          <p:nvPr/>
        </p:nvSpPr>
        <p:spPr>
          <a:xfrm rot="0" flipH="0" flipV="0">
            <a:off x="6581635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3" name="Freeform 5403"/>
          <p:cNvSpPr/>
          <p:nvPr/>
        </p:nvSpPr>
        <p:spPr>
          <a:xfrm rot="0" flipH="0" flipV="0">
            <a:off x="6631088" y="22022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4" name="Freeform 5404"/>
          <p:cNvSpPr/>
          <p:nvPr/>
        </p:nvSpPr>
        <p:spPr>
          <a:xfrm rot="0" flipH="0" flipV="0">
            <a:off x="6680568" y="220221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5" name="Freeform 5405"/>
          <p:cNvSpPr/>
          <p:nvPr/>
        </p:nvSpPr>
        <p:spPr>
          <a:xfrm rot="0" flipH="0" flipV="0">
            <a:off x="6730022" y="22022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6" name="Freeform 5406"/>
          <p:cNvSpPr/>
          <p:nvPr/>
        </p:nvSpPr>
        <p:spPr>
          <a:xfrm rot="0" flipH="0" flipV="0">
            <a:off x="6779500" y="22022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7" name="Freeform 5407"/>
          <p:cNvSpPr/>
          <p:nvPr/>
        </p:nvSpPr>
        <p:spPr>
          <a:xfrm rot="0" flipH="0" flipV="0">
            <a:off x="6828955" y="22022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8" name="Freeform 5408"/>
          <p:cNvSpPr/>
          <p:nvPr/>
        </p:nvSpPr>
        <p:spPr>
          <a:xfrm rot="0" flipH="0" flipV="0">
            <a:off x="6878434" y="22022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9" name="Freeform 5409"/>
          <p:cNvSpPr/>
          <p:nvPr/>
        </p:nvSpPr>
        <p:spPr>
          <a:xfrm rot="0" flipH="0" flipV="0">
            <a:off x="6927900" y="220221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0" name="Freeform 5410"/>
          <p:cNvSpPr/>
          <p:nvPr/>
        </p:nvSpPr>
        <p:spPr>
          <a:xfrm rot="0" flipH="0" flipV="0">
            <a:off x="6977367" y="22022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1" name="Freeform 5411"/>
          <p:cNvSpPr/>
          <p:nvPr/>
        </p:nvSpPr>
        <p:spPr>
          <a:xfrm rot="0" flipH="0" flipV="0">
            <a:off x="7026833" y="220221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2" name="Freeform 5412"/>
          <p:cNvSpPr/>
          <p:nvPr/>
        </p:nvSpPr>
        <p:spPr>
          <a:xfrm rot="0" flipH="0" flipV="0">
            <a:off x="7076299" y="220221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3" name="Freeform 5413"/>
          <p:cNvSpPr/>
          <p:nvPr/>
        </p:nvSpPr>
        <p:spPr>
          <a:xfrm rot="0" flipH="0" flipV="0">
            <a:off x="7125766" y="220221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4" name="Freeform 5414"/>
          <p:cNvSpPr/>
          <p:nvPr/>
        </p:nvSpPr>
        <p:spPr>
          <a:xfrm rot="0" flipH="0" flipV="0">
            <a:off x="7175233" y="220221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5" name="Freeform 5415"/>
          <p:cNvSpPr/>
          <p:nvPr/>
        </p:nvSpPr>
        <p:spPr>
          <a:xfrm rot="0" flipH="0" flipV="0">
            <a:off x="7224611" y="22022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6" name="Freeform 5416"/>
          <p:cNvSpPr/>
          <p:nvPr/>
        </p:nvSpPr>
        <p:spPr>
          <a:xfrm rot="0" flipH="0" flipV="0">
            <a:off x="7274077" y="22022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7" name="Freeform 5417"/>
          <p:cNvSpPr/>
          <p:nvPr/>
        </p:nvSpPr>
        <p:spPr>
          <a:xfrm rot="0" flipH="0" flipV="0">
            <a:off x="7323543" y="220221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8" name="Freeform 5418"/>
          <p:cNvSpPr/>
          <p:nvPr/>
        </p:nvSpPr>
        <p:spPr>
          <a:xfrm rot="0" flipH="0" flipV="0">
            <a:off x="7373010" y="22022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9" name="Freeform 5419"/>
          <p:cNvSpPr/>
          <p:nvPr/>
        </p:nvSpPr>
        <p:spPr>
          <a:xfrm rot="0" flipH="0" flipV="0">
            <a:off x="7422476" y="220221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0" name="Freeform 5420"/>
          <p:cNvSpPr/>
          <p:nvPr/>
        </p:nvSpPr>
        <p:spPr>
          <a:xfrm rot="0" flipH="0" flipV="0">
            <a:off x="7471955" y="220221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1" name="Freeform 5421"/>
          <p:cNvSpPr/>
          <p:nvPr/>
        </p:nvSpPr>
        <p:spPr>
          <a:xfrm rot="0" flipH="0" flipV="0">
            <a:off x="1264666" y="224513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2" name="Freeform 5422"/>
          <p:cNvSpPr/>
          <p:nvPr/>
        </p:nvSpPr>
        <p:spPr>
          <a:xfrm rot="0" flipH="0" flipV="0">
            <a:off x="1314119" y="2245157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3" name="Freeform 5423"/>
          <p:cNvSpPr/>
          <p:nvPr/>
        </p:nvSpPr>
        <p:spPr>
          <a:xfrm rot="0" flipH="0" flipV="0">
            <a:off x="1363637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4" name="Freeform 5424"/>
          <p:cNvSpPr/>
          <p:nvPr/>
        </p:nvSpPr>
        <p:spPr>
          <a:xfrm rot="0" flipH="0" flipV="0">
            <a:off x="1413014" y="2245157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5" name="Freeform 5425"/>
          <p:cNvSpPr/>
          <p:nvPr/>
        </p:nvSpPr>
        <p:spPr>
          <a:xfrm rot="0" flipH="0" flipV="0">
            <a:off x="1462481" y="2245157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6" name="Freeform 5426"/>
          <p:cNvSpPr/>
          <p:nvPr/>
        </p:nvSpPr>
        <p:spPr>
          <a:xfrm rot="0" flipH="0" flipV="0">
            <a:off x="1511960" y="2245157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7" name="Freeform 5427"/>
          <p:cNvSpPr/>
          <p:nvPr/>
        </p:nvSpPr>
        <p:spPr>
          <a:xfrm rot="0" flipH="0" flipV="0">
            <a:off x="1561414" y="2245157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8" name="Freeform 5428"/>
          <p:cNvSpPr/>
          <p:nvPr/>
        </p:nvSpPr>
        <p:spPr>
          <a:xfrm rot="0" flipH="0" flipV="0">
            <a:off x="1610893" y="2245157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9" name="Freeform 5429"/>
          <p:cNvSpPr/>
          <p:nvPr/>
        </p:nvSpPr>
        <p:spPr>
          <a:xfrm rot="0" flipH="0" flipV="0">
            <a:off x="1660347" y="2245131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0" name="Freeform 5430"/>
          <p:cNvSpPr/>
          <p:nvPr/>
        </p:nvSpPr>
        <p:spPr>
          <a:xfrm rot="0" flipH="0" flipV="0">
            <a:off x="1709826" y="224513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1" name="Freeform 5431"/>
          <p:cNvSpPr/>
          <p:nvPr/>
        </p:nvSpPr>
        <p:spPr>
          <a:xfrm rot="0" flipH="0" flipV="0">
            <a:off x="1759280" y="2245157"/>
            <a:ext cx="25717" cy="25615"/>
          </a:xfrm>
          <a:custGeom>
            <a:pathLst>
              <a:path w="25717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2" name="Freeform 5432"/>
          <p:cNvSpPr/>
          <p:nvPr/>
        </p:nvSpPr>
        <p:spPr>
          <a:xfrm rot="0" flipH="0" flipV="0">
            <a:off x="1808759" y="2245157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3" name="Freeform 5433"/>
          <p:cNvSpPr/>
          <p:nvPr/>
        </p:nvSpPr>
        <p:spPr>
          <a:xfrm rot="0" flipH="0" flipV="0">
            <a:off x="1907692" y="224511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4" name="Freeform 5434"/>
          <p:cNvSpPr/>
          <p:nvPr/>
        </p:nvSpPr>
        <p:spPr>
          <a:xfrm rot="0" flipH="0" flipV="0">
            <a:off x="2105507" y="2245131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5" name="Freeform 5435"/>
          <p:cNvSpPr/>
          <p:nvPr/>
        </p:nvSpPr>
        <p:spPr>
          <a:xfrm rot="0" flipH="0" flipV="0">
            <a:off x="3836720" y="2245157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6" name="Freeform 5436"/>
          <p:cNvSpPr/>
          <p:nvPr/>
        </p:nvSpPr>
        <p:spPr>
          <a:xfrm rot="0" flipH="0" flipV="0">
            <a:off x="3886187" y="224513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7" name="Freeform 5437"/>
          <p:cNvSpPr/>
          <p:nvPr/>
        </p:nvSpPr>
        <p:spPr>
          <a:xfrm rot="0" flipH="0" flipV="0">
            <a:off x="3935704" y="224513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8" name="Freeform 5438"/>
          <p:cNvSpPr/>
          <p:nvPr/>
        </p:nvSpPr>
        <p:spPr>
          <a:xfrm rot="0" flipH="0" flipV="0">
            <a:off x="3985082" y="2245131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14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9" name="Freeform 5439"/>
          <p:cNvSpPr/>
          <p:nvPr/>
        </p:nvSpPr>
        <p:spPr>
          <a:xfrm rot="0" flipH="0" flipV="0">
            <a:off x="4034548" y="224513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852"/>
                </a:cubicBezTo>
                <a:cubicBezTo>
                  <a:pt x="25704" y="19914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0" name="Freeform 5440"/>
          <p:cNvSpPr/>
          <p:nvPr/>
        </p:nvSpPr>
        <p:spPr>
          <a:xfrm rot="0" flipH="0" flipV="0">
            <a:off x="4084015" y="2245157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1" name="Freeform 5441"/>
          <p:cNvSpPr/>
          <p:nvPr/>
        </p:nvSpPr>
        <p:spPr>
          <a:xfrm rot="0" flipH="0" flipV="0">
            <a:off x="4133481" y="224513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14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4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2" name="Freeform 5442"/>
          <p:cNvSpPr/>
          <p:nvPr/>
        </p:nvSpPr>
        <p:spPr>
          <a:xfrm rot="0" flipH="0" flipV="0">
            <a:off x="4182948" y="2245157"/>
            <a:ext cx="25717" cy="25615"/>
          </a:xfrm>
          <a:custGeom>
            <a:pathLst>
              <a:path w="25717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3" name="Freeform 5443"/>
          <p:cNvSpPr/>
          <p:nvPr/>
        </p:nvSpPr>
        <p:spPr>
          <a:xfrm rot="0" flipH="0" flipV="0">
            <a:off x="4232414" y="2245157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4" name="Freeform 5444"/>
          <p:cNvSpPr/>
          <p:nvPr/>
        </p:nvSpPr>
        <p:spPr>
          <a:xfrm rot="0" flipH="0" flipV="0">
            <a:off x="4281881" y="2245157"/>
            <a:ext cx="25717" cy="25615"/>
          </a:xfrm>
          <a:custGeom>
            <a:pathLst>
              <a:path w="25717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5" name="Freeform 5445"/>
          <p:cNvSpPr/>
          <p:nvPr/>
        </p:nvSpPr>
        <p:spPr>
          <a:xfrm rot="0" flipH="0" flipV="0">
            <a:off x="4331347" y="2245157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6" name="Freeform 5446"/>
          <p:cNvSpPr/>
          <p:nvPr/>
        </p:nvSpPr>
        <p:spPr>
          <a:xfrm rot="0" flipH="0" flipV="0">
            <a:off x="4380814" y="2245157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7" name="Freeform 5447"/>
          <p:cNvSpPr/>
          <p:nvPr/>
        </p:nvSpPr>
        <p:spPr>
          <a:xfrm rot="0" flipH="0" flipV="0">
            <a:off x="4430280" y="2245157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8" name="Freeform 5448"/>
          <p:cNvSpPr/>
          <p:nvPr/>
        </p:nvSpPr>
        <p:spPr>
          <a:xfrm rot="0" flipH="0" flipV="0">
            <a:off x="4479797" y="2245157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9" name="Freeform 5449"/>
          <p:cNvSpPr/>
          <p:nvPr/>
        </p:nvSpPr>
        <p:spPr>
          <a:xfrm rot="0" flipH="0" flipV="0">
            <a:off x="4529175" y="2245157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0" name="Freeform 5450"/>
          <p:cNvSpPr/>
          <p:nvPr/>
        </p:nvSpPr>
        <p:spPr>
          <a:xfrm rot="0" flipH="0" flipV="0">
            <a:off x="4578642" y="2245157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1" name="Freeform 5451"/>
          <p:cNvSpPr/>
          <p:nvPr/>
        </p:nvSpPr>
        <p:spPr>
          <a:xfrm rot="0" flipH="0" flipV="0">
            <a:off x="4628108" y="2245157"/>
            <a:ext cx="25717" cy="25615"/>
          </a:xfrm>
          <a:custGeom>
            <a:pathLst>
              <a:path w="25717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2" name="Freeform 5452"/>
          <p:cNvSpPr/>
          <p:nvPr/>
        </p:nvSpPr>
        <p:spPr>
          <a:xfrm rot="0" flipH="0" flipV="0">
            <a:off x="4677613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3" name="Freeform 5453"/>
          <p:cNvSpPr/>
          <p:nvPr/>
        </p:nvSpPr>
        <p:spPr>
          <a:xfrm rot="0" flipH="0" flipV="0">
            <a:off x="4727079" y="2245157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4" name="Freeform 5454"/>
          <p:cNvSpPr/>
          <p:nvPr/>
        </p:nvSpPr>
        <p:spPr>
          <a:xfrm rot="0" flipH="0" flipV="0">
            <a:off x="4776546" y="224513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5" name="Freeform 5455"/>
          <p:cNvSpPr/>
          <p:nvPr/>
        </p:nvSpPr>
        <p:spPr>
          <a:xfrm rot="0" flipH="0" flipV="0">
            <a:off x="4826012" y="224513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14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6" name="Freeform 5456"/>
          <p:cNvSpPr/>
          <p:nvPr/>
        </p:nvSpPr>
        <p:spPr>
          <a:xfrm rot="0" flipH="0" flipV="0">
            <a:off x="4875492" y="224513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4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7" name="Freeform 5457"/>
          <p:cNvSpPr/>
          <p:nvPr/>
        </p:nvSpPr>
        <p:spPr>
          <a:xfrm rot="0" flipH="0" flipV="0">
            <a:off x="4924945" y="224513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8" name="Freeform 5458"/>
          <p:cNvSpPr/>
          <p:nvPr/>
        </p:nvSpPr>
        <p:spPr>
          <a:xfrm rot="0" flipH="0" flipV="0">
            <a:off x="4974424" y="224513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9" name="Freeform 5459"/>
          <p:cNvSpPr/>
          <p:nvPr/>
        </p:nvSpPr>
        <p:spPr>
          <a:xfrm rot="0" flipH="0" flipV="0">
            <a:off x="5023878" y="224513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14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0" name="Freeform 5460"/>
          <p:cNvSpPr/>
          <p:nvPr/>
        </p:nvSpPr>
        <p:spPr>
          <a:xfrm rot="0" flipH="0" flipV="0">
            <a:off x="5073357" y="224513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1" name="Freeform 5461"/>
          <p:cNvSpPr/>
          <p:nvPr/>
        </p:nvSpPr>
        <p:spPr>
          <a:xfrm rot="0" flipH="0" flipV="0">
            <a:off x="5122811" y="2245157"/>
            <a:ext cx="25539" cy="25615"/>
          </a:xfrm>
          <a:custGeom>
            <a:pathLst>
              <a:path w="25539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2" name="Freeform 5462"/>
          <p:cNvSpPr/>
          <p:nvPr/>
        </p:nvSpPr>
        <p:spPr>
          <a:xfrm rot="0" flipH="0" flipV="0">
            <a:off x="5172290" y="2245131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4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3" name="Freeform 5463"/>
          <p:cNvSpPr/>
          <p:nvPr/>
        </p:nvSpPr>
        <p:spPr>
          <a:xfrm rot="0" flipH="0" flipV="0">
            <a:off x="5320601" y="224513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14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4" name="Freeform 5464"/>
          <p:cNvSpPr/>
          <p:nvPr/>
        </p:nvSpPr>
        <p:spPr>
          <a:xfrm rot="0" flipH="0" flipV="0">
            <a:off x="5370067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5" name="Freeform 5465"/>
          <p:cNvSpPr/>
          <p:nvPr/>
        </p:nvSpPr>
        <p:spPr>
          <a:xfrm rot="0" flipH="0" flipV="0">
            <a:off x="5419534" y="2245157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6" name="Freeform 5466"/>
          <p:cNvSpPr/>
          <p:nvPr/>
        </p:nvSpPr>
        <p:spPr>
          <a:xfrm rot="0" flipH="0" flipV="0">
            <a:off x="5469000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7" name="Freeform 5467"/>
          <p:cNvSpPr/>
          <p:nvPr/>
        </p:nvSpPr>
        <p:spPr>
          <a:xfrm rot="0" flipH="0" flipV="0">
            <a:off x="5518467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8" name="Freeform 5468"/>
          <p:cNvSpPr/>
          <p:nvPr/>
        </p:nvSpPr>
        <p:spPr>
          <a:xfrm rot="0" flipH="0" flipV="0">
            <a:off x="5567934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9" name="Freeform 5469"/>
          <p:cNvSpPr/>
          <p:nvPr/>
        </p:nvSpPr>
        <p:spPr>
          <a:xfrm rot="0" flipH="0" flipV="0">
            <a:off x="5617400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0" name="Freeform 5470"/>
          <p:cNvSpPr/>
          <p:nvPr/>
        </p:nvSpPr>
        <p:spPr>
          <a:xfrm rot="0" flipH="0" flipV="0">
            <a:off x="5666866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1" name="Freeform 5471"/>
          <p:cNvSpPr/>
          <p:nvPr/>
        </p:nvSpPr>
        <p:spPr>
          <a:xfrm rot="0" flipH="0" flipV="0">
            <a:off x="5716333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2" name="Freeform 5472"/>
          <p:cNvSpPr/>
          <p:nvPr/>
        </p:nvSpPr>
        <p:spPr>
          <a:xfrm rot="0" flipH="0" flipV="0">
            <a:off x="5765799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3" name="Freeform 5473"/>
          <p:cNvSpPr/>
          <p:nvPr/>
        </p:nvSpPr>
        <p:spPr>
          <a:xfrm rot="0" flipH="0" flipV="0">
            <a:off x="5815266" y="224513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4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4" name="Freeform 5474"/>
          <p:cNvSpPr/>
          <p:nvPr/>
        </p:nvSpPr>
        <p:spPr>
          <a:xfrm rot="0" flipH="0" flipV="0">
            <a:off x="6112065" y="2245131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914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4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5" name="Freeform 5475"/>
          <p:cNvSpPr/>
          <p:nvPr/>
        </p:nvSpPr>
        <p:spPr>
          <a:xfrm rot="0" flipH="0" flipV="0">
            <a:off x="6161531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6" name="Freeform 5476"/>
          <p:cNvSpPr/>
          <p:nvPr/>
        </p:nvSpPr>
        <p:spPr>
          <a:xfrm rot="0" flipH="0" flipV="0">
            <a:off x="6211011" y="2245157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7" name="Freeform 5477"/>
          <p:cNvSpPr/>
          <p:nvPr/>
        </p:nvSpPr>
        <p:spPr>
          <a:xfrm rot="0" flipH="0" flipV="0">
            <a:off x="6260464" y="2245157"/>
            <a:ext cx="25539" cy="25615"/>
          </a:xfrm>
          <a:custGeom>
            <a:pathLst>
              <a:path w="25539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8" name="Freeform 5478"/>
          <p:cNvSpPr/>
          <p:nvPr/>
        </p:nvSpPr>
        <p:spPr>
          <a:xfrm rot="0" flipH="0" flipV="0">
            <a:off x="6309944" y="2245157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9" name="Freeform 5479"/>
          <p:cNvSpPr/>
          <p:nvPr/>
        </p:nvSpPr>
        <p:spPr>
          <a:xfrm rot="0" flipH="0" flipV="0">
            <a:off x="6359321" y="2245157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0" name="Freeform 5480"/>
          <p:cNvSpPr/>
          <p:nvPr/>
        </p:nvSpPr>
        <p:spPr>
          <a:xfrm rot="0" flipH="0" flipV="0">
            <a:off x="6408788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1" name="Freeform 5481"/>
          <p:cNvSpPr/>
          <p:nvPr/>
        </p:nvSpPr>
        <p:spPr>
          <a:xfrm rot="0" flipH="0" flipV="0">
            <a:off x="6458254" y="2245157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2" name="Freeform 5482"/>
          <p:cNvSpPr/>
          <p:nvPr/>
        </p:nvSpPr>
        <p:spPr>
          <a:xfrm rot="0" flipH="0" flipV="0">
            <a:off x="6507721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3" name="Freeform 5483"/>
          <p:cNvSpPr/>
          <p:nvPr/>
        </p:nvSpPr>
        <p:spPr>
          <a:xfrm rot="0" flipH="0" flipV="0">
            <a:off x="6557187" y="2245157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4" name="Freeform 5484"/>
          <p:cNvSpPr/>
          <p:nvPr/>
        </p:nvSpPr>
        <p:spPr>
          <a:xfrm rot="0" flipH="0" flipV="0">
            <a:off x="6606654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5" name="Freeform 5485"/>
          <p:cNvSpPr/>
          <p:nvPr/>
        </p:nvSpPr>
        <p:spPr>
          <a:xfrm rot="0" flipH="0" flipV="0">
            <a:off x="6656121" y="2245157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6" name="Freeform 5486"/>
          <p:cNvSpPr/>
          <p:nvPr/>
        </p:nvSpPr>
        <p:spPr>
          <a:xfrm rot="0" flipH="0" flipV="0">
            <a:off x="6705587" y="224513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14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4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7" name="Freeform 5487"/>
          <p:cNvSpPr/>
          <p:nvPr/>
        </p:nvSpPr>
        <p:spPr>
          <a:xfrm rot="0" flipH="0" flipV="0">
            <a:off x="6755054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8" name="Freeform 5488"/>
          <p:cNvSpPr/>
          <p:nvPr/>
        </p:nvSpPr>
        <p:spPr>
          <a:xfrm rot="0" flipH="0" flipV="0">
            <a:off x="6804520" y="2245157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9" name="Freeform 5489"/>
          <p:cNvSpPr/>
          <p:nvPr/>
        </p:nvSpPr>
        <p:spPr>
          <a:xfrm rot="0" flipH="0" flipV="0">
            <a:off x="6853986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0" name="Freeform 5490"/>
          <p:cNvSpPr/>
          <p:nvPr/>
        </p:nvSpPr>
        <p:spPr>
          <a:xfrm rot="0" flipH="0" flipV="0">
            <a:off x="6903453" y="2245157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15" y="5702"/>
                  <a:pt x="25615" y="12852"/>
                </a:cubicBezTo>
                <a:cubicBezTo>
                  <a:pt x="25615" y="19913"/>
                  <a:pt x="19925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1" name="Freeform 5491"/>
          <p:cNvSpPr/>
          <p:nvPr/>
        </p:nvSpPr>
        <p:spPr>
          <a:xfrm rot="0" flipH="0" flipV="0">
            <a:off x="6952919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2" name="Freeform 5492"/>
          <p:cNvSpPr/>
          <p:nvPr/>
        </p:nvSpPr>
        <p:spPr>
          <a:xfrm rot="0" flipH="0" flipV="0">
            <a:off x="7002399" y="2245157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13"/>
                  <a:pt x="19824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3" name="Freeform 5493"/>
          <p:cNvSpPr/>
          <p:nvPr/>
        </p:nvSpPr>
        <p:spPr>
          <a:xfrm rot="0" flipH="0" flipV="0">
            <a:off x="7051853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4" name="Freeform 5494"/>
          <p:cNvSpPr/>
          <p:nvPr/>
        </p:nvSpPr>
        <p:spPr>
          <a:xfrm rot="0" flipH="0" flipV="0">
            <a:off x="7101319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5" name="Freeform 5495"/>
          <p:cNvSpPr/>
          <p:nvPr/>
        </p:nvSpPr>
        <p:spPr>
          <a:xfrm rot="0" flipH="0" flipV="0">
            <a:off x="7150785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6" name="Freeform 5496"/>
          <p:cNvSpPr/>
          <p:nvPr/>
        </p:nvSpPr>
        <p:spPr>
          <a:xfrm rot="0" flipH="0" flipV="0">
            <a:off x="7200252" y="2245157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7" name="Freeform 5497"/>
          <p:cNvSpPr/>
          <p:nvPr/>
        </p:nvSpPr>
        <p:spPr>
          <a:xfrm rot="0" flipH="0" flipV="0">
            <a:off x="7249718" y="2245157"/>
            <a:ext cx="25539" cy="25615"/>
          </a:xfrm>
          <a:custGeom>
            <a:pathLst>
              <a:path w="25539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8" name="Freeform 5498"/>
          <p:cNvSpPr/>
          <p:nvPr/>
        </p:nvSpPr>
        <p:spPr>
          <a:xfrm rot="0" flipH="0" flipV="0">
            <a:off x="7299185" y="2245157"/>
            <a:ext cx="25539" cy="25615"/>
          </a:xfrm>
          <a:custGeom>
            <a:pathLst>
              <a:path w="25539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9" name="Freeform 5499"/>
          <p:cNvSpPr/>
          <p:nvPr/>
        </p:nvSpPr>
        <p:spPr>
          <a:xfrm rot="0" flipH="0" flipV="0">
            <a:off x="7348563" y="2245157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0" name="Freeform 5500"/>
          <p:cNvSpPr/>
          <p:nvPr/>
        </p:nvSpPr>
        <p:spPr>
          <a:xfrm rot="0" flipH="0" flipV="0">
            <a:off x="7398041" y="2245157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1" name="Freeform 5501"/>
          <p:cNvSpPr/>
          <p:nvPr/>
        </p:nvSpPr>
        <p:spPr>
          <a:xfrm rot="0" flipH="0" flipV="0">
            <a:off x="7496975" y="2245157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2" name="Freeform 5502"/>
          <p:cNvSpPr/>
          <p:nvPr/>
        </p:nvSpPr>
        <p:spPr>
          <a:xfrm rot="0" flipH="0" flipV="0">
            <a:off x="1289151" y="228686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3" name="Freeform 5503"/>
          <p:cNvSpPr/>
          <p:nvPr/>
        </p:nvSpPr>
        <p:spPr>
          <a:xfrm rot="0" flipH="0" flipV="0">
            <a:off x="1338529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4" name="Freeform 5504"/>
          <p:cNvSpPr/>
          <p:nvPr/>
        </p:nvSpPr>
        <p:spPr>
          <a:xfrm rot="0" flipH="0" flipV="0">
            <a:off x="1387995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5" name="Freeform 5505"/>
          <p:cNvSpPr/>
          <p:nvPr/>
        </p:nvSpPr>
        <p:spPr>
          <a:xfrm rot="0" flipH="0" flipV="0">
            <a:off x="1437462" y="2286889"/>
            <a:ext cx="25717" cy="25615"/>
          </a:xfrm>
          <a:custGeom>
            <a:pathLst>
              <a:path w="25717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837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6" name="Freeform 5506"/>
          <p:cNvSpPr/>
          <p:nvPr/>
        </p:nvSpPr>
        <p:spPr>
          <a:xfrm rot="0" flipH="0" flipV="0">
            <a:off x="1486928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7" name="Freeform 5507"/>
          <p:cNvSpPr/>
          <p:nvPr/>
        </p:nvSpPr>
        <p:spPr>
          <a:xfrm rot="0" flipH="0" flipV="0">
            <a:off x="1536395" y="2286889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8" name="Freeform 5508"/>
          <p:cNvSpPr/>
          <p:nvPr/>
        </p:nvSpPr>
        <p:spPr>
          <a:xfrm rot="0" flipH="0" flipV="0">
            <a:off x="1585861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9" name="Freeform 5509"/>
          <p:cNvSpPr/>
          <p:nvPr/>
        </p:nvSpPr>
        <p:spPr>
          <a:xfrm rot="0" flipH="0" flipV="0">
            <a:off x="1635328" y="2286889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0" name="Freeform 5510"/>
          <p:cNvSpPr/>
          <p:nvPr/>
        </p:nvSpPr>
        <p:spPr>
          <a:xfrm rot="0" flipH="0" flipV="0">
            <a:off x="1684794" y="228686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1" name="Freeform 5511"/>
          <p:cNvSpPr/>
          <p:nvPr/>
        </p:nvSpPr>
        <p:spPr>
          <a:xfrm rot="0" flipH="0" flipV="0">
            <a:off x="2129955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2" name="Freeform 5512"/>
          <p:cNvSpPr/>
          <p:nvPr/>
        </p:nvSpPr>
        <p:spPr>
          <a:xfrm rot="0" flipH="0" flipV="0">
            <a:off x="3861206" y="228686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3" name="Freeform 5513"/>
          <p:cNvSpPr/>
          <p:nvPr/>
        </p:nvSpPr>
        <p:spPr>
          <a:xfrm rot="0" flipH="0" flipV="0">
            <a:off x="3910596" y="228686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4" name="Freeform 5514"/>
          <p:cNvSpPr/>
          <p:nvPr/>
        </p:nvSpPr>
        <p:spPr>
          <a:xfrm rot="0" flipH="0" flipV="0">
            <a:off x="3960050" y="2286863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763"/>
                </a:cubicBezTo>
                <a:cubicBezTo>
                  <a:pt x="25717" y="19837"/>
                  <a:pt x="20015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5" name="Freeform 5515"/>
          <p:cNvSpPr/>
          <p:nvPr/>
        </p:nvSpPr>
        <p:spPr>
          <a:xfrm rot="0" flipH="0" flipV="0">
            <a:off x="4009529" y="228686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6" name="Freeform 5516"/>
          <p:cNvSpPr/>
          <p:nvPr/>
        </p:nvSpPr>
        <p:spPr>
          <a:xfrm rot="0" flipH="0" flipV="0">
            <a:off x="4058996" y="228686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7" name="Freeform 5517"/>
          <p:cNvSpPr/>
          <p:nvPr/>
        </p:nvSpPr>
        <p:spPr>
          <a:xfrm rot="0" flipH="0" flipV="0">
            <a:off x="4108462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8" name="Freeform 5518"/>
          <p:cNvSpPr/>
          <p:nvPr/>
        </p:nvSpPr>
        <p:spPr>
          <a:xfrm rot="0" flipH="0" flipV="0">
            <a:off x="4157929" y="228686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9" name="Freeform 5519"/>
          <p:cNvSpPr/>
          <p:nvPr/>
        </p:nvSpPr>
        <p:spPr>
          <a:xfrm rot="0" flipH="0" flipV="0">
            <a:off x="4207395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0" name="Freeform 5520"/>
          <p:cNvSpPr/>
          <p:nvPr/>
        </p:nvSpPr>
        <p:spPr>
          <a:xfrm rot="0" flipH="0" flipV="0">
            <a:off x="4256849" y="2286889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15" y="25615"/>
                  <a:pt x="0" y="19837"/>
                  <a:pt x="0" y="12763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1" name="Freeform 5521"/>
          <p:cNvSpPr/>
          <p:nvPr/>
        </p:nvSpPr>
        <p:spPr>
          <a:xfrm rot="0" flipH="0" flipV="0">
            <a:off x="4306366" y="2286889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2" name="Freeform 5522"/>
          <p:cNvSpPr/>
          <p:nvPr/>
        </p:nvSpPr>
        <p:spPr>
          <a:xfrm rot="0" flipH="0" flipV="0">
            <a:off x="4355782" y="2286889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3" name="Freeform 5523"/>
          <p:cNvSpPr/>
          <p:nvPr/>
        </p:nvSpPr>
        <p:spPr>
          <a:xfrm rot="0" flipH="0" flipV="0">
            <a:off x="4405299" y="2286889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4" name="Freeform 5524"/>
          <p:cNvSpPr/>
          <p:nvPr/>
        </p:nvSpPr>
        <p:spPr>
          <a:xfrm rot="0" flipH="0" flipV="0">
            <a:off x="4454690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5" name="Freeform 5525"/>
          <p:cNvSpPr/>
          <p:nvPr/>
        </p:nvSpPr>
        <p:spPr>
          <a:xfrm rot="0" flipH="0" flipV="0">
            <a:off x="4504144" y="2286889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6" name="Freeform 5526"/>
          <p:cNvSpPr/>
          <p:nvPr/>
        </p:nvSpPr>
        <p:spPr>
          <a:xfrm rot="0" flipH="0" flipV="0">
            <a:off x="4553623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7" name="Freeform 5527"/>
          <p:cNvSpPr/>
          <p:nvPr/>
        </p:nvSpPr>
        <p:spPr>
          <a:xfrm rot="0" flipH="0" flipV="0">
            <a:off x="4603076" y="2286889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8" name="Freeform 5528"/>
          <p:cNvSpPr/>
          <p:nvPr/>
        </p:nvSpPr>
        <p:spPr>
          <a:xfrm rot="0" flipH="0" flipV="0">
            <a:off x="4652556" y="2286889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9" name="Freeform 5529"/>
          <p:cNvSpPr/>
          <p:nvPr/>
        </p:nvSpPr>
        <p:spPr>
          <a:xfrm rot="0" flipH="0" flipV="0">
            <a:off x="4702060" y="2286889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0" name="Freeform 5530"/>
          <p:cNvSpPr/>
          <p:nvPr/>
        </p:nvSpPr>
        <p:spPr>
          <a:xfrm rot="0" flipH="0" flipV="0">
            <a:off x="4751527" y="2286889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1" name="Freeform 5531"/>
          <p:cNvSpPr/>
          <p:nvPr/>
        </p:nvSpPr>
        <p:spPr>
          <a:xfrm rot="0" flipH="0" flipV="0">
            <a:off x="4800993" y="228686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837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2" name="Freeform 5532"/>
          <p:cNvSpPr/>
          <p:nvPr/>
        </p:nvSpPr>
        <p:spPr>
          <a:xfrm rot="0" flipH="0" flipV="0">
            <a:off x="4850460" y="228686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3" name="Freeform 5533"/>
          <p:cNvSpPr/>
          <p:nvPr/>
        </p:nvSpPr>
        <p:spPr>
          <a:xfrm rot="0" flipH="0" flipV="0">
            <a:off x="4899926" y="228686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4" name="Freeform 5534"/>
          <p:cNvSpPr/>
          <p:nvPr/>
        </p:nvSpPr>
        <p:spPr>
          <a:xfrm rot="0" flipH="0" flipV="0">
            <a:off x="4949393" y="228686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5" name="Freeform 5535"/>
          <p:cNvSpPr/>
          <p:nvPr/>
        </p:nvSpPr>
        <p:spPr>
          <a:xfrm rot="0" flipH="0" flipV="0">
            <a:off x="4998859" y="2286889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6" name="Freeform 5536"/>
          <p:cNvSpPr/>
          <p:nvPr/>
        </p:nvSpPr>
        <p:spPr>
          <a:xfrm rot="0" flipH="0" flipV="0">
            <a:off x="5048326" y="2286889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7" name="Freeform 5537"/>
          <p:cNvSpPr/>
          <p:nvPr/>
        </p:nvSpPr>
        <p:spPr>
          <a:xfrm rot="0" flipH="0" flipV="0">
            <a:off x="5097716" y="2286889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8" name="Freeform 5538"/>
          <p:cNvSpPr/>
          <p:nvPr/>
        </p:nvSpPr>
        <p:spPr>
          <a:xfrm rot="0" flipH="0" flipV="0">
            <a:off x="5147259" y="2286889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9" name="Freeform 5539"/>
          <p:cNvSpPr/>
          <p:nvPr/>
        </p:nvSpPr>
        <p:spPr>
          <a:xfrm rot="0" flipH="0" flipV="0">
            <a:off x="5196649" y="228686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0" name="Freeform 5540"/>
          <p:cNvSpPr/>
          <p:nvPr/>
        </p:nvSpPr>
        <p:spPr>
          <a:xfrm rot="0" flipH="0" flipV="0">
            <a:off x="5345048" y="228686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1" name="Freeform 5541"/>
          <p:cNvSpPr/>
          <p:nvPr/>
        </p:nvSpPr>
        <p:spPr>
          <a:xfrm rot="0" flipH="0" flipV="0">
            <a:off x="5394502" y="2286889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15" y="25615"/>
                  <a:pt x="0" y="19837"/>
                  <a:pt x="0" y="12763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2" name="Freeform 5542"/>
          <p:cNvSpPr/>
          <p:nvPr/>
        </p:nvSpPr>
        <p:spPr>
          <a:xfrm rot="0" flipH="0" flipV="0">
            <a:off x="5443981" y="228686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3" name="Freeform 5543"/>
          <p:cNvSpPr/>
          <p:nvPr/>
        </p:nvSpPr>
        <p:spPr>
          <a:xfrm rot="0" flipH="0" flipV="0">
            <a:off x="5493435" y="2286889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4" name="Freeform 5544"/>
          <p:cNvSpPr/>
          <p:nvPr/>
        </p:nvSpPr>
        <p:spPr>
          <a:xfrm rot="0" flipH="0" flipV="0">
            <a:off x="5542915" y="2286889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5" name="Freeform 5545"/>
          <p:cNvSpPr/>
          <p:nvPr/>
        </p:nvSpPr>
        <p:spPr>
          <a:xfrm rot="0" flipH="0" flipV="0">
            <a:off x="5592381" y="2286889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6" name="Freeform 5546"/>
          <p:cNvSpPr/>
          <p:nvPr/>
        </p:nvSpPr>
        <p:spPr>
          <a:xfrm rot="0" flipH="0" flipV="0">
            <a:off x="5641848" y="2286889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7" name="Freeform 5547"/>
          <p:cNvSpPr/>
          <p:nvPr/>
        </p:nvSpPr>
        <p:spPr>
          <a:xfrm rot="0" flipH="0" flipV="0">
            <a:off x="5691314" y="2286889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8" name="Freeform 5548"/>
          <p:cNvSpPr/>
          <p:nvPr/>
        </p:nvSpPr>
        <p:spPr>
          <a:xfrm rot="0" flipH="0" flipV="0">
            <a:off x="5740781" y="2286889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9" name="Freeform 5549"/>
          <p:cNvSpPr/>
          <p:nvPr/>
        </p:nvSpPr>
        <p:spPr>
          <a:xfrm rot="0" flipH="0" flipV="0">
            <a:off x="5790247" y="2286889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0" name="Freeform 5550"/>
          <p:cNvSpPr/>
          <p:nvPr/>
        </p:nvSpPr>
        <p:spPr>
          <a:xfrm rot="0" flipH="0" flipV="0">
            <a:off x="5839714" y="228686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837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1" name="Freeform 5551"/>
          <p:cNvSpPr/>
          <p:nvPr/>
        </p:nvSpPr>
        <p:spPr>
          <a:xfrm rot="0" flipH="0" flipV="0">
            <a:off x="6136513" y="2286863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2" name="Freeform 5552"/>
          <p:cNvSpPr/>
          <p:nvPr/>
        </p:nvSpPr>
        <p:spPr>
          <a:xfrm rot="0" flipH="0" flipV="0">
            <a:off x="6185979" y="2286863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3" name="Freeform 5553"/>
          <p:cNvSpPr/>
          <p:nvPr/>
        </p:nvSpPr>
        <p:spPr>
          <a:xfrm rot="0" flipH="0" flipV="0">
            <a:off x="6235369" y="2286889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4" name="Freeform 5554"/>
          <p:cNvSpPr/>
          <p:nvPr/>
        </p:nvSpPr>
        <p:spPr>
          <a:xfrm rot="0" flipH="0" flipV="0">
            <a:off x="6284823" y="2286889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5" name="Freeform 5555"/>
          <p:cNvSpPr/>
          <p:nvPr/>
        </p:nvSpPr>
        <p:spPr>
          <a:xfrm rot="0" flipH="0" flipV="0">
            <a:off x="6334290" y="228686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6" name="Freeform 5556"/>
          <p:cNvSpPr/>
          <p:nvPr/>
        </p:nvSpPr>
        <p:spPr>
          <a:xfrm rot="0" flipH="0" flipV="0">
            <a:off x="6383756" y="2286889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7" name="Freeform 5557"/>
          <p:cNvSpPr/>
          <p:nvPr/>
        </p:nvSpPr>
        <p:spPr>
          <a:xfrm rot="0" flipH="0" flipV="0">
            <a:off x="6433235" y="2286889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8" name="Freeform 5558"/>
          <p:cNvSpPr/>
          <p:nvPr/>
        </p:nvSpPr>
        <p:spPr>
          <a:xfrm rot="0" flipH="0" flipV="0">
            <a:off x="6482689" y="2286889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9" name="Freeform 5559"/>
          <p:cNvSpPr/>
          <p:nvPr/>
        </p:nvSpPr>
        <p:spPr>
          <a:xfrm rot="0" flipH="0" flipV="0">
            <a:off x="6532169" y="2286889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0" name="Freeform 5560"/>
          <p:cNvSpPr/>
          <p:nvPr/>
        </p:nvSpPr>
        <p:spPr>
          <a:xfrm rot="0" flipH="0" flipV="0">
            <a:off x="6581635" y="2286889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1" name="Freeform 5561"/>
          <p:cNvSpPr/>
          <p:nvPr/>
        </p:nvSpPr>
        <p:spPr>
          <a:xfrm rot="0" flipH="0" flipV="0">
            <a:off x="6631088" y="228686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837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2" name="Freeform 5562"/>
          <p:cNvSpPr/>
          <p:nvPr/>
        </p:nvSpPr>
        <p:spPr>
          <a:xfrm rot="0" flipH="0" flipV="0">
            <a:off x="6680568" y="2286863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37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3" name="Freeform 5563"/>
          <p:cNvSpPr/>
          <p:nvPr/>
        </p:nvSpPr>
        <p:spPr>
          <a:xfrm rot="0" flipH="0" flipV="0">
            <a:off x="6730022" y="228686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837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4" name="Freeform 5564"/>
          <p:cNvSpPr/>
          <p:nvPr/>
        </p:nvSpPr>
        <p:spPr>
          <a:xfrm rot="0" flipH="0" flipV="0">
            <a:off x="6779500" y="2286889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5" name="Freeform 5565"/>
          <p:cNvSpPr/>
          <p:nvPr/>
        </p:nvSpPr>
        <p:spPr>
          <a:xfrm rot="0" flipH="0" flipV="0">
            <a:off x="6828955" y="2286889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6" name="Freeform 5566"/>
          <p:cNvSpPr/>
          <p:nvPr/>
        </p:nvSpPr>
        <p:spPr>
          <a:xfrm rot="0" flipH="0" flipV="0">
            <a:off x="6878434" y="2286889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7" name="Freeform 5567"/>
          <p:cNvSpPr/>
          <p:nvPr/>
        </p:nvSpPr>
        <p:spPr>
          <a:xfrm rot="0" flipH="0" flipV="0">
            <a:off x="6927900" y="2286889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8" name="Freeform 5568"/>
          <p:cNvSpPr/>
          <p:nvPr/>
        </p:nvSpPr>
        <p:spPr>
          <a:xfrm rot="0" flipH="0" flipV="0">
            <a:off x="6977367" y="2286889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9" name="Freeform 5569"/>
          <p:cNvSpPr/>
          <p:nvPr/>
        </p:nvSpPr>
        <p:spPr>
          <a:xfrm rot="0" flipH="0" flipV="0">
            <a:off x="7026833" y="2286889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0" name="Freeform 5570"/>
          <p:cNvSpPr/>
          <p:nvPr/>
        </p:nvSpPr>
        <p:spPr>
          <a:xfrm rot="0" flipH="0" flipV="0">
            <a:off x="7076299" y="2286889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1" name="Freeform 5571"/>
          <p:cNvSpPr/>
          <p:nvPr/>
        </p:nvSpPr>
        <p:spPr>
          <a:xfrm rot="0" flipH="0" flipV="0">
            <a:off x="7125766" y="2286889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2" name="Freeform 5572"/>
          <p:cNvSpPr/>
          <p:nvPr/>
        </p:nvSpPr>
        <p:spPr>
          <a:xfrm rot="0" flipH="0" flipV="0">
            <a:off x="7175233" y="2286889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3" name="Freeform 5573"/>
          <p:cNvSpPr/>
          <p:nvPr/>
        </p:nvSpPr>
        <p:spPr>
          <a:xfrm rot="0" flipH="0" flipV="0">
            <a:off x="7224611" y="2286889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4" name="Freeform 5574"/>
          <p:cNvSpPr/>
          <p:nvPr/>
        </p:nvSpPr>
        <p:spPr>
          <a:xfrm rot="0" flipH="0" flipV="0">
            <a:off x="7274077" y="2286889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5" name="Freeform 5575"/>
          <p:cNvSpPr/>
          <p:nvPr/>
        </p:nvSpPr>
        <p:spPr>
          <a:xfrm rot="0" flipH="0" flipV="0">
            <a:off x="7323543" y="2286889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6" name="Freeform 5576"/>
          <p:cNvSpPr/>
          <p:nvPr/>
        </p:nvSpPr>
        <p:spPr>
          <a:xfrm rot="0" flipH="0" flipV="0">
            <a:off x="7521410" y="2286889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7" name="Freeform 5577"/>
          <p:cNvSpPr/>
          <p:nvPr/>
        </p:nvSpPr>
        <p:spPr>
          <a:xfrm rot="0" flipH="0" flipV="0">
            <a:off x="1314119" y="232972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8" name="Freeform 5578"/>
          <p:cNvSpPr/>
          <p:nvPr/>
        </p:nvSpPr>
        <p:spPr>
          <a:xfrm rot="0" flipH="0" flipV="0">
            <a:off x="1363637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9" name="Freeform 5579"/>
          <p:cNvSpPr/>
          <p:nvPr/>
        </p:nvSpPr>
        <p:spPr>
          <a:xfrm rot="0" flipH="0" flipV="0">
            <a:off x="1413014" y="232970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0" name="Freeform 5580"/>
          <p:cNvSpPr/>
          <p:nvPr/>
        </p:nvSpPr>
        <p:spPr>
          <a:xfrm rot="0" flipH="0" flipV="0">
            <a:off x="1462481" y="232970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1" name="Freeform 5581"/>
          <p:cNvSpPr/>
          <p:nvPr/>
        </p:nvSpPr>
        <p:spPr>
          <a:xfrm rot="0" flipH="0" flipV="0">
            <a:off x="1511960" y="232970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2" name="Freeform 5582"/>
          <p:cNvSpPr/>
          <p:nvPr/>
        </p:nvSpPr>
        <p:spPr>
          <a:xfrm rot="0" flipH="0" flipV="0">
            <a:off x="1561414" y="232970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3" name="Freeform 5583"/>
          <p:cNvSpPr/>
          <p:nvPr/>
        </p:nvSpPr>
        <p:spPr>
          <a:xfrm rot="0" flipH="0" flipV="0">
            <a:off x="1610893" y="232970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4" name="Freeform 5584"/>
          <p:cNvSpPr/>
          <p:nvPr/>
        </p:nvSpPr>
        <p:spPr>
          <a:xfrm rot="0" flipH="0" flipV="0">
            <a:off x="1660347" y="232970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5" name="Freeform 5585"/>
          <p:cNvSpPr/>
          <p:nvPr/>
        </p:nvSpPr>
        <p:spPr>
          <a:xfrm rot="0" flipH="0" flipV="0">
            <a:off x="3836720" y="232970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6" name="Freeform 5586"/>
          <p:cNvSpPr/>
          <p:nvPr/>
        </p:nvSpPr>
        <p:spPr>
          <a:xfrm rot="0" flipH="0" flipV="0">
            <a:off x="3886187" y="232972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7" name="Freeform 5587"/>
          <p:cNvSpPr/>
          <p:nvPr/>
        </p:nvSpPr>
        <p:spPr>
          <a:xfrm rot="0" flipH="0" flipV="0">
            <a:off x="3935704" y="232972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8" name="Freeform 5588"/>
          <p:cNvSpPr/>
          <p:nvPr/>
        </p:nvSpPr>
        <p:spPr>
          <a:xfrm rot="0" flipH="0" flipV="0">
            <a:off x="3985082" y="232972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9" name="Freeform 5589"/>
          <p:cNvSpPr/>
          <p:nvPr/>
        </p:nvSpPr>
        <p:spPr>
          <a:xfrm rot="0" flipH="0" flipV="0">
            <a:off x="4034548" y="232972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0" name="Freeform 5590"/>
          <p:cNvSpPr/>
          <p:nvPr/>
        </p:nvSpPr>
        <p:spPr>
          <a:xfrm rot="0" flipH="0" flipV="0">
            <a:off x="4084015" y="232972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1" name="Freeform 5591"/>
          <p:cNvSpPr/>
          <p:nvPr/>
        </p:nvSpPr>
        <p:spPr>
          <a:xfrm rot="0" flipH="0" flipV="0">
            <a:off x="4133481" y="232970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2" name="Freeform 5592"/>
          <p:cNvSpPr/>
          <p:nvPr/>
        </p:nvSpPr>
        <p:spPr>
          <a:xfrm rot="0" flipH="0" flipV="0">
            <a:off x="4182948" y="232970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3" name="Freeform 5593"/>
          <p:cNvSpPr/>
          <p:nvPr/>
        </p:nvSpPr>
        <p:spPr>
          <a:xfrm rot="0" flipH="0" flipV="0">
            <a:off x="4232414" y="232970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4" name="Freeform 5594"/>
          <p:cNvSpPr/>
          <p:nvPr/>
        </p:nvSpPr>
        <p:spPr>
          <a:xfrm rot="0" flipH="0" flipV="0">
            <a:off x="4281881" y="232970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5" name="Freeform 5595"/>
          <p:cNvSpPr/>
          <p:nvPr/>
        </p:nvSpPr>
        <p:spPr>
          <a:xfrm rot="0" flipH="0" flipV="0">
            <a:off x="4331347" y="232970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6" name="Freeform 5596"/>
          <p:cNvSpPr/>
          <p:nvPr/>
        </p:nvSpPr>
        <p:spPr>
          <a:xfrm rot="0" flipH="0" flipV="0">
            <a:off x="4380814" y="232970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7" name="Freeform 5597"/>
          <p:cNvSpPr/>
          <p:nvPr/>
        </p:nvSpPr>
        <p:spPr>
          <a:xfrm rot="0" flipH="0" flipV="0">
            <a:off x="4430280" y="232970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8" name="Freeform 5598"/>
          <p:cNvSpPr/>
          <p:nvPr/>
        </p:nvSpPr>
        <p:spPr>
          <a:xfrm rot="0" flipH="0" flipV="0">
            <a:off x="4479797" y="232970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9" name="Freeform 5599"/>
          <p:cNvSpPr/>
          <p:nvPr/>
        </p:nvSpPr>
        <p:spPr>
          <a:xfrm rot="0" flipH="0" flipV="0">
            <a:off x="4529175" y="232970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0" name="Freeform 5600"/>
          <p:cNvSpPr/>
          <p:nvPr/>
        </p:nvSpPr>
        <p:spPr>
          <a:xfrm rot="0" flipH="0" flipV="0">
            <a:off x="4578642" y="232970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1" name="Freeform 5601"/>
          <p:cNvSpPr/>
          <p:nvPr/>
        </p:nvSpPr>
        <p:spPr>
          <a:xfrm rot="0" flipH="0" flipV="0">
            <a:off x="4628108" y="232970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2" name="Freeform 5602"/>
          <p:cNvSpPr/>
          <p:nvPr/>
        </p:nvSpPr>
        <p:spPr>
          <a:xfrm rot="0" flipH="0" flipV="0">
            <a:off x="4677613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3" name="Freeform 5603"/>
          <p:cNvSpPr/>
          <p:nvPr/>
        </p:nvSpPr>
        <p:spPr>
          <a:xfrm rot="0" flipH="0" flipV="0">
            <a:off x="4727079" y="232970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4" name="Freeform 5604"/>
          <p:cNvSpPr/>
          <p:nvPr/>
        </p:nvSpPr>
        <p:spPr>
          <a:xfrm rot="0" flipH="0" flipV="0">
            <a:off x="4776546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5" name="Freeform 5605"/>
          <p:cNvSpPr/>
          <p:nvPr/>
        </p:nvSpPr>
        <p:spPr>
          <a:xfrm rot="0" flipH="0" flipV="0">
            <a:off x="4826012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6" name="Freeform 5606"/>
          <p:cNvSpPr/>
          <p:nvPr/>
        </p:nvSpPr>
        <p:spPr>
          <a:xfrm rot="0" flipH="0" flipV="0">
            <a:off x="4875492" y="232972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7" name="Freeform 5607"/>
          <p:cNvSpPr/>
          <p:nvPr/>
        </p:nvSpPr>
        <p:spPr>
          <a:xfrm rot="0" flipH="0" flipV="0">
            <a:off x="4924945" y="232972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8" name="Freeform 5608"/>
          <p:cNvSpPr/>
          <p:nvPr/>
        </p:nvSpPr>
        <p:spPr>
          <a:xfrm rot="0" flipH="0" flipV="0">
            <a:off x="4974424" y="232972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9" name="Freeform 5609"/>
          <p:cNvSpPr/>
          <p:nvPr/>
        </p:nvSpPr>
        <p:spPr>
          <a:xfrm rot="0" flipH="0" flipV="0">
            <a:off x="5023878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0" name="Freeform 5610"/>
          <p:cNvSpPr/>
          <p:nvPr/>
        </p:nvSpPr>
        <p:spPr>
          <a:xfrm rot="0" flipH="0" flipV="0">
            <a:off x="5073357" y="232970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1" name="Freeform 5611"/>
          <p:cNvSpPr/>
          <p:nvPr/>
        </p:nvSpPr>
        <p:spPr>
          <a:xfrm rot="0" flipH="0" flipV="0">
            <a:off x="5122811" y="232970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2" name="Freeform 5612"/>
          <p:cNvSpPr/>
          <p:nvPr/>
        </p:nvSpPr>
        <p:spPr>
          <a:xfrm rot="0" flipH="0" flipV="0">
            <a:off x="5172290" y="232970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3" name="Freeform 5613"/>
          <p:cNvSpPr/>
          <p:nvPr/>
        </p:nvSpPr>
        <p:spPr>
          <a:xfrm rot="0" flipH="0" flipV="0">
            <a:off x="5370067" y="232970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4" name="Freeform 5614"/>
          <p:cNvSpPr/>
          <p:nvPr/>
        </p:nvSpPr>
        <p:spPr>
          <a:xfrm rot="0" flipH="0" flipV="0">
            <a:off x="5419534" y="232970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5" name="Freeform 5615"/>
          <p:cNvSpPr/>
          <p:nvPr/>
        </p:nvSpPr>
        <p:spPr>
          <a:xfrm rot="0" flipH="0" flipV="0">
            <a:off x="5469000" y="232972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6" name="Freeform 5616"/>
          <p:cNvSpPr/>
          <p:nvPr/>
        </p:nvSpPr>
        <p:spPr>
          <a:xfrm rot="0" flipH="0" flipV="0">
            <a:off x="5518467" y="232970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7" name="Freeform 5617"/>
          <p:cNvSpPr/>
          <p:nvPr/>
        </p:nvSpPr>
        <p:spPr>
          <a:xfrm rot="0" flipH="0" flipV="0">
            <a:off x="5567934" y="232970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8" name="Freeform 5618"/>
          <p:cNvSpPr/>
          <p:nvPr/>
        </p:nvSpPr>
        <p:spPr>
          <a:xfrm rot="0" flipH="0" flipV="0">
            <a:off x="5617400" y="232970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9" name="Freeform 5619"/>
          <p:cNvSpPr/>
          <p:nvPr/>
        </p:nvSpPr>
        <p:spPr>
          <a:xfrm rot="0" flipH="0" flipV="0">
            <a:off x="5666866" y="232970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0" name="Freeform 5620"/>
          <p:cNvSpPr/>
          <p:nvPr/>
        </p:nvSpPr>
        <p:spPr>
          <a:xfrm rot="0" flipH="0" flipV="0">
            <a:off x="5716333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1" name="Freeform 5621"/>
          <p:cNvSpPr/>
          <p:nvPr/>
        </p:nvSpPr>
        <p:spPr>
          <a:xfrm rot="0" flipH="0" flipV="0">
            <a:off x="5765799" y="232970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2" name="Freeform 5622"/>
          <p:cNvSpPr/>
          <p:nvPr/>
        </p:nvSpPr>
        <p:spPr>
          <a:xfrm rot="0" flipH="0" flipV="0">
            <a:off x="5815266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3" name="Freeform 5623"/>
          <p:cNvSpPr/>
          <p:nvPr/>
        </p:nvSpPr>
        <p:spPr>
          <a:xfrm rot="0" flipH="0" flipV="0">
            <a:off x="6161531" y="232972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4" name="Freeform 5624"/>
          <p:cNvSpPr/>
          <p:nvPr/>
        </p:nvSpPr>
        <p:spPr>
          <a:xfrm rot="0" flipH="0" flipV="0">
            <a:off x="6211011" y="2329726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5" name="Freeform 5625"/>
          <p:cNvSpPr/>
          <p:nvPr/>
        </p:nvSpPr>
        <p:spPr>
          <a:xfrm rot="0" flipH="0" flipV="0">
            <a:off x="6260464" y="232970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6" name="Freeform 5626"/>
          <p:cNvSpPr/>
          <p:nvPr/>
        </p:nvSpPr>
        <p:spPr>
          <a:xfrm rot="0" flipH="0" flipV="0">
            <a:off x="6309944" y="232970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7" name="Freeform 5627"/>
          <p:cNvSpPr/>
          <p:nvPr/>
        </p:nvSpPr>
        <p:spPr>
          <a:xfrm rot="0" flipH="0" flipV="0">
            <a:off x="6359321" y="232972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8" name="Freeform 5628"/>
          <p:cNvSpPr/>
          <p:nvPr/>
        </p:nvSpPr>
        <p:spPr>
          <a:xfrm rot="0" flipH="0" flipV="0">
            <a:off x="6408788" y="232970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9" name="Freeform 5629"/>
          <p:cNvSpPr/>
          <p:nvPr/>
        </p:nvSpPr>
        <p:spPr>
          <a:xfrm rot="0" flipH="0" flipV="0">
            <a:off x="6458254" y="232970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0" name="Freeform 5630"/>
          <p:cNvSpPr/>
          <p:nvPr/>
        </p:nvSpPr>
        <p:spPr>
          <a:xfrm rot="0" flipH="0" flipV="0">
            <a:off x="6507721" y="232970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1" name="Freeform 5631"/>
          <p:cNvSpPr/>
          <p:nvPr/>
        </p:nvSpPr>
        <p:spPr>
          <a:xfrm rot="0" flipH="0" flipV="0">
            <a:off x="6557187" y="232972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2" name="Freeform 5632"/>
          <p:cNvSpPr/>
          <p:nvPr/>
        </p:nvSpPr>
        <p:spPr>
          <a:xfrm rot="0" flipH="0" flipV="0">
            <a:off x="6606654" y="232972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3" name="Freeform 5633"/>
          <p:cNvSpPr/>
          <p:nvPr/>
        </p:nvSpPr>
        <p:spPr>
          <a:xfrm rot="0" flipH="0" flipV="0">
            <a:off x="6656121" y="232972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4" name="Freeform 5634"/>
          <p:cNvSpPr/>
          <p:nvPr/>
        </p:nvSpPr>
        <p:spPr>
          <a:xfrm rot="0" flipH="0" flipV="0">
            <a:off x="6755054" y="232972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5" name="Freeform 5635"/>
          <p:cNvSpPr/>
          <p:nvPr/>
        </p:nvSpPr>
        <p:spPr>
          <a:xfrm rot="0" flipH="0" flipV="0">
            <a:off x="6804520" y="232970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6" name="Freeform 5636"/>
          <p:cNvSpPr/>
          <p:nvPr/>
        </p:nvSpPr>
        <p:spPr>
          <a:xfrm rot="0" flipH="0" flipV="0">
            <a:off x="6853986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7" name="Freeform 5637"/>
          <p:cNvSpPr/>
          <p:nvPr/>
        </p:nvSpPr>
        <p:spPr>
          <a:xfrm rot="0" flipH="0" flipV="0">
            <a:off x="6903453" y="232970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8" name="Freeform 5638"/>
          <p:cNvSpPr/>
          <p:nvPr/>
        </p:nvSpPr>
        <p:spPr>
          <a:xfrm rot="0" flipH="0" flipV="0">
            <a:off x="6952919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9" name="Freeform 5639"/>
          <p:cNvSpPr/>
          <p:nvPr/>
        </p:nvSpPr>
        <p:spPr>
          <a:xfrm rot="0" flipH="0" flipV="0">
            <a:off x="7002399" y="232970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0" name="Freeform 5640"/>
          <p:cNvSpPr/>
          <p:nvPr/>
        </p:nvSpPr>
        <p:spPr>
          <a:xfrm rot="0" flipH="0" flipV="0">
            <a:off x="7051853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1" name="Freeform 5641"/>
          <p:cNvSpPr/>
          <p:nvPr/>
        </p:nvSpPr>
        <p:spPr>
          <a:xfrm rot="0" flipH="0" flipV="0">
            <a:off x="7101319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2" name="Freeform 5642"/>
          <p:cNvSpPr/>
          <p:nvPr/>
        </p:nvSpPr>
        <p:spPr>
          <a:xfrm rot="0" flipH="0" flipV="0">
            <a:off x="7150785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3" name="Freeform 5643"/>
          <p:cNvSpPr/>
          <p:nvPr/>
        </p:nvSpPr>
        <p:spPr>
          <a:xfrm rot="0" flipH="0" flipV="0">
            <a:off x="7200252" y="23297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4" name="Freeform 5644"/>
          <p:cNvSpPr/>
          <p:nvPr/>
        </p:nvSpPr>
        <p:spPr>
          <a:xfrm rot="0" flipH="0" flipV="0">
            <a:off x="7249718" y="232970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5" name="Freeform 5645"/>
          <p:cNvSpPr/>
          <p:nvPr/>
        </p:nvSpPr>
        <p:spPr>
          <a:xfrm rot="0" flipH="0" flipV="0">
            <a:off x="7299185" y="232970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6" name="Freeform 5646"/>
          <p:cNvSpPr/>
          <p:nvPr/>
        </p:nvSpPr>
        <p:spPr>
          <a:xfrm rot="0" flipH="0" flipV="0">
            <a:off x="1338529" y="237145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7" name="Freeform 5647"/>
          <p:cNvSpPr/>
          <p:nvPr/>
        </p:nvSpPr>
        <p:spPr>
          <a:xfrm rot="0" flipH="0" flipV="0">
            <a:off x="1387995" y="237145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8" name="Freeform 5648"/>
          <p:cNvSpPr/>
          <p:nvPr/>
        </p:nvSpPr>
        <p:spPr>
          <a:xfrm rot="0" flipH="0" flipV="0">
            <a:off x="1437462" y="237145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9" name="Freeform 5649"/>
          <p:cNvSpPr/>
          <p:nvPr/>
        </p:nvSpPr>
        <p:spPr>
          <a:xfrm rot="0" flipH="0" flipV="0">
            <a:off x="1486928" y="23714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0" name="Freeform 5650"/>
          <p:cNvSpPr/>
          <p:nvPr/>
        </p:nvSpPr>
        <p:spPr>
          <a:xfrm rot="0" flipH="0" flipV="0">
            <a:off x="1536395" y="237144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1" name="Freeform 5651"/>
          <p:cNvSpPr/>
          <p:nvPr/>
        </p:nvSpPr>
        <p:spPr>
          <a:xfrm rot="0" flipH="0" flipV="0">
            <a:off x="1585861" y="23714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2" name="Freeform 5652"/>
          <p:cNvSpPr/>
          <p:nvPr/>
        </p:nvSpPr>
        <p:spPr>
          <a:xfrm rot="0" flipH="0" flipV="0">
            <a:off x="1635328" y="23714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3" name="Freeform 5653"/>
          <p:cNvSpPr/>
          <p:nvPr/>
        </p:nvSpPr>
        <p:spPr>
          <a:xfrm rot="0" flipH="0" flipV="0">
            <a:off x="1684794" y="23714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4" name="Freeform 5654"/>
          <p:cNvSpPr/>
          <p:nvPr/>
        </p:nvSpPr>
        <p:spPr>
          <a:xfrm rot="0" flipH="0" flipV="0">
            <a:off x="2129955" y="23714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5" name="Freeform 5655"/>
          <p:cNvSpPr/>
          <p:nvPr/>
        </p:nvSpPr>
        <p:spPr>
          <a:xfrm rot="0" flipH="0" flipV="0">
            <a:off x="3861206" y="23714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6" name="Freeform 5656"/>
          <p:cNvSpPr/>
          <p:nvPr/>
        </p:nvSpPr>
        <p:spPr>
          <a:xfrm rot="0" flipH="0" flipV="0">
            <a:off x="3910596" y="237145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7" name="Freeform 5657"/>
          <p:cNvSpPr/>
          <p:nvPr/>
        </p:nvSpPr>
        <p:spPr>
          <a:xfrm rot="0" flipH="0" flipV="0">
            <a:off x="3960050" y="237145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852"/>
                </a:cubicBezTo>
                <a:cubicBezTo>
                  <a:pt x="25717" y="19926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8" name="Freeform 5658"/>
          <p:cNvSpPr/>
          <p:nvPr/>
        </p:nvSpPr>
        <p:spPr>
          <a:xfrm rot="0" flipH="0" flipV="0">
            <a:off x="4009529" y="237145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9" name="Freeform 5659"/>
          <p:cNvSpPr/>
          <p:nvPr/>
        </p:nvSpPr>
        <p:spPr>
          <a:xfrm rot="0" flipH="0" flipV="0">
            <a:off x="4058996" y="237145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0" name="Freeform 5660"/>
          <p:cNvSpPr/>
          <p:nvPr/>
        </p:nvSpPr>
        <p:spPr>
          <a:xfrm rot="0" flipH="0" flipV="0">
            <a:off x="4108462" y="237145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1" name="Freeform 5661"/>
          <p:cNvSpPr/>
          <p:nvPr/>
        </p:nvSpPr>
        <p:spPr>
          <a:xfrm rot="0" flipH="0" flipV="0">
            <a:off x="4157929" y="23714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2" name="Freeform 5662"/>
          <p:cNvSpPr/>
          <p:nvPr/>
        </p:nvSpPr>
        <p:spPr>
          <a:xfrm rot="0" flipH="0" flipV="0">
            <a:off x="4207395" y="23714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3" name="Freeform 5663"/>
          <p:cNvSpPr/>
          <p:nvPr/>
        </p:nvSpPr>
        <p:spPr>
          <a:xfrm rot="0" flipH="0" flipV="0">
            <a:off x="4256849" y="237144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4" name="Freeform 5664"/>
          <p:cNvSpPr/>
          <p:nvPr/>
        </p:nvSpPr>
        <p:spPr>
          <a:xfrm rot="0" flipH="0" flipV="0">
            <a:off x="4306366" y="23714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5" name="Freeform 5665"/>
          <p:cNvSpPr/>
          <p:nvPr/>
        </p:nvSpPr>
        <p:spPr>
          <a:xfrm rot="0" flipH="0" flipV="0">
            <a:off x="4355782" y="237144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6" name="Freeform 5666"/>
          <p:cNvSpPr/>
          <p:nvPr/>
        </p:nvSpPr>
        <p:spPr>
          <a:xfrm rot="0" flipH="0" flipV="0">
            <a:off x="4405299" y="23714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7" name="Freeform 5667"/>
          <p:cNvSpPr/>
          <p:nvPr/>
        </p:nvSpPr>
        <p:spPr>
          <a:xfrm rot="0" flipH="0" flipV="0">
            <a:off x="4454690" y="23714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8" name="Freeform 5668"/>
          <p:cNvSpPr/>
          <p:nvPr/>
        </p:nvSpPr>
        <p:spPr>
          <a:xfrm rot="0" flipH="0" flipV="0">
            <a:off x="4504144" y="237144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9" name="Freeform 5669"/>
          <p:cNvSpPr/>
          <p:nvPr/>
        </p:nvSpPr>
        <p:spPr>
          <a:xfrm rot="0" flipH="0" flipV="0">
            <a:off x="4553623" y="23714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0" name="Freeform 5670"/>
          <p:cNvSpPr/>
          <p:nvPr/>
        </p:nvSpPr>
        <p:spPr>
          <a:xfrm rot="0" flipH="0" flipV="0">
            <a:off x="4603076" y="237144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1" name="Freeform 5671"/>
          <p:cNvSpPr/>
          <p:nvPr/>
        </p:nvSpPr>
        <p:spPr>
          <a:xfrm rot="0" flipH="0" flipV="0">
            <a:off x="4652556" y="23714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2" name="Freeform 5672"/>
          <p:cNvSpPr/>
          <p:nvPr/>
        </p:nvSpPr>
        <p:spPr>
          <a:xfrm rot="0" flipH="0" flipV="0">
            <a:off x="4702060" y="23714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3" name="Freeform 5673"/>
          <p:cNvSpPr/>
          <p:nvPr/>
        </p:nvSpPr>
        <p:spPr>
          <a:xfrm rot="0" flipH="0" flipV="0">
            <a:off x="4751527" y="237144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4" name="Freeform 5674"/>
          <p:cNvSpPr/>
          <p:nvPr/>
        </p:nvSpPr>
        <p:spPr>
          <a:xfrm rot="0" flipH="0" flipV="0">
            <a:off x="4800993" y="23714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5" name="Freeform 5675"/>
          <p:cNvSpPr/>
          <p:nvPr/>
        </p:nvSpPr>
        <p:spPr>
          <a:xfrm rot="0" flipH="0" flipV="0">
            <a:off x="4850460" y="237145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6" name="Freeform 5676"/>
          <p:cNvSpPr/>
          <p:nvPr/>
        </p:nvSpPr>
        <p:spPr>
          <a:xfrm rot="0" flipH="0" flipV="0">
            <a:off x="4899926" y="237145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7" name="Freeform 5677"/>
          <p:cNvSpPr/>
          <p:nvPr/>
        </p:nvSpPr>
        <p:spPr>
          <a:xfrm rot="0" flipH="0" flipV="0">
            <a:off x="4949393" y="237145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8" name="Freeform 5678"/>
          <p:cNvSpPr/>
          <p:nvPr/>
        </p:nvSpPr>
        <p:spPr>
          <a:xfrm rot="0" flipH="0" flipV="0">
            <a:off x="4998859" y="23714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9" name="Freeform 5679"/>
          <p:cNvSpPr/>
          <p:nvPr/>
        </p:nvSpPr>
        <p:spPr>
          <a:xfrm rot="0" flipH="0" flipV="0">
            <a:off x="5048326" y="237144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0" name="Freeform 5680"/>
          <p:cNvSpPr/>
          <p:nvPr/>
        </p:nvSpPr>
        <p:spPr>
          <a:xfrm rot="0" flipH="0" flipV="0">
            <a:off x="5097716" y="23714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1" name="Freeform 5681"/>
          <p:cNvSpPr/>
          <p:nvPr/>
        </p:nvSpPr>
        <p:spPr>
          <a:xfrm rot="0" flipH="0" flipV="0">
            <a:off x="5147259" y="237144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2" name="Freeform 5682"/>
          <p:cNvSpPr/>
          <p:nvPr/>
        </p:nvSpPr>
        <p:spPr>
          <a:xfrm rot="0" flipH="0" flipV="0">
            <a:off x="5196649" y="23714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3" name="Freeform 5683"/>
          <p:cNvSpPr/>
          <p:nvPr/>
        </p:nvSpPr>
        <p:spPr>
          <a:xfrm rot="0" flipH="0" flipV="0">
            <a:off x="5246116" y="237145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4" name="Freeform 5684"/>
          <p:cNvSpPr/>
          <p:nvPr/>
        </p:nvSpPr>
        <p:spPr>
          <a:xfrm rot="0" flipH="0" flipV="0">
            <a:off x="5394502" y="237144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5" name="Freeform 5685"/>
          <p:cNvSpPr/>
          <p:nvPr/>
        </p:nvSpPr>
        <p:spPr>
          <a:xfrm rot="0" flipH="0" flipV="0">
            <a:off x="5443981" y="237145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6" name="Freeform 5686"/>
          <p:cNvSpPr/>
          <p:nvPr/>
        </p:nvSpPr>
        <p:spPr>
          <a:xfrm rot="0" flipH="0" flipV="0">
            <a:off x="5493435" y="237145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7" name="Freeform 5687"/>
          <p:cNvSpPr/>
          <p:nvPr/>
        </p:nvSpPr>
        <p:spPr>
          <a:xfrm rot="0" flipH="0" flipV="0">
            <a:off x="5542915" y="23714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8" name="Freeform 5688"/>
          <p:cNvSpPr/>
          <p:nvPr/>
        </p:nvSpPr>
        <p:spPr>
          <a:xfrm rot="0" flipH="0" flipV="0">
            <a:off x="5592381" y="23714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9" name="Freeform 5689"/>
          <p:cNvSpPr/>
          <p:nvPr/>
        </p:nvSpPr>
        <p:spPr>
          <a:xfrm rot="0" flipH="0" flipV="0">
            <a:off x="5641848" y="23714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0" name="Freeform 5690"/>
          <p:cNvSpPr/>
          <p:nvPr/>
        </p:nvSpPr>
        <p:spPr>
          <a:xfrm rot="0" flipH="0" flipV="0">
            <a:off x="5691314" y="23714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1" name="Freeform 5691"/>
          <p:cNvSpPr/>
          <p:nvPr/>
        </p:nvSpPr>
        <p:spPr>
          <a:xfrm rot="0" flipH="0" flipV="0">
            <a:off x="5740781" y="23714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2" name="Freeform 5692"/>
          <p:cNvSpPr/>
          <p:nvPr/>
        </p:nvSpPr>
        <p:spPr>
          <a:xfrm rot="0" flipH="0" flipV="0">
            <a:off x="5790247" y="237145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3" name="Freeform 5693"/>
          <p:cNvSpPr/>
          <p:nvPr/>
        </p:nvSpPr>
        <p:spPr>
          <a:xfrm rot="0" flipH="0" flipV="0">
            <a:off x="5839714" y="237145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4" name="Freeform 5694"/>
          <p:cNvSpPr/>
          <p:nvPr/>
        </p:nvSpPr>
        <p:spPr>
          <a:xfrm rot="0" flipH="0" flipV="0">
            <a:off x="6235369" y="23714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5" name="Freeform 5695"/>
          <p:cNvSpPr/>
          <p:nvPr/>
        </p:nvSpPr>
        <p:spPr>
          <a:xfrm rot="0" flipH="0" flipV="0">
            <a:off x="6284823" y="237144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6" name="Freeform 5696"/>
          <p:cNvSpPr/>
          <p:nvPr/>
        </p:nvSpPr>
        <p:spPr>
          <a:xfrm rot="0" flipH="0" flipV="0">
            <a:off x="6334264" y="237144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7" name="Freeform 5697"/>
          <p:cNvSpPr/>
          <p:nvPr/>
        </p:nvSpPr>
        <p:spPr>
          <a:xfrm rot="0" flipH="0" flipV="0">
            <a:off x="6383756" y="237145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8" name="Freeform 5698"/>
          <p:cNvSpPr/>
          <p:nvPr/>
        </p:nvSpPr>
        <p:spPr>
          <a:xfrm rot="0" flipH="0" flipV="0">
            <a:off x="6433235" y="237144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9" name="Freeform 5699"/>
          <p:cNvSpPr/>
          <p:nvPr/>
        </p:nvSpPr>
        <p:spPr>
          <a:xfrm rot="0" flipH="0" flipV="0">
            <a:off x="6482689" y="23714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0" name="Freeform 5700"/>
          <p:cNvSpPr/>
          <p:nvPr/>
        </p:nvSpPr>
        <p:spPr>
          <a:xfrm rot="0" flipH="0" flipV="0">
            <a:off x="6532169" y="237145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1" name="Freeform 5701"/>
          <p:cNvSpPr/>
          <p:nvPr/>
        </p:nvSpPr>
        <p:spPr>
          <a:xfrm rot="0" flipH="0" flipV="0">
            <a:off x="6581635" y="237145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2" name="Freeform 5702"/>
          <p:cNvSpPr/>
          <p:nvPr/>
        </p:nvSpPr>
        <p:spPr>
          <a:xfrm rot="0" flipH="0" flipV="0">
            <a:off x="6779500" y="23714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3" name="Freeform 5703"/>
          <p:cNvSpPr/>
          <p:nvPr/>
        </p:nvSpPr>
        <p:spPr>
          <a:xfrm rot="0" flipH="0" flipV="0">
            <a:off x="6828955" y="23714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4" name="Freeform 5704"/>
          <p:cNvSpPr/>
          <p:nvPr/>
        </p:nvSpPr>
        <p:spPr>
          <a:xfrm rot="0" flipH="0" flipV="0">
            <a:off x="6878434" y="23714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5" name="Freeform 5705"/>
          <p:cNvSpPr/>
          <p:nvPr/>
        </p:nvSpPr>
        <p:spPr>
          <a:xfrm rot="0" flipH="0" flipV="0">
            <a:off x="6927900" y="23714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6" name="Freeform 5706"/>
          <p:cNvSpPr/>
          <p:nvPr/>
        </p:nvSpPr>
        <p:spPr>
          <a:xfrm rot="0" flipH="0" flipV="0">
            <a:off x="6977367" y="23714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7" name="Freeform 5707"/>
          <p:cNvSpPr/>
          <p:nvPr/>
        </p:nvSpPr>
        <p:spPr>
          <a:xfrm rot="0" flipH="0" flipV="0">
            <a:off x="7026833" y="237144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8" name="Freeform 5708"/>
          <p:cNvSpPr/>
          <p:nvPr/>
        </p:nvSpPr>
        <p:spPr>
          <a:xfrm rot="0" flipH="0" flipV="0">
            <a:off x="7076299" y="23714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9" name="Freeform 5709"/>
          <p:cNvSpPr/>
          <p:nvPr/>
        </p:nvSpPr>
        <p:spPr>
          <a:xfrm rot="0" flipH="0" flipV="0">
            <a:off x="7125766" y="237145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0" name="Freeform 5710"/>
          <p:cNvSpPr/>
          <p:nvPr/>
        </p:nvSpPr>
        <p:spPr>
          <a:xfrm rot="0" flipH="0" flipV="0">
            <a:off x="7175233" y="237144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1" name="Freeform 5711"/>
          <p:cNvSpPr/>
          <p:nvPr/>
        </p:nvSpPr>
        <p:spPr>
          <a:xfrm rot="0" flipH="0" flipV="0">
            <a:off x="7224611" y="23714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2" name="Freeform 5712"/>
          <p:cNvSpPr/>
          <p:nvPr/>
        </p:nvSpPr>
        <p:spPr>
          <a:xfrm rot="0" flipH="0" flipV="0">
            <a:off x="7274077" y="23714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3" name="Freeform 5713"/>
          <p:cNvSpPr/>
          <p:nvPr/>
        </p:nvSpPr>
        <p:spPr>
          <a:xfrm rot="0" flipH="0" flipV="0">
            <a:off x="1363637" y="241430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4" name="Freeform 5714"/>
          <p:cNvSpPr/>
          <p:nvPr/>
        </p:nvSpPr>
        <p:spPr>
          <a:xfrm rot="0" flipH="0" flipV="0">
            <a:off x="1413014" y="241430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5" name="Freeform 5715"/>
          <p:cNvSpPr/>
          <p:nvPr/>
        </p:nvSpPr>
        <p:spPr>
          <a:xfrm rot="0" flipH="0" flipV="0">
            <a:off x="1462481" y="241430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6" name="Freeform 5716"/>
          <p:cNvSpPr/>
          <p:nvPr/>
        </p:nvSpPr>
        <p:spPr>
          <a:xfrm rot="0" flipH="0" flipV="0">
            <a:off x="1511960" y="241429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7" name="Freeform 5717"/>
          <p:cNvSpPr/>
          <p:nvPr/>
        </p:nvSpPr>
        <p:spPr>
          <a:xfrm rot="0" flipH="0" flipV="0">
            <a:off x="1561414" y="241429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8" name="Freeform 5718"/>
          <p:cNvSpPr/>
          <p:nvPr/>
        </p:nvSpPr>
        <p:spPr>
          <a:xfrm rot="0" flipH="0" flipV="0">
            <a:off x="1610893" y="241429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9" name="Freeform 5719"/>
          <p:cNvSpPr/>
          <p:nvPr/>
        </p:nvSpPr>
        <p:spPr>
          <a:xfrm rot="0" flipH="0" flipV="0">
            <a:off x="1660347" y="241430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0" name="Freeform 5720"/>
          <p:cNvSpPr/>
          <p:nvPr/>
        </p:nvSpPr>
        <p:spPr>
          <a:xfrm rot="0" flipH="0" flipV="0">
            <a:off x="3836720" y="241429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1" name="Freeform 5721"/>
          <p:cNvSpPr/>
          <p:nvPr/>
        </p:nvSpPr>
        <p:spPr>
          <a:xfrm rot="0" flipH="0" flipV="0">
            <a:off x="3886187" y="241429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2" name="Freeform 5722"/>
          <p:cNvSpPr/>
          <p:nvPr/>
        </p:nvSpPr>
        <p:spPr>
          <a:xfrm rot="0" flipH="0" flipV="0">
            <a:off x="3935704" y="241430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3" name="Freeform 5723"/>
          <p:cNvSpPr/>
          <p:nvPr/>
        </p:nvSpPr>
        <p:spPr>
          <a:xfrm rot="0" flipH="0" flipV="0">
            <a:off x="3985082" y="241430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4" name="Freeform 5724"/>
          <p:cNvSpPr/>
          <p:nvPr/>
        </p:nvSpPr>
        <p:spPr>
          <a:xfrm rot="0" flipH="0" flipV="0">
            <a:off x="4034548" y="241430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5" name="Freeform 5725"/>
          <p:cNvSpPr/>
          <p:nvPr/>
        </p:nvSpPr>
        <p:spPr>
          <a:xfrm rot="0" flipH="0" flipV="0">
            <a:off x="4084015" y="241429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6" name="Freeform 5726"/>
          <p:cNvSpPr/>
          <p:nvPr/>
        </p:nvSpPr>
        <p:spPr>
          <a:xfrm rot="0" flipH="0" flipV="0">
            <a:off x="4133481" y="241429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7" name="Freeform 5727"/>
          <p:cNvSpPr/>
          <p:nvPr/>
        </p:nvSpPr>
        <p:spPr>
          <a:xfrm rot="0" flipH="0" flipV="0">
            <a:off x="4182948" y="241429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8" name="Freeform 5728"/>
          <p:cNvSpPr/>
          <p:nvPr/>
        </p:nvSpPr>
        <p:spPr>
          <a:xfrm rot="0" flipH="0" flipV="0">
            <a:off x="4232414" y="241429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9" name="Freeform 5729"/>
          <p:cNvSpPr/>
          <p:nvPr/>
        </p:nvSpPr>
        <p:spPr>
          <a:xfrm rot="0" flipH="0" flipV="0">
            <a:off x="4281881" y="241429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0" name="Freeform 5730"/>
          <p:cNvSpPr/>
          <p:nvPr/>
        </p:nvSpPr>
        <p:spPr>
          <a:xfrm rot="0" flipH="0" flipV="0">
            <a:off x="4331347" y="241429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1" name="Freeform 5731"/>
          <p:cNvSpPr/>
          <p:nvPr/>
        </p:nvSpPr>
        <p:spPr>
          <a:xfrm rot="0" flipH="0" flipV="0">
            <a:off x="4380814" y="241429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2" name="Freeform 5732"/>
          <p:cNvSpPr/>
          <p:nvPr/>
        </p:nvSpPr>
        <p:spPr>
          <a:xfrm rot="0" flipH="0" flipV="0">
            <a:off x="4430280" y="241429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3" name="Freeform 5733"/>
          <p:cNvSpPr/>
          <p:nvPr/>
        </p:nvSpPr>
        <p:spPr>
          <a:xfrm rot="0" flipH="0" flipV="0">
            <a:off x="4479797" y="241429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4" name="Freeform 5734"/>
          <p:cNvSpPr/>
          <p:nvPr/>
        </p:nvSpPr>
        <p:spPr>
          <a:xfrm rot="0" flipH="0" flipV="0">
            <a:off x="4529175" y="241429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5" name="Freeform 5735"/>
          <p:cNvSpPr/>
          <p:nvPr/>
        </p:nvSpPr>
        <p:spPr>
          <a:xfrm rot="0" flipH="0" flipV="0">
            <a:off x="4578642" y="241429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6" name="Freeform 5736"/>
          <p:cNvSpPr/>
          <p:nvPr/>
        </p:nvSpPr>
        <p:spPr>
          <a:xfrm rot="0" flipH="0" flipV="0">
            <a:off x="4628108" y="241429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7" name="Freeform 5737"/>
          <p:cNvSpPr/>
          <p:nvPr/>
        </p:nvSpPr>
        <p:spPr>
          <a:xfrm rot="0" flipH="0" flipV="0">
            <a:off x="4677613" y="241429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8" name="Freeform 5738"/>
          <p:cNvSpPr/>
          <p:nvPr/>
        </p:nvSpPr>
        <p:spPr>
          <a:xfrm rot="0" flipH="0" flipV="0">
            <a:off x="4727079" y="241429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9" name="Freeform 5739"/>
          <p:cNvSpPr/>
          <p:nvPr/>
        </p:nvSpPr>
        <p:spPr>
          <a:xfrm rot="0" flipH="0" flipV="0">
            <a:off x="4776546" y="241429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0" name="Freeform 5740"/>
          <p:cNvSpPr/>
          <p:nvPr/>
        </p:nvSpPr>
        <p:spPr>
          <a:xfrm rot="0" flipH="0" flipV="0">
            <a:off x="4826012" y="241429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1" name="Freeform 5741"/>
          <p:cNvSpPr/>
          <p:nvPr/>
        </p:nvSpPr>
        <p:spPr>
          <a:xfrm rot="0" flipH="0" flipV="0">
            <a:off x="4875492" y="241430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2" name="Freeform 5742"/>
          <p:cNvSpPr/>
          <p:nvPr/>
        </p:nvSpPr>
        <p:spPr>
          <a:xfrm rot="0" flipH="0" flipV="0">
            <a:off x="4924945" y="241430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3" name="Freeform 5743"/>
          <p:cNvSpPr/>
          <p:nvPr/>
        </p:nvSpPr>
        <p:spPr>
          <a:xfrm rot="0" flipH="0" flipV="0">
            <a:off x="4974424" y="241430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4" name="Freeform 5744"/>
          <p:cNvSpPr/>
          <p:nvPr/>
        </p:nvSpPr>
        <p:spPr>
          <a:xfrm rot="0" flipH="0" flipV="0">
            <a:off x="5023878" y="241429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5" name="Freeform 5745"/>
          <p:cNvSpPr/>
          <p:nvPr/>
        </p:nvSpPr>
        <p:spPr>
          <a:xfrm rot="0" flipH="0" flipV="0">
            <a:off x="5073357" y="241429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6" name="Freeform 5746"/>
          <p:cNvSpPr/>
          <p:nvPr/>
        </p:nvSpPr>
        <p:spPr>
          <a:xfrm rot="0" flipH="0" flipV="0">
            <a:off x="5122811" y="241429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7" name="Freeform 5747"/>
          <p:cNvSpPr/>
          <p:nvPr/>
        </p:nvSpPr>
        <p:spPr>
          <a:xfrm rot="0" flipH="0" flipV="0">
            <a:off x="5172290" y="241429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8" name="Freeform 5748"/>
          <p:cNvSpPr/>
          <p:nvPr/>
        </p:nvSpPr>
        <p:spPr>
          <a:xfrm rot="0" flipH="0" flipV="0">
            <a:off x="5221744" y="241429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9" name="Freeform 5749"/>
          <p:cNvSpPr/>
          <p:nvPr/>
        </p:nvSpPr>
        <p:spPr>
          <a:xfrm rot="0" flipH="0" flipV="0">
            <a:off x="5370067" y="241430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0" name="Freeform 5750"/>
          <p:cNvSpPr/>
          <p:nvPr/>
        </p:nvSpPr>
        <p:spPr>
          <a:xfrm rot="0" flipH="0" flipV="0">
            <a:off x="5419534" y="241429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1" name="Freeform 5751"/>
          <p:cNvSpPr/>
          <p:nvPr/>
        </p:nvSpPr>
        <p:spPr>
          <a:xfrm rot="0" flipH="0" flipV="0">
            <a:off x="5469000" y="241430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2" name="Freeform 5752"/>
          <p:cNvSpPr/>
          <p:nvPr/>
        </p:nvSpPr>
        <p:spPr>
          <a:xfrm rot="0" flipH="0" flipV="0">
            <a:off x="5518467" y="241430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3" name="Freeform 5753"/>
          <p:cNvSpPr/>
          <p:nvPr/>
        </p:nvSpPr>
        <p:spPr>
          <a:xfrm rot="0" flipH="0" flipV="0">
            <a:off x="5567934" y="241429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4" name="Freeform 5754"/>
          <p:cNvSpPr/>
          <p:nvPr/>
        </p:nvSpPr>
        <p:spPr>
          <a:xfrm rot="0" flipH="0" flipV="0">
            <a:off x="5617400" y="241429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5" name="Freeform 5755"/>
          <p:cNvSpPr/>
          <p:nvPr/>
        </p:nvSpPr>
        <p:spPr>
          <a:xfrm rot="0" flipH="0" flipV="0">
            <a:off x="5666866" y="241429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6" name="Freeform 5756"/>
          <p:cNvSpPr/>
          <p:nvPr/>
        </p:nvSpPr>
        <p:spPr>
          <a:xfrm rot="0" flipH="0" flipV="0">
            <a:off x="5716333" y="241430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7" name="Freeform 5757"/>
          <p:cNvSpPr/>
          <p:nvPr/>
        </p:nvSpPr>
        <p:spPr>
          <a:xfrm rot="0" flipH="0" flipV="0">
            <a:off x="5765799" y="241430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8" name="Freeform 5758"/>
          <p:cNvSpPr/>
          <p:nvPr/>
        </p:nvSpPr>
        <p:spPr>
          <a:xfrm rot="0" flipH="0" flipV="0">
            <a:off x="5815266" y="241430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9" name="Freeform 5759"/>
          <p:cNvSpPr/>
          <p:nvPr/>
        </p:nvSpPr>
        <p:spPr>
          <a:xfrm rot="0" flipH="0" flipV="0">
            <a:off x="6260464" y="241429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0" name="Freeform 5760"/>
          <p:cNvSpPr/>
          <p:nvPr/>
        </p:nvSpPr>
        <p:spPr>
          <a:xfrm rot="0" flipH="0" flipV="0">
            <a:off x="6309944" y="241429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1" name="Freeform 5761"/>
          <p:cNvSpPr/>
          <p:nvPr/>
        </p:nvSpPr>
        <p:spPr>
          <a:xfrm rot="0" flipH="0" flipV="0">
            <a:off x="6359321" y="241429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2" name="Freeform 5762"/>
          <p:cNvSpPr/>
          <p:nvPr/>
        </p:nvSpPr>
        <p:spPr>
          <a:xfrm rot="0" flipH="0" flipV="0">
            <a:off x="6408788" y="241430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3" name="Freeform 5763"/>
          <p:cNvSpPr/>
          <p:nvPr/>
        </p:nvSpPr>
        <p:spPr>
          <a:xfrm rot="0" flipH="0" flipV="0">
            <a:off x="6458254" y="241430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4" name="Freeform 5764"/>
          <p:cNvSpPr/>
          <p:nvPr/>
        </p:nvSpPr>
        <p:spPr>
          <a:xfrm rot="0" flipH="0" flipV="0">
            <a:off x="6507721" y="241430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5" name="Freeform 5765"/>
          <p:cNvSpPr/>
          <p:nvPr/>
        </p:nvSpPr>
        <p:spPr>
          <a:xfrm rot="0" flipH="0" flipV="0">
            <a:off x="6853986" y="241429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6" name="Freeform 5766"/>
          <p:cNvSpPr/>
          <p:nvPr/>
        </p:nvSpPr>
        <p:spPr>
          <a:xfrm rot="0" flipH="0" flipV="0">
            <a:off x="6903453" y="241429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941"/>
                </a:cubicBezTo>
                <a:cubicBezTo>
                  <a:pt x="25615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7" name="Freeform 5767"/>
          <p:cNvSpPr/>
          <p:nvPr/>
        </p:nvSpPr>
        <p:spPr>
          <a:xfrm rot="0" flipH="0" flipV="0">
            <a:off x="6952919" y="241429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8" name="Freeform 5768"/>
          <p:cNvSpPr/>
          <p:nvPr/>
        </p:nvSpPr>
        <p:spPr>
          <a:xfrm rot="0" flipH="0" flipV="0">
            <a:off x="7002399" y="241429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9" name="Freeform 5769"/>
          <p:cNvSpPr/>
          <p:nvPr/>
        </p:nvSpPr>
        <p:spPr>
          <a:xfrm rot="0" flipH="0" flipV="0">
            <a:off x="7051853" y="241429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0" name="Freeform 5770"/>
          <p:cNvSpPr/>
          <p:nvPr/>
        </p:nvSpPr>
        <p:spPr>
          <a:xfrm rot="0" flipH="0" flipV="0">
            <a:off x="7101319" y="241429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1" name="Freeform 5771"/>
          <p:cNvSpPr/>
          <p:nvPr/>
        </p:nvSpPr>
        <p:spPr>
          <a:xfrm rot="0" flipH="0" flipV="0">
            <a:off x="7150785" y="241430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2" name="Freeform 5772"/>
          <p:cNvSpPr/>
          <p:nvPr/>
        </p:nvSpPr>
        <p:spPr>
          <a:xfrm rot="0" flipH="0" flipV="0">
            <a:off x="7200252" y="241429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3" name="Freeform 5773"/>
          <p:cNvSpPr/>
          <p:nvPr/>
        </p:nvSpPr>
        <p:spPr>
          <a:xfrm rot="0" flipH="0" flipV="0">
            <a:off x="7249718" y="241429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4" name="Freeform 5774"/>
          <p:cNvSpPr/>
          <p:nvPr/>
        </p:nvSpPr>
        <p:spPr>
          <a:xfrm rot="0" flipH="0" flipV="0">
            <a:off x="1486928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5" name="Freeform 5775"/>
          <p:cNvSpPr/>
          <p:nvPr/>
        </p:nvSpPr>
        <p:spPr>
          <a:xfrm rot="0" flipH="0" flipV="0">
            <a:off x="1536395" y="245602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6" name="Freeform 5776"/>
          <p:cNvSpPr/>
          <p:nvPr/>
        </p:nvSpPr>
        <p:spPr>
          <a:xfrm rot="0" flipH="0" flipV="0">
            <a:off x="1585861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7" name="Freeform 5777"/>
          <p:cNvSpPr/>
          <p:nvPr/>
        </p:nvSpPr>
        <p:spPr>
          <a:xfrm rot="0" flipH="0" flipV="0">
            <a:off x="1635328" y="245602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8" name="Freeform 5778"/>
          <p:cNvSpPr/>
          <p:nvPr/>
        </p:nvSpPr>
        <p:spPr>
          <a:xfrm rot="0" flipH="0" flipV="0">
            <a:off x="2129955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9" name="Freeform 5779"/>
          <p:cNvSpPr/>
          <p:nvPr/>
        </p:nvSpPr>
        <p:spPr>
          <a:xfrm rot="0" flipH="0" flipV="0">
            <a:off x="3861206" y="24560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0" name="Freeform 5780"/>
          <p:cNvSpPr/>
          <p:nvPr/>
        </p:nvSpPr>
        <p:spPr>
          <a:xfrm rot="0" flipH="0" flipV="0">
            <a:off x="3910596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1" name="Freeform 5781"/>
          <p:cNvSpPr/>
          <p:nvPr/>
        </p:nvSpPr>
        <p:spPr>
          <a:xfrm rot="0" flipH="0" flipV="0">
            <a:off x="3960050" y="245602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20002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2" name="Freeform 5782"/>
          <p:cNvSpPr/>
          <p:nvPr/>
        </p:nvSpPr>
        <p:spPr>
          <a:xfrm rot="0" flipH="0" flipV="0">
            <a:off x="4009529" y="245605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3" name="Freeform 5783"/>
          <p:cNvSpPr/>
          <p:nvPr/>
        </p:nvSpPr>
        <p:spPr>
          <a:xfrm rot="0" flipH="0" flipV="0">
            <a:off x="4058996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4" name="Freeform 5784"/>
          <p:cNvSpPr/>
          <p:nvPr/>
        </p:nvSpPr>
        <p:spPr>
          <a:xfrm rot="0" flipH="0" flipV="0">
            <a:off x="4108462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5" name="Freeform 5785"/>
          <p:cNvSpPr/>
          <p:nvPr/>
        </p:nvSpPr>
        <p:spPr>
          <a:xfrm rot="0" flipH="0" flipV="0">
            <a:off x="4157929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6" name="Freeform 5786"/>
          <p:cNvSpPr/>
          <p:nvPr/>
        </p:nvSpPr>
        <p:spPr>
          <a:xfrm rot="0" flipH="0" flipV="0">
            <a:off x="4207395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7" name="Freeform 5787"/>
          <p:cNvSpPr/>
          <p:nvPr/>
        </p:nvSpPr>
        <p:spPr>
          <a:xfrm rot="0" flipH="0" flipV="0">
            <a:off x="4256849" y="245602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8" name="Freeform 5788"/>
          <p:cNvSpPr/>
          <p:nvPr/>
        </p:nvSpPr>
        <p:spPr>
          <a:xfrm rot="0" flipH="0" flipV="0">
            <a:off x="4306366" y="24560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9" name="Freeform 5789"/>
          <p:cNvSpPr/>
          <p:nvPr/>
        </p:nvSpPr>
        <p:spPr>
          <a:xfrm rot="0" flipH="0" flipV="0">
            <a:off x="4355782" y="245602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0" name="Freeform 5790"/>
          <p:cNvSpPr/>
          <p:nvPr/>
        </p:nvSpPr>
        <p:spPr>
          <a:xfrm rot="0" flipH="0" flipV="0">
            <a:off x="4405299" y="24560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1" name="Freeform 5791"/>
          <p:cNvSpPr/>
          <p:nvPr/>
        </p:nvSpPr>
        <p:spPr>
          <a:xfrm rot="0" flipH="0" flipV="0">
            <a:off x="4454690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2" name="Freeform 5792"/>
          <p:cNvSpPr/>
          <p:nvPr/>
        </p:nvSpPr>
        <p:spPr>
          <a:xfrm rot="0" flipH="0" flipV="0">
            <a:off x="4504144" y="245602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3" name="Freeform 5793"/>
          <p:cNvSpPr/>
          <p:nvPr/>
        </p:nvSpPr>
        <p:spPr>
          <a:xfrm rot="0" flipH="0" flipV="0">
            <a:off x="4553623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4" name="Freeform 5794"/>
          <p:cNvSpPr/>
          <p:nvPr/>
        </p:nvSpPr>
        <p:spPr>
          <a:xfrm rot="0" flipH="0" flipV="0">
            <a:off x="4603076" y="245602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5" name="Freeform 5795"/>
          <p:cNvSpPr/>
          <p:nvPr/>
        </p:nvSpPr>
        <p:spPr>
          <a:xfrm rot="0" flipH="0" flipV="0">
            <a:off x="4652556" y="245602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6" name="Freeform 5796"/>
          <p:cNvSpPr/>
          <p:nvPr/>
        </p:nvSpPr>
        <p:spPr>
          <a:xfrm rot="0" flipH="0" flipV="0">
            <a:off x="4702060" y="245602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7" name="Freeform 5797"/>
          <p:cNvSpPr/>
          <p:nvPr/>
        </p:nvSpPr>
        <p:spPr>
          <a:xfrm rot="0" flipH="0" flipV="0">
            <a:off x="4751527" y="245602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8" name="Freeform 5798"/>
          <p:cNvSpPr/>
          <p:nvPr/>
        </p:nvSpPr>
        <p:spPr>
          <a:xfrm rot="0" flipH="0" flipV="0">
            <a:off x="4800993" y="24560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9" name="Freeform 5799"/>
          <p:cNvSpPr/>
          <p:nvPr/>
        </p:nvSpPr>
        <p:spPr>
          <a:xfrm rot="0" flipH="0" flipV="0">
            <a:off x="4850460" y="24560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0" name="Freeform 5800"/>
          <p:cNvSpPr/>
          <p:nvPr/>
        </p:nvSpPr>
        <p:spPr>
          <a:xfrm rot="0" flipH="0" flipV="0">
            <a:off x="4899926" y="24560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1" name="Freeform 5801"/>
          <p:cNvSpPr/>
          <p:nvPr/>
        </p:nvSpPr>
        <p:spPr>
          <a:xfrm rot="0" flipH="0" flipV="0">
            <a:off x="4949393" y="24560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2" name="Freeform 5802"/>
          <p:cNvSpPr/>
          <p:nvPr/>
        </p:nvSpPr>
        <p:spPr>
          <a:xfrm rot="0" flipH="0" flipV="0">
            <a:off x="4998859" y="24560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3" name="Freeform 5803"/>
          <p:cNvSpPr/>
          <p:nvPr/>
        </p:nvSpPr>
        <p:spPr>
          <a:xfrm rot="0" flipH="0" flipV="0">
            <a:off x="5048326" y="2456027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4" name="Freeform 5804"/>
          <p:cNvSpPr/>
          <p:nvPr/>
        </p:nvSpPr>
        <p:spPr>
          <a:xfrm rot="0" flipH="0" flipV="0">
            <a:off x="5097716" y="245602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5" name="Freeform 5805"/>
          <p:cNvSpPr/>
          <p:nvPr/>
        </p:nvSpPr>
        <p:spPr>
          <a:xfrm rot="0" flipH="0" flipV="0">
            <a:off x="5147259" y="2456027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6" name="Freeform 5806"/>
          <p:cNvSpPr/>
          <p:nvPr/>
        </p:nvSpPr>
        <p:spPr>
          <a:xfrm rot="0" flipH="0" flipV="0">
            <a:off x="5196649" y="245602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7" name="Freeform 5807"/>
          <p:cNvSpPr/>
          <p:nvPr/>
        </p:nvSpPr>
        <p:spPr>
          <a:xfrm rot="0" flipH="0" flipV="0">
            <a:off x="5246116" y="245602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8" name="Freeform 5808"/>
          <p:cNvSpPr/>
          <p:nvPr/>
        </p:nvSpPr>
        <p:spPr>
          <a:xfrm rot="0" flipH="0" flipV="0">
            <a:off x="5443943" y="24560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9" name="Freeform 5809"/>
          <p:cNvSpPr/>
          <p:nvPr/>
        </p:nvSpPr>
        <p:spPr>
          <a:xfrm rot="0" flipH="0" flipV="0">
            <a:off x="5493435" y="245605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0" name="Freeform 5810"/>
          <p:cNvSpPr/>
          <p:nvPr/>
        </p:nvSpPr>
        <p:spPr>
          <a:xfrm rot="0" flipH="0" flipV="0">
            <a:off x="5542915" y="24560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1" name="Freeform 5811"/>
          <p:cNvSpPr/>
          <p:nvPr/>
        </p:nvSpPr>
        <p:spPr>
          <a:xfrm rot="0" flipH="0" flipV="0">
            <a:off x="5592381" y="245602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2" name="Freeform 5812"/>
          <p:cNvSpPr/>
          <p:nvPr/>
        </p:nvSpPr>
        <p:spPr>
          <a:xfrm rot="0" flipH="0" flipV="0">
            <a:off x="5641848" y="245602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3" name="Freeform 5813"/>
          <p:cNvSpPr/>
          <p:nvPr/>
        </p:nvSpPr>
        <p:spPr>
          <a:xfrm rot="0" flipH="0" flipV="0">
            <a:off x="5691314" y="24560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4" name="Freeform 5814"/>
          <p:cNvSpPr/>
          <p:nvPr/>
        </p:nvSpPr>
        <p:spPr>
          <a:xfrm rot="0" flipH="0" flipV="0">
            <a:off x="5740781" y="245605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5" name="Freeform 5815"/>
          <p:cNvSpPr/>
          <p:nvPr/>
        </p:nvSpPr>
        <p:spPr>
          <a:xfrm rot="0" flipH="0" flipV="0">
            <a:off x="6235369" y="24560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6" name="Freeform 5816"/>
          <p:cNvSpPr/>
          <p:nvPr/>
        </p:nvSpPr>
        <p:spPr>
          <a:xfrm rot="0" flipH="0" flipV="0">
            <a:off x="6284823" y="245602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7" name="Freeform 5817"/>
          <p:cNvSpPr/>
          <p:nvPr/>
        </p:nvSpPr>
        <p:spPr>
          <a:xfrm rot="0" flipH="0" flipV="0">
            <a:off x="6334290" y="245602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8" name="Freeform 5818"/>
          <p:cNvSpPr/>
          <p:nvPr/>
        </p:nvSpPr>
        <p:spPr>
          <a:xfrm rot="0" flipH="0" flipV="0">
            <a:off x="6383756" y="245602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9" name="Freeform 5819"/>
          <p:cNvSpPr/>
          <p:nvPr/>
        </p:nvSpPr>
        <p:spPr>
          <a:xfrm rot="0" flipH="0" flipV="0">
            <a:off x="6433235" y="24560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0" name="Freeform 5820"/>
          <p:cNvSpPr/>
          <p:nvPr/>
        </p:nvSpPr>
        <p:spPr>
          <a:xfrm rot="0" flipH="0" flipV="0">
            <a:off x="6482689" y="24560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1" name="Freeform 5821"/>
          <p:cNvSpPr/>
          <p:nvPr/>
        </p:nvSpPr>
        <p:spPr>
          <a:xfrm rot="0" flipH="0" flipV="0">
            <a:off x="6828955" y="24560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2" name="Freeform 5822"/>
          <p:cNvSpPr/>
          <p:nvPr/>
        </p:nvSpPr>
        <p:spPr>
          <a:xfrm rot="0" flipH="0" flipV="0">
            <a:off x="6878434" y="245602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3" name="Freeform 5823"/>
          <p:cNvSpPr/>
          <p:nvPr/>
        </p:nvSpPr>
        <p:spPr>
          <a:xfrm rot="0" flipH="0" flipV="0">
            <a:off x="6927900" y="24560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4" name="Freeform 5824"/>
          <p:cNvSpPr/>
          <p:nvPr/>
        </p:nvSpPr>
        <p:spPr>
          <a:xfrm rot="0" flipH="0" flipV="0">
            <a:off x="6977367" y="245602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5" name="Freeform 5825"/>
          <p:cNvSpPr/>
          <p:nvPr/>
        </p:nvSpPr>
        <p:spPr>
          <a:xfrm rot="0" flipH="0" flipV="0">
            <a:off x="7026833" y="245602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6" name="Freeform 5826"/>
          <p:cNvSpPr/>
          <p:nvPr/>
        </p:nvSpPr>
        <p:spPr>
          <a:xfrm rot="0" flipH="0" flipV="0">
            <a:off x="7076299" y="245602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7" name="Freeform 5827"/>
          <p:cNvSpPr/>
          <p:nvPr/>
        </p:nvSpPr>
        <p:spPr>
          <a:xfrm rot="0" flipH="0" flipV="0">
            <a:off x="7125766" y="2456027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8" name="Freeform 5828"/>
          <p:cNvSpPr/>
          <p:nvPr/>
        </p:nvSpPr>
        <p:spPr>
          <a:xfrm rot="0" flipH="0" flipV="0">
            <a:off x="7175233" y="245605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9" name="Freeform 5829"/>
          <p:cNvSpPr/>
          <p:nvPr/>
        </p:nvSpPr>
        <p:spPr>
          <a:xfrm rot="0" flipH="0" flipV="0">
            <a:off x="1511960" y="249892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0" name="Freeform 5830"/>
          <p:cNvSpPr/>
          <p:nvPr/>
        </p:nvSpPr>
        <p:spPr>
          <a:xfrm rot="0" flipH="0" flipV="0">
            <a:off x="1561414" y="249892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1" name="Freeform 5831"/>
          <p:cNvSpPr/>
          <p:nvPr/>
        </p:nvSpPr>
        <p:spPr>
          <a:xfrm rot="0" flipH="0" flipV="0">
            <a:off x="1610893" y="249892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2" name="Freeform 5832"/>
          <p:cNvSpPr/>
          <p:nvPr/>
        </p:nvSpPr>
        <p:spPr>
          <a:xfrm rot="0" flipH="0" flipV="0">
            <a:off x="1660347" y="249892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3" name="Freeform 5833"/>
          <p:cNvSpPr/>
          <p:nvPr/>
        </p:nvSpPr>
        <p:spPr>
          <a:xfrm rot="0" flipH="0" flipV="0">
            <a:off x="2204440" y="249892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4" name="Freeform 5834"/>
          <p:cNvSpPr/>
          <p:nvPr/>
        </p:nvSpPr>
        <p:spPr>
          <a:xfrm rot="0" flipH="0" flipV="0">
            <a:off x="3836720" y="249892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5" name="Freeform 5835"/>
          <p:cNvSpPr/>
          <p:nvPr/>
        </p:nvSpPr>
        <p:spPr>
          <a:xfrm rot="0" flipH="0" flipV="0">
            <a:off x="3886187" y="249892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6" name="Freeform 5836"/>
          <p:cNvSpPr/>
          <p:nvPr/>
        </p:nvSpPr>
        <p:spPr>
          <a:xfrm rot="0" flipH="0" flipV="0">
            <a:off x="3935704" y="249892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7" name="Freeform 5837"/>
          <p:cNvSpPr/>
          <p:nvPr/>
        </p:nvSpPr>
        <p:spPr>
          <a:xfrm rot="0" flipH="0" flipV="0">
            <a:off x="3985082" y="249892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8" name="Freeform 5838"/>
          <p:cNvSpPr/>
          <p:nvPr/>
        </p:nvSpPr>
        <p:spPr>
          <a:xfrm rot="0" flipH="0" flipV="0">
            <a:off x="4034548" y="249892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9" name="Freeform 5839"/>
          <p:cNvSpPr/>
          <p:nvPr/>
        </p:nvSpPr>
        <p:spPr>
          <a:xfrm rot="0" flipH="0" flipV="0">
            <a:off x="4084015" y="249892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0" name="Freeform 5840"/>
          <p:cNvSpPr/>
          <p:nvPr/>
        </p:nvSpPr>
        <p:spPr>
          <a:xfrm rot="0" flipH="0" flipV="0">
            <a:off x="4133481" y="249892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1" name="Freeform 5841"/>
          <p:cNvSpPr/>
          <p:nvPr/>
        </p:nvSpPr>
        <p:spPr>
          <a:xfrm rot="0" flipH="0" flipV="0">
            <a:off x="4182948" y="249892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2" name="Freeform 5842"/>
          <p:cNvSpPr/>
          <p:nvPr/>
        </p:nvSpPr>
        <p:spPr>
          <a:xfrm rot="0" flipH="0" flipV="0">
            <a:off x="4232414" y="249892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3" name="Freeform 5843"/>
          <p:cNvSpPr/>
          <p:nvPr/>
        </p:nvSpPr>
        <p:spPr>
          <a:xfrm rot="0" flipH="0" flipV="0">
            <a:off x="4281881" y="249892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4" name="Freeform 5844"/>
          <p:cNvSpPr/>
          <p:nvPr/>
        </p:nvSpPr>
        <p:spPr>
          <a:xfrm rot="0" flipH="0" flipV="0">
            <a:off x="4331347" y="249892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5" name="Freeform 5845"/>
          <p:cNvSpPr/>
          <p:nvPr/>
        </p:nvSpPr>
        <p:spPr>
          <a:xfrm rot="0" flipH="0" flipV="0">
            <a:off x="4380814" y="249892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6" name="Freeform 5846"/>
          <p:cNvSpPr/>
          <p:nvPr/>
        </p:nvSpPr>
        <p:spPr>
          <a:xfrm rot="0" flipH="0" flipV="0">
            <a:off x="4430280" y="249892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7" name="Freeform 5847"/>
          <p:cNvSpPr/>
          <p:nvPr/>
        </p:nvSpPr>
        <p:spPr>
          <a:xfrm rot="0" flipH="0" flipV="0">
            <a:off x="4479797" y="249892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8" name="Freeform 5848"/>
          <p:cNvSpPr/>
          <p:nvPr/>
        </p:nvSpPr>
        <p:spPr>
          <a:xfrm rot="0" flipH="0" flipV="0">
            <a:off x="4529175" y="249892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9" name="Freeform 5849"/>
          <p:cNvSpPr/>
          <p:nvPr/>
        </p:nvSpPr>
        <p:spPr>
          <a:xfrm rot="0" flipH="0" flipV="0">
            <a:off x="4578642" y="249892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0" name="Freeform 5850"/>
          <p:cNvSpPr/>
          <p:nvPr/>
        </p:nvSpPr>
        <p:spPr>
          <a:xfrm rot="0" flipH="0" flipV="0">
            <a:off x="4628108" y="249892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1" name="Freeform 5851"/>
          <p:cNvSpPr/>
          <p:nvPr/>
        </p:nvSpPr>
        <p:spPr>
          <a:xfrm rot="0" flipH="0" flipV="0">
            <a:off x="4677613" y="249892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2" name="Freeform 5852"/>
          <p:cNvSpPr/>
          <p:nvPr/>
        </p:nvSpPr>
        <p:spPr>
          <a:xfrm rot="0" flipH="0" flipV="0">
            <a:off x="4727079" y="249892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3" name="Freeform 5853"/>
          <p:cNvSpPr/>
          <p:nvPr/>
        </p:nvSpPr>
        <p:spPr>
          <a:xfrm rot="0" flipH="0" flipV="0">
            <a:off x="4776546" y="249892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4" name="Freeform 5854"/>
          <p:cNvSpPr/>
          <p:nvPr/>
        </p:nvSpPr>
        <p:spPr>
          <a:xfrm rot="0" flipH="0" flipV="0">
            <a:off x="4826012" y="249892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5" name="Freeform 5855"/>
          <p:cNvSpPr/>
          <p:nvPr/>
        </p:nvSpPr>
        <p:spPr>
          <a:xfrm rot="0" flipH="0" flipV="0">
            <a:off x="4875492" y="249892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6" name="Freeform 5856"/>
          <p:cNvSpPr/>
          <p:nvPr/>
        </p:nvSpPr>
        <p:spPr>
          <a:xfrm rot="0" flipH="0" flipV="0">
            <a:off x="4924945" y="249892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7" name="Freeform 5857"/>
          <p:cNvSpPr/>
          <p:nvPr/>
        </p:nvSpPr>
        <p:spPr>
          <a:xfrm rot="0" flipH="0" flipV="0">
            <a:off x="4974424" y="249895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8" name="Freeform 5858"/>
          <p:cNvSpPr/>
          <p:nvPr/>
        </p:nvSpPr>
        <p:spPr>
          <a:xfrm rot="0" flipH="0" flipV="0">
            <a:off x="5023878" y="249895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9" name="Freeform 5859"/>
          <p:cNvSpPr/>
          <p:nvPr/>
        </p:nvSpPr>
        <p:spPr>
          <a:xfrm rot="0" flipH="0" flipV="0">
            <a:off x="5073357" y="249892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0" name="Freeform 5860"/>
          <p:cNvSpPr/>
          <p:nvPr/>
        </p:nvSpPr>
        <p:spPr>
          <a:xfrm rot="0" flipH="0" flipV="0">
            <a:off x="5122811" y="249892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1" name="Freeform 5861"/>
          <p:cNvSpPr/>
          <p:nvPr/>
        </p:nvSpPr>
        <p:spPr>
          <a:xfrm rot="0" flipH="0" flipV="0">
            <a:off x="5172290" y="249892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2" name="Freeform 5862"/>
          <p:cNvSpPr/>
          <p:nvPr/>
        </p:nvSpPr>
        <p:spPr>
          <a:xfrm rot="0" flipH="0" flipV="0">
            <a:off x="5221744" y="249892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3" name="Freeform 5863"/>
          <p:cNvSpPr/>
          <p:nvPr/>
        </p:nvSpPr>
        <p:spPr>
          <a:xfrm rot="0" flipH="0" flipV="0">
            <a:off x="5271135" y="249892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4" name="Freeform 5864"/>
          <p:cNvSpPr/>
          <p:nvPr/>
        </p:nvSpPr>
        <p:spPr>
          <a:xfrm rot="0" flipH="0" flipV="0">
            <a:off x="5469000" y="24989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5" name="Freeform 5865"/>
          <p:cNvSpPr/>
          <p:nvPr/>
        </p:nvSpPr>
        <p:spPr>
          <a:xfrm rot="0" flipH="0" flipV="0">
            <a:off x="5518467" y="24989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6" name="Freeform 5866"/>
          <p:cNvSpPr/>
          <p:nvPr/>
        </p:nvSpPr>
        <p:spPr>
          <a:xfrm rot="0" flipH="0" flipV="0">
            <a:off x="5567934" y="24989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7" name="Freeform 5867"/>
          <p:cNvSpPr/>
          <p:nvPr/>
        </p:nvSpPr>
        <p:spPr>
          <a:xfrm rot="0" flipH="0" flipV="0">
            <a:off x="5617400" y="24989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8" name="Freeform 5868"/>
          <p:cNvSpPr/>
          <p:nvPr/>
        </p:nvSpPr>
        <p:spPr>
          <a:xfrm rot="0" flipH="0" flipV="0">
            <a:off x="5666866" y="249895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9" name="Freeform 5869"/>
          <p:cNvSpPr/>
          <p:nvPr/>
        </p:nvSpPr>
        <p:spPr>
          <a:xfrm rot="0" flipH="0" flipV="0">
            <a:off x="6260464" y="249892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0" name="Freeform 5870"/>
          <p:cNvSpPr/>
          <p:nvPr/>
        </p:nvSpPr>
        <p:spPr>
          <a:xfrm rot="0" flipH="0" flipV="0">
            <a:off x="6309944" y="249892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1" name="Freeform 5871"/>
          <p:cNvSpPr/>
          <p:nvPr/>
        </p:nvSpPr>
        <p:spPr>
          <a:xfrm rot="0" flipH="0" flipV="0">
            <a:off x="6359321" y="249895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2" name="Freeform 5872"/>
          <p:cNvSpPr/>
          <p:nvPr/>
        </p:nvSpPr>
        <p:spPr>
          <a:xfrm rot="0" flipH="0" flipV="0">
            <a:off x="6408788" y="249892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3" name="Freeform 5873"/>
          <p:cNvSpPr/>
          <p:nvPr/>
        </p:nvSpPr>
        <p:spPr>
          <a:xfrm rot="0" flipH="0" flipV="0">
            <a:off x="6804520" y="249895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4" name="Freeform 5874"/>
          <p:cNvSpPr/>
          <p:nvPr/>
        </p:nvSpPr>
        <p:spPr>
          <a:xfrm rot="0" flipH="0" flipV="0">
            <a:off x="6903453" y="249892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5" name="Freeform 5875"/>
          <p:cNvSpPr/>
          <p:nvPr/>
        </p:nvSpPr>
        <p:spPr>
          <a:xfrm rot="0" flipH="0" flipV="0">
            <a:off x="6952919" y="249892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6" name="Freeform 5876"/>
          <p:cNvSpPr/>
          <p:nvPr/>
        </p:nvSpPr>
        <p:spPr>
          <a:xfrm rot="0" flipH="0" flipV="0">
            <a:off x="7002399" y="249892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7" name="Freeform 5877"/>
          <p:cNvSpPr/>
          <p:nvPr/>
        </p:nvSpPr>
        <p:spPr>
          <a:xfrm rot="0" flipH="0" flipV="0">
            <a:off x="7051853" y="249892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8" name="Freeform 5878"/>
          <p:cNvSpPr/>
          <p:nvPr/>
        </p:nvSpPr>
        <p:spPr>
          <a:xfrm rot="0" flipH="0" flipV="0">
            <a:off x="7101319" y="249892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9" name="Freeform 5879"/>
          <p:cNvSpPr/>
          <p:nvPr/>
        </p:nvSpPr>
        <p:spPr>
          <a:xfrm rot="0" flipH="0" flipV="0">
            <a:off x="7150785" y="249892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0" name="Freeform 5880"/>
          <p:cNvSpPr/>
          <p:nvPr/>
        </p:nvSpPr>
        <p:spPr>
          <a:xfrm rot="0" flipH="0" flipV="0">
            <a:off x="7496975" y="249892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1" name="Freeform 5881"/>
          <p:cNvSpPr/>
          <p:nvPr/>
        </p:nvSpPr>
        <p:spPr>
          <a:xfrm rot="0" flipH="0" flipV="0">
            <a:off x="7546441" y="249892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2" name="Freeform 5882"/>
          <p:cNvSpPr/>
          <p:nvPr/>
        </p:nvSpPr>
        <p:spPr>
          <a:xfrm rot="0" flipH="0" flipV="0">
            <a:off x="1486928" y="254068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3" name="Freeform 5883"/>
          <p:cNvSpPr/>
          <p:nvPr/>
        </p:nvSpPr>
        <p:spPr>
          <a:xfrm rot="0" flipH="0" flipV="0">
            <a:off x="1536395" y="254068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4" name="Freeform 5884"/>
          <p:cNvSpPr/>
          <p:nvPr/>
        </p:nvSpPr>
        <p:spPr>
          <a:xfrm rot="0" flipH="0" flipV="0">
            <a:off x="1585861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5" name="Freeform 5885"/>
          <p:cNvSpPr/>
          <p:nvPr/>
        </p:nvSpPr>
        <p:spPr>
          <a:xfrm rot="0" flipH="0" flipV="0">
            <a:off x="1635328" y="254066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6" name="Freeform 5886"/>
          <p:cNvSpPr/>
          <p:nvPr/>
        </p:nvSpPr>
        <p:spPr>
          <a:xfrm rot="0" flipH="0" flipV="0">
            <a:off x="1684794" y="254066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7" name="Freeform 5887"/>
          <p:cNvSpPr/>
          <p:nvPr/>
        </p:nvSpPr>
        <p:spPr>
          <a:xfrm rot="0" flipH="0" flipV="0">
            <a:off x="1932089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8" name="Freeform 5888"/>
          <p:cNvSpPr/>
          <p:nvPr/>
        </p:nvSpPr>
        <p:spPr>
          <a:xfrm rot="0" flipH="0" flipV="0">
            <a:off x="1981555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9" name="Freeform 5889"/>
          <p:cNvSpPr/>
          <p:nvPr/>
        </p:nvSpPr>
        <p:spPr>
          <a:xfrm rot="0" flipH="0" flipV="0">
            <a:off x="2228888" y="254066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0" name="Freeform 5890"/>
          <p:cNvSpPr/>
          <p:nvPr/>
        </p:nvSpPr>
        <p:spPr>
          <a:xfrm rot="0" flipH="0" flipV="0">
            <a:off x="2278392" y="254066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1" name="Freeform 5891"/>
          <p:cNvSpPr/>
          <p:nvPr/>
        </p:nvSpPr>
        <p:spPr>
          <a:xfrm rot="0" flipH="0" flipV="0">
            <a:off x="3861206" y="254066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2" name="Freeform 5892"/>
          <p:cNvSpPr/>
          <p:nvPr/>
        </p:nvSpPr>
        <p:spPr>
          <a:xfrm rot="0" flipH="0" flipV="0">
            <a:off x="3910596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3" name="Freeform 5893"/>
          <p:cNvSpPr/>
          <p:nvPr/>
        </p:nvSpPr>
        <p:spPr>
          <a:xfrm rot="0" flipH="0" flipV="0">
            <a:off x="3960050" y="254066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4" name="Freeform 5894"/>
          <p:cNvSpPr/>
          <p:nvPr/>
        </p:nvSpPr>
        <p:spPr>
          <a:xfrm rot="0" flipH="0" flipV="0">
            <a:off x="4009529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5" name="Freeform 5895"/>
          <p:cNvSpPr/>
          <p:nvPr/>
        </p:nvSpPr>
        <p:spPr>
          <a:xfrm rot="0" flipH="0" flipV="0">
            <a:off x="4058996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6" name="Freeform 5896"/>
          <p:cNvSpPr/>
          <p:nvPr/>
        </p:nvSpPr>
        <p:spPr>
          <a:xfrm rot="0" flipH="0" flipV="0">
            <a:off x="4108462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7" name="Freeform 5897"/>
          <p:cNvSpPr/>
          <p:nvPr/>
        </p:nvSpPr>
        <p:spPr>
          <a:xfrm rot="0" flipH="0" flipV="0">
            <a:off x="4157929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8" name="Freeform 5898"/>
          <p:cNvSpPr/>
          <p:nvPr/>
        </p:nvSpPr>
        <p:spPr>
          <a:xfrm rot="0" flipH="0" flipV="0">
            <a:off x="4207395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9" name="Freeform 5899"/>
          <p:cNvSpPr/>
          <p:nvPr/>
        </p:nvSpPr>
        <p:spPr>
          <a:xfrm rot="0" flipH="0" flipV="0">
            <a:off x="4256849" y="254066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0" name="Freeform 5900"/>
          <p:cNvSpPr/>
          <p:nvPr/>
        </p:nvSpPr>
        <p:spPr>
          <a:xfrm rot="0" flipH="0" flipV="0">
            <a:off x="4306366" y="254066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1" name="Freeform 5901"/>
          <p:cNvSpPr/>
          <p:nvPr/>
        </p:nvSpPr>
        <p:spPr>
          <a:xfrm rot="0" flipH="0" flipV="0">
            <a:off x="4355782" y="254066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2" name="Freeform 5902"/>
          <p:cNvSpPr/>
          <p:nvPr/>
        </p:nvSpPr>
        <p:spPr>
          <a:xfrm rot="0" flipH="0" flipV="0">
            <a:off x="4405299" y="254066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3" name="Freeform 5903"/>
          <p:cNvSpPr/>
          <p:nvPr/>
        </p:nvSpPr>
        <p:spPr>
          <a:xfrm rot="0" flipH="0" flipV="0">
            <a:off x="4454690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4" name="Freeform 5904"/>
          <p:cNvSpPr/>
          <p:nvPr/>
        </p:nvSpPr>
        <p:spPr>
          <a:xfrm rot="0" flipH="0" flipV="0">
            <a:off x="4504144" y="254066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5" name="Freeform 5905"/>
          <p:cNvSpPr/>
          <p:nvPr/>
        </p:nvSpPr>
        <p:spPr>
          <a:xfrm rot="0" flipH="0" flipV="0">
            <a:off x="4553623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6" name="Freeform 5906"/>
          <p:cNvSpPr/>
          <p:nvPr/>
        </p:nvSpPr>
        <p:spPr>
          <a:xfrm rot="0" flipH="0" flipV="0">
            <a:off x="4603076" y="254066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7" name="Freeform 5907"/>
          <p:cNvSpPr/>
          <p:nvPr/>
        </p:nvSpPr>
        <p:spPr>
          <a:xfrm rot="0" flipH="0" flipV="0">
            <a:off x="4652556" y="25406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8" name="Freeform 5908"/>
          <p:cNvSpPr/>
          <p:nvPr/>
        </p:nvSpPr>
        <p:spPr>
          <a:xfrm rot="0" flipH="0" flipV="0">
            <a:off x="4702060" y="254066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9" name="Freeform 5909"/>
          <p:cNvSpPr/>
          <p:nvPr/>
        </p:nvSpPr>
        <p:spPr>
          <a:xfrm rot="0" flipH="0" flipV="0">
            <a:off x="4751527" y="254066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0" name="Freeform 5910"/>
          <p:cNvSpPr/>
          <p:nvPr/>
        </p:nvSpPr>
        <p:spPr>
          <a:xfrm rot="0" flipH="0" flipV="0">
            <a:off x="4800993" y="254066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1" name="Freeform 5911"/>
          <p:cNvSpPr/>
          <p:nvPr/>
        </p:nvSpPr>
        <p:spPr>
          <a:xfrm rot="0" flipH="0" flipV="0">
            <a:off x="4850460" y="254066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2" name="Freeform 5912"/>
          <p:cNvSpPr/>
          <p:nvPr/>
        </p:nvSpPr>
        <p:spPr>
          <a:xfrm rot="0" flipH="0" flipV="0">
            <a:off x="4899926" y="254066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3" name="Freeform 5913"/>
          <p:cNvSpPr/>
          <p:nvPr/>
        </p:nvSpPr>
        <p:spPr>
          <a:xfrm rot="0" flipH="0" flipV="0">
            <a:off x="4949393" y="254066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4" name="Freeform 5914"/>
          <p:cNvSpPr/>
          <p:nvPr/>
        </p:nvSpPr>
        <p:spPr>
          <a:xfrm rot="0" flipH="0" flipV="0">
            <a:off x="4998859" y="254068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5" name="Freeform 5915"/>
          <p:cNvSpPr/>
          <p:nvPr/>
        </p:nvSpPr>
        <p:spPr>
          <a:xfrm rot="0" flipH="0" flipV="0">
            <a:off x="5048326" y="254068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6" name="Freeform 5916"/>
          <p:cNvSpPr/>
          <p:nvPr/>
        </p:nvSpPr>
        <p:spPr>
          <a:xfrm rot="0" flipH="0" flipV="0">
            <a:off x="5097716" y="254066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7" name="Freeform 5917"/>
          <p:cNvSpPr/>
          <p:nvPr/>
        </p:nvSpPr>
        <p:spPr>
          <a:xfrm rot="0" flipH="0" flipV="0">
            <a:off x="5147259" y="254066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8" name="Freeform 5918"/>
          <p:cNvSpPr/>
          <p:nvPr/>
        </p:nvSpPr>
        <p:spPr>
          <a:xfrm rot="0" flipH="0" flipV="0">
            <a:off x="5196649" y="254066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9" name="Freeform 5919"/>
          <p:cNvSpPr/>
          <p:nvPr/>
        </p:nvSpPr>
        <p:spPr>
          <a:xfrm rot="0" flipH="0" flipV="0">
            <a:off x="5246116" y="254066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0" name="Freeform 5920"/>
          <p:cNvSpPr/>
          <p:nvPr/>
        </p:nvSpPr>
        <p:spPr>
          <a:xfrm rot="0" flipH="0" flipV="0">
            <a:off x="5295569" y="254066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1" name="Freeform 5921"/>
          <p:cNvSpPr/>
          <p:nvPr/>
        </p:nvSpPr>
        <p:spPr>
          <a:xfrm rot="0" flipH="0" flipV="0">
            <a:off x="5443981" y="254066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2" name="Freeform 5922"/>
          <p:cNvSpPr/>
          <p:nvPr/>
        </p:nvSpPr>
        <p:spPr>
          <a:xfrm rot="0" flipH="0" flipV="0">
            <a:off x="5493435" y="254068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3" name="Freeform 5923"/>
          <p:cNvSpPr/>
          <p:nvPr/>
        </p:nvSpPr>
        <p:spPr>
          <a:xfrm rot="0" flipH="0" flipV="0">
            <a:off x="5542915" y="254068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4" name="Freeform 5924"/>
          <p:cNvSpPr/>
          <p:nvPr/>
        </p:nvSpPr>
        <p:spPr>
          <a:xfrm rot="0" flipH="0" flipV="0">
            <a:off x="5592381" y="254068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5" name="Freeform 5925"/>
          <p:cNvSpPr/>
          <p:nvPr/>
        </p:nvSpPr>
        <p:spPr>
          <a:xfrm rot="0" flipH="0" flipV="0">
            <a:off x="5641848" y="254068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6" name="Freeform 5926"/>
          <p:cNvSpPr/>
          <p:nvPr/>
        </p:nvSpPr>
        <p:spPr>
          <a:xfrm rot="0" flipH="0" flipV="0">
            <a:off x="6284823" y="254066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7" name="Freeform 5927"/>
          <p:cNvSpPr/>
          <p:nvPr/>
        </p:nvSpPr>
        <p:spPr>
          <a:xfrm rot="0" flipH="0" flipV="0">
            <a:off x="6334290" y="254066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8" name="Freeform 5928"/>
          <p:cNvSpPr/>
          <p:nvPr/>
        </p:nvSpPr>
        <p:spPr>
          <a:xfrm rot="0" flipH="0" flipV="0">
            <a:off x="6383756" y="254068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9" name="Freeform 5929"/>
          <p:cNvSpPr/>
          <p:nvPr/>
        </p:nvSpPr>
        <p:spPr>
          <a:xfrm rot="0" flipH="0" flipV="0">
            <a:off x="6927900" y="254066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0" name="Freeform 5930"/>
          <p:cNvSpPr/>
          <p:nvPr/>
        </p:nvSpPr>
        <p:spPr>
          <a:xfrm rot="0" flipH="0" flipV="0">
            <a:off x="6977367" y="254066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1" name="Freeform 5931"/>
          <p:cNvSpPr/>
          <p:nvPr/>
        </p:nvSpPr>
        <p:spPr>
          <a:xfrm rot="0" flipH="0" flipV="0">
            <a:off x="7026833" y="254066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2" name="Freeform 5932"/>
          <p:cNvSpPr/>
          <p:nvPr/>
        </p:nvSpPr>
        <p:spPr>
          <a:xfrm rot="0" flipH="0" flipV="0">
            <a:off x="7076299" y="254066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3" name="Freeform 5933"/>
          <p:cNvSpPr/>
          <p:nvPr/>
        </p:nvSpPr>
        <p:spPr>
          <a:xfrm rot="0" flipH="0" flipV="0">
            <a:off x="7125766" y="254066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4" name="Freeform 5934"/>
          <p:cNvSpPr/>
          <p:nvPr/>
        </p:nvSpPr>
        <p:spPr>
          <a:xfrm rot="0" flipH="0" flipV="0">
            <a:off x="7175233" y="254066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5" name="Freeform 5935"/>
          <p:cNvSpPr/>
          <p:nvPr/>
        </p:nvSpPr>
        <p:spPr>
          <a:xfrm rot="0" flipH="0" flipV="0">
            <a:off x="7471955" y="254066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6" name="Freeform 5936"/>
          <p:cNvSpPr/>
          <p:nvPr/>
        </p:nvSpPr>
        <p:spPr>
          <a:xfrm rot="0" flipH="0" flipV="0">
            <a:off x="7521410" y="254066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7" name="Freeform 5937"/>
          <p:cNvSpPr/>
          <p:nvPr/>
        </p:nvSpPr>
        <p:spPr>
          <a:xfrm rot="0" flipH="0" flipV="0">
            <a:off x="7570889" y="254068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8" name="Freeform 5938"/>
          <p:cNvSpPr/>
          <p:nvPr/>
        </p:nvSpPr>
        <p:spPr>
          <a:xfrm rot="0" flipH="0" flipV="0">
            <a:off x="1511960" y="258358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9" name="Freeform 5939"/>
          <p:cNvSpPr/>
          <p:nvPr/>
        </p:nvSpPr>
        <p:spPr>
          <a:xfrm rot="0" flipH="0" flipV="0">
            <a:off x="1561414" y="258358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837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0" name="Freeform 5940"/>
          <p:cNvSpPr/>
          <p:nvPr/>
        </p:nvSpPr>
        <p:spPr>
          <a:xfrm rot="0" flipH="0" flipV="0">
            <a:off x="1610893" y="258358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1" name="Freeform 5941"/>
          <p:cNvSpPr/>
          <p:nvPr/>
        </p:nvSpPr>
        <p:spPr>
          <a:xfrm rot="0" flipH="0" flipV="0">
            <a:off x="1660347" y="25835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2" name="Freeform 5942"/>
          <p:cNvSpPr/>
          <p:nvPr/>
        </p:nvSpPr>
        <p:spPr>
          <a:xfrm rot="0" flipH="0" flipV="0">
            <a:off x="1709826" y="25835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3" name="Freeform 5943"/>
          <p:cNvSpPr/>
          <p:nvPr/>
        </p:nvSpPr>
        <p:spPr>
          <a:xfrm rot="0" flipH="0" flipV="0">
            <a:off x="1907730" y="258356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4" name="Freeform 5944"/>
          <p:cNvSpPr/>
          <p:nvPr/>
        </p:nvSpPr>
        <p:spPr>
          <a:xfrm rot="0" flipH="0" flipV="0">
            <a:off x="1957108" y="25835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5" name="Freeform 5945"/>
          <p:cNvSpPr/>
          <p:nvPr/>
        </p:nvSpPr>
        <p:spPr>
          <a:xfrm rot="0" flipH="0" flipV="0">
            <a:off x="2253919" y="25835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6" name="Freeform 5946"/>
          <p:cNvSpPr/>
          <p:nvPr/>
        </p:nvSpPr>
        <p:spPr>
          <a:xfrm rot="0" flipH="0" flipV="0">
            <a:off x="3836720" y="25835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7" name="Freeform 5947"/>
          <p:cNvSpPr/>
          <p:nvPr/>
        </p:nvSpPr>
        <p:spPr>
          <a:xfrm rot="0" flipH="0" flipV="0">
            <a:off x="3886187" y="25835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8" name="Freeform 5948"/>
          <p:cNvSpPr/>
          <p:nvPr/>
        </p:nvSpPr>
        <p:spPr>
          <a:xfrm rot="0" flipH="0" flipV="0">
            <a:off x="3935704" y="25835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9" name="Freeform 5949"/>
          <p:cNvSpPr/>
          <p:nvPr/>
        </p:nvSpPr>
        <p:spPr>
          <a:xfrm rot="0" flipH="0" flipV="0">
            <a:off x="3985082" y="25835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0" name="Freeform 5950"/>
          <p:cNvSpPr/>
          <p:nvPr/>
        </p:nvSpPr>
        <p:spPr>
          <a:xfrm rot="0" flipH="0" flipV="0">
            <a:off x="4034548" y="25835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1" name="Freeform 5951"/>
          <p:cNvSpPr/>
          <p:nvPr/>
        </p:nvSpPr>
        <p:spPr>
          <a:xfrm rot="0" flipH="0" flipV="0">
            <a:off x="4084015" y="25835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2" name="Freeform 5952"/>
          <p:cNvSpPr/>
          <p:nvPr/>
        </p:nvSpPr>
        <p:spPr>
          <a:xfrm rot="0" flipH="0" flipV="0">
            <a:off x="4133481" y="25835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3" name="Freeform 5953"/>
          <p:cNvSpPr/>
          <p:nvPr/>
        </p:nvSpPr>
        <p:spPr>
          <a:xfrm rot="0" flipH="0" flipV="0">
            <a:off x="4182948" y="25835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4" name="Freeform 5954"/>
          <p:cNvSpPr/>
          <p:nvPr/>
        </p:nvSpPr>
        <p:spPr>
          <a:xfrm rot="0" flipH="0" flipV="0">
            <a:off x="4232414" y="25835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5" name="Freeform 5955"/>
          <p:cNvSpPr/>
          <p:nvPr/>
        </p:nvSpPr>
        <p:spPr>
          <a:xfrm rot="0" flipH="0" flipV="0">
            <a:off x="4281881" y="25835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6" name="Freeform 5956"/>
          <p:cNvSpPr/>
          <p:nvPr/>
        </p:nvSpPr>
        <p:spPr>
          <a:xfrm rot="0" flipH="0" flipV="0">
            <a:off x="4331347" y="25835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7" name="Freeform 5957"/>
          <p:cNvSpPr/>
          <p:nvPr/>
        </p:nvSpPr>
        <p:spPr>
          <a:xfrm rot="0" flipH="0" flipV="0">
            <a:off x="4380814" y="25835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8" name="Freeform 5958"/>
          <p:cNvSpPr/>
          <p:nvPr/>
        </p:nvSpPr>
        <p:spPr>
          <a:xfrm rot="0" flipH="0" flipV="0">
            <a:off x="4430280" y="25835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9" name="Freeform 5959"/>
          <p:cNvSpPr/>
          <p:nvPr/>
        </p:nvSpPr>
        <p:spPr>
          <a:xfrm rot="0" flipH="0" flipV="0">
            <a:off x="4479797" y="25835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0" name="Freeform 5960"/>
          <p:cNvSpPr/>
          <p:nvPr/>
        </p:nvSpPr>
        <p:spPr>
          <a:xfrm rot="0" flipH="0" flipV="0">
            <a:off x="4529175" y="25835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1" name="Freeform 5961"/>
          <p:cNvSpPr/>
          <p:nvPr/>
        </p:nvSpPr>
        <p:spPr>
          <a:xfrm rot="0" flipH="0" flipV="0">
            <a:off x="4578642" y="25835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2" name="Freeform 5962"/>
          <p:cNvSpPr/>
          <p:nvPr/>
        </p:nvSpPr>
        <p:spPr>
          <a:xfrm rot="0" flipH="0" flipV="0">
            <a:off x="4628108" y="258356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3" name="Freeform 5963"/>
          <p:cNvSpPr/>
          <p:nvPr/>
        </p:nvSpPr>
        <p:spPr>
          <a:xfrm rot="0" flipH="0" flipV="0">
            <a:off x="4677613" y="25835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4" name="Freeform 5964"/>
          <p:cNvSpPr/>
          <p:nvPr/>
        </p:nvSpPr>
        <p:spPr>
          <a:xfrm rot="0" flipH="0" flipV="0">
            <a:off x="4727079" y="25835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5" name="Freeform 5965"/>
          <p:cNvSpPr/>
          <p:nvPr/>
        </p:nvSpPr>
        <p:spPr>
          <a:xfrm rot="0" flipH="0" flipV="0">
            <a:off x="4776546" y="25835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6" name="Freeform 5966"/>
          <p:cNvSpPr/>
          <p:nvPr/>
        </p:nvSpPr>
        <p:spPr>
          <a:xfrm rot="0" flipH="0" flipV="0">
            <a:off x="4826012" y="25835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7" name="Freeform 5967"/>
          <p:cNvSpPr/>
          <p:nvPr/>
        </p:nvSpPr>
        <p:spPr>
          <a:xfrm rot="0" flipH="0" flipV="0">
            <a:off x="4875492" y="25835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8" name="Freeform 5968"/>
          <p:cNvSpPr/>
          <p:nvPr/>
        </p:nvSpPr>
        <p:spPr>
          <a:xfrm rot="0" flipH="0" flipV="0">
            <a:off x="4924945" y="25835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9" name="Freeform 5969"/>
          <p:cNvSpPr/>
          <p:nvPr/>
        </p:nvSpPr>
        <p:spPr>
          <a:xfrm rot="0" flipH="0" flipV="0">
            <a:off x="4974424" y="258358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37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0" name="Freeform 5970"/>
          <p:cNvSpPr/>
          <p:nvPr/>
        </p:nvSpPr>
        <p:spPr>
          <a:xfrm rot="0" flipH="0" flipV="0">
            <a:off x="5023878" y="258358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837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1" name="Freeform 5971"/>
          <p:cNvSpPr/>
          <p:nvPr/>
        </p:nvSpPr>
        <p:spPr>
          <a:xfrm rot="0" flipH="0" flipV="0">
            <a:off x="5073357" y="258358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37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2" name="Freeform 5972"/>
          <p:cNvSpPr/>
          <p:nvPr/>
        </p:nvSpPr>
        <p:spPr>
          <a:xfrm rot="0" flipH="0" flipV="0">
            <a:off x="5122811" y="258356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3" name="Freeform 5973"/>
          <p:cNvSpPr/>
          <p:nvPr/>
        </p:nvSpPr>
        <p:spPr>
          <a:xfrm rot="0" flipH="0" flipV="0">
            <a:off x="5172290" y="25835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4" name="Freeform 5974"/>
          <p:cNvSpPr/>
          <p:nvPr/>
        </p:nvSpPr>
        <p:spPr>
          <a:xfrm rot="0" flipH="0" flipV="0">
            <a:off x="5221744" y="258356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5" name="Freeform 5975"/>
          <p:cNvSpPr/>
          <p:nvPr/>
        </p:nvSpPr>
        <p:spPr>
          <a:xfrm rot="0" flipH="0" flipV="0">
            <a:off x="5271135" y="25835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6" name="Freeform 5976"/>
          <p:cNvSpPr/>
          <p:nvPr/>
        </p:nvSpPr>
        <p:spPr>
          <a:xfrm rot="0" flipH="0" flipV="0">
            <a:off x="5320601" y="25835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7" name="Freeform 5977"/>
          <p:cNvSpPr/>
          <p:nvPr/>
        </p:nvSpPr>
        <p:spPr>
          <a:xfrm rot="0" flipH="0" flipV="0">
            <a:off x="5469000" y="258358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8" name="Freeform 5978"/>
          <p:cNvSpPr/>
          <p:nvPr/>
        </p:nvSpPr>
        <p:spPr>
          <a:xfrm rot="0" flipH="0" flipV="0">
            <a:off x="5518467" y="258358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9" name="Freeform 5979"/>
          <p:cNvSpPr/>
          <p:nvPr/>
        </p:nvSpPr>
        <p:spPr>
          <a:xfrm rot="0" flipH="0" flipV="0">
            <a:off x="6260464" y="258358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837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837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0" name="Freeform 5980"/>
          <p:cNvSpPr/>
          <p:nvPr/>
        </p:nvSpPr>
        <p:spPr>
          <a:xfrm rot="0" flipH="0" flipV="0">
            <a:off x="6309944" y="258356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1" name="Freeform 5981"/>
          <p:cNvSpPr/>
          <p:nvPr/>
        </p:nvSpPr>
        <p:spPr>
          <a:xfrm rot="0" flipH="0" flipV="0">
            <a:off x="6359321" y="258356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2" name="Freeform 5982"/>
          <p:cNvSpPr/>
          <p:nvPr/>
        </p:nvSpPr>
        <p:spPr>
          <a:xfrm rot="0" flipH="0" flipV="0">
            <a:off x="6903453" y="25835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65"/>
                </a:cubicBezTo>
                <a:cubicBezTo>
                  <a:pt x="25615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3" name="Freeform 5983"/>
          <p:cNvSpPr/>
          <p:nvPr/>
        </p:nvSpPr>
        <p:spPr>
          <a:xfrm rot="0" flipH="0" flipV="0">
            <a:off x="6952919" y="25835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4" name="Freeform 5984"/>
          <p:cNvSpPr/>
          <p:nvPr/>
        </p:nvSpPr>
        <p:spPr>
          <a:xfrm rot="0" flipH="0" flipV="0">
            <a:off x="6952919" y="26681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5" name="Freeform 5985"/>
          <p:cNvSpPr/>
          <p:nvPr/>
        </p:nvSpPr>
        <p:spPr>
          <a:xfrm rot="0" flipH="0" flipV="0">
            <a:off x="7002399" y="25835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6" name="Freeform 5986"/>
          <p:cNvSpPr/>
          <p:nvPr/>
        </p:nvSpPr>
        <p:spPr>
          <a:xfrm rot="0" flipH="0" flipV="0">
            <a:off x="7051853" y="25835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7" name="Freeform 5987"/>
          <p:cNvSpPr/>
          <p:nvPr/>
        </p:nvSpPr>
        <p:spPr>
          <a:xfrm rot="0" flipH="0" flipV="0">
            <a:off x="7101319" y="25835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8" name="Freeform 5988"/>
          <p:cNvSpPr/>
          <p:nvPr/>
        </p:nvSpPr>
        <p:spPr>
          <a:xfrm rot="0" flipH="0" flipV="0">
            <a:off x="7150785" y="25835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9" name="Freeform 5989"/>
          <p:cNvSpPr/>
          <p:nvPr/>
        </p:nvSpPr>
        <p:spPr>
          <a:xfrm rot="0" flipH="0" flipV="0">
            <a:off x="7496975" y="258356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0" name="Freeform 5990"/>
          <p:cNvSpPr/>
          <p:nvPr/>
        </p:nvSpPr>
        <p:spPr>
          <a:xfrm rot="0" flipH="0" flipV="0">
            <a:off x="7546441" y="25835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1" name="Freeform 5991"/>
          <p:cNvSpPr/>
          <p:nvPr/>
        </p:nvSpPr>
        <p:spPr>
          <a:xfrm rot="0" flipH="0" flipV="0">
            <a:off x="7595907" y="2583586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2" name="Freeform 5992"/>
          <p:cNvSpPr/>
          <p:nvPr/>
        </p:nvSpPr>
        <p:spPr>
          <a:xfrm rot="0" flipH="0" flipV="0">
            <a:off x="1585861" y="262531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3" name="Freeform 5993"/>
          <p:cNvSpPr/>
          <p:nvPr/>
        </p:nvSpPr>
        <p:spPr>
          <a:xfrm rot="0" flipH="0" flipV="0">
            <a:off x="1635328" y="2625318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4" name="Freeform 5994"/>
          <p:cNvSpPr/>
          <p:nvPr/>
        </p:nvSpPr>
        <p:spPr>
          <a:xfrm rot="0" flipH="0" flipV="0">
            <a:off x="1684794" y="2625318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5" name="Freeform 5995"/>
          <p:cNvSpPr/>
          <p:nvPr/>
        </p:nvSpPr>
        <p:spPr>
          <a:xfrm rot="0" flipH="0" flipV="0">
            <a:off x="1734261" y="2625318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6" name="Freeform 5996"/>
          <p:cNvSpPr/>
          <p:nvPr/>
        </p:nvSpPr>
        <p:spPr>
          <a:xfrm rot="0" flipH="0" flipV="0">
            <a:off x="1882622" y="2625293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7" name="Freeform 5997"/>
          <p:cNvSpPr/>
          <p:nvPr/>
        </p:nvSpPr>
        <p:spPr>
          <a:xfrm rot="0" flipH="0" flipV="0">
            <a:off x="1932089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8" name="Freeform 5998"/>
          <p:cNvSpPr/>
          <p:nvPr/>
        </p:nvSpPr>
        <p:spPr>
          <a:xfrm rot="0" flipH="0" flipV="0">
            <a:off x="2327871" y="262529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9" name="Freeform 5999"/>
          <p:cNvSpPr/>
          <p:nvPr/>
        </p:nvSpPr>
        <p:spPr>
          <a:xfrm rot="0" flipH="0" flipV="0">
            <a:off x="2377325" y="26252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0" name="Freeform 6000"/>
          <p:cNvSpPr/>
          <p:nvPr/>
        </p:nvSpPr>
        <p:spPr>
          <a:xfrm rot="0" flipH="0" flipV="0">
            <a:off x="2426715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1" name="Freeform 6001"/>
          <p:cNvSpPr/>
          <p:nvPr/>
        </p:nvSpPr>
        <p:spPr>
          <a:xfrm rot="0" flipH="0" flipV="0">
            <a:off x="2476182" y="262531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2" name="Freeform 6002"/>
          <p:cNvSpPr/>
          <p:nvPr/>
        </p:nvSpPr>
        <p:spPr>
          <a:xfrm rot="0" flipH="0" flipV="0">
            <a:off x="3811701" y="2625318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3" name="Freeform 6003"/>
          <p:cNvSpPr/>
          <p:nvPr/>
        </p:nvSpPr>
        <p:spPr>
          <a:xfrm rot="0" flipH="0" flipV="0">
            <a:off x="3861206" y="2625318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4" name="Freeform 6004"/>
          <p:cNvSpPr/>
          <p:nvPr/>
        </p:nvSpPr>
        <p:spPr>
          <a:xfrm rot="0" flipH="0" flipV="0">
            <a:off x="3910596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5" name="Freeform 6005"/>
          <p:cNvSpPr/>
          <p:nvPr/>
        </p:nvSpPr>
        <p:spPr>
          <a:xfrm rot="0" flipH="0" flipV="0">
            <a:off x="3960050" y="2625293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65"/>
                </a:cubicBezTo>
                <a:cubicBezTo>
                  <a:pt x="25717" y="19926"/>
                  <a:pt x="20015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6" name="Freeform 6006"/>
          <p:cNvSpPr/>
          <p:nvPr/>
        </p:nvSpPr>
        <p:spPr>
          <a:xfrm rot="0" flipH="0" flipV="0">
            <a:off x="4009529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7" name="Freeform 6007"/>
          <p:cNvSpPr/>
          <p:nvPr/>
        </p:nvSpPr>
        <p:spPr>
          <a:xfrm rot="0" flipH="0" flipV="0">
            <a:off x="4058996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8" name="Freeform 6008"/>
          <p:cNvSpPr/>
          <p:nvPr/>
        </p:nvSpPr>
        <p:spPr>
          <a:xfrm rot="0" flipH="0" flipV="0">
            <a:off x="4108462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9" name="Freeform 6009"/>
          <p:cNvSpPr/>
          <p:nvPr/>
        </p:nvSpPr>
        <p:spPr>
          <a:xfrm rot="0" flipH="0" flipV="0">
            <a:off x="4157929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0" name="Freeform 6010"/>
          <p:cNvSpPr/>
          <p:nvPr/>
        </p:nvSpPr>
        <p:spPr>
          <a:xfrm rot="0" flipH="0" flipV="0">
            <a:off x="4207395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1" name="Freeform 6011"/>
          <p:cNvSpPr/>
          <p:nvPr/>
        </p:nvSpPr>
        <p:spPr>
          <a:xfrm rot="0" flipH="0" flipV="0">
            <a:off x="4256849" y="262529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2" name="Freeform 6012"/>
          <p:cNvSpPr/>
          <p:nvPr/>
        </p:nvSpPr>
        <p:spPr>
          <a:xfrm rot="0" flipH="0" flipV="0">
            <a:off x="4306366" y="26252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3" name="Freeform 6013"/>
          <p:cNvSpPr/>
          <p:nvPr/>
        </p:nvSpPr>
        <p:spPr>
          <a:xfrm rot="0" flipH="0" flipV="0">
            <a:off x="4355782" y="262529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4" name="Freeform 6014"/>
          <p:cNvSpPr/>
          <p:nvPr/>
        </p:nvSpPr>
        <p:spPr>
          <a:xfrm rot="0" flipH="0" flipV="0">
            <a:off x="4405299" y="26252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5" name="Freeform 6015"/>
          <p:cNvSpPr/>
          <p:nvPr/>
        </p:nvSpPr>
        <p:spPr>
          <a:xfrm rot="0" flipH="0" flipV="0">
            <a:off x="4454690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6" name="Freeform 6016"/>
          <p:cNvSpPr/>
          <p:nvPr/>
        </p:nvSpPr>
        <p:spPr>
          <a:xfrm rot="0" flipH="0" flipV="0">
            <a:off x="4504144" y="2625293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7" name="Freeform 6017"/>
          <p:cNvSpPr/>
          <p:nvPr/>
        </p:nvSpPr>
        <p:spPr>
          <a:xfrm rot="0" flipH="0" flipV="0">
            <a:off x="4553623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8" name="Freeform 6018"/>
          <p:cNvSpPr/>
          <p:nvPr/>
        </p:nvSpPr>
        <p:spPr>
          <a:xfrm rot="0" flipH="0" flipV="0">
            <a:off x="4603076" y="2625293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9" name="Freeform 6019"/>
          <p:cNvSpPr/>
          <p:nvPr/>
        </p:nvSpPr>
        <p:spPr>
          <a:xfrm rot="0" flipH="0" flipV="0">
            <a:off x="4652556" y="26252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0" name="Freeform 6020"/>
          <p:cNvSpPr/>
          <p:nvPr/>
        </p:nvSpPr>
        <p:spPr>
          <a:xfrm rot="0" flipH="0" flipV="0">
            <a:off x="4702060" y="262529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1" name="Freeform 6021"/>
          <p:cNvSpPr/>
          <p:nvPr/>
        </p:nvSpPr>
        <p:spPr>
          <a:xfrm rot="0" flipH="0" flipV="0">
            <a:off x="4751527" y="2625293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2" name="Freeform 6022"/>
          <p:cNvSpPr/>
          <p:nvPr/>
        </p:nvSpPr>
        <p:spPr>
          <a:xfrm rot="0" flipH="0" flipV="0">
            <a:off x="4800993" y="26252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3" name="Freeform 6023"/>
          <p:cNvSpPr/>
          <p:nvPr/>
        </p:nvSpPr>
        <p:spPr>
          <a:xfrm rot="0" flipH="0" flipV="0">
            <a:off x="4850460" y="26252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4" name="Freeform 6024"/>
          <p:cNvSpPr/>
          <p:nvPr/>
        </p:nvSpPr>
        <p:spPr>
          <a:xfrm rot="0" flipH="0" flipV="0">
            <a:off x="4899926" y="26252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5" name="Freeform 6025"/>
          <p:cNvSpPr/>
          <p:nvPr/>
        </p:nvSpPr>
        <p:spPr>
          <a:xfrm rot="0" flipH="0" flipV="0">
            <a:off x="4949393" y="26252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6" name="Freeform 6026"/>
          <p:cNvSpPr/>
          <p:nvPr/>
        </p:nvSpPr>
        <p:spPr>
          <a:xfrm rot="0" flipH="0" flipV="0">
            <a:off x="4998859" y="2625318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7" name="Freeform 6027"/>
          <p:cNvSpPr/>
          <p:nvPr/>
        </p:nvSpPr>
        <p:spPr>
          <a:xfrm rot="0" flipH="0" flipV="0">
            <a:off x="5048326" y="2625318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8" name="Freeform 6028"/>
          <p:cNvSpPr/>
          <p:nvPr/>
        </p:nvSpPr>
        <p:spPr>
          <a:xfrm rot="0" flipH="0" flipV="0">
            <a:off x="5097716" y="2625318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9" name="Freeform 6029"/>
          <p:cNvSpPr/>
          <p:nvPr/>
        </p:nvSpPr>
        <p:spPr>
          <a:xfrm rot="0" flipH="0" flipV="0">
            <a:off x="5147259" y="2625293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0" name="Freeform 6030"/>
          <p:cNvSpPr/>
          <p:nvPr/>
        </p:nvSpPr>
        <p:spPr>
          <a:xfrm rot="0" flipH="0" flipV="0">
            <a:off x="5196649" y="262529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1" name="Freeform 6031"/>
          <p:cNvSpPr/>
          <p:nvPr/>
        </p:nvSpPr>
        <p:spPr>
          <a:xfrm rot="0" flipH="0" flipV="0">
            <a:off x="5246116" y="262529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2" name="Freeform 6032"/>
          <p:cNvSpPr/>
          <p:nvPr/>
        </p:nvSpPr>
        <p:spPr>
          <a:xfrm rot="0" flipH="0" flipV="0">
            <a:off x="5295569" y="262529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3" name="Freeform 6033"/>
          <p:cNvSpPr/>
          <p:nvPr/>
        </p:nvSpPr>
        <p:spPr>
          <a:xfrm rot="0" flipH="0" flipV="0">
            <a:off x="5345048" y="262529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4" name="Freeform 6034"/>
          <p:cNvSpPr/>
          <p:nvPr/>
        </p:nvSpPr>
        <p:spPr>
          <a:xfrm rot="0" flipH="0" flipV="0">
            <a:off x="6284823" y="2625318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5" name="Freeform 6035"/>
          <p:cNvSpPr/>
          <p:nvPr/>
        </p:nvSpPr>
        <p:spPr>
          <a:xfrm rot="0" flipH="0" flipV="0">
            <a:off x="6334290" y="262529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6" name="Freeform 6036"/>
          <p:cNvSpPr/>
          <p:nvPr/>
        </p:nvSpPr>
        <p:spPr>
          <a:xfrm rot="0" flipH="0" flipV="0">
            <a:off x="6383756" y="262529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7" name="Freeform 6037"/>
          <p:cNvSpPr/>
          <p:nvPr/>
        </p:nvSpPr>
        <p:spPr>
          <a:xfrm rot="0" flipH="0" flipV="0">
            <a:off x="6927900" y="26252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8" name="Freeform 6038"/>
          <p:cNvSpPr/>
          <p:nvPr/>
        </p:nvSpPr>
        <p:spPr>
          <a:xfrm rot="0" flipH="0" flipV="0">
            <a:off x="6952919" y="275275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9" name="Freeform 6039"/>
          <p:cNvSpPr/>
          <p:nvPr/>
        </p:nvSpPr>
        <p:spPr>
          <a:xfrm rot="0" flipH="0" flipV="0">
            <a:off x="6927900" y="2709938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0" name="Freeform 6040"/>
          <p:cNvSpPr/>
          <p:nvPr/>
        </p:nvSpPr>
        <p:spPr>
          <a:xfrm rot="0" flipH="0" flipV="0">
            <a:off x="6977367" y="2625318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37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1" name="Freeform 6041"/>
          <p:cNvSpPr/>
          <p:nvPr/>
        </p:nvSpPr>
        <p:spPr>
          <a:xfrm rot="0" flipH="0" flipV="0">
            <a:off x="7026833" y="2625293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2" name="Freeform 6042"/>
          <p:cNvSpPr/>
          <p:nvPr/>
        </p:nvSpPr>
        <p:spPr>
          <a:xfrm rot="0" flipH="0" flipV="0">
            <a:off x="7076299" y="262529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3" name="Freeform 6043"/>
          <p:cNvSpPr/>
          <p:nvPr/>
        </p:nvSpPr>
        <p:spPr>
          <a:xfrm rot="0" flipH="0" flipV="0">
            <a:off x="7125766" y="2625293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4" name="Freeform 6044"/>
          <p:cNvSpPr/>
          <p:nvPr/>
        </p:nvSpPr>
        <p:spPr>
          <a:xfrm rot="0" flipH="0" flipV="0">
            <a:off x="7175233" y="2625293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5" name="Freeform 6045"/>
          <p:cNvSpPr/>
          <p:nvPr/>
        </p:nvSpPr>
        <p:spPr>
          <a:xfrm rot="0" flipH="0" flipV="0">
            <a:off x="7471955" y="262529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6" name="Freeform 6046"/>
          <p:cNvSpPr/>
          <p:nvPr/>
        </p:nvSpPr>
        <p:spPr>
          <a:xfrm rot="0" flipH="0" flipV="0">
            <a:off x="7521410" y="262529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7" name="Freeform 6047"/>
          <p:cNvSpPr/>
          <p:nvPr/>
        </p:nvSpPr>
        <p:spPr>
          <a:xfrm rot="0" flipH="0" flipV="0">
            <a:off x="7570889" y="262529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8" name="Freeform 6048"/>
          <p:cNvSpPr/>
          <p:nvPr/>
        </p:nvSpPr>
        <p:spPr>
          <a:xfrm rot="0" flipH="0" flipV="0">
            <a:off x="7620342" y="2625318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9" name="Freeform 6049"/>
          <p:cNvSpPr/>
          <p:nvPr/>
        </p:nvSpPr>
        <p:spPr>
          <a:xfrm rot="0" flipH="0" flipV="0">
            <a:off x="1660347" y="2668206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0" name="Freeform 6050"/>
          <p:cNvSpPr/>
          <p:nvPr/>
        </p:nvSpPr>
        <p:spPr>
          <a:xfrm rot="0" flipH="0" flipV="0">
            <a:off x="1709826" y="266820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1" name="Freeform 6051"/>
          <p:cNvSpPr/>
          <p:nvPr/>
        </p:nvSpPr>
        <p:spPr>
          <a:xfrm rot="0" flipH="0" flipV="0">
            <a:off x="1759280" y="2668206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2" name="Freeform 6052"/>
          <p:cNvSpPr/>
          <p:nvPr/>
        </p:nvSpPr>
        <p:spPr>
          <a:xfrm rot="0" flipH="0" flipV="0">
            <a:off x="1808759" y="2668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3" name="Freeform 6053"/>
          <p:cNvSpPr/>
          <p:nvPr/>
        </p:nvSpPr>
        <p:spPr>
          <a:xfrm rot="0" flipH="0" flipV="0">
            <a:off x="1858264" y="26681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4" name="Freeform 6054"/>
          <p:cNvSpPr/>
          <p:nvPr/>
        </p:nvSpPr>
        <p:spPr>
          <a:xfrm rot="0" flipH="0" flipV="0">
            <a:off x="1907730" y="2668193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5" name="Freeform 6055"/>
          <p:cNvSpPr/>
          <p:nvPr/>
        </p:nvSpPr>
        <p:spPr>
          <a:xfrm rot="0" flipH="0" flipV="0">
            <a:off x="3836720" y="2668206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837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837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6" name="Freeform 6056"/>
          <p:cNvSpPr/>
          <p:nvPr/>
        </p:nvSpPr>
        <p:spPr>
          <a:xfrm rot="0" flipH="0" flipV="0">
            <a:off x="3886187" y="266819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7" name="Freeform 6057"/>
          <p:cNvSpPr/>
          <p:nvPr/>
        </p:nvSpPr>
        <p:spPr>
          <a:xfrm rot="0" flipH="0" flipV="0">
            <a:off x="3935704" y="266819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8" name="Freeform 6058"/>
          <p:cNvSpPr/>
          <p:nvPr/>
        </p:nvSpPr>
        <p:spPr>
          <a:xfrm rot="0" flipH="0" flipV="0">
            <a:off x="3985082" y="2668193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9" name="Freeform 6059"/>
          <p:cNvSpPr/>
          <p:nvPr/>
        </p:nvSpPr>
        <p:spPr>
          <a:xfrm rot="0" flipH="0" flipV="0">
            <a:off x="4034548" y="26681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0" name="Freeform 6060"/>
          <p:cNvSpPr/>
          <p:nvPr/>
        </p:nvSpPr>
        <p:spPr>
          <a:xfrm rot="0" flipH="0" flipV="0">
            <a:off x="4084015" y="2668193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1" name="Freeform 6061"/>
          <p:cNvSpPr/>
          <p:nvPr/>
        </p:nvSpPr>
        <p:spPr>
          <a:xfrm rot="0" flipH="0" flipV="0">
            <a:off x="4133481" y="26681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2" name="Freeform 6062"/>
          <p:cNvSpPr/>
          <p:nvPr/>
        </p:nvSpPr>
        <p:spPr>
          <a:xfrm rot="0" flipH="0" flipV="0">
            <a:off x="4182948" y="2668193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3" name="Freeform 6063"/>
          <p:cNvSpPr/>
          <p:nvPr/>
        </p:nvSpPr>
        <p:spPr>
          <a:xfrm rot="0" flipH="0" flipV="0">
            <a:off x="4232414" y="26681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4" name="Freeform 6064"/>
          <p:cNvSpPr/>
          <p:nvPr/>
        </p:nvSpPr>
        <p:spPr>
          <a:xfrm rot="0" flipH="0" flipV="0">
            <a:off x="4281881" y="2668193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5" name="Freeform 6065"/>
          <p:cNvSpPr/>
          <p:nvPr/>
        </p:nvSpPr>
        <p:spPr>
          <a:xfrm rot="0" flipH="0" flipV="0">
            <a:off x="4331347" y="26681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6" name="Freeform 6066"/>
          <p:cNvSpPr/>
          <p:nvPr/>
        </p:nvSpPr>
        <p:spPr>
          <a:xfrm rot="0" flipH="0" flipV="0">
            <a:off x="4380814" y="266819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7" name="Freeform 6067"/>
          <p:cNvSpPr/>
          <p:nvPr/>
        </p:nvSpPr>
        <p:spPr>
          <a:xfrm rot="0" flipH="0" flipV="0">
            <a:off x="4430280" y="26681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8" name="Freeform 6068"/>
          <p:cNvSpPr/>
          <p:nvPr/>
        </p:nvSpPr>
        <p:spPr>
          <a:xfrm rot="0" flipH="0" flipV="0">
            <a:off x="4479797" y="266819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9" name="Freeform 6069"/>
          <p:cNvSpPr/>
          <p:nvPr/>
        </p:nvSpPr>
        <p:spPr>
          <a:xfrm rot="0" flipH="0" flipV="0">
            <a:off x="4529175" y="2668193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0" name="Freeform 6070"/>
          <p:cNvSpPr/>
          <p:nvPr/>
        </p:nvSpPr>
        <p:spPr>
          <a:xfrm rot="0" flipH="0" flipV="0">
            <a:off x="4578642" y="266819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1" name="Freeform 6071"/>
          <p:cNvSpPr/>
          <p:nvPr/>
        </p:nvSpPr>
        <p:spPr>
          <a:xfrm rot="0" flipH="0" flipV="0">
            <a:off x="4628108" y="2668193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2" name="Freeform 6072"/>
          <p:cNvSpPr/>
          <p:nvPr/>
        </p:nvSpPr>
        <p:spPr>
          <a:xfrm rot="0" flipH="0" flipV="0">
            <a:off x="4677613" y="26681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3" name="Freeform 6073"/>
          <p:cNvSpPr/>
          <p:nvPr/>
        </p:nvSpPr>
        <p:spPr>
          <a:xfrm rot="0" flipH="0" flipV="0">
            <a:off x="4727079" y="266819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4" name="Freeform 6074"/>
          <p:cNvSpPr/>
          <p:nvPr/>
        </p:nvSpPr>
        <p:spPr>
          <a:xfrm rot="0" flipH="0" flipV="0">
            <a:off x="4776546" y="26681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5" name="Freeform 6075"/>
          <p:cNvSpPr/>
          <p:nvPr/>
        </p:nvSpPr>
        <p:spPr>
          <a:xfrm rot="0" flipH="0" flipV="0">
            <a:off x="4826012" y="26681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6" name="Freeform 6076"/>
          <p:cNvSpPr/>
          <p:nvPr/>
        </p:nvSpPr>
        <p:spPr>
          <a:xfrm rot="0" flipH="0" flipV="0">
            <a:off x="4875492" y="266819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7" name="Freeform 6077"/>
          <p:cNvSpPr/>
          <p:nvPr/>
        </p:nvSpPr>
        <p:spPr>
          <a:xfrm rot="0" flipH="0" flipV="0">
            <a:off x="4924945" y="26681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8" name="Freeform 6078"/>
          <p:cNvSpPr/>
          <p:nvPr/>
        </p:nvSpPr>
        <p:spPr>
          <a:xfrm rot="0" flipH="0" flipV="0">
            <a:off x="4974424" y="2668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837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9" name="Freeform 6079"/>
          <p:cNvSpPr/>
          <p:nvPr/>
        </p:nvSpPr>
        <p:spPr>
          <a:xfrm rot="0" flipH="0" flipV="0">
            <a:off x="5023878" y="26682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837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0" name="Freeform 6080"/>
          <p:cNvSpPr/>
          <p:nvPr/>
        </p:nvSpPr>
        <p:spPr>
          <a:xfrm rot="0" flipH="0" flipV="0">
            <a:off x="5073357" y="266820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837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1" name="Freeform 6081"/>
          <p:cNvSpPr/>
          <p:nvPr/>
        </p:nvSpPr>
        <p:spPr>
          <a:xfrm rot="0" flipH="0" flipV="0">
            <a:off x="5122811" y="2668206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837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2" name="Freeform 6082"/>
          <p:cNvSpPr/>
          <p:nvPr/>
        </p:nvSpPr>
        <p:spPr>
          <a:xfrm rot="0" flipH="0" flipV="0">
            <a:off x="5172290" y="266819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3" name="Freeform 6083"/>
          <p:cNvSpPr/>
          <p:nvPr/>
        </p:nvSpPr>
        <p:spPr>
          <a:xfrm rot="0" flipH="0" flipV="0">
            <a:off x="5221744" y="2668193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4" name="Freeform 6084"/>
          <p:cNvSpPr/>
          <p:nvPr/>
        </p:nvSpPr>
        <p:spPr>
          <a:xfrm rot="0" flipH="0" flipV="0">
            <a:off x="5271135" y="266819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5" name="Freeform 6085"/>
          <p:cNvSpPr/>
          <p:nvPr/>
        </p:nvSpPr>
        <p:spPr>
          <a:xfrm rot="0" flipH="0" flipV="0">
            <a:off x="5320601" y="266819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6" name="Freeform 6086"/>
          <p:cNvSpPr/>
          <p:nvPr/>
        </p:nvSpPr>
        <p:spPr>
          <a:xfrm rot="0" flipH="0" flipV="0">
            <a:off x="5370067" y="266819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7" name="Freeform 6087"/>
          <p:cNvSpPr/>
          <p:nvPr/>
        </p:nvSpPr>
        <p:spPr>
          <a:xfrm rot="0" flipH="0" flipV="0">
            <a:off x="6309944" y="2668206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837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8" name="Freeform 6088"/>
          <p:cNvSpPr/>
          <p:nvPr/>
        </p:nvSpPr>
        <p:spPr>
          <a:xfrm rot="0" flipH="0" flipV="0">
            <a:off x="6359321" y="266819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9" name="Freeform 6089"/>
          <p:cNvSpPr/>
          <p:nvPr/>
        </p:nvSpPr>
        <p:spPr>
          <a:xfrm rot="0" flipH="0" flipV="0">
            <a:off x="7051853" y="26681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0" name="Freeform 6090"/>
          <p:cNvSpPr/>
          <p:nvPr/>
        </p:nvSpPr>
        <p:spPr>
          <a:xfrm rot="0" flipH="0" flipV="0">
            <a:off x="7101319" y="26681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1" name="Freeform 6091"/>
          <p:cNvSpPr/>
          <p:nvPr/>
        </p:nvSpPr>
        <p:spPr>
          <a:xfrm rot="0" flipH="0" flipV="0">
            <a:off x="7150785" y="266819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2" name="Freeform 6092"/>
          <p:cNvSpPr/>
          <p:nvPr/>
        </p:nvSpPr>
        <p:spPr>
          <a:xfrm rot="0" flipH="0" flipV="0">
            <a:off x="7496975" y="266819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3" name="Freeform 6093"/>
          <p:cNvSpPr/>
          <p:nvPr/>
        </p:nvSpPr>
        <p:spPr>
          <a:xfrm rot="0" flipH="0" flipV="0">
            <a:off x="7546441" y="266819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4" name="Freeform 6094"/>
          <p:cNvSpPr/>
          <p:nvPr/>
        </p:nvSpPr>
        <p:spPr>
          <a:xfrm rot="0" flipH="0" flipV="0">
            <a:off x="7595907" y="2668206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5" name="Freeform 6095"/>
          <p:cNvSpPr/>
          <p:nvPr/>
        </p:nvSpPr>
        <p:spPr>
          <a:xfrm rot="0" flipH="0" flipV="0">
            <a:off x="1783689" y="2709951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6" name="Freeform 6096"/>
          <p:cNvSpPr/>
          <p:nvPr/>
        </p:nvSpPr>
        <p:spPr>
          <a:xfrm rot="0" flipH="0" flipV="0">
            <a:off x="1833156" y="270995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776"/>
                </a:cubicBezTo>
                <a:cubicBezTo>
                  <a:pt x="25704" y="19837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7" name="Freeform 6097"/>
          <p:cNvSpPr/>
          <p:nvPr/>
        </p:nvSpPr>
        <p:spPr>
          <a:xfrm rot="0" flipH="0" flipV="0">
            <a:off x="1882622" y="2709951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8" name="Freeform 6098"/>
          <p:cNvSpPr/>
          <p:nvPr/>
        </p:nvSpPr>
        <p:spPr>
          <a:xfrm rot="0" flipH="0" flipV="0">
            <a:off x="1932089" y="270995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9" name="Freeform 6099"/>
          <p:cNvSpPr/>
          <p:nvPr/>
        </p:nvSpPr>
        <p:spPr>
          <a:xfrm rot="0" flipH="0" flipV="0">
            <a:off x="3910596" y="270993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0" name="Freeform 6100"/>
          <p:cNvSpPr/>
          <p:nvPr/>
        </p:nvSpPr>
        <p:spPr>
          <a:xfrm rot="0" flipH="0" flipV="0">
            <a:off x="3960050" y="2709938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19913"/>
                  <a:pt x="20015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1" name="Freeform 6101"/>
          <p:cNvSpPr/>
          <p:nvPr/>
        </p:nvSpPr>
        <p:spPr>
          <a:xfrm rot="0" flipH="0" flipV="0">
            <a:off x="4009529" y="270993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2" name="Freeform 6102"/>
          <p:cNvSpPr/>
          <p:nvPr/>
        </p:nvSpPr>
        <p:spPr>
          <a:xfrm rot="0" flipH="0" flipV="0">
            <a:off x="4058996" y="270993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3" name="Freeform 6103"/>
          <p:cNvSpPr/>
          <p:nvPr/>
        </p:nvSpPr>
        <p:spPr>
          <a:xfrm rot="0" flipH="0" flipV="0">
            <a:off x="4108462" y="270993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4" name="Freeform 6104"/>
          <p:cNvSpPr/>
          <p:nvPr/>
        </p:nvSpPr>
        <p:spPr>
          <a:xfrm rot="0" flipH="0" flipV="0">
            <a:off x="4157929" y="270993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5" name="Freeform 6105"/>
          <p:cNvSpPr/>
          <p:nvPr/>
        </p:nvSpPr>
        <p:spPr>
          <a:xfrm rot="0" flipH="0" flipV="0">
            <a:off x="4207395" y="270993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6" name="Freeform 6106"/>
          <p:cNvSpPr/>
          <p:nvPr/>
        </p:nvSpPr>
        <p:spPr>
          <a:xfrm rot="0" flipH="0" flipV="0">
            <a:off x="4256849" y="2709938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7" name="Freeform 6107"/>
          <p:cNvSpPr/>
          <p:nvPr/>
        </p:nvSpPr>
        <p:spPr>
          <a:xfrm rot="0" flipH="0" flipV="0">
            <a:off x="4306366" y="2709938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8" name="Freeform 6108"/>
          <p:cNvSpPr/>
          <p:nvPr/>
        </p:nvSpPr>
        <p:spPr>
          <a:xfrm rot="0" flipH="0" flipV="0">
            <a:off x="4355782" y="2709938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9" name="Freeform 6109"/>
          <p:cNvSpPr/>
          <p:nvPr/>
        </p:nvSpPr>
        <p:spPr>
          <a:xfrm rot="0" flipH="0" flipV="0">
            <a:off x="4405299" y="2709938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0" name="Freeform 6110"/>
          <p:cNvSpPr/>
          <p:nvPr/>
        </p:nvSpPr>
        <p:spPr>
          <a:xfrm rot="0" flipH="0" flipV="0">
            <a:off x="4454690" y="270993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1" name="Freeform 6111"/>
          <p:cNvSpPr/>
          <p:nvPr/>
        </p:nvSpPr>
        <p:spPr>
          <a:xfrm rot="0" flipH="0" flipV="0">
            <a:off x="4504144" y="2709938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2" name="Freeform 6112"/>
          <p:cNvSpPr/>
          <p:nvPr/>
        </p:nvSpPr>
        <p:spPr>
          <a:xfrm rot="0" flipH="0" flipV="0">
            <a:off x="4553623" y="270993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3" name="Freeform 6113"/>
          <p:cNvSpPr/>
          <p:nvPr/>
        </p:nvSpPr>
        <p:spPr>
          <a:xfrm rot="0" flipH="0" flipV="0">
            <a:off x="4603076" y="2709938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4" name="Freeform 6114"/>
          <p:cNvSpPr/>
          <p:nvPr/>
        </p:nvSpPr>
        <p:spPr>
          <a:xfrm rot="0" flipH="0" flipV="0">
            <a:off x="4652556" y="2709938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5" name="Freeform 6115"/>
          <p:cNvSpPr/>
          <p:nvPr/>
        </p:nvSpPr>
        <p:spPr>
          <a:xfrm rot="0" flipH="0" flipV="0">
            <a:off x="4702060" y="2709938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6" name="Freeform 6116"/>
          <p:cNvSpPr/>
          <p:nvPr/>
        </p:nvSpPr>
        <p:spPr>
          <a:xfrm rot="0" flipH="0" flipV="0">
            <a:off x="4751527" y="2709938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7" name="Freeform 6117"/>
          <p:cNvSpPr/>
          <p:nvPr/>
        </p:nvSpPr>
        <p:spPr>
          <a:xfrm rot="0" flipH="0" flipV="0">
            <a:off x="4800993" y="2709938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8" name="Freeform 6118"/>
          <p:cNvSpPr/>
          <p:nvPr/>
        </p:nvSpPr>
        <p:spPr>
          <a:xfrm rot="0" flipH="0" flipV="0">
            <a:off x="4850460" y="2709938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9" name="Freeform 6119"/>
          <p:cNvSpPr/>
          <p:nvPr/>
        </p:nvSpPr>
        <p:spPr>
          <a:xfrm rot="0" flipH="0" flipV="0">
            <a:off x="4899926" y="2709938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0" name="Freeform 6120"/>
          <p:cNvSpPr/>
          <p:nvPr/>
        </p:nvSpPr>
        <p:spPr>
          <a:xfrm rot="0" flipH="0" flipV="0">
            <a:off x="4949393" y="2709938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1" name="Freeform 6121"/>
          <p:cNvSpPr/>
          <p:nvPr/>
        </p:nvSpPr>
        <p:spPr>
          <a:xfrm rot="0" flipH="0" flipV="0">
            <a:off x="4998859" y="270995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2" name="Freeform 6122"/>
          <p:cNvSpPr/>
          <p:nvPr/>
        </p:nvSpPr>
        <p:spPr>
          <a:xfrm rot="0" flipH="0" flipV="0">
            <a:off x="5048326" y="2709951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837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3" name="Freeform 6123"/>
          <p:cNvSpPr/>
          <p:nvPr/>
        </p:nvSpPr>
        <p:spPr>
          <a:xfrm rot="0" flipH="0" flipV="0">
            <a:off x="5097716" y="270995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837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4" name="Freeform 6124"/>
          <p:cNvSpPr/>
          <p:nvPr/>
        </p:nvSpPr>
        <p:spPr>
          <a:xfrm rot="0" flipH="0" flipV="0">
            <a:off x="5147259" y="2709951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837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5" name="Freeform 6125"/>
          <p:cNvSpPr/>
          <p:nvPr/>
        </p:nvSpPr>
        <p:spPr>
          <a:xfrm rot="0" flipH="0" flipV="0">
            <a:off x="5196649" y="2709938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6" name="Freeform 6126"/>
          <p:cNvSpPr/>
          <p:nvPr/>
        </p:nvSpPr>
        <p:spPr>
          <a:xfrm rot="0" flipH="0" flipV="0">
            <a:off x="5246116" y="2709938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7" name="Freeform 6127"/>
          <p:cNvSpPr/>
          <p:nvPr/>
        </p:nvSpPr>
        <p:spPr>
          <a:xfrm rot="0" flipH="0" flipV="0">
            <a:off x="5295569" y="2709938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8" name="Freeform 6128"/>
          <p:cNvSpPr/>
          <p:nvPr/>
        </p:nvSpPr>
        <p:spPr>
          <a:xfrm rot="0" flipH="0" flipV="0">
            <a:off x="5345048" y="2709938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9" name="Freeform 6129"/>
          <p:cNvSpPr/>
          <p:nvPr/>
        </p:nvSpPr>
        <p:spPr>
          <a:xfrm rot="0" flipH="0" flipV="0">
            <a:off x="5394502" y="2709938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0" name="Freeform 6130"/>
          <p:cNvSpPr/>
          <p:nvPr/>
        </p:nvSpPr>
        <p:spPr>
          <a:xfrm rot="0" flipH="0" flipV="0">
            <a:off x="5592381" y="270995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1" name="Freeform 6131"/>
          <p:cNvSpPr/>
          <p:nvPr/>
        </p:nvSpPr>
        <p:spPr>
          <a:xfrm rot="0" flipH="0" flipV="0">
            <a:off x="6334290" y="270995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837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2" name="Freeform 6132"/>
          <p:cNvSpPr/>
          <p:nvPr/>
        </p:nvSpPr>
        <p:spPr>
          <a:xfrm rot="0" flipH="0" flipV="0">
            <a:off x="7076299" y="2709938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3" name="Freeform 6133"/>
          <p:cNvSpPr/>
          <p:nvPr/>
        </p:nvSpPr>
        <p:spPr>
          <a:xfrm rot="0" flipH="0" flipV="0">
            <a:off x="7125766" y="2709938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4" name="Freeform 6134"/>
          <p:cNvSpPr/>
          <p:nvPr/>
        </p:nvSpPr>
        <p:spPr>
          <a:xfrm rot="0" flipH="0" flipV="0">
            <a:off x="7471955" y="2709938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5" name="Freeform 6135"/>
          <p:cNvSpPr/>
          <p:nvPr/>
        </p:nvSpPr>
        <p:spPr>
          <a:xfrm rot="0" flipH="0" flipV="0">
            <a:off x="7521410" y="2709938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6" name="Freeform 6136"/>
          <p:cNvSpPr/>
          <p:nvPr/>
        </p:nvSpPr>
        <p:spPr>
          <a:xfrm rot="0" flipH="0" flipV="0">
            <a:off x="7570889" y="2709938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7" name="Freeform 6137"/>
          <p:cNvSpPr/>
          <p:nvPr/>
        </p:nvSpPr>
        <p:spPr>
          <a:xfrm rot="0" flipH="0" flipV="0">
            <a:off x="1858264" y="275276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8" name="Freeform 6138"/>
          <p:cNvSpPr/>
          <p:nvPr/>
        </p:nvSpPr>
        <p:spPr>
          <a:xfrm rot="0" flipH="0" flipV="0">
            <a:off x="1907730" y="2752763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9" name="Freeform 6139"/>
          <p:cNvSpPr/>
          <p:nvPr/>
        </p:nvSpPr>
        <p:spPr>
          <a:xfrm rot="0" flipH="0" flipV="0">
            <a:off x="1957108" y="275276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0" name="Freeform 6140"/>
          <p:cNvSpPr/>
          <p:nvPr/>
        </p:nvSpPr>
        <p:spPr>
          <a:xfrm rot="0" flipH="0" flipV="0">
            <a:off x="2006574" y="275275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1" name="Freeform 6141"/>
          <p:cNvSpPr/>
          <p:nvPr/>
        </p:nvSpPr>
        <p:spPr>
          <a:xfrm rot="0" flipH="0" flipV="0">
            <a:off x="2056053" y="275276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2" name="Freeform 6142"/>
          <p:cNvSpPr/>
          <p:nvPr/>
        </p:nvSpPr>
        <p:spPr>
          <a:xfrm rot="0" flipH="0" flipV="0">
            <a:off x="3886187" y="275276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3" name="Freeform 6143"/>
          <p:cNvSpPr/>
          <p:nvPr/>
        </p:nvSpPr>
        <p:spPr>
          <a:xfrm rot="0" flipH="0" flipV="0">
            <a:off x="3935704" y="275276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4" name="Freeform 6144"/>
          <p:cNvSpPr/>
          <p:nvPr/>
        </p:nvSpPr>
        <p:spPr>
          <a:xfrm rot="0" flipH="0" flipV="0">
            <a:off x="3985082" y="275275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5" name="Freeform 6145"/>
          <p:cNvSpPr/>
          <p:nvPr/>
        </p:nvSpPr>
        <p:spPr>
          <a:xfrm rot="0" flipH="0" flipV="0">
            <a:off x="4034548" y="27527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20002" y="0"/>
                  <a:pt x="25704" y="5867"/>
                  <a:pt x="25704" y="12941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6" name="Freeform 6146"/>
          <p:cNvSpPr/>
          <p:nvPr/>
        </p:nvSpPr>
        <p:spPr>
          <a:xfrm rot="0" flipH="0" flipV="0">
            <a:off x="4084015" y="275275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7" name="Freeform 6147"/>
          <p:cNvSpPr/>
          <p:nvPr/>
        </p:nvSpPr>
        <p:spPr>
          <a:xfrm rot="0" flipH="0" flipV="0">
            <a:off x="4133481" y="27527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8" name="Freeform 6148"/>
          <p:cNvSpPr/>
          <p:nvPr/>
        </p:nvSpPr>
        <p:spPr>
          <a:xfrm rot="0" flipH="0" flipV="0">
            <a:off x="4182948" y="275275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9" name="Freeform 6149"/>
          <p:cNvSpPr/>
          <p:nvPr/>
        </p:nvSpPr>
        <p:spPr>
          <a:xfrm rot="0" flipH="0" flipV="0">
            <a:off x="4232414" y="27527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0" name="Freeform 6150"/>
          <p:cNvSpPr/>
          <p:nvPr/>
        </p:nvSpPr>
        <p:spPr>
          <a:xfrm rot="0" flipH="0" flipV="0">
            <a:off x="4281881" y="275275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1" name="Freeform 6151"/>
          <p:cNvSpPr/>
          <p:nvPr/>
        </p:nvSpPr>
        <p:spPr>
          <a:xfrm rot="0" flipH="0" flipV="0">
            <a:off x="4331347" y="27527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2" name="Freeform 6152"/>
          <p:cNvSpPr/>
          <p:nvPr/>
        </p:nvSpPr>
        <p:spPr>
          <a:xfrm rot="0" flipH="0" flipV="0">
            <a:off x="4380814" y="275275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3" name="Freeform 6153"/>
          <p:cNvSpPr/>
          <p:nvPr/>
        </p:nvSpPr>
        <p:spPr>
          <a:xfrm rot="0" flipH="0" flipV="0">
            <a:off x="4430280" y="27527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4" name="Freeform 6154"/>
          <p:cNvSpPr/>
          <p:nvPr/>
        </p:nvSpPr>
        <p:spPr>
          <a:xfrm rot="0" flipH="0" flipV="0">
            <a:off x="4479797" y="275275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24" y="0"/>
                  <a:pt x="25615" y="5867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5" name="Freeform 6155"/>
          <p:cNvSpPr/>
          <p:nvPr/>
        </p:nvSpPr>
        <p:spPr>
          <a:xfrm rot="0" flipH="0" flipV="0">
            <a:off x="4529175" y="275275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6" name="Freeform 6156"/>
          <p:cNvSpPr/>
          <p:nvPr/>
        </p:nvSpPr>
        <p:spPr>
          <a:xfrm rot="0" flipH="0" flipV="0">
            <a:off x="4578642" y="27527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7" name="Freeform 6157"/>
          <p:cNvSpPr/>
          <p:nvPr/>
        </p:nvSpPr>
        <p:spPr>
          <a:xfrm rot="0" flipH="0" flipV="0">
            <a:off x="4628108" y="275275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8" name="Freeform 6158"/>
          <p:cNvSpPr/>
          <p:nvPr/>
        </p:nvSpPr>
        <p:spPr>
          <a:xfrm rot="0" flipH="0" flipV="0">
            <a:off x="4677613" y="275275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9" name="Freeform 6159"/>
          <p:cNvSpPr/>
          <p:nvPr/>
        </p:nvSpPr>
        <p:spPr>
          <a:xfrm rot="0" flipH="0" flipV="0">
            <a:off x="4727079" y="275275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0" name="Freeform 6160"/>
          <p:cNvSpPr/>
          <p:nvPr/>
        </p:nvSpPr>
        <p:spPr>
          <a:xfrm rot="0" flipH="0" flipV="0">
            <a:off x="4776546" y="275275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1" name="Freeform 6161"/>
          <p:cNvSpPr/>
          <p:nvPr/>
        </p:nvSpPr>
        <p:spPr>
          <a:xfrm rot="0" flipH="0" flipV="0">
            <a:off x="4826012" y="275275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2" name="Freeform 6162"/>
          <p:cNvSpPr/>
          <p:nvPr/>
        </p:nvSpPr>
        <p:spPr>
          <a:xfrm rot="0" flipH="0" flipV="0">
            <a:off x="4875492" y="275275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3" name="Freeform 6163"/>
          <p:cNvSpPr/>
          <p:nvPr/>
        </p:nvSpPr>
        <p:spPr>
          <a:xfrm rot="0" flipH="0" flipV="0">
            <a:off x="4924945" y="275275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4" name="Freeform 6164"/>
          <p:cNvSpPr/>
          <p:nvPr/>
        </p:nvSpPr>
        <p:spPr>
          <a:xfrm rot="0" flipH="0" flipV="0">
            <a:off x="4974424" y="275275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5" name="Freeform 6165"/>
          <p:cNvSpPr/>
          <p:nvPr/>
        </p:nvSpPr>
        <p:spPr>
          <a:xfrm rot="0" flipH="0" flipV="0">
            <a:off x="5023878" y="275276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6" name="Freeform 6166"/>
          <p:cNvSpPr/>
          <p:nvPr/>
        </p:nvSpPr>
        <p:spPr>
          <a:xfrm rot="0" flipH="0" flipV="0">
            <a:off x="5073357" y="275276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7" name="Freeform 6167"/>
          <p:cNvSpPr/>
          <p:nvPr/>
        </p:nvSpPr>
        <p:spPr>
          <a:xfrm rot="0" flipH="0" flipV="0">
            <a:off x="5122811" y="275276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8" name="Freeform 6168"/>
          <p:cNvSpPr/>
          <p:nvPr/>
        </p:nvSpPr>
        <p:spPr>
          <a:xfrm rot="0" flipH="0" flipV="0">
            <a:off x="5172290" y="275276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9" name="Freeform 6169"/>
          <p:cNvSpPr/>
          <p:nvPr/>
        </p:nvSpPr>
        <p:spPr>
          <a:xfrm rot="0" flipH="0" flipV="0">
            <a:off x="5221744" y="275275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539" y="5867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0" name="Freeform 6170"/>
          <p:cNvSpPr/>
          <p:nvPr/>
        </p:nvSpPr>
        <p:spPr>
          <a:xfrm rot="0" flipH="0" flipV="0">
            <a:off x="5271135" y="275275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628" y="5867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1" name="Freeform 6171"/>
          <p:cNvSpPr/>
          <p:nvPr/>
        </p:nvSpPr>
        <p:spPr>
          <a:xfrm rot="0" flipH="0" flipV="0">
            <a:off x="5320601" y="275275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2" name="Freeform 6172"/>
          <p:cNvSpPr/>
          <p:nvPr/>
        </p:nvSpPr>
        <p:spPr>
          <a:xfrm rot="0" flipH="0" flipV="0">
            <a:off x="5370067" y="275275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628" y="5867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3" name="Freeform 6173"/>
          <p:cNvSpPr/>
          <p:nvPr/>
        </p:nvSpPr>
        <p:spPr>
          <a:xfrm rot="0" flipH="0" flipV="0">
            <a:off x="5419534" y="275275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4" name="Freeform 6174"/>
          <p:cNvSpPr/>
          <p:nvPr/>
        </p:nvSpPr>
        <p:spPr>
          <a:xfrm rot="0" flipH="0" flipV="0">
            <a:off x="5469000" y="275276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5" name="Freeform 6175"/>
          <p:cNvSpPr/>
          <p:nvPr/>
        </p:nvSpPr>
        <p:spPr>
          <a:xfrm rot="0" flipH="0" flipV="0">
            <a:off x="5518467" y="275276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6" name="Freeform 6176"/>
          <p:cNvSpPr/>
          <p:nvPr/>
        </p:nvSpPr>
        <p:spPr>
          <a:xfrm rot="0" flipH="0" flipV="0">
            <a:off x="5567934" y="275276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7" name="Freeform 6177"/>
          <p:cNvSpPr/>
          <p:nvPr/>
        </p:nvSpPr>
        <p:spPr>
          <a:xfrm rot="0" flipH="0" flipV="0">
            <a:off x="6359321" y="275276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8" name="Freeform 6178"/>
          <p:cNvSpPr/>
          <p:nvPr/>
        </p:nvSpPr>
        <p:spPr>
          <a:xfrm rot="0" flipH="0" flipV="0">
            <a:off x="7447495" y="275275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9" name="Freeform 6179"/>
          <p:cNvSpPr/>
          <p:nvPr/>
        </p:nvSpPr>
        <p:spPr>
          <a:xfrm rot="0" flipH="0" flipV="0">
            <a:off x="7496975" y="275276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0" name="Freeform 6180"/>
          <p:cNvSpPr/>
          <p:nvPr/>
        </p:nvSpPr>
        <p:spPr>
          <a:xfrm rot="0" flipH="0" flipV="0">
            <a:off x="7546441" y="275275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1" name="Freeform 6181"/>
          <p:cNvSpPr/>
          <p:nvPr/>
        </p:nvSpPr>
        <p:spPr>
          <a:xfrm rot="0" flipH="0" flipV="0">
            <a:off x="7595907" y="275275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2" name="Freeform 6182"/>
          <p:cNvSpPr/>
          <p:nvPr/>
        </p:nvSpPr>
        <p:spPr>
          <a:xfrm rot="0" flipH="0" flipV="0">
            <a:off x="1981555" y="279449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3" name="Freeform 6183"/>
          <p:cNvSpPr/>
          <p:nvPr/>
        </p:nvSpPr>
        <p:spPr>
          <a:xfrm rot="0" flipH="0" flipV="0">
            <a:off x="2031022" y="279448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4" name="Freeform 6184"/>
          <p:cNvSpPr/>
          <p:nvPr/>
        </p:nvSpPr>
        <p:spPr>
          <a:xfrm rot="0" flipH="0" flipV="0">
            <a:off x="3910596" y="279449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5" name="Freeform 6185"/>
          <p:cNvSpPr/>
          <p:nvPr/>
        </p:nvSpPr>
        <p:spPr>
          <a:xfrm rot="0" flipH="0" flipV="0">
            <a:off x="3960050" y="279449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852"/>
                </a:cubicBezTo>
                <a:cubicBezTo>
                  <a:pt x="25717" y="19926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6" name="Freeform 6186"/>
          <p:cNvSpPr/>
          <p:nvPr/>
        </p:nvSpPr>
        <p:spPr>
          <a:xfrm rot="0" flipH="0" flipV="0">
            <a:off x="4009529" y="279448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7" name="Freeform 6187"/>
          <p:cNvSpPr/>
          <p:nvPr/>
        </p:nvSpPr>
        <p:spPr>
          <a:xfrm rot="0" flipH="0" flipV="0">
            <a:off x="4058996" y="279448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8" name="Freeform 6188"/>
          <p:cNvSpPr/>
          <p:nvPr/>
        </p:nvSpPr>
        <p:spPr>
          <a:xfrm rot="0" flipH="0" flipV="0">
            <a:off x="4108462" y="279448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9" name="Freeform 6189"/>
          <p:cNvSpPr/>
          <p:nvPr/>
        </p:nvSpPr>
        <p:spPr>
          <a:xfrm rot="0" flipH="0" flipV="0">
            <a:off x="4157929" y="279448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0" name="Freeform 6190"/>
          <p:cNvSpPr/>
          <p:nvPr/>
        </p:nvSpPr>
        <p:spPr>
          <a:xfrm rot="0" flipH="0" flipV="0">
            <a:off x="4207395" y="279448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1" name="Freeform 6191"/>
          <p:cNvSpPr/>
          <p:nvPr/>
        </p:nvSpPr>
        <p:spPr>
          <a:xfrm rot="0" flipH="0" flipV="0">
            <a:off x="4256849" y="279448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2" name="Freeform 6192"/>
          <p:cNvSpPr/>
          <p:nvPr/>
        </p:nvSpPr>
        <p:spPr>
          <a:xfrm rot="0" flipH="0" flipV="0">
            <a:off x="4306366" y="279449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3" name="Freeform 6193"/>
          <p:cNvSpPr/>
          <p:nvPr/>
        </p:nvSpPr>
        <p:spPr>
          <a:xfrm rot="0" flipH="0" flipV="0">
            <a:off x="4355782" y="279449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4" name="Freeform 6194"/>
          <p:cNvSpPr/>
          <p:nvPr/>
        </p:nvSpPr>
        <p:spPr>
          <a:xfrm rot="0" flipH="0" flipV="0">
            <a:off x="4405299" y="279448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5" name="Freeform 6195"/>
          <p:cNvSpPr/>
          <p:nvPr/>
        </p:nvSpPr>
        <p:spPr>
          <a:xfrm rot="0" flipH="0" flipV="0">
            <a:off x="4454690" y="279448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6" name="Freeform 6196"/>
          <p:cNvSpPr/>
          <p:nvPr/>
        </p:nvSpPr>
        <p:spPr>
          <a:xfrm rot="0" flipH="0" flipV="0">
            <a:off x="4504144" y="279448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7" name="Freeform 6197"/>
          <p:cNvSpPr/>
          <p:nvPr/>
        </p:nvSpPr>
        <p:spPr>
          <a:xfrm rot="0" flipH="0" flipV="0">
            <a:off x="4553623" y="279448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8" name="Freeform 6198"/>
          <p:cNvSpPr/>
          <p:nvPr/>
        </p:nvSpPr>
        <p:spPr>
          <a:xfrm rot="0" flipH="0" flipV="0">
            <a:off x="4603076" y="279448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9" name="Freeform 6199"/>
          <p:cNvSpPr/>
          <p:nvPr/>
        </p:nvSpPr>
        <p:spPr>
          <a:xfrm rot="0" flipH="0" flipV="0">
            <a:off x="4652556" y="279448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0" name="Freeform 6200"/>
          <p:cNvSpPr/>
          <p:nvPr/>
        </p:nvSpPr>
        <p:spPr>
          <a:xfrm rot="0" flipH="0" flipV="0">
            <a:off x="4702060" y="279448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1" name="Freeform 6201"/>
          <p:cNvSpPr/>
          <p:nvPr/>
        </p:nvSpPr>
        <p:spPr>
          <a:xfrm rot="0" flipH="0" flipV="0">
            <a:off x="4751527" y="2794482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2" name="Freeform 6202"/>
          <p:cNvSpPr/>
          <p:nvPr/>
        </p:nvSpPr>
        <p:spPr>
          <a:xfrm rot="0" flipH="0" flipV="0">
            <a:off x="4800993" y="279448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3" name="Freeform 6203"/>
          <p:cNvSpPr/>
          <p:nvPr/>
        </p:nvSpPr>
        <p:spPr>
          <a:xfrm rot="0" flipH="0" flipV="0">
            <a:off x="4850460" y="279448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4" name="Freeform 6204"/>
          <p:cNvSpPr/>
          <p:nvPr/>
        </p:nvSpPr>
        <p:spPr>
          <a:xfrm rot="0" flipH="0" flipV="0">
            <a:off x="4899926" y="279448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5" name="Freeform 6205"/>
          <p:cNvSpPr/>
          <p:nvPr/>
        </p:nvSpPr>
        <p:spPr>
          <a:xfrm rot="0" flipH="0" flipV="0">
            <a:off x="4949393" y="279448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6" name="Freeform 6206"/>
          <p:cNvSpPr/>
          <p:nvPr/>
        </p:nvSpPr>
        <p:spPr>
          <a:xfrm rot="0" flipH="0" flipV="0">
            <a:off x="4998859" y="279448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7" name="Freeform 6207"/>
          <p:cNvSpPr/>
          <p:nvPr/>
        </p:nvSpPr>
        <p:spPr>
          <a:xfrm rot="0" flipH="0" flipV="0">
            <a:off x="5048326" y="2794495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8" name="Freeform 6208"/>
          <p:cNvSpPr/>
          <p:nvPr/>
        </p:nvSpPr>
        <p:spPr>
          <a:xfrm rot="0" flipH="0" flipV="0">
            <a:off x="5097716" y="279449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9" name="Freeform 6209"/>
          <p:cNvSpPr/>
          <p:nvPr/>
        </p:nvSpPr>
        <p:spPr>
          <a:xfrm rot="0" flipH="0" flipV="0">
            <a:off x="5147259" y="2794495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0" name="Freeform 6210"/>
          <p:cNvSpPr/>
          <p:nvPr/>
        </p:nvSpPr>
        <p:spPr>
          <a:xfrm rot="0" flipH="0" flipV="0">
            <a:off x="5196649" y="279449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1" name="Freeform 6211"/>
          <p:cNvSpPr/>
          <p:nvPr/>
        </p:nvSpPr>
        <p:spPr>
          <a:xfrm rot="0" flipH="0" flipV="0">
            <a:off x="5246116" y="279448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2" name="Freeform 6212"/>
          <p:cNvSpPr/>
          <p:nvPr/>
        </p:nvSpPr>
        <p:spPr>
          <a:xfrm rot="0" flipH="0" flipV="0">
            <a:off x="5295569" y="279448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3" name="Freeform 6213"/>
          <p:cNvSpPr/>
          <p:nvPr/>
        </p:nvSpPr>
        <p:spPr>
          <a:xfrm rot="0" flipH="0" flipV="0">
            <a:off x="5345048" y="279448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4" name="Freeform 6214"/>
          <p:cNvSpPr/>
          <p:nvPr/>
        </p:nvSpPr>
        <p:spPr>
          <a:xfrm rot="0" flipH="0" flipV="0">
            <a:off x="5394502" y="279448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5" name="Freeform 6215"/>
          <p:cNvSpPr/>
          <p:nvPr/>
        </p:nvSpPr>
        <p:spPr>
          <a:xfrm rot="0" flipH="0" flipV="0">
            <a:off x="5443981" y="279448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6" name="Freeform 6216"/>
          <p:cNvSpPr/>
          <p:nvPr/>
        </p:nvSpPr>
        <p:spPr>
          <a:xfrm rot="0" flipH="0" flipV="0">
            <a:off x="5493435" y="279449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7" name="Freeform 6217"/>
          <p:cNvSpPr/>
          <p:nvPr/>
        </p:nvSpPr>
        <p:spPr>
          <a:xfrm rot="0" flipH="0" flipV="0">
            <a:off x="5542915" y="279449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8" name="Freeform 6218"/>
          <p:cNvSpPr/>
          <p:nvPr/>
        </p:nvSpPr>
        <p:spPr>
          <a:xfrm rot="0" flipH="0" flipV="0">
            <a:off x="5592381" y="279449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9" name="Freeform 6219"/>
          <p:cNvSpPr/>
          <p:nvPr/>
        </p:nvSpPr>
        <p:spPr>
          <a:xfrm rot="0" flipH="0" flipV="0">
            <a:off x="6383756" y="279449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0" name="Freeform 6220"/>
          <p:cNvSpPr/>
          <p:nvPr/>
        </p:nvSpPr>
        <p:spPr>
          <a:xfrm rot="0" flipH="0" flipV="0">
            <a:off x="6433235" y="279449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1" name="Freeform 6221"/>
          <p:cNvSpPr/>
          <p:nvPr/>
        </p:nvSpPr>
        <p:spPr>
          <a:xfrm rot="0" flipH="0" flipV="0">
            <a:off x="6927900" y="279448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2" name="Freeform 6222"/>
          <p:cNvSpPr/>
          <p:nvPr/>
        </p:nvSpPr>
        <p:spPr>
          <a:xfrm rot="0" flipH="0" flipV="0">
            <a:off x="7422476" y="279448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3" name="Freeform 6223"/>
          <p:cNvSpPr/>
          <p:nvPr/>
        </p:nvSpPr>
        <p:spPr>
          <a:xfrm rot="0" flipH="0" flipV="0">
            <a:off x="7570889" y="279448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4" name="Freeform 6224"/>
          <p:cNvSpPr/>
          <p:nvPr/>
        </p:nvSpPr>
        <p:spPr>
          <a:xfrm rot="0" flipH="0" flipV="0">
            <a:off x="7620342" y="279448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5" name="Freeform 6225"/>
          <p:cNvSpPr/>
          <p:nvPr/>
        </p:nvSpPr>
        <p:spPr>
          <a:xfrm rot="0" flipH="0" flipV="0">
            <a:off x="2006574" y="283739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6" name="Freeform 6226"/>
          <p:cNvSpPr/>
          <p:nvPr/>
        </p:nvSpPr>
        <p:spPr>
          <a:xfrm rot="0" flipH="0" flipV="0">
            <a:off x="2056053" y="283738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7" name="Freeform 6227"/>
          <p:cNvSpPr/>
          <p:nvPr/>
        </p:nvSpPr>
        <p:spPr>
          <a:xfrm rot="0" flipH="0" flipV="0">
            <a:off x="3985082" y="283739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8" name="Freeform 6228"/>
          <p:cNvSpPr/>
          <p:nvPr/>
        </p:nvSpPr>
        <p:spPr>
          <a:xfrm rot="0" flipH="0" flipV="0">
            <a:off x="4034548" y="283738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9" name="Freeform 6229"/>
          <p:cNvSpPr/>
          <p:nvPr/>
        </p:nvSpPr>
        <p:spPr>
          <a:xfrm rot="0" flipH="0" flipV="0">
            <a:off x="4084015" y="283739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0" name="Freeform 6230"/>
          <p:cNvSpPr/>
          <p:nvPr/>
        </p:nvSpPr>
        <p:spPr>
          <a:xfrm rot="0" flipH="0" flipV="0">
            <a:off x="4133481" y="283739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1" name="Freeform 6231"/>
          <p:cNvSpPr/>
          <p:nvPr/>
        </p:nvSpPr>
        <p:spPr>
          <a:xfrm rot="0" flipH="0" flipV="0">
            <a:off x="4182948" y="2837396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2" name="Freeform 6232"/>
          <p:cNvSpPr/>
          <p:nvPr/>
        </p:nvSpPr>
        <p:spPr>
          <a:xfrm rot="0" flipH="0" flipV="0">
            <a:off x="4232414" y="283739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3" name="Freeform 6233"/>
          <p:cNvSpPr/>
          <p:nvPr/>
        </p:nvSpPr>
        <p:spPr>
          <a:xfrm rot="0" flipH="0" flipV="0">
            <a:off x="4281881" y="2837396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4" name="Freeform 6234"/>
          <p:cNvSpPr/>
          <p:nvPr/>
        </p:nvSpPr>
        <p:spPr>
          <a:xfrm rot="0" flipH="0" flipV="0">
            <a:off x="4331347" y="283739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5" name="Freeform 6235"/>
          <p:cNvSpPr/>
          <p:nvPr/>
        </p:nvSpPr>
        <p:spPr>
          <a:xfrm rot="0" flipH="0" flipV="0">
            <a:off x="4380814" y="2837396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776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6" name="Freeform 6236"/>
          <p:cNvSpPr/>
          <p:nvPr/>
        </p:nvSpPr>
        <p:spPr>
          <a:xfrm rot="0" flipH="0" flipV="0">
            <a:off x="4430280" y="283738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7" name="Freeform 6237"/>
          <p:cNvSpPr/>
          <p:nvPr/>
        </p:nvSpPr>
        <p:spPr>
          <a:xfrm rot="0" flipH="0" flipV="0">
            <a:off x="4479797" y="283738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8" name="Freeform 6238"/>
          <p:cNvSpPr/>
          <p:nvPr/>
        </p:nvSpPr>
        <p:spPr>
          <a:xfrm rot="0" flipH="0" flipV="0">
            <a:off x="4529175" y="283738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9" name="Freeform 6239"/>
          <p:cNvSpPr/>
          <p:nvPr/>
        </p:nvSpPr>
        <p:spPr>
          <a:xfrm rot="0" flipH="0" flipV="0">
            <a:off x="4578642" y="283738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0" name="Freeform 6240"/>
          <p:cNvSpPr/>
          <p:nvPr/>
        </p:nvSpPr>
        <p:spPr>
          <a:xfrm rot="0" flipH="0" flipV="0">
            <a:off x="4628108" y="2837383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1" name="Freeform 6241"/>
          <p:cNvSpPr/>
          <p:nvPr/>
        </p:nvSpPr>
        <p:spPr>
          <a:xfrm rot="0" flipH="0" flipV="0">
            <a:off x="4677613" y="283738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2" name="Freeform 6242"/>
          <p:cNvSpPr/>
          <p:nvPr/>
        </p:nvSpPr>
        <p:spPr>
          <a:xfrm rot="0" flipH="0" flipV="0">
            <a:off x="4727079" y="283738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3" name="Freeform 6243"/>
          <p:cNvSpPr/>
          <p:nvPr/>
        </p:nvSpPr>
        <p:spPr>
          <a:xfrm rot="0" flipH="0" flipV="0">
            <a:off x="4776546" y="283738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4" name="Freeform 6244"/>
          <p:cNvSpPr/>
          <p:nvPr/>
        </p:nvSpPr>
        <p:spPr>
          <a:xfrm rot="0" flipH="0" flipV="0">
            <a:off x="4826012" y="283738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5" name="Freeform 6245"/>
          <p:cNvSpPr/>
          <p:nvPr/>
        </p:nvSpPr>
        <p:spPr>
          <a:xfrm rot="0" flipH="0" flipV="0">
            <a:off x="4875492" y="283738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6" name="Freeform 6246"/>
          <p:cNvSpPr/>
          <p:nvPr/>
        </p:nvSpPr>
        <p:spPr>
          <a:xfrm rot="0" flipH="0" flipV="0">
            <a:off x="4924945" y="283738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7" name="Freeform 6247"/>
          <p:cNvSpPr/>
          <p:nvPr/>
        </p:nvSpPr>
        <p:spPr>
          <a:xfrm rot="0" flipH="0" flipV="0">
            <a:off x="4974424" y="283738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8" name="Freeform 6248"/>
          <p:cNvSpPr/>
          <p:nvPr/>
        </p:nvSpPr>
        <p:spPr>
          <a:xfrm rot="0" flipH="0" flipV="0">
            <a:off x="5023878" y="283738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9" name="Freeform 6249"/>
          <p:cNvSpPr/>
          <p:nvPr/>
        </p:nvSpPr>
        <p:spPr>
          <a:xfrm rot="0" flipH="0" flipV="0">
            <a:off x="5073357" y="283739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0" name="Freeform 6250"/>
          <p:cNvSpPr/>
          <p:nvPr/>
        </p:nvSpPr>
        <p:spPr>
          <a:xfrm rot="0" flipH="0" flipV="0">
            <a:off x="5122811" y="2837396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1" name="Freeform 6251"/>
          <p:cNvSpPr/>
          <p:nvPr/>
        </p:nvSpPr>
        <p:spPr>
          <a:xfrm rot="0" flipH="0" flipV="0">
            <a:off x="5172290" y="283739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2" name="Freeform 6252"/>
          <p:cNvSpPr/>
          <p:nvPr/>
        </p:nvSpPr>
        <p:spPr>
          <a:xfrm rot="0" flipH="0" flipV="0">
            <a:off x="5221744" y="2837396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3" name="Freeform 6253"/>
          <p:cNvSpPr/>
          <p:nvPr/>
        </p:nvSpPr>
        <p:spPr>
          <a:xfrm rot="0" flipH="0" flipV="0">
            <a:off x="5271135" y="283738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4" name="Freeform 6254"/>
          <p:cNvSpPr/>
          <p:nvPr/>
        </p:nvSpPr>
        <p:spPr>
          <a:xfrm rot="0" flipH="0" flipV="0">
            <a:off x="5320601" y="283738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5" name="Freeform 6255"/>
          <p:cNvSpPr/>
          <p:nvPr/>
        </p:nvSpPr>
        <p:spPr>
          <a:xfrm rot="0" flipH="0" flipV="0">
            <a:off x="5370067" y="283738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6" name="Freeform 6256"/>
          <p:cNvSpPr/>
          <p:nvPr/>
        </p:nvSpPr>
        <p:spPr>
          <a:xfrm rot="0" flipH="0" flipV="0">
            <a:off x="5419534" y="283738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7" name="Freeform 6257"/>
          <p:cNvSpPr/>
          <p:nvPr/>
        </p:nvSpPr>
        <p:spPr>
          <a:xfrm rot="0" flipH="0" flipV="0">
            <a:off x="5469000" y="283738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8" name="Freeform 6258"/>
          <p:cNvSpPr/>
          <p:nvPr/>
        </p:nvSpPr>
        <p:spPr>
          <a:xfrm rot="0" flipH="0" flipV="0">
            <a:off x="5518467" y="283739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9" name="Freeform 6259"/>
          <p:cNvSpPr/>
          <p:nvPr/>
        </p:nvSpPr>
        <p:spPr>
          <a:xfrm rot="0" flipH="0" flipV="0">
            <a:off x="5567934" y="283739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0" name="Freeform 6260"/>
          <p:cNvSpPr/>
          <p:nvPr/>
        </p:nvSpPr>
        <p:spPr>
          <a:xfrm rot="0" flipH="0" flipV="0">
            <a:off x="6408788" y="283739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1" name="Freeform 6261"/>
          <p:cNvSpPr/>
          <p:nvPr/>
        </p:nvSpPr>
        <p:spPr>
          <a:xfrm rot="0" flipH="0" flipV="0">
            <a:off x="6903453" y="283738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15" y="5791"/>
                  <a:pt x="25615" y="12852"/>
                </a:cubicBezTo>
                <a:cubicBezTo>
                  <a:pt x="25615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2" name="Freeform 6262"/>
          <p:cNvSpPr/>
          <p:nvPr/>
        </p:nvSpPr>
        <p:spPr>
          <a:xfrm rot="0" flipH="0" flipV="0">
            <a:off x="6952919" y="283738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3" name="Freeform 6263"/>
          <p:cNvSpPr/>
          <p:nvPr/>
        </p:nvSpPr>
        <p:spPr>
          <a:xfrm rot="0" flipH="0" flipV="0">
            <a:off x="6927900" y="28791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4" name="Freeform 6264"/>
          <p:cNvSpPr/>
          <p:nvPr/>
        </p:nvSpPr>
        <p:spPr>
          <a:xfrm rot="0" flipH="0" flipV="0">
            <a:off x="6952919" y="29220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5" name="Freeform 6265"/>
          <p:cNvSpPr/>
          <p:nvPr/>
        </p:nvSpPr>
        <p:spPr>
          <a:xfrm rot="0" flipH="0" flipV="0">
            <a:off x="7002399" y="283739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6" name="Freeform 6266"/>
          <p:cNvSpPr/>
          <p:nvPr/>
        </p:nvSpPr>
        <p:spPr>
          <a:xfrm rot="0" flipH="0" flipV="0">
            <a:off x="7398041" y="283738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7" name="Freeform 6267"/>
          <p:cNvSpPr/>
          <p:nvPr/>
        </p:nvSpPr>
        <p:spPr>
          <a:xfrm rot="0" flipH="0" flipV="0">
            <a:off x="7595907" y="2837396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8" name="Freeform 6268"/>
          <p:cNvSpPr/>
          <p:nvPr/>
        </p:nvSpPr>
        <p:spPr>
          <a:xfrm rot="0" flipH="0" flipV="0">
            <a:off x="2031022" y="28791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9" name="Freeform 6269"/>
          <p:cNvSpPr/>
          <p:nvPr/>
        </p:nvSpPr>
        <p:spPr>
          <a:xfrm rot="0" flipH="0" flipV="0">
            <a:off x="2327871" y="287911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0" name="Freeform 6270"/>
          <p:cNvSpPr/>
          <p:nvPr/>
        </p:nvSpPr>
        <p:spPr>
          <a:xfrm rot="0" flipH="0" flipV="0">
            <a:off x="2377325" y="28791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1" name="Freeform 6271"/>
          <p:cNvSpPr/>
          <p:nvPr/>
        </p:nvSpPr>
        <p:spPr>
          <a:xfrm rot="0" flipH="0" flipV="0">
            <a:off x="2476182" y="28791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2" name="Freeform 6272"/>
          <p:cNvSpPr/>
          <p:nvPr/>
        </p:nvSpPr>
        <p:spPr>
          <a:xfrm rot="0" flipH="0" flipV="0">
            <a:off x="2674048" y="28791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3" name="Freeform 6273"/>
          <p:cNvSpPr/>
          <p:nvPr/>
        </p:nvSpPr>
        <p:spPr>
          <a:xfrm rot="0" flipH="0" flipV="0">
            <a:off x="4009529" y="28791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4" name="Freeform 6274"/>
          <p:cNvSpPr/>
          <p:nvPr/>
        </p:nvSpPr>
        <p:spPr>
          <a:xfrm rot="0" flipH="0" flipV="0">
            <a:off x="4058996" y="28791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5" name="Freeform 6275"/>
          <p:cNvSpPr/>
          <p:nvPr/>
        </p:nvSpPr>
        <p:spPr>
          <a:xfrm rot="0" flipH="0" flipV="0">
            <a:off x="4108462" y="28791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6" name="Freeform 6276"/>
          <p:cNvSpPr/>
          <p:nvPr/>
        </p:nvSpPr>
        <p:spPr>
          <a:xfrm rot="0" flipH="0" flipV="0">
            <a:off x="4157929" y="28791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7" name="Freeform 6277"/>
          <p:cNvSpPr/>
          <p:nvPr/>
        </p:nvSpPr>
        <p:spPr>
          <a:xfrm rot="0" flipH="0" flipV="0">
            <a:off x="4207395" y="28791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8" name="Freeform 6278"/>
          <p:cNvSpPr/>
          <p:nvPr/>
        </p:nvSpPr>
        <p:spPr>
          <a:xfrm rot="0" flipH="0" flipV="0">
            <a:off x="4256849" y="287914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837"/>
                  <a:pt x="0" y="12763"/>
                </a:cubicBezTo>
                <a:cubicBezTo>
                  <a:pt x="0" y="5702"/>
                  <a:pt x="5715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9" name="Freeform 6279"/>
          <p:cNvSpPr/>
          <p:nvPr/>
        </p:nvSpPr>
        <p:spPr>
          <a:xfrm rot="0" flipH="0" flipV="0">
            <a:off x="4405299" y="287914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0" name="Freeform 6280"/>
          <p:cNvSpPr/>
          <p:nvPr/>
        </p:nvSpPr>
        <p:spPr>
          <a:xfrm rot="0" flipH="0" flipV="0">
            <a:off x="4454690" y="287914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1" name="Freeform 6281"/>
          <p:cNvSpPr/>
          <p:nvPr/>
        </p:nvSpPr>
        <p:spPr>
          <a:xfrm rot="0" flipH="0" flipV="0">
            <a:off x="4504144" y="287914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837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2" name="Freeform 6282"/>
          <p:cNvSpPr/>
          <p:nvPr/>
        </p:nvSpPr>
        <p:spPr>
          <a:xfrm rot="0" flipH="0" flipV="0">
            <a:off x="4553623" y="287911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3" name="Freeform 6283"/>
          <p:cNvSpPr/>
          <p:nvPr/>
        </p:nvSpPr>
        <p:spPr>
          <a:xfrm rot="0" flipH="0" flipV="0">
            <a:off x="4603076" y="287911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4" name="Freeform 6284"/>
          <p:cNvSpPr/>
          <p:nvPr/>
        </p:nvSpPr>
        <p:spPr>
          <a:xfrm rot="0" flipH="0" flipV="0">
            <a:off x="4652556" y="287911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5" name="Freeform 6285"/>
          <p:cNvSpPr/>
          <p:nvPr/>
        </p:nvSpPr>
        <p:spPr>
          <a:xfrm rot="0" flipH="0" flipV="0">
            <a:off x="4702060" y="287911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6" name="Freeform 6286"/>
          <p:cNvSpPr/>
          <p:nvPr/>
        </p:nvSpPr>
        <p:spPr>
          <a:xfrm rot="0" flipH="0" flipV="0">
            <a:off x="4751527" y="287911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7" name="Freeform 6287"/>
          <p:cNvSpPr/>
          <p:nvPr/>
        </p:nvSpPr>
        <p:spPr>
          <a:xfrm rot="0" flipH="0" flipV="0">
            <a:off x="4800993" y="28791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8" name="Freeform 6288"/>
          <p:cNvSpPr/>
          <p:nvPr/>
        </p:nvSpPr>
        <p:spPr>
          <a:xfrm rot="0" flipH="0" flipV="0">
            <a:off x="4850460" y="28791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9" name="Freeform 6289"/>
          <p:cNvSpPr/>
          <p:nvPr/>
        </p:nvSpPr>
        <p:spPr>
          <a:xfrm rot="0" flipH="0" flipV="0">
            <a:off x="4899926" y="28791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0" name="Freeform 6290"/>
          <p:cNvSpPr/>
          <p:nvPr/>
        </p:nvSpPr>
        <p:spPr>
          <a:xfrm rot="0" flipH="0" flipV="0">
            <a:off x="4949393" y="28791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1" name="Freeform 6291"/>
          <p:cNvSpPr/>
          <p:nvPr/>
        </p:nvSpPr>
        <p:spPr>
          <a:xfrm rot="0" flipH="0" flipV="0">
            <a:off x="4998859" y="28791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2" name="Freeform 6292"/>
          <p:cNvSpPr/>
          <p:nvPr/>
        </p:nvSpPr>
        <p:spPr>
          <a:xfrm rot="0" flipH="0" flipV="0">
            <a:off x="5048326" y="287911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3" name="Freeform 6293"/>
          <p:cNvSpPr/>
          <p:nvPr/>
        </p:nvSpPr>
        <p:spPr>
          <a:xfrm rot="0" flipH="0" flipV="0">
            <a:off x="5097716" y="287914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4" name="Freeform 6294"/>
          <p:cNvSpPr/>
          <p:nvPr/>
        </p:nvSpPr>
        <p:spPr>
          <a:xfrm rot="0" flipH="0" flipV="0">
            <a:off x="5147259" y="287914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5" name="Freeform 6295"/>
          <p:cNvSpPr/>
          <p:nvPr/>
        </p:nvSpPr>
        <p:spPr>
          <a:xfrm rot="0" flipH="0" flipV="0">
            <a:off x="5196649" y="287914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6" name="Freeform 6296"/>
          <p:cNvSpPr/>
          <p:nvPr/>
        </p:nvSpPr>
        <p:spPr>
          <a:xfrm rot="0" flipH="0" flipV="0">
            <a:off x="5246116" y="287914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7" name="Freeform 6297"/>
          <p:cNvSpPr/>
          <p:nvPr/>
        </p:nvSpPr>
        <p:spPr>
          <a:xfrm rot="0" flipH="0" flipV="0">
            <a:off x="5295569" y="287911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8" name="Freeform 6298"/>
          <p:cNvSpPr/>
          <p:nvPr/>
        </p:nvSpPr>
        <p:spPr>
          <a:xfrm rot="0" flipH="0" flipV="0">
            <a:off x="5345048" y="287911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9" name="Freeform 6299"/>
          <p:cNvSpPr/>
          <p:nvPr/>
        </p:nvSpPr>
        <p:spPr>
          <a:xfrm rot="0" flipH="0" flipV="0">
            <a:off x="5394502" y="287911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0" name="Freeform 6300"/>
          <p:cNvSpPr/>
          <p:nvPr/>
        </p:nvSpPr>
        <p:spPr>
          <a:xfrm rot="0" flipH="0" flipV="0">
            <a:off x="5443981" y="287911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1" name="Freeform 6301"/>
          <p:cNvSpPr/>
          <p:nvPr/>
        </p:nvSpPr>
        <p:spPr>
          <a:xfrm rot="0" flipH="0" flipV="0">
            <a:off x="5493435" y="287911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2" name="Freeform 6302"/>
          <p:cNvSpPr/>
          <p:nvPr/>
        </p:nvSpPr>
        <p:spPr>
          <a:xfrm rot="0" flipH="0" flipV="0">
            <a:off x="5542915" y="287914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3" name="Freeform 6303"/>
          <p:cNvSpPr/>
          <p:nvPr/>
        </p:nvSpPr>
        <p:spPr>
          <a:xfrm rot="0" flipH="0" flipV="0">
            <a:off x="6779500" y="287914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4" name="Freeform 6304"/>
          <p:cNvSpPr/>
          <p:nvPr/>
        </p:nvSpPr>
        <p:spPr>
          <a:xfrm rot="0" flipH="0" flipV="0">
            <a:off x="6828955" y="28791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5" name="Freeform 6305"/>
          <p:cNvSpPr/>
          <p:nvPr/>
        </p:nvSpPr>
        <p:spPr>
          <a:xfrm rot="0" flipH="0" flipV="0">
            <a:off x="6878434" y="287911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6" name="Freeform 6306"/>
          <p:cNvSpPr/>
          <p:nvPr/>
        </p:nvSpPr>
        <p:spPr>
          <a:xfrm rot="0" flipH="0" flipV="0">
            <a:off x="6977328" y="2879166"/>
            <a:ext cx="25704" cy="25628"/>
          </a:xfrm>
          <a:custGeom>
            <a:pathLst>
              <a:path w="25704" h="25628">
                <a:moveTo>
                  <a:pt x="12776" y="25628"/>
                </a:moveTo>
                <a:cubicBezTo>
                  <a:pt x="5703" y="25628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704" y="5715"/>
                  <a:pt x="25704" y="12776"/>
                </a:cubicBezTo>
                <a:cubicBezTo>
                  <a:pt x="25704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7" name="Freeform 6307"/>
          <p:cNvSpPr/>
          <p:nvPr/>
        </p:nvSpPr>
        <p:spPr>
          <a:xfrm rot="0" flipH="0" flipV="0">
            <a:off x="7373010" y="287911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8" name="Freeform 6308"/>
          <p:cNvSpPr/>
          <p:nvPr/>
        </p:nvSpPr>
        <p:spPr>
          <a:xfrm rot="0" flipH="0" flipV="0">
            <a:off x="2056053" y="292202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837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9" name="Freeform 6309"/>
          <p:cNvSpPr/>
          <p:nvPr/>
        </p:nvSpPr>
        <p:spPr>
          <a:xfrm rot="0" flipH="0" flipV="0">
            <a:off x="2303373" y="292201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0" name="Freeform 6310"/>
          <p:cNvSpPr/>
          <p:nvPr/>
        </p:nvSpPr>
        <p:spPr>
          <a:xfrm rot="0" flipH="0" flipV="0">
            <a:off x="2352840" y="292201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1" name="Freeform 6311"/>
          <p:cNvSpPr/>
          <p:nvPr/>
        </p:nvSpPr>
        <p:spPr>
          <a:xfrm rot="0" flipH="0" flipV="0">
            <a:off x="2402357" y="29220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2" name="Freeform 6312"/>
          <p:cNvSpPr/>
          <p:nvPr/>
        </p:nvSpPr>
        <p:spPr>
          <a:xfrm rot="0" flipH="0" flipV="0">
            <a:off x="2451823" y="292201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3" name="Freeform 6313"/>
          <p:cNvSpPr/>
          <p:nvPr/>
        </p:nvSpPr>
        <p:spPr>
          <a:xfrm rot="0" flipH="0" flipV="0">
            <a:off x="2501201" y="292202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4" name="Freeform 6314"/>
          <p:cNvSpPr/>
          <p:nvPr/>
        </p:nvSpPr>
        <p:spPr>
          <a:xfrm rot="0" flipH="0" flipV="0">
            <a:off x="2550668" y="292202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776"/>
                </a:cubicBezTo>
                <a:cubicBezTo>
                  <a:pt x="25704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5" name="Freeform 6315"/>
          <p:cNvSpPr/>
          <p:nvPr/>
        </p:nvSpPr>
        <p:spPr>
          <a:xfrm rot="0" flipH="0" flipV="0">
            <a:off x="2600134" y="292202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6" name="Freeform 6316"/>
          <p:cNvSpPr/>
          <p:nvPr/>
        </p:nvSpPr>
        <p:spPr>
          <a:xfrm rot="0" flipH="0" flipV="0">
            <a:off x="2649600" y="292202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776"/>
                </a:cubicBezTo>
                <a:cubicBezTo>
                  <a:pt x="25704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7" name="Freeform 6317"/>
          <p:cNvSpPr/>
          <p:nvPr/>
        </p:nvSpPr>
        <p:spPr>
          <a:xfrm rot="0" flipH="0" flipV="0">
            <a:off x="2699067" y="292202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8" name="Freeform 6318"/>
          <p:cNvSpPr/>
          <p:nvPr/>
        </p:nvSpPr>
        <p:spPr>
          <a:xfrm rot="0" flipH="0" flipV="0">
            <a:off x="4034548" y="292202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20002" y="0"/>
                  <a:pt x="25704" y="5715"/>
                  <a:pt x="25704" y="12776"/>
                </a:cubicBezTo>
                <a:cubicBezTo>
                  <a:pt x="25704" y="19837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9" name="Freeform 6319"/>
          <p:cNvSpPr/>
          <p:nvPr/>
        </p:nvSpPr>
        <p:spPr>
          <a:xfrm rot="0" flipH="0" flipV="0">
            <a:off x="4430280" y="292202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0" name="Freeform 6320"/>
          <p:cNvSpPr/>
          <p:nvPr/>
        </p:nvSpPr>
        <p:spPr>
          <a:xfrm rot="0" flipH="0" flipV="0">
            <a:off x="4479797" y="292202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837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1" name="Freeform 6321"/>
          <p:cNvSpPr/>
          <p:nvPr/>
        </p:nvSpPr>
        <p:spPr>
          <a:xfrm rot="0" flipH="0" flipV="0">
            <a:off x="4529175" y="2922016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2" name="Freeform 6322"/>
          <p:cNvSpPr/>
          <p:nvPr/>
        </p:nvSpPr>
        <p:spPr>
          <a:xfrm rot="0" flipH="0" flipV="0">
            <a:off x="4578642" y="292201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3" name="Freeform 6323"/>
          <p:cNvSpPr/>
          <p:nvPr/>
        </p:nvSpPr>
        <p:spPr>
          <a:xfrm rot="0" flipH="0" flipV="0">
            <a:off x="4628108" y="292201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4" name="Freeform 6324"/>
          <p:cNvSpPr/>
          <p:nvPr/>
        </p:nvSpPr>
        <p:spPr>
          <a:xfrm rot="0" flipH="0" flipV="0">
            <a:off x="4677613" y="29220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5" name="Freeform 6325"/>
          <p:cNvSpPr/>
          <p:nvPr/>
        </p:nvSpPr>
        <p:spPr>
          <a:xfrm rot="0" flipH="0" flipV="0">
            <a:off x="4727079" y="292201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6" name="Freeform 6326"/>
          <p:cNvSpPr/>
          <p:nvPr/>
        </p:nvSpPr>
        <p:spPr>
          <a:xfrm rot="0" flipH="0" flipV="0">
            <a:off x="4776546" y="29220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7" name="Freeform 6327"/>
          <p:cNvSpPr/>
          <p:nvPr/>
        </p:nvSpPr>
        <p:spPr>
          <a:xfrm rot="0" flipH="0" flipV="0">
            <a:off x="4826012" y="29220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8" name="Freeform 6328"/>
          <p:cNvSpPr/>
          <p:nvPr/>
        </p:nvSpPr>
        <p:spPr>
          <a:xfrm rot="0" flipH="0" flipV="0">
            <a:off x="4875492" y="292201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9" name="Freeform 6329"/>
          <p:cNvSpPr/>
          <p:nvPr/>
        </p:nvSpPr>
        <p:spPr>
          <a:xfrm rot="0" flipH="0" flipV="0">
            <a:off x="4924945" y="29220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0" name="Freeform 6330"/>
          <p:cNvSpPr/>
          <p:nvPr/>
        </p:nvSpPr>
        <p:spPr>
          <a:xfrm rot="0" flipH="0" flipV="0">
            <a:off x="4974424" y="292201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1" name="Freeform 6331"/>
          <p:cNvSpPr/>
          <p:nvPr/>
        </p:nvSpPr>
        <p:spPr>
          <a:xfrm rot="0" flipH="0" flipV="0">
            <a:off x="5023878" y="29220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2" name="Freeform 6332"/>
          <p:cNvSpPr/>
          <p:nvPr/>
        </p:nvSpPr>
        <p:spPr>
          <a:xfrm rot="0" flipH="0" flipV="0">
            <a:off x="5073357" y="292201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3" name="Freeform 6333"/>
          <p:cNvSpPr/>
          <p:nvPr/>
        </p:nvSpPr>
        <p:spPr>
          <a:xfrm rot="0" flipH="0" flipV="0">
            <a:off x="5122811" y="292202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837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4" name="Freeform 6334"/>
          <p:cNvSpPr/>
          <p:nvPr/>
        </p:nvSpPr>
        <p:spPr>
          <a:xfrm rot="0" flipH="0" flipV="0">
            <a:off x="5172290" y="292202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5" name="Freeform 6335"/>
          <p:cNvSpPr/>
          <p:nvPr/>
        </p:nvSpPr>
        <p:spPr>
          <a:xfrm rot="0" flipH="0" flipV="0">
            <a:off x="5221744" y="292202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837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6" name="Freeform 6336"/>
          <p:cNvSpPr/>
          <p:nvPr/>
        </p:nvSpPr>
        <p:spPr>
          <a:xfrm rot="0" flipH="0" flipV="0">
            <a:off x="5271135" y="292202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7" name="Freeform 6337"/>
          <p:cNvSpPr/>
          <p:nvPr/>
        </p:nvSpPr>
        <p:spPr>
          <a:xfrm rot="0" flipH="0" flipV="0">
            <a:off x="5320601" y="292201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8" name="Freeform 6338"/>
          <p:cNvSpPr/>
          <p:nvPr/>
        </p:nvSpPr>
        <p:spPr>
          <a:xfrm rot="0" flipH="0" flipV="0">
            <a:off x="5370067" y="292201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9" name="Freeform 6339"/>
          <p:cNvSpPr/>
          <p:nvPr/>
        </p:nvSpPr>
        <p:spPr>
          <a:xfrm rot="0" flipH="0" flipV="0">
            <a:off x="5419534" y="292201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0" name="Freeform 6340"/>
          <p:cNvSpPr/>
          <p:nvPr/>
        </p:nvSpPr>
        <p:spPr>
          <a:xfrm rot="0" flipH="0" flipV="0">
            <a:off x="5469000" y="292201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1" name="Freeform 6341"/>
          <p:cNvSpPr/>
          <p:nvPr/>
        </p:nvSpPr>
        <p:spPr>
          <a:xfrm rot="0" flipH="0" flipV="0">
            <a:off x="5518467" y="292201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2" name="Freeform 6342"/>
          <p:cNvSpPr/>
          <p:nvPr/>
        </p:nvSpPr>
        <p:spPr>
          <a:xfrm rot="0" flipH="0" flipV="0">
            <a:off x="6853986" y="292201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3" name="Freeform 6343"/>
          <p:cNvSpPr/>
          <p:nvPr/>
        </p:nvSpPr>
        <p:spPr>
          <a:xfrm rot="0" flipH="0" flipV="0">
            <a:off x="6903453" y="292201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25" y="0"/>
                  <a:pt x="25615" y="5778"/>
                  <a:pt x="25615" y="12852"/>
                </a:cubicBezTo>
                <a:cubicBezTo>
                  <a:pt x="25615" y="19913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4" name="Freeform 6344"/>
          <p:cNvSpPr/>
          <p:nvPr/>
        </p:nvSpPr>
        <p:spPr>
          <a:xfrm rot="0" flipH="0" flipV="0">
            <a:off x="7002399" y="292201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5" name="Freeform 6345"/>
          <p:cNvSpPr/>
          <p:nvPr/>
        </p:nvSpPr>
        <p:spPr>
          <a:xfrm rot="0" flipH="0" flipV="0">
            <a:off x="7348563" y="292201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6" name="Freeform 6346"/>
          <p:cNvSpPr/>
          <p:nvPr/>
        </p:nvSpPr>
        <p:spPr>
          <a:xfrm rot="0" flipH="0" flipV="0">
            <a:off x="2080488" y="29637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776"/>
                </a:cubicBezTo>
                <a:cubicBezTo>
                  <a:pt x="25704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7" name="Freeform 6347"/>
          <p:cNvSpPr/>
          <p:nvPr/>
        </p:nvSpPr>
        <p:spPr>
          <a:xfrm rot="0" flipH="0" flipV="0">
            <a:off x="2129955" y="29637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8" name="Freeform 6348"/>
          <p:cNvSpPr/>
          <p:nvPr/>
        </p:nvSpPr>
        <p:spPr>
          <a:xfrm rot="0" flipH="0" flipV="0">
            <a:off x="2179421" y="296374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9" name="Freeform 6349"/>
          <p:cNvSpPr/>
          <p:nvPr/>
        </p:nvSpPr>
        <p:spPr>
          <a:xfrm rot="0" flipH="0" flipV="0">
            <a:off x="2228888" y="296374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0" name="Freeform 6350"/>
          <p:cNvSpPr/>
          <p:nvPr/>
        </p:nvSpPr>
        <p:spPr>
          <a:xfrm rot="0" flipH="0" flipV="0">
            <a:off x="2278392" y="296374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1" name="Freeform 6351"/>
          <p:cNvSpPr/>
          <p:nvPr/>
        </p:nvSpPr>
        <p:spPr>
          <a:xfrm rot="0" flipH="0" flipV="0">
            <a:off x="2327871" y="296374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2" name="Freeform 6352"/>
          <p:cNvSpPr/>
          <p:nvPr/>
        </p:nvSpPr>
        <p:spPr>
          <a:xfrm rot="0" flipH="0" flipV="0">
            <a:off x="2377325" y="296374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3" name="Freeform 6353"/>
          <p:cNvSpPr/>
          <p:nvPr/>
        </p:nvSpPr>
        <p:spPr>
          <a:xfrm rot="0" flipH="0" flipV="0">
            <a:off x="2426715" y="296374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4" name="Freeform 6354"/>
          <p:cNvSpPr/>
          <p:nvPr/>
        </p:nvSpPr>
        <p:spPr>
          <a:xfrm rot="0" flipH="0" flipV="0">
            <a:off x="2476182" y="296374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5" name="Freeform 6355"/>
          <p:cNvSpPr/>
          <p:nvPr/>
        </p:nvSpPr>
        <p:spPr>
          <a:xfrm rot="0" flipH="0" flipV="0">
            <a:off x="2525649" y="29637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6" name="Freeform 6356"/>
          <p:cNvSpPr/>
          <p:nvPr/>
        </p:nvSpPr>
        <p:spPr>
          <a:xfrm rot="0" flipH="0" flipV="0">
            <a:off x="2575115" y="29637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837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7" name="Freeform 6357"/>
          <p:cNvSpPr/>
          <p:nvPr/>
        </p:nvSpPr>
        <p:spPr>
          <a:xfrm rot="0" flipH="0" flipV="0">
            <a:off x="2624581" y="29637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776"/>
                </a:cubicBezTo>
                <a:cubicBezTo>
                  <a:pt x="25704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8" name="Freeform 6358"/>
          <p:cNvSpPr/>
          <p:nvPr/>
        </p:nvSpPr>
        <p:spPr>
          <a:xfrm rot="0" flipH="0" flipV="0">
            <a:off x="2674048" y="29637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837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9" name="Freeform 6359"/>
          <p:cNvSpPr/>
          <p:nvPr/>
        </p:nvSpPr>
        <p:spPr>
          <a:xfrm rot="0" flipH="0" flipV="0">
            <a:off x="2723515" y="29637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0" name="Freeform 6360"/>
          <p:cNvSpPr/>
          <p:nvPr/>
        </p:nvSpPr>
        <p:spPr>
          <a:xfrm rot="0" flipH="0" flipV="0">
            <a:off x="4553623" y="296374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1" name="Freeform 6361"/>
          <p:cNvSpPr/>
          <p:nvPr/>
        </p:nvSpPr>
        <p:spPr>
          <a:xfrm rot="0" flipH="0" flipV="0">
            <a:off x="4603076" y="296374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2" name="Freeform 6362"/>
          <p:cNvSpPr/>
          <p:nvPr/>
        </p:nvSpPr>
        <p:spPr>
          <a:xfrm rot="0" flipH="0" flipV="0">
            <a:off x="4652556" y="296374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3" name="Freeform 6363"/>
          <p:cNvSpPr/>
          <p:nvPr/>
        </p:nvSpPr>
        <p:spPr>
          <a:xfrm rot="0" flipH="0" flipV="0">
            <a:off x="4702060" y="296374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4" name="Freeform 6364"/>
          <p:cNvSpPr/>
          <p:nvPr/>
        </p:nvSpPr>
        <p:spPr>
          <a:xfrm rot="0" flipH="0" flipV="0">
            <a:off x="4751527" y="296374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5" name="Freeform 6365"/>
          <p:cNvSpPr/>
          <p:nvPr/>
        </p:nvSpPr>
        <p:spPr>
          <a:xfrm rot="0" flipH="0" flipV="0">
            <a:off x="4800993" y="296374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6" name="Freeform 6366"/>
          <p:cNvSpPr/>
          <p:nvPr/>
        </p:nvSpPr>
        <p:spPr>
          <a:xfrm rot="0" flipH="0" flipV="0">
            <a:off x="4850460" y="296374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7" name="Freeform 6367"/>
          <p:cNvSpPr/>
          <p:nvPr/>
        </p:nvSpPr>
        <p:spPr>
          <a:xfrm rot="0" flipH="0" flipV="0">
            <a:off x="4899926" y="296374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8" name="Freeform 6368"/>
          <p:cNvSpPr/>
          <p:nvPr/>
        </p:nvSpPr>
        <p:spPr>
          <a:xfrm rot="0" flipH="0" flipV="0">
            <a:off x="4949393" y="296374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9" name="Freeform 6369"/>
          <p:cNvSpPr/>
          <p:nvPr/>
        </p:nvSpPr>
        <p:spPr>
          <a:xfrm rot="0" flipH="0" flipV="0">
            <a:off x="4998859" y="296374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0" name="Freeform 6370"/>
          <p:cNvSpPr/>
          <p:nvPr/>
        </p:nvSpPr>
        <p:spPr>
          <a:xfrm rot="0" flipH="0" flipV="0">
            <a:off x="5048326" y="2963748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1" name="Freeform 6371"/>
          <p:cNvSpPr/>
          <p:nvPr/>
        </p:nvSpPr>
        <p:spPr>
          <a:xfrm rot="0" flipH="0" flipV="0">
            <a:off x="5097716" y="296374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2" name="Freeform 6372"/>
          <p:cNvSpPr/>
          <p:nvPr/>
        </p:nvSpPr>
        <p:spPr>
          <a:xfrm rot="0" flipH="0" flipV="0">
            <a:off x="5147259" y="296376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3" name="Freeform 6373"/>
          <p:cNvSpPr/>
          <p:nvPr/>
        </p:nvSpPr>
        <p:spPr>
          <a:xfrm rot="0" flipH="0" flipV="0">
            <a:off x="5196649" y="2963761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837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4" name="Freeform 6374"/>
          <p:cNvSpPr/>
          <p:nvPr/>
        </p:nvSpPr>
        <p:spPr>
          <a:xfrm rot="0" flipH="0" flipV="0">
            <a:off x="5246116" y="29637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5" name="Freeform 6375"/>
          <p:cNvSpPr/>
          <p:nvPr/>
        </p:nvSpPr>
        <p:spPr>
          <a:xfrm rot="0" flipH="0" flipV="0">
            <a:off x="5295569" y="29637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6" name="Freeform 6376"/>
          <p:cNvSpPr/>
          <p:nvPr/>
        </p:nvSpPr>
        <p:spPr>
          <a:xfrm rot="0" flipH="0" flipV="0">
            <a:off x="5345048" y="296374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7" name="Freeform 6377"/>
          <p:cNvSpPr/>
          <p:nvPr/>
        </p:nvSpPr>
        <p:spPr>
          <a:xfrm rot="0" flipH="0" flipV="0">
            <a:off x="5394502" y="296374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8" name="Freeform 6378"/>
          <p:cNvSpPr/>
          <p:nvPr/>
        </p:nvSpPr>
        <p:spPr>
          <a:xfrm rot="0" flipH="0" flipV="0">
            <a:off x="5443981" y="296374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9" name="Freeform 6379"/>
          <p:cNvSpPr/>
          <p:nvPr/>
        </p:nvSpPr>
        <p:spPr>
          <a:xfrm rot="0" flipH="0" flipV="0">
            <a:off x="5493435" y="296374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0" name="Freeform 6380"/>
          <p:cNvSpPr/>
          <p:nvPr/>
        </p:nvSpPr>
        <p:spPr>
          <a:xfrm rot="0" flipH="0" flipV="0">
            <a:off x="6828955" y="29637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1" name="Freeform 6381"/>
          <p:cNvSpPr/>
          <p:nvPr/>
        </p:nvSpPr>
        <p:spPr>
          <a:xfrm rot="0" flipH="0" flipV="0">
            <a:off x="6878434" y="296374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2" name="Freeform 6382"/>
          <p:cNvSpPr/>
          <p:nvPr/>
        </p:nvSpPr>
        <p:spPr>
          <a:xfrm rot="0" flipH="0" flipV="0">
            <a:off x="6927900" y="296374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3" name="Freeform 6383"/>
          <p:cNvSpPr/>
          <p:nvPr/>
        </p:nvSpPr>
        <p:spPr>
          <a:xfrm rot="0" flipH="0" flipV="0">
            <a:off x="6977367" y="296374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4" name="Freeform 6384"/>
          <p:cNvSpPr/>
          <p:nvPr/>
        </p:nvSpPr>
        <p:spPr>
          <a:xfrm rot="0" flipH="0" flipV="0">
            <a:off x="7026833" y="2963761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776"/>
                </a:cubicBezTo>
                <a:cubicBezTo>
                  <a:pt x="25628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5" name="Freeform 6385"/>
          <p:cNvSpPr/>
          <p:nvPr/>
        </p:nvSpPr>
        <p:spPr>
          <a:xfrm rot="0" flipH="0" flipV="0">
            <a:off x="7274077" y="296374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6" name="Freeform 6386"/>
          <p:cNvSpPr/>
          <p:nvPr/>
        </p:nvSpPr>
        <p:spPr>
          <a:xfrm rot="0" flipH="0" flipV="0">
            <a:off x="7323543" y="296374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7" name="Freeform 6387"/>
          <p:cNvSpPr/>
          <p:nvPr/>
        </p:nvSpPr>
        <p:spPr>
          <a:xfrm rot="0" flipH="0" flipV="0">
            <a:off x="7373010" y="296374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8" name="Freeform 6388"/>
          <p:cNvSpPr/>
          <p:nvPr/>
        </p:nvSpPr>
        <p:spPr>
          <a:xfrm rot="0" flipH="0" flipV="0">
            <a:off x="2253919" y="300664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9" name="Freeform 6389"/>
          <p:cNvSpPr/>
          <p:nvPr/>
        </p:nvSpPr>
        <p:spPr>
          <a:xfrm rot="0" flipH="0" flipV="0">
            <a:off x="2303373" y="300664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0" name="Freeform 6390"/>
          <p:cNvSpPr/>
          <p:nvPr/>
        </p:nvSpPr>
        <p:spPr>
          <a:xfrm rot="0" flipH="0" flipV="0">
            <a:off x="2352840" y="300664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1" name="Freeform 6391"/>
          <p:cNvSpPr/>
          <p:nvPr/>
        </p:nvSpPr>
        <p:spPr>
          <a:xfrm rot="0" flipH="0" flipV="0">
            <a:off x="2402357" y="300664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2" name="Freeform 6392"/>
          <p:cNvSpPr/>
          <p:nvPr/>
        </p:nvSpPr>
        <p:spPr>
          <a:xfrm rot="0" flipH="0" flipV="0">
            <a:off x="2451823" y="300664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3" name="Freeform 6393"/>
          <p:cNvSpPr/>
          <p:nvPr/>
        </p:nvSpPr>
        <p:spPr>
          <a:xfrm rot="0" flipH="0" flipV="0">
            <a:off x="2501201" y="30066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4" name="Freeform 6394"/>
          <p:cNvSpPr/>
          <p:nvPr/>
        </p:nvSpPr>
        <p:spPr>
          <a:xfrm rot="0" flipH="0" flipV="0">
            <a:off x="2550668" y="30066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5" name="Freeform 6395"/>
          <p:cNvSpPr/>
          <p:nvPr/>
        </p:nvSpPr>
        <p:spPr>
          <a:xfrm rot="0" flipH="0" flipV="0">
            <a:off x="2600134" y="30066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6" name="Freeform 6396"/>
          <p:cNvSpPr/>
          <p:nvPr/>
        </p:nvSpPr>
        <p:spPr>
          <a:xfrm rot="0" flipH="0" flipV="0">
            <a:off x="2649600" y="30066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7" name="Freeform 6397"/>
          <p:cNvSpPr/>
          <p:nvPr/>
        </p:nvSpPr>
        <p:spPr>
          <a:xfrm rot="0" flipH="0" flipV="0">
            <a:off x="2699067" y="3006661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8" name="Freeform 6398"/>
          <p:cNvSpPr/>
          <p:nvPr/>
        </p:nvSpPr>
        <p:spPr>
          <a:xfrm rot="0" flipH="0" flipV="0">
            <a:off x="2748534" y="300666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9" name="Freeform 6399"/>
          <p:cNvSpPr/>
          <p:nvPr/>
        </p:nvSpPr>
        <p:spPr>
          <a:xfrm rot="0" flipH="0" flipV="0">
            <a:off x="4529175" y="3006649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0" name="Freeform 6400"/>
          <p:cNvSpPr/>
          <p:nvPr/>
        </p:nvSpPr>
        <p:spPr>
          <a:xfrm rot="0" flipH="0" flipV="0">
            <a:off x="4578642" y="3006649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1" name="Freeform 6401"/>
          <p:cNvSpPr/>
          <p:nvPr/>
        </p:nvSpPr>
        <p:spPr>
          <a:xfrm rot="0" flipH="0" flipV="0">
            <a:off x="4628108" y="3006649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2" name="Freeform 6402"/>
          <p:cNvSpPr/>
          <p:nvPr/>
        </p:nvSpPr>
        <p:spPr>
          <a:xfrm rot="0" flipH="0" flipV="0">
            <a:off x="4677613" y="300664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3" name="Freeform 6403"/>
          <p:cNvSpPr/>
          <p:nvPr/>
        </p:nvSpPr>
        <p:spPr>
          <a:xfrm rot="0" flipH="0" flipV="0">
            <a:off x="4727079" y="300664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4" name="Freeform 6404"/>
          <p:cNvSpPr/>
          <p:nvPr/>
        </p:nvSpPr>
        <p:spPr>
          <a:xfrm rot="0" flipH="0" flipV="0">
            <a:off x="4776546" y="300664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5" name="Freeform 6405"/>
          <p:cNvSpPr/>
          <p:nvPr/>
        </p:nvSpPr>
        <p:spPr>
          <a:xfrm rot="0" flipH="0" flipV="0">
            <a:off x="4826012" y="300664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6" name="Freeform 6406"/>
          <p:cNvSpPr/>
          <p:nvPr/>
        </p:nvSpPr>
        <p:spPr>
          <a:xfrm rot="0" flipH="0" flipV="0">
            <a:off x="4875492" y="300664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7" name="Freeform 6407"/>
          <p:cNvSpPr/>
          <p:nvPr/>
        </p:nvSpPr>
        <p:spPr>
          <a:xfrm rot="0" flipH="0" flipV="0">
            <a:off x="4924945" y="300664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8" name="Freeform 6408"/>
          <p:cNvSpPr/>
          <p:nvPr/>
        </p:nvSpPr>
        <p:spPr>
          <a:xfrm rot="0" flipH="0" flipV="0">
            <a:off x="4974424" y="300664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9" name="Freeform 6409"/>
          <p:cNvSpPr/>
          <p:nvPr/>
        </p:nvSpPr>
        <p:spPr>
          <a:xfrm rot="0" flipH="0" flipV="0">
            <a:off x="5023878" y="300664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0" name="Freeform 6410"/>
          <p:cNvSpPr/>
          <p:nvPr/>
        </p:nvSpPr>
        <p:spPr>
          <a:xfrm rot="0" flipH="0" flipV="0">
            <a:off x="5073357" y="300664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1" name="Freeform 6411"/>
          <p:cNvSpPr/>
          <p:nvPr/>
        </p:nvSpPr>
        <p:spPr>
          <a:xfrm rot="0" flipH="0" flipV="0">
            <a:off x="5122811" y="300664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2" name="Freeform 6412"/>
          <p:cNvSpPr/>
          <p:nvPr/>
        </p:nvSpPr>
        <p:spPr>
          <a:xfrm rot="0" flipH="0" flipV="0">
            <a:off x="5172290" y="30066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3" name="Freeform 6413"/>
          <p:cNvSpPr/>
          <p:nvPr/>
        </p:nvSpPr>
        <p:spPr>
          <a:xfrm rot="0" flipH="0" flipV="0">
            <a:off x="5221744" y="300666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837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4" name="Freeform 6414"/>
          <p:cNvSpPr/>
          <p:nvPr/>
        </p:nvSpPr>
        <p:spPr>
          <a:xfrm rot="0" flipH="0" flipV="0">
            <a:off x="5271135" y="30066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5" name="Freeform 6415"/>
          <p:cNvSpPr/>
          <p:nvPr/>
        </p:nvSpPr>
        <p:spPr>
          <a:xfrm rot="0" flipH="0" flipV="0">
            <a:off x="5320601" y="3006661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6" name="Freeform 6416"/>
          <p:cNvSpPr/>
          <p:nvPr/>
        </p:nvSpPr>
        <p:spPr>
          <a:xfrm rot="0" flipH="0" flipV="0">
            <a:off x="5370067" y="3006649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7" name="Freeform 6417"/>
          <p:cNvSpPr/>
          <p:nvPr/>
        </p:nvSpPr>
        <p:spPr>
          <a:xfrm rot="0" flipH="0" flipV="0">
            <a:off x="5419534" y="300664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8" name="Freeform 6418"/>
          <p:cNvSpPr/>
          <p:nvPr/>
        </p:nvSpPr>
        <p:spPr>
          <a:xfrm rot="0" flipH="0" flipV="0">
            <a:off x="5469000" y="3006661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9" name="Freeform 6419"/>
          <p:cNvSpPr/>
          <p:nvPr/>
        </p:nvSpPr>
        <p:spPr>
          <a:xfrm rot="0" flipH="0" flipV="0">
            <a:off x="6853986" y="300666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837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0" name="Freeform 6420"/>
          <p:cNvSpPr/>
          <p:nvPr/>
        </p:nvSpPr>
        <p:spPr>
          <a:xfrm rot="0" flipH="0" flipV="0">
            <a:off x="6903453" y="3006661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25" y="0"/>
                  <a:pt x="25615" y="5702"/>
                  <a:pt x="25615" y="12776"/>
                </a:cubicBezTo>
                <a:cubicBezTo>
                  <a:pt x="25615" y="19837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1" name="Freeform 6421"/>
          <p:cNvSpPr/>
          <p:nvPr/>
        </p:nvSpPr>
        <p:spPr>
          <a:xfrm rot="0" flipH="0" flipV="0">
            <a:off x="6952919" y="3006649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2" name="Freeform 6422"/>
          <p:cNvSpPr/>
          <p:nvPr/>
        </p:nvSpPr>
        <p:spPr>
          <a:xfrm rot="0" flipH="0" flipV="0">
            <a:off x="7002399" y="3006649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3" name="Freeform 6423"/>
          <p:cNvSpPr/>
          <p:nvPr/>
        </p:nvSpPr>
        <p:spPr>
          <a:xfrm rot="0" flipH="0" flipV="0">
            <a:off x="7249718" y="300664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4" name="Freeform 6424"/>
          <p:cNvSpPr/>
          <p:nvPr/>
        </p:nvSpPr>
        <p:spPr>
          <a:xfrm rot="0" flipH="0" flipV="0">
            <a:off x="7299185" y="3006649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5" name="Freeform 6425"/>
          <p:cNvSpPr/>
          <p:nvPr/>
        </p:nvSpPr>
        <p:spPr>
          <a:xfrm rot="0" flipH="0" flipV="0">
            <a:off x="7348563" y="3006649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6" name="Freeform 6426"/>
          <p:cNvSpPr/>
          <p:nvPr/>
        </p:nvSpPr>
        <p:spPr>
          <a:xfrm rot="0" flipH="0" flipV="0">
            <a:off x="7398041" y="3006649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7" name="Freeform 6427"/>
          <p:cNvSpPr/>
          <p:nvPr/>
        </p:nvSpPr>
        <p:spPr>
          <a:xfrm rot="0" flipH="0" flipV="0">
            <a:off x="2278392" y="304829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8" name="Freeform 6428"/>
          <p:cNvSpPr/>
          <p:nvPr/>
        </p:nvSpPr>
        <p:spPr>
          <a:xfrm rot="0" flipH="0" flipV="0">
            <a:off x="2327871" y="304829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9" name="Freeform 6429"/>
          <p:cNvSpPr/>
          <p:nvPr/>
        </p:nvSpPr>
        <p:spPr>
          <a:xfrm rot="0" flipH="0" flipV="0">
            <a:off x="2377325" y="304829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0" name="Freeform 6430"/>
          <p:cNvSpPr/>
          <p:nvPr/>
        </p:nvSpPr>
        <p:spPr>
          <a:xfrm rot="0" flipH="0" flipV="0">
            <a:off x="2426715" y="304829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1" name="Freeform 6431"/>
          <p:cNvSpPr/>
          <p:nvPr/>
        </p:nvSpPr>
        <p:spPr>
          <a:xfrm rot="0" flipH="0" flipV="0">
            <a:off x="2476182" y="304829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2" name="Freeform 6432"/>
          <p:cNvSpPr/>
          <p:nvPr/>
        </p:nvSpPr>
        <p:spPr>
          <a:xfrm rot="0" flipH="0" flipV="0">
            <a:off x="2525649" y="304831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3" name="Freeform 6433"/>
          <p:cNvSpPr/>
          <p:nvPr/>
        </p:nvSpPr>
        <p:spPr>
          <a:xfrm rot="0" flipH="0" flipV="0">
            <a:off x="2575115" y="304831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4" name="Freeform 6434"/>
          <p:cNvSpPr/>
          <p:nvPr/>
        </p:nvSpPr>
        <p:spPr>
          <a:xfrm rot="0" flipH="0" flipV="0">
            <a:off x="2624581" y="304831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5" name="Freeform 6435"/>
          <p:cNvSpPr/>
          <p:nvPr/>
        </p:nvSpPr>
        <p:spPr>
          <a:xfrm rot="0" flipH="0" flipV="0">
            <a:off x="2674048" y="304831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6" name="Freeform 6436"/>
          <p:cNvSpPr/>
          <p:nvPr/>
        </p:nvSpPr>
        <p:spPr>
          <a:xfrm rot="0" flipH="0" flipV="0">
            <a:off x="2723515" y="304831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7" name="Freeform 6437"/>
          <p:cNvSpPr/>
          <p:nvPr/>
        </p:nvSpPr>
        <p:spPr>
          <a:xfrm rot="0" flipH="0" flipV="0">
            <a:off x="2772981" y="3048317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8" name="Freeform 6438"/>
          <p:cNvSpPr/>
          <p:nvPr/>
        </p:nvSpPr>
        <p:spPr>
          <a:xfrm rot="0" flipH="0" flipV="0">
            <a:off x="2871876" y="304831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9" name="Freeform 6439"/>
          <p:cNvSpPr/>
          <p:nvPr/>
        </p:nvSpPr>
        <p:spPr>
          <a:xfrm rot="0" flipH="0" flipV="0">
            <a:off x="4553623" y="304829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0" name="Freeform 6440"/>
          <p:cNvSpPr/>
          <p:nvPr/>
        </p:nvSpPr>
        <p:spPr>
          <a:xfrm rot="0" flipH="0" flipV="0">
            <a:off x="4603076" y="3048292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1" name="Freeform 6441"/>
          <p:cNvSpPr/>
          <p:nvPr/>
        </p:nvSpPr>
        <p:spPr>
          <a:xfrm rot="0" flipH="0" flipV="0">
            <a:off x="4652556" y="304829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2" name="Freeform 6442"/>
          <p:cNvSpPr/>
          <p:nvPr/>
        </p:nvSpPr>
        <p:spPr>
          <a:xfrm rot="0" flipH="0" flipV="0">
            <a:off x="4702060" y="304829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15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3" name="Freeform 6443"/>
          <p:cNvSpPr/>
          <p:nvPr/>
        </p:nvSpPr>
        <p:spPr>
          <a:xfrm rot="0" flipH="0" flipV="0">
            <a:off x="4751527" y="3048292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28" y="5880"/>
                  <a:pt x="25628" y="12941"/>
                </a:cubicBezTo>
                <a:cubicBezTo>
                  <a:pt x="25628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4" name="Freeform 6444"/>
          <p:cNvSpPr/>
          <p:nvPr/>
        </p:nvSpPr>
        <p:spPr>
          <a:xfrm rot="0" flipH="0" flipV="0">
            <a:off x="4800993" y="304829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5" name="Freeform 6445"/>
          <p:cNvSpPr/>
          <p:nvPr/>
        </p:nvSpPr>
        <p:spPr>
          <a:xfrm rot="0" flipH="0" flipV="0">
            <a:off x="4850460" y="304829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6" name="Freeform 6446"/>
          <p:cNvSpPr/>
          <p:nvPr/>
        </p:nvSpPr>
        <p:spPr>
          <a:xfrm rot="0" flipH="0" flipV="0">
            <a:off x="4899926" y="304829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7" name="Freeform 6447"/>
          <p:cNvSpPr/>
          <p:nvPr/>
        </p:nvSpPr>
        <p:spPr>
          <a:xfrm rot="0" flipH="0" flipV="0">
            <a:off x="4949393" y="304829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8" name="Freeform 6448"/>
          <p:cNvSpPr/>
          <p:nvPr/>
        </p:nvSpPr>
        <p:spPr>
          <a:xfrm rot="0" flipH="0" flipV="0">
            <a:off x="4998859" y="304829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9" name="Freeform 6449"/>
          <p:cNvSpPr/>
          <p:nvPr/>
        </p:nvSpPr>
        <p:spPr>
          <a:xfrm rot="0" flipH="0" flipV="0">
            <a:off x="5048326" y="3048292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539" y="5880"/>
                  <a:pt x="25539" y="12941"/>
                </a:cubicBezTo>
                <a:cubicBezTo>
                  <a:pt x="25539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0" name="Freeform 6450"/>
          <p:cNvSpPr/>
          <p:nvPr/>
        </p:nvSpPr>
        <p:spPr>
          <a:xfrm rot="0" flipH="0" flipV="0">
            <a:off x="5097716" y="304829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1" name="Freeform 6451"/>
          <p:cNvSpPr/>
          <p:nvPr/>
        </p:nvSpPr>
        <p:spPr>
          <a:xfrm rot="0" flipH="0" flipV="0">
            <a:off x="5147259" y="3048292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539" y="5880"/>
                  <a:pt x="25539" y="12941"/>
                </a:cubicBezTo>
                <a:cubicBezTo>
                  <a:pt x="25539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2" name="Freeform 6452"/>
          <p:cNvSpPr/>
          <p:nvPr/>
        </p:nvSpPr>
        <p:spPr>
          <a:xfrm rot="0" flipH="0" flipV="0">
            <a:off x="5196649" y="304831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3" name="Freeform 6453"/>
          <p:cNvSpPr/>
          <p:nvPr/>
        </p:nvSpPr>
        <p:spPr>
          <a:xfrm rot="0" flipH="0" flipV="0">
            <a:off x="5246116" y="304831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4" name="Freeform 6454"/>
          <p:cNvSpPr/>
          <p:nvPr/>
        </p:nvSpPr>
        <p:spPr>
          <a:xfrm rot="0" flipH="0" flipV="0">
            <a:off x="5295569" y="3048317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5" name="Freeform 6455"/>
          <p:cNvSpPr/>
          <p:nvPr/>
        </p:nvSpPr>
        <p:spPr>
          <a:xfrm rot="0" flipH="0" flipV="0">
            <a:off x="5345048" y="304831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6" name="Freeform 6456"/>
          <p:cNvSpPr/>
          <p:nvPr/>
        </p:nvSpPr>
        <p:spPr>
          <a:xfrm rot="0" flipH="0" flipV="0">
            <a:off x="5394502" y="3048317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7" name="Freeform 6457"/>
          <p:cNvSpPr/>
          <p:nvPr/>
        </p:nvSpPr>
        <p:spPr>
          <a:xfrm rot="0" flipH="0" flipV="0">
            <a:off x="5443981" y="304829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8" name="Freeform 6458"/>
          <p:cNvSpPr/>
          <p:nvPr/>
        </p:nvSpPr>
        <p:spPr>
          <a:xfrm rot="0" flipH="0" flipV="0">
            <a:off x="6878434" y="304831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9" name="Freeform 6459"/>
          <p:cNvSpPr/>
          <p:nvPr/>
        </p:nvSpPr>
        <p:spPr>
          <a:xfrm rot="0" flipH="0" flipV="0">
            <a:off x="6927900" y="304831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0" name="Freeform 6460"/>
          <p:cNvSpPr/>
          <p:nvPr/>
        </p:nvSpPr>
        <p:spPr>
          <a:xfrm rot="0" flipH="0" flipV="0">
            <a:off x="6977367" y="304829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1" name="Freeform 6461"/>
          <p:cNvSpPr/>
          <p:nvPr/>
        </p:nvSpPr>
        <p:spPr>
          <a:xfrm rot="0" flipH="0" flipV="0">
            <a:off x="7026833" y="3048317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2" name="Freeform 6462"/>
          <p:cNvSpPr/>
          <p:nvPr/>
        </p:nvSpPr>
        <p:spPr>
          <a:xfrm rot="0" flipH="0" flipV="0">
            <a:off x="7224611" y="304829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3" name="Freeform 6463"/>
          <p:cNvSpPr/>
          <p:nvPr/>
        </p:nvSpPr>
        <p:spPr>
          <a:xfrm rot="0" flipH="0" flipV="0">
            <a:off x="7274077" y="304829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28" y="5880"/>
                  <a:pt x="25628" y="12941"/>
                </a:cubicBezTo>
                <a:cubicBezTo>
                  <a:pt x="25628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4" name="Freeform 6464"/>
          <p:cNvSpPr/>
          <p:nvPr/>
        </p:nvSpPr>
        <p:spPr>
          <a:xfrm rot="0" flipH="0" flipV="0">
            <a:off x="7323543" y="304829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5" name="Freeform 6465"/>
          <p:cNvSpPr/>
          <p:nvPr/>
        </p:nvSpPr>
        <p:spPr>
          <a:xfrm rot="0" flipH="0" flipV="0">
            <a:off x="7373010" y="304829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6" name="Freeform 6466"/>
          <p:cNvSpPr/>
          <p:nvPr/>
        </p:nvSpPr>
        <p:spPr>
          <a:xfrm rot="0" flipH="0" flipV="0">
            <a:off x="2253919" y="30911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7" name="Freeform 6467"/>
          <p:cNvSpPr/>
          <p:nvPr/>
        </p:nvSpPr>
        <p:spPr>
          <a:xfrm rot="0" flipH="0" flipV="0">
            <a:off x="2303373" y="3091192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8" name="Freeform 6468"/>
          <p:cNvSpPr/>
          <p:nvPr/>
        </p:nvSpPr>
        <p:spPr>
          <a:xfrm rot="0" flipH="0" flipV="0">
            <a:off x="2352840" y="309119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9" name="Freeform 6469"/>
          <p:cNvSpPr/>
          <p:nvPr/>
        </p:nvSpPr>
        <p:spPr>
          <a:xfrm rot="0" flipH="0" flipV="0">
            <a:off x="2402357" y="30911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0" name="Freeform 6470"/>
          <p:cNvSpPr/>
          <p:nvPr/>
        </p:nvSpPr>
        <p:spPr>
          <a:xfrm rot="0" flipH="0" flipV="0">
            <a:off x="2451823" y="309119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1" name="Freeform 6471"/>
          <p:cNvSpPr/>
          <p:nvPr/>
        </p:nvSpPr>
        <p:spPr>
          <a:xfrm rot="0" flipH="0" flipV="0">
            <a:off x="2501201" y="309119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2" name="Freeform 6472"/>
          <p:cNvSpPr/>
          <p:nvPr/>
        </p:nvSpPr>
        <p:spPr>
          <a:xfrm rot="0" flipH="0" flipV="0">
            <a:off x="2550668" y="309121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3" name="Freeform 6473"/>
          <p:cNvSpPr/>
          <p:nvPr/>
        </p:nvSpPr>
        <p:spPr>
          <a:xfrm rot="0" flipH="0" flipV="0">
            <a:off x="2600134" y="309121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4" name="Freeform 6474"/>
          <p:cNvSpPr/>
          <p:nvPr/>
        </p:nvSpPr>
        <p:spPr>
          <a:xfrm rot="0" flipH="0" flipV="0">
            <a:off x="2649600" y="309121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5" name="Freeform 6475"/>
          <p:cNvSpPr/>
          <p:nvPr/>
        </p:nvSpPr>
        <p:spPr>
          <a:xfrm rot="0" flipH="0" flipV="0">
            <a:off x="2699067" y="309121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6" name="Freeform 6476"/>
          <p:cNvSpPr/>
          <p:nvPr/>
        </p:nvSpPr>
        <p:spPr>
          <a:xfrm rot="0" flipH="0" flipV="0">
            <a:off x="2748534" y="309121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7" name="Freeform 6477"/>
          <p:cNvSpPr/>
          <p:nvPr/>
        </p:nvSpPr>
        <p:spPr>
          <a:xfrm rot="0" flipH="0" flipV="0">
            <a:off x="2798000" y="309121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8" name="Freeform 6478"/>
          <p:cNvSpPr/>
          <p:nvPr/>
        </p:nvSpPr>
        <p:spPr>
          <a:xfrm rot="0" flipH="0" flipV="0">
            <a:off x="2847517" y="309121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9" name="Freeform 6479"/>
          <p:cNvSpPr/>
          <p:nvPr/>
        </p:nvSpPr>
        <p:spPr>
          <a:xfrm rot="0" flipH="0" flipV="0">
            <a:off x="2896984" y="309121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0" name="Freeform 6480"/>
          <p:cNvSpPr/>
          <p:nvPr/>
        </p:nvSpPr>
        <p:spPr>
          <a:xfrm rot="0" flipH="0" flipV="0">
            <a:off x="4529175" y="309121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1" name="Freeform 6481"/>
          <p:cNvSpPr/>
          <p:nvPr/>
        </p:nvSpPr>
        <p:spPr>
          <a:xfrm rot="0" flipH="0" flipV="0">
            <a:off x="4578642" y="30911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2" name="Freeform 6482"/>
          <p:cNvSpPr/>
          <p:nvPr/>
        </p:nvSpPr>
        <p:spPr>
          <a:xfrm rot="0" flipH="0" flipV="0">
            <a:off x="4628108" y="3091192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3" name="Freeform 6483"/>
          <p:cNvSpPr/>
          <p:nvPr/>
        </p:nvSpPr>
        <p:spPr>
          <a:xfrm rot="0" flipH="0" flipV="0">
            <a:off x="4677613" y="30911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4" name="Freeform 6484"/>
          <p:cNvSpPr/>
          <p:nvPr/>
        </p:nvSpPr>
        <p:spPr>
          <a:xfrm rot="0" flipH="0" flipV="0">
            <a:off x="4727079" y="309119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5" name="Freeform 6485"/>
          <p:cNvSpPr/>
          <p:nvPr/>
        </p:nvSpPr>
        <p:spPr>
          <a:xfrm rot="0" flipH="0" flipV="0">
            <a:off x="4776546" y="30911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6" name="Freeform 6486"/>
          <p:cNvSpPr/>
          <p:nvPr/>
        </p:nvSpPr>
        <p:spPr>
          <a:xfrm rot="0" flipH="0" flipV="0">
            <a:off x="4826012" y="30911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7" name="Freeform 6487"/>
          <p:cNvSpPr/>
          <p:nvPr/>
        </p:nvSpPr>
        <p:spPr>
          <a:xfrm rot="0" flipH="0" flipV="0">
            <a:off x="4875492" y="309119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8" name="Freeform 6488"/>
          <p:cNvSpPr/>
          <p:nvPr/>
        </p:nvSpPr>
        <p:spPr>
          <a:xfrm rot="0" flipH="0" flipV="0">
            <a:off x="4924945" y="30911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9" name="Freeform 6489"/>
          <p:cNvSpPr/>
          <p:nvPr/>
        </p:nvSpPr>
        <p:spPr>
          <a:xfrm rot="0" flipH="0" flipV="0">
            <a:off x="4974424" y="309119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0" name="Freeform 6490"/>
          <p:cNvSpPr/>
          <p:nvPr/>
        </p:nvSpPr>
        <p:spPr>
          <a:xfrm rot="0" flipH="0" flipV="0">
            <a:off x="5023878" y="30911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1" name="Freeform 6491"/>
          <p:cNvSpPr/>
          <p:nvPr/>
        </p:nvSpPr>
        <p:spPr>
          <a:xfrm rot="0" flipH="0" flipV="0">
            <a:off x="5073357" y="309119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2" name="Freeform 6492"/>
          <p:cNvSpPr/>
          <p:nvPr/>
        </p:nvSpPr>
        <p:spPr>
          <a:xfrm rot="0" flipH="0" flipV="0">
            <a:off x="5122811" y="3091192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539" y="5880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3" name="Freeform 6493"/>
          <p:cNvSpPr/>
          <p:nvPr/>
        </p:nvSpPr>
        <p:spPr>
          <a:xfrm rot="0" flipH="0" flipV="0">
            <a:off x="5172290" y="309119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4" name="Freeform 6494"/>
          <p:cNvSpPr/>
          <p:nvPr/>
        </p:nvSpPr>
        <p:spPr>
          <a:xfrm rot="0" flipH="0" flipV="0">
            <a:off x="5221744" y="309121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5" name="Freeform 6495"/>
          <p:cNvSpPr/>
          <p:nvPr/>
        </p:nvSpPr>
        <p:spPr>
          <a:xfrm rot="0" flipH="0" flipV="0">
            <a:off x="5271135" y="309121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6" name="Freeform 6496"/>
          <p:cNvSpPr/>
          <p:nvPr/>
        </p:nvSpPr>
        <p:spPr>
          <a:xfrm rot="0" flipH="0" flipV="0">
            <a:off x="5320601" y="309121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7" name="Freeform 6497"/>
          <p:cNvSpPr/>
          <p:nvPr/>
        </p:nvSpPr>
        <p:spPr>
          <a:xfrm rot="0" flipH="0" flipV="0">
            <a:off x="5370067" y="309121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8" name="Freeform 6498"/>
          <p:cNvSpPr/>
          <p:nvPr/>
        </p:nvSpPr>
        <p:spPr>
          <a:xfrm rot="0" flipH="0" flipV="0">
            <a:off x="6952919" y="309121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9" name="Freeform 6499"/>
          <p:cNvSpPr/>
          <p:nvPr/>
        </p:nvSpPr>
        <p:spPr>
          <a:xfrm rot="0" flipH="0" flipV="0">
            <a:off x="7002399" y="309121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0" name="Freeform 6500"/>
          <p:cNvSpPr/>
          <p:nvPr/>
        </p:nvSpPr>
        <p:spPr>
          <a:xfrm rot="0" flipH="0" flipV="0">
            <a:off x="7200252" y="30911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1" name="Freeform 6501"/>
          <p:cNvSpPr/>
          <p:nvPr/>
        </p:nvSpPr>
        <p:spPr>
          <a:xfrm rot="0" flipH="0" flipV="0">
            <a:off x="7249718" y="3091192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539" y="5880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2" name="Freeform 6502"/>
          <p:cNvSpPr/>
          <p:nvPr/>
        </p:nvSpPr>
        <p:spPr>
          <a:xfrm rot="0" flipH="0" flipV="0">
            <a:off x="7299185" y="3091192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539" y="5880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3" name="Freeform 6503"/>
          <p:cNvSpPr/>
          <p:nvPr/>
        </p:nvSpPr>
        <p:spPr>
          <a:xfrm rot="0" flipH="0" flipV="0">
            <a:off x="7348563" y="309119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4" name="Freeform 6504"/>
          <p:cNvSpPr/>
          <p:nvPr/>
        </p:nvSpPr>
        <p:spPr>
          <a:xfrm rot="0" flipH="0" flipV="0">
            <a:off x="2278392" y="313293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5" name="Freeform 6505"/>
          <p:cNvSpPr/>
          <p:nvPr/>
        </p:nvSpPr>
        <p:spPr>
          <a:xfrm rot="0" flipH="0" flipV="0">
            <a:off x="2327871" y="313293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6" name="Freeform 6506"/>
          <p:cNvSpPr/>
          <p:nvPr/>
        </p:nvSpPr>
        <p:spPr>
          <a:xfrm rot="0" flipH="0" flipV="0">
            <a:off x="2377325" y="313293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7" name="Freeform 6507"/>
          <p:cNvSpPr/>
          <p:nvPr/>
        </p:nvSpPr>
        <p:spPr>
          <a:xfrm rot="0" flipH="0" flipV="0">
            <a:off x="2426715" y="313293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8" name="Freeform 6508"/>
          <p:cNvSpPr/>
          <p:nvPr/>
        </p:nvSpPr>
        <p:spPr>
          <a:xfrm rot="0" flipH="0" flipV="0">
            <a:off x="2476182" y="313293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9" name="Freeform 6509"/>
          <p:cNvSpPr/>
          <p:nvPr/>
        </p:nvSpPr>
        <p:spPr>
          <a:xfrm rot="0" flipH="0" flipV="0">
            <a:off x="2525649" y="313293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0" name="Freeform 6510"/>
          <p:cNvSpPr/>
          <p:nvPr/>
        </p:nvSpPr>
        <p:spPr>
          <a:xfrm rot="0" flipH="0" flipV="0">
            <a:off x="2575115" y="31329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1" name="Freeform 6511"/>
          <p:cNvSpPr/>
          <p:nvPr/>
        </p:nvSpPr>
        <p:spPr>
          <a:xfrm rot="0" flipH="0" flipV="0">
            <a:off x="2624581" y="31329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2" name="Freeform 6512"/>
          <p:cNvSpPr/>
          <p:nvPr/>
        </p:nvSpPr>
        <p:spPr>
          <a:xfrm rot="0" flipH="0" flipV="0">
            <a:off x="2674048" y="31329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3" name="Freeform 6513"/>
          <p:cNvSpPr/>
          <p:nvPr/>
        </p:nvSpPr>
        <p:spPr>
          <a:xfrm rot="0" flipH="0" flipV="0">
            <a:off x="2723515" y="313295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26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4" name="Freeform 6514"/>
          <p:cNvSpPr/>
          <p:nvPr/>
        </p:nvSpPr>
        <p:spPr>
          <a:xfrm rot="0" flipH="0" flipV="0">
            <a:off x="2772981" y="313295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5" name="Freeform 6515"/>
          <p:cNvSpPr/>
          <p:nvPr/>
        </p:nvSpPr>
        <p:spPr>
          <a:xfrm rot="0" flipH="0" flipV="0">
            <a:off x="2822486" y="313295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6" name="Freeform 6516"/>
          <p:cNvSpPr/>
          <p:nvPr/>
        </p:nvSpPr>
        <p:spPr>
          <a:xfrm rot="0" flipH="0" flipV="0">
            <a:off x="2871876" y="31329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776"/>
                </a:cubicBezTo>
                <a:cubicBezTo>
                  <a:pt x="25704" y="19926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7" name="Freeform 6517"/>
          <p:cNvSpPr/>
          <p:nvPr/>
        </p:nvSpPr>
        <p:spPr>
          <a:xfrm rot="0" flipH="0" flipV="0">
            <a:off x="2921419" y="313295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8" name="Freeform 6518"/>
          <p:cNvSpPr/>
          <p:nvPr/>
        </p:nvSpPr>
        <p:spPr>
          <a:xfrm rot="0" flipH="0" flipV="0">
            <a:off x="4553623" y="313295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9" name="Freeform 6519"/>
          <p:cNvSpPr/>
          <p:nvPr/>
        </p:nvSpPr>
        <p:spPr>
          <a:xfrm rot="0" flipH="0" flipV="0">
            <a:off x="4603076" y="313293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0" name="Freeform 6520"/>
          <p:cNvSpPr/>
          <p:nvPr/>
        </p:nvSpPr>
        <p:spPr>
          <a:xfrm rot="0" flipH="0" flipV="0">
            <a:off x="4652556" y="313293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1" name="Freeform 6521"/>
          <p:cNvSpPr/>
          <p:nvPr/>
        </p:nvSpPr>
        <p:spPr>
          <a:xfrm rot="0" flipH="0" flipV="0">
            <a:off x="4702060" y="313293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2" name="Freeform 6522"/>
          <p:cNvSpPr/>
          <p:nvPr/>
        </p:nvSpPr>
        <p:spPr>
          <a:xfrm rot="0" flipH="0" flipV="0">
            <a:off x="4751527" y="313293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3" name="Freeform 6523"/>
          <p:cNvSpPr/>
          <p:nvPr/>
        </p:nvSpPr>
        <p:spPr>
          <a:xfrm rot="0" flipH="0" flipV="0">
            <a:off x="4800993" y="313293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4" name="Freeform 6524"/>
          <p:cNvSpPr/>
          <p:nvPr/>
        </p:nvSpPr>
        <p:spPr>
          <a:xfrm rot="0" flipH="0" flipV="0">
            <a:off x="4850460" y="313293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5" name="Freeform 6525"/>
          <p:cNvSpPr/>
          <p:nvPr/>
        </p:nvSpPr>
        <p:spPr>
          <a:xfrm rot="0" flipH="0" flipV="0">
            <a:off x="4899926" y="313293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6" name="Freeform 6526"/>
          <p:cNvSpPr/>
          <p:nvPr/>
        </p:nvSpPr>
        <p:spPr>
          <a:xfrm rot="0" flipH="0" flipV="0">
            <a:off x="4949393" y="313293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7" name="Freeform 6527"/>
          <p:cNvSpPr/>
          <p:nvPr/>
        </p:nvSpPr>
        <p:spPr>
          <a:xfrm rot="0" flipH="0" flipV="0">
            <a:off x="4998859" y="313293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8" name="Freeform 6528"/>
          <p:cNvSpPr/>
          <p:nvPr/>
        </p:nvSpPr>
        <p:spPr>
          <a:xfrm rot="0" flipH="0" flipV="0">
            <a:off x="5048326" y="3132937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9" name="Freeform 6529"/>
          <p:cNvSpPr/>
          <p:nvPr/>
        </p:nvSpPr>
        <p:spPr>
          <a:xfrm rot="0" flipH="0" flipV="0">
            <a:off x="5097716" y="313293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0" name="Freeform 6530"/>
          <p:cNvSpPr/>
          <p:nvPr/>
        </p:nvSpPr>
        <p:spPr>
          <a:xfrm rot="0" flipH="0" flipV="0">
            <a:off x="5147259" y="3132937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1" name="Freeform 6531"/>
          <p:cNvSpPr/>
          <p:nvPr/>
        </p:nvSpPr>
        <p:spPr>
          <a:xfrm rot="0" flipH="0" flipV="0">
            <a:off x="5196649" y="313293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2" name="Freeform 6532"/>
          <p:cNvSpPr/>
          <p:nvPr/>
        </p:nvSpPr>
        <p:spPr>
          <a:xfrm rot="0" flipH="0" flipV="0">
            <a:off x="5246116" y="313295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3" name="Freeform 6533"/>
          <p:cNvSpPr/>
          <p:nvPr/>
        </p:nvSpPr>
        <p:spPr>
          <a:xfrm rot="0" flipH="0" flipV="0">
            <a:off x="5295569" y="3132950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4" name="Freeform 6534"/>
          <p:cNvSpPr/>
          <p:nvPr/>
        </p:nvSpPr>
        <p:spPr>
          <a:xfrm rot="0" flipH="0" flipV="0">
            <a:off x="5345048" y="313295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5" name="Freeform 6535"/>
          <p:cNvSpPr/>
          <p:nvPr/>
        </p:nvSpPr>
        <p:spPr>
          <a:xfrm rot="0" flipH="0" flipV="0">
            <a:off x="6977367" y="313295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6" name="Freeform 6536"/>
          <p:cNvSpPr/>
          <p:nvPr/>
        </p:nvSpPr>
        <p:spPr>
          <a:xfrm rot="0" flipH="0" flipV="0">
            <a:off x="7026833" y="313295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76"/>
                </a:cubicBezTo>
                <a:cubicBezTo>
                  <a:pt x="25628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7" name="Freeform 6537"/>
          <p:cNvSpPr/>
          <p:nvPr/>
        </p:nvSpPr>
        <p:spPr>
          <a:xfrm rot="0" flipH="0" flipV="0">
            <a:off x="7224611" y="313293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8" name="Freeform 6538"/>
          <p:cNvSpPr/>
          <p:nvPr/>
        </p:nvSpPr>
        <p:spPr>
          <a:xfrm rot="0" flipH="0" flipV="0">
            <a:off x="7274077" y="313293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9" name="Freeform 6539"/>
          <p:cNvSpPr/>
          <p:nvPr/>
        </p:nvSpPr>
        <p:spPr>
          <a:xfrm rot="0" flipH="0" flipV="0">
            <a:off x="7323543" y="313293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0" name="Freeform 6540"/>
          <p:cNvSpPr/>
          <p:nvPr/>
        </p:nvSpPr>
        <p:spPr>
          <a:xfrm rot="0" flipH="0" flipV="0">
            <a:off x="7373010" y="313293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1" name="Freeform 6541"/>
          <p:cNvSpPr/>
          <p:nvPr/>
        </p:nvSpPr>
        <p:spPr>
          <a:xfrm rot="0" flipH="0" flipV="0">
            <a:off x="7471955" y="313293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2" name="Freeform 6542"/>
          <p:cNvSpPr/>
          <p:nvPr/>
        </p:nvSpPr>
        <p:spPr>
          <a:xfrm rot="0" flipH="0" flipV="0">
            <a:off x="7818221" y="313293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3" name="Freeform 6543"/>
          <p:cNvSpPr/>
          <p:nvPr/>
        </p:nvSpPr>
        <p:spPr>
          <a:xfrm rot="0" flipH="0" flipV="0">
            <a:off x="2253919" y="317583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4" name="Freeform 6544"/>
          <p:cNvSpPr/>
          <p:nvPr/>
        </p:nvSpPr>
        <p:spPr>
          <a:xfrm rot="0" flipH="0" flipV="0">
            <a:off x="2303373" y="317583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5" name="Freeform 6545"/>
          <p:cNvSpPr/>
          <p:nvPr/>
        </p:nvSpPr>
        <p:spPr>
          <a:xfrm rot="0" flipH="0" flipV="0">
            <a:off x="2352840" y="317583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6" name="Freeform 6546"/>
          <p:cNvSpPr/>
          <p:nvPr/>
        </p:nvSpPr>
        <p:spPr>
          <a:xfrm rot="0" flipH="0" flipV="0">
            <a:off x="2402357" y="317583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7" name="Freeform 6547"/>
          <p:cNvSpPr/>
          <p:nvPr/>
        </p:nvSpPr>
        <p:spPr>
          <a:xfrm rot="0" flipH="0" flipV="0">
            <a:off x="2451823" y="317583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8" name="Freeform 6548"/>
          <p:cNvSpPr/>
          <p:nvPr/>
        </p:nvSpPr>
        <p:spPr>
          <a:xfrm rot="0" flipH="0" flipV="0">
            <a:off x="2501201" y="317583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9" name="Freeform 6549"/>
          <p:cNvSpPr/>
          <p:nvPr/>
        </p:nvSpPr>
        <p:spPr>
          <a:xfrm rot="0" flipH="0" flipV="0">
            <a:off x="2550668" y="317583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0" name="Freeform 6550"/>
          <p:cNvSpPr/>
          <p:nvPr/>
        </p:nvSpPr>
        <p:spPr>
          <a:xfrm rot="0" flipH="0" flipV="0">
            <a:off x="2600134" y="317585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1" name="Freeform 6551"/>
          <p:cNvSpPr/>
          <p:nvPr/>
        </p:nvSpPr>
        <p:spPr>
          <a:xfrm rot="0" flipH="0" flipV="0">
            <a:off x="2649600" y="317585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2" name="Freeform 6552"/>
          <p:cNvSpPr/>
          <p:nvPr/>
        </p:nvSpPr>
        <p:spPr>
          <a:xfrm rot="0" flipH="0" flipV="0">
            <a:off x="2699067" y="317585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3" name="Freeform 6553"/>
          <p:cNvSpPr/>
          <p:nvPr/>
        </p:nvSpPr>
        <p:spPr>
          <a:xfrm rot="0" flipH="0" flipV="0">
            <a:off x="2748534" y="3175851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4" name="Freeform 6554"/>
          <p:cNvSpPr/>
          <p:nvPr/>
        </p:nvSpPr>
        <p:spPr>
          <a:xfrm rot="0" flipH="0" flipV="0">
            <a:off x="2798000" y="317585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03" y="25704"/>
                  <a:pt x="0" y="19926"/>
                  <a:pt x="0" y="12763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717" y="5702"/>
                  <a:pt x="25717" y="12763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5" name="Freeform 6555"/>
          <p:cNvSpPr/>
          <p:nvPr/>
        </p:nvSpPr>
        <p:spPr>
          <a:xfrm rot="0" flipH="0" flipV="0">
            <a:off x="2847517" y="317585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6" name="Freeform 6556"/>
          <p:cNvSpPr/>
          <p:nvPr/>
        </p:nvSpPr>
        <p:spPr>
          <a:xfrm rot="0" flipH="0" flipV="0">
            <a:off x="2896984" y="317585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926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7" name="Freeform 6557"/>
          <p:cNvSpPr/>
          <p:nvPr/>
        </p:nvSpPr>
        <p:spPr>
          <a:xfrm rot="0" flipH="0" flipV="0">
            <a:off x="2946361" y="3175851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763"/>
                </a:cubicBezTo>
                <a:cubicBezTo>
                  <a:pt x="25717" y="19926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8" name="Freeform 6558"/>
          <p:cNvSpPr/>
          <p:nvPr/>
        </p:nvSpPr>
        <p:spPr>
          <a:xfrm rot="0" flipH="0" flipV="0">
            <a:off x="4578642" y="317583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9" name="Freeform 6559"/>
          <p:cNvSpPr/>
          <p:nvPr/>
        </p:nvSpPr>
        <p:spPr>
          <a:xfrm rot="0" flipH="0" flipV="0">
            <a:off x="4628108" y="317583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0" name="Freeform 6560"/>
          <p:cNvSpPr/>
          <p:nvPr/>
        </p:nvSpPr>
        <p:spPr>
          <a:xfrm rot="0" flipH="0" flipV="0">
            <a:off x="4677613" y="317583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1" name="Freeform 6561"/>
          <p:cNvSpPr/>
          <p:nvPr/>
        </p:nvSpPr>
        <p:spPr>
          <a:xfrm rot="0" flipH="0" flipV="0">
            <a:off x="4727079" y="317583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2" name="Freeform 6562"/>
          <p:cNvSpPr/>
          <p:nvPr/>
        </p:nvSpPr>
        <p:spPr>
          <a:xfrm rot="0" flipH="0" flipV="0">
            <a:off x="4776546" y="317583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3" name="Freeform 6563"/>
          <p:cNvSpPr/>
          <p:nvPr/>
        </p:nvSpPr>
        <p:spPr>
          <a:xfrm rot="0" flipH="0" flipV="0">
            <a:off x="4826012" y="317583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4" name="Freeform 6564"/>
          <p:cNvSpPr/>
          <p:nvPr/>
        </p:nvSpPr>
        <p:spPr>
          <a:xfrm rot="0" flipH="0" flipV="0">
            <a:off x="4875492" y="317583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5" name="Freeform 6565"/>
          <p:cNvSpPr/>
          <p:nvPr/>
        </p:nvSpPr>
        <p:spPr>
          <a:xfrm rot="0" flipH="0" flipV="0">
            <a:off x="4924945" y="317583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6" name="Freeform 6566"/>
          <p:cNvSpPr/>
          <p:nvPr/>
        </p:nvSpPr>
        <p:spPr>
          <a:xfrm rot="0" flipH="0" flipV="0">
            <a:off x="4974424" y="317583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7" name="Freeform 6567"/>
          <p:cNvSpPr/>
          <p:nvPr/>
        </p:nvSpPr>
        <p:spPr>
          <a:xfrm rot="0" flipH="0" flipV="0">
            <a:off x="5023878" y="317583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8" name="Freeform 6568"/>
          <p:cNvSpPr/>
          <p:nvPr/>
        </p:nvSpPr>
        <p:spPr>
          <a:xfrm rot="0" flipH="0" flipV="0">
            <a:off x="5073357" y="317583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9" name="Freeform 6569"/>
          <p:cNvSpPr/>
          <p:nvPr/>
        </p:nvSpPr>
        <p:spPr>
          <a:xfrm rot="0" flipH="0" flipV="0">
            <a:off x="5122811" y="317583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0" name="Freeform 6570"/>
          <p:cNvSpPr/>
          <p:nvPr/>
        </p:nvSpPr>
        <p:spPr>
          <a:xfrm rot="0" flipH="0" flipV="0">
            <a:off x="5172290" y="317583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1" name="Freeform 6571"/>
          <p:cNvSpPr/>
          <p:nvPr/>
        </p:nvSpPr>
        <p:spPr>
          <a:xfrm rot="0" flipH="0" flipV="0">
            <a:off x="5221744" y="317583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2" name="Freeform 6572"/>
          <p:cNvSpPr/>
          <p:nvPr/>
        </p:nvSpPr>
        <p:spPr>
          <a:xfrm rot="0" flipH="0" flipV="0">
            <a:off x="5271135" y="317585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3" name="Freeform 6573"/>
          <p:cNvSpPr/>
          <p:nvPr/>
        </p:nvSpPr>
        <p:spPr>
          <a:xfrm rot="0" flipH="0" flipV="0">
            <a:off x="5320601" y="317585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26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4" name="Freeform 6574"/>
          <p:cNvSpPr/>
          <p:nvPr/>
        </p:nvSpPr>
        <p:spPr>
          <a:xfrm rot="0" flipH="0" flipV="0">
            <a:off x="7051853" y="317585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5" name="Freeform 6575"/>
          <p:cNvSpPr/>
          <p:nvPr/>
        </p:nvSpPr>
        <p:spPr>
          <a:xfrm rot="0" flipH="0" flipV="0">
            <a:off x="7348563" y="317583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6" name="Freeform 6576"/>
          <p:cNvSpPr/>
          <p:nvPr/>
        </p:nvSpPr>
        <p:spPr>
          <a:xfrm rot="0" flipH="0" flipV="0">
            <a:off x="7496975" y="317583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7" name="Freeform 6577"/>
          <p:cNvSpPr/>
          <p:nvPr/>
        </p:nvSpPr>
        <p:spPr>
          <a:xfrm rot="0" flipH="0" flipV="0">
            <a:off x="7843240" y="317583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8" name="Freeform 6578"/>
          <p:cNvSpPr/>
          <p:nvPr/>
        </p:nvSpPr>
        <p:spPr>
          <a:xfrm rot="0" flipH="0" flipV="0">
            <a:off x="7892707" y="317585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26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9" name="Freeform 6579"/>
          <p:cNvSpPr/>
          <p:nvPr/>
        </p:nvSpPr>
        <p:spPr>
          <a:xfrm rot="0" flipH="0" flipV="0">
            <a:off x="7942173" y="317583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0" name="Freeform 6580"/>
          <p:cNvSpPr/>
          <p:nvPr/>
        </p:nvSpPr>
        <p:spPr>
          <a:xfrm rot="0" flipH="0" flipV="0">
            <a:off x="7991639" y="317583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1" name="Freeform 6581"/>
          <p:cNvSpPr/>
          <p:nvPr/>
        </p:nvSpPr>
        <p:spPr>
          <a:xfrm rot="0" flipH="0" flipV="0">
            <a:off x="8041106" y="317583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2" name="Freeform 6582"/>
          <p:cNvSpPr/>
          <p:nvPr/>
        </p:nvSpPr>
        <p:spPr>
          <a:xfrm rot="0" flipH="0" flipV="0">
            <a:off x="2228888" y="321757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3" name="Freeform 6583"/>
          <p:cNvSpPr/>
          <p:nvPr/>
        </p:nvSpPr>
        <p:spPr>
          <a:xfrm rot="0" flipH="0" flipV="0">
            <a:off x="2278392" y="32175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4" name="Freeform 6584"/>
          <p:cNvSpPr/>
          <p:nvPr/>
        </p:nvSpPr>
        <p:spPr>
          <a:xfrm rot="0" flipH="0" flipV="0">
            <a:off x="2327871" y="321757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5" name="Freeform 6585"/>
          <p:cNvSpPr/>
          <p:nvPr/>
        </p:nvSpPr>
        <p:spPr>
          <a:xfrm rot="0" flipH="0" flipV="0">
            <a:off x="2377325" y="32175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6" name="Freeform 6586"/>
          <p:cNvSpPr/>
          <p:nvPr/>
        </p:nvSpPr>
        <p:spPr>
          <a:xfrm rot="0" flipH="0" flipV="0">
            <a:off x="2426715" y="32175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7" name="Freeform 6587"/>
          <p:cNvSpPr/>
          <p:nvPr/>
        </p:nvSpPr>
        <p:spPr>
          <a:xfrm rot="0" flipH="0" flipV="0">
            <a:off x="2476182" y="32175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8" name="Freeform 6588"/>
          <p:cNvSpPr/>
          <p:nvPr/>
        </p:nvSpPr>
        <p:spPr>
          <a:xfrm rot="0" flipH="0" flipV="0">
            <a:off x="2525649" y="32175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9" name="Freeform 6589"/>
          <p:cNvSpPr/>
          <p:nvPr/>
        </p:nvSpPr>
        <p:spPr>
          <a:xfrm rot="0" flipH="0" flipV="0">
            <a:off x="2575115" y="32175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0" name="Freeform 6590"/>
          <p:cNvSpPr/>
          <p:nvPr/>
        </p:nvSpPr>
        <p:spPr>
          <a:xfrm rot="0" flipH="0" flipV="0">
            <a:off x="2624581" y="32175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82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63"/>
                </a:cubicBezTo>
                <a:cubicBezTo>
                  <a:pt x="25704" y="19824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1" name="Freeform 6591"/>
          <p:cNvSpPr/>
          <p:nvPr/>
        </p:nvSpPr>
        <p:spPr>
          <a:xfrm rot="0" flipH="0" flipV="0">
            <a:off x="2674048" y="32175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824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24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2" name="Freeform 6592"/>
          <p:cNvSpPr/>
          <p:nvPr/>
        </p:nvSpPr>
        <p:spPr>
          <a:xfrm rot="0" flipH="0" flipV="0">
            <a:off x="2723515" y="32175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82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24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3" name="Freeform 6593"/>
          <p:cNvSpPr/>
          <p:nvPr/>
        </p:nvSpPr>
        <p:spPr>
          <a:xfrm rot="0" flipH="0" flipV="0">
            <a:off x="2772981" y="321759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82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824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4" name="Freeform 6594"/>
          <p:cNvSpPr/>
          <p:nvPr/>
        </p:nvSpPr>
        <p:spPr>
          <a:xfrm rot="0" flipH="0" flipV="0">
            <a:off x="2822486" y="32175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82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24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5" name="Freeform 6595"/>
          <p:cNvSpPr/>
          <p:nvPr/>
        </p:nvSpPr>
        <p:spPr>
          <a:xfrm rot="0" flipH="0" flipV="0">
            <a:off x="2871876" y="321759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82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763"/>
                </a:cubicBezTo>
                <a:cubicBezTo>
                  <a:pt x="25704" y="19824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6" name="Freeform 6596"/>
          <p:cNvSpPr/>
          <p:nvPr/>
        </p:nvSpPr>
        <p:spPr>
          <a:xfrm rot="0" flipH="0" flipV="0">
            <a:off x="2921419" y="32175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82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24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7" name="Freeform 6597"/>
          <p:cNvSpPr/>
          <p:nvPr/>
        </p:nvSpPr>
        <p:spPr>
          <a:xfrm rot="0" flipH="0" flipV="0">
            <a:off x="2970809" y="32175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8" name="Freeform 6598"/>
          <p:cNvSpPr/>
          <p:nvPr/>
        </p:nvSpPr>
        <p:spPr>
          <a:xfrm rot="0" flipH="0" flipV="0">
            <a:off x="4603076" y="321757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9" name="Freeform 6599"/>
          <p:cNvSpPr/>
          <p:nvPr/>
        </p:nvSpPr>
        <p:spPr>
          <a:xfrm rot="0" flipH="0" flipV="0">
            <a:off x="4652556" y="321757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0" name="Freeform 6600"/>
          <p:cNvSpPr/>
          <p:nvPr/>
        </p:nvSpPr>
        <p:spPr>
          <a:xfrm rot="0" flipH="0" flipV="0">
            <a:off x="4702060" y="321757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1" name="Freeform 6601"/>
          <p:cNvSpPr/>
          <p:nvPr/>
        </p:nvSpPr>
        <p:spPr>
          <a:xfrm rot="0" flipH="0" flipV="0">
            <a:off x="4751527" y="321757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2" name="Freeform 6602"/>
          <p:cNvSpPr/>
          <p:nvPr/>
        </p:nvSpPr>
        <p:spPr>
          <a:xfrm rot="0" flipH="0" flipV="0">
            <a:off x="4800993" y="32175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3" name="Freeform 6603"/>
          <p:cNvSpPr/>
          <p:nvPr/>
        </p:nvSpPr>
        <p:spPr>
          <a:xfrm rot="0" flipH="0" flipV="0">
            <a:off x="4850460" y="32175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4" name="Freeform 6604"/>
          <p:cNvSpPr/>
          <p:nvPr/>
        </p:nvSpPr>
        <p:spPr>
          <a:xfrm rot="0" flipH="0" flipV="0">
            <a:off x="4899926" y="32175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5" name="Freeform 6605"/>
          <p:cNvSpPr/>
          <p:nvPr/>
        </p:nvSpPr>
        <p:spPr>
          <a:xfrm rot="0" flipH="0" flipV="0">
            <a:off x="4949393" y="32175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6" name="Freeform 6606"/>
          <p:cNvSpPr/>
          <p:nvPr/>
        </p:nvSpPr>
        <p:spPr>
          <a:xfrm rot="0" flipH="0" flipV="0">
            <a:off x="4998859" y="321757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7" name="Freeform 6607"/>
          <p:cNvSpPr/>
          <p:nvPr/>
        </p:nvSpPr>
        <p:spPr>
          <a:xfrm rot="0" flipH="0" flipV="0">
            <a:off x="5048326" y="321757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8" name="Freeform 6608"/>
          <p:cNvSpPr/>
          <p:nvPr/>
        </p:nvSpPr>
        <p:spPr>
          <a:xfrm rot="0" flipH="0" flipV="0">
            <a:off x="5097716" y="321757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9" name="Freeform 6609"/>
          <p:cNvSpPr/>
          <p:nvPr/>
        </p:nvSpPr>
        <p:spPr>
          <a:xfrm rot="0" flipH="0" flipV="0">
            <a:off x="5147259" y="321757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0" name="Freeform 6610"/>
          <p:cNvSpPr/>
          <p:nvPr/>
        </p:nvSpPr>
        <p:spPr>
          <a:xfrm rot="0" flipH="0" flipV="0">
            <a:off x="5196649" y="321757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1" name="Freeform 6611"/>
          <p:cNvSpPr/>
          <p:nvPr/>
        </p:nvSpPr>
        <p:spPr>
          <a:xfrm rot="0" flipH="0" flipV="0">
            <a:off x="5246116" y="321757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2" name="Freeform 6612"/>
          <p:cNvSpPr/>
          <p:nvPr/>
        </p:nvSpPr>
        <p:spPr>
          <a:xfrm rot="0" flipH="0" flipV="0">
            <a:off x="5295569" y="321759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824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24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3" name="Freeform 6613"/>
          <p:cNvSpPr/>
          <p:nvPr/>
        </p:nvSpPr>
        <p:spPr>
          <a:xfrm rot="0" flipH="0" flipV="0">
            <a:off x="7026833" y="321759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82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824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4" name="Freeform 6614"/>
          <p:cNvSpPr/>
          <p:nvPr/>
        </p:nvSpPr>
        <p:spPr>
          <a:xfrm rot="0" flipH="0" flipV="0">
            <a:off x="7076299" y="32175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82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24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5" name="Freeform 6615"/>
          <p:cNvSpPr/>
          <p:nvPr/>
        </p:nvSpPr>
        <p:spPr>
          <a:xfrm rot="0" flipH="0" flipV="0">
            <a:off x="7867675" y="32175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824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24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6" name="Freeform 6616"/>
          <p:cNvSpPr/>
          <p:nvPr/>
        </p:nvSpPr>
        <p:spPr>
          <a:xfrm rot="0" flipH="0" flipV="0">
            <a:off x="7917154" y="321759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82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24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7" name="Freeform 6617"/>
          <p:cNvSpPr/>
          <p:nvPr/>
        </p:nvSpPr>
        <p:spPr>
          <a:xfrm rot="0" flipH="0" flipV="0">
            <a:off x="7966620" y="321757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8" name="Freeform 6618"/>
          <p:cNvSpPr/>
          <p:nvPr/>
        </p:nvSpPr>
        <p:spPr>
          <a:xfrm rot="0" flipH="0" flipV="0">
            <a:off x="8016087" y="321757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9" name="Freeform 6619"/>
          <p:cNvSpPr/>
          <p:nvPr/>
        </p:nvSpPr>
        <p:spPr>
          <a:xfrm rot="0" flipH="0" flipV="0">
            <a:off x="8065541" y="321759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824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24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0" name="Freeform 6620"/>
          <p:cNvSpPr/>
          <p:nvPr/>
        </p:nvSpPr>
        <p:spPr>
          <a:xfrm rot="0" flipH="0" flipV="0">
            <a:off x="8115020" y="3217596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82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824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1" name="Freeform 6621"/>
          <p:cNvSpPr/>
          <p:nvPr/>
        </p:nvSpPr>
        <p:spPr>
          <a:xfrm rot="0" flipH="0" flipV="0">
            <a:off x="8312797" y="321759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82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24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2" name="Freeform 6622"/>
          <p:cNvSpPr/>
          <p:nvPr/>
        </p:nvSpPr>
        <p:spPr>
          <a:xfrm rot="0" flipH="0" flipV="0">
            <a:off x="2204440" y="326045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3" name="Freeform 6623"/>
          <p:cNvSpPr/>
          <p:nvPr/>
        </p:nvSpPr>
        <p:spPr>
          <a:xfrm rot="0" flipH="0" flipV="0">
            <a:off x="2253919" y="326045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4" name="Freeform 6624"/>
          <p:cNvSpPr/>
          <p:nvPr/>
        </p:nvSpPr>
        <p:spPr>
          <a:xfrm rot="0" flipH="0" flipV="0">
            <a:off x="2303373" y="326045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5" name="Freeform 6625"/>
          <p:cNvSpPr/>
          <p:nvPr/>
        </p:nvSpPr>
        <p:spPr>
          <a:xfrm rot="0" flipH="0" flipV="0">
            <a:off x="2352840" y="326045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6" name="Freeform 6626"/>
          <p:cNvSpPr/>
          <p:nvPr/>
        </p:nvSpPr>
        <p:spPr>
          <a:xfrm rot="0" flipH="0" flipV="0">
            <a:off x="2402357" y="326045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7" name="Freeform 6627"/>
          <p:cNvSpPr/>
          <p:nvPr/>
        </p:nvSpPr>
        <p:spPr>
          <a:xfrm rot="0" flipH="0" flipV="0">
            <a:off x="2451823" y="326045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8" name="Freeform 6628"/>
          <p:cNvSpPr/>
          <p:nvPr/>
        </p:nvSpPr>
        <p:spPr>
          <a:xfrm rot="0" flipH="0" flipV="0">
            <a:off x="2501201" y="326045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9" name="Freeform 6629"/>
          <p:cNvSpPr/>
          <p:nvPr/>
        </p:nvSpPr>
        <p:spPr>
          <a:xfrm rot="0" flipH="0" flipV="0">
            <a:off x="2550668" y="326045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0" name="Freeform 6630"/>
          <p:cNvSpPr/>
          <p:nvPr/>
        </p:nvSpPr>
        <p:spPr>
          <a:xfrm rot="0" flipH="0" flipV="0">
            <a:off x="2600134" y="326045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1" name="Freeform 6631"/>
          <p:cNvSpPr/>
          <p:nvPr/>
        </p:nvSpPr>
        <p:spPr>
          <a:xfrm rot="0" flipH="0" flipV="0">
            <a:off x="2649600" y="326048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2" name="Freeform 6632"/>
          <p:cNvSpPr/>
          <p:nvPr/>
        </p:nvSpPr>
        <p:spPr>
          <a:xfrm rot="0" flipH="0" flipV="0">
            <a:off x="2699067" y="326048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3" name="Freeform 6633"/>
          <p:cNvSpPr/>
          <p:nvPr/>
        </p:nvSpPr>
        <p:spPr>
          <a:xfrm rot="0" flipH="0" flipV="0">
            <a:off x="2748534" y="326048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4" name="Freeform 6634"/>
          <p:cNvSpPr/>
          <p:nvPr/>
        </p:nvSpPr>
        <p:spPr>
          <a:xfrm rot="0" flipH="0" flipV="0">
            <a:off x="2798000" y="326048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717" y="5702"/>
                  <a:pt x="25717" y="12776"/>
                </a:cubicBezTo>
                <a:cubicBezTo>
                  <a:pt x="25717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5" name="Freeform 6635"/>
          <p:cNvSpPr/>
          <p:nvPr/>
        </p:nvSpPr>
        <p:spPr>
          <a:xfrm rot="0" flipH="0" flipV="0">
            <a:off x="2847517" y="326048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6" name="Freeform 6636"/>
          <p:cNvSpPr/>
          <p:nvPr/>
        </p:nvSpPr>
        <p:spPr>
          <a:xfrm rot="0" flipH="0" flipV="0">
            <a:off x="2896984" y="326048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837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7" name="Freeform 6637"/>
          <p:cNvSpPr/>
          <p:nvPr/>
        </p:nvSpPr>
        <p:spPr>
          <a:xfrm rot="0" flipH="0" flipV="0">
            <a:off x="2946361" y="326048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776"/>
                </a:cubicBezTo>
                <a:cubicBezTo>
                  <a:pt x="25717" y="19837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8" name="Freeform 6638"/>
          <p:cNvSpPr/>
          <p:nvPr/>
        </p:nvSpPr>
        <p:spPr>
          <a:xfrm rot="0" flipH="0" flipV="0">
            <a:off x="2995917" y="326045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9" name="Freeform 6639"/>
          <p:cNvSpPr/>
          <p:nvPr/>
        </p:nvSpPr>
        <p:spPr>
          <a:xfrm rot="0" flipH="0" flipV="0">
            <a:off x="3045294" y="326045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0" name="Freeform 6640"/>
          <p:cNvSpPr/>
          <p:nvPr/>
        </p:nvSpPr>
        <p:spPr>
          <a:xfrm rot="0" flipH="0" flipV="0">
            <a:off x="4578642" y="326045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1" name="Freeform 6641"/>
          <p:cNvSpPr/>
          <p:nvPr/>
        </p:nvSpPr>
        <p:spPr>
          <a:xfrm rot="0" flipH="0" flipV="0">
            <a:off x="4628108" y="326045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2" name="Freeform 6642"/>
          <p:cNvSpPr/>
          <p:nvPr/>
        </p:nvSpPr>
        <p:spPr>
          <a:xfrm rot="0" flipH="0" flipV="0">
            <a:off x="4677613" y="326045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3" name="Freeform 6643"/>
          <p:cNvSpPr/>
          <p:nvPr/>
        </p:nvSpPr>
        <p:spPr>
          <a:xfrm rot="0" flipH="0" flipV="0">
            <a:off x="4727079" y="326045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4" name="Freeform 6644"/>
          <p:cNvSpPr/>
          <p:nvPr/>
        </p:nvSpPr>
        <p:spPr>
          <a:xfrm rot="0" flipH="0" flipV="0">
            <a:off x="4776546" y="326045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5" name="Freeform 6645"/>
          <p:cNvSpPr/>
          <p:nvPr/>
        </p:nvSpPr>
        <p:spPr>
          <a:xfrm rot="0" flipH="0" flipV="0">
            <a:off x="4826012" y="326045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6" name="Freeform 6646"/>
          <p:cNvSpPr/>
          <p:nvPr/>
        </p:nvSpPr>
        <p:spPr>
          <a:xfrm rot="0" flipH="0" flipV="0">
            <a:off x="4875492" y="326045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7" name="Freeform 6647"/>
          <p:cNvSpPr/>
          <p:nvPr/>
        </p:nvSpPr>
        <p:spPr>
          <a:xfrm rot="0" flipH="0" flipV="0">
            <a:off x="4924945" y="326045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8" name="Freeform 6648"/>
          <p:cNvSpPr/>
          <p:nvPr/>
        </p:nvSpPr>
        <p:spPr>
          <a:xfrm rot="0" flipH="0" flipV="0">
            <a:off x="4974424" y="326048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9" name="Freeform 6649"/>
          <p:cNvSpPr/>
          <p:nvPr/>
        </p:nvSpPr>
        <p:spPr>
          <a:xfrm rot="0" flipH="0" flipV="0">
            <a:off x="5023878" y="326045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0" name="Freeform 6650"/>
          <p:cNvSpPr/>
          <p:nvPr/>
        </p:nvSpPr>
        <p:spPr>
          <a:xfrm rot="0" flipH="0" flipV="0">
            <a:off x="5073357" y="326045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1" name="Freeform 6651"/>
          <p:cNvSpPr/>
          <p:nvPr/>
        </p:nvSpPr>
        <p:spPr>
          <a:xfrm rot="0" flipH="0" flipV="0">
            <a:off x="5122811" y="326045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2" name="Freeform 6652"/>
          <p:cNvSpPr/>
          <p:nvPr/>
        </p:nvSpPr>
        <p:spPr>
          <a:xfrm rot="0" flipH="0" flipV="0">
            <a:off x="5172290" y="326045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3" name="Freeform 6653"/>
          <p:cNvSpPr/>
          <p:nvPr/>
        </p:nvSpPr>
        <p:spPr>
          <a:xfrm rot="0" flipH="0" flipV="0">
            <a:off x="5221744" y="326045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4" name="Freeform 6654"/>
          <p:cNvSpPr/>
          <p:nvPr/>
        </p:nvSpPr>
        <p:spPr>
          <a:xfrm rot="0" flipH="0" flipV="0">
            <a:off x="5271135" y="326045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5" name="Freeform 6655"/>
          <p:cNvSpPr/>
          <p:nvPr/>
        </p:nvSpPr>
        <p:spPr>
          <a:xfrm rot="0" flipH="0" flipV="0">
            <a:off x="5320601" y="326048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6" name="Freeform 6656"/>
          <p:cNvSpPr/>
          <p:nvPr/>
        </p:nvSpPr>
        <p:spPr>
          <a:xfrm rot="0" flipH="0" flipV="0">
            <a:off x="7101319" y="326048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837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7" name="Freeform 6657"/>
          <p:cNvSpPr/>
          <p:nvPr/>
        </p:nvSpPr>
        <p:spPr>
          <a:xfrm rot="0" flipH="0" flipV="0">
            <a:off x="7150785" y="326048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8" name="Freeform 6658"/>
          <p:cNvSpPr/>
          <p:nvPr/>
        </p:nvSpPr>
        <p:spPr>
          <a:xfrm rot="0" flipH="0" flipV="0">
            <a:off x="7200252" y="326048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837"/>
                  <a:pt x="0" y="12776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9" name="Freeform 6659"/>
          <p:cNvSpPr/>
          <p:nvPr/>
        </p:nvSpPr>
        <p:spPr>
          <a:xfrm rot="0" flipH="0" flipV="0">
            <a:off x="7249718" y="326048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0" name="Freeform 6660"/>
          <p:cNvSpPr/>
          <p:nvPr/>
        </p:nvSpPr>
        <p:spPr>
          <a:xfrm rot="0" flipH="0" flipV="0">
            <a:off x="7991639" y="326045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1" name="Freeform 6661"/>
          <p:cNvSpPr/>
          <p:nvPr/>
        </p:nvSpPr>
        <p:spPr>
          <a:xfrm rot="0" flipH="0" flipV="0">
            <a:off x="8041106" y="326045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2" name="Freeform 6662"/>
          <p:cNvSpPr/>
          <p:nvPr/>
        </p:nvSpPr>
        <p:spPr>
          <a:xfrm rot="0" flipH="0" flipV="0">
            <a:off x="8090573" y="326048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3" name="Freeform 6663"/>
          <p:cNvSpPr/>
          <p:nvPr/>
        </p:nvSpPr>
        <p:spPr>
          <a:xfrm rot="0" flipH="0" flipV="0">
            <a:off x="8140039" y="3260483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76"/>
                </a:cubicBezTo>
                <a:cubicBezTo>
                  <a:pt x="25628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4" name="Freeform 6664"/>
          <p:cNvSpPr/>
          <p:nvPr/>
        </p:nvSpPr>
        <p:spPr>
          <a:xfrm rot="0" flipH="0" flipV="0">
            <a:off x="2179421" y="3302203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5" name="Freeform 6665"/>
          <p:cNvSpPr/>
          <p:nvPr/>
        </p:nvSpPr>
        <p:spPr>
          <a:xfrm rot="0" flipH="0" flipV="0">
            <a:off x="2228888" y="330220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6" name="Freeform 6666"/>
          <p:cNvSpPr/>
          <p:nvPr/>
        </p:nvSpPr>
        <p:spPr>
          <a:xfrm rot="0" flipH="0" flipV="0">
            <a:off x="2278392" y="330220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7" name="Freeform 6667"/>
          <p:cNvSpPr/>
          <p:nvPr/>
        </p:nvSpPr>
        <p:spPr>
          <a:xfrm rot="0" flipH="0" flipV="0">
            <a:off x="2327871" y="330220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8" name="Freeform 6668"/>
          <p:cNvSpPr/>
          <p:nvPr/>
        </p:nvSpPr>
        <p:spPr>
          <a:xfrm rot="0" flipH="0" flipV="0">
            <a:off x="2377325" y="330220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9" name="Freeform 6669"/>
          <p:cNvSpPr/>
          <p:nvPr/>
        </p:nvSpPr>
        <p:spPr>
          <a:xfrm rot="0" flipH="0" flipV="0">
            <a:off x="2426715" y="330220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0" name="Freeform 6670"/>
          <p:cNvSpPr/>
          <p:nvPr/>
        </p:nvSpPr>
        <p:spPr>
          <a:xfrm rot="0" flipH="0" flipV="0">
            <a:off x="2476182" y="330220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1" name="Freeform 6671"/>
          <p:cNvSpPr/>
          <p:nvPr/>
        </p:nvSpPr>
        <p:spPr>
          <a:xfrm rot="0" flipH="0" flipV="0">
            <a:off x="2525649" y="330220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2" name="Freeform 6672"/>
          <p:cNvSpPr/>
          <p:nvPr/>
        </p:nvSpPr>
        <p:spPr>
          <a:xfrm rot="0" flipH="0" flipV="0">
            <a:off x="2575115" y="330220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3" name="Freeform 6673"/>
          <p:cNvSpPr/>
          <p:nvPr/>
        </p:nvSpPr>
        <p:spPr>
          <a:xfrm rot="0" flipH="0" flipV="0">
            <a:off x="2624569" y="3302254"/>
            <a:ext cx="25717" cy="25539"/>
          </a:xfrm>
          <a:custGeom>
            <a:pathLst>
              <a:path w="25717" h="25539">
                <a:moveTo>
                  <a:pt x="12852" y="25539"/>
                </a:moveTo>
                <a:cubicBezTo>
                  <a:pt x="5791" y="25539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837"/>
                  <a:pt x="19925" y="25539"/>
                  <a:pt x="12852" y="25539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4" name="Freeform 6674"/>
          <p:cNvSpPr/>
          <p:nvPr/>
        </p:nvSpPr>
        <p:spPr>
          <a:xfrm rot="0" flipH="0" flipV="0">
            <a:off x="2674048" y="330221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837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5" name="Freeform 6675"/>
          <p:cNvSpPr/>
          <p:nvPr/>
        </p:nvSpPr>
        <p:spPr>
          <a:xfrm rot="0" flipH="0" flipV="0">
            <a:off x="2723515" y="330221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6" name="Freeform 6676"/>
          <p:cNvSpPr/>
          <p:nvPr/>
        </p:nvSpPr>
        <p:spPr>
          <a:xfrm rot="0" flipH="0" flipV="0">
            <a:off x="2772981" y="3302216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7" name="Freeform 6677"/>
          <p:cNvSpPr/>
          <p:nvPr/>
        </p:nvSpPr>
        <p:spPr>
          <a:xfrm rot="0" flipH="0" flipV="0">
            <a:off x="2822486" y="330221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8" name="Freeform 6678"/>
          <p:cNvSpPr/>
          <p:nvPr/>
        </p:nvSpPr>
        <p:spPr>
          <a:xfrm rot="0" flipH="0" flipV="0">
            <a:off x="2871876" y="330221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20002" y="0"/>
                  <a:pt x="25704" y="5715"/>
                  <a:pt x="25704" y="12776"/>
                </a:cubicBezTo>
                <a:cubicBezTo>
                  <a:pt x="25704" y="19837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9" name="Freeform 6679"/>
          <p:cNvSpPr/>
          <p:nvPr/>
        </p:nvSpPr>
        <p:spPr>
          <a:xfrm rot="0" flipH="0" flipV="0">
            <a:off x="2921419" y="330221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0" name="Freeform 6680"/>
          <p:cNvSpPr/>
          <p:nvPr/>
        </p:nvSpPr>
        <p:spPr>
          <a:xfrm rot="0" flipH="0" flipV="0">
            <a:off x="2970809" y="330221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1" name="Freeform 6681"/>
          <p:cNvSpPr/>
          <p:nvPr/>
        </p:nvSpPr>
        <p:spPr>
          <a:xfrm rot="0" flipH="0" flipV="0">
            <a:off x="3020263" y="3302203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2" name="Freeform 6682"/>
          <p:cNvSpPr/>
          <p:nvPr/>
        </p:nvSpPr>
        <p:spPr>
          <a:xfrm rot="0" flipH="0" flipV="0">
            <a:off x="3069742" y="330220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3" name="Freeform 6683"/>
          <p:cNvSpPr/>
          <p:nvPr/>
        </p:nvSpPr>
        <p:spPr>
          <a:xfrm rot="0" flipH="0" flipV="0">
            <a:off x="3119208" y="3302203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4" name="Freeform 6684"/>
          <p:cNvSpPr/>
          <p:nvPr/>
        </p:nvSpPr>
        <p:spPr>
          <a:xfrm rot="0" flipH="0" flipV="0">
            <a:off x="4603076" y="3302203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5" name="Freeform 6685"/>
          <p:cNvSpPr/>
          <p:nvPr/>
        </p:nvSpPr>
        <p:spPr>
          <a:xfrm rot="0" flipH="0" flipV="0">
            <a:off x="4652556" y="3302203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6" name="Freeform 6686"/>
          <p:cNvSpPr/>
          <p:nvPr/>
        </p:nvSpPr>
        <p:spPr>
          <a:xfrm rot="0" flipH="0" flipV="0">
            <a:off x="4702060" y="330220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7" name="Freeform 6687"/>
          <p:cNvSpPr/>
          <p:nvPr/>
        </p:nvSpPr>
        <p:spPr>
          <a:xfrm rot="0" flipH="0" flipV="0">
            <a:off x="4751527" y="3302203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8" name="Freeform 6688"/>
          <p:cNvSpPr/>
          <p:nvPr/>
        </p:nvSpPr>
        <p:spPr>
          <a:xfrm rot="0" flipH="0" flipV="0">
            <a:off x="4800993" y="330220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9" name="Freeform 6689"/>
          <p:cNvSpPr/>
          <p:nvPr/>
        </p:nvSpPr>
        <p:spPr>
          <a:xfrm rot="0" flipH="0" flipV="0">
            <a:off x="4850460" y="330220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0" name="Freeform 6690"/>
          <p:cNvSpPr/>
          <p:nvPr/>
        </p:nvSpPr>
        <p:spPr>
          <a:xfrm rot="0" flipH="0" flipV="0">
            <a:off x="4899926" y="330220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1" name="Freeform 6691"/>
          <p:cNvSpPr/>
          <p:nvPr/>
        </p:nvSpPr>
        <p:spPr>
          <a:xfrm rot="0" flipH="0" flipV="0">
            <a:off x="4949393" y="3302203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2" name="Freeform 6692"/>
          <p:cNvSpPr/>
          <p:nvPr/>
        </p:nvSpPr>
        <p:spPr>
          <a:xfrm rot="0" flipH="0" flipV="0">
            <a:off x="4998859" y="330221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3" name="Freeform 6693"/>
          <p:cNvSpPr/>
          <p:nvPr/>
        </p:nvSpPr>
        <p:spPr>
          <a:xfrm rot="0" flipH="0" flipV="0">
            <a:off x="5048326" y="3302203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4" name="Freeform 6694"/>
          <p:cNvSpPr/>
          <p:nvPr/>
        </p:nvSpPr>
        <p:spPr>
          <a:xfrm rot="0" flipH="0" flipV="0">
            <a:off x="5097716" y="330220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5" name="Freeform 6695"/>
          <p:cNvSpPr/>
          <p:nvPr/>
        </p:nvSpPr>
        <p:spPr>
          <a:xfrm rot="0" flipH="0" flipV="0">
            <a:off x="5147259" y="3302203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6" name="Freeform 6696"/>
          <p:cNvSpPr/>
          <p:nvPr/>
        </p:nvSpPr>
        <p:spPr>
          <a:xfrm rot="0" flipH="0" flipV="0">
            <a:off x="5196649" y="3302203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7" name="Freeform 6697"/>
          <p:cNvSpPr/>
          <p:nvPr/>
        </p:nvSpPr>
        <p:spPr>
          <a:xfrm rot="0" flipH="0" flipV="0">
            <a:off x="5246116" y="3302203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8" name="Freeform 6698"/>
          <p:cNvSpPr/>
          <p:nvPr/>
        </p:nvSpPr>
        <p:spPr>
          <a:xfrm rot="0" flipH="0" flipV="0">
            <a:off x="5295569" y="3302216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837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9" name="Freeform 6699"/>
          <p:cNvSpPr/>
          <p:nvPr/>
        </p:nvSpPr>
        <p:spPr>
          <a:xfrm rot="0" flipH="0" flipV="0">
            <a:off x="7125766" y="3302216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837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0" name="Freeform 6700"/>
          <p:cNvSpPr/>
          <p:nvPr/>
        </p:nvSpPr>
        <p:spPr>
          <a:xfrm rot="0" flipH="0" flipV="0">
            <a:off x="7175233" y="3302216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837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1" name="Freeform 6701"/>
          <p:cNvSpPr/>
          <p:nvPr/>
        </p:nvSpPr>
        <p:spPr>
          <a:xfrm rot="0" flipH="0" flipV="0">
            <a:off x="7224611" y="330221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2" name="Freeform 6702"/>
          <p:cNvSpPr/>
          <p:nvPr/>
        </p:nvSpPr>
        <p:spPr>
          <a:xfrm rot="0" flipH="0" flipV="0">
            <a:off x="7274077" y="330221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28" y="5715"/>
                  <a:pt x="25628" y="12776"/>
                </a:cubicBezTo>
                <a:cubicBezTo>
                  <a:pt x="25628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3" name="Freeform 6703"/>
          <p:cNvSpPr/>
          <p:nvPr/>
        </p:nvSpPr>
        <p:spPr>
          <a:xfrm rot="0" flipH="0" flipV="0">
            <a:off x="7323543" y="3302203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4" name="Freeform 6704"/>
          <p:cNvSpPr/>
          <p:nvPr/>
        </p:nvSpPr>
        <p:spPr>
          <a:xfrm rot="0" flipH="0" flipV="0">
            <a:off x="7966620" y="330220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5" name="Freeform 6705"/>
          <p:cNvSpPr/>
          <p:nvPr/>
        </p:nvSpPr>
        <p:spPr>
          <a:xfrm rot="0" flipH="0" flipV="0">
            <a:off x="8016087" y="3302203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6" name="Freeform 6706"/>
          <p:cNvSpPr/>
          <p:nvPr/>
        </p:nvSpPr>
        <p:spPr>
          <a:xfrm rot="0" flipH="0" flipV="0">
            <a:off x="8065541" y="330221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837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7" name="Freeform 6707"/>
          <p:cNvSpPr/>
          <p:nvPr/>
        </p:nvSpPr>
        <p:spPr>
          <a:xfrm rot="0" flipH="0" flipV="0">
            <a:off x="8115020" y="3302216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776"/>
                </a:cubicBezTo>
                <a:cubicBezTo>
                  <a:pt x="25628" y="19837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8" name="Freeform 6708"/>
          <p:cNvSpPr/>
          <p:nvPr/>
        </p:nvSpPr>
        <p:spPr>
          <a:xfrm rot="0" flipH="0" flipV="0">
            <a:off x="8164474" y="3302216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15" y="25628"/>
                  <a:pt x="0" y="19837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9" name="Freeform 6709"/>
          <p:cNvSpPr/>
          <p:nvPr/>
        </p:nvSpPr>
        <p:spPr>
          <a:xfrm rot="0" flipH="0" flipV="0">
            <a:off x="8213953" y="330221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837"/>
                  <a:pt x="19824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0" name="Freeform 6710"/>
          <p:cNvSpPr/>
          <p:nvPr/>
        </p:nvSpPr>
        <p:spPr>
          <a:xfrm rot="0" flipH="0" flipV="0">
            <a:off x="2154986" y="33450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1" name="Freeform 6711"/>
          <p:cNvSpPr/>
          <p:nvPr/>
        </p:nvSpPr>
        <p:spPr>
          <a:xfrm rot="0" flipH="0" flipV="0">
            <a:off x="2204440" y="3345015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2" name="Freeform 6712"/>
          <p:cNvSpPr/>
          <p:nvPr/>
        </p:nvSpPr>
        <p:spPr>
          <a:xfrm rot="0" flipH="0" flipV="0">
            <a:off x="2253919" y="33450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3" name="Freeform 6713"/>
          <p:cNvSpPr/>
          <p:nvPr/>
        </p:nvSpPr>
        <p:spPr>
          <a:xfrm rot="0" flipH="0" flipV="0">
            <a:off x="2303373" y="3345015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4" name="Freeform 6714"/>
          <p:cNvSpPr/>
          <p:nvPr/>
        </p:nvSpPr>
        <p:spPr>
          <a:xfrm rot="0" flipH="0" flipV="0">
            <a:off x="2352840" y="334501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5" name="Freeform 6715"/>
          <p:cNvSpPr/>
          <p:nvPr/>
        </p:nvSpPr>
        <p:spPr>
          <a:xfrm rot="0" flipH="0" flipV="0">
            <a:off x="2402357" y="334501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6" name="Freeform 6716"/>
          <p:cNvSpPr/>
          <p:nvPr/>
        </p:nvSpPr>
        <p:spPr>
          <a:xfrm rot="0" flipH="0" flipV="0">
            <a:off x="2451823" y="33450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7" name="Freeform 6717"/>
          <p:cNvSpPr/>
          <p:nvPr/>
        </p:nvSpPr>
        <p:spPr>
          <a:xfrm rot="0" flipH="0" flipV="0">
            <a:off x="2501201" y="334501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8" name="Freeform 6718"/>
          <p:cNvSpPr/>
          <p:nvPr/>
        </p:nvSpPr>
        <p:spPr>
          <a:xfrm rot="0" flipH="0" flipV="0">
            <a:off x="2550668" y="33450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9" name="Freeform 6719"/>
          <p:cNvSpPr/>
          <p:nvPr/>
        </p:nvSpPr>
        <p:spPr>
          <a:xfrm rot="0" flipH="0" flipV="0">
            <a:off x="2600134" y="334501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0" name="Freeform 6720"/>
          <p:cNvSpPr/>
          <p:nvPr/>
        </p:nvSpPr>
        <p:spPr>
          <a:xfrm rot="0" flipH="0" flipV="0">
            <a:off x="2649600" y="334502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1" name="Freeform 6721"/>
          <p:cNvSpPr/>
          <p:nvPr/>
        </p:nvSpPr>
        <p:spPr>
          <a:xfrm rot="0" flipH="0" flipV="0">
            <a:off x="2699067" y="334502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2" name="Freeform 6722"/>
          <p:cNvSpPr/>
          <p:nvPr/>
        </p:nvSpPr>
        <p:spPr>
          <a:xfrm rot="0" flipH="0" flipV="0">
            <a:off x="2748534" y="334502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3" name="Freeform 6723"/>
          <p:cNvSpPr/>
          <p:nvPr/>
        </p:nvSpPr>
        <p:spPr>
          <a:xfrm rot="0" flipH="0" flipV="0">
            <a:off x="2798000" y="334502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4" name="Freeform 6724"/>
          <p:cNvSpPr/>
          <p:nvPr/>
        </p:nvSpPr>
        <p:spPr>
          <a:xfrm rot="0" flipH="0" flipV="0">
            <a:off x="2847517" y="334502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5" name="Freeform 6725"/>
          <p:cNvSpPr/>
          <p:nvPr/>
        </p:nvSpPr>
        <p:spPr>
          <a:xfrm rot="0" flipH="0" flipV="0">
            <a:off x="2896984" y="334502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6" name="Freeform 6726"/>
          <p:cNvSpPr/>
          <p:nvPr/>
        </p:nvSpPr>
        <p:spPr>
          <a:xfrm rot="0" flipH="0" flipV="0">
            <a:off x="2946361" y="334501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20015" y="0"/>
                  <a:pt x="25717" y="5880"/>
                  <a:pt x="25717" y="12941"/>
                </a:cubicBezTo>
                <a:cubicBezTo>
                  <a:pt x="25717" y="20015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7" name="Freeform 6727"/>
          <p:cNvSpPr/>
          <p:nvPr/>
        </p:nvSpPr>
        <p:spPr>
          <a:xfrm rot="0" flipH="0" flipV="0">
            <a:off x="2995917" y="33450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24" y="0"/>
                  <a:pt x="25615" y="5880"/>
                  <a:pt x="25615" y="12941"/>
                </a:cubicBezTo>
                <a:cubicBezTo>
                  <a:pt x="25615" y="20015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8" name="Freeform 6728"/>
          <p:cNvSpPr/>
          <p:nvPr/>
        </p:nvSpPr>
        <p:spPr>
          <a:xfrm rot="0" flipH="0" flipV="0">
            <a:off x="3045294" y="334501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9" name="Freeform 6729"/>
          <p:cNvSpPr/>
          <p:nvPr/>
        </p:nvSpPr>
        <p:spPr>
          <a:xfrm rot="0" flipH="0" flipV="0">
            <a:off x="3094761" y="33450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0" name="Freeform 6730"/>
          <p:cNvSpPr/>
          <p:nvPr/>
        </p:nvSpPr>
        <p:spPr>
          <a:xfrm rot="0" flipH="0" flipV="0">
            <a:off x="3144227" y="3345015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1" name="Freeform 6731"/>
          <p:cNvSpPr/>
          <p:nvPr/>
        </p:nvSpPr>
        <p:spPr>
          <a:xfrm rot="0" flipH="0" flipV="0">
            <a:off x="3193707" y="334501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2" name="Freeform 6732"/>
          <p:cNvSpPr/>
          <p:nvPr/>
        </p:nvSpPr>
        <p:spPr>
          <a:xfrm rot="0" flipH="0" flipV="0">
            <a:off x="3243160" y="3345015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3" name="Freeform 6733"/>
          <p:cNvSpPr/>
          <p:nvPr/>
        </p:nvSpPr>
        <p:spPr>
          <a:xfrm rot="0" flipH="0" flipV="0">
            <a:off x="4628108" y="3345015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4" name="Freeform 6734"/>
          <p:cNvSpPr/>
          <p:nvPr/>
        </p:nvSpPr>
        <p:spPr>
          <a:xfrm rot="0" flipH="0" flipV="0">
            <a:off x="4677613" y="334501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5" name="Freeform 6735"/>
          <p:cNvSpPr/>
          <p:nvPr/>
        </p:nvSpPr>
        <p:spPr>
          <a:xfrm rot="0" flipH="0" flipV="0">
            <a:off x="4727079" y="334501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6" name="Freeform 6736"/>
          <p:cNvSpPr/>
          <p:nvPr/>
        </p:nvSpPr>
        <p:spPr>
          <a:xfrm rot="0" flipH="0" flipV="0">
            <a:off x="4776546" y="334501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7" name="Freeform 6737"/>
          <p:cNvSpPr/>
          <p:nvPr/>
        </p:nvSpPr>
        <p:spPr>
          <a:xfrm rot="0" flipH="0" flipV="0">
            <a:off x="4826012" y="334501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8" name="Freeform 6738"/>
          <p:cNvSpPr/>
          <p:nvPr/>
        </p:nvSpPr>
        <p:spPr>
          <a:xfrm rot="0" flipH="0" flipV="0">
            <a:off x="4875492" y="33450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15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9" name="Freeform 6739"/>
          <p:cNvSpPr/>
          <p:nvPr/>
        </p:nvSpPr>
        <p:spPr>
          <a:xfrm rot="0" flipH="0" flipV="0">
            <a:off x="4924945" y="334501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0" name="Freeform 6740"/>
          <p:cNvSpPr/>
          <p:nvPr/>
        </p:nvSpPr>
        <p:spPr>
          <a:xfrm rot="0" flipH="0" flipV="0">
            <a:off x="4974424" y="33450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1" name="Freeform 6741"/>
          <p:cNvSpPr/>
          <p:nvPr/>
        </p:nvSpPr>
        <p:spPr>
          <a:xfrm rot="0" flipH="0" flipV="0">
            <a:off x="5023878" y="334502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2" name="Freeform 6742"/>
          <p:cNvSpPr/>
          <p:nvPr/>
        </p:nvSpPr>
        <p:spPr>
          <a:xfrm rot="0" flipH="0" flipV="0">
            <a:off x="5073357" y="33450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3" name="Freeform 6743"/>
          <p:cNvSpPr/>
          <p:nvPr/>
        </p:nvSpPr>
        <p:spPr>
          <a:xfrm rot="0" flipH="0" flipV="0">
            <a:off x="5122811" y="3345015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539" y="5880"/>
                  <a:pt x="25539" y="12941"/>
                </a:cubicBezTo>
                <a:cubicBezTo>
                  <a:pt x="25539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4" name="Freeform 6744"/>
          <p:cNvSpPr/>
          <p:nvPr/>
        </p:nvSpPr>
        <p:spPr>
          <a:xfrm rot="0" flipH="0" flipV="0">
            <a:off x="5172290" y="334501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5" name="Freeform 6745"/>
          <p:cNvSpPr/>
          <p:nvPr/>
        </p:nvSpPr>
        <p:spPr>
          <a:xfrm rot="0" flipH="0" flipV="0">
            <a:off x="5221744" y="3345015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539" y="5880"/>
                  <a:pt x="25539" y="12941"/>
                </a:cubicBezTo>
                <a:cubicBezTo>
                  <a:pt x="25539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6" name="Freeform 6746"/>
          <p:cNvSpPr/>
          <p:nvPr/>
        </p:nvSpPr>
        <p:spPr>
          <a:xfrm rot="0" flipH="0" flipV="0">
            <a:off x="5271135" y="334501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28" y="5880"/>
                  <a:pt x="25628" y="12941"/>
                </a:cubicBezTo>
                <a:cubicBezTo>
                  <a:pt x="25628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7" name="Freeform 6747"/>
          <p:cNvSpPr/>
          <p:nvPr/>
        </p:nvSpPr>
        <p:spPr>
          <a:xfrm rot="0" flipH="0" flipV="0">
            <a:off x="5320601" y="3345027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8" name="Freeform 6748"/>
          <p:cNvSpPr/>
          <p:nvPr/>
        </p:nvSpPr>
        <p:spPr>
          <a:xfrm rot="0" flipH="0" flipV="0">
            <a:off x="7299185" y="3345015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539" y="5880"/>
                  <a:pt x="25539" y="12941"/>
                </a:cubicBezTo>
                <a:cubicBezTo>
                  <a:pt x="25539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9" name="Freeform 6749"/>
          <p:cNvSpPr/>
          <p:nvPr/>
        </p:nvSpPr>
        <p:spPr>
          <a:xfrm rot="0" flipH="0" flipV="0">
            <a:off x="7348563" y="334501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0" name="Freeform 6750"/>
          <p:cNvSpPr/>
          <p:nvPr/>
        </p:nvSpPr>
        <p:spPr>
          <a:xfrm rot="0" flipH="0" flipV="0">
            <a:off x="7398041" y="334501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1" name="Freeform 6751"/>
          <p:cNvSpPr/>
          <p:nvPr/>
        </p:nvSpPr>
        <p:spPr>
          <a:xfrm rot="0" flipH="0" flipV="0">
            <a:off x="7496975" y="334501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2" name="Freeform 6752"/>
          <p:cNvSpPr/>
          <p:nvPr/>
        </p:nvSpPr>
        <p:spPr>
          <a:xfrm rot="0" flipH="0" flipV="0">
            <a:off x="7546441" y="334501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3" name="Freeform 6753"/>
          <p:cNvSpPr/>
          <p:nvPr/>
        </p:nvSpPr>
        <p:spPr>
          <a:xfrm rot="0" flipH="0" flipV="0">
            <a:off x="7595907" y="334502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4" name="Freeform 6754"/>
          <p:cNvSpPr/>
          <p:nvPr/>
        </p:nvSpPr>
        <p:spPr>
          <a:xfrm rot="0" flipH="0" flipV="0">
            <a:off x="7645374" y="334502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5" name="Freeform 6755"/>
          <p:cNvSpPr/>
          <p:nvPr/>
        </p:nvSpPr>
        <p:spPr>
          <a:xfrm rot="0" flipH="0" flipV="0">
            <a:off x="7991639" y="334501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6" name="Freeform 6756"/>
          <p:cNvSpPr/>
          <p:nvPr/>
        </p:nvSpPr>
        <p:spPr>
          <a:xfrm rot="0" flipH="0" flipV="0">
            <a:off x="8041106" y="334501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28" y="5880"/>
                  <a:pt x="25628" y="12941"/>
                </a:cubicBezTo>
                <a:cubicBezTo>
                  <a:pt x="25628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7" name="Freeform 6757"/>
          <p:cNvSpPr/>
          <p:nvPr/>
        </p:nvSpPr>
        <p:spPr>
          <a:xfrm rot="0" flipH="0" flipV="0">
            <a:off x="8090573" y="334502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8" name="Freeform 6758"/>
          <p:cNvSpPr/>
          <p:nvPr/>
        </p:nvSpPr>
        <p:spPr>
          <a:xfrm rot="0" flipH="0" flipV="0">
            <a:off x="8140039" y="3345027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9" name="Freeform 6759"/>
          <p:cNvSpPr/>
          <p:nvPr/>
        </p:nvSpPr>
        <p:spPr>
          <a:xfrm rot="0" flipH="0" flipV="0">
            <a:off x="8189506" y="334502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0" name="Freeform 6760"/>
          <p:cNvSpPr/>
          <p:nvPr/>
        </p:nvSpPr>
        <p:spPr>
          <a:xfrm rot="0" flipH="0" flipV="0">
            <a:off x="2179421" y="3386747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1" name="Freeform 6761"/>
          <p:cNvSpPr/>
          <p:nvPr/>
        </p:nvSpPr>
        <p:spPr>
          <a:xfrm rot="0" flipH="0" flipV="0">
            <a:off x="2228888" y="338674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2" name="Freeform 6762"/>
          <p:cNvSpPr/>
          <p:nvPr/>
        </p:nvSpPr>
        <p:spPr>
          <a:xfrm rot="0" flipH="0" flipV="0">
            <a:off x="2278392" y="338674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3" name="Freeform 6763"/>
          <p:cNvSpPr/>
          <p:nvPr/>
        </p:nvSpPr>
        <p:spPr>
          <a:xfrm rot="0" flipH="0" flipV="0">
            <a:off x="2327871" y="338674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4" name="Freeform 6764"/>
          <p:cNvSpPr/>
          <p:nvPr/>
        </p:nvSpPr>
        <p:spPr>
          <a:xfrm rot="0" flipH="0" flipV="0">
            <a:off x="2377325" y="338674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5" name="Freeform 6765"/>
          <p:cNvSpPr/>
          <p:nvPr/>
        </p:nvSpPr>
        <p:spPr>
          <a:xfrm rot="0" flipH="0" flipV="0">
            <a:off x="2426715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6" name="Freeform 6766"/>
          <p:cNvSpPr/>
          <p:nvPr/>
        </p:nvSpPr>
        <p:spPr>
          <a:xfrm rot="0" flipH="0" flipV="0">
            <a:off x="2476182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03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7" name="Freeform 6767"/>
          <p:cNvSpPr/>
          <p:nvPr/>
        </p:nvSpPr>
        <p:spPr>
          <a:xfrm rot="0" flipH="0" flipV="0">
            <a:off x="2525649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8" name="Freeform 6768"/>
          <p:cNvSpPr/>
          <p:nvPr/>
        </p:nvSpPr>
        <p:spPr>
          <a:xfrm rot="0" flipH="0" flipV="0">
            <a:off x="2575115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03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9" name="Freeform 6769"/>
          <p:cNvSpPr/>
          <p:nvPr/>
        </p:nvSpPr>
        <p:spPr>
          <a:xfrm rot="0" flipH="0" flipV="0">
            <a:off x="2624581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0" name="Freeform 6770"/>
          <p:cNvSpPr/>
          <p:nvPr/>
        </p:nvSpPr>
        <p:spPr>
          <a:xfrm rot="0" flipH="0" flipV="0">
            <a:off x="2674048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03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1" name="Freeform 6771"/>
          <p:cNvSpPr/>
          <p:nvPr/>
        </p:nvSpPr>
        <p:spPr>
          <a:xfrm rot="0" flipH="0" flipV="0">
            <a:off x="2723515" y="338677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2" name="Freeform 6772"/>
          <p:cNvSpPr/>
          <p:nvPr/>
        </p:nvSpPr>
        <p:spPr>
          <a:xfrm rot="0" flipH="0" flipV="0">
            <a:off x="2772981" y="3386772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3" name="Freeform 6773"/>
          <p:cNvSpPr/>
          <p:nvPr/>
        </p:nvSpPr>
        <p:spPr>
          <a:xfrm rot="0" flipH="0" flipV="0">
            <a:off x="2822486" y="338677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4" name="Freeform 6774"/>
          <p:cNvSpPr/>
          <p:nvPr/>
        </p:nvSpPr>
        <p:spPr>
          <a:xfrm rot="0" flipH="0" flipV="0">
            <a:off x="2871876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20002" y="0"/>
                  <a:pt x="25704" y="5880"/>
                  <a:pt x="25704" y="12941"/>
                </a:cubicBezTo>
                <a:cubicBezTo>
                  <a:pt x="25704" y="20003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5" name="Freeform 6775"/>
          <p:cNvSpPr/>
          <p:nvPr/>
        </p:nvSpPr>
        <p:spPr>
          <a:xfrm rot="0" flipH="0" flipV="0">
            <a:off x="2921419" y="338674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6" name="Freeform 6776"/>
          <p:cNvSpPr/>
          <p:nvPr/>
        </p:nvSpPr>
        <p:spPr>
          <a:xfrm rot="0" flipH="0" flipV="0">
            <a:off x="2970809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7" name="Freeform 6777"/>
          <p:cNvSpPr/>
          <p:nvPr/>
        </p:nvSpPr>
        <p:spPr>
          <a:xfrm rot="0" flipH="0" flipV="0">
            <a:off x="3020263" y="338674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8" name="Freeform 6778"/>
          <p:cNvSpPr/>
          <p:nvPr/>
        </p:nvSpPr>
        <p:spPr>
          <a:xfrm rot="0" flipH="0" flipV="0">
            <a:off x="3069742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9" name="Freeform 6779"/>
          <p:cNvSpPr/>
          <p:nvPr/>
        </p:nvSpPr>
        <p:spPr>
          <a:xfrm rot="0" flipH="0" flipV="0">
            <a:off x="3119208" y="3386747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0" name="Freeform 6780"/>
          <p:cNvSpPr/>
          <p:nvPr/>
        </p:nvSpPr>
        <p:spPr>
          <a:xfrm rot="0" flipH="0" flipV="0">
            <a:off x="3168675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1" name="Freeform 6781"/>
          <p:cNvSpPr/>
          <p:nvPr/>
        </p:nvSpPr>
        <p:spPr>
          <a:xfrm rot="0" flipH="0" flipV="0">
            <a:off x="3218141" y="338674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2" name="Freeform 6782"/>
          <p:cNvSpPr/>
          <p:nvPr/>
        </p:nvSpPr>
        <p:spPr>
          <a:xfrm rot="0" flipH="0" flipV="0">
            <a:off x="3267608" y="338674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3" name="Freeform 6783"/>
          <p:cNvSpPr/>
          <p:nvPr/>
        </p:nvSpPr>
        <p:spPr>
          <a:xfrm rot="0" flipH="0" flipV="0">
            <a:off x="3317036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4" name="Freeform 6784"/>
          <p:cNvSpPr/>
          <p:nvPr/>
        </p:nvSpPr>
        <p:spPr>
          <a:xfrm rot="0" flipH="0" flipV="0">
            <a:off x="4652556" y="338674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5" name="Freeform 6785"/>
          <p:cNvSpPr/>
          <p:nvPr/>
        </p:nvSpPr>
        <p:spPr>
          <a:xfrm rot="0" flipH="0" flipV="0">
            <a:off x="4702060" y="338674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3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6" name="Freeform 6786"/>
          <p:cNvSpPr/>
          <p:nvPr/>
        </p:nvSpPr>
        <p:spPr>
          <a:xfrm rot="0" flipH="0" flipV="0">
            <a:off x="4751527" y="3386747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28" y="5880"/>
                  <a:pt x="25628" y="12941"/>
                </a:cubicBezTo>
                <a:cubicBezTo>
                  <a:pt x="25628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7" name="Freeform 6787"/>
          <p:cNvSpPr/>
          <p:nvPr/>
        </p:nvSpPr>
        <p:spPr>
          <a:xfrm rot="0" flipH="0" flipV="0">
            <a:off x="4800993" y="338674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8" name="Freeform 6788"/>
          <p:cNvSpPr/>
          <p:nvPr/>
        </p:nvSpPr>
        <p:spPr>
          <a:xfrm rot="0" flipH="0" flipV="0">
            <a:off x="4850460" y="338674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9" name="Freeform 6789"/>
          <p:cNvSpPr/>
          <p:nvPr/>
        </p:nvSpPr>
        <p:spPr>
          <a:xfrm rot="0" flipH="0" flipV="0">
            <a:off x="4899926" y="338674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0" name="Freeform 6790"/>
          <p:cNvSpPr/>
          <p:nvPr/>
        </p:nvSpPr>
        <p:spPr>
          <a:xfrm rot="0" flipH="0" flipV="0">
            <a:off x="4949393" y="338674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1" name="Freeform 6791"/>
          <p:cNvSpPr/>
          <p:nvPr/>
        </p:nvSpPr>
        <p:spPr>
          <a:xfrm rot="0" flipH="0" flipV="0">
            <a:off x="4998859" y="338674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2" name="Freeform 6792"/>
          <p:cNvSpPr/>
          <p:nvPr/>
        </p:nvSpPr>
        <p:spPr>
          <a:xfrm rot="0" flipH="0" flipV="0">
            <a:off x="5048326" y="3386772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3" name="Freeform 6793"/>
          <p:cNvSpPr/>
          <p:nvPr/>
        </p:nvSpPr>
        <p:spPr>
          <a:xfrm rot="0" flipH="0" flipV="0">
            <a:off x="5097716" y="338674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03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4" name="Freeform 6794"/>
          <p:cNvSpPr/>
          <p:nvPr/>
        </p:nvSpPr>
        <p:spPr>
          <a:xfrm rot="0" flipH="0" flipV="0">
            <a:off x="5147259" y="3386747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539" y="5880"/>
                  <a:pt x="25539" y="12941"/>
                </a:cubicBezTo>
                <a:cubicBezTo>
                  <a:pt x="25539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5" name="Freeform 6795"/>
          <p:cNvSpPr/>
          <p:nvPr/>
        </p:nvSpPr>
        <p:spPr>
          <a:xfrm rot="0" flipH="0" flipV="0">
            <a:off x="5196649" y="338674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03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6" name="Freeform 6796"/>
          <p:cNvSpPr/>
          <p:nvPr/>
        </p:nvSpPr>
        <p:spPr>
          <a:xfrm rot="0" flipH="0" flipV="0">
            <a:off x="5246116" y="338674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28" y="5880"/>
                  <a:pt x="25628" y="12941"/>
                </a:cubicBezTo>
                <a:cubicBezTo>
                  <a:pt x="25628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7" name="Freeform 6797"/>
          <p:cNvSpPr/>
          <p:nvPr/>
        </p:nvSpPr>
        <p:spPr>
          <a:xfrm rot="0" flipH="0" flipV="0">
            <a:off x="5295569" y="3386747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8" name="Freeform 6798"/>
          <p:cNvSpPr/>
          <p:nvPr/>
        </p:nvSpPr>
        <p:spPr>
          <a:xfrm rot="0" flipH="0" flipV="0">
            <a:off x="7323543" y="3386747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9" name="Freeform 6799"/>
          <p:cNvSpPr/>
          <p:nvPr/>
        </p:nvSpPr>
        <p:spPr>
          <a:xfrm rot="0" flipH="0" flipV="0">
            <a:off x="7373010" y="338674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0" name="Freeform 6800"/>
          <p:cNvSpPr/>
          <p:nvPr/>
        </p:nvSpPr>
        <p:spPr>
          <a:xfrm rot="0" flipH="0" flipV="0">
            <a:off x="7422476" y="338674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1" name="Freeform 6801"/>
          <p:cNvSpPr/>
          <p:nvPr/>
        </p:nvSpPr>
        <p:spPr>
          <a:xfrm rot="0" flipH="0" flipV="0">
            <a:off x="7471955" y="338674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03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2" name="Freeform 6802"/>
          <p:cNvSpPr/>
          <p:nvPr/>
        </p:nvSpPr>
        <p:spPr>
          <a:xfrm rot="0" flipH="0" flipV="0">
            <a:off x="7521410" y="338674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3" name="Freeform 6803"/>
          <p:cNvSpPr/>
          <p:nvPr/>
        </p:nvSpPr>
        <p:spPr>
          <a:xfrm rot="0" flipH="0" flipV="0">
            <a:off x="7570889" y="338674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4" name="Freeform 6804"/>
          <p:cNvSpPr/>
          <p:nvPr/>
        </p:nvSpPr>
        <p:spPr>
          <a:xfrm rot="0" flipH="0" flipV="0">
            <a:off x="7620342" y="338674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5" name="Freeform 6805"/>
          <p:cNvSpPr/>
          <p:nvPr/>
        </p:nvSpPr>
        <p:spPr>
          <a:xfrm rot="0" flipH="0" flipV="0">
            <a:off x="8213953" y="338677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6" name="Freeform 6806"/>
          <p:cNvSpPr/>
          <p:nvPr/>
        </p:nvSpPr>
        <p:spPr>
          <a:xfrm rot="0" flipH="0" flipV="0">
            <a:off x="2154986" y="342967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7" name="Freeform 6807"/>
          <p:cNvSpPr/>
          <p:nvPr/>
        </p:nvSpPr>
        <p:spPr>
          <a:xfrm rot="0" flipH="0" flipV="0">
            <a:off x="2204440" y="3429647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8" name="Freeform 6808"/>
          <p:cNvSpPr/>
          <p:nvPr/>
        </p:nvSpPr>
        <p:spPr>
          <a:xfrm rot="0" flipH="0" flipV="0">
            <a:off x="2253919" y="34296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9" name="Freeform 6809"/>
          <p:cNvSpPr/>
          <p:nvPr/>
        </p:nvSpPr>
        <p:spPr>
          <a:xfrm rot="0" flipH="0" flipV="0">
            <a:off x="2303373" y="3429647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0" name="Freeform 6810"/>
          <p:cNvSpPr/>
          <p:nvPr/>
        </p:nvSpPr>
        <p:spPr>
          <a:xfrm rot="0" flipH="0" flipV="0">
            <a:off x="2352840" y="342964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1" name="Freeform 6811"/>
          <p:cNvSpPr/>
          <p:nvPr/>
        </p:nvSpPr>
        <p:spPr>
          <a:xfrm rot="0" flipH="0" flipV="0">
            <a:off x="2402357" y="34296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2" name="Freeform 6812"/>
          <p:cNvSpPr/>
          <p:nvPr/>
        </p:nvSpPr>
        <p:spPr>
          <a:xfrm rot="0" flipH="0" flipV="0">
            <a:off x="2451823" y="34296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3" name="Freeform 6813"/>
          <p:cNvSpPr/>
          <p:nvPr/>
        </p:nvSpPr>
        <p:spPr>
          <a:xfrm rot="0" flipH="0" flipV="0">
            <a:off x="2501201" y="342964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4" name="Freeform 6814"/>
          <p:cNvSpPr/>
          <p:nvPr/>
        </p:nvSpPr>
        <p:spPr>
          <a:xfrm rot="0" flipH="0" flipV="0">
            <a:off x="2550668" y="34296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5" name="Freeform 6815"/>
          <p:cNvSpPr/>
          <p:nvPr/>
        </p:nvSpPr>
        <p:spPr>
          <a:xfrm rot="0" flipH="0" flipV="0">
            <a:off x="2600134" y="342964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6" name="Freeform 6816"/>
          <p:cNvSpPr/>
          <p:nvPr/>
        </p:nvSpPr>
        <p:spPr>
          <a:xfrm rot="0" flipH="0" flipV="0">
            <a:off x="2649600" y="34296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7" name="Freeform 6817"/>
          <p:cNvSpPr/>
          <p:nvPr/>
        </p:nvSpPr>
        <p:spPr>
          <a:xfrm rot="0" flipH="0" flipV="0">
            <a:off x="2699067" y="342964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8" name="Freeform 6818"/>
          <p:cNvSpPr/>
          <p:nvPr/>
        </p:nvSpPr>
        <p:spPr>
          <a:xfrm rot="0" flipH="0" flipV="0">
            <a:off x="2748534" y="34296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9" name="Freeform 6819"/>
          <p:cNvSpPr/>
          <p:nvPr/>
        </p:nvSpPr>
        <p:spPr>
          <a:xfrm rot="0" flipH="0" flipV="0">
            <a:off x="2798000" y="342964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0" name="Freeform 6820"/>
          <p:cNvSpPr/>
          <p:nvPr/>
        </p:nvSpPr>
        <p:spPr>
          <a:xfrm rot="0" flipH="0" flipV="0">
            <a:off x="2847517" y="342967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1" name="Freeform 6821"/>
          <p:cNvSpPr/>
          <p:nvPr/>
        </p:nvSpPr>
        <p:spPr>
          <a:xfrm rot="0" flipH="0" flipV="0">
            <a:off x="2896984" y="34296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24" y="0"/>
                  <a:pt x="25615" y="5867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2" name="Freeform 6822"/>
          <p:cNvSpPr/>
          <p:nvPr/>
        </p:nvSpPr>
        <p:spPr>
          <a:xfrm rot="0" flipH="0" flipV="0">
            <a:off x="2946361" y="342964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20015" y="0"/>
                  <a:pt x="25717" y="5867"/>
                  <a:pt x="25717" y="12941"/>
                </a:cubicBezTo>
                <a:cubicBezTo>
                  <a:pt x="25717" y="20002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3" name="Freeform 6823"/>
          <p:cNvSpPr/>
          <p:nvPr/>
        </p:nvSpPr>
        <p:spPr>
          <a:xfrm rot="0" flipH="0" flipV="0">
            <a:off x="2995917" y="34296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24" y="0"/>
                  <a:pt x="25615" y="5867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4" name="Freeform 6824"/>
          <p:cNvSpPr/>
          <p:nvPr/>
        </p:nvSpPr>
        <p:spPr>
          <a:xfrm rot="0" flipH="0" flipV="0">
            <a:off x="3045294" y="342964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5" name="Freeform 6825"/>
          <p:cNvSpPr/>
          <p:nvPr/>
        </p:nvSpPr>
        <p:spPr>
          <a:xfrm rot="0" flipH="0" flipV="0">
            <a:off x="3094761" y="34296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6" name="Freeform 6826"/>
          <p:cNvSpPr/>
          <p:nvPr/>
        </p:nvSpPr>
        <p:spPr>
          <a:xfrm rot="0" flipH="0" flipV="0">
            <a:off x="3144227" y="3429647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7" name="Freeform 6827"/>
          <p:cNvSpPr/>
          <p:nvPr/>
        </p:nvSpPr>
        <p:spPr>
          <a:xfrm rot="0" flipH="0" flipV="0">
            <a:off x="3193707" y="34296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67"/>
                  <a:pt x="5779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8" name="Freeform 6828"/>
          <p:cNvSpPr/>
          <p:nvPr/>
        </p:nvSpPr>
        <p:spPr>
          <a:xfrm rot="0" flipH="0" flipV="0">
            <a:off x="3243160" y="3429647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9" name="Freeform 6829"/>
          <p:cNvSpPr/>
          <p:nvPr/>
        </p:nvSpPr>
        <p:spPr>
          <a:xfrm rot="0" flipH="0" flipV="0">
            <a:off x="3292640" y="342964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67"/>
                  <a:pt x="5779" y="0"/>
                  <a:pt x="12852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0" name="Freeform 6830"/>
          <p:cNvSpPr/>
          <p:nvPr/>
        </p:nvSpPr>
        <p:spPr>
          <a:xfrm rot="0" flipH="0" flipV="0">
            <a:off x="3342093" y="342964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1" name="Freeform 6831"/>
          <p:cNvSpPr/>
          <p:nvPr/>
        </p:nvSpPr>
        <p:spPr>
          <a:xfrm rot="0" flipH="0" flipV="0">
            <a:off x="4628108" y="3429647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2" name="Freeform 6832"/>
          <p:cNvSpPr/>
          <p:nvPr/>
        </p:nvSpPr>
        <p:spPr>
          <a:xfrm rot="0" flipH="0" flipV="0">
            <a:off x="4677613" y="34296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3" name="Freeform 6833"/>
          <p:cNvSpPr/>
          <p:nvPr/>
        </p:nvSpPr>
        <p:spPr>
          <a:xfrm rot="0" flipH="0" flipV="0">
            <a:off x="4727079" y="342964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4" name="Freeform 6834"/>
          <p:cNvSpPr/>
          <p:nvPr/>
        </p:nvSpPr>
        <p:spPr>
          <a:xfrm rot="0" flipH="0" flipV="0">
            <a:off x="4776546" y="34296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5" name="Freeform 6835"/>
          <p:cNvSpPr/>
          <p:nvPr/>
        </p:nvSpPr>
        <p:spPr>
          <a:xfrm rot="0" flipH="0" flipV="0">
            <a:off x="4826012" y="34296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6" name="Freeform 6836"/>
          <p:cNvSpPr/>
          <p:nvPr/>
        </p:nvSpPr>
        <p:spPr>
          <a:xfrm rot="0" flipH="0" flipV="0">
            <a:off x="4875492" y="34296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7" name="Freeform 6837"/>
          <p:cNvSpPr/>
          <p:nvPr/>
        </p:nvSpPr>
        <p:spPr>
          <a:xfrm rot="0" flipH="0" flipV="0">
            <a:off x="4924945" y="34296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8" name="Freeform 6838"/>
          <p:cNvSpPr/>
          <p:nvPr/>
        </p:nvSpPr>
        <p:spPr>
          <a:xfrm rot="0" flipH="0" flipV="0">
            <a:off x="4974424" y="34296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9" name="Freeform 6839"/>
          <p:cNvSpPr/>
          <p:nvPr/>
        </p:nvSpPr>
        <p:spPr>
          <a:xfrm rot="0" flipH="0" flipV="0">
            <a:off x="5023878" y="34296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0" name="Freeform 6840"/>
          <p:cNvSpPr/>
          <p:nvPr/>
        </p:nvSpPr>
        <p:spPr>
          <a:xfrm rot="0" flipH="0" flipV="0">
            <a:off x="5073357" y="342967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1" name="Freeform 6841"/>
          <p:cNvSpPr/>
          <p:nvPr/>
        </p:nvSpPr>
        <p:spPr>
          <a:xfrm rot="0" flipH="0" flipV="0">
            <a:off x="5122811" y="3429647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539" y="5867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2" name="Freeform 6842"/>
          <p:cNvSpPr/>
          <p:nvPr/>
        </p:nvSpPr>
        <p:spPr>
          <a:xfrm rot="0" flipH="0" flipV="0">
            <a:off x="5172290" y="34296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3" name="Freeform 6843"/>
          <p:cNvSpPr/>
          <p:nvPr/>
        </p:nvSpPr>
        <p:spPr>
          <a:xfrm rot="0" flipH="0" flipV="0">
            <a:off x="5221744" y="3429647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539" y="5867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4" name="Freeform 6844"/>
          <p:cNvSpPr/>
          <p:nvPr/>
        </p:nvSpPr>
        <p:spPr>
          <a:xfrm rot="0" flipH="0" flipV="0">
            <a:off x="5271135" y="342964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628" y="5867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5" name="Freeform 6845"/>
          <p:cNvSpPr/>
          <p:nvPr/>
        </p:nvSpPr>
        <p:spPr>
          <a:xfrm rot="0" flipH="0" flipV="0">
            <a:off x="5320601" y="342964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6" name="Freeform 6846"/>
          <p:cNvSpPr/>
          <p:nvPr/>
        </p:nvSpPr>
        <p:spPr>
          <a:xfrm rot="0" flipH="0" flipV="0">
            <a:off x="7447495" y="342964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7" name="Freeform 6847"/>
          <p:cNvSpPr/>
          <p:nvPr/>
        </p:nvSpPr>
        <p:spPr>
          <a:xfrm rot="0" flipH="0" flipV="0">
            <a:off x="7496975" y="342964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8" name="Freeform 6848"/>
          <p:cNvSpPr/>
          <p:nvPr/>
        </p:nvSpPr>
        <p:spPr>
          <a:xfrm rot="0" flipH="0" flipV="0">
            <a:off x="7546441" y="342964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9" name="Freeform 6849"/>
          <p:cNvSpPr/>
          <p:nvPr/>
        </p:nvSpPr>
        <p:spPr>
          <a:xfrm rot="0" flipH="0" flipV="0">
            <a:off x="2179421" y="347140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0" name="Freeform 6850"/>
          <p:cNvSpPr/>
          <p:nvPr/>
        </p:nvSpPr>
        <p:spPr>
          <a:xfrm rot="0" flipH="0" flipV="0">
            <a:off x="2228888" y="347139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1" name="Freeform 6851"/>
          <p:cNvSpPr/>
          <p:nvPr/>
        </p:nvSpPr>
        <p:spPr>
          <a:xfrm rot="0" flipH="0" flipV="0">
            <a:off x="2278392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2" name="Freeform 6852"/>
          <p:cNvSpPr/>
          <p:nvPr/>
        </p:nvSpPr>
        <p:spPr>
          <a:xfrm rot="0" flipH="0" flipV="0">
            <a:off x="2327871" y="347139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3" name="Freeform 6853"/>
          <p:cNvSpPr/>
          <p:nvPr/>
        </p:nvSpPr>
        <p:spPr>
          <a:xfrm rot="0" flipH="0" flipV="0">
            <a:off x="2377325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4" name="Freeform 6854"/>
          <p:cNvSpPr/>
          <p:nvPr/>
        </p:nvSpPr>
        <p:spPr>
          <a:xfrm rot="0" flipH="0" flipV="0">
            <a:off x="2426715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5" name="Freeform 6855"/>
          <p:cNvSpPr/>
          <p:nvPr/>
        </p:nvSpPr>
        <p:spPr>
          <a:xfrm rot="0" flipH="0" flipV="0">
            <a:off x="2476182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6" name="Freeform 6856"/>
          <p:cNvSpPr/>
          <p:nvPr/>
        </p:nvSpPr>
        <p:spPr>
          <a:xfrm rot="0" flipH="0" flipV="0">
            <a:off x="2525649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7" name="Freeform 6857"/>
          <p:cNvSpPr/>
          <p:nvPr/>
        </p:nvSpPr>
        <p:spPr>
          <a:xfrm rot="0" flipH="0" flipV="0">
            <a:off x="2575115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8" name="Freeform 6858"/>
          <p:cNvSpPr/>
          <p:nvPr/>
        </p:nvSpPr>
        <p:spPr>
          <a:xfrm rot="0" flipH="0" flipV="0">
            <a:off x="2624581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9" name="Freeform 6859"/>
          <p:cNvSpPr/>
          <p:nvPr/>
        </p:nvSpPr>
        <p:spPr>
          <a:xfrm rot="0" flipH="0" flipV="0">
            <a:off x="2674048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0" name="Freeform 6860"/>
          <p:cNvSpPr/>
          <p:nvPr/>
        </p:nvSpPr>
        <p:spPr>
          <a:xfrm rot="0" flipH="0" flipV="0">
            <a:off x="2723515" y="347139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1" name="Freeform 6861"/>
          <p:cNvSpPr/>
          <p:nvPr/>
        </p:nvSpPr>
        <p:spPr>
          <a:xfrm rot="0" flipH="0" flipV="0">
            <a:off x="2772981" y="3471392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2" name="Freeform 6862"/>
          <p:cNvSpPr/>
          <p:nvPr/>
        </p:nvSpPr>
        <p:spPr>
          <a:xfrm rot="0" flipH="0" flipV="0">
            <a:off x="2822486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3" name="Freeform 6863"/>
          <p:cNvSpPr/>
          <p:nvPr/>
        </p:nvSpPr>
        <p:spPr>
          <a:xfrm rot="0" flipH="0" flipV="0">
            <a:off x="2871876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941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4" name="Freeform 6864"/>
          <p:cNvSpPr/>
          <p:nvPr/>
        </p:nvSpPr>
        <p:spPr>
          <a:xfrm rot="0" flipH="0" flipV="0">
            <a:off x="2921419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5" name="Freeform 6865"/>
          <p:cNvSpPr/>
          <p:nvPr/>
        </p:nvSpPr>
        <p:spPr>
          <a:xfrm rot="0" flipH="0" flipV="0">
            <a:off x="2970809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6" name="Freeform 6866"/>
          <p:cNvSpPr/>
          <p:nvPr/>
        </p:nvSpPr>
        <p:spPr>
          <a:xfrm rot="0" flipH="0" flipV="0">
            <a:off x="3020263" y="347139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7" name="Freeform 6867"/>
          <p:cNvSpPr/>
          <p:nvPr/>
        </p:nvSpPr>
        <p:spPr>
          <a:xfrm rot="0" flipH="0" flipV="0">
            <a:off x="3069742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8" name="Freeform 6868"/>
          <p:cNvSpPr/>
          <p:nvPr/>
        </p:nvSpPr>
        <p:spPr>
          <a:xfrm rot="0" flipH="0" flipV="0">
            <a:off x="3119208" y="3471392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9" name="Freeform 6869"/>
          <p:cNvSpPr/>
          <p:nvPr/>
        </p:nvSpPr>
        <p:spPr>
          <a:xfrm rot="0" flipH="0" flipV="0">
            <a:off x="3168675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0" name="Freeform 6870"/>
          <p:cNvSpPr/>
          <p:nvPr/>
        </p:nvSpPr>
        <p:spPr>
          <a:xfrm rot="0" flipH="0" flipV="0">
            <a:off x="3218141" y="347139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1" name="Freeform 6871"/>
          <p:cNvSpPr/>
          <p:nvPr/>
        </p:nvSpPr>
        <p:spPr>
          <a:xfrm rot="0" flipH="0" flipV="0">
            <a:off x="3267608" y="347139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2" name="Freeform 6872"/>
          <p:cNvSpPr/>
          <p:nvPr/>
        </p:nvSpPr>
        <p:spPr>
          <a:xfrm rot="0" flipH="0" flipV="0">
            <a:off x="3317036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3" name="Freeform 6873"/>
          <p:cNvSpPr/>
          <p:nvPr/>
        </p:nvSpPr>
        <p:spPr>
          <a:xfrm rot="0" flipH="0" flipV="0">
            <a:off x="3366490" y="347139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20015" y="0"/>
                  <a:pt x="25717" y="5778"/>
                  <a:pt x="25717" y="12941"/>
                </a:cubicBezTo>
                <a:cubicBezTo>
                  <a:pt x="25717" y="20002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4" name="Freeform 6874"/>
          <p:cNvSpPr/>
          <p:nvPr/>
        </p:nvSpPr>
        <p:spPr>
          <a:xfrm rot="0" flipH="0" flipV="0">
            <a:off x="4652556" y="347139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5" name="Freeform 6875"/>
          <p:cNvSpPr/>
          <p:nvPr/>
        </p:nvSpPr>
        <p:spPr>
          <a:xfrm rot="0" flipH="0" flipV="0">
            <a:off x="4702060" y="347139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941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6" name="Freeform 6876"/>
          <p:cNvSpPr/>
          <p:nvPr/>
        </p:nvSpPr>
        <p:spPr>
          <a:xfrm rot="0" flipH="0" flipV="0">
            <a:off x="4751527" y="3471392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7" name="Freeform 6877"/>
          <p:cNvSpPr/>
          <p:nvPr/>
        </p:nvSpPr>
        <p:spPr>
          <a:xfrm rot="0" flipH="0" flipV="0">
            <a:off x="4800993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8" name="Freeform 6878"/>
          <p:cNvSpPr/>
          <p:nvPr/>
        </p:nvSpPr>
        <p:spPr>
          <a:xfrm rot="0" flipH="0" flipV="0">
            <a:off x="4850460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9" name="Freeform 6879"/>
          <p:cNvSpPr/>
          <p:nvPr/>
        </p:nvSpPr>
        <p:spPr>
          <a:xfrm rot="0" flipH="0" flipV="0">
            <a:off x="4899926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0" name="Freeform 6880"/>
          <p:cNvSpPr/>
          <p:nvPr/>
        </p:nvSpPr>
        <p:spPr>
          <a:xfrm rot="0" flipH="0" flipV="0">
            <a:off x="4949393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1" name="Freeform 6881"/>
          <p:cNvSpPr/>
          <p:nvPr/>
        </p:nvSpPr>
        <p:spPr>
          <a:xfrm rot="0" flipH="0" flipV="0">
            <a:off x="4998859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2" name="Freeform 6882"/>
          <p:cNvSpPr/>
          <p:nvPr/>
        </p:nvSpPr>
        <p:spPr>
          <a:xfrm rot="0" flipH="0" flipV="0">
            <a:off x="5048326" y="3471392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3" name="Freeform 6883"/>
          <p:cNvSpPr/>
          <p:nvPr/>
        </p:nvSpPr>
        <p:spPr>
          <a:xfrm rot="0" flipH="0" flipV="0">
            <a:off x="5097716" y="347140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4" name="Freeform 6884"/>
          <p:cNvSpPr/>
          <p:nvPr/>
        </p:nvSpPr>
        <p:spPr>
          <a:xfrm rot="0" flipH="0" flipV="0">
            <a:off x="5147259" y="3471392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5" name="Freeform 6885"/>
          <p:cNvSpPr/>
          <p:nvPr/>
        </p:nvSpPr>
        <p:spPr>
          <a:xfrm rot="0" flipH="0" flipV="0">
            <a:off x="5196649" y="347139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6" name="Freeform 6886"/>
          <p:cNvSpPr/>
          <p:nvPr/>
        </p:nvSpPr>
        <p:spPr>
          <a:xfrm rot="0" flipH="0" flipV="0">
            <a:off x="5246116" y="347139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7" name="Freeform 6887"/>
          <p:cNvSpPr/>
          <p:nvPr/>
        </p:nvSpPr>
        <p:spPr>
          <a:xfrm rot="0" flipH="0" flipV="0">
            <a:off x="5295569" y="347139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8" name="Freeform 6888"/>
          <p:cNvSpPr/>
          <p:nvPr/>
        </p:nvSpPr>
        <p:spPr>
          <a:xfrm rot="0" flipH="0" flipV="0">
            <a:off x="5345048" y="347139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28" y="5778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9" name="Freeform 6889"/>
          <p:cNvSpPr/>
          <p:nvPr/>
        </p:nvSpPr>
        <p:spPr>
          <a:xfrm rot="0" flipH="0" flipV="0">
            <a:off x="5592381" y="347140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0" name="Freeform 6890"/>
          <p:cNvSpPr/>
          <p:nvPr/>
        </p:nvSpPr>
        <p:spPr>
          <a:xfrm rot="0" flipH="0" flipV="0">
            <a:off x="7867675" y="347140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1" name="Freeform 6891"/>
          <p:cNvSpPr/>
          <p:nvPr/>
        </p:nvSpPr>
        <p:spPr>
          <a:xfrm rot="0" flipH="0" flipV="0">
            <a:off x="8065541" y="347139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2" name="Freeform 6892"/>
          <p:cNvSpPr/>
          <p:nvPr/>
        </p:nvSpPr>
        <p:spPr>
          <a:xfrm rot="0" flipH="0" flipV="0">
            <a:off x="2204440" y="3514306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3" name="Freeform 6893"/>
          <p:cNvSpPr/>
          <p:nvPr/>
        </p:nvSpPr>
        <p:spPr>
          <a:xfrm rot="0" flipH="0" flipV="0">
            <a:off x="2253919" y="351428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4" name="Freeform 6894"/>
          <p:cNvSpPr/>
          <p:nvPr/>
        </p:nvSpPr>
        <p:spPr>
          <a:xfrm rot="0" flipH="0" flipV="0">
            <a:off x="2303373" y="351428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5" name="Freeform 6895"/>
          <p:cNvSpPr/>
          <p:nvPr/>
        </p:nvSpPr>
        <p:spPr>
          <a:xfrm rot="0" flipH="0" flipV="0">
            <a:off x="2352840" y="351428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6" name="Freeform 6896"/>
          <p:cNvSpPr/>
          <p:nvPr/>
        </p:nvSpPr>
        <p:spPr>
          <a:xfrm rot="0" flipH="0" flipV="0">
            <a:off x="2402357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7" name="Freeform 6897"/>
          <p:cNvSpPr/>
          <p:nvPr/>
        </p:nvSpPr>
        <p:spPr>
          <a:xfrm rot="0" flipH="0" flipV="0">
            <a:off x="2451823" y="351428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8" name="Freeform 6898"/>
          <p:cNvSpPr/>
          <p:nvPr/>
        </p:nvSpPr>
        <p:spPr>
          <a:xfrm rot="0" flipH="0" flipV="0">
            <a:off x="2501201" y="351428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9" name="Freeform 6899"/>
          <p:cNvSpPr/>
          <p:nvPr/>
        </p:nvSpPr>
        <p:spPr>
          <a:xfrm rot="0" flipH="0" flipV="0">
            <a:off x="2550668" y="351428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0" name="Freeform 6900"/>
          <p:cNvSpPr/>
          <p:nvPr/>
        </p:nvSpPr>
        <p:spPr>
          <a:xfrm rot="0" flipH="0" flipV="0">
            <a:off x="2600134" y="351428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1" name="Freeform 6901"/>
          <p:cNvSpPr/>
          <p:nvPr/>
        </p:nvSpPr>
        <p:spPr>
          <a:xfrm rot="0" flipH="0" flipV="0">
            <a:off x="2649600" y="351428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2" name="Freeform 6902"/>
          <p:cNvSpPr/>
          <p:nvPr/>
        </p:nvSpPr>
        <p:spPr>
          <a:xfrm rot="0" flipH="0" flipV="0">
            <a:off x="2699067" y="351428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3" name="Freeform 6903"/>
          <p:cNvSpPr/>
          <p:nvPr/>
        </p:nvSpPr>
        <p:spPr>
          <a:xfrm rot="0" flipH="0" flipV="0">
            <a:off x="2748534" y="351428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4" name="Freeform 6904"/>
          <p:cNvSpPr/>
          <p:nvPr/>
        </p:nvSpPr>
        <p:spPr>
          <a:xfrm rot="0" flipH="0" flipV="0">
            <a:off x="2798000" y="351428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5" name="Freeform 6905"/>
          <p:cNvSpPr/>
          <p:nvPr/>
        </p:nvSpPr>
        <p:spPr>
          <a:xfrm rot="0" flipH="0" flipV="0">
            <a:off x="2847517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6" name="Freeform 6906"/>
          <p:cNvSpPr/>
          <p:nvPr/>
        </p:nvSpPr>
        <p:spPr>
          <a:xfrm rot="0" flipH="0" flipV="0">
            <a:off x="2896984" y="351428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15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7" name="Freeform 6907"/>
          <p:cNvSpPr/>
          <p:nvPr/>
        </p:nvSpPr>
        <p:spPr>
          <a:xfrm rot="0" flipH="0" flipV="0">
            <a:off x="2946361" y="351428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941"/>
                </a:cubicBezTo>
                <a:cubicBezTo>
                  <a:pt x="25717" y="20015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8" name="Freeform 6908"/>
          <p:cNvSpPr/>
          <p:nvPr/>
        </p:nvSpPr>
        <p:spPr>
          <a:xfrm rot="0" flipH="0" flipV="0">
            <a:off x="2995917" y="351428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15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9" name="Freeform 6909"/>
          <p:cNvSpPr/>
          <p:nvPr/>
        </p:nvSpPr>
        <p:spPr>
          <a:xfrm rot="0" flipH="0" flipV="0">
            <a:off x="3045294" y="351428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0" name="Freeform 6910"/>
          <p:cNvSpPr/>
          <p:nvPr/>
        </p:nvSpPr>
        <p:spPr>
          <a:xfrm rot="0" flipH="0" flipV="0">
            <a:off x="3094761" y="351428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1" name="Freeform 6911"/>
          <p:cNvSpPr/>
          <p:nvPr/>
        </p:nvSpPr>
        <p:spPr>
          <a:xfrm rot="0" flipH="0" flipV="0">
            <a:off x="3144227" y="351428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2" name="Freeform 6912"/>
          <p:cNvSpPr/>
          <p:nvPr/>
        </p:nvSpPr>
        <p:spPr>
          <a:xfrm rot="0" flipH="0" flipV="0">
            <a:off x="3193707" y="351428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3" name="Freeform 6913"/>
          <p:cNvSpPr/>
          <p:nvPr/>
        </p:nvSpPr>
        <p:spPr>
          <a:xfrm rot="0" flipH="0" flipV="0">
            <a:off x="3243160" y="351428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4" name="Freeform 6914"/>
          <p:cNvSpPr/>
          <p:nvPr/>
        </p:nvSpPr>
        <p:spPr>
          <a:xfrm rot="0" flipH="0" flipV="0">
            <a:off x="3292640" y="3514280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5" name="Freeform 6915"/>
          <p:cNvSpPr/>
          <p:nvPr/>
        </p:nvSpPr>
        <p:spPr>
          <a:xfrm rot="0" flipH="0" flipV="0">
            <a:off x="3342093" y="351428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6" name="Freeform 6916"/>
          <p:cNvSpPr/>
          <p:nvPr/>
        </p:nvSpPr>
        <p:spPr>
          <a:xfrm rot="0" flipH="0" flipV="0">
            <a:off x="3391560" y="3514306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7" name="Freeform 6917"/>
          <p:cNvSpPr/>
          <p:nvPr/>
        </p:nvSpPr>
        <p:spPr>
          <a:xfrm rot="0" flipH="0" flipV="0">
            <a:off x="4628108" y="351428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8" name="Freeform 6918"/>
          <p:cNvSpPr/>
          <p:nvPr/>
        </p:nvSpPr>
        <p:spPr>
          <a:xfrm rot="0" flipH="0" flipV="0">
            <a:off x="4677613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9" name="Freeform 6919"/>
          <p:cNvSpPr/>
          <p:nvPr/>
        </p:nvSpPr>
        <p:spPr>
          <a:xfrm rot="0" flipH="0" flipV="0">
            <a:off x="4727079" y="351428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0" name="Freeform 6920"/>
          <p:cNvSpPr/>
          <p:nvPr/>
        </p:nvSpPr>
        <p:spPr>
          <a:xfrm rot="0" flipH="0" flipV="0">
            <a:off x="4776546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1" name="Freeform 6921"/>
          <p:cNvSpPr/>
          <p:nvPr/>
        </p:nvSpPr>
        <p:spPr>
          <a:xfrm rot="0" flipH="0" flipV="0">
            <a:off x="4826012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2" name="Freeform 6922"/>
          <p:cNvSpPr/>
          <p:nvPr/>
        </p:nvSpPr>
        <p:spPr>
          <a:xfrm rot="0" flipH="0" flipV="0">
            <a:off x="4875492" y="351428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15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3" name="Freeform 6923"/>
          <p:cNvSpPr/>
          <p:nvPr/>
        </p:nvSpPr>
        <p:spPr>
          <a:xfrm rot="0" flipH="0" flipV="0">
            <a:off x="4924945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4" name="Freeform 6924"/>
          <p:cNvSpPr/>
          <p:nvPr/>
        </p:nvSpPr>
        <p:spPr>
          <a:xfrm rot="0" flipH="0" flipV="0">
            <a:off x="4974424" y="351428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5" name="Freeform 6925"/>
          <p:cNvSpPr/>
          <p:nvPr/>
        </p:nvSpPr>
        <p:spPr>
          <a:xfrm rot="0" flipH="0" flipV="0">
            <a:off x="5023878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6" name="Freeform 6926"/>
          <p:cNvSpPr/>
          <p:nvPr/>
        </p:nvSpPr>
        <p:spPr>
          <a:xfrm rot="0" flipH="0" flipV="0">
            <a:off x="5073357" y="351428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7" name="Freeform 6927"/>
          <p:cNvSpPr/>
          <p:nvPr/>
        </p:nvSpPr>
        <p:spPr>
          <a:xfrm rot="0" flipH="0" flipV="0">
            <a:off x="5122811" y="3514306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8" name="Freeform 6928"/>
          <p:cNvSpPr/>
          <p:nvPr/>
        </p:nvSpPr>
        <p:spPr>
          <a:xfrm rot="0" flipH="0" flipV="0">
            <a:off x="5172290" y="351428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9" name="Freeform 6929"/>
          <p:cNvSpPr/>
          <p:nvPr/>
        </p:nvSpPr>
        <p:spPr>
          <a:xfrm rot="0" flipH="0" flipV="0">
            <a:off x="5221744" y="3514280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0" name="Freeform 6930"/>
          <p:cNvSpPr/>
          <p:nvPr/>
        </p:nvSpPr>
        <p:spPr>
          <a:xfrm rot="0" flipH="0" flipV="0">
            <a:off x="5271135" y="351428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1" name="Freeform 6931"/>
          <p:cNvSpPr/>
          <p:nvPr/>
        </p:nvSpPr>
        <p:spPr>
          <a:xfrm rot="0" flipH="0" flipV="0">
            <a:off x="5320601" y="351428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2" name="Freeform 6932"/>
          <p:cNvSpPr/>
          <p:nvPr/>
        </p:nvSpPr>
        <p:spPr>
          <a:xfrm rot="0" flipH="0" flipV="0">
            <a:off x="5370067" y="351430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3" name="Freeform 6933"/>
          <p:cNvSpPr/>
          <p:nvPr/>
        </p:nvSpPr>
        <p:spPr>
          <a:xfrm rot="0" flipH="0" flipV="0">
            <a:off x="5567934" y="3514306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4" name="Freeform 6934"/>
          <p:cNvSpPr/>
          <p:nvPr/>
        </p:nvSpPr>
        <p:spPr>
          <a:xfrm rot="0" flipH="0" flipV="0">
            <a:off x="7744307" y="351428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5" name="Freeform 6935"/>
          <p:cNvSpPr/>
          <p:nvPr/>
        </p:nvSpPr>
        <p:spPr>
          <a:xfrm rot="0" flipH="0" flipV="0">
            <a:off x="7793774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6" name="Freeform 6936"/>
          <p:cNvSpPr/>
          <p:nvPr/>
        </p:nvSpPr>
        <p:spPr>
          <a:xfrm rot="0" flipH="0" flipV="0">
            <a:off x="7843240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7" name="Freeform 6937"/>
          <p:cNvSpPr/>
          <p:nvPr/>
        </p:nvSpPr>
        <p:spPr>
          <a:xfrm rot="0" flipH="0" flipV="0">
            <a:off x="7892707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8" name="Freeform 6938"/>
          <p:cNvSpPr/>
          <p:nvPr/>
        </p:nvSpPr>
        <p:spPr>
          <a:xfrm rot="0" flipH="0" flipV="0">
            <a:off x="8090573" y="351428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9" name="Freeform 6939"/>
          <p:cNvSpPr/>
          <p:nvPr/>
        </p:nvSpPr>
        <p:spPr>
          <a:xfrm rot="0" flipH="0" flipV="0">
            <a:off x="2228888" y="355603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0" name="Freeform 6940"/>
          <p:cNvSpPr/>
          <p:nvPr/>
        </p:nvSpPr>
        <p:spPr>
          <a:xfrm rot="0" flipH="0" flipV="0">
            <a:off x="2278392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1" name="Freeform 6941"/>
          <p:cNvSpPr/>
          <p:nvPr/>
        </p:nvSpPr>
        <p:spPr>
          <a:xfrm rot="0" flipH="0" flipV="0">
            <a:off x="2327871" y="355601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2" name="Freeform 6942"/>
          <p:cNvSpPr/>
          <p:nvPr/>
        </p:nvSpPr>
        <p:spPr>
          <a:xfrm rot="0" flipH="0" flipV="0">
            <a:off x="2377325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3" name="Freeform 6943"/>
          <p:cNvSpPr/>
          <p:nvPr/>
        </p:nvSpPr>
        <p:spPr>
          <a:xfrm rot="0" flipH="0" flipV="0">
            <a:off x="2426715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4" name="Freeform 6944"/>
          <p:cNvSpPr/>
          <p:nvPr/>
        </p:nvSpPr>
        <p:spPr>
          <a:xfrm rot="0" flipH="0" flipV="0">
            <a:off x="2476182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5" name="Freeform 6945"/>
          <p:cNvSpPr/>
          <p:nvPr/>
        </p:nvSpPr>
        <p:spPr>
          <a:xfrm rot="0" flipH="0" flipV="0">
            <a:off x="2525649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6" name="Freeform 6946"/>
          <p:cNvSpPr/>
          <p:nvPr/>
        </p:nvSpPr>
        <p:spPr>
          <a:xfrm rot="0" flipH="0" flipV="0">
            <a:off x="2575115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7" name="Freeform 6947"/>
          <p:cNvSpPr/>
          <p:nvPr/>
        </p:nvSpPr>
        <p:spPr>
          <a:xfrm rot="0" flipH="0" flipV="0">
            <a:off x="2624581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8" name="Freeform 6948"/>
          <p:cNvSpPr/>
          <p:nvPr/>
        </p:nvSpPr>
        <p:spPr>
          <a:xfrm rot="0" flipH="0" flipV="0">
            <a:off x="2674048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9" name="Freeform 6949"/>
          <p:cNvSpPr/>
          <p:nvPr/>
        </p:nvSpPr>
        <p:spPr>
          <a:xfrm rot="0" flipH="0" flipV="0">
            <a:off x="2723515" y="355601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0" name="Freeform 6950"/>
          <p:cNvSpPr/>
          <p:nvPr/>
        </p:nvSpPr>
        <p:spPr>
          <a:xfrm rot="0" flipH="0" flipV="0">
            <a:off x="2772981" y="3556012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1" name="Freeform 6951"/>
          <p:cNvSpPr/>
          <p:nvPr/>
        </p:nvSpPr>
        <p:spPr>
          <a:xfrm rot="0" flipH="0" flipV="0">
            <a:off x="2822486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2" name="Freeform 6952"/>
          <p:cNvSpPr/>
          <p:nvPr/>
        </p:nvSpPr>
        <p:spPr>
          <a:xfrm rot="0" flipH="0" flipV="0">
            <a:off x="2871876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3" name="Freeform 6953"/>
          <p:cNvSpPr/>
          <p:nvPr/>
        </p:nvSpPr>
        <p:spPr>
          <a:xfrm rot="0" flipH="0" flipV="0">
            <a:off x="2921419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4" name="Freeform 6954"/>
          <p:cNvSpPr/>
          <p:nvPr/>
        </p:nvSpPr>
        <p:spPr>
          <a:xfrm rot="0" flipH="0" flipV="0">
            <a:off x="2970809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5" name="Freeform 6955"/>
          <p:cNvSpPr/>
          <p:nvPr/>
        </p:nvSpPr>
        <p:spPr>
          <a:xfrm rot="0" flipH="0" flipV="0">
            <a:off x="3020263" y="3556012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6" name="Freeform 6956"/>
          <p:cNvSpPr/>
          <p:nvPr/>
        </p:nvSpPr>
        <p:spPr>
          <a:xfrm rot="0" flipH="0" flipV="0">
            <a:off x="3069742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7" name="Freeform 6957"/>
          <p:cNvSpPr/>
          <p:nvPr/>
        </p:nvSpPr>
        <p:spPr>
          <a:xfrm rot="0" flipH="0" flipV="0">
            <a:off x="3119208" y="3556012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8" name="Freeform 6958"/>
          <p:cNvSpPr/>
          <p:nvPr/>
        </p:nvSpPr>
        <p:spPr>
          <a:xfrm rot="0" flipH="0" flipV="0">
            <a:off x="3168675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9" name="Freeform 6959"/>
          <p:cNvSpPr/>
          <p:nvPr/>
        </p:nvSpPr>
        <p:spPr>
          <a:xfrm rot="0" flipH="0" flipV="0">
            <a:off x="3218141" y="355601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0" name="Freeform 6960"/>
          <p:cNvSpPr/>
          <p:nvPr/>
        </p:nvSpPr>
        <p:spPr>
          <a:xfrm rot="0" flipH="0" flipV="0">
            <a:off x="3267608" y="355601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1" name="Freeform 6961"/>
          <p:cNvSpPr/>
          <p:nvPr/>
        </p:nvSpPr>
        <p:spPr>
          <a:xfrm rot="0" flipH="0" flipV="0">
            <a:off x="3317036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2" name="Freeform 6962"/>
          <p:cNvSpPr/>
          <p:nvPr/>
        </p:nvSpPr>
        <p:spPr>
          <a:xfrm rot="0" flipH="0" flipV="0">
            <a:off x="3366490" y="3556038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837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763"/>
                </a:cubicBezTo>
                <a:cubicBezTo>
                  <a:pt x="25717" y="19837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3" name="Freeform 6963"/>
          <p:cNvSpPr/>
          <p:nvPr/>
        </p:nvSpPr>
        <p:spPr>
          <a:xfrm rot="0" flipH="0" flipV="0">
            <a:off x="4603076" y="3556012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4" name="Freeform 6964"/>
          <p:cNvSpPr/>
          <p:nvPr/>
        </p:nvSpPr>
        <p:spPr>
          <a:xfrm rot="0" flipH="0" flipV="0">
            <a:off x="4652556" y="35560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5" name="Freeform 6965"/>
          <p:cNvSpPr/>
          <p:nvPr/>
        </p:nvSpPr>
        <p:spPr>
          <a:xfrm rot="0" flipH="0" flipV="0">
            <a:off x="4702060" y="355601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6" name="Freeform 6966"/>
          <p:cNvSpPr/>
          <p:nvPr/>
        </p:nvSpPr>
        <p:spPr>
          <a:xfrm rot="0" flipH="0" flipV="0">
            <a:off x="4751527" y="3556012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7" name="Freeform 6967"/>
          <p:cNvSpPr/>
          <p:nvPr/>
        </p:nvSpPr>
        <p:spPr>
          <a:xfrm rot="0" flipH="0" flipV="0">
            <a:off x="4800993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8" name="Freeform 6968"/>
          <p:cNvSpPr/>
          <p:nvPr/>
        </p:nvSpPr>
        <p:spPr>
          <a:xfrm rot="0" flipH="0" flipV="0">
            <a:off x="4850460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9" name="Freeform 6969"/>
          <p:cNvSpPr/>
          <p:nvPr/>
        </p:nvSpPr>
        <p:spPr>
          <a:xfrm rot="0" flipH="0" flipV="0">
            <a:off x="4899926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0" name="Freeform 6970"/>
          <p:cNvSpPr/>
          <p:nvPr/>
        </p:nvSpPr>
        <p:spPr>
          <a:xfrm rot="0" flipH="0" flipV="0">
            <a:off x="4949393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1" name="Freeform 6971"/>
          <p:cNvSpPr/>
          <p:nvPr/>
        </p:nvSpPr>
        <p:spPr>
          <a:xfrm rot="0" flipH="0" flipV="0">
            <a:off x="4998859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2" name="Freeform 6972"/>
          <p:cNvSpPr/>
          <p:nvPr/>
        </p:nvSpPr>
        <p:spPr>
          <a:xfrm rot="0" flipH="0" flipV="0">
            <a:off x="5048326" y="3556012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3" name="Freeform 6973"/>
          <p:cNvSpPr/>
          <p:nvPr/>
        </p:nvSpPr>
        <p:spPr>
          <a:xfrm rot="0" flipH="0" flipV="0">
            <a:off x="5097716" y="355601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4" name="Freeform 6974"/>
          <p:cNvSpPr/>
          <p:nvPr/>
        </p:nvSpPr>
        <p:spPr>
          <a:xfrm rot="0" flipH="0" flipV="0">
            <a:off x="5147259" y="355603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5" name="Freeform 6975"/>
          <p:cNvSpPr/>
          <p:nvPr/>
        </p:nvSpPr>
        <p:spPr>
          <a:xfrm rot="0" flipH="0" flipV="0">
            <a:off x="5196649" y="355601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6" name="Freeform 6976"/>
          <p:cNvSpPr/>
          <p:nvPr/>
        </p:nvSpPr>
        <p:spPr>
          <a:xfrm rot="0" flipH="0" flipV="0">
            <a:off x="5246116" y="355601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7" name="Freeform 6977"/>
          <p:cNvSpPr/>
          <p:nvPr/>
        </p:nvSpPr>
        <p:spPr>
          <a:xfrm rot="0" flipH="0" flipV="0">
            <a:off x="5295569" y="355601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8" name="Freeform 6978"/>
          <p:cNvSpPr/>
          <p:nvPr/>
        </p:nvSpPr>
        <p:spPr>
          <a:xfrm rot="0" flipH="0" flipV="0">
            <a:off x="5345048" y="355603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9" name="Freeform 6979"/>
          <p:cNvSpPr/>
          <p:nvPr/>
        </p:nvSpPr>
        <p:spPr>
          <a:xfrm rot="0" flipH="0" flipV="0">
            <a:off x="5542915" y="355601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0" name="Freeform 6980"/>
          <p:cNvSpPr/>
          <p:nvPr/>
        </p:nvSpPr>
        <p:spPr>
          <a:xfrm rot="0" flipH="0" flipV="0">
            <a:off x="5592381" y="355603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1" name="Freeform 6981"/>
          <p:cNvSpPr/>
          <p:nvPr/>
        </p:nvSpPr>
        <p:spPr>
          <a:xfrm rot="0" flipH="0" flipV="0">
            <a:off x="7719288" y="3556012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2" name="Freeform 6982"/>
          <p:cNvSpPr/>
          <p:nvPr/>
        </p:nvSpPr>
        <p:spPr>
          <a:xfrm rot="0" flipH="0" flipV="0">
            <a:off x="7768742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3" name="Freeform 6983"/>
          <p:cNvSpPr/>
          <p:nvPr/>
        </p:nvSpPr>
        <p:spPr>
          <a:xfrm rot="0" flipH="0" flipV="0">
            <a:off x="7818221" y="355601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4" name="Freeform 6984"/>
          <p:cNvSpPr/>
          <p:nvPr/>
        </p:nvSpPr>
        <p:spPr>
          <a:xfrm rot="0" flipH="0" flipV="0">
            <a:off x="7867675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5" name="Freeform 6985"/>
          <p:cNvSpPr/>
          <p:nvPr/>
        </p:nvSpPr>
        <p:spPr>
          <a:xfrm rot="0" flipH="0" flipV="0">
            <a:off x="8065541" y="355601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6" name="Freeform 6986"/>
          <p:cNvSpPr/>
          <p:nvPr/>
        </p:nvSpPr>
        <p:spPr>
          <a:xfrm rot="0" flipH="0" flipV="0">
            <a:off x="8115020" y="355603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837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7" name="Freeform 6987"/>
          <p:cNvSpPr/>
          <p:nvPr/>
        </p:nvSpPr>
        <p:spPr>
          <a:xfrm rot="0" flipH="0" flipV="0">
            <a:off x="2253919" y="359893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8" name="Freeform 6988"/>
          <p:cNvSpPr/>
          <p:nvPr/>
        </p:nvSpPr>
        <p:spPr>
          <a:xfrm rot="0" flipH="0" flipV="0">
            <a:off x="2303373" y="359891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9" name="Freeform 6989"/>
          <p:cNvSpPr/>
          <p:nvPr/>
        </p:nvSpPr>
        <p:spPr>
          <a:xfrm rot="0" flipH="0" flipV="0">
            <a:off x="2352840" y="359891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0" name="Freeform 6990"/>
          <p:cNvSpPr/>
          <p:nvPr/>
        </p:nvSpPr>
        <p:spPr>
          <a:xfrm rot="0" flipH="0" flipV="0">
            <a:off x="2402357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1" name="Freeform 6991"/>
          <p:cNvSpPr/>
          <p:nvPr/>
        </p:nvSpPr>
        <p:spPr>
          <a:xfrm rot="0" flipH="0" flipV="0">
            <a:off x="2451823" y="359891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2" name="Freeform 6992"/>
          <p:cNvSpPr/>
          <p:nvPr/>
        </p:nvSpPr>
        <p:spPr>
          <a:xfrm rot="0" flipH="0" flipV="0">
            <a:off x="2501201" y="359891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3" name="Freeform 6993"/>
          <p:cNvSpPr/>
          <p:nvPr/>
        </p:nvSpPr>
        <p:spPr>
          <a:xfrm rot="0" flipH="0" flipV="0">
            <a:off x="2550668" y="35989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4" name="Freeform 6994"/>
          <p:cNvSpPr/>
          <p:nvPr/>
        </p:nvSpPr>
        <p:spPr>
          <a:xfrm rot="0" flipH="0" flipV="0">
            <a:off x="2600134" y="359891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5" name="Freeform 6995"/>
          <p:cNvSpPr/>
          <p:nvPr/>
        </p:nvSpPr>
        <p:spPr>
          <a:xfrm rot="0" flipH="0" flipV="0">
            <a:off x="2649600" y="35989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6" name="Freeform 6996"/>
          <p:cNvSpPr/>
          <p:nvPr/>
        </p:nvSpPr>
        <p:spPr>
          <a:xfrm rot="0" flipH="0" flipV="0">
            <a:off x="2699067" y="359891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7" name="Freeform 6997"/>
          <p:cNvSpPr/>
          <p:nvPr/>
        </p:nvSpPr>
        <p:spPr>
          <a:xfrm rot="0" flipH="0" flipV="0">
            <a:off x="2748534" y="35989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8" name="Freeform 6998"/>
          <p:cNvSpPr/>
          <p:nvPr/>
        </p:nvSpPr>
        <p:spPr>
          <a:xfrm rot="0" flipH="0" flipV="0">
            <a:off x="2798000" y="359891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9" name="Freeform 6999"/>
          <p:cNvSpPr/>
          <p:nvPr/>
        </p:nvSpPr>
        <p:spPr>
          <a:xfrm rot="0" flipH="0" flipV="0">
            <a:off x="2847517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0" name="Freeform 7000"/>
          <p:cNvSpPr/>
          <p:nvPr/>
        </p:nvSpPr>
        <p:spPr>
          <a:xfrm rot="0" flipH="0" flipV="0">
            <a:off x="2896984" y="359891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1" name="Freeform 7001"/>
          <p:cNvSpPr/>
          <p:nvPr/>
        </p:nvSpPr>
        <p:spPr>
          <a:xfrm rot="0" flipH="0" flipV="0">
            <a:off x="2946361" y="359891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19926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2" name="Freeform 7002"/>
          <p:cNvSpPr/>
          <p:nvPr/>
        </p:nvSpPr>
        <p:spPr>
          <a:xfrm rot="0" flipH="0" flipV="0">
            <a:off x="2995917" y="359891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3" name="Freeform 7003"/>
          <p:cNvSpPr/>
          <p:nvPr/>
        </p:nvSpPr>
        <p:spPr>
          <a:xfrm rot="0" flipH="0" flipV="0">
            <a:off x="3045294" y="359891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4" name="Freeform 7004"/>
          <p:cNvSpPr/>
          <p:nvPr/>
        </p:nvSpPr>
        <p:spPr>
          <a:xfrm rot="0" flipH="0" flipV="0">
            <a:off x="3094761" y="35989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5" name="Freeform 7005"/>
          <p:cNvSpPr/>
          <p:nvPr/>
        </p:nvSpPr>
        <p:spPr>
          <a:xfrm rot="0" flipH="0" flipV="0">
            <a:off x="3144227" y="359893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6" name="Freeform 7006"/>
          <p:cNvSpPr/>
          <p:nvPr/>
        </p:nvSpPr>
        <p:spPr>
          <a:xfrm rot="0" flipH="0" flipV="0">
            <a:off x="3193707" y="3598913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7" name="Freeform 7007"/>
          <p:cNvSpPr/>
          <p:nvPr/>
        </p:nvSpPr>
        <p:spPr>
          <a:xfrm rot="0" flipH="0" flipV="0">
            <a:off x="3243160" y="359891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8" name="Freeform 7008"/>
          <p:cNvSpPr/>
          <p:nvPr/>
        </p:nvSpPr>
        <p:spPr>
          <a:xfrm rot="0" flipH="0" flipV="0">
            <a:off x="3292640" y="359891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9" name="Freeform 7009"/>
          <p:cNvSpPr/>
          <p:nvPr/>
        </p:nvSpPr>
        <p:spPr>
          <a:xfrm rot="0" flipH="0" flipV="0">
            <a:off x="3342093" y="359893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0" name="Freeform 7010"/>
          <p:cNvSpPr/>
          <p:nvPr/>
        </p:nvSpPr>
        <p:spPr>
          <a:xfrm rot="0" flipH="0" flipV="0">
            <a:off x="4578642" y="359893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1" name="Freeform 7011"/>
          <p:cNvSpPr/>
          <p:nvPr/>
        </p:nvSpPr>
        <p:spPr>
          <a:xfrm rot="0" flipH="0" flipV="0">
            <a:off x="4628108" y="3598913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2" name="Freeform 7012"/>
          <p:cNvSpPr/>
          <p:nvPr/>
        </p:nvSpPr>
        <p:spPr>
          <a:xfrm rot="0" flipH="0" flipV="0">
            <a:off x="4677613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3" name="Freeform 7013"/>
          <p:cNvSpPr/>
          <p:nvPr/>
        </p:nvSpPr>
        <p:spPr>
          <a:xfrm rot="0" flipH="0" flipV="0">
            <a:off x="4727079" y="359891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4" name="Freeform 7014"/>
          <p:cNvSpPr/>
          <p:nvPr/>
        </p:nvSpPr>
        <p:spPr>
          <a:xfrm rot="0" flipH="0" flipV="0">
            <a:off x="4776546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5" name="Freeform 7015"/>
          <p:cNvSpPr/>
          <p:nvPr/>
        </p:nvSpPr>
        <p:spPr>
          <a:xfrm rot="0" flipH="0" flipV="0">
            <a:off x="4826012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6" name="Freeform 7016"/>
          <p:cNvSpPr/>
          <p:nvPr/>
        </p:nvSpPr>
        <p:spPr>
          <a:xfrm rot="0" flipH="0" flipV="0">
            <a:off x="4875492" y="359891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7" name="Freeform 7017"/>
          <p:cNvSpPr/>
          <p:nvPr/>
        </p:nvSpPr>
        <p:spPr>
          <a:xfrm rot="0" flipH="0" flipV="0">
            <a:off x="4924945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8" name="Freeform 7018"/>
          <p:cNvSpPr/>
          <p:nvPr/>
        </p:nvSpPr>
        <p:spPr>
          <a:xfrm rot="0" flipH="0" flipV="0">
            <a:off x="4974424" y="359891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9" name="Freeform 7019"/>
          <p:cNvSpPr/>
          <p:nvPr/>
        </p:nvSpPr>
        <p:spPr>
          <a:xfrm rot="0" flipH="0" flipV="0">
            <a:off x="5023878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0" name="Freeform 7020"/>
          <p:cNvSpPr/>
          <p:nvPr/>
        </p:nvSpPr>
        <p:spPr>
          <a:xfrm rot="0" flipH="0" flipV="0">
            <a:off x="5073357" y="359891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1" name="Freeform 7021"/>
          <p:cNvSpPr/>
          <p:nvPr/>
        </p:nvSpPr>
        <p:spPr>
          <a:xfrm rot="0" flipH="0" flipV="0">
            <a:off x="5122811" y="359891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2" name="Freeform 7022"/>
          <p:cNvSpPr/>
          <p:nvPr/>
        </p:nvSpPr>
        <p:spPr>
          <a:xfrm rot="0" flipH="0" flipV="0">
            <a:off x="5172290" y="359893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76"/>
                </a:cubicBezTo>
                <a:cubicBezTo>
                  <a:pt x="25615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3" name="Freeform 7023"/>
          <p:cNvSpPr/>
          <p:nvPr/>
        </p:nvSpPr>
        <p:spPr>
          <a:xfrm rot="0" flipH="0" flipV="0">
            <a:off x="5221744" y="359891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4" name="Freeform 7024"/>
          <p:cNvSpPr/>
          <p:nvPr/>
        </p:nvSpPr>
        <p:spPr>
          <a:xfrm rot="0" flipH="0" flipV="0">
            <a:off x="5271135" y="359893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5" name="Freeform 7025"/>
          <p:cNvSpPr/>
          <p:nvPr/>
        </p:nvSpPr>
        <p:spPr>
          <a:xfrm rot="0" flipH="0" flipV="0">
            <a:off x="5320601" y="359893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6" name="Freeform 7026"/>
          <p:cNvSpPr/>
          <p:nvPr/>
        </p:nvSpPr>
        <p:spPr>
          <a:xfrm rot="0" flipH="0" flipV="0">
            <a:off x="5469000" y="359893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7" name="Freeform 7027"/>
          <p:cNvSpPr/>
          <p:nvPr/>
        </p:nvSpPr>
        <p:spPr>
          <a:xfrm rot="0" flipH="0" flipV="0">
            <a:off x="5518467" y="359891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8" name="Freeform 7028"/>
          <p:cNvSpPr/>
          <p:nvPr/>
        </p:nvSpPr>
        <p:spPr>
          <a:xfrm rot="0" flipH="0" flipV="0">
            <a:off x="5567934" y="359891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9" name="Freeform 7029"/>
          <p:cNvSpPr/>
          <p:nvPr/>
        </p:nvSpPr>
        <p:spPr>
          <a:xfrm rot="0" flipH="0" flipV="0">
            <a:off x="7595907" y="359891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0" name="Freeform 7030"/>
          <p:cNvSpPr/>
          <p:nvPr/>
        </p:nvSpPr>
        <p:spPr>
          <a:xfrm rot="0" flipH="0" flipV="0">
            <a:off x="7645374" y="359891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1" name="Freeform 7031"/>
          <p:cNvSpPr/>
          <p:nvPr/>
        </p:nvSpPr>
        <p:spPr>
          <a:xfrm rot="0" flipH="0" flipV="0">
            <a:off x="7694841" y="359891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2" name="Freeform 7032"/>
          <p:cNvSpPr/>
          <p:nvPr/>
        </p:nvSpPr>
        <p:spPr>
          <a:xfrm rot="0" flipH="0" flipV="0">
            <a:off x="7744307" y="359891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3" name="Freeform 7033"/>
          <p:cNvSpPr/>
          <p:nvPr/>
        </p:nvSpPr>
        <p:spPr>
          <a:xfrm rot="0" flipH="0" flipV="0">
            <a:off x="7793774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4" name="Freeform 7034"/>
          <p:cNvSpPr/>
          <p:nvPr/>
        </p:nvSpPr>
        <p:spPr>
          <a:xfrm rot="0" flipH="0" flipV="0">
            <a:off x="7843240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5" name="Freeform 7035"/>
          <p:cNvSpPr/>
          <p:nvPr/>
        </p:nvSpPr>
        <p:spPr>
          <a:xfrm rot="0" flipH="0" flipV="0">
            <a:off x="7892707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6" name="Freeform 7036"/>
          <p:cNvSpPr/>
          <p:nvPr/>
        </p:nvSpPr>
        <p:spPr>
          <a:xfrm rot="0" flipH="0" flipV="0">
            <a:off x="8090573" y="359891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7" name="Freeform 7037"/>
          <p:cNvSpPr/>
          <p:nvPr/>
        </p:nvSpPr>
        <p:spPr>
          <a:xfrm rot="0" flipH="0" flipV="0">
            <a:off x="8140039" y="359893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76"/>
                </a:cubicBezTo>
                <a:cubicBezTo>
                  <a:pt x="25628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8" name="Freeform 7038"/>
          <p:cNvSpPr/>
          <p:nvPr/>
        </p:nvSpPr>
        <p:spPr>
          <a:xfrm rot="0" flipH="0" flipV="0">
            <a:off x="2278392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9" name="Freeform 7039"/>
          <p:cNvSpPr/>
          <p:nvPr/>
        </p:nvSpPr>
        <p:spPr>
          <a:xfrm rot="0" flipH="0" flipV="0">
            <a:off x="2327871" y="3640658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0" name="Freeform 7040"/>
          <p:cNvSpPr/>
          <p:nvPr/>
        </p:nvSpPr>
        <p:spPr>
          <a:xfrm rot="0" flipH="0" flipV="0">
            <a:off x="2377325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1" name="Freeform 7041"/>
          <p:cNvSpPr/>
          <p:nvPr/>
        </p:nvSpPr>
        <p:spPr>
          <a:xfrm rot="0" flipH="0" flipV="0">
            <a:off x="2426715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2" name="Freeform 7042"/>
          <p:cNvSpPr/>
          <p:nvPr/>
        </p:nvSpPr>
        <p:spPr>
          <a:xfrm rot="0" flipH="0" flipV="0">
            <a:off x="2476182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3" name="Freeform 7043"/>
          <p:cNvSpPr/>
          <p:nvPr/>
        </p:nvSpPr>
        <p:spPr>
          <a:xfrm rot="0" flipH="0" flipV="0">
            <a:off x="2525649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4" name="Freeform 7044"/>
          <p:cNvSpPr/>
          <p:nvPr/>
        </p:nvSpPr>
        <p:spPr>
          <a:xfrm rot="0" flipH="0" flipV="0">
            <a:off x="2575115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5" name="Freeform 7045"/>
          <p:cNvSpPr/>
          <p:nvPr/>
        </p:nvSpPr>
        <p:spPr>
          <a:xfrm rot="0" flipH="0" flipV="0">
            <a:off x="2624581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6" name="Freeform 7046"/>
          <p:cNvSpPr/>
          <p:nvPr/>
        </p:nvSpPr>
        <p:spPr>
          <a:xfrm rot="0" flipH="0" flipV="0">
            <a:off x="2674048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7" name="Freeform 7047"/>
          <p:cNvSpPr/>
          <p:nvPr/>
        </p:nvSpPr>
        <p:spPr>
          <a:xfrm rot="0" flipH="0" flipV="0">
            <a:off x="2723515" y="3640658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8" name="Freeform 7048"/>
          <p:cNvSpPr/>
          <p:nvPr/>
        </p:nvSpPr>
        <p:spPr>
          <a:xfrm rot="0" flipH="0" flipV="0">
            <a:off x="2772981" y="3640658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9" name="Freeform 7049"/>
          <p:cNvSpPr/>
          <p:nvPr/>
        </p:nvSpPr>
        <p:spPr>
          <a:xfrm rot="0" flipH="0" flipV="0">
            <a:off x="2822486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0" name="Freeform 7050"/>
          <p:cNvSpPr/>
          <p:nvPr/>
        </p:nvSpPr>
        <p:spPr>
          <a:xfrm rot="0" flipH="0" flipV="0">
            <a:off x="2871876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26"/>
                  <a:pt x="20002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1" name="Freeform 7051"/>
          <p:cNvSpPr/>
          <p:nvPr/>
        </p:nvSpPr>
        <p:spPr>
          <a:xfrm rot="0" flipH="0" flipV="0">
            <a:off x="2921419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2" name="Freeform 7052"/>
          <p:cNvSpPr/>
          <p:nvPr/>
        </p:nvSpPr>
        <p:spPr>
          <a:xfrm rot="0" flipH="0" flipV="0">
            <a:off x="2970809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3" name="Freeform 7053"/>
          <p:cNvSpPr/>
          <p:nvPr/>
        </p:nvSpPr>
        <p:spPr>
          <a:xfrm rot="0" flipH="0" flipV="0">
            <a:off x="3020263" y="3640658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4" name="Freeform 7054"/>
          <p:cNvSpPr/>
          <p:nvPr/>
        </p:nvSpPr>
        <p:spPr>
          <a:xfrm rot="0" flipH="0" flipV="0">
            <a:off x="3069742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5" name="Freeform 7055"/>
          <p:cNvSpPr/>
          <p:nvPr/>
        </p:nvSpPr>
        <p:spPr>
          <a:xfrm rot="0" flipH="0" flipV="0">
            <a:off x="3119208" y="3640658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6" name="Freeform 7056"/>
          <p:cNvSpPr/>
          <p:nvPr/>
        </p:nvSpPr>
        <p:spPr>
          <a:xfrm rot="0" flipH="0" flipV="0">
            <a:off x="3168675" y="36406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7" name="Freeform 7057"/>
          <p:cNvSpPr/>
          <p:nvPr/>
        </p:nvSpPr>
        <p:spPr>
          <a:xfrm rot="0" flipH="0" flipV="0">
            <a:off x="3218141" y="3640658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8" name="Freeform 7058"/>
          <p:cNvSpPr/>
          <p:nvPr/>
        </p:nvSpPr>
        <p:spPr>
          <a:xfrm rot="0" flipH="0" flipV="0">
            <a:off x="3267608" y="3640658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9" name="Freeform 7059"/>
          <p:cNvSpPr/>
          <p:nvPr/>
        </p:nvSpPr>
        <p:spPr>
          <a:xfrm rot="0" flipH="0" flipV="0">
            <a:off x="3317036" y="364067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0" name="Freeform 7060"/>
          <p:cNvSpPr/>
          <p:nvPr/>
        </p:nvSpPr>
        <p:spPr>
          <a:xfrm rot="0" flipH="0" flipV="0">
            <a:off x="4603076" y="3640658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1" name="Freeform 7061"/>
          <p:cNvSpPr/>
          <p:nvPr/>
        </p:nvSpPr>
        <p:spPr>
          <a:xfrm rot="0" flipH="0" flipV="0">
            <a:off x="4652556" y="364065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2" name="Freeform 7062"/>
          <p:cNvSpPr/>
          <p:nvPr/>
        </p:nvSpPr>
        <p:spPr>
          <a:xfrm rot="0" flipH="0" flipV="0">
            <a:off x="4702060" y="3640658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3" name="Freeform 7063"/>
          <p:cNvSpPr/>
          <p:nvPr/>
        </p:nvSpPr>
        <p:spPr>
          <a:xfrm rot="0" flipH="0" flipV="0">
            <a:off x="4751527" y="3640658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4" name="Freeform 7064"/>
          <p:cNvSpPr/>
          <p:nvPr/>
        </p:nvSpPr>
        <p:spPr>
          <a:xfrm rot="0" flipH="0" flipV="0">
            <a:off x="4800993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5" name="Freeform 7065"/>
          <p:cNvSpPr/>
          <p:nvPr/>
        </p:nvSpPr>
        <p:spPr>
          <a:xfrm rot="0" flipH="0" flipV="0">
            <a:off x="4850460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6" name="Freeform 7066"/>
          <p:cNvSpPr/>
          <p:nvPr/>
        </p:nvSpPr>
        <p:spPr>
          <a:xfrm rot="0" flipH="0" flipV="0">
            <a:off x="4899926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7" name="Freeform 7067"/>
          <p:cNvSpPr/>
          <p:nvPr/>
        </p:nvSpPr>
        <p:spPr>
          <a:xfrm rot="0" flipH="0" flipV="0">
            <a:off x="4949393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8" name="Freeform 7068"/>
          <p:cNvSpPr/>
          <p:nvPr/>
        </p:nvSpPr>
        <p:spPr>
          <a:xfrm rot="0" flipH="0" flipV="0">
            <a:off x="4998859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9" name="Freeform 7069"/>
          <p:cNvSpPr/>
          <p:nvPr/>
        </p:nvSpPr>
        <p:spPr>
          <a:xfrm rot="0" flipH="0" flipV="0">
            <a:off x="5048326" y="3640658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0" name="Freeform 7070"/>
          <p:cNvSpPr/>
          <p:nvPr/>
        </p:nvSpPr>
        <p:spPr>
          <a:xfrm rot="0" flipH="0" flipV="0">
            <a:off x="5097716" y="3640658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1" name="Freeform 7071"/>
          <p:cNvSpPr/>
          <p:nvPr/>
        </p:nvSpPr>
        <p:spPr>
          <a:xfrm rot="0" flipH="0" flipV="0">
            <a:off x="5147259" y="3640658"/>
            <a:ext cx="25539" cy="25628"/>
          </a:xfrm>
          <a:custGeom>
            <a:pathLst>
              <a:path w="25539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2" name="Freeform 7072"/>
          <p:cNvSpPr/>
          <p:nvPr/>
        </p:nvSpPr>
        <p:spPr>
          <a:xfrm rot="0" flipH="0" flipV="0">
            <a:off x="5196649" y="36406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79" y="25628"/>
                  <a:pt x="0" y="19837"/>
                  <a:pt x="0" y="12776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3" name="Freeform 7073"/>
          <p:cNvSpPr/>
          <p:nvPr/>
        </p:nvSpPr>
        <p:spPr>
          <a:xfrm rot="0" flipH="0" flipV="0">
            <a:off x="5246116" y="3640671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76"/>
                </a:cubicBezTo>
                <a:cubicBezTo>
                  <a:pt x="25628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4" name="Freeform 7074"/>
          <p:cNvSpPr/>
          <p:nvPr/>
        </p:nvSpPr>
        <p:spPr>
          <a:xfrm rot="0" flipH="0" flipV="0">
            <a:off x="5295569" y="364067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837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5" name="Freeform 7075"/>
          <p:cNvSpPr/>
          <p:nvPr/>
        </p:nvSpPr>
        <p:spPr>
          <a:xfrm rot="0" flipH="0" flipV="0">
            <a:off x="5443981" y="3640658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6" name="Freeform 7076"/>
          <p:cNvSpPr/>
          <p:nvPr/>
        </p:nvSpPr>
        <p:spPr>
          <a:xfrm rot="0" flipH="0" flipV="0">
            <a:off x="5493435" y="3640671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03" y="25628"/>
                  <a:pt x="0" y="19837"/>
                  <a:pt x="0" y="12776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837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7" name="Freeform 7077"/>
          <p:cNvSpPr/>
          <p:nvPr/>
        </p:nvSpPr>
        <p:spPr>
          <a:xfrm rot="0" flipH="0" flipV="0">
            <a:off x="5542915" y="3640658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8" name="Freeform 7078"/>
          <p:cNvSpPr/>
          <p:nvPr/>
        </p:nvSpPr>
        <p:spPr>
          <a:xfrm rot="0" flipH="0" flipV="0">
            <a:off x="5592381" y="3640671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9" name="Freeform 7079"/>
          <p:cNvSpPr/>
          <p:nvPr/>
        </p:nvSpPr>
        <p:spPr>
          <a:xfrm rot="0" flipH="0" flipV="0">
            <a:off x="7570889" y="3640658"/>
            <a:ext cx="25615" cy="25628"/>
          </a:xfrm>
          <a:custGeom>
            <a:pathLst>
              <a:path w="25615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0" name="Freeform 7080"/>
          <p:cNvSpPr/>
          <p:nvPr/>
        </p:nvSpPr>
        <p:spPr>
          <a:xfrm rot="0" flipH="0" flipV="0">
            <a:off x="7620342" y="3640658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1" name="Freeform 7081"/>
          <p:cNvSpPr/>
          <p:nvPr/>
        </p:nvSpPr>
        <p:spPr>
          <a:xfrm rot="0" flipH="0" flipV="0">
            <a:off x="7669809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2" name="Freeform 7082"/>
          <p:cNvSpPr/>
          <p:nvPr/>
        </p:nvSpPr>
        <p:spPr>
          <a:xfrm rot="0" flipH="0" flipV="0">
            <a:off x="7719288" y="3640658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3" name="Freeform 7083"/>
          <p:cNvSpPr/>
          <p:nvPr/>
        </p:nvSpPr>
        <p:spPr>
          <a:xfrm rot="0" flipH="0" flipV="0">
            <a:off x="7768742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4" name="Freeform 7084"/>
          <p:cNvSpPr/>
          <p:nvPr/>
        </p:nvSpPr>
        <p:spPr>
          <a:xfrm rot="0" flipH="0" flipV="0">
            <a:off x="7818221" y="3640658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5" name="Freeform 7085"/>
          <p:cNvSpPr/>
          <p:nvPr/>
        </p:nvSpPr>
        <p:spPr>
          <a:xfrm rot="0" flipH="0" flipV="0">
            <a:off x="7867675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6" name="Freeform 7086"/>
          <p:cNvSpPr/>
          <p:nvPr/>
        </p:nvSpPr>
        <p:spPr>
          <a:xfrm rot="0" flipH="0" flipV="0">
            <a:off x="7917154" y="3640658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7" name="Freeform 7087"/>
          <p:cNvSpPr/>
          <p:nvPr/>
        </p:nvSpPr>
        <p:spPr>
          <a:xfrm rot="0" flipH="0" flipV="0">
            <a:off x="8065541" y="3640658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8" name="Freeform 7088"/>
          <p:cNvSpPr/>
          <p:nvPr/>
        </p:nvSpPr>
        <p:spPr>
          <a:xfrm rot="0" flipH="0" flipV="0">
            <a:off x="8115020" y="3640658"/>
            <a:ext cx="25628" cy="25628"/>
          </a:xfrm>
          <a:custGeom>
            <a:pathLst>
              <a:path w="25628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9" name="Freeform 7089"/>
          <p:cNvSpPr/>
          <p:nvPr/>
        </p:nvSpPr>
        <p:spPr>
          <a:xfrm rot="0" flipH="0" flipV="0">
            <a:off x="2303373" y="368347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0" name="Freeform 7090"/>
          <p:cNvSpPr/>
          <p:nvPr/>
        </p:nvSpPr>
        <p:spPr>
          <a:xfrm rot="0" flipH="0" flipV="0">
            <a:off x="2352840" y="368347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1" name="Freeform 7091"/>
          <p:cNvSpPr/>
          <p:nvPr/>
        </p:nvSpPr>
        <p:spPr>
          <a:xfrm rot="0" flipH="0" flipV="0">
            <a:off x="2402357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2" name="Freeform 7092"/>
          <p:cNvSpPr/>
          <p:nvPr/>
        </p:nvSpPr>
        <p:spPr>
          <a:xfrm rot="0" flipH="0" flipV="0">
            <a:off x="2451823" y="368347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3" name="Freeform 7093"/>
          <p:cNvSpPr/>
          <p:nvPr/>
        </p:nvSpPr>
        <p:spPr>
          <a:xfrm rot="0" flipH="0" flipV="0">
            <a:off x="2501201" y="368347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4" name="Freeform 7094"/>
          <p:cNvSpPr/>
          <p:nvPr/>
        </p:nvSpPr>
        <p:spPr>
          <a:xfrm rot="0" flipH="0" flipV="0">
            <a:off x="2550668" y="368347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5" name="Freeform 7095"/>
          <p:cNvSpPr/>
          <p:nvPr/>
        </p:nvSpPr>
        <p:spPr>
          <a:xfrm rot="0" flipH="0" flipV="0">
            <a:off x="2600134" y="368347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6" name="Freeform 7096"/>
          <p:cNvSpPr/>
          <p:nvPr/>
        </p:nvSpPr>
        <p:spPr>
          <a:xfrm rot="0" flipH="0" flipV="0">
            <a:off x="2649600" y="368347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7" name="Freeform 7097"/>
          <p:cNvSpPr/>
          <p:nvPr/>
        </p:nvSpPr>
        <p:spPr>
          <a:xfrm rot="0" flipH="0" flipV="0">
            <a:off x="2699067" y="368347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8" name="Freeform 7098"/>
          <p:cNvSpPr/>
          <p:nvPr/>
        </p:nvSpPr>
        <p:spPr>
          <a:xfrm rot="0" flipH="0" flipV="0">
            <a:off x="2748534" y="368347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9" name="Freeform 7099"/>
          <p:cNvSpPr/>
          <p:nvPr/>
        </p:nvSpPr>
        <p:spPr>
          <a:xfrm rot="0" flipH="0" flipV="0">
            <a:off x="2798000" y="368347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0" name="Freeform 7100"/>
          <p:cNvSpPr/>
          <p:nvPr/>
        </p:nvSpPr>
        <p:spPr>
          <a:xfrm rot="0" flipH="0" flipV="0">
            <a:off x="2847517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1" name="Freeform 7101"/>
          <p:cNvSpPr/>
          <p:nvPr/>
        </p:nvSpPr>
        <p:spPr>
          <a:xfrm rot="0" flipH="0" flipV="0">
            <a:off x="2896984" y="368347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24" y="0"/>
                  <a:pt x="25615" y="5867"/>
                  <a:pt x="25615" y="12941"/>
                </a:cubicBezTo>
                <a:cubicBezTo>
                  <a:pt x="25615" y="20003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2" name="Freeform 7102"/>
          <p:cNvSpPr/>
          <p:nvPr/>
        </p:nvSpPr>
        <p:spPr>
          <a:xfrm rot="0" flipH="0" flipV="0">
            <a:off x="2946361" y="368347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20015" y="0"/>
                  <a:pt x="25717" y="5867"/>
                  <a:pt x="25717" y="12941"/>
                </a:cubicBezTo>
                <a:cubicBezTo>
                  <a:pt x="25717" y="20003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3" name="Freeform 7103"/>
          <p:cNvSpPr/>
          <p:nvPr/>
        </p:nvSpPr>
        <p:spPr>
          <a:xfrm rot="0" flipH="0" flipV="0">
            <a:off x="2995917" y="368347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24" y="0"/>
                  <a:pt x="25615" y="5867"/>
                  <a:pt x="25615" y="12941"/>
                </a:cubicBezTo>
                <a:cubicBezTo>
                  <a:pt x="25615" y="20003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4" name="Freeform 7104"/>
          <p:cNvSpPr/>
          <p:nvPr/>
        </p:nvSpPr>
        <p:spPr>
          <a:xfrm rot="0" flipH="0" flipV="0">
            <a:off x="3045294" y="3683470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5" name="Freeform 7105"/>
          <p:cNvSpPr/>
          <p:nvPr/>
        </p:nvSpPr>
        <p:spPr>
          <a:xfrm rot="0" flipH="0" flipV="0">
            <a:off x="3094761" y="368347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6" name="Freeform 7106"/>
          <p:cNvSpPr/>
          <p:nvPr/>
        </p:nvSpPr>
        <p:spPr>
          <a:xfrm rot="0" flipH="0" flipV="0">
            <a:off x="3144227" y="368347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7" name="Freeform 7107"/>
          <p:cNvSpPr/>
          <p:nvPr/>
        </p:nvSpPr>
        <p:spPr>
          <a:xfrm rot="0" flipH="0" flipV="0">
            <a:off x="3193707" y="368348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8" name="Freeform 7108"/>
          <p:cNvSpPr/>
          <p:nvPr/>
        </p:nvSpPr>
        <p:spPr>
          <a:xfrm rot="0" flipH="0" flipV="0">
            <a:off x="3243160" y="368347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9" name="Freeform 7109"/>
          <p:cNvSpPr/>
          <p:nvPr/>
        </p:nvSpPr>
        <p:spPr>
          <a:xfrm rot="0" flipH="0" flipV="0">
            <a:off x="3292640" y="3683482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0" name="Freeform 7110"/>
          <p:cNvSpPr/>
          <p:nvPr/>
        </p:nvSpPr>
        <p:spPr>
          <a:xfrm rot="0" flipH="0" flipV="0">
            <a:off x="4628108" y="368347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1" name="Freeform 7111"/>
          <p:cNvSpPr/>
          <p:nvPr/>
        </p:nvSpPr>
        <p:spPr>
          <a:xfrm rot="0" flipH="0" flipV="0">
            <a:off x="4677613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2" name="Freeform 7112"/>
          <p:cNvSpPr/>
          <p:nvPr/>
        </p:nvSpPr>
        <p:spPr>
          <a:xfrm rot="0" flipH="0" flipV="0">
            <a:off x="4727079" y="368347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20003"/>
                  <a:pt x="0" y="12941"/>
                </a:cubicBezTo>
                <a:cubicBezTo>
                  <a:pt x="0" y="5867"/>
                  <a:pt x="5715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3" name="Freeform 7113"/>
          <p:cNvSpPr/>
          <p:nvPr/>
        </p:nvSpPr>
        <p:spPr>
          <a:xfrm rot="0" flipH="0" flipV="0">
            <a:off x="4776546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4" name="Freeform 7114"/>
          <p:cNvSpPr/>
          <p:nvPr/>
        </p:nvSpPr>
        <p:spPr>
          <a:xfrm rot="0" flipH="0" flipV="0">
            <a:off x="4826012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5" name="Freeform 7115"/>
          <p:cNvSpPr/>
          <p:nvPr/>
        </p:nvSpPr>
        <p:spPr>
          <a:xfrm rot="0" flipH="0" flipV="0">
            <a:off x="4875492" y="368347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3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6" name="Freeform 7116"/>
          <p:cNvSpPr/>
          <p:nvPr/>
        </p:nvSpPr>
        <p:spPr>
          <a:xfrm rot="0" flipH="0" flipV="0">
            <a:off x="4924945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7" name="Freeform 7117"/>
          <p:cNvSpPr/>
          <p:nvPr/>
        </p:nvSpPr>
        <p:spPr>
          <a:xfrm rot="0" flipH="0" flipV="0">
            <a:off x="4974424" y="368347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8" name="Freeform 7118"/>
          <p:cNvSpPr/>
          <p:nvPr/>
        </p:nvSpPr>
        <p:spPr>
          <a:xfrm rot="0" flipH="0" flipV="0">
            <a:off x="5023878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9" name="Freeform 7119"/>
          <p:cNvSpPr/>
          <p:nvPr/>
        </p:nvSpPr>
        <p:spPr>
          <a:xfrm rot="0" flipH="0" flipV="0">
            <a:off x="5073357" y="368347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0" name="Freeform 7120"/>
          <p:cNvSpPr/>
          <p:nvPr/>
        </p:nvSpPr>
        <p:spPr>
          <a:xfrm rot="0" flipH="0" flipV="0">
            <a:off x="5122811" y="3683470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20003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539" y="5867"/>
                  <a:pt x="25539" y="12941"/>
                </a:cubicBezTo>
                <a:cubicBezTo>
                  <a:pt x="25539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1" name="Freeform 7121"/>
          <p:cNvSpPr/>
          <p:nvPr/>
        </p:nvSpPr>
        <p:spPr>
          <a:xfrm rot="0" flipH="0" flipV="0">
            <a:off x="5172290" y="368347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2" name="Freeform 7122"/>
          <p:cNvSpPr/>
          <p:nvPr/>
        </p:nvSpPr>
        <p:spPr>
          <a:xfrm rot="0" flipH="0" flipV="0">
            <a:off x="5221744" y="3683482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3" name="Freeform 7123"/>
          <p:cNvSpPr/>
          <p:nvPr/>
        </p:nvSpPr>
        <p:spPr>
          <a:xfrm rot="0" flipH="0" flipV="0">
            <a:off x="5419534" y="3683470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4" name="Freeform 7124"/>
          <p:cNvSpPr/>
          <p:nvPr/>
        </p:nvSpPr>
        <p:spPr>
          <a:xfrm rot="0" flipH="0" flipV="0">
            <a:off x="5469000" y="368347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628" y="5867"/>
                  <a:pt x="25628" y="12941"/>
                </a:cubicBezTo>
                <a:cubicBezTo>
                  <a:pt x="25628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5" name="Freeform 7125"/>
          <p:cNvSpPr/>
          <p:nvPr/>
        </p:nvSpPr>
        <p:spPr>
          <a:xfrm rot="0" flipH="0" flipV="0">
            <a:off x="5518467" y="368348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6" name="Freeform 7126"/>
          <p:cNvSpPr/>
          <p:nvPr/>
        </p:nvSpPr>
        <p:spPr>
          <a:xfrm rot="0" flipH="0" flipV="0">
            <a:off x="5567934" y="368348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7" name="Freeform 7127"/>
          <p:cNvSpPr/>
          <p:nvPr/>
        </p:nvSpPr>
        <p:spPr>
          <a:xfrm rot="0" flipH="0" flipV="0">
            <a:off x="7546441" y="368347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8" name="Freeform 7128"/>
          <p:cNvSpPr/>
          <p:nvPr/>
        </p:nvSpPr>
        <p:spPr>
          <a:xfrm rot="0" flipH="0" flipV="0">
            <a:off x="7595907" y="3683470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9" name="Freeform 7129"/>
          <p:cNvSpPr/>
          <p:nvPr/>
        </p:nvSpPr>
        <p:spPr>
          <a:xfrm rot="0" flipH="0" flipV="0">
            <a:off x="7645374" y="368347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0" name="Freeform 7130"/>
          <p:cNvSpPr/>
          <p:nvPr/>
        </p:nvSpPr>
        <p:spPr>
          <a:xfrm rot="0" flipH="0" flipV="0">
            <a:off x="7694841" y="3683470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1" name="Freeform 7131"/>
          <p:cNvSpPr/>
          <p:nvPr/>
        </p:nvSpPr>
        <p:spPr>
          <a:xfrm rot="0" flipH="0" flipV="0">
            <a:off x="7744307" y="368347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13" y="0"/>
                  <a:pt x="25628" y="5867"/>
                  <a:pt x="25628" y="12941"/>
                </a:cubicBezTo>
                <a:cubicBezTo>
                  <a:pt x="25628" y="20003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2" name="Freeform 7132"/>
          <p:cNvSpPr/>
          <p:nvPr/>
        </p:nvSpPr>
        <p:spPr>
          <a:xfrm rot="0" flipH="0" flipV="0">
            <a:off x="7793774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03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3" name="Freeform 7133"/>
          <p:cNvSpPr/>
          <p:nvPr/>
        </p:nvSpPr>
        <p:spPr>
          <a:xfrm rot="0" flipH="0" flipV="0">
            <a:off x="7843240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4" name="Freeform 7134"/>
          <p:cNvSpPr/>
          <p:nvPr/>
        </p:nvSpPr>
        <p:spPr>
          <a:xfrm rot="0" flipH="0" flipV="0">
            <a:off x="7892707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5" name="Freeform 7135"/>
          <p:cNvSpPr/>
          <p:nvPr/>
        </p:nvSpPr>
        <p:spPr>
          <a:xfrm rot="0" flipH="0" flipV="0">
            <a:off x="7942173" y="3683470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3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6" name="Freeform 7136"/>
          <p:cNvSpPr/>
          <p:nvPr/>
        </p:nvSpPr>
        <p:spPr>
          <a:xfrm rot="0" flipH="0" flipV="0">
            <a:off x="7991639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7" name="Freeform 7137"/>
          <p:cNvSpPr/>
          <p:nvPr/>
        </p:nvSpPr>
        <p:spPr>
          <a:xfrm rot="0" flipH="0" flipV="0">
            <a:off x="8041106" y="3683470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28" y="5867"/>
                  <a:pt x="25628" y="12941"/>
                </a:cubicBezTo>
                <a:cubicBezTo>
                  <a:pt x="25628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8" name="Freeform 7138"/>
          <p:cNvSpPr/>
          <p:nvPr/>
        </p:nvSpPr>
        <p:spPr>
          <a:xfrm rot="0" flipH="0" flipV="0">
            <a:off x="8090573" y="36834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9" name="Freeform 7139"/>
          <p:cNvSpPr/>
          <p:nvPr/>
        </p:nvSpPr>
        <p:spPr>
          <a:xfrm rot="0" flipH="0" flipV="0">
            <a:off x="8140039" y="3683470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28" y="5867"/>
                  <a:pt x="25628" y="12941"/>
                </a:cubicBezTo>
                <a:cubicBezTo>
                  <a:pt x="25628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0" name="Freeform 7140"/>
          <p:cNvSpPr/>
          <p:nvPr/>
        </p:nvSpPr>
        <p:spPr>
          <a:xfrm rot="0" flipH="0" flipV="0">
            <a:off x="2278392" y="372522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1" name="Freeform 7141"/>
          <p:cNvSpPr/>
          <p:nvPr/>
        </p:nvSpPr>
        <p:spPr>
          <a:xfrm rot="0" flipH="0" flipV="0">
            <a:off x="2327871" y="37252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2" name="Freeform 7142"/>
          <p:cNvSpPr/>
          <p:nvPr/>
        </p:nvSpPr>
        <p:spPr>
          <a:xfrm rot="0" flipH="0" flipV="0">
            <a:off x="2377325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3" name="Freeform 7143"/>
          <p:cNvSpPr/>
          <p:nvPr/>
        </p:nvSpPr>
        <p:spPr>
          <a:xfrm rot="0" flipH="0" flipV="0">
            <a:off x="2426715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4" name="Freeform 7144"/>
          <p:cNvSpPr/>
          <p:nvPr/>
        </p:nvSpPr>
        <p:spPr>
          <a:xfrm rot="0" flipH="0" flipV="0">
            <a:off x="2476182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5" name="Freeform 7145"/>
          <p:cNvSpPr/>
          <p:nvPr/>
        </p:nvSpPr>
        <p:spPr>
          <a:xfrm rot="0" flipH="0" flipV="0">
            <a:off x="2525649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6" name="Freeform 7146"/>
          <p:cNvSpPr/>
          <p:nvPr/>
        </p:nvSpPr>
        <p:spPr>
          <a:xfrm rot="0" flipH="0" flipV="0">
            <a:off x="2575115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7" name="Freeform 7147"/>
          <p:cNvSpPr/>
          <p:nvPr/>
        </p:nvSpPr>
        <p:spPr>
          <a:xfrm rot="0" flipH="0" flipV="0">
            <a:off x="2624581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8" name="Freeform 7148"/>
          <p:cNvSpPr/>
          <p:nvPr/>
        </p:nvSpPr>
        <p:spPr>
          <a:xfrm rot="0" flipH="0" flipV="0">
            <a:off x="2674048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9" name="Freeform 7149"/>
          <p:cNvSpPr/>
          <p:nvPr/>
        </p:nvSpPr>
        <p:spPr>
          <a:xfrm rot="0" flipH="0" flipV="0">
            <a:off x="2723515" y="372520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0" name="Freeform 7150"/>
          <p:cNvSpPr/>
          <p:nvPr/>
        </p:nvSpPr>
        <p:spPr>
          <a:xfrm rot="0" flipH="0" flipV="0">
            <a:off x="2772981" y="3725202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1" name="Freeform 7151"/>
          <p:cNvSpPr/>
          <p:nvPr/>
        </p:nvSpPr>
        <p:spPr>
          <a:xfrm rot="0" flipH="0" flipV="0">
            <a:off x="2822486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2" name="Freeform 7152"/>
          <p:cNvSpPr/>
          <p:nvPr/>
        </p:nvSpPr>
        <p:spPr>
          <a:xfrm rot="0" flipH="0" flipV="0">
            <a:off x="2871876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941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3" name="Freeform 7153"/>
          <p:cNvSpPr/>
          <p:nvPr/>
        </p:nvSpPr>
        <p:spPr>
          <a:xfrm rot="0" flipH="0" flipV="0">
            <a:off x="2921419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4" name="Freeform 7154"/>
          <p:cNvSpPr/>
          <p:nvPr/>
        </p:nvSpPr>
        <p:spPr>
          <a:xfrm rot="0" flipH="0" flipV="0">
            <a:off x="2970809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5" name="Freeform 7155"/>
          <p:cNvSpPr/>
          <p:nvPr/>
        </p:nvSpPr>
        <p:spPr>
          <a:xfrm rot="0" flipH="0" flipV="0">
            <a:off x="3020263" y="372520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6" name="Freeform 7156"/>
          <p:cNvSpPr/>
          <p:nvPr/>
        </p:nvSpPr>
        <p:spPr>
          <a:xfrm rot="0" flipH="0" flipV="0">
            <a:off x="3069742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7" name="Freeform 7157"/>
          <p:cNvSpPr/>
          <p:nvPr/>
        </p:nvSpPr>
        <p:spPr>
          <a:xfrm rot="0" flipH="0" flipV="0">
            <a:off x="3119208" y="3725202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8" name="Freeform 7158"/>
          <p:cNvSpPr/>
          <p:nvPr/>
        </p:nvSpPr>
        <p:spPr>
          <a:xfrm rot="0" flipH="0" flipV="0">
            <a:off x="3168675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9" name="Freeform 7159"/>
          <p:cNvSpPr/>
          <p:nvPr/>
        </p:nvSpPr>
        <p:spPr>
          <a:xfrm rot="0" flipH="0" flipV="0">
            <a:off x="3218141" y="372522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852"/>
                </a:cubicBezTo>
                <a:cubicBezTo>
                  <a:pt x="25628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0" name="Freeform 7160"/>
          <p:cNvSpPr/>
          <p:nvPr/>
        </p:nvSpPr>
        <p:spPr>
          <a:xfrm rot="0" flipH="0" flipV="0">
            <a:off x="3267608" y="372522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1" name="Freeform 7161"/>
          <p:cNvSpPr/>
          <p:nvPr/>
        </p:nvSpPr>
        <p:spPr>
          <a:xfrm rot="0" flipH="0" flipV="0">
            <a:off x="4603076" y="372522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2" name="Freeform 7162"/>
          <p:cNvSpPr/>
          <p:nvPr/>
        </p:nvSpPr>
        <p:spPr>
          <a:xfrm rot="0" flipH="0" flipV="0">
            <a:off x="4652556" y="37252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3" name="Freeform 7163"/>
          <p:cNvSpPr/>
          <p:nvPr/>
        </p:nvSpPr>
        <p:spPr>
          <a:xfrm rot="0" flipH="0" flipV="0">
            <a:off x="4702060" y="37252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4" name="Freeform 7164"/>
          <p:cNvSpPr/>
          <p:nvPr/>
        </p:nvSpPr>
        <p:spPr>
          <a:xfrm rot="0" flipH="0" flipV="0">
            <a:off x="4751527" y="3725202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5" name="Freeform 7165"/>
          <p:cNvSpPr/>
          <p:nvPr/>
        </p:nvSpPr>
        <p:spPr>
          <a:xfrm rot="0" flipH="0" flipV="0">
            <a:off x="4800993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6" name="Freeform 7166"/>
          <p:cNvSpPr/>
          <p:nvPr/>
        </p:nvSpPr>
        <p:spPr>
          <a:xfrm rot="0" flipH="0" flipV="0">
            <a:off x="4850460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7" name="Freeform 7167"/>
          <p:cNvSpPr/>
          <p:nvPr/>
        </p:nvSpPr>
        <p:spPr>
          <a:xfrm rot="0" flipH="0" flipV="0">
            <a:off x="4899926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8" name="Freeform 7168"/>
          <p:cNvSpPr/>
          <p:nvPr/>
        </p:nvSpPr>
        <p:spPr>
          <a:xfrm rot="0" flipH="0" flipV="0">
            <a:off x="4949393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9" name="Freeform 7169"/>
          <p:cNvSpPr/>
          <p:nvPr/>
        </p:nvSpPr>
        <p:spPr>
          <a:xfrm rot="0" flipH="0" flipV="0">
            <a:off x="4998859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0" name="Freeform 7170"/>
          <p:cNvSpPr/>
          <p:nvPr/>
        </p:nvSpPr>
        <p:spPr>
          <a:xfrm rot="0" flipH="0" flipV="0">
            <a:off x="5048326" y="3725202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1" name="Freeform 7171"/>
          <p:cNvSpPr/>
          <p:nvPr/>
        </p:nvSpPr>
        <p:spPr>
          <a:xfrm rot="0" flipH="0" flipV="0">
            <a:off x="5097716" y="372520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2" name="Freeform 7172"/>
          <p:cNvSpPr/>
          <p:nvPr/>
        </p:nvSpPr>
        <p:spPr>
          <a:xfrm rot="0" flipH="0" flipV="0">
            <a:off x="5147259" y="3725202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3" name="Freeform 7173"/>
          <p:cNvSpPr/>
          <p:nvPr/>
        </p:nvSpPr>
        <p:spPr>
          <a:xfrm rot="0" flipH="0" flipV="0">
            <a:off x="5196649" y="372522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4" name="Freeform 7174"/>
          <p:cNvSpPr/>
          <p:nvPr/>
        </p:nvSpPr>
        <p:spPr>
          <a:xfrm rot="0" flipH="0" flipV="0">
            <a:off x="5443981" y="372520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5" name="Freeform 7175"/>
          <p:cNvSpPr/>
          <p:nvPr/>
        </p:nvSpPr>
        <p:spPr>
          <a:xfrm rot="0" flipH="0" flipV="0">
            <a:off x="5493435" y="372520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6" name="Freeform 7176"/>
          <p:cNvSpPr/>
          <p:nvPr/>
        </p:nvSpPr>
        <p:spPr>
          <a:xfrm rot="0" flipH="0" flipV="0">
            <a:off x="5542915" y="372522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7" name="Freeform 7177"/>
          <p:cNvSpPr/>
          <p:nvPr/>
        </p:nvSpPr>
        <p:spPr>
          <a:xfrm rot="0" flipH="0" flipV="0">
            <a:off x="7471955" y="372520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8" name="Freeform 7178"/>
          <p:cNvSpPr/>
          <p:nvPr/>
        </p:nvSpPr>
        <p:spPr>
          <a:xfrm rot="0" flipH="0" flipV="0">
            <a:off x="7521410" y="372520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9" name="Freeform 7179"/>
          <p:cNvSpPr/>
          <p:nvPr/>
        </p:nvSpPr>
        <p:spPr>
          <a:xfrm rot="0" flipH="0" flipV="0">
            <a:off x="7570889" y="372520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0" name="Freeform 7180"/>
          <p:cNvSpPr/>
          <p:nvPr/>
        </p:nvSpPr>
        <p:spPr>
          <a:xfrm rot="0" flipH="0" flipV="0">
            <a:off x="7620342" y="372520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1" name="Freeform 7181"/>
          <p:cNvSpPr/>
          <p:nvPr/>
        </p:nvSpPr>
        <p:spPr>
          <a:xfrm rot="0" flipH="0" flipV="0">
            <a:off x="7669809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2" name="Freeform 7182"/>
          <p:cNvSpPr/>
          <p:nvPr/>
        </p:nvSpPr>
        <p:spPr>
          <a:xfrm rot="0" flipH="0" flipV="0">
            <a:off x="7719288" y="3725202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3" name="Freeform 7183"/>
          <p:cNvSpPr/>
          <p:nvPr/>
        </p:nvSpPr>
        <p:spPr>
          <a:xfrm rot="0" flipH="0" flipV="0">
            <a:off x="7768742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4" name="Freeform 7184"/>
          <p:cNvSpPr/>
          <p:nvPr/>
        </p:nvSpPr>
        <p:spPr>
          <a:xfrm rot="0" flipH="0" flipV="0">
            <a:off x="7818221" y="37252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5" name="Freeform 7185"/>
          <p:cNvSpPr/>
          <p:nvPr/>
        </p:nvSpPr>
        <p:spPr>
          <a:xfrm rot="0" flipH="0" flipV="0">
            <a:off x="7867675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6" name="Freeform 7186"/>
          <p:cNvSpPr/>
          <p:nvPr/>
        </p:nvSpPr>
        <p:spPr>
          <a:xfrm rot="0" flipH="0" flipV="0">
            <a:off x="7917154" y="37252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7" name="Freeform 7187"/>
          <p:cNvSpPr/>
          <p:nvPr/>
        </p:nvSpPr>
        <p:spPr>
          <a:xfrm rot="0" flipH="0" flipV="0">
            <a:off x="7966620" y="37252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8" name="Freeform 7188"/>
          <p:cNvSpPr/>
          <p:nvPr/>
        </p:nvSpPr>
        <p:spPr>
          <a:xfrm rot="0" flipH="0" flipV="0">
            <a:off x="8016087" y="37252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9" name="Freeform 7189"/>
          <p:cNvSpPr/>
          <p:nvPr/>
        </p:nvSpPr>
        <p:spPr>
          <a:xfrm rot="0" flipH="0" flipV="0">
            <a:off x="8065541" y="37252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0" name="Freeform 7190"/>
          <p:cNvSpPr/>
          <p:nvPr/>
        </p:nvSpPr>
        <p:spPr>
          <a:xfrm rot="0" flipH="0" flipV="0">
            <a:off x="8115020" y="3725202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1" name="Freeform 7191"/>
          <p:cNvSpPr/>
          <p:nvPr/>
        </p:nvSpPr>
        <p:spPr>
          <a:xfrm rot="0" flipH="0" flipV="0">
            <a:off x="8164474" y="3725202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2" name="Freeform 7192"/>
          <p:cNvSpPr/>
          <p:nvPr/>
        </p:nvSpPr>
        <p:spPr>
          <a:xfrm rot="0" flipH="0" flipV="0">
            <a:off x="2352840" y="376810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3" name="Freeform 7193"/>
          <p:cNvSpPr/>
          <p:nvPr/>
        </p:nvSpPr>
        <p:spPr>
          <a:xfrm rot="0" flipH="0" flipV="0">
            <a:off x="2402357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4" name="Freeform 7194"/>
          <p:cNvSpPr/>
          <p:nvPr/>
        </p:nvSpPr>
        <p:spPr>
          <a:xfrm rot="0" flipH="0" flipV="0">
            <a:off x="2451823" y="37681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5" name="Freeform 7195"/>
          <p:cNvSpPr/>
          <p:nvPr/>
        </p:nvSpPr>
        <p:spPr>
          <a:xfrm rot="0" flipH="0" flipV="0">
            <a:off x="2501201" y="376810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6" name="Freeform 7196"/>
          <p:cNvSpPr/>
          <p:nvPr/>
        </p:nvSpPr>
        <p:spPr>
          <a:xfrm rot="0" flipH="0" flipV="0">
            <a:off x="2550668" y="37681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7" name="Freeform 7197"/>
          <p:cNvSpPr/>
          <p:nvPr/>
        </p:nvSpPr>
        <p:spPr>
          <a:xfrm rot="0" flipH="0" flipV="0">
            <a:off x="2600134" y="376810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8" name="Freeform 7198"/>
          <p:cNvSpPr/>
          <p:nvPr/>
        </p:nvSpPr>
        <p:spPr>
          <a:xfrm rot="0" flipH="0" flipV="0">
            <a:off x="2649600" y="37681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9" name="Freeform 7199"/>
          <p:cNvSpPr/>
          <p:nvPr/>
        </p:nvSpPr>
        <p:spPr>
          <a:xfrm rot="0" flipH="0" flipV="0">
            <a:off x="2699067" y="376810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0" name="Freeform 7200"/>
          <p:cNvSpPr/>
          <p:nvPr/>
        </p:nvSpPr>
        <p:spPr>
          <a:xfrm rot="0" flipH="0" flipV="0">
            <a:off x="2748534" y="37681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1" name="Freeform 7201"/>
          <p:cNvSpPr/>
          <p:nvPr/>
        </p:nvSpPr>
        <p:spPr>
          <a:xfrm rot="0" flipH="0" flipV="0">
            <a:off x="2798000" y="376810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2" name="Freeform 7202"/>
          <p:cNvSpPr/>
          <p:nvPr/>
        </p:nvSpPr>
        <p:spPr>
          <a:xfrm rot="0" flipH="0" flipV="0">
            <a:off x="2847517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3" name="Freeform 7203"/>
          <p:cNvSpPr/>
          <p:nvPr/>
        </p:nvSpPr>
        <p:spPr>
          <a:xfrm rot="0" flipH="0" flipV="0">
            <a:off x="2896984" y="37681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4" name="Freeform 7204"/>
          <p:cNvSpPr/>
          <p:nvPr/>
        </p:nvSpPr>
        <p:spPr>
          <a:xfrm rot="0" flipH="0" flipV="0">
            <a:off x="2946361" y="376810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941"/>
                </a:cubicBezTo>
                <a:cubicBezTo>
                  <a:pt x="25717" y="20002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5" name="Freeform 7205"/>
          <p:cNvSpPr/>
          <p:nvPr/>
        </p:nvSpPr>
        <p:spPr>
          <a:xfrm rot="0" flipH="0" flipV="0">
            <a:off x="2995917" y="37681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6" name="Freeform 7206"/>
          <p:cNvSpPr/>
          <p:nvPr/>
        </p:nvSpPr>
        <p:spPr>
          <a:xfrm rot="0" flipH="0" flipV="0">
            <a:off x="3045294" y="376810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7" name="Freeform 7207"/>
          <p:cNvSpPr/>
          <p:nvPr/>
        </p:nvSpPr>
        <p:spPr>
          <a:xfrm rot="0" flipH="0" flipV="0">
            <a:off x="3094761" y="376810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8" name="Freeform 7208"/>
          <p:cNvSpPr/>
          <p:nvPr/>
        </p:nvSpPr>
        <p:spPr>
          <a:xfrm rot="0" flipH="0" flipV="0">
            <a:off x="3144227" y="3768102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9" name="Freeform 7209"/>
          <p:cNvSpPr/>
          <p:nvPr/>
        </p:nvSpPr>
        <p:spPr>
          <a:xfrm rot="0" flipH="0" flipV="0">
            <a:off x="3193707" y="376812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0" name="Freeform 7210"/>
          <p:cNvSpPr/>
          <p:nvPr/>
        </p:nvSpPr>
        <p:spPr>
          <a:xfrm rot="0" flipH="0" flipV="0">
            <a:off x="3243160" y="376812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1" name="Freeform 7211"/>
          <p:cNvSpPr/>
          <p:nvPr/>
        </p:nvSpPr>
        <p:spPr>
          <a:xfrm rot="0" flipH="0" flipV="0">
            <a:off x="4628108" y="3768128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2" name="Freeform 7212"/>
          <p:cNvSpPr/>
          <p:nvPr/>
        </p:nvSpPr>
        <p:spPr>
          <a:xfrm rot="0" flipH="0" flipV="0">
            <a:off x="4677613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3" name="Freeform 7213"/>
          <p:cNvSpPr/>
          <p:nvPr/>
        </p:nvSpPr>
        <p:spPr>
          <a:xfrm rot="0" flipH="0" flipV="0">
            <a:off x="4727079" y="376810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4" name="Freeform 7214"/>
          <p:cNvSpPr/>
          <p:nvPr/>
        </p:nvSpPr>
        <p:spPr>
          <a:xfrm rot="0" flipH="0" flipV="0">
            <a:off x="4776546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5" name="Freeform 7215"/>
          <p:cNvSpPr/>
          <p:nvPr/>
        </p:nvSpPr>
        <p:spPr>
          <a:xfrm rot="0" flipH="0" flipV="0">
            <a:off x="4826012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6" name="Freeform 7216"/>
          <p:cNvSpPr/>
          <p:nvPr/>
        </p:nvSpPr>
        <p:spPr>
          <a:xfrm rot="0" flipH="0" flipV="0">
            <a:off x="4875492" y="37681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7" name="Freeform 7217"/>
          <p:cNvSpPr/>
          <p:nvPr/>
        </p:nvSpPr>
        <p:spPr>
          <a:xfrm rot="0" flipH="0" flipV="0">
            <a:off x="4924945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8" name="Freeform 7218"/>
          <p:cNvSpPr/>
          <p:nvPr/>
        </p:nvSpPr>
        <p:spPr>
          <a:xfrm rot="0" flipH="0" flipV="0">
            <a:off x="4974424" y="37681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9" name="Freeform 7219"/>
          <p:cNvSpPr/>
          <p:nvPr/>
        </p:nvSpPr>
        <p:spPr>
          <a:xfrm rot="0" flipH="0" flipV="0">
            <a:off x="5023878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0" name="Freeform 7220"/>
          <p:cNvSpPr/>
          <p:nvPr/>
        </p:nvSpPr>
        <p:spPr>
          <a:xfrm rot="0" flipH="0" flipV="0">
            <a:off x="5073357" y="37681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1" name="Freeform 7221"/>
          <p:cNvSpPr/>
          <p:nvPr/>
        </p:nvSpPr>
        <p:spPr>
          <a:xfrm rot="0" flipH="0" flipV="0">
            <a:off x="5122811" y="3768102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2" name="Freeform 7222"/>
          <p:cNvSpPr/>
          <p:nvPr/>
        </p:nvSpPr>
        <p:spPr>
          <a:xfrm rot="0" flipH="0" flipV="0">
            <a:off x="5172290" y="37681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3" name="Freeform 7223"/>
          <p:cNvSpPr/>
          <p:nvPr/>
        </p:nvSpPr>
        <p:spPr>
          <a:xfrm rot="0" flipH="0" flipV="0">
            <a:off x="5419534" y="376810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4" name="Freeform 7224"/>
          <p:cNvSpPr/>
          <p:nvPr/>
        </p:nvSpPr>
        <p:spPr>
          <a:xfrm rot="0" flipH="0" flipV="0">
            <a:off x="5469000" y="376810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5" name="Freeform 7225"/>
          <p:cNvSpPr/>
          <p:nvPr/>
        </p:nvSpPr>
        <p:spPr>
          <a:xfrm rot="0" flipH="0" flipV="0">
            <a:off x="5518467" y="376810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6" name="Freeform 7226"/>
          <p:cNvSpPr/>
          <p:nvPr/>
        </p:nvSpPr>
        <p:spPr>
          <a:xfrm rot="0" flipH="0" flipV="0">
            <a:off x="7348563" y="376810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7" name="Freeform 7227"/>
          <p:cNvSpPr/>
          <p:nvPr/>
        </p:nvSpPr>
        <p:spPr>
          <a:xfrm rot="0" flipH="0" flipV="0">
            <a:off x="7398041" y="376810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8" name="Freeform 7228"/>
          <p:cNvSpPr/>
          <p:nvPr/>
        </p:nvSpPr>
        <p:spPr>
          <a:xfrm rot="0" flipH="0" flipV="0">
            <a:off x="7447495" y="3768102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9" name="Freeform 7229"/>
          <p:cNvSpPr/>
          <p:nvPr/>
        </p:nvSpPr>
        <p:spPr>
          <a:xfrm rot="0" flipH="0" flipV="0">
            <a:off x="7496975" y="376810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0" name="Freeform 7230"/>
          <p:cNvSpPr/>
          <p:nvPr/>
        </p:nvSpPr>
        <p:spPr>
          <a:xfrm rot="0" flipH="0" flipV="0">
            <a:off x="7546441" y="376810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1" name="Freeform 7231"/>
          <p:cNvSpPr/>
          <p:nvPr/>
        </p:nvSpPr>
        <p:spPr>
          <a:xfrm rot="0" flipH="0" flipV="0">
            <a:off x="7595907" y="376810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2" name="Freeform 7232"/>
          <p:cNvSpPr/>
          <p:nvPr/>
        </p:nvSpPr>
        <p:spPr>
          <a:xfrm rot="0" flipH="0" flipV="0">
            <a:off x="7645374" y="376810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3" name="Freeform 7233"/>
          <p:cNvSpPr/>
          <p:nvPr/>
        </p:nvSpPr>
        <p:spPr>
          <a:xfrm rot="0" flipH="0" flipV="0">
            <a:off x="7694841" y="3768102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4" name="Freeform 7234"/>
          <p:cNvSpPr/>
          <p:nvPr/>
        </p:nvSpPr>
        <p:spPr>
          <a:xfrm rot="0" flipH="0" flipV="0">
            <a:off x="7744307" y="376810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5" name="Freeform 7235"/>
          <p:cNvSpPr/>
          <p:nvPr/>
        </p:nvSpPr>
        <p:spPr>
          <a:xfrm rot="0" flipH="0" flipV="0">
            <a:off x="7793774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6" name="Freeform 7236"/>
          <p:cNvSpPr/>
          <p:nvPr/>
        </p:nvSpPr>
        <p:spPr>
          <a:xfrm rot="0" flipH="0" flipV="0">
            <a:off x="7843240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7" name="Freeform 7237"/>
          <p:cNvSpPr/>
          <p:nvPr/>
        </p:nvSpPr>
        <p:spPr>
          <a:xfrm rot="0" flipH="0" flipV="0">
            <a:off x="7892707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8" name="Freeform 7238"/>
          <p:cNvSpPr/>
          <p:nvPr/>
        </p:nvSpPr>
        <p:spPr>
          <a:xfrm rot="0" flipH="0" flipV="0">
            <a:off x="7942173" y="3768102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9" name="Freeform 7239"/>
          <p:cNvSpPr/>
          <p:nvPr/>
        </p:nvSpPr>
        <p:spPr>
          <a:xfrm rot="0" flipH="0" flipV="0">
            <a:off x="7991639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0" name="Freeform 7240"/>
          <p:cNvSpPr/>
          <p:nvPr/>
        </p:nvSpPr>
        <p:spPr>
          <a:xfrm rot="0" flipH="0" flipV="0">
            <a:off x="8041106" y="3768102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1" name="Freeform 7241"/>
          <p:cNvSpPr/>
          <p:nvPr/>
        </p:nvSpPr>
        <p:spPr>
          <a:xfrm rot="0" flipH="0" flipV="0">
            <a:off x="8090573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2" name="Freeform 7242"/>
          <p:cNvSpPr/>
          <p:nvPr/>
        </p:nvSpPr>
        <p:spPr>
          <a:xfrm rot="0" flipH="0" flipV="0">
            <a:off x="8140039" y="3768128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3" name="Freeform 7243"/>
          <p:cNvSpPr/>
          <p:nvPr/>
        </p:nvSpPr>
        <p:spPr>
          <a:xfrm rot="0" flipH="0" flipV="0">
            <a:off x="8189506" y="376810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4" name="Freeform 7244"/>
          <p:cNvSpPr/>
          <p:nvPr/>
        </p:nvSpPr>
        <p:spPr>
          <a:xfrm rot="0" flipH="0" flipV="0">
            <a:off x="8238972" y="3768128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5" name="Freeform 7245"/>
          <p:cNvSpPr/>
          <p:nvPr/>
        </p:nvSpPr>
        <p:spPr>
          <a:xfrm rot="0" flipH="0" flipV="0">
            <a:off x="2377325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6" name="Freeform 7246"/>
          <p:cNvSpPr/>
          <p:nvPr/>
        </p:nvSpPr>
        <p:spPr>
          <a:xfrm rot="0" flipH="0" flipV="0">
            <a:off x="2426715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7" name="Freeform 7247"/>
          <p:cNvSpPr/>
          <p:nvPr/>
        </p:nvSpPr>
        <p:spPr>
          <a:xfrm rot="0" flipH="0" flipV="0">
            <a:off x="2476182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8" name="Freeform 7248"/>
          <p:cNvSpPr/>
          <p:nvPr/>
        </p:nvSpPr>
        <p:spPr>
          <a:xfrm rot="0" flipH="0" flipV="0">
            <a:off x="2525649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9" name="Freeform 7249"/>
          <p:cNvSpPr/>
          <p:nvPr/>
        </p:nvSpPr>
        <p:spPr>
          <a:xfrm rot="0" flipH="0" flipV="0">
            <a:off x="2575115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0" name="Freeform 7250"/>
          <p:cNvSpPr/>
          <p:nvPr/>
        </p:nvSpPr>
        <p:spPr>
          <a:xfrm rot="0" flipH="0" flipV="0">
            <a:off x="2624581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1" name="Freeform 7251"/>
          <p:cNvSpPr/>
          <p:nvPr/>
        </p:nvSpPr>
        <p:spPr>
          <a:xfrm rot="0" flipH="0" flipV="0">
            <a:off x="2674048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2" name="Freeform 7252"/>
          <p:cNvSpPr/>
          <p:nvPr/>
        </p:nvSpPr>
        <p:spPr>
          <a:xfrm rot="0" flipH="0" flipV="0">
            <a:off x="2723515" y="380984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3" name="Freeform 7253"/>
          <p:cNvSpPr/>
          <p:nvPr/>
        </p:nvSpPr>
        <p:spPr>
          <a:xfrm rot="0" flipH="0" flipV="0">
            <a:off x="2772981" y="3809847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4" name="Freeform 7254"/>
          <p:cNvSpPr/>
          <p:nvPr/>
        </p:nvSpPr>
        <p:spPr>
          <a:xfrm rot="0" flipH="0" flipV="0">
            <a:off x="2822486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5" name="Freeform 7255"/>
          <p:cNvSpPr/>
          <p:nvPr/>
        </p:nvSpPr>
        <p:spPr>
          <a:xfrm rot="0" flipH="0" flipV="0">
            <a:off x="2871876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6" name="Freeform 7256"/>
          <p:cNvSpPr/>
          <p:nvPr/>
        </p:nvSpPr>
        <p:spPr>
          <a:xfrm rot="0" flipH="0" flipV="0">
            <a:off x="2921419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7" name="Freeform 7257"/>
          <p:cNvSpPr/>
          <p:nvPr/>
        </p:nvSpPr>
        <p:spPr>
          <a:xfrm rot="0" flipH="0" flipV="0">
            <a:off x="2970809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8" name="Freeform 7258"/>
          <p:cNvSpPr/>
          <p:nvPr/>
        </p:nvSpPr>
        <p:spPr>
          <a:xfrm rot="0" flipH="0" flipV="0">
            <a:off x="3020263" y="380984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9" name="Freeform 7259"/>
          <p:cNvSpPr/>
          <p:nvPr/>
        </p:nvSpPr>
        <p:spPr>
          <a:xfrm rot="0" flipH="0" flipV="0">
            <a:off x="3069742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0" name="Freeform 7260"/>
          <p:cNvSpPr/>
          <p:nvPr/>
        </p:nvSpPr>
        <p:spPr>
          <a:xfrm rot="0" flipH="0" flipV="0">
            <a:off x="3119208" y="3809847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1" name="Freeform 7261"/>
          <p:cNvSpPr/>
          <p:nvPr/>
        </p:nvSpPr>
        <p:spPr>
          <a:xfrm rot="0" flipH="0" flipV="0">
            <a:off x="3168675" y="38098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2" name="Freeform 7262"/>
          <p:cNvSpPr/>
          <p:nvPr/>
        </p:nvSpPr>
        <p:spPr>
          <a:xfrm rot="0" flipH="0" flipV="0">
            <a:off x="3218141" y="380986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3" name="Freeform 7263"/>
          <p:cNvSpPr/>
          <p:nvPr/>
        </p:nvSpPr>
        <p:spPr>
          <a:xfrm rot="0" flipH="0" flipV="0">
            <a:off x="4652556" y="380986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4" name="Freeform 7264"/>
          <p:cNvSpPr/>
          <p:nvPr/>
        </p:nvSpPr>
        <p:spPr>
          <a:xfrm rot="0" flipH="0" flipV="0">
            <a:off x="4702060" y="38098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5" name="Freeform 7265"/>
          <p:cNvSpPr/>
          <p:nvPr/>
        </p:nvSpPr>
        <p:spPr>
          <a:xfrm rot="0" flipH="0" flipV="0">
            <a:off x="4751527" y="380984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6" name="Freeform 7266"/>
          <p:cNvSpPr/>
          <p:nvPr/>
        </p:nvSpPr>
        <p:spPr>
          <a:xfrm rot="0" flipH="0" flipV="0">
            <a:off x="4800993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7" name="Freeform 7267"/>
          <p:cNvSpPr/>
          <p:nvPr/>
        </p:nvSpPr>
        <p:spPr>
          <a:xfrm rot="0" flipH="0" flipV="0">
            <a:off x="4850460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8" name="Freeform 7268"/>
          <p:cNvSpPr/>
          <p:nvPr/>
        </p:nvSpPr>
        <p:spPr>
          <a:xfrm rot="0" flipH="0" flipV="0">
            <a:off x="4899926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9" name="Freeform 7269"/>
          <p:cNvSpPr/>
          <p:nvPr/>
        </p:nvSpPr>
        <p:spPr>
          <a:xfrm rot="0" flipH="0" flipV="0">
            <a:off x="4949393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0" name="Freeform 7270"/>
          <p:cNvSpPr/>
          <p:nvPr/>
        </p:nvSpPr>
        <p:spPr>
          <a:xfrm rot="0" flipH="0" flipV="0">
            <a:off x="4998859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1" name="Freeform 7271"/>
          <p:cNvSpPr/>
          <p:nvPr/>
        </p:nvSpPr>
        <p:spPr>
          <a:xfrm rot="0" flipH="0" flipV="0">
            <a:off x="5048326" y="380986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2" name="Freeform 7272"/>
          <p:cNvSpPr/>
          <p:nvPr/>
        </p:nvSpPr>
        <p:spPr>
          <a:xfrm rot="0" flipH="0" flipV="0">
            <a:off x="5097716" y="380984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3" name="Freeform 7273"/>
          <p:cNvSpPr/>
          <p:nvPr/>
        </p:nvSpPr>
        <p:spPr>
          <a:xfrm rot="0" flipH="0" flipV="0">
            <a:off x="5147259" y="3809847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4" name="Freeform 7274"/>
          <p:cNvSpPr/>
          <p:nvPr/>
        </p:nvSpPr>
        <p:spPr>
          <a:xfrm rot="0" flipH="0" flipV="0">
            <a:off x="5196649" y="380984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5" name="Freeform 7275"/>
          <p:cNvSpPr/>
          <p:nvPr/>
        </p:nvSpPr>
        <p:spPr>
          <a:xfrm rot="0" flipH="0" flipV="0">
            <a:off x="5443981" y="380984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6" name="Freeform 7276"/>
          <p:cNvSpPr/>
          <p:nvPr/>
        </p:nvSpPr>
        <p:spPr>
          <a:xfrm rot="0" flipH="0" flipV="0">
            <a:off x="5493435" y="380984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20002"/>
                  <a:pt x="0" y="12852"/>
                </a:cubicBezTo>
                <a:cubicBezTo>
                  <a:pt x="0" y="5778"/>
                  <a:pt x="5703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7" name="Freeform 7277"/>
          <p:cNvSpPr/>
          <p:nvPr/>
        </p:nvSpPr>
        <p:spPr>
          <a:xfrm rot="0" flipH="0" flipV="0">
            <a:off x="5542915" y="380986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913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8" name="Freeform 7278"/>
          <p:cNvSpPr/>
          <p:nvPr/>
        </p:nvSpPr>
        <p:spPr>
          <a:xfrm rot="0" flipH="0" flipV="0">
            <a:off x="7323543" y="380984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9" name="Freeform 7279"/>
          <p:cNvSpPr/>
          <p:nvPr/>
        </p:nvSpPr>
        <p:spPr>
          <a:xfrm rot="0" flipH="0" flipV="0">
            <a:off x="7373010" y="380984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0" name="Freeform 7280"/>
          <p:cNvSpPr/>
          <p:nvPr/>
        </p:nvSpPr>
        <p:spPr>
          <a:xfrm rot="0" flipH="0" flipV="0">
            <a:off x="7422476" y="380984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1" name="Freeform 7281"/>
          <p:cNvSpPr/>
          <p:nvPr/>
        </p:nvSpPr>
        <p:spPr>
          <a:xfrm rot="0" flipH="0" flipV="0">
            <a:off x="7471955" y="380984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2" name="Freeform 7282"/>
          <p:cNvSpPr/>
          <p:nvPr/>
        </p:nvSpPr>
        <p:spPr>
          <a:xfrm rot="0" flipH="0" flipV="0">
            <a:off x="7521410" y="380984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3" name="Freeform 7283"/>
          <p:cNvSpPr/>
          <p:nvPr/>
        </p:nvSpPr>
        <p:spPr>
          <a:xfrm rot="0" flipH="0" flipV="0">
            <a:off x="7570889" y="380984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4" name="Freeform 7284"/>
          <p:cNvSpPr/>
          <p:nvPr/>
        </p:nvSpPr>
        <p:spPr>
          <a:xfrm rot="0" flipH="0" flipV="0">
            <a:off x="7620342" y="380984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5" name="Freeform 7285"/>
          <p:cNvSpPr/>
          <p:nvPr/>
        </p:nvSpPr>
        <p:spPr>
          <a:xfrm rot="0" flipH="0" flipV="0">
            <a:off x="7669809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6" name="Freeform 7286"/>
          <p:cNvSpPr/>
          <p:nvPr/>
        </p:nvSpPr>
        <p:spPr>
          <a:xfrm rot="0" flipH="0" flipV="0">
            <a:off x="7719288" y="380984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913" y="0"/>
                  <a:pt x="25628" y="5778"/>
                  <a:pt x="25628" y="12852"/>
                </a:cubicBezTo>
                <a:cubicBezTo>
                  <a:pt x="25628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7" name="Freeform 7287"/>
          <p:cNvSpPr/>
          <p:nvPr/>
        </p:nvSpPr>
        <p:spPr>
          <a:xfrm rot="0" flipH="0" flipV="0">
            <a:off x="7768742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8" name="Freeform 7288"/>
          <p:cNvSpPr/>
          <p:nvPr/>
        </p:nvSpPr>
        <p:spPr>
          <a:xfrm rot="0" flipH="0" flipV="0">
            <a:off x="7818221" y="38098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9" name="Freeform 7289"/>
          <p:cNvSpPr/>
          <p:nvPr/>
        </p:nvSpPr>
        <p:spPr>
          <a:xfrm rot="0" flipH="0" flipV="0">
            <a:off x="7867675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0" name="Freeform 7290"/>
          <p:cNvSpPr/>
          <p:nvPr/>
        </p:nvSpPr>
        <p:spPr>
          <a:xfrm rot="0" flipH="0" flipV="0">
            <a:off x="7917154" y="38098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1" name="Freeform 7291"/>
          <p:cNvSpPr/>
          <p:nvPr/>
        </p:nvSpPr>
        <p:spPr>
          <a:xfrm rot="0" flipH="0" flipV="0">
            <a:off x="7966620" y="38098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2" name="Freeform 7292"/>
          <p:cNvSpPr/>
          <p:nvPr/>
        </p:nvSpPr>
        <p:spPr>
          <a:xfrm rot="0" flipH="0" flipV="0">
            <a:off x="8016087" y="38098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3" name="Freeform 7293"/>
          <p:cNvSpPr/>
          <p:nvPr/>
        </p:nvSpPr>
        <p:spPr>
          <a:xfrm rot="0" flipH="0" flipV="0">
            <a:off x="8065541" y="3809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4" name="Freeform 7294"/>
          <p:cNvSpPr/>
          <p:nvPr/>
        </p:nvSpPr>
        <p:spPr>
          <a:xfrm rot="0" flipH="0" flipV="0">
            <a:off x="8115020" y="380984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5" name="Freeform 7295"/>
          <p:cNvSpPr/>
          <p:nvPr/>
        </p:nvSpPr>
        <p:spPr>
          <a:xfrm rot="0" flipH="0" flipV="0">
            <a:off x="8164474" y="380986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6" name="Freeform 7296"/>
          <p:cNvSpPr/>
          <p:nvPr/>
        </p:nvSpPr>
        <p:spPr>
          <a:xfrm rot="0" flipH="0" flipV="0">
            <a:off x="8213953" y="38098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7" name="Freeform 7297"/>
          <p:cNvSpPr/>
          <p:nvPr/>
        </p:nvSpPr>
        <p:spPr>
          <a:xfrm rot="0" flipH="0" flipV="0">
            <a:off x="8263420" y="380986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8" name="Freeform 7298"/>
          <p:cNvSpPr/>
          <p:nvPr/>
        </p:nvSpPr>
        <p:spPr>
          <a:xfrm rot="0" flipH="0" flipV="0">
            <a:off x="2451823" y="385273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9" name="Freeform 7299"/>
          <p:cNvSpPr/>
          <p:nvPr/>
        </p:nvSpPr>
        <p:spPr>
          <a:xfrm rot="0" flipH="0" flipV="0">
            <a:off x="2501201" y="385273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0" name="Freeform 7300"/>
          <p:cNvSpPr/>
          <p:nvPr/>
        </p:nvSpPr>
        <p:spPr>
          <a:xfrm rot="0" flipH="0" flipV="0">
            <a:off x="2550668" y="385273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1" name="Freeform 7301"/>
          <p:cNvSpPr/>
          <p:nvPr/>
        </p:nvSpPr>
        <p:spPr>
          <a:xfrm rot="0" flipH="0" flipV="0">
            <a:off x="2600134" y="385273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2" name="Freeform 7302"/>
          <p:cNvSpPr/>
          <p:nvPr/>
        </p:nvSpPr>
        <p:spPr>
          <a:xfrm rot="0" flipH="0" flipV="0">
            <a:off x="2649600" y="385273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3" name="Freeform 7303"/>
          <p:cNvSpPr/>
          <p:nvPr/>
        </p:nvSpPr>
        <p:spPr>
          <a:xfrm rot="0" flipH="0" flipV="0">
            <a:off x="2699067" y="385273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4" name="Freeform 7304"/>
          <p:cNvSpPr/>
          <p:nvPr/>
        </p:nvSpPr>
        <p:spPr>
          <a:xfrm rot="0" flipH="0" flipV="0">
            <a:off x="2748534" y="385273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5" name="Freeform 7305"/>
          <p:cNvSpPr/>
          <p:nvPr/>
        </p:nvSpPr>
        <p:spPr>
          <a:xfrm rot="0" flipH="0" flipV="0">
            <a:off x="2798000" y="385273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6" name="Freeform 7306"/>
          <p:cNvSpPr/>
          <p:nvPr/>
        </p:nvSpPr>
        <p:spPr>
          <a:xfrm rot="0" flipH="0" flipV="0">
            <a:off x="2847517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7" name="Freeform 7307"/>
          <p:cNvSpPr/>
          <p:nvPr/>
        </p:nvSpPr>
        <p:spPr>
          <a:xfrm rot="0" flipH="0" flipV="0">
            <a:off x="2896984" y="385273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15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8" name="Freeform 7308"/>
          <p:cNvSpPr/>
          <p:nvPr/>
        </p:nvSpPr>
        <p:spPr>
          <a:xfrm rot="0" flipH="0" flipV="0">
            <a:off x="2946361" y="385273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20015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9" name="Freeform 7309"/>
          <p:cNvSpPr/>
          <p:nvPr/>
        </p:nvSpPr>
        <p:spPr>
          <a:xfrm rot="0" flipH="0" flipV="0">
            <a:off x="2995917" y="385273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20015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0" name="Freeform 7310"/>
          <p:cNvSpPr/>
          <p:nvPr/>
        </p:nvSpPr>
        <p:spPr>
          <a:xfrm rot="0" flipH="0" flipV="0">
            <a:off x="3045294" y="3852735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1" name="Freeform 7311"/>
          <p:cNvSpPr/>
          <p:nvPr/>
        </p:nvSpPr>
        <p:spPr>
          <a:xfrm rot="0" flipH="0" flipV="0">
            <a:off x="3094761" y="385273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2" name="Freeform 7312"/>
          <p:cNvSpPr/>
          <p:nvPr/>
        </p:nvSpPr>
        <p:spPr>
          <a:xfrm rot="0" flipH="0" flipV="0">
            <a:off x="3144227" y="3852735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3" name="Freeform 7313"/>
          <p:cNvSpPr/>
          <p:nvPr/>
        </p:nvSpPr>
        <p:spPr>
          <a:xfrm rot="0" flipH="0" flipV="0">
            <a:off x="3193707" y="385273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4" name="Freeform 7314"/>
          <p:cNvSpPr/>
          <p:nvPr/>
        </p:nvSpPr>
        <p:spPr>
          <a:xfrm rot="0" flipH="0" flipV="0">
            <a:off x="3243160" y="3852761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5" name="Freeform 7315"/>
          <p:cNvSpPr/>
          <p:nvPr/>
        </p:nvSpPr>
        <p:spPr>
          <a:xfrm rot="0" flipH="0" flipV="0">
            <a:off x="4677613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6" name="Freeform 7316"/>
          <p:cNvSpPr/>
          <p:nvPr/>
        </p:nvSpPr>
        <p:spPr>
          <a:xfrm rot="0" flipH="0" flipV="0">
            <a:off x="4727079" y="385273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20015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7" name="Freeform 7317"/>
          <p:cNvSpPr/>
          <p:nvPr/>
        </p:nvSpPr>
        <p:spPr>
          <a:xfrm rot="0" flipH="0" flipV="0">
            <a:off x="4776546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8" name="Freeform 7318"/>
          <p:cNvSpPr/>
          <p:nvPr/>
        </p:nvSpPr>
        <p:spPr>
          <a:xfrm rot="0" flipH="0" flipV="0">
            <a:off x="4826012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9" name="Freeform 7319"/>
          <p:cNvSpPr/>
          <p:nvPr/>
        </p:nvSpPr>
        <p:spPr>
          <a:xfrm rot="0" flipH="0" flipV="0">
            <a:off x="4875492" y="385273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15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0" name="Freeform 7320"/>
          <p:cNvSpPr/>
          <p:nvPr/>
        </p:nvSpPr>
        <p:spPr>
          <a:xfrm rot="0" flipH="0" flipV="0">
            <a:off x="4924945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1" name="Freeform 7321"/>
          <p:cNvSpPr/>
          <p:nvPr/>
        </p:nvSpPr>
        <p:spPr>
          <a:xfrm rot="0" flipH="0" flipV="0">
            <a:off x="4974424" y="3852735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2" name="Freeform 7322"/>
          <p:cNvSpPr/>
          <p:nvPr/>
        </p:nvSpPr>
        <p:spPr>
          <a:xfrm rot="0" flipH="0" flipV="0">
            <a:off x="5023878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3" name="Freeform 7323"/>
          <p:cNvSpPr/>
          <p:nvPr/>
        </p:nvSpPr>
        <p:spPr>
          <a:xfrm rot="0" flipH="0" flipV="0">
            <a:off x="5073357" y="385276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4" name="Freeform 7324"/>
          <p:cNvSpPr/>
          <p:nvPr/>
        </p:nvSpPr>
        <p:spPr>
          <a:xfrm rot="0" flipH="0" flipV="0">
            <a:off x="5122811" y="3852735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20015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5" name="Freeform 7325"/>
          <p:cNvSpPr/>
          <p:nvPr/>
        </p:nvSpPr>
        <p:spPr>
          <a:xfrm rot="0" flipH="0" flipV="0">
            <a:off x="5172290" y="3852761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6" name="Freeform 7326"/>
          <p:cNvSpPr/>
          <p:nvPr/>
        </p:nvSpPr>
        <p:spPr>
          <a:xfrm rot="0" flipH="0" flipV="0">
            <a:off x="5221744" y="385276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7" name="Freeform 7327"/>
          <p:cNvSpPr/>
          <p:nvPr/>
        </p:nvSpPr>
        <p:spPr>
          <a:xfrm rot="0" flipH="0" flipV="0">
            <a:off x="5419534" y="3852761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8" name="Freeform 7328"/>
          <p:cNvSpPr/>
          <p:nvPr/>
        </p:nvSpPr>
        <p:spPr>
          <a:xfrm rot="0" flipH="0" flipV="0">
            <a:off x="5469000" y="38527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9" name="Freeform 7329"/>
          <p:cNvSpPr/>
          <p:nvPr/>
        </p:nvSpPr>
        <p:spPr>
          <a:xfrm rot="0" flipH="0" flipV="0">
            <a:off x="5518467" y="3852761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0" name="Freeform 7330"/>
          <p:cNvSpPr/>
          <p:nvPr/>
        </p:nvSpPr>
        <p:spPr>
          <a:xfrm rot="0" flipH="0" flipV="0">
            <a:off x="7299185" y="3852735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1" name="Freeform 7331"/>
          <p:cNvSpPr/>
          <p:nvPr/>
        </p:nvSpPr>
        <p:spPr>
          <a:xfrm rot="0" flipH="0" flipV="0">
            <a:off x="7348563" y="385273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15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2" name="Freeform 7332"/>
          <p:cNvSpPr/>
          <p:nvPr/>
        </p:nvSpPr>
        <p:spPr>
          <a:xfrm rot="0" flipH="0" flipV="0">
            <a:off x="7398041" y="385273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15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3" name="Freeform 7333"/>
          <p:cNvSpPr/>
          <p:nvPr/>
        </p:nvSpPr>
        <p:spPr>
          <a:xfrm rot="0" flipH="0" flipV="0">
            <a:off x="7447495" y="385273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15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4" name="Freeform 7334"/>
          <p:cNvSpPr/>
          <p:nvPr/>
        </p:nvSpPr>
        <p:spPr>
          <a:xfrm rot="0" flipH="0" flipV="0">
            <a:off x="7496975" y="385273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20015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5" name="Freeform 7335"/>
          <p:cNvSpPr/>
          <p:nvPr/>
        </p:nvSpPr>
        <p:spPr>
          <a:xfrm rot="0" flipH="0" flipV="0">
            <a:off x="7546441" y="385273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15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6" name="Freeform 7336"/>
          <p:cNvSpPr/>
          <p:nvPr/>
        </p:nvSpPr>
        <p:spPr>
          <a:xfrm rot="0" flipH="0" flipV="0">
            <a:off x="7595907" y="385273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7" name="Freeform 7337"/>
          <p:cNvSpPr/>
          <p:nvPr/>
        </p:nvSpPr>
        <p:spPr>
          <a:xfrm rot="0" flipH="0" flipV="0">
            <a:off x="7645374" y="385273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20015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8" name="Freeform 7338"/>
          <p:cNvSpPr/>
          <p:nvPr/>
        </p:nvSpPr>
        <p:spPr>
          <a:xfrm rot="0" flipH="0" flipV="0">
            <a:off x="7694841" y="3852735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9" name="Freeform 7339"/>
          <p:cNvSpPr/>
          <p:nvPr/>
        </p:nvSpPr>
        <p:spPr>
          <a:xfrm rot="0" flipH="0" flipV="0">
            <a:off x="7744307" y="3852735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0" name="Freeform 7340"/>
          <p:cNvSpPr/>
          <p:nvPr/>
        </p:nvSpPr>
        <p:spPr>
          <a:xfrm rot="0" flipH="0" flipV="0">
            <a:off x="7793774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1" name="Freeform 7341"/>
          <p:cNvSpPr/>
          <p:nvPr/>
        </p:nvSpPr>
        <p:spPr>
          <a:xfrm rot="0" flipH="0" flipV="0">
            <a:off x="7843240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2" name="Freeform 7342"/>
          <p:cNvSpPr/>
          <p:nvPr/>
        </p:nvSpPr>
        <p:spPr>
          <a:xfrm rot="0" flipH="0" flipV="0">
            <a:off x="7892707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3" name="Freeform 7343"/>
          <p:cNvSpPr/>
          <p:nvPr/>
        </p:nvSpPr>
        <p:spPr>
          <a:xfrm rot="0" flipH="0" flipV="0">
            <a:off x="7942173" y="385273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20015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4" name="Freeform 7344"/>
          <p:cNvSpPr/>
          <p:nvPr/>
        </p:nvSpPr>
        <p:spPr>
          <a:xfrm rot="0" flipH="0" flipV="0">
            <a:off x="7991639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20015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5" name="Freeform 7345"/>
          <p:cNvSpPr/>
          <p:nvPr/>
        </p:nvSpPr>
        <p:spPr>
          <a:xfrm rot="0" flipH="0" flipV="0">
            <a:off x="8041106" y="385273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6" name="Freeform 7346"/>
          <p:cNvSpPr/>
          <p:nvPr/>
        </p:nvSpPr>
        <p:spPr>
          <a:xfrm rot="0" flipH="0" flipV="0">
            <a:off x="8090573" y="3852735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7" name="Freeform 7347"/>
          <p:cNvSpPr/>
          <p:nvPr/>
        </p:nvSpPr>
        <p:spPr>
          <a:xfrm rot="0" flipH="0" flipV="0">
            <a:off x="8140039" y="3852735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8" name="Freeform 7348"/>
          <p:cNvSpPr/>
          <p:nvPr/>
        </p:nvSpPr>
        <p:spPr>
          <a:xfrm rot="0" flipH="0" flipV="0">
            <a:off x="8189506" y="3852761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9" name="Freeform 7349"/>
          <p:cNvSpPr/>
          <p:nvPr/>
        </p:nvSpPr>
        <p:spPr>
          <a:xfrm rot="0" flipH="0" flipV="0">
            <a:off x="8238972" y="3852735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20015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0" name="Freeform 7350"/>
          <p:cNvSpPr/>
          <p:nvPr/>
        </p:nvSpPr>
        <p:spPr>
          <a:xfrm rot="0" flipH="0" flipV="0">
            <a:off x="8288438" y="3852761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1" name="Freeform 7351"/>
          <p:cNvSpPr/>
          <p:nvPr/>
        </p:nvSpPr>
        <p:spPr>
          <a:xfrm rot="0" flipH="0" flipV="0">
            <a:off x="2426715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2" name="Freeform 7352"/>
          <p:cNvSpPr/>
          <p:nvPr/>
        </p:nvSpPr>
        <p:spPr>
          <a:xfrm rot="0" flipH="0" flipV="0">
            <a:off x="2476182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3" name="Freeform 7353"/>
          <p:cNvSpPr/>
          <p:nvPr/>
        </p:nvSpPr>
        <p:spPr>
          <a:xfrm rot="0" flipH="0" flipV="0">
            <a:off x="2525649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4" name="Freeform 7354"/>
          <p:cNvSpPr/>
          <p:nvPr/>
        </p:nvSpPr>
        <p:spPr>
          <a:xfrm rot="0" flipH="0" flipV="0">
            <a:off x="2575115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5" name="Freeform 7355"/>
          <p:cNvSpPr/>
          <p:nvPr/>
        </p:nvSpPr>
        <p:spPr>
          <a:xfrm rot="0" flipH="0" flipV="0">
            <a:off x="2624581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6" name="Freeform 7356"/>
          <p:cNvSpPr/>
          <p:nvPr/>
        </p:nvSpPr>
        <p:spPr>
          <a:xfrm rot="0" flipH="0" flipV="0">
            <a:off x="2674048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7" name="Freeform 7357"/>
          <p:cNvSpPr/>
          <p:nvPr/>
        </p:nvSpPr>
        <p:spPr>
          <a:xfrm rot="0" flipH="0" flipV="0">
            <a:off x="2723515" y="389446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8" name="Freeform 7358"/>
          <p:cNvSpPr/>
          <p:nvPr/>
        </p:nvSpPr>
        <p:spPr>
          <a:xfrm rot="0" flipH="0" flipV="0">
            <a:off x="2772981" y="3894467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9" name="Freeform 7359"/>
          <p:cNvSpPr/>
          <p:nvPr/>
        </p:nvSpPr>
        <p:spPr>
          <a:xfrm rot="0" flipH="0" flipV="0">
            <a:off x="2822486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0" name="Freeform 7360"/>
          <p:cNvSpPr/>
          <p:nvPr/>
        </p:nvSpPr>
        <p:spPr>
          <a:xfrm rot="0" flipH="0" flipV="0">
            <a:off x="2871876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65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1" name="Freeform 7361"/>
          <p:cNvSpPr/>
          <p:nvPr/>
        </p:nvSpPr>
        <p:spPr>
          <a:xfrm rot="0" flipH="0" flipV="0">
            <a:off x="2921419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2" name="Freeform 7362"/>
          <p:cNvSpPr/>
          <p:nvPr/>
        </p:nvSpPr>
        <p:spPr>
          <a:xfrm rot="0" flipH="0" flipV="0">
            <a:off x="2970809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3" name="Freeform 7363"/>
          <p:cNvSpPr/>
          <p:nvPr/>
        </p:nvSpPr>
        <p:spPr>
          <a:xfrm rot="0" flipH="0" flipV="0">
            <a:off x="3020263" y="389446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4" name="Freeform 7364"/>
          <p:cNvSpPr/>
          <p:nvPr/>
        </p:nvSpPr>
        <p:spPr>
          <a:xfrm rot="0" flipH="0" flipV="0">
            <a:off x="3069742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5" name="Freeform 7365"/>
          <p:cNvSpPr/>
          <p:nvPr/>
        </p:nvSpPr>
        <p:spPr>
          <a:xfrm rot="0" flipH="0" flipV="0">
            <a:off x="3119208" y="3894467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6" name="Freeform 7366"/>
          <p:cNvSpPr/>
          <p:nvPr/>
        </p:nvSpPr>
        <p:spPr>
          <a:xfrm rot="0" flipH="0" flipV="0">
            <a:off x="3168675" y="38944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7" name="Freeform 7367"/>
          <p:cNvSpPr/>
          <p:nvPr/>
        </p:nvSpPr>
        <p:spPr>
          <a:xfrm rot="0" flipH="0" flipV="0">
            <a:off x="3218141" y="389446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8" name="Freeform 7368"/>
          <p:cNvSpPr/>
          <p:nvPr/>
        </p:nvSpPr>
        <p:spPr>
          <a:xfrm rot="0" flipH="0" flipV="0">
            <a:off x="4702060" y="389446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9" name="Freeform 7369"/>
          <p:cNvSpPr/>
          <p:nvPr/>
        </p:nvSpPr>
        <p:spPr>
          <a:xfrm rot="0" flipH="0" flipV="0">
            <a:off x="4751527" y="3894467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0" name="Freeform 7370"/>
          <p:cNvSpPr/>
          <p:nvPr/>
        </p:nvSpPr>
        <p:spPr>
          <a:xfrm rot="0" flipH="0" flipV="0">
            <a:off x="4800993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1" name="Freeform 7371"/>
          <p:cNvSpPr/>
          <p:nvPr/>
        </p:nvSpPr>
        <p:spPr>
          <a:xfrm rot="0" flipH="0" flipV="0">
            <a:off x="4850460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2" name="Freeform 7372"/>
          <p:cNvSpPr/>
          <p:nvPr/>
        </p:nvSpPr>
        <p:spPr>
          <a:xfrm rot="0" flipH="0" flipV="0">
            <a:off x="4899926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3" name="Freeform 7373"/>
          <p:cNvSpPr/>
          <p:nvPr/>
        </p:nvSpPr>
        <p:spPr>
          <a:xfrm rot="0" flipH="0" flipV="0">
            <a:off x="4949393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4" name="Freeform 7374"/>
          <p:cNvSpPr/>
          <p:nvPr/>
        </p:nvSpPr>
        <p:spPr>
          <a:xfrm rot="0" flipH="0" flipV="0">
            <a:off x="4998859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5" name="Freeform 7375"/>
          <p:cNvSpPr/>
          <p:nvPr/>
        </p:nvSpPr>
        <p:spPr>
          <a:xfrm rot="0" flipH="0" flipV="0">
            <a:off x="5048326" y="3894467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65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6" name="Freeform 7376"/>
          <p:cNvSpPr/>
          <p:nvPr/>
        </p:nvSpPr>
        <p:spPr>
          <a:xfrm rot="0" flipH="0" flipV="0">
            <a:off x="5097716" y="389449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7" name="Freeform 7377"/>
          <p:cNvSpPr/>
          <p:nvPr/>
        </p:nvSpPr>
        <p:spPr>
          <a:xfrm rot="0" flipH="0" flipV="0">
            <a:off x="5147259" y="3894493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8" name="Freeform 7378"/>
          <p:cNvSpPr/>
          <p:nvPr/>
        </p:nvSpPr>
        <p:spPr>
          <a:xfrm rot="0" flipH="0" flipV="0">
            <a:off x="5196649" y="389449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837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9" name="Freeform 7379"/>
          <p:cNvSpPr/>
          <p:nvPr/>
        </p:nvSpPr>
        <p:spPr>
          <a:xfrm rot="0" flipH="0" flipV="0">
            <a:off x="5443981" y="3894493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0" name="Freeform 7380"/>
          <p:cNvSpPr/>
          <p:nvPr/>
        </p:nvSpPr>
        <p:spPr>
          <a:xfrm rot="0" flipH="0" flipV="0">
            <a:off x="5493435" y="3894493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03" y="25704"/>
                  <a:pt x="0" y="19837"/>
                  <a:pt x="0" y="12763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1" name="Freeform 7381"/>
          <p:cNvSpPr/>
          <p:nvPr/>
        </p:nvSpPr>
        <p:spPr>
          <a:xfrm rot="0" flipH="0" flipV="0">
            <a:off x="7323543" y="3894467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2" name="Freeform 7382"/>
          <p:cNvSpPr/>
          <p:nvPr/>
        </p:nvSpPr>
        <p:spPr>
          <a:xfrm rot="0" flipH="0" flipV="0">
            <a:off x="7373010" y="389446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3" name="Freeform 7383"/>
          <p:cNvSpPr/>
          <p:nvPr/>
        </p:nvSpPr>
        <p:spPr>
          <a:xfrm rot="0" flipH="0" flipV="0">
            <a:off x="7422476" y="389446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4" name="Freeform 7384"/>
          <p:cNvSpPr/>
          <p:nvPr/>
        </p:nvSpPr>
        <p:spPr>
          <a:xfrm rot="0" flipH="0" flipV="0">
            <a:off x="7471955" y="389446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5" name="Freeform 7385"/>
          <p:cNvSpPr/>
          <p:nvPr/>
        </p:nvSpPr>
        <p:spPr>
          <a:xfrm rot="0" flipH="0" flipV="0">
            <a:off x="7521410" y="389446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6" name="Freeform 7386"/>
          <p:cNvSpPr/>
          <p:nvPr/>
        </p:nvSpPr>
        <p:spPr>
          <a:xfrm rot="0" flipH="0" flipV="0">
            <a:off x="7570889" y="3894467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65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7" name="Freeform 7387"/>
          <p:cNvSpPr/>
          <p:nvPr/>
        </p:nvSpPr>
        <p:spPr>
          <a:xfrm rot="0" flipH="0" flipV="0">
            <a:off x="7620342" y="3894467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65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8" name="Freeform 7388"/>
          <p:cNvSpPr/>
          <p:nvPr/>
        </p:nvSpPr>
        <p:spPr>
          <a:xfrm rot="0" flipH="0" flipV="0">
            <a:off x="7669809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9" name="Freeform 7389"/>
          <p:cNvSpPr/>
          <p:nvPr/>
        </p:nvSpPr>
        <p:spPr>
          <a:xfrm rot="0" flipH="0" flipV="0">
            <a:off x="7719288" y="3894467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65"/>
                </a:cubicBezTo>
                <a:cubicBezTo>
                  <a:pt x="25628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0" name="Freeform 7390"/>
          <p:cNvSpPr/>
          <p:nvPr/>
        </p:nvSpPr>
        <p:spPr>
          <a:xfrm rot="0" flipH="0" flipV="0">
            <a:off x="7768742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1" name="Freeform 7391"/>
          <p:cNvSpPr/>
          <p:nvPr/>
        </p:nvSpPr>
        <p:spPr>
          <a:xfrm rot="0" flipH="0" flipV="0">
            <a:off x="7818221" y="389446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2" name="Freeform 7392"/>
          <p:cNvSpPr/>
          <p:nvPr/>
        </p:nvSpPr>
        <p:spPr>
          <a:xfrm rot="0" flipH="0" flipV="0">
            <a:off x="7867675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3" name="Freeform 7393"/>
          <p:cNvSpPr/>
          <p:nvPr/>
        </p:nvSpPr>
        <p:spPr>
          <a:xfrm rot="0" flipH="0" flipV="0">
            <a:off x="7917154" y="389446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4" name="Freeform 7394"/>
          <p:cNvSpPr/>
          <p:nvPr/>
        </p:nvSpPr>
        <p:spPr>
          <a:xfrm rot="0" flipH="0" flipV="0">
            <a:off x="7966620" y="389446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5" name="Freeform 7395"/>
          <p:cNvSpPr/>
          <p:nvPr/>
        </p:nvSpPr>
        <p:spPr>
          <a:xfrm rot="0" flipH="0" flipV="0">
            <a:off x="8016087" y="389446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6" name="Freeform 7396"/>
          <p:cNvSpPr/>
          <p:nvPr/>
        </p:nvSpPr>
        <p:spPr>
          <a:xfrm rot="0" flipH="0" flipV="0">
            <a:off x="8065541" y="38944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7" name="Freeform 7397"/>
          <p:cNvSpPr/>
          <p:nvPr/>
        </p:nvSpPr>
        <p:spPr>
          <a:xfrm rot="0" flipH="0" flipV="0">
            <a:off x="8115020" y="3894467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65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8" name="Freeform 7398"/>
          <p:cNvSpPr/>
          <p:nvPr/>
        </p:nvSpPr>
        <p:spPr>
          <a:xfrm rot="0" flipH="0" flipV="0">
            <a:off x="8164474" y="3894467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9" name="Freeform 7399"/>
          <p:cNvSpPr/>
          <p:nvPr/>
        </p:nvSpPr>
        <p:spPr>
          <a:xfrm rot="0" flipH="0" flipV="0">
            <a:off x="8213953" y="389449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837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0" name="Freeform 7400"/>
          <p:cNvSpPr/>
          <p:nvPr/>
        </p:nvSpPr>
        <p:spPr>
          <a:xfrm rot="0" flipH="0" flipV="0">
            <a:off x="8263420" y="3894467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1" name="Freeform 7401"/>
          <p:cNvSpPr/>
          <p:nvPr/>
        </p:nvSpPr>
        <p:spPr>
          <a:xfrm rot="0" flipH="0" flipV="0">
            <a:off x="8312797" y="3894493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2" name="Freeform 7402"/>
          <p:cNvSpPr/>
          <p:nvPr/>
        </p:nvSpPr>
        <p:spPr>
          <a:xfrm rot="0" flipH="0" flipV="0">
            <a:off x="2451823" y="39373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3" name="Freeform 7403"/>
          <p:cNvSpPr/>
          <p:nvPr/>
        </p:nvSpPr>
        <p:spPr>
          <a:xfrm rot="0" flipH="0" flipV="0">
            <a:off x="2501201" y="393736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4" name="Freeform 7404"/>
          <p:cNvSpPr/>
          <p:nvPr/>
        </p:nvSpPr>
        <p:spPr>
          <a:xfrm rot="0" flipH="0" flipV="0">
            <a:off x="2550668" y="39373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5" name="Freeform 7405"/>
          <p:cNvSpPr/>
          <p:nvPr/>
        </p:nvSpPr>
        <p:spPr>
          <a:xfrm rot="0" flipH="0" flipV="0">
            <a:off x="2600134" y="393736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6" name="Freeform 7406"/>
          <p:cNvSpPr/>
          <p:nvPr/>
        </p:nvSpPr>
        <p:spPr>
          <a:xfrm rot="0" flipH="0" flipV="0">
            <a:off x="2649600" y="39373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7" name="Freeform 7407"/>
          <p:cNvSpPr/>
          <p:nvPr/>
        </p:nvSpPr>
        <p:spPr>
          <a:xfrm rot="0" flipH="0" flipV="0">
            <a:off x="2699067" y="393736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8" name="Freeform 7408"/>
          <p:cNvSpPr/>
          <p:nvPr/>
        </p:nvSpPr>
        <p:spPr>
          <a:xfrm rot="0" flipH="0" flipV="0">
            <a:off x="2748534" y="39373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9" name="Freeform 7409"/>
          <p:cNvSpPr/>
          <p:nvPr/>
        </p:nvSpPr>
        <p:spPr>
          <a:xfrm rot="0" flipH="0" flipV="0">
            <a:off x="2798000" y="393736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0" name="Freeform 7410"/>
          <p:cNvSpPr/>
          <p:nvPr/>
        </p:nvSpPr>
        <p:spPr>
          <a:xfrm rot="0" flipH="0" flipV="0">
            <a:off x="2847517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1" name="Freeform 7411"/>
          <p:cNvSpPr/>
          <p:nvPr/>
        </p:nvSpPr>
        <p:spPr>
          <a:xfrm rot="0" flipH="0" flipV="0">
            <a:off x="2896984" y="39373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2" name="Freeform 7412"/>
          <p:cNvSpPr/>
          <p:nvPr/>
        </p:nvSpPr>
        <p:spPr>
          <a:xfrm rot="0" flipH="0" flipV="0">
            <a:off x="2946361" y="393736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52"/>
                </a:cubicBezTo>
                <a:cubicBezTo>
                  <a:pt x="25717" y="19926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3" name="Freeform 7413"/>
          <p:cNvSpPr/>
          <p:nvPr/>
        </p:nvSpPr>
        <p:spPr>
          <a:xfrm rot="0" flipH="0" flipV="0">
            <a:off x="2995917" y="39373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4" name="Freeform 7414"/>
          <p:cNvSpPr/>
          <p:nvPr/>
        </p:nvSpPr>
        <p:spPr>
          <a:xfrm rot="0" flipH="0" flipV="0">
            <a:off x="3045294" y="393736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5" name="Freeform 7415"/>
          <p:cNvSpPr/>
          <p:nvPr/>
        </p:nvSpPr>
        <p:spPr>
          <a:xfrm rot="0" flipH="0" flipV="0">
            <a:off x="3094761" y="39373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6" name="Freeform 7416"/>
          <p:cNvSpPr/>
          <p:nvPr/>
        </p:nvSpPr>
        <p:spPr>
          <a:xfrm rot="0" flipH="0" flipV="0">
            <a:off x="3144227" y="3937368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7" name="Freeform 7417"/>
          <p:cNvSpPr/>
          <p:nvPr/>
        </p:nvSpPr>
        <p:spPr>
          <a:xfrm rot="0" flipH="0" flipV="0">
            <a:off x="3193707" y="393736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8" name="Freeform 7418"/>
          <p:cNvSpPr/>
          <p:nvPr/>
        </p:nvSpPr>
        <p:spPr>
          <a:xfrm rot="0" flipH="0" flipV="0">
            <a:off x="3243160" y="3937381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9" name="Freeform 7419"/>
          <p:cNvSpPr/>
          <p:nvPr/>
        </p:nvSpPr>
        <p:spPr>
          <a:xfrm rot="0" flipH="0" flipV="0">
            <a:off x="4677613" y="393738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0" name="Freeform 7420"/>
          <p:cNvSpPr/>
          <p:nvPr/>
        </p:nvSpPr>
        <p:spPr>
          <a:xfrm rot="0" flipH="0" flipV="0">
            <a:off x="4727079" y="393736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1" name="Freeform 7421"/>
          <p:cNvSpPr/>
          <p:nvPr/>
        </p:nvSpPr>
        <p:spPr>
          <a:xfrm rot="0" flipH="0" flipV="0">
            <a:off x="4776546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2" name="Freeform 7422"/>
          <p:cNvSpPr/>
          <p:nvPr/>
        </p:nvSpPr>
        <p:spPr>
          <a:xfrm rot="0" flipH="0" flipV="0">
            <a:off x="4826012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3" name="Freeform 7423"/>
          <p:cNvSpPr/>
          <p:nvPr/>
        </p:nvSpPr>
        <p:spPr>
          <a:xfrm rot="0" flipH="0" flipV="0">
            <a:off x="4875492" y="39373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4" name="Freeform 7424"/>
          <p:cNvSpPr/>
          <p:nvPr/>
        </p:nvSpPr>
        <p:spPr>
          <a:xfrm rot="0" flipH="0" flipV="0">
            <a:off x="4924945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5" name="Freeform 7425"/>
          <p:cNvSpPr/>
          <p:nvPr/>
        </p:nvSpPr>
        <p:spPr>
          <a:xfrm rot="0" flipH="0" flipV="0">
            <a:off x="4974424" y="39373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6" name="Freeform 7426"/>
          <p:cNvSpPr/>
          <p:nvPr/>
        </p:nvSpPr>
        <p:spPr>
          <a:xfrm rot="0" flipH="0" flipV="0">
            <a:off x="5023878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7" name="Freeform 7427"/>
          <p:cNvSpPr/>
          <p:nvPr/>
        </p:nvSpPr>
        <p:spPr>
          <a:xfrm rot="0" flipH="0" flipV="0">
            <a:off x="5073357" y="393736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8" name="Freeform 7428"/>
          <p:cNvSpPr/>
          <p:nvPr/>
        </p:nvSpPr>
        <p:spPr>
          <a:xfrm rot="0" flipH="0" flipV="0">
            <a:off x="5122811" y="3937381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837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9" name="Freeform 7429"/>
          <p:cNvSpPr/>
          <p:nvPr/>
        </p:nvSpPr>
        <p:spPr>
          <a:xfrm rot="0" flipH="0" flipV="0">
            <a:off x="7299185" y="393736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0" name="Freeform 7430"/>
          <p:cNvSpPr/>
          <p:nvPr/>
        </p:nvSpPr>
        <p:spPr>
          <a:xfrm rot="0" flipH="0" flipV="0">
            <a:off x="7348563" y="393736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1" name="Freeform 7431"/>
          <p:cNvSpPr/>
          <p:nvPr/>
        </p:nvSpPr>
        <p:spPr>
          <a:xfrm rot="0" flipH="0" flipV="0">
            <a:off x="7398041" y="39373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2" name="Freeform 7432"/>
          <p:cNvSpPr/>
          <p:nvPr/>
        </p:nvSpPr>
        <p:spPr>
          <a:xfrm rot="0" flipH="0" flipV="0">
            <a:off x="7447495" y="393736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3" name="Freeform 7433"/>
          <p:cNvSpPr/>
          <p:nvPr/>
        </p:nvSpPr>
        <p:spPr>
          <a:xfrm rot="0" flipH="0" flipV="0">
            <a:off x="7496975" y="39373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4" name="Freeform 7434"/>
          <p:cNvSpPr/>
          <p:nvPr/>
        </p:nvSpPr>
        <p:spPr>
          <a:xfrm rot="0" flipH="0" flipV="0">
            <a:off x="7546441" y="39373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5" name="Freeform 7435"/>
          <p:cNvSpPr/>
          <p:nvPr/>
        </p:nvSpPr>
        <p:spPr>
          <a:xfrm rot="0" flipH="0" flipV="0">
            <a:off x="7595907" y="39373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6" name="Freeform 7436"/>
          <p:cNvSpPr/>
          <p:nvPr/>
        </p:nvSpPr>
        <p:spPr>
          <a:xfrm rot="0" flipH="0" flipV="0">
            <a:off x="7645374" y="39373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7" name="Freeform 7437"/>
          <p:cNvSpPr/>
          <p:nvPr/>
        </p:nvSpPr>
        <p:spPr>
          <a:xfrm rot="0" flipH="0" flipV="0">
            <a:off x="7694841" y="3937368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8" name="Freeform 7438"/>
          <p:cNvSpPr/>
          <p:nvPr/>
        </p:nvSpPr>
        <p:spPr>
          <a:xfrm rot="0" flipH="0" flipV="0">
            <a:off x="7744307" y="3937368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9" name="Freeform 7439"/>
          <p:cNvSpPr/>
          <p:nvPr/>
        </p:nvSpPr>
        <p:spPr>
          <a:xfrm rot="0" flipH="0" flipV="0">
            <a:off x="7793774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0" name="Freeform 7440"/>
          <p:cNvSpPr/>
          <p:nvPr/>
        </p:nvSpPr>
        <p:spPr>
          <a:xfrm rot="0" flipH="0" flipV="0">
            <a:off x="7843240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1" name="Freeform 7441"/>
          <p:cNvSpPr/>
          <p:nvPr/>
        </p:nvSpPr>
        <p:spPr>
          <a:xfrm rot="0" flipH="0" flipV="0">
            <a:off x="7892707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2" name="Freeform 7442"/>
          <p:cNvSpPr/>
          <p:nvPr/>
        </p:nvSpPr>
        <p:spPr>
          <a:xfrm rot="0" flipH="0" flipV="0">
            <a:off x="7942173" y="393736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3" name="Freeform 7443"/>
          <p:cNvSpPr/>
          <p:nvPr/>
        </p:nvSpPr>
        <p:spPr>
          <a:xfrm rot="0" flipH="0" flipV="0">
            <a:off x="7991639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4" name="Freeform 7444"/>
          <p:cNvSpPr/>
          <p:nvPr/>
        </p:nvSpPr>
        <p:spPr>
          <a:xfrm rot="0" flipH="0" flipV="0">
            <a:off x="8041106" y="393736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5" name="Freeform 7445"/>
          <p:cNvSpPr/>
          <p:nvPr/>
        </p:nvSpPr>
        <p:spPr>
          <a:xfrm rot="0" flipH="0" flipV="0">
            <a:off x="8090573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6" name="Freeform 7446"/>
          <p:cNvSpPr/>
          <p:nvPr/>
        </p:nvSpPr>
        <p:spPr>
          <a:xfrm rot="0" flipH="0" flipV="0">
            <a:off x="8140039" y="393736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7" name="Freeform 7447"/>
          <p:cNvSpPr/>
          <p:nvPr/>
        </p:nvSpPr>
        <p:spPr>
          <a:xfrm rot="0" flipH="0" flipV="0">
            <a:off x="8189506" y="393736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8" name="Freeform 7448"/>
          <p:cNvSpPr/>
          <p:nvPr/>
        </p:nvSpPr>
        <p:spPr>
          <a:xfrm rot="0" flipH="0" flipV="0">
            <a:off x="8238972" y="3937381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9" name="Freeform 7449"/>
          <p:cNvSpPr/>
          <p:nvPr/>
        </p:nvSpPr>
        <p:spPr>
          <a:xfrm rot="0" flipH="0" flipV="0">
            <a:off x="8288438" y="3937368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0" name="Freeform 7450"/>
          <p:cNvSpPr/>
          <p:nvPr/>
        </p:nvSpPr>
        <p:spPr>
          <a:xfrm rot="0" flipH="0" flipV="0">
            <a:off x="2476182" y="3979113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1" name="Freeform 7451"/>
          <p:cNvSpPr/>
          <p:nvPr/>
        </p:nvSpPr>
        <p:spPr>
          <a:xfrm rot="0" flipH="0" flipV="0">
            <a:off x="2525649" y="3979113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2" name="Freeform 7452"/>
          <p:cNvSpPr/>
          <p:nvPr/>
        </p:nvSpPr>
        <p:spPr>
          <a:xfrm rot="0" flipH="0" flipV="0">
            <a:off x="2575115" y="3979113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3" name="Freeform 7453"/>
          <p:cNvSpPr/>
          <p:nvPr/>
        </p:nvSpPr>
        <p:spPr>
          <a:xfrm rot="0" flipH="0" flipV="0">
            <a:off x="2624581" y="3979113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4" name="Freeform 7454"/>
          <p:cNvSpPr/>
          <p:nvPr/>
        </p:nvSpPr>
        <p:spPr>
          <a:xfrm rot="0" flipH="0" flipV="0">
            <a:off x="2674048" y="3979113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5" name="Freeform 7455"/>
          <p:cNvSpPr/>
          <p:nvPr/>
        </p:nvSpPr>
        <p:spPr>
          <a:xfrm rot="0" flipH="0" flipV="0">
            <a:off x="2723515" y="3979113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6" name="Freeform 7456"/>
          <p:cNvSpPr/>
          <p:nvPr/>
        </p:nvSpPr>
        <p:spPr>
          <a:xfrm rot="0" flipH="0" flipV="0">
            <a:off x="2772981" y="3979113"/>
            <a:ext cx="25717" cy="25615"/>
          </a:xfrm>
          <a:custGeom>
            <a:pathLst>
              <a:path w="25717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7" name="Freeform 7457"/>
          <p:cNvSpPr/>
          <p:nvPr/>
        </p:nvSpPr>
        <p:spPr>
          <a:xfrm rot="0" flipH="0" flipV="0">
            <a:off x="2822486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8" name="Freeform 7458"/>
          <p:cNvSpPr/>
          <p:nvPr/>
        </p:nvSpPr>
        <p:spPr>
          <a:xfrm rot="0" flipH="0" flipV="0">
            <a:off x="2871876" y="3979113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13"/>
                  <a:pt x="20002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9" name="Freeform 7459"/>
          <p:cNvSpPr/>
          <p:nvPr/>
        </p:nvSpPr>
        <p:spPr>
          <a:xfrm rot="0" flipH="0" flipV="0">
            <a:off x="2921419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0" name="Freeform 7460"/>
          <p:cNvSpPr/>
          <p:nvPr/>
        </p:nvSpPr>
        <p:spPr>
          <a:xfrm rot="0" flipH="0" flipV="0">
            <a:off x="2970809" y="3979113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1" name="Freeform 7461"/>
          <p:cNvSpPr/>
          <p:nvPr/>
        </p:nvSpPr>
        <p:spPr>
          <a:xfrm rot="0" flipH="0" flipV="0">
            <a:off x="3020263" y="3979113"/>
            <a:ext cx="25717" cy="25615"/>
          </a:xfrm>
          <a:custGeom>
            <a:pathLst>
              <a:path w="25717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2" name="Freeform 7462"/>
          <p:cNvSpPr/>
          <p:nvPr/>
        </p:nvSpPr>
        <p:spPr>
          <a:xfrm rot="0" flipH="0" flipV="0">
            <a:off x="3069742" y="3979113"/>
            <a:ext cx="25704" cy="25615"/>
          </a:xfrm>
          <a:custGeom>
            <a:pathLst>
              <a:path w="25704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3" name="Freeform 7463"/>
          <p:cNvSpPr/>
          <p:nvPr/>
        </p:nvSpPr>
        <p:spPr>
          <a:xfrm rot="0" flipH="0" flipV="0">
            <a:off x="3119208" y="3979126"/>
            <a:ext cx="25717" cy="25628"/>
          </a:xfrm>
          <a:custGeom>
            <a:pathLst>
              <a:path w="25717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76"/>
                </a:cubicBezTo>
                <a:cubicBezTo>
                  <a:pt x="25717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4" name="Freeform 7464"/>
          <p:cNvSpPr/>
          <p:nvPr/>
        </p:nvSpPr>
        <p:spPr>
          <a:xfrm rot="0" flipH="0" flipV="0">
            <a:off x="3168675" y="3979126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837"/>
                  <a:pt x="19913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5" name="Freeform 7465"/>
          <p:cNvSpPr/>
          <p:nvPr/>
        </p:nvSpPr>
        <p:spPr>
          <a:xfrm rot="0" flipH="0" flipV="0">
            <a:off x="3218141" y="3979126"/>
            <a:ext cx="25628" cy="25628"/>
          </a:xfrm>
          <a:custGeom>
            <a:pathLst>
              <a:path w="25628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76"/>
                </a:cubicBezTo>
                <a:cubicBezTo>
                  <a:pt x="25628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6" name="Freeform 7466"/>
          <p:cNvSpPr/>
          <p:nvPr/>
        </p:nvSpPr>
        <p:spPr>
          <a:xfrm rot="0" flipH="0" flipV="0">
            <a:off x="4702060" y="3979126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15" y="5702"/>
                  <a:pt x="25615" y="12776"/>
                </a:cubicBezTo>
                <a:cubicBezTo>
                  <a:pt x="25615" y="19837"/>
                  <a:pt x="19913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7" name="Freeform 7467"/>
          <p:cNvSpPr/>
          <p:nvPr/>
        </p:nvSpPr>
        <p:spPr>
          <a:xfrm rot="0" flipH="0" flipV="0">
            <a:off x="4751527" y="3979113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8" name="Freeform 7468"/>
          <p:cNvSpPr/>
          <p:nvPr/>
        </p:nvSpPr>
        <p:spPr>
          <a:xfrm rot="0" flipH="0" flipV="0">
            <a:off x="4800993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9" name="Freeform 7469"/>
          <p:cNvSpPr/>
          <p:nvPr/>
        </p:nvSpPr>
        <p:spPr>
          <a:xfrm rot="0" flipH="0" flipV="0">
            <a:off x="4850460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0" name="Freeform 7470"/>
          <p:cNvSpPr/>
          <p:nvPr/>
        </p:nvSpPr>
        <p:spPr>
          <a:xfrm rot="0" flipH="0" flipV="0">
            <a:off x="4899926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1" name="Freeform 7471"/>
          <p:cNvSpPr/>
          <p:nvPr/>
        </p:nvSpPr>
        <p:spPr>
          <a:xfrm rot="0" flipH="0" flipV="0">
            <a:off x="4949393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2" name="Freeform 7472"/>
          <p:cNvSpPr/>
          <p:nvPr/>
        </p:nvSpPr>
        <p:spPr>
          <a:xfrm rot="0" flipH="0" flipV="0">
            <a:off x="4998859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03" y="25615"/>
                  <a:pt x="0" y="19913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3" name="Freeform 7473"/>
          <p:cNvSpPr/>
          <p:nvPr/>
        </p:nvSpPr>
        <p:spPr>
          <a:xfrm rot="0" flipH="0" flipV="0">
            <a:off x="5048326" y="3979113"/>
            <a:ext cx="25539" cy="25615"/>
          </a:xfrm>
          <a:custGeom>
            <a:pathLst>
              <a:path w="25539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4" name="Freeform 7474"/>
          <p:cNvSpPr/>
          <p:nvPr/>
        </p:nvSpPr>
        <p:spPr>
          <a:xfrm rot="0" flipH="0" flipV="0">
            <a:off x="5097716" y="3979113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5" name="Freeform 7475"/>
          <p:cNvSpPr/>
          <p:nvPr/>
        </p:nvSpPr>
        <p:spPr>
          <a:xfrm rot="0" flipH="0" flipV="0">
            <a:off x="7323543" y="3979113"/>
            <a:ext cx="25628" cy="25615"/>
          </a:xfrm>
          <a:custGeom>
            <a:pathLst>
              <a:path w="25628" h="25615">
                <a:moveTo>
                  <a:pt x="12865" y="25615"/>
                </a:moveTo>
                <a:cubicBezTo>
                  <a:pt x="5792" y="25615"/>
                  <a:pt x="0" y="19913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615"/>
                  <a:pt x="12865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6" name="Freeform 7476"/>
          <p:cNvSpPr/>
          <p:nvPr/>
        </p:nvSpPr>
        <p:spPr>
          <a:xfrm rot="0" flipH="0" flipV="0">
            <a:off x="7373010" y="3979113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7" name="Freeform 7477"/>
          <p:cNvSpPr/>
          <p:nvPr/>
        </p:nvSpPr>
        <p:spPr>
          <a:xfrm rot="0" flipH="0" flipV="0">
            <a:off x="7422476" y="3979113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8" name="Freeform 7478"/>
          <p:cNvSpPr/>
          <p:nvPr/>
        </p:nvSpPr>
        <p:spPr>
          <a:xfrm rot="0" flipH="0" flipV="0">
            <a:off x="7471955" y="3979113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79" y="25615"/>
                  <a:pt x="0" y="19913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9" name="Freeform 7479"/>
          <p:cNvSpPr/>
          <p:nvPr/>
        </p:nvSpPr>
        <p:spPr>
          <a:xfrm rot="0" flipH="0" flipV="0">
            <a:off x="7521410" y="3979113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0" name="Freeform 7480"/>
          <p:cNvSpPr/>
          <p:nvPr/>
        </p:nvSpPr>
        <p:spPr>
          <a:xfrm rot="0" flipH="0" flipV="0">
            <a:off x="7570889" y="3979113"/>
            <a:ext cx="25615" cy="25615"/>
          </a:xfrm>
          <a:custGeom>
            <a:pathLst>
              <a:path w="25615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1" name="Freeform 7481"/>
          <p:cNvSpPr/>
          <p:nvPr/>
        </p:nvSpPr>
        <p:spPr>
          <a:xfrm rot="0" flipH="0" flipV="0">
            <a:off x="7620342" y="3979113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13"/>
                  <a:pt x="19925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2" name="Freeform 7482"/>
          <p:cNvSpPr/>
          <p:nvPr/>
        </p:nvSpPr>
        <p:spPr>
          <a:xfrm rot="0" flipH="0" flipV="0">
            <a:off x="7669809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3" name="Freeform 7483"/>
          <p:cNvSpPr/>
          <p:nvPr/>
        </p:nvSpPr>
        <p:spPr>
          <a:xfrm rot="0" flipH="0" flipV="0">
            <a:off x="7719288" y="3979113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4" name="Freeform 7484"/>
          <p:cNvSpPr/>
          <p:nvPr/>
        </p:nvSpPr>
        <p:spPr>
          <a:xfrm rot="0" flipH="0" flipV="0">
            <a:off x="7768742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13"/>
                  <a:pt x="19926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5" name="Freeform 7485"/>
          <p:cNvSpPr/>
          <p:nvPr/>
        </p:nvSpPr>
        <p:spPr>
          <a:xfrm rot="0" flipH="0" flipV="0">
            <a:off x="7818221" y="3979113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6" name="Freeform 7486"/>
          <p:cNvSpPr/>
          <p:nvPr/>
        </p:nvSpPr>
        <p:spPr>
          <a:xfrm rot="0" flipH="0" flipV="0">
            <a:off x="7867675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7" name="Freeform 7487"/>
          <p:cNvSpPr/>
          <p:nvPr/>
        </p:nvSpPr>
        <p:spPr>
          <a:xfrm rot="0" flipH="0" flipV="0">
            <a:off x="7917154" y="3979113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8" name="Freeform 7488"/>
          <p:cNvSpPr/>
          <p:nvPr/>
        </p:nvSpPr>
        <p:spPr>
          <a:xfrm rot="0" flipH="0" flipV="0">
            <a:off x="7966620" y="3979113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9" name="Freeform 7489"/>
          <p:cNvSpPr/>
          <p:nvPr/>
        </p:nvSpPr>
        <p:spPr>
          <a:xfrm rot="0" flipH="0" flipV="0">
            <a:off x="8016087" y="3979113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0" name="Freeform 7490"/>
          <p:cNvSpPr/>
          <p:nvPr/>
        </p:nvSpPr>
        <p:spPr>
          <a:xfrm rot="0" flipH="0" flipV="0">
            <a:off x="8065541" y="3979113"/>
            <a:ext cx="25628" cy="25615"/>
          </a:xfrm>
          <a:custGeom>
            <a:pathLst>
              <a:path w="25628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1" name="Freeform 7491"/>
          <p:cNvSpPr/>
          <p:nvPr/>
        </p:nvSpPr>
        <p:spPr>
          <a:xfrm rot="0" flipH="0" flipV="0">
            <a:off x="8115020" y="3979113"/>
            <a:ext cx="25628" cy="25615"/>
          </a:xfrm>
          <a:custGeom>
            <a:pathLst>
              <a:path w="25628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13"/>
                  <a:pt x="19836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2" name="Freeform 7492"/>
          <p:cNvSpPr/>
          <p:nvPr/>
        </p:nvSpPr>
        <p:spPr>
          <a:xfrm rot="0" flipH="0" flipV="0">
            <a:off x="8164474" y="3979113"/>
            <a:ext cx="25539" cy="25615"/>
          </a:xfrm>
          <a:custGeom>
            <a:pathLst>
              <a:path w="25539" h="25615">
                <a:moveTo>
                  <a:pt x="12776" y="25615"/>
                </a:moveTo>
                <a:cubicBezTo>
                  <a:pt x="5715" y="25615"/>
                  <a:pt x="0" y="19913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13"/>
                  <a:pt x="19837" y="25615"/>
                  <a:pt x="12776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3" name="Freeform 7493"/>
          <p:cNvSpPr/>
          <p:nvPr/>
        </p:nvSpPr>
        <p:spPr>
          <a:xfrm rot="0" flipH="0" flipV="0">
            <a:off x="8213953" y="3979113"/>
            <a:ext cx="25615" cy="25615"/>
          </a:xfrm>
          <a:custGeom>
            <a:pathLst>
              <a:path w="25615" h="25615">
                <a:moveTo>
                  <a:pt x="12763" y="25615"/>
                </a:moveTo>
                <a:cubicBezTo>
                  <a:pt x="5702" y="25615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13"/>
                  <a:pt x="19824" y="25615"/>
                  <a:pt x="12763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4" name="Freeform 7494"/>
          <p:cNvSpPr/>
          <p:nvPr/>
        </p:nvSpPr>
        <p:spPr>
          <a:xfrm rot="0" flipH="0" flipV="0">
            <a:off x="8263420" y="3979126"/>
            <a:ext cx="25539" cy="25628"/>
          </a:xfrm>
          <a:custGeom>
            <a:pathLst>
              <a:path w="25539" h="25628">
                <a:moveTo>
                  <a:pt x="12776" y="25628"/>
                </a:moveTo>
                <a:cubicBezTo>
                  <a:pt x="5703" y="25628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76"/>
                </a:cubicBezTo>
                <a:cubicBezTo>
                  <a:pt x="25539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5" name="Freeform 7495"/>
          <p:cNvSpPr/>
          <p:nvPr/>
        </p:nvSpPr>
        <p:spPr>
          <a:xfrm rot="0" flipH="0" flipV="0">
            <a:off x="8312797" y="3979113"/>
            <a:ext cx="25628" cy="25615"/>
          </a:xfrm>
          <a:custGeom>
            <a:pathLst>
              <a:path w="25628" h="25615">
                <a:moveTo>
                  <a:pt x="12852" y="25615"/>
                </a:moveTo>
                <a:cubicBezTo>
                  <a:pt x="5791" y="25615"/>
                  <a:pt x="0" y="19913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13"/>
                  <a:pt x="19913" y="25615"/>
                  <a:pt x="12852" y="25615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6" name="Freeform 7496"/>
          <p:cNvSpPr/>
          <p:nvPr/>
        </p:nvSpPr>
        <p:spPr>
          <a:xfrm rot="0" flipH="0" flipV="0">
            <a:off x="2451823" y="402192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7" name="Freeform 7497"/>
          <p:cNvSpPr/>
          <p:nvPr/>
        </p:nvSpPr>
        <p:spPr>
          <a:xfrm rot="0" flipH="0" flipV="0">
            <a:off x="2501201" y="402192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8" name="Freeform 7498"/>
          <p:cNvSpPr/>
          <p:nvPr/>
        </p:nvSpPr>
        <p:spPr>
          <a:xfrm rot="0" flipH="0" flipV="0">
            <a:off x="2550668" y="402192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9" name="Freeform 7499"/>
          <p:cNvSpPr/>
          <p:nvPr/>
        </p:nvSpPr>
        <p:spPr>
          <a:xfrm rot="0" flipH="0" flipV="0">
            <a:off x="2600134" y="402192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0" name="Freeform 7500"/>
          <p:cNvSpPr/>
          <p:nvPr/>
        </p:nvSpPr>
        <p:spPr>
          <a:xfrm rot="0" flipH="0" flipV="0">
            <a:off x="2649600" y="402192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1" name="Freeform 7501"/>
          <p:cNvSpPr/>
          <p:nvPr/>
        </p:nvSpPr>
        <p:spPr>
          <a:xfrm rot="0" flipH="0" flipV="0">
            <a:off x="2699067" y="402192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2" name="Freeform 7502"/>
          <p:cNvSpPr/>
          <p:nvPr/>
        </p:nvSpPr>
        <p:spPr>
          <a:xfrm rot="0" flipH="0" flipV="0">
            <a:off x="2748534" y="402192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3" name="Freeform 7503"/>
          <p:cNvSpPr/>
          <p:nvPr/>
        </p:nvSpPr>
        <p:spPr>
          <a:xfrm rot="0" flipH="0" flipV="0">
            <a:off x="2798000" y="402192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4" name="Freeform 7504"/>
          <p:cNvSpPr/>
          <p:nvPr/>
        </p:nvSpPr>
        <p:spPr>
          <a:xfrm rot="0" flipH="0" flipV="0">
            <a:off x="2847517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5" name="Freeform 7505"/>
          <p:cNvSpPr/>
          <p:nvPr/>
        </p:nvSpPr>
        <p:spPr>
          <a:xfrm rot="0" flipH="0" flipV="0">
            <a:off x="2896984" y="402192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24" y="0"/>
                  <a:pt x="25615" y="5880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6" name="Freeform 7506"/>
          <p:cNvSpPr/>
          <p:nvPr/>
        </p:nvSpPr>
        <p:spPr>
          <a:xfrm rot="0" flipH="0" flipV="0">
            <a:off x="2946361" y="402193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865"/>
                </a:cubicBezTo>
                <a:cubicBezTo>
                  <a:pt x="25717" y="19926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7" name="Freeform 7507"/>
          <p:cNvSpPr/>
          <p:nvPr/>
        </p:nvSpPr>
        <p:spPr>
          <a:xfrm rot="0" flipH="0" flipV="0">
            <a:off x="2995917" y="402192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24" y="0"/>
                  <a:pt x="25615" y="5880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8" name="Freeform 7508"/>
          <p:cNvSpPr/>
          <p:nvPr/>
        </p:nvSpPr>
        <p:spPr>
          <a:xfrm rot="0" flipH="0" flipV="0">
            <a:off x="3045294" y="402193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9" name="Freeform 7509"/>
          <p:cNvSpPr/>
          <p:nvPr/>
        </p:nvSpPr>
        <p:spPr>
          <a:xfrm rot="0" flipH="0" flipV="0">
            <a:off x="3094761" y="402193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0" name="Freeform 7510"/>
          <p:cNvSpPr/>
          <p:nvPr/>
        </p:nvSpPr>
        <p:spPr>
          <a:xfrm rot="0" flipH="0" flipV="0">
            <a:off x="3144227" y="4021937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65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1" name="Freeform 7511"/>
          <p:cNvSpPr/>
          <p:nvPr/>
        </p:nvSpPr>
        <p:spPr>
          <a:xfrm rot="0" flipH="0" flipV="0">
            <a:off x="3193707" y="402193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65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65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2" name="Freeform 7512"/>
          <p:cNvSpPr/>
          <p:nvPr/>
        </p:nvSpPr>
        <p:spPr>
          <a:xfrm rot="0" flipH="0" flipV="0">
            <a:off x="4727079" y="402192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3" name="Freeform 7513"/>
          <p:cNvSpPr/>
          <p:nvPr/>
        </p:nvSpPr>
        <p:spPr>
          <a:xfrm rot="0" flipH="0" flipV="0">
            <a:off x="4776546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4" name="Freeform 7514"/>
          <p:cNvSpPr/>
          <p:nvPr/>
        </p:nvSpPr>
        <p:spPr>
          <a:xfrm rot="0" flipH="0" flipV="0">
            <a:off x="4826012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5" name="Freeform 7515"/>
          <p:cNvSpPr/>
          <p:nvPr/>
        </p:nvSpPr>
        <p:spPr>
          <a:xfrm rot="0" flipH="0" flipV="0">
            <a:off x="4875492" y="402192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6" name="Freeform 7516"/>
          <p:cNvSpPr/>
          <p:nvPr/>
        </p:nvSpPr>
        <p:spPr>
          <a:xfrm rot="0" flipH="0" flipV="0">
            <a:off x="4924945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7" name="Freeform 7517"/>
          <p:cNvSpPr/>
          <p:nvPr/>
        </p:nvSpPr>
        <p:spPr>
          <a:xfrm rot="0" flipH="0" flipV="0">
            <a:off x="4974424" y="402192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8" name="Freeform 7518"/>
          <p:cNvSpPr/>
          <p:nvPr/>
        </p:nvSpPr>
        <p:spPr>
          <a:xfrm rot="0" flipH="0" flipV="0">
            <a:off x="5023878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9" name="Freeform 7519"/>
          <p:cNvSpPr/>
          <p:nvPr/>
        </p:nvSpPr>
        <p:spPr>
          <a:xfrm rot="0" flipH="0" flipV="0">
            <a:off x="5073357" y="402192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0" name="Freeform 7520"/>
          <p:cNvSpPr/>
          <p:nvPr/>
        </p:nvSpPr>
        <p:spPr>
          <a:xfrm rot="0" flipH="0" flipV="0">
            <a:off x="5122811" y="4021937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1" name="Freeform 7521"/>
          <p:cNvSpPr/>
          <p:nvPr/>
        </p:nvSpPr>
        <p:spPr>
          <a:xfrm rot="0" flipH="0" flipV="0">
            <a:off x="7299185" y="4021937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2" name="Freeform 7522"/>
          <p:cNvSpPr/>
          <p:nvPr/>
        </p:nvSpPr>
        <p:spPr>
          <a:xfrm rot="0" flipH="0" flipV="0">
            <a:off x="7348563" y="402192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3" name="Freeform 7523"/>
          <p:cNvSpPr/>
          <p:nvPr/>
        </p:nvSpPr>
        <p:spPr>
          <a:xfrm rot="0" flipH="0" flipV="0">
            <a:off x="7398041" y="402192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4" name="Freeform 7524"/>
          <p:cNvSpPr/>
          <p:nvPr/>
        </p:nvSpPr>
        <p:spPr>
          <a:xfrm rot="0" flipH="0" flipV="0">
            <a:off x="7447495" y="402192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5" name="Freeform 7525"/>
          <p:cNvSpPr/>
          <p:nvPr/>
        </p:nvSpPr>
        <p:spPr>
          <a:xfrm rot="0" flipH="0" flipV="0">
            <a:off x="7496975" y="402192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6" name="Freeform 7526"/>
          <p:cNvSpPr/>
          <p:nvPr/>
        </p:nvSpPr>
        <p:spPr>
          <a:xfrm rot="0" flipH="0" flipV="0">
            <a:off x="7546441" y="402192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7" name="Freeform 7527"/>
          <p:cNvSpPr/>
          <p:nvPr/>
        </p:nvSpPr>
        <p:spPr>
          <a:xfrm rot="0" flipH="0" flipV="0">
            <a:off x="7595907" y="402192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8" name="Freeform 7528"/>
          <p:cNvSpPr/>
          <p:nvPr/>
        </p:nvSpPr>
        <p:spPr>
          <a:xfrm rot="0" flipH="0" flipV="0">
            <a:off x="7645374" y="402192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9" name="Freeform 7529"/>
          <p:cNvSpPr/>
          <p:nvPr/>
        </p:nvSpPr>
        <p:spPr>
          <a:xfrm rot="0" flipH="0" flipV="0">
            <a:off x="7694841" y="402192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852" y="0"/>
                </a:cubicBezTo>
                <a:cubicBezTo>
                  <a:pt x="19913" y="0"/>
                  <a:pt x="25615" y="5880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0" name="Freeform 7530"/>
          <p:cNvSpPr/>
          <p:nvPr/>
        </p:nvSpPr>
        <p:spPr>
          <a:xfrm rot="0" flipH="0" flipV="0">
            <a:off x="7744307" y="402192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852" y="0"/>
                </a:cubicBezTo>
                <a:cubicBezTo>
                  <a:pt x="19913" y="0"/>
                  <a:pt x="25628" y="5880"/>
                  <a:pt x="25628" y="12941"/>
                </a:cubicBezTo>
                <a:cubicBezTo>
                  <a:pt x="25628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1" name="Freeform 7531"/>
          <p:cNvSpPr/>
          <p:nvPr/>
        </p:nvSpPr>
        <p:spPr>
          <a:xfrm rot="0" flipH="0" flipV="0">
            <a:off x="7793774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2" name="Freeform 7532"/>
          <p:cNvSpPr/>
          <p:nvPr/>
        </p:nvSpPr>
        <p:spPr>
          <a:xfrm rot="0" flipH="0" flipV="0">
            <a:off x="7843240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3" name="Freeform 7533"/>
          <p:cNvSpPr/>
          <p:nvPr/>
        </p:nvSpPr>
        <p:spPr>
          <a:xfrm rot="0" flipH="0" flipV="0">
            <a:off x="7892707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4" name="Freeform 7534"/>
          <p:cNvSpPr/>
          <p:nvPr/>
        </p:nvSpPr>
        <p:spPr>
          <a:xfrm rot="0" flipH="0" flipV="0">
            <a:off x="7942173" y="402192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5" name="Freeform 7535"/>
          <p:cNvSpPr/>
          <p:nvPr/>
        </p:nvSpPr>
        <p:spPr>
          <a:xfrm rot="0" flipH="0" flipV="0">
            <a:off x="7991639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6" name="Freeform 7536"/>
          <p:cNvSpPr/>
          <p:nvPr/>
        </p:nvSpPr>
        <p:spPr>
          <a:xfrm rot="0" flipH="0" flipV="0">
            <a:off x="8041106" y="402192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28" y="5880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7" name="Freeform 7537"/>
          <p:cNvSpPr/>
          <p:nvPr/>
        </p:nvSpPr>
        <p:spPr>
          <a:xfrm rot="0" flipH="0" flipV="0">
            <a:off x="8090573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8" name="Freeform 7538"/>
          <p:cNvSpPr/>
          <p:nvPr/>
        </p:nvSpPr>
        <p:spPr>
          <a:xfrm rot="0" flipH="0" flipV="0">
            <a:off x="8140039" y="402192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28" y="5880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9" name="Freeform 7539"/>
          <p:cNvSpPr/>
          <p:nvPr/>
        </p:nvSpPr>
        <p:spPr>
          <a:xfrm rot="0" flipH="0" flipV="0">
            <a:off x="8189506" y="402192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0" name="Freeform 7540"/>
          <p:cNvSpPr/>
          <p:nvPr/>
        </p:nvSpPr>
        <p:spPr>
          <a:xfrm rot="0" flipH="0" flipV="0">
            <a:off x="8238972" y="402192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539" y="5880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1" name="Freeform 7541"/>
          <p:cNvSpPr/>
          <p:nvPr/>
        </p:nvSpPr>
        <p:spPr>
          <a:xfrm rot="0" flipH="0" flipV="0">
            <a:off x="8288438" y="4021937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92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2" name="Freeform 7542"/>
          <p:cNvSpPr/>
          <p:nvPr/>
        </p:nvSpPr>
        <p:spPr>
          <a:xfrm rot="0" flipH="0" flipV="0">
            <a:off x="8337905" y="4021937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65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65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3" name="Freeform 7543"/>
          <p:cNvSpPr/>
          <p:nvPr/>
        </p:nvSpPr>
        <p:spPr>
          <a:xfrm rot="0" flipH="0" flipV="0">
            <a:off x="2426715" y="40636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4" name="Freeform 7544"/>
          <p:cNvSpPr/>
          <p:nvPr/>
        </p:nvSpPr>
        <p:spPr>
          <a:xfrm rot="0" flipH="0" flipV="0">
            <a:off x="2476182" y="40636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67"/>
                  <a:pt x="5779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5" name="Freeform 7545"/>
          <p:cNvSpPr/>
          <p:nvPr/>
        </p:nvSpPr>
        <p:spPr>
          <a:xfrm rot="0" flipH="0" flipV="0">
            <a:off x="2525649" y="40636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6" name="Freeform 7546"/>
          <p:cNvSpPr/>
          <p:nvPr/>
        </p:nvSpPr>
        <p:spPr>
          <a:xfrm rot="0" flipH="0" flipV="0">
            <a:off x="2575115" y="40636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67"/>
                  <a:pt x="5779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7" name="Freeform 7547"/>
          <p:cNvSpPr/>
          <p:nvPr/>
        </p:nvSpPr>
        <p:spPr>
          <a:xfrm rot="0" flipH="0" flipV="0">
            <a:off x="2624581" y="40636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8" name="Freeform 7548"/>
          <p:cNvSpPr/>
          <p:nvPr/>
        </p:nvSpPr>
        <p:spPr>
          <a:xfrm rot="0" flipH="0" flipV="0">
            <a:off x="2674048" y="40636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67"/>
                  <a:pt x="5779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9" name="Freeform 7549"/>
          <p:cNvSpPr/>
          <p:nvPr/>
        </p:nvSpPr>
        <p:spPr>
          <a:xfrm rot="0" flipH="0" flipV="0">
            <a:off x="2723515" y="406365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0" name="Freeform 7550"/>
          <p:cNvSpPr/>
          <p:nvPr/>
        </p:nvSpPr>
        <p:spPr>
          <a:xfrm rot="0" flipH="0" flipV="0">
            <a:off x="2772981" y="4063657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1" name="Freeform 7551"/>
          <p:cNvSpPr/>
          <p:nvPr/>
        </p:nvSpPr>
        <p:spPr>
          <a:xfrm rot="0" flipH="0" flipV="0">
            <a:off x="2822486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2" name="Freeform 7552"/>
          <p:cNvSpPr/>
          <p:nvPr/>
        </p:nvSpPr>
        <p:spPr>
          <a:xfrm rot="0" flipH="0" flipV="0">
            <a:off x="2871876" y="40636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20002" y="0"/>
                  <a:pt x="25704" y="5867"/>
                  <a:pt x="25704" y="12941"/>
                </a:cubicBezTo>
                <a:cubicBezTo>
                  <a:pt x="25704" y="20002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3" name="Freeform 7553"/>
          <p:cNvSpPr/>
          <p:nvPr/>
        </p:nvSpPr>
        <p:spPr>
          <a:xfrm rot="0" flipH="0" flipV="0">
            <a:off x="2921419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4" name="Freeform 7554"/>
          <p:cNvSpPr/>
          <p:nvPr/>
        </p:nvSpPr>
        <p:spPr>
          <a:xfrm rot="0" flipH="0" flipV="0">
            <a:off x="2970809" y="406366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5" name="Freeform 7555"/>
          <p:cNvSpPr/>
          <p:nvPr/>
        </p:nvSpPr>
        <p:spPr>
          <a:xfrm rot="0" flipH="0" flipV="0">
            <a:off x="3020263" y="4063669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6" name="Freeform 7556"/>
          <p:cNvSpPr/>
          <p:nvPr/>
        </p:nvSpPr>
        <p:spPr>
          <a:xfrm rot="0" flipH="0" flipV="0">
            <a:off x="3069742" y="4063669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7" name="Freeform 7557"/>
          <p:cNvSpPr/>
          <p:nvPr/>
        </p:nvSpPr>
        <p:spPr>
          <a:xfrm rot="0" flipH="0" flipV="0">
            <a:off x="4751527" y="406365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28" y="5867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8" name="Freeform 7558"/>
          <p:cNvSpPr/>
          <p:nvPr/>
        </p:nvSpPr>
        <p:spPr>
          <a:xfrm rot="0" flipH="0" flipV="0">
            <a:off x="4800993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9" name="Freeform 7559"/>
          <p:cNvSpPr/>
          <p:nvPr/>
        </p:nvSpPr>
        <p:spPr>
          <a:xfrm rot="0" flipH="0" flipV="0">
            <a:off x="4850460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0" name="Freeform 7560"/>
          <p:cNvSpPr/>
          <p:nvPr/>
        </p:nvSpPr>
        <p:spPr>
          <a:xfrm rot="0" flipH="0" flipV="0">
            <a:off x="4899926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1" name="Freeform 7561"/>
          <p:cNvSpPr/>
          <p:nvPr/>
        </p:nvSpPr>
        <p:spPr>
          <a:xfrm rot="0" flipH="0" flipV="0">
            <a:off x="4949393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2" name="Freeform 7562"/>
          <p:cNvSpPr/>
          <p:nvPr/>
        </p:nvSpPr>
        <p:spPr>
          <a:xfrm rot="0" flipH="0" flipV="0">
            <a:off x="4998859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3" name="Freeform 7563"/>
          <p:cNvSpPr/>
          <p:nvPr/>
        </p:nvSpPr>
        <p:spPr>
          <a:xfrm rot="0" flipH="0" flipV="0">
            <a:off x="5048326" y="4063657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539" y="5867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4" name="Freeform 7564"/>
          <p:cNvSpPr/>
          <p:nvPr/>
        </p:nvSpPr>
        <p:spPr>
          <a:xfrm rot="0" flipH="0" flipV="0">
            <a:off x="5097716" y="4063669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615" y="5791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5" name="Freeform 7565"/>
          <p:cNvSpPr/>
          <p:nvPr/>
        </p:nvSpPr>
        <p:spPr>
          <a:xfrm rot="0" flipH="0" flipV="0">
            <a:off x="7323543" y="406365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6" name="Freeform 7566"/>
          <p:cNvSpPr/>
          <p:nvPr/>
        </p:nvSpPr>
        <p:spPr>
          <a:xfrm rot="0" flipH="0" flipV="0">
            <a:off x="7373010" y="406365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7" name="Freeform 7567"/>
          <p:cNvSpPr/>
          <p:nvPr/>
        </p:nvSpPr>
        <p:spPr>
          <a:xfrm rot="0" flipH="0" flipV="0">
            <a:off x="7422476" y="406365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8" name="Freeform 7568"/>
          <p:cNvSpPr/>
          <p:nvPr/>
        </p:nvSpPr>
        <p:spPr>
          <a:xfrm rot="0" flipH="0" flipV="0">
            <a:off x="7471955" y="406365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67"/>
                  <a:pt x="5779" y="0"/>
                  <a:pt x="12852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9" name="Freeform 7569"/>
          <p:cNvSpPr/>
          <p:nvPr/>
        </p:nvSpPr>
        <p:spPr>
          <a:xfrm rot="0" flipH="0" flipV="0">
            <a:off x="7521410" y="406365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0" name="Freeform 7570"/>
          <p:cNvSpPr/>
          <p:nvPr/>
        </p:nvSpPr>
        <p:spPr>
          <a:xfrm rot="0" flipH="0" flipV="0">
            <a:off x="7570889" y="406365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13" y="0"/>
                  <a:pt x="25615" y="5867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1" name="Freeform 7571"/>
          <p:cNvSpPr/>
          <p:nvPr/>
        </p:nvSpPr>
        <p:spPr>
          <a:xfrm rot="0" flipH="0" flipV="0">
            <a:off x="7620342" y="406365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2" name="Freeform 7572"/>
          <p:cNvSpPr/>
          <p:nvPr/>
        </p:nvSpPr>
        <p:spPr>
          <a:xfrm rot="0" flipH="0" flipV="0">
            <a:off x="7669809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3" name="Freeform 7573"/>
          <p:cNvSpPr/>
          <p:nvPr/>
        </p:nvSpPr>
        <p:spPr>
          <a:xfrm rot="0" flipH="0" flipV="0">
            <a:off x="7719288" y="406365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913" y="0"/>
                  <a:pt x="25628" y="5867"/>
                  <a:pt x="25628" y="12941"/>
                </a:cubicBezTo>
                <a:cubicBezTo>
                  <a:pt x="25628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4" name="Freeform 7574"/>
          <p:cNvSpPr/>
          <p:nvPr/>
        </p:nvSpPr>
        <p:spPr>
          <a:xfrm rot="0" flipH="0" flipV="0">
            <a:off x="7768742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5" name="Freeform 7575"/>
          <p:cNvSpPr/>
          <p:nvPr/>
        </p:nvSpPr>
        <p:spPr>
          <a:xfrm rot="0" flipH="0" flipV="0">
            <a:off x="7818221" y="406365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6" name="Freeform 7576"/>
          <p:cNvSpPr/>
          <p:nvPr/>
        </p:nvSpPr>
        <p:spPr>
          <a:xfrm rot="0" flipH="0" flipV="0">
            <a:off x="7867675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7" name="Freeform 7577"/>
          <p:cNvSpPr/>
          <p:nvPr/>
        </p:nvSpPr>
        <p:spPr>
          <a:xfrm rot="0" flipH="0" flipV="0">
            <a:off x="7917154" y="406365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8" name="Freeform 7578"/>
          <p:cNvSpPr/>
          <p:nvPr/>
        </p:nvSpPr>
        <p:spPr>
          <a:xfrm rot="0" flipH="0" flipV="0">
            <a:off x="7966620" y="406365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24" y="0"/>
                  <a:pt x="25615" y="5867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9" name="Freeform 7579"/>
          <p:cNvSpPr/>
          <p:nvPr/>
        </p:nvSpPr>
        <p:spPr>
          <a:xfrm rot="0" flipH="0" flipV="0">
            <a:off x="8016087" y="406365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15" y="5867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0" name="Freeform 7580"/>
          <p:cNvSpPr/>
          <p:nvPr/>
        </p:nvSpPr>
        <p:spPr>
          <a:xfrm rot="0" flipH="0" flipV="0">
            <a:off x="8065541" y="40636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1" name="Freeform 7581"/>
          <p:cNvSpPr/>
          <p:nvPr/>
        </p:nvSpPr>
        <p:spPr>
          <a:xfrm rot="0" flipH="0" flipV="0">
            <a:off x="8115020" y="406365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28" y="5867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2" name="Freeform 7582"/>
          <p:cNvSpPr/>
          <p:nvPr/>
        </p:nvSpPr>
        <p:spPr>
          <a:xfrm rot="0" flipH="0" flipV="0">
            <a:off x="8164474" y="4063657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539" y="5867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3" name="Freeform 7583"/>
          <p:cNvSpPr/>
          <p:nvPr/>
        </p:nvSpPr>
        <p:spPr>
          <a:xfrm rot="0" flipH="0" flipV="0">
            <a:off x="8213953" y="406365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24" y="0"/>
                  <a:pt x="25615" y="5867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4" name="Freeform 7584"/>
          <p:cNvSpPr/>
          <p:nvPr/>
        </p:nvSpPr>
        <p:spPr>
          <a:xfrm rot="0" flipH="0" flipV="0">
            <a:off x="8263420" y="4063657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539" y="5867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5" name="Freeform 7585"/>
          <p:cNvSpPr/>
          <p:nvPr/>
        </p:nvSpPr>
        <p:spPr>
          <a:xfrm rot="0" flipH="0" flipV="0">
            <a:off x="8312797" y="4063669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28" y="5791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6" name="Freeform 7586"/>
          <p:cNvSpPr/>
          <p:nvPr/>
        </p:nvSpPr>
        <p:spPr>
          <a:xfrm rot="0" flipH="0" flipV="0">
            <a:off x="2451823" y="410655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7" name="Freeform 7587"/>
          <p:cNvSpPr/>
          <p:nvPr/>
        </p:nvSpPr>
        <p:spPr>
          <a:xfrm rot="0" flipH="0" flipV="0">
            <a:off x="2501201" y="410655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8" name="Freeform 7588"/>
          <p:cNvSpPr/>
          <p:nvPr/>
        </p:nvSpPr>
        <p:spPr>
          <a:xfrm rot="0" flipH="0" flipV="0">
            <a:off x="2550668" y="41065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9" name="Freeform 7589"/>
          <p:cNvSpPr/>
          <p:nvPr/>
        </p:nvSpPr>
        <p:spPr>
          <a:xfrm rot="0" flipH="0" flipV="0">
            <a:off x="2600134" y="410655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0" name="Freeform 7590"/>
          <p:cNvSpPr/>
          <p:nvPr/>
        </p:nvSpPr>
        <p:spPr>
          <a:xfrm rot="0" flipH="0" flipV="0">
            <a:off x="2649600" y="41065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1" name="Freeform 7591"/>
          <p:cNvSpPr/>
          <p:nvPr/>
        </p:nvSpPr>
        <p:spPr>
          <a:xfrm rot="0" flipH="0" flipV="0">
            <a:off x="2699067" y="410655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2" name="Freeform 7592"/>
          <p:cNvSpPr/>
          <p:nvPr/>
        </p:nvSpPr>
        <p:spPr>
          <a:xfrm rot="0" flipH="0" flipV="0">
            <a:off x="2748534" y="410655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3" name="Freeform 7593"/>
          <p:cNvSpPr/>
          <p:nvPr/>
        </p:nvSpPr>
        <p:spPr>
          <a:xfrm rot="0" flipH="0" flipV="0">
            <a:off x="2798000" y="410655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4" name="Freeform 7594"/>
          <p:cNvSpPr/>
          <p:nvPr/>
        </p:nvSpPr>
        <p:spPr>
          <a:xfrm rot="0" flipH="0" flipV="0">
            <a:off x="2847517" y="41065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5" name="Freeform 7595"/>
          <p:cNvSpPr/>
          <p:nvPr/>
        </p:nvSpPr>
        <p:spPr>
          <a:xfrm rot="0" flipH="0" flipV="0">
            <a:off x="2896984" y="410655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941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6" name="Freeform 7596"/>
          <p:cNvSpPr/>
          <p:nvPr/>
        </p:nvSpPr>
        <p:spPr>
          <a:xfrm rot="0" flipH="0" flipV="0">
            <a:off x="2946361" y="410655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20015" y="0"/>
                  <a:pt x="25717" y="5791"/>
                  <a:pt x="25717" y="12941"/>
                </a:cubicBezTo>
                <a:cubicBezTo>
                  <a:pt x="25717" y="20002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7" name="Freeform 7597"/>
          <p:cNvSpPr/>
          <p:nvPr/>
        </p:nvSpPr>
        <p:spPr>
          <a:xfrm rot="0" flipH="0" flipV="0">
            <a:off x="2995917" y="410657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8" name="Freeform 7598"/>
          <p:cNvSpPr/>
          <p:nvPr/>
        </p:nvSpPr>
        <p:spPr>
          <a:xfrm rot="0" flipH="0" flipV="0">
            <a:off x="4727079" y="410655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9" name="Freeform 7599"/>
          <p:cNvSpPr/>
          <p:nvPr/>
        </p:nvSpPr>
        <p:spPr>
          <a:xfrm rot="0" flipH="0" flipV="0">
            <a:off x="4776546" y="41065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0" name="Freeform 7600"/>
          <p:cNvSpPr/>
          <p:nvPr/>
        </p:nvSpPr>
        <p:spPr>
          <a:xfrm rot="0" flipH="0" flipV="0">
            <a:off x="4826012" y="41065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1" name="Freeform 7601"/>
          <p:cNvSpPr/>
          <p:nvPr/>
        </p:nvSpPr>
        <p:spPr>
          <a:xfrm rot="0" flipH="0" flipV="0">
            <a:off x="4875492" y="410655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2" name="Freeform 7602"/>
          <p:cNvSpPr/>
          <p:nvPr/>
        </p:nvSpPr>
        <p:spPr>
          <a:xfrm rot="0" flipH="0" flipV="0">
            <a:off x="4924945" y="41065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3" name="Freeform 7603"/>
          <p:cNvSpPr/>
          <p:nvPr/>
        </p:nvSpPr>
        <p:spPr>
          <a:xfrm rot="0" flipH="0" flipV="0">
            <a:off x="4974424" y="410655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4" name="Freeform 7604"/>
          <p:cNvSpPr/>
          <p:nvPr/>
        </p:nvSpPr>
        <p:spPr>
          <a:xfrm rot="0" flipH="0" flipV="0">
            <a:off x="5023878" y="41065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5" name="Freeform 7605"/>
          <p:cNvSpPr/>
          <p:nvPr/>
        </p:nvSpPr>
        <p:spPr>
          <a:xfrm rot="0" flipH="0" flipV="0">
            <a:off x="5073357" y="410657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6" name="Freeform 7606"/>
          <p:cNvSpPr/>
          <p:nvPr/>
        </p:nvSpPr>
        <p:spPr>
          <a:xfrm rot="0" flipH="0" flipV="0">
            <a:off x="7348563" y="410655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7" name="Freeform 7607"/>
          <p:cNvSpPr/>
          <p:nvPr/>
        </p:nvSpPr>
        <p:spPr>
          <a:xfrm rot="0" flipH="0" flipV="0">
            <a:off x="7398041" y="410655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8" name="Freeform 7608"/>
          <p:cNvSpPr/>
          <p:nvPr/>
        </p:nvSpPr>
        <p:spPr>
          <a:xfrm rot="0" flipH="0" flipV="0">
            <a:off x="7447495" y="410655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9" name="Freeform 7609"/>
          <p:cNvSpPr/>
          <p:nvPr/>
        </p:nvSpPr>
        <p:spPr>
          <a:xfrm rot="0" flipH="0" flipV="0">
            <a:off x="7496975" y="410655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0" name="Freeform 7610"/>
          <p:cNvSpPr/>
          <p:nvPr/>
        </p:nvSpPr>
        <p:spPr>
          <a:xfrm rot="0" flipH="0" flipV="0">
            <a:off x="7546441" y="410655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1" name="Freeform 7611"/>
          <p:cNvSpPr/>
          <p:nvPr/>
        </p:nvSpPr>
        <p:spPr>
          <a:xfrm rot="0" flipH="0" flipV="0">
            <a:off x="7595907" y="4106557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13" y="0"/>
                  <a:pt x="25615" y="5791"/>
                  <a:pt x="25615" y="12941"/>
                </a:cubicBezTo>
                <a:cubicBezTo>
                  <a:pt x="25615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2" name="Freeform 7612"/>
          <p:cNvSpPr/>
          <p:nvPr/>
        </p:nvSpPr>
        <p:spPr>
          <a:xfrm rot="0" flipH="0" flipV="0">
            <a:off x="7645374" y="4106557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3" name="Freeform 7613"/>
          <p:cNvSpPr/>
          <p:nvPr/>
        </p:nvSpPr>
        <p:spPr>
          <a:xfrm rot="0" flipH="0" flipV="0">
            <a:off x="7694841" y="4106570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852"/>
                </a:cubicBezTo>
                <a:cubicBezTo>
                  <a:pt x="25615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4" name="Freeform 7614"/>
          <p:cNvSpPr/>
          <p:nvPr/>
        </p:nvSpPr>
        <p:spPr>
          <a:xfrm rot="0" flipH="0" flipV="0">
            <a:off x="7744307" y="410657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28" y="5702"/>
                  <a:pt x="25628" y="12852"/>
                </a:cubicBezTo>
                <a:cubicBezTo>
                  <a:pt x="25628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5" name="Freeform 7615"/>
          <p:cNvSpPr/>
          <p:nvPr/>
        </p:nvSpPr>
        <p:spPr>
          <a:xfrm rot="0" flipH="0" flipV="0">
            <a:off x="7793774" y="410657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852"/>
                </a:cubicBezTo>
                <a:cubicBezTo>
                  <a:pt x="25628" y="19926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6" name="Freeform 7616"/>
          <p:cNvSpPr/>
          <p:nvPr/>
        </p:nvSpPr>
        <p:spPr>
          <a:xfrm rot="0" flipH="0" flipV="0">
            <a:off x="7843240" y="41065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7" name="Freeform 7617"/>
          <p:cNvSpPr/>
          <p:nvPr/>
        </p:nvSpPr>
        <p:spPr>
          <a:xfrm rot="0" flipH="0" flipV="0">
            <a:off x="7892707" y="41065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8" name="Freeform 7618"/>
          <p:cNvSpPr/>
          <p:nvPr/>
        </p:nvSpPr>
        <p:spPr>
          <a:xfrm rot="0" flipH="0" flipV="0">
            <a:off x="7942173" y="410655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925" y="0"/>
                  <a:pt x="25628" y="5791"/>
                  <a:pt x="25628" y="12941"/>
                </a:cubicBezTo>
                <a:cubicBezTo>
                  <a:pt x="25628" y="20002"/>
                  <a:pt x="19925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9" name="Freeform 7619"/>
          <p:cNvSpPr/>
          <p:nvPr/>
        </p:nvSpPr>
        <p:spPr>
          <a:xfrm rot="0" flipH="0" flipV="0">
            <a:off x="7991639" y="41065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02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0" name="Freeform 7620"/>
          <p:cNvSpPr/>
          <p:nvPr/>
        </p:nvSpPr>
        <p:spPr>
          <a:xfrm rot="0" flipH="0" flipV="0">
            <a:off x="8041106" y="410655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1" name="Freeform 7621"/>
          <p:cNvSpPr/>
          <p:nvPr/>
        </p:nvSpPr>
        <p:spPr>
          <a:xfrm rot="0" flipH="0" flipV="0">
            <a:off x="8090573" y="41065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2" name="Freeform 7622"/>
          <p:cNvSpPr/>
          <p:nvPr/>
        </p:nvSpPr>
        <p:spPr>
          <a:xfrm rot="0" flipH="0" flipV="0">
            <a:off x="8140039" y="4106557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3" name="Freeform 7623"/>
          <p:cNvSpPr/>
          <p:nvPr/>
        </p:nvSpPr>
        <p:spPr>
          <a:xfrm rot="0" flipH="0" flipV="0">
            <a:off x="8189506" y="410655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4" name="Freeform 7624"/>
          <p:cNvSpPr/>
          <p:nvPr/>
        </p:nvSpPr>
        <p:spPr>
          <a:xfrm rot="0" flipH="0" flipV="0">
            <a:off x="8238972" y="4106557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941"/>
                </a:cubicBezTo>
                <a:cubicBezTo>
                  <a:pt x="25539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5" name="Freeform 7625"/>
          <p:cNvSpPr/>
          <p:nvPr/>
        </p:nvSpPr>
        <p:spPr>
          <a:xfrm rot="0" flipH="0" flipV="0">
            <a:off x="8288438" y="4106557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539" y="5791"/>
                  <a:pt x="25539" y="12941"/>
                </a:cubicBezTo>
                <a:cubicBezTo>
                  <a:pt x="25539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6" name="Freeform 7626"/>
          <p:cNvSpPr/>
          <p:nvPr/>
        </p:nvSpPr>
        <p:spPr>
          <a:xfrm rot="0" flipH="0" flipV="0">
            <a:off x="2426715" y="41482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7" name="Freeform 7627"/>
          <p:cNvSpPr/>
          <p:nvPr/>
        </p:nvSpPr>
        <p:spPr>
          <a:xfrm rot="0" flipH="0" flipV="0">
            <a:off x="2476182" y="41482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8" name="Freeform 7628"/>
          <p:cNvSpPr/>
          <p:nvPr/>
        </p:nvSpPr>
        <p:spPr>
          <a:xfrm rot="0" flipH="0" flipV="0">
            <a:off x="2525649" y="41482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9" name="Freeform 7629"/>
          <p:cNvSpPr/>
          <p:nvPr/>
        </p:nvSpPr>
        <p:spPr>
          <a:xfrm rot="0" flipH="0" flipV="0">
            <a:off x="2575115" y="41482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0" name="Freeform 7630"/>
          <p:cNvSpPr/>
          <p:nvPr/>
        </p:nvSpPr>
        <p:spPr>
          <a:xfrm rot="0" flipH="0" flipV="0">
            <a:off x="2624581" y="41482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1" name="Freeform 7631"/>
          <p:cNvSpPr/>
          <p:nvPr/>
        </p:nvSpPr>
        <p:spPr>
          <a:xfrm rot="0" flipH="0" flipV="0">
            <a:off x="2674048" y="41482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2" name="Freeform 7632"/>
          <p:cNvSpPr/>
          <p:nvPr/>
        </p:nvSpPr>
        <p:spPr>
          <a:xfrm rot="0" flipH="0" flipV="0">
            <a:off x="2723515" y="41482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3" name="Freeform 7633"/>
          <p:cNvSpPr/>
          <p:nvPr/>
        </p:nvSpPr>
        <p:spPr>
          <a:xfrm rot="0" flipH="0" flipV="0">
            <a:off x="2772981" y="4148290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4" name="Freeform 7634"/>
          <p:cNvSpPr/>
          <p:nvPr/>
        </p:nvSpPr>
        <p:spPr>
          <a:xfrm rot="0" flipH="0" flipV="0">
            <a:off x="2822486" y="41482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5" name="Freeform 7635"/>
          <p:cNvSpPr/>
          <p:nvPr/>
        </p:nvSpPr>
        <p:spPr>
          <a:xfrm rot="0" flipH="0" flipV="0">
            <a:off x="2871876" y="41482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20002" y="0"/>
                  <a:pt x="25704" y="5778"/>
                  <a:pt x="25704" y="12852"/>
                </a:cubicBezTo>
                <a:cubicBezTo>
                  <a:pt x="25704" y="19913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6" name="Freeform 7636"/>
          <p:cNvSpPr/>
          <p:nvPr/>
        </p:nvSpPr>
        <p:spPr>
          <a:xfrm rot="0" flipH="0" flipV="0">
            <a:off x="2921419" y="41482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7" name="Freeform 7637"/>
          <p:cNvSpPr/>
          <p:nvPr/>
        </p:nvSpPr>
        <p:spPr>
          <a:xfrm rot="0" flipH="0" flipV="0">
            <a:off x="2970809" y="41482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8" name="Freeform 7638"/>
          <p:cNvSpPr/>
          <p:nvPr/>
        </p:nvSpPr>
        <p:spPr>
          <a:xfrm rot="0" flipH="0" flipV="0">
            <a:off x="4751527" y="414831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837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9" name="Freeform 7639"/>
          <p:cNvSpPr/>
          <p:nvPr/>
        </p:nvSpPr>
        <p:spPr>
          <a:xfrm rot="0" flipH="0" flipV="0">
            <a:off x="4800993" y="41482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0" name="Freeform 7640"/>
          <p:cNvSpPr/>
          <p:nvPr/>
        </p:nvSpPr>
        <p:spPr>
          <a:xfrm rot="0" flipH="0" flipV="0">
            <a:off x="4850460" y="41482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1" name="Freeform 7641"/>
          <p:cNvSpPr/>
          <p:nvPr/>
        </p:nvSpPr>
        <p:spPr>
          <a:xfrm rot="0" flipH="0" flipV="0">
            <a:off x="4899926" y="41483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2" name="Freeform 7642"/>
          <p:cNvSpPr/>
          <p:nvPr/>
        </p:nvSpPr>
        <p:spPr>
          <a:xfrm rot="0" flipH="0" flipV="0">
            <a:off x="4949393" y="41483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3" name="Freeform 7643"/>
          <p:cNvSpPr/>
          <p:nvPr/>
        </p:nvSpPr>
        <p:spPr>
          <a:xfrm rot="0" flipH="0" flipV="0">
            <a:off x="4998859" y="41483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837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37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4" name="Freeform 7644"/>
          <p:cNvSpPr/>
          <p:nvPr/>
        </p:nvSpPr>
        <p:spPr>
          <a:xfrm rot="0" flipH="0" flipV="0">
            <a:off x="5048326" y="4148315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63"/>
                </a:cubicBezTo>
                <a:cubicBezTo>
                  <a:pt x="25539" y="19837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5" name="Freeform 7645"/>
          <p:cNvSpPr/>
          <p:nvPr/>
        </p:nvSpPr>
        <p:spPr>
          <a:xfrm rot="0" flipH="0" flipV="0">
            <a:off x="7373010" y="41482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6" name="Freeform 7646"/>
          <p:cNvSpPr/>
          <p:nvPr/>
        </p:nvSpPr>
        <p:spPr>
          <a:xfrm rot="0" flipH="0" flipV="0">
            <a:off x="7422476" y="41482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7" name="Freeform 7647"/>
          <p:cNvSpPr/>
          <p:nvPr/>
        </p:nvSpPr>
        <p:spPr>
          <a:xfrm rot="0" flipH="0" flipV="0">
            <a:off x="7471955" y="4148290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913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615" y="5778"/>
                  <a:pt x="25615" y="12852"/>
                </a:cubicBezTo>
                <a:cubicBezTo>
                  <a:pt x="25615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8" name="Freeform 7648"/>
          <p:cNvSpPr/>
          <p:nvPr/>
        </p:nvSpPr>
        <p:spPr>
          <a:xfrm rot="0" flipH="0" flipV="0">
            <a:off x="7521410" y="4148290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9" name="Freeform 7649"/>
          <p:cNvSpPr/>
          <p:nvPr/>
        </p:nvSpPr>
        <p:spPr>
          <a:xfrm rot="0" flipH="0" flipV="0">
            <a:off x="7570889" y="4148315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0" name="Freeform 7650"/>
          <p:cNvSpPr/>
          <p:nvPr/>
        </p:nvSpPr>
        <p:spPr>
          <a:xfrm rot="0" flipH="0" flipV="0">
            <a:off x="7620342" y="414831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37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1" name="Freeform 7651"/>
          <p:cNvSpPr/>
          <p:nvPr/>
        </p:nvSpPr>
        <p:spPr>
          <a:xfrm rot="0" flipH="0" flipV="0">
            <a:off x="7669809" y="41483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837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2" name="Freeform 7652"/>
          <p:cNvSpPr/>
          <p:nvPr/>
        </p:nvSpPr>
        <p:spPr>
          <a:xfrm rot="0" flipH="0" flipV="0">
            <a:off x="7719288" y="4148315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37"/>
                  <a:pt x="19913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3" name="Freeform 7653"/>
          <p:cNvSpPr/>
          <p:nvPr/>
        </p:nvSpPr>
        <p:spPr>
          <a:xfrm rot="0" flipH="0" flipV="0">
            <a:off x="7768742" y="414831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837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37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4" name="Freeform 7654"/>
          <p:cNvSpPr/>
          <p:nvPr/>
        </p:nvSpPr>
        <p:spPr>
          <a:xfrm rot="0" flipH="0" flipV="0">
            <a:off x="7818221" y="414831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837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37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5" name="Freeform 7655"/>
          <p:cNvSpPr/>
          <p:nvPr/>
        </p:nvSpPr>
        <p:spPr>
          <a:xfrm rot="0" flipH="0" flipV="0">
            <a:off x="7867675" y="41482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6" name="Freeform 7656"/>
          <p:cNvSpPr/>
          <p:nvPr/>
        </p:nvSpPr>
        <p:spPr>
          <a:xfrm rot="0" flipH="0" flipV="0">
            <a:off x="7917154" y="41482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7" name="Freeform 7657"/>
          <p:cNvSpPr/>
          <p:nvPr/>
        </p:nvSpPr>
        <p:spPr>
          <a:xfrm rot="0" flipH="0" flipV="0">
            <a:off x="7966620" y="41482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8" name="Freeform 7658"/>
          <p:cNvSpPr/>
          <p:nvPr/>
        </p:nvSpPr>
        <p:spPr>
          <a:xfrm rot="0" flipH="0" flipV="0">
            <a:off x="8016087" y="41482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9" name="Freeform 7659"/>
          <p:cNvSpPr/>
          <p:nvPr/>
        </p:nvSpPr>
        <p:spPr>
          <a:xfrm rot="0" flipH="0" flipV="0">
            <a:off x="8065541" y="41482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0" name="Freeform 7660"/>
          <p:cNvSpPr/>
          <p:nvPr/>
        </p:nvSpPr>
        <p:spPr>
          <a:xfrm rot="0" flipH="0" flipV="0">
            <a:off x="8115020" y="414829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1" name="Freeform 7661"/>
          <p:cNvSpPr/>
          <p:nvPr/>
        </p:nvSpPr>
        <p:spPr>
          <a:xfrm rot="0" flipH="0" flipV="0">
            <a:off x="8164474" y="4148315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837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837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2" name="Freeform 7662"/>
          <p:cNvSpPr/>
          <p:nvPr/>
        </p:nvSpPr>
        <p:spPr>
          <a:xfrm rot="0" flipH="0" flipV="0">
            <a:off x="8213953" y="41482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3" name="Freeform 7663"/>
          <p:cNvSpPr/>
          <p:nvPr/>
        </p:nvSpPr>
        <p:spPr>
          <a:xfrm rot="0" flipH="0" flipV="0">
            <a:off x="8263420" y="414829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539" y="5778"/>
                  <a:pt x="25539" y="12852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4" name="Freeform 7664"/>
          <p:cNvSpPr/>
          <p:nvPr/>
        </p:nvSpPr>
        <p:spPr>
          <a:xfrm rot="0" flipH="0" flipV="0">
            <a:off x="8312797" y="414831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837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628" y="5702"/>
                  <a:pt x="25628" y="12763"/>
                </a:cubicBezTo>
                <a:cubicBezTo>
                  <a:pt x="25628" y="19837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5" name="Freeform 7665"/>
          <p:cNvSpPr/>
          <p:nvPr/>
        </p:nvSpPr>
        <p:spPr>
          <a:xfrm rot="0" flipH="0" flipV="0">
            <a:off x="2451823" y="41911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6" name="Freeform 7666"/>
          <p:cNvSpPr/>
          <p:nvPr/>
        </p:nvSpPr>
        <p:spPr>
          <a:xfrm rot="0" flipH="0" flipV="0">
            <a:off x="2501201" y="419119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7" name="Freeform 7667"/>
          <p:cNvSpPr/>
          <p:nvPr/>
        </p:nvSpPr>
        <p:spPr>
          <a:xfrm rot="0" flipH="0" flipV="0">
            <a:off x="2550668" y="41911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8" name="Freeform 7668"/>
          <p:cNvSpPr/>
          <p:nvPr/>
        </p:nvSpPr>
        <p:spPr>
          <a:xfrm rot="0" flipH="0" flipV="0">
            <a:off x="2600134" y="419119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9" name="Freeform 7669"/>
          <p:cNvSpPr/>
          <p:nvPr/>
        </p:nvSpPr>
        <p:spPr>
          <a:xfrm rot="0" flipH="0" flipV="0">
            <a:off x="2649600" y="41911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0" name="Freeform 7670"/>
          <p:cNvSpPr/>
          <p:nvPr/>
        </p:nvSpPr>
        <p:spPr>
          <a:xfrm rot="0" flipH="0" flipV="0">
            <a:off x="2699067" y="419119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1" name="Freeform 7671"/>
          <p:cNvSpPr/>
          <p:nvPr/>
        </p:nvSpPr>
        <p:spPr>
          <a:xfrm rot="0" flipH="0" flipV="0">
            <a:off x="2748534" y="419119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2" name="Freeform 7672"/>
          <p:cNvSpPr/>
          <p:nvPr/>
        </p:nvSpPr>
        <p:spPr>
          <a:xfrm rot="0" flipH="0" flipV="0">
            <a:off x="2798000" y="419119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865" y="0"/>
                </a:cubicBezTo>
                <a:cubicBezTo>
                  <a:pt x="19926" y="0"/>
                  <a:pt x="25717" y="5778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3" name="Freeform 7673"/>
          <p:cNvSpPr/>
          <p:nvPr/>
        </p:nvSpPr>
        <p:spPr>
          <a:xfrm rot="0" flipH="0" flipV="0">
            <a:off x="2847517" y="41911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4" name="Freeform 7674"/>
          <p:cNvSpPr/>
          <p:nvPr/>
        </p:nvSpPr>
        <p:spPr>
          <a:xfrm rot="0" flipH="0" flipV="0">
            <a:off x="2896984" y="419119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19913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5" name="Freeform 7675"/>
          <p:cNvSpPr/>
          <p:nvPr/>
        </p:nvSpPr>
        <p:spPr>
          <a:xfrm rot="0" flipH="0" flipV="0">
            <a:off x="2946361" y="419119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20015" y="0"/>
                  <a:pt x="25717" y="5778"/>
                  <a:pt x="25717" y="12852"/>
                </a:cubicBezTo>
                <a:cubicBezTo>
                  <a:pt x="25717" y="19913"/>
                  <a:pt x="20015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6" name="Freeform 7676"/>
          <p:cNvSpPr/>
          <p:nvPr/>
        </p:nvSpPr>
        <p:spPr>
          <a:xfrm rot="0" flipH="0" flipV="0">
            <a:off x="2995917" y="419120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837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7" name="Freeform 7677"/>
          <p:cNvSpPr/>
          <p:nvPr/>
        </p:nvSpPr>
        <p:spPr>
          <a:xfrm rot="0" flipH="0" flipV="0">
            <a:off x="4727079" y="419120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15" y="25717"/>
                  <a:pt x="0" y="19837"/>
                  <a:pt x="0" y="12776"/>
                </a:cubicBezTo>
                <a:cubicBezTo>
                  <a:pt x="0" y="5715"/>
                  <a:pt x="5715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8" name="Freeform 7678"/>
          <p:cNvSpPr/>
          <p:nvPr/>
        </p:nvSpPr>
        <p:spPr>
          <a:xfrm rot="0" flipH="0" flipV="0">
            <a:off x="4776546" y="41912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9" name="Freeform 7679"/>
          <p:cNvSpPr/>
          <p:nvPr/>
        </p:nvSpPr>
        <p:spPr>
          <a:xfrm rot="0" flipH="0" flipV="0">
            <a:off x="4826012" y="41912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837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0" name="Freeform 7680"/>
          <p:cNvSpPr/>
          <p:nvPr/>
        </p:nvSpPr>
        <p:spPr>
          <a:xfrm rot="0" flipH="0" flipV="0">
            <a:off x="4875492" y="419120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837"/>
                  <a:pt x="19913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1" name="Freeform 7681"/>
          <p:cNvSpPr/>
          <p:nvPr/>
        </p:nvSpPr>
        <p:spPr>
          <a:xfrm rot="0" flipH="0" flipV="0">
            <a:off x="4924945" y="41912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2" name="Freeform 7682"/>
          <p:cNvSpPr/>
          <p:nvPr/>
        </p:nvSpPr>
        <p:spPr>
          <a:xfrm rot="0" flipH="0" flipV="0">
            <a:off x="4974424" y="4191203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15" y="5715"/>
                  <a:pt x="25615" y="12776"/>
                </a:cubicBezTo>
                <a:cubicBezTo>
                  <a:pt x="25615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3" name="Freeform 7683"/>
          <p:cNvSpPr/>
          <p:nvPr/>
        </p:nvSpPr>
        <p:spPr>
          <a:xfrm rot="0" flipH="0" flipV="0">
            <a:off x="7348563" y="419120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4" name="Freeform 7684"/>
          <p:cNvSpPr/>
          <p:nvPr/>
        </p:nvSpPr>
        <p:spPr>
          <a:xfrm rot="0" flipH="0" flipV="0">
            <a:off x="7398041" y="419120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5" name="Freeform 7685"/>
          <p:cNvSpPr/>
          <p:nvPr/>
        </p:nvSpPr>
        <p:spPr>
          <a:xfrm rot="0" flipH="0" flipV="0">
            <a:off x="7447495" y="4191203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6" name="Freeform 7686"/>
          <p:cNvSpPr/>
          <p:nvPr/>
        </p:nvSpPr>
        <p:spPr>
          <a:xfrm rot="0" flipH="0" flipV="0">
            <a:off x="7496975" y="419120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7" name="Freeform 7687"/>
          <p:cNvSpPr/>
          <p:nvPr/>
        </p:nvSpPr>
        <p:spPr>
          <a:xfrm rot="0" flipH="0" flipV="0">
            <a:off x="7546441" y="419120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8" name="Freeform 7688"/>
          <p:cNvSpPr/>
          <p:nvPr/>
        </p:nvSpPr>
        <p:spPr>
          <a:xfrm rot="0" flipH="0" flipV="0">
            <a:off x="7595907" y="4191203"/>
            <a:ext cx="25615" cy="25717"/>
          </a:xfrm>
          <a:custGeom>
            <a:pathLst>
              <a:path w="25615" h="25717">
                <a:moveTo>
                  <a:pt x="12852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13" y="0"/>
                  <a:pt x="25615" y="5715"/>
                  <a:pt x="25615" y="12776"/>
                </a:cubicBezTo>
                <a:cubicBezTo>
                  <a:pt x="25615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9" name="Freeform 7689"/>
          <p:cNvSpPr/>
          <p:nvPr/>
        </p:nvSpPr>
        <p:spPr>
          <a:xfrm rot="0" flipH="0" flipV="0">
            <a:off x="7645374" y="4191203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0" name="Freeform 7690"/>
          <p:cNvSpPr/>
          <p:nvPr/>
        </p:nvSpPr>
        <p:spPr>
          <a:xfrm rot="0" flipH="0" flipV="0">
            <a:off x="7843240" y="41912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1" name="Freeform 7691"/>
          <p:cNvSpPr/>
          <p:nvPr/>
        </p:nvSpPr>
        <p:spPr>
          <a:xfrm rot="0" flipH="0" flipV="0">
            <a:off x="7892707" y="41912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926" y="0"/>
                  <a:pt x="25628" y="5715"/>
                  <a:pt x="25628" y="12776"/>
                </a:cubicBezTo>
                <a:cubicBezTo>
                  <a:pt x="25628" y="19837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2" name="Freeform 7692"/>
          <p:cNvSpPr/>
          <p:nvPr/>
        </p:nvSpPr>
        <p:spPr>
          <a:xfrm rot="0" flipH="0" flipV="0">
            <a:off x="7942173" y="4191203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837"/>
                  <a:pt x="19925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3" name="Freeform 7693"/>
          <p:cNvSpPr/>
          <p:nvPr/>
        </p:nvSpPr>
        <p:spPr>
          <a:xfrm rot="0" flipH="0" flipV="0">
            <a:off x="7991639" y="41911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926" y="0"/>
                  <a:pt x="25628" y="5778"/>
                  <a:pt x="25628" y="12852"/>
                </a:cubicBezTo>
                <a:cubicBezTo>
                  <a:pt x="25628" y="19913"/>
                  <a:pt x="19926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4" name="Freeform 7694"/>
          <p:cNvSpPr/>
          <p:nvPr/>
        </p:nvSpPr>
        <p:spPr>
          <a:xfrm rot="0" flipH="0" flipV="0">
            <a:off x="8041106" y="419119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5" name="Freeform 7695"/>
          <p:cNvSpPr/>
          <p:nvPr/>
        </p:nvSpPr>
        <p:spPr>
          <a:xfrm rot="0" flipH="0" flipV="0">
            <a:off x="8090573" y="419119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13"/>
                  <a:pt x="0" y="12852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6" name="Freeform 7696"/>
          <p:cNvSpPr/>
          <p:nvPr/>
        </p:nvSpPr>
        <p:spPr>
          <a:xfrm rot="0" flipH="0" flipV="0">
            <a:off x="8140039" y="419119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28" y="5778"/>
                  <a:pt x="25628" y="12852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7" name="Freeform 7697"/>
          <p:cNvSpPr/>
          <p:nvPr/>
        </p:nvSpPr>
        <p:spPr>
          <a:xfrm rot="0" flipH="0" flipV="0">
            <a:off x="8189506" y="4191203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8" name="Freeform 7698"/>
          <p:cNvSpPr/>
          <p:nvPr/>
        </p:nvSpPr>
        <p:spPr>
          <a:xfrm rot="0" flipH="0" flipV="0">
            <a:off x="8238972" y="4191190"/>
            <a:ext cx="25539" cy="25704"/>
          </a:xfrm>
          <a:custGeom>
            <a:pathLst>
              <a:path w="25539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539" y="5778"/>
                  <a:pt x="25539" y="12852"/>
                </a:cubicBezTo>
                <a:cubicBezTo>
                  <a:pt x="25539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9" name="Freeform 7699"/>
          <p:cNvSpPr/>
          <p:nvPr/>
        </p:nvSpPr>
        <p:spPr>
          <a:xfrm rot="0" flipH="0" flipV="0">
            <a:off x="8288438" y="4191203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0" name="Freeform 7700"/>
          <p:cNvSpPr/>
          <p:nvPr/>
        </p:nvSpPr>
        <p:spPr>
          <a:xfrm rot="0" flipH="0" flipV="0">
            <a:off x="2426715" y="423292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1" name="Freeform 7701"/>
          <p:cNvSpPr/>
          <p:nvPr/>
        </p:nvSpPr>
        <p:spPr>
          <a:xfrm rot="0" flipH="0" flipV="0">
            <a:off x="2476182" y="423292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2" name="Freeform 7702"/>
          <p:cNvSpPr/>
          <p:nvPr/>
        </p:nvSpPr>
        <p:spPr>
          <a:xfrm rot="0" flipH="0" flipV="0">
            <a:off x="2525649" y="423292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3" name="Freeform 7703"/>
          <p:cNvSpPr/>
          <p:nvPr/>
        </p:nvSpPr>
        <p:spPr>
          <a:xfrm rot="0" flipH="0" flipV="0">
            <a:off x="2575115" y="423292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4" name="Freeform 7704"/>
          <p:cNvSpPr/>
          <p:nvPr/>
        </p:nvSpPr>
        <p:spPr>
          <a:xfrm rot="0" flipH="0" flipV="0">
            <a:off x="2624581" y="423292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5" name="Freeform 7705"/>
          <p:cNvSpPr/>
          <p:nvPr/>
        </p:nvSpPr>
        <p:spPr>
          <a:xfrm rot="0" flipH="0" flipV="0">
            <a:off x="2674048" y="423292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6" name="Freeform 7706"/>
          <p:cNvSpPr/>
          <p:nvPr/>
        </p:nvSpPr>
        <p:spPr>
          <a:xfrm rot="0" flipH="0" flipV="0">
            <a:off x="2723515" y="4232922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852" y="0"/>
                </a:cubicBezTo>
                <a:cubicBezTo>
                  <a:pt x="19925" y="0"/>
                  <a:pt x="25628" y="5791"/>
                  <a:pt x="25628" y="12852"/>
                </a:cubicBezTo>
                <a:cubicBezTo>
                  <a:pt x="25628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7" name="Freeform 7707"/>
          <p:cNvSpPr/>
          <p:nvPr/>
        </p:nvSpPr>
        <p:spPr>
          <a:xfrm rot="0" flipH="0" flipV="0">
            <a:off x="2772981" y="4232922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8" name="Freeform 7708"/>
          <p:cNvSpPr/>
          <p:nvPr/>
        </p:nvSpPr>
        <p:spPr>
          <a:xfrm rot="0" flipH="0" flipV="0">
            <a:off x="2822486" y="423292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9" name="Freeform 7709"/>
          <p:cNvSpPr/>
          <p:nvPr/>
        </p:nvSpPr>
        <p:spPr>
          <a:xfrm rot="0" flipH="0" flipV="0">
            <a:off x="2871876" y="42329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82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20002" y="0"/>
                  <a:pt x="25704" y="5702"/>
                  <a:pt x="25704" y="12763"/>
                </a:cubicBezTo>
                <a:cubicBezTo>
                  <a:pt x="25704" y="19824"/>
                  <a:pt x="20002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0" name="Freeform 7710"/>
          <p:cNvSpPr/>
          <p:nvPr/>
        </p:nvSpPr>
        <p:spPr>
          <a:xfrm rot="0" flipH="0" flipV="0">
            <a:off x="2921419" y="42329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82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24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1" name="Freeform 7711"/>
          <p:cNvSpPr/>
          <p:nvPr/>
        </p:nvSpPr>
        <p:spPr>
          <a:xfrm rot="0" flipH="0" flipV="0">
            <a:off x="2970809" y="4232948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82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63"/>
                </a:cubicBezTo>
                <a:cubicBezTo>
                  <a:pt x="25704" y="19824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2" name="Freeform 7712"/>
          <p:cNvSpPr/>
          <p:nvPr/>
        </p:nvSpPr>
        <p:spPr>
          <a:xfrm rot="0" flipH="0" flipV="0">
            <a:off x="4800993" y="42329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824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24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3" name="Freeform 7713"/>
          <p:cNvSpPr/>
          <p:nvPr/>
        </p:nvSpPr>
        <p:spPr>
          <a:xfrm rot="0" flipH="0" flipV="0">
            <a:off x="4850460" y="42329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82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24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4" name="Freeform 7714"/>
          <p:cNvSpPr/>
          <p:nvPr/>
        </p:nvSpPr>
        <p:spPr>
          <a:xfrm rot="0" flipH="0" flipV="0">
            <a:off x="7323543" y="4232948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824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824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5" name="Freeform 7715"/>
          <p:cNvSpPr/>
          <p:nvPr/>
        </p:nvSpPr>
        <p:spPr>
          <a:xfrm rot="0" flipH="0" flipV="0">
            <a:off x="7373010" y="42329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82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24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6" name="Freeform 7716"/>
          <p:cNvSpPr/>
          <p:nvPr/>
        </p:nvSpPr>
        <p:spPr>
          <a:xfrm rot="0" flipH="0" flipV="0">
            <a:off x="7422476" y="42329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91" y="25704"/>
                  <a:pt x="0" y="19824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24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7" name="Freeform 7717"/>
          <p:cNvSpPr/>
          <p:nvPr/>
        </p:nvSpPr>
        <p:spPr>
          <a:xfrm rot="0" flipH="0" flipV="0">
            <a:off x="7471955" y="4232948"/>
            <a:ext cx="25615" cy="25704"/>
          </a:xfrm>
          <a:custGeom>
            <a:pathLst>
              <a:path w="25615" h="25704">
                <a:moveTo>
                  <a:pt x="12852" y="25704"/>
                </a:moveTo>
                <a:cubicBezTo>
                  <a:pt x="5779" y="25704"/>
                  <a:pt x="0" y="19824"/>
                  <a:pt x="0" y="12763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615" y="5702"/>
                  <a:pt x="25615" y="12763"/>
                </a:cubicBezTo>
                <a:cubicBezTo>
                  <a:pt x="25615" y="19824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8" name="Freeform 7718"/>
          <p:cNvSpPr/>
          <p:nvPr/>
        </p:nvSpPr>
        <p:spPr>
          <a:xfrm rot="0" flipH="0" flipV="0">
            <a:off x="7521410" y="4232948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19824"/>
                  <a:pt x="0" y="12763"/>
                </a:cubicBezTo>
                <a:cubicBezTo>
                  <a:pt x="0" y="5702"/>
                  <a:pt x="5702" y="0"/>
                  <a:pt x="12852" y="0"/>
                </a:cubicBezTo>
                <a:cubicBezTo>
                  <a:pt x="19925" y="0"/>
                  <a:pt x="25628" y="5702"/>
                  <a:pt x="25628" y="12763"/>
                </a:cubicBezTo>
                <a:cubicBezTo>
                  <a:pt x="25628" y="19824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9" name="Freeform 7719"/>
          <p:cNvSpPr/>
          <p:nvPr/>
        </p:nvSpPr>
        <p:spPr>
          <a:xfrm rot="0" flipH="0" flipV="0">
            <a:off x="7867675" y="4232948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824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628" y="5702"/>
                  <a:pt x="25628" y="12763"/>
                </a:cubicBezTo>
                <a:cubicBezTo>
                  <a:pt x="25628" y="19824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0" name="Freeform 7720"/>
          <p:cNvSpPr/>
          <p:nvPr/>
        </p:nvSpPr>
        <p:spPr>
          <a:xfrm rot="0" flipH="0" flipV="0">
            <a:off x="7917154" y="42329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82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763"/>
                </a:cubicBezTo>
                <a:cubicBezTo>
                  <a:pt x="25615" y="19824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1" name="Freeform 7721"/>
          <p:cNvSpPr/>
          <p:nvPr/>
        </p:nvSpPr>
        <p:spPr>
          <a:xfrm rot="0" flipH="0" flipV="0">
            <a:off x="7966620" y="423292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2" name="Freeform 7722"/>
          <p:cNvSpPr/>
          <p:nvPr/>
        </p:nvSpPr>
        <p:spPr>
          <a:xfrm rot="0" flipH="0" flipV="0">
            <a:off x="8016087" y="423292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3" name="Freeform 7723"/>
          <p:cNvSpPr/>
          <p:nvPr/>
        </p:nvSpPr>
        <p:spPr>
          <a:xfrm rot="0" flipH="0" flipV="0">
            <a:off x="8065541" y="423292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4" name="Freeform 7724"/>
          <p:cNvSpPr/>
          <p:nvPr/>
        </p:nvSpPr>
        <p:spPr>
          <a:xfrm rot="0" flipH="0" flipV="0">
            <a:off x="8115020" y="4232922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5" name="Freeform 7725"/>
          <p:cNvSpPr/>
          <p:nvPr/>
        </p:nvSpPr>
        <p:spPr>
          <a:xfrm rot="0" flipH="0" flipV="0">
            <a:off x="8164474" y="4232922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6" name="Freeform 7726"/>
          <p:cNvSpPr/>
          <p:nvPr/>
        </p:nvSpPr>
        <p:spPr>
          <a:xfrm rot="0" flipH="0" flipV="0">
            <a:off x="8213953" y="4232948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824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63"/>
                </a:cubicBezTo>
                <a:cubicBezTo>
                  <a:pt x="25615" y="19824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7" name="Freeform 7727"/>
          <p:cNvSpPr/>
          <p:nvPr/>
        </p:nvSpPr>
        <p:spPr>
          <a:xfrm rot="0" flipH="0" flipV="0">
            <a:off x="8263420" y="4232948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03" y="25704"/>
                  <a:pt x="0" y="19824"/>
                  <a:pt x="0" y="12763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824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8" name="Freeform 7728"/>
          <p:cNvSpPr/>
          <p:nvPr/>
        </p:nvSpPr>
        <p:spPr>
          <a:xfrm rot="0" flipH="0" flipV="0">
            <a:off x="2402357" y="42758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9" name="Freeform 7729"/>
          <p:cNvSpPr/>
          <p:nvPr/>
        </p:nvSpPr>
        <p:spPr>
          <a:xfrm rot="0" flipH="0" flipV="0">
            <a:off x="2451823" y="4275823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0" name="Freeform 7730"/>
          <p:cNvSpPr/>
          <p:nvPr/>
        </p:nvSpPr>
        <p:spPr>
          <a:xfrm rot="0" flipH="0" flipV="0">
            <a:off x="2501201" y="427582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1" name="Freeform 7731"/>
          <p:cNvSpPr/>
          <p:nvPr/>
        </p:nvSpPr>
        <p:spPr>
          <a:xfrm rot="0" flipH="0" flipV="0">
            <a:off x="2550668" y="42758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2" name="Freeform 7732"/>
          <p:cNvSpPr/>
          <p:nvPr/>
        </p:nvSpPr>
        <p:spPr>
          <a:xfrm rot="0" flipH="0" flipV="0">
            <a:off x="2600134" y="427582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3" name="Freeform 7733"/>
          <p:cNvSpPr/>
          <p:nvPr/>
        </p:nvSpPr>
        <p:spPr>
          <a:xfrm rot="0" flipH="0" flipV="0">
            <a:off x="2649600" y="42758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4" name="Freeform 7734"/>
          <p:cNvSpPr/>
          <p:nvPr/>
        </p:nvSpPr>
        <p:spPr>
          <a:xfrm rot="0" flipH="0" flipV="0">
            <a:off x="2699067" y="427582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5" name="Freeform 7735"/>
          <p:cNvSpPr/>
          <p:nvPr/>
        </p:nvSpPr>
        <p:spPr>
          <a:xfrm rot="0" flipH="0" flipV="0">
            <a:off x="2748534" y="4275823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6" name="Freeform 7736"/>
          <p:cNvSpPr/>
          <p:nvPr/>
        </p:nvSpPr>
        <p:spPr>
          <a:xfrm rot="0" flipH="0" flipV="0">
            <a:off x="2798000" y="4275823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7" name="Freeform 7737"/>
          <p:cNvSpPr/>
          <p:nvPr/>
        </p:nvSpPr>
        <p:spPr>
          <a:xfrm rot="0" flipH="0" flipV="0">
            <a:off x="2847517" y="42758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8" name="Freeform 7738"/>
          <p:cNvSpPr/>
          <p:nvPr/>
        </p:nvSpPr>
        <p:spPr>
          <a:xfrm rot="0" flipH="0" flipV="0">
            <a:off x="2896984" y="4275836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24" y="0"/>
                  <a:pt x="25615" y="5702"/>
                  <a:pt x="25615" y="12776"/>
                </a:cubicBezTo>
                <a:cubicBezTo>
                  <a:pt x="25615" y="19837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9" name="Freeform 7739"/>
          <p:cNvSpPr/>
          <p:nvPr/>
        </p:nvSpPr>
        <p:spPr>
          <a:xfrm rot="0" flipH="0" flipV="0">
            <a:off x="2946361" y="4275836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20015" y="0"/>
                  <a:pt x="25717" y="5702"/>
                  <a:pt x="25717" y="12776"/>
                </a:cubicBezTo>
                <a:cubicBezTo>
                  <a:pt x="25717" y="19837"/>
                  <a:pt x="20015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0" name="Freeform 7740"/>
          <p:cNvSpPr/>
          <p:nvPr/>
        </p:nvSpPr>
        <p:spPr>
          <a:xfrm rot="0" flipH="0" flipV="0">
            <a:off x="7991639" y="427583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926" y="0"/>
                  <a:pt x="25628" y="5702"/>
                  <a:pt x="25628" y="12776"/>
                </a:cubicBezTo>
                <a:cubicBezTo>
                  <a:pt x="25628" y="19837"/>
                  <a:pt x="19926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1" name="Freeform 7741"/>
          <p:cNvSpPr/>
          <p:nvPr/>
        </p:nvSpPr>
        <p:spPr>
          <a:xfrm rot="0" flipH="0" flipV="0">
            <a:off x="8041106" y="427582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2" name="Freeform 7742"/>
          <p:cNvSpPr/>
          <p:nvPr/>
        </p:nvSpPr>
        <p:spPr>
          <a:xfrm rot="0" flipH="0" flipV="0">
            <a:off x="8090573" y="42758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3" name="Freeform 7743"/>
          <p:cNvSpPr/>
          <p:nvPr/>
        </p:nvSpPr>
        <p:spPr>
          <a:xfrm rot="0" flipH="0" flipV="0">
            <a:off x="8140039" y="4275823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4" name="Freeform 7744"/>
          <p:cNvSpPr/>
          <p:nvPr/>
        </p:nvSpPr>
        <p:spPr>
          <a:xfrm rot="0" flipH="0" flipV="0">
            <a:off x="8189506" y="4275823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5" name="Freeform 7745"/>
          <p:cNvSpPr/>
          <p:nvPr/>
        </p:nvSpPr>
        <p:spPr>
          <a:xfrm rot="0" flipH="0" flipV="0">
            <a:off x="8238972" y="4275836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539" y="5702"/>
                  <a:pt x="25539" y="12776"/>
                </a:cubicBezTo>
                <a:cubicBezTo>
                  <a:pt x="25539" y="19837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6" name="Freeform 7746"/>
          <p:cNvSpPr/>
          <p:nvPr/>
        </p:nvSpPr>
        <p:spPr>
          <a:xfrm rot="0" flipH="0" flipV="0">
            <a:off x="2426715" y="431746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7" name="Freeform 7747"/>
          <p:cNvSpPr/>
          <p:nvPr/>
        </p:nvSpPr>
        <p:spPr>
          <a:xfrm rot="0" flipH="0" flipV="0">
            <a:off x="2476182" y="431746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8" name="Freeform 7748"/>
          <p:cNvSpPr/>
          <p:nvPr/>
        </p:nvSpPr>
        <p:spPr>
          <a:xfrm rot="0" flipH="0" flipV="0">
            <a:off x="2525649" y="431746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9" name="Freeform 7749"/>
          <p:cNvSpPr/>
          <p:nvPr/>
        </p:nvSpPr>
        <p:spPr>
          <a:xfrm rot="0" flipH="0" flipV="0">
            <a:off x="2575115" y="431746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0" name="Freeform 7750"/>
          <p:cNvSpPr/>
          <p:nvPr/>
        </p:nvSpPr>
        <p:spPr>
          <a:xfrm rot="0" flipH="0" flipV="0">
            <a:off x="2624581" y="431746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1" name="Freeform 7751"/>
          <p:cNvSpPr/>
          <p:nvPr/>
        </p:nvSpPr>
        <p:spPr>
          <a:xfrm rot="0" flipH="0" flipV="0">
            <a:off x="2674048" y="431746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2" name="Freeform 7752"/>
          <p:cNvSpPr/>
          <p:nvPr/>
        </p:nvSpPr>
        <p:spPr>
          <a:xfrm rot="0" flipH="0" flipV="0">
            <a:off x="2723515" y="4317466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852" y="0"/>
                </a:cubicBezTo>
                <a:cubicBezTo>
                  <a:pt x="19925" y="0"/>
                  <a:pt x="25628" y="5880"/>
                  <a:pt x="25628" y="12941"/>
                </a:cubicBezTo>
                <a:cubicBezTo>
                  <a:pt x="25628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3" name="Freeform 7753"/>
          <p:cNvSpPr/>
          <p:nvPr/>
        </p:nvSpPr>
        <p:spPr>
          <a:xfrm rot="0" flipH="0" flipV="0">
            <a:off x="2772981" y="4317466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17" y="5880"/>
                  <a:pt x="25717" y="12941"/>
                </a:cubicBezTo>
                <a:cubicBezTo>
                  <a:pt x="25717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4" name="Freeform 7754"/>
          <p:cNvSpPr/>
          <p:nvPr/>
        </p:nvSpPr>
        <p:spPr>
          <a:xfrm rot="0" flipH="0" flipV="0">
            <a:off x="2822486" y="431746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5" name="Freeform 7755"/>
          <p:cNvSpPr/>
          <p:nvPr/>
        </p:nvSpPr>
        <p:spPr>
          <a:xfrm rot="0" flipH="0" flipV="0">
            <a:off x="2871876" y="4317466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20002" y="0"/>
                  <a:pt x="25704" y="5880"/>
                  <a:pt x="25704" y="12941"/>
                </a:cubicBezTo>
                <a:cubicBezTo>
                  <a:pt x="25704" y="20015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6" name="Freeform 7756"/>
          <p:cNvSpPr/>
          <p:nvPr/>
        </p:nvSpPr>
        <p:spPr>
          <a:xfrm rot="0" flipH="0" flipV="0">
            <a:off x="7966620" y="431749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7" name="Freeform 7757"/>
          <p:cNvSpPr/>
          <p:nvPr/>
        </p:nvSpPr>
        <p:spPr>
          <a:xfrm rot="0" flipH="0" flipV="0">
            <a:off x="8016087" y="431749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8" name="Freeform 7758"/>
          <p:cNvSpPr/>
          <p:nvPr/>
        </p:nvSpPr>
        <p:spPr>
          <a:xfrm rot="0" flipH="0" flipV="0">
            <a:off x="8065541" y="4317466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9" name="Freeform 7759"/>
          <p:cNvSpPr/>
          <p:nvPr/>
        </p:nvSpPr>
        <p:spPr>
          <a:xfrm rot="0" flipH="0" flipV="0">
            <a:off x="8115020" y="4317466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15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28" y="5880"/>
                  <a:pt x="25628" y="12941"/>
                </a:cubicBezTo>
                <a:cubicBezTo>
                  <a:pt x="25628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0" name="Freeform 7760"/>
          <p:cNvSpPr/>
          <p:nvPr/>
        </p:nvSpPr>
        <p:spPr>
          <a:xfrm rot="0" flipH="0" flipV="0">
            <a:off x="8164474" y="4317466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539" y="5880"/>
                  <a:pt x="25539" y="12941"/>
                </a:cubicBezTo>
                <a:cubicBezTo>
                  <a:pt x="25539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1" name="Freeform 7761"/>
          <p:cNvSpPr/>
          <p:nvPr/>
        </p:nvSpPr>
        <p:spPr>
          <a:xfrm rot="0" flipH="0" flipV="0">
            <a:off x="8213953" y="431749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65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2" name="Freeform 7762"/>
          <p:cNvSpPr/>
          <p:nvPr/>
        </p:nvSpPr>
        <p:spPr>
          <a:xfrm rot="0" flipH="0" flipV="0">
            <a:off x="2402357" y="43603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3" name="Freeform 7763"/>
          <p:cNvSpPr/>
          <p:nvPr/>
        </p:nvSpPr>
        <p:spPr>
          <a:xfrm rot="0" flipH="0" flipV="0">
            <a:off x="2451823" y="4360367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4" name="Freeform 7764"/>
          <p:cNvSpPr/>
          <p:nvPr/>
        </p:nvSpPr>
        <p:spPr>
          <a:xfrm rot="0" flipH="0" flipV="0">
            <a:off x="2501201" y="436036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5" name="Freeform 7765"/>
          <p:cNvSpPr/>
          <p:nvPr/>
        </p:nvSpPr>
        <p:spPr>
          <a:xfrm rot="0" flipH="0" flipV="0">
            <a:off x="2550668" y="43603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6" name="Freeform 7766"/>
          <p:cNvSpPr/>
          <p:nvPr/>
        </p:nvSpPr>
        <p:spPr>
          <a:xfrm rot="0" flipH="0" flipV="0">
            <a:off x="2600134" y="436036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7" name="Freeform 7767"/>
          <p:cNvSpPr/>
          <p:nvPr/>
        </p:nvSpPr>
        <p:spPr>
          <a:xfrm rot="0" flipH="0" flipV="0">
            <a:off x="2649600" y="43603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8" name="Freeform 7768"/>
          <p:cNvSpPr/>
          <p:nvPr/>
        </p:nvSpPr>
        <p:spPr>
          <a:xfrm rot="0" flipH="0" flipV="0">
            <a:off x="2699067" y="436036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9" name="Freeform 7769"/>
          <p:cNvSpPr/>
          <p:nvPr/>
        </p:nvSpPr>
        <p:spPr>
          <a:xfrm rot="0" flipH="0" flipV="0">
            <a:off x="2748534" y="4360367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25" y="0"/>
                  <a:pt x="25704" y="5880"/>
                  <a:pt x="25704" y="12941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0" name="Freeform 7770"/>
          <p:cNvSpPr/>
          <p:nvPr/>
        </p:nvSpPr>
        <p:spPr>
          <a:xfrm rot="0" flipH="0" flipV="0">
            <a:off x="2798000" y="4360367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80"/>
                  <a:pt x="5703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1" name="Freeform 7771"/>
          <p:cNvSpPr/>
          <p:nvPr/>
        </p:nvSpPr>
        <p:spPr>
          <a:xfrm rot="0" flipH="0" flipV="0">
            <a:off x="2847517" y="436039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2" name="Freeform 7772"/>
          <p:cNvSpPr/>
          <p:nvPr/>
        </p:nvSpPr>
        <p:spPr>
          <a:xfrm rot="0" flipH="0" flipV="0">
            <a:off x="2896984" y="436039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24" y="0"/>
                  <a:pt x="25615" y="5791"/>
                  <a:pt x="25615" y="12852"/>
                </a:cubicBezTo>
                <a:cubicBezTo>
                  <a:pt x="25615" y="19926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3" name="Freeform 7773"/>
          <p:cNvSpPr/>
          <p:nvPr/>
        </p:nvSpPr>
        <p:spPr>
          <a:xfrm rot="0" flipH="0" flipV="0">
            <a:off x="8041106" y="4360392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28" y="5791"/>
                  <a:pt x="25628" y="12852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4" name="Freeform 7774"/>
          <p:cNvSpPr/>
          <p:nvPr/>
        </p:nvSpPr>
        <p:spPr>
          <a:xfrm rot="0" flipH="0" flipV="0">
            <a:off x="8090573" y="436039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5" name="Freeform 7775"/>
          <p:cNvSpPr/>
          <p:nvPr/>
        </p:nvSpPr>
        <p:spPr>
          <a:xfrm rot="0" flipH="0" flipV="0">
            <a:off x="8140039" y="4360367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28" y="5880"/>
                  <a:pt x="25628" y="12941"/>
                </a:cubicBezTo>
                <a:cubicBezTo>
                  <a:pt x="25628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6" name="Freeform 7776"/>
          <p:cNvSpPr/>
          <p:nvPr/>
        </p:nvSpPr>
        <p:spPr>
          <a:xfrm rot="0" flipH="0" flipV="0">
            <a:off x="8189506" y="4360367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7" name="Freeform 7777"/>
          <p:cNvSpPr/>
          <p:nvPr/>
        </p:nvSpPr>
        <p:spPr>
          <a:xfrm rot="0" flipH="0" flipV="0">
            <a:off x="8238972" y="4360392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539" y="5791"/>
                  <a:pt x="25539" y="12852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8" name="Freeform 7778"/>
          <p:cNvSpPr/>
          <p:nvPr/>
        </p:nvSpPr>
        <p:spPr>
          <a:xfrm rot="0" flipH="0" flipV="0">
            <a:off x="2377325" y="440211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67"/>
                  <a:pt x="5715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9" name="Freeform 7779"/>
          <p:cNvSpPr/>
          <p:nvPr/>
        </p:nvSpPr>
        <p:spPr>
          <a:xfrm rot="0" flipH="0" flipV="0">
            <a:off x="2426715" y="440211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0" name="Freeform 7780"/>
          <p:cNvSpPr/>
          <p:nvPr/>
        </p:nvSpPr>
        <p:spPr>
          <a:xfrm rot="0" flipH="0" flipV="0">
            <a:off x="2476182" y="440211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67"/>
                  <a:pt x="5779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1" name="Freeform 7781"/>
          <p:cNvSpPr/>
          <p:nvPr/>
        </p:nvSpPr>
        <p:spPr>
          <a:xfrm rot="0" flipH="0" flipV="0">
            <a:off x="2525649" y="440211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2" name="Freeform 7782"/>
          <p:cNvSpPr/>
          <p:nvPr/>
        </p:nvSpPr>
        <p:spPr>
          <a:xfrm rot="0" flipH="0" flipV="0">
            <a:off x="2575115" y="440211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67"/>
                  <a:pt x="5779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3" name="Freeform 7783"/>
          <p:cNvSpPr/>
          <p:nvPr/>
        </p:nvSpPr>
        <p:spPr>
          <a:xfrm rot="0" flipH="0" flipV="0">
            <a:off x="2624581" y="440211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4" name="Freeform 7784"/>
          <p:cNvSpPr/>
          <p:nvPr/>
        </p:nvSpPr>
        <p:spPr>
          <a:xfrm rot="0" flipH="0" flipV="0">
            <a:off x="2674048" y="440211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67"/>
                  <a:pt x="5779" y="0"/>
                  <a:pt x="12852" y="0"/>
                </a:cubicBezTo>
                <a:cubicBezTo>
                  <a:pt x="19913" y="0"/>
                  <a:pt x="25704" y="5867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5" name="Freeform 7785"/>
          <p:cNvSpPr/>
          <p:nvPr/>
        </p:nvSpPr>
        <p:spPr>
          <a:xfrm rot="0" flipH="0" flipV="0">
            <a:off x="2723515" y="4402112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852" y="0"/>
                </a:cubicBezTo>
                <a:cubicBezTo>
                  <a:pt x="19925" y="0"/>
                  <a:pt x="25628" y="5867"/>
                  <a:pt x="25628" y="12941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6" name="Freeform 7786"/>
          <p:cNvSpPr/>
          <p:nvPr/>
        </p:nvSpPr>
        <p:spPr>
          <a:xfrm rot="0" flipH="0" flipV="0">
            <a:off x="2772981" y="4402124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17" y="5791"/>
                  <a:pt x="25717" y="12852"/>
                </a:cubicBezTo>
                <a:cubicBezTo>
                  <a:pt x="25717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7" name="Freeform 7787"/>
          <p:cNvSpPr/>
          <p:nvPr/>
        </p:nvSpPr>
        <p:spPr>
          <a:xfrm rot="0" flipH="0" flipV="0">
            <a:off x="2822486" y="440212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8" name="Freeform 7788"/>
          <p:cNvSpPr/>
          <p:nvPr/>
        </p:nvSpPr>
        <p:spPr>
          <a:xfrm rot="0" flipH="0" flipV="0">
            <a:off x="2871876" y="4402124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20002" y="0"/>
                  <a:pt x="25704" y="5791"/>
                  <a:pt x="25704" y="12852"/>
                </a:cubicBezTo>
                <a:cubicBezTo>
                  <a:pt x="25704" y="19926"/>
                  <a:pt x="20002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9" name="Freeform 7789"/>
          <p:cNvSpPr/>
          <p:nvPr/>
        </p:nvSpPr>
        <p:spPr>
          <a:xfrm rot="0" flipH="0" flipV="0">
            <a:off x="8065541" y="440212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0" name="Freeform 7790"/>
          <p:cNvSpPr/>
          <p:nvPr/>
        </p:nvSpPr>
        <p:spPr>
          <a:xfrm rot="0" flipH="0" flipV="0">
            <a:off x="8115020" y="4402112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67"/>
                  <a:pt x="5702" y="0"/>
                  <a:pt x="12763" y="0"/>
                </a:cubicBezTo>
                <a:cubicBezTo>
                  <a:pt x="19836" y="0"/>
                  <a:pt x="25628" y="5867"/>
                  <a:pt x="25628" y="12941"/>
                </a:cubicBezTo>
                <a:cubicBezTo>
                  <a:pt x="25628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1" name="Freeform 7791"/>
          <p:cNvSpPr/>
          <p:nvPr/>
        </p:nvSpPr>
        <p:spPr>
          <a:xfrm rot="0" flipH="0" flipV="0">
            <a:off x="8164474" y="4402124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539" y="5791"/>
                  <a:pt x="25539" y="12852"/>
                </a:cubicBezTo>
                <a:cubicBezTo>
                  <a:pt x="25539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2" name="Freeform 7792"/>
          <p:cNvSpPr/>
          <p:nvPr/>
        </p:nvSpPr>
        <p:spPr>
          <a:xfrm rot="0" flipH="0" flipV="0">
            <a:off x="2402357" y="444501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778"/>
                  <a:pt x="5703" y="0"/>
                  <a:pt x="12776" y="0"/>
                </a:cubicBezTo>
                <a:cubicBezTo>
                  <a:pt x="19837" y="0"/>
                  <a:pt x="25628" y="5778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3" name="Freeform 7793"/>
          <p:cNvSpPr/>
          <p:nvPr/>
        </p:nvSpPr>
        <p:spPr>
          <a:xfrm rot="0" flipH="0" flipV="0">
            <a:off x="2451823" y="444501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36" y="0"/>
                  <a:pt x="25615" y="5778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4" name="Freeform 7794"/>
          <p:cNvSpPr/>
          <p:nvPr/>
        </p:nvSpPr>
        <p:spPr>
          <a:xfrm rot="0" flipH="0" flipV="0">
            <a:off x="2501201" y="444501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5" name="Freeform 7795"/>
          <p:cNvSpPr/>
          <p:nvPr/>
        </p:nvSpPr>
        <p:spPr>
          <a:xfrm rot="0" flipH="0" flipV="0">
            <a:off x="2550668" y="444501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6" name="Freeform 7796"/>
          <p:cNvSpPr/>
          <p:nvPr/>
        </p:nvSpPr>
        <p:spPr>
          <a:xfrm rot="0" flipH="0" flipV="0">
            <a:off x="2600134" y="444501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7" name="Freeform 7797"/>
          <p:cNvSpPr/>
          <p:nvPr/>
        </p:nvSpPr>
        <p:spPr>
          <a:xfrm rot="0" flipH="0" flipV="0">
            <a:off x="2649600" y="444501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8" name="Freeform 7798"/>
          <p:cNvSpPr/>
          <p:nvPr/>
        </p:nvSpPr>
        <p:spPr>
          <a:xfrm rot="0" flipH="0" flipV="0">
            <a:off x="2699067" y="4445012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778"/>
                  <a:pt x="5792" y="0"/>
                  <a:pt x="12865" y="0"/>
                </a:cubicBezTo>
                <a:cubicBezTo>
                  <a:pt x="19926" y="0"/>
                  <a:pt x="25717" y="5778"/>
                  <a:pt x="25717" y="12941"/>
                </a:cubicBezTo>
                <a:cubicBezTo>
                  <a:pt x="25717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9" name="Freeform 7799"/>
          <p:cNvSpPr/>
          <p:nvPr/>
        </p:nvSpPr>
        <p:spPr>
          <a:xfrm rot="0" flipH="0" flipV="0">
            <a:off x="2748534" y="444501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941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0" name="Freeform 7800"/>
          <p:cNvSpPr/>
          <p:nvPr/>
        </p:nvSpPr>
        <p:spPr>
          <a:xfrm rot="0" flipH="0" flipV="0">
            <a:off x="2798000" y="4445025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02"/>
                  <a:pt x="5703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1" name="Freeform 7801"/>
          <p:cNvSpPr/>
          <p:nvPr/>
        </p:nvSpPr>
        <p:spPr>
          <a:xfrm rot="0" flipH="0" flipV="0">
            <a:off x="2377325" y="4486745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2" name="Freeform 7802"/>
          <p:cNvSpPr/>
          <p:nvPr/>
        </p:nvSpPr>
        <p:spPr>
          <a:xfrm rot="0" flipH="0" flipV="0">
            <a:off x="2426715" y="44867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3" name="Freeform 7803"/>
          <p:cNvSpPr/>
          <p:nvPr/>
        </p:nvSpPr>
        <p:spPr>
          <a:xfrm rot="0" flipH="0" flipV="0">
            <a:off x="2476182" y="44867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4" name="Freeform 7804"/>
          <p:cNvSpPr/>
          <p:nvPr/>
        </p:nvSpPr>
        <p:spPr>
          <a:xfrm rot="0" flipH="0" flipV="0">
            <a:off x="2525649" y="44867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5" name="Freeform 7805"/>
          <p:cNvSpPr/>
          <p:nvPr/>
        </p:nvSpPr>
        <p:spPr>
          <a:xfrm rot="0" flipH="0" flipV="0">
            <a:off x="2575115" y="44867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6" name="Freeform 7806"/>
          <p:cNvSpPr/>
          <p:nvPr/>
        </p:nvSpPr>
        <p:spPr>
          <a:xfrm rot="0" flipH="0" flipV="0">
            <a:off x="2624581" y="44867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04" y="5778"/>
                  <a:pt x="25704" y="12852"/>
                </a:cubicBezTo>
                <a:cubicBezTo>
                  <a:pt x="25704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7" name="Freeform 7807"/>
          <p:cNvSpPr/>
          <p:nvPr/>
        </p:nvSpPr>
        <p:spPr>
          <a:xfrm rot="0" flipH="0" flipV="0">
            <a:off x="2674048" y="4486745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852"/>
                </a:cubicBezTo>
                <a:cubicBezTo>
                  <a:pt x="0" y="5778"/>
                  <a:pt x="5779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8" name="Freeform 7808"/>
          <p:cNvSpPr/>
          <p:nvPr/>
        </p:nvSpPr>
        <p:spPr>
          <a:xfrm rot="0" flipH="0" flipV="0">
            <a:off x="2723515" y="4486745"/>
            <a:ext cx="25628" cy="25704"/>
          </a:xfrm>
          <a:custGeom>
            <a:pathLst>
              <a:path w="25628" h="25704">
                <a:moveTo>
                  <a:pt x="12852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852" y="0"/>
                </a:cubicBezTo>
                <a:cubicBezTo>
                  <a:pt x="19925" y="0"/>
                  <a:pt x="25628" y="5778"/>
                  <a:pt x="25628" y="12852"/>
                </a:cubicBezTo>
                <a:cubicBezTo>
                  <a:pt x="25628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9" name="Freeform 7809"/>
          <p:cNvSpPr/>
          <p:nvPr/>
        </p:nvSpPr>
        <p:spPr>
          <a:xfrm rot="0" flipH="0" flipV="0">
            <a:off x="2772981" y="448674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25" y="0"/>
                  <a:pt x="25717" y="5778"/>
                  <a:pt x="25717" y="12852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0" name="Freeform 7810"/>
          <p:cNvSpPr/>
          <p:nvPr/>
        </p:nvSpPr>
        <p:spPr>
          <a:xfrm rot="0" flipH="0" flipV="0">
            <a:off x="8115020" y="4486770"/>
            <a:ext cx="25628" cy="25704"/>
          </a:xfrm>
          <a:custGeom>
            <a:pathLst>
              <a:path w="25628" h="25704">
                <a:moveTo>
                  <a:pt x="12763" y="25704"/>
                </a:moveTo>
                <a:cubicBezTo>
                  <a:pt x="5702" y="25704"/>
                  <a:pt x="0" y="19913"/>
                  <a:pt x="0" y="12763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28" y="5702"/>
                  <a:pt x="25628" y="12763"/>
                </a:cubicBezTo>
                <a:cubicBezTo>
                  <a:pt x="25628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1" name="Freeform 7811"/>
          <p:cNvSpPr/>
          <p:nvPr/>
        </p:nvSpPr>
        <p:spPr>
          <a:xfrm rot="0" flipH="0" flipV="0">
            <a:off x="8164474" y="4486770"/>
            <a:ext cx="25539" cy="25704"/>
          </a:xfrm>
          <a:custGeom>
            <a:pathLst>
              <a:path w="25539" h="25704">
                <a:moveTo>
                  <a:pt x="12776" y="25704"/>
                </a:moveTo>
                <a:cubicBezTo>
                  <a:pt x="5715" y="25704"/>
                  <a:pt x="0" y="19913"/>
                  <a:pt x="0" y="12763"/>
                </a:cubicBezTo>
                <a:cubicBezTo>
                  <a:pt x="0" y="5702"/>
                  <a:pt x="5715" y="0"/>
                  <a:pt x="12776" y="0"/>
                </a:cubicBezTo>
                <a:cubicBezTo>
                  <a:pt x="19837" y="0"/>
                  <a:pt x="25539" y="5702"/>
                  <a:pt x="25539" y="12763"/>
                </a:cubicBezTo>
                <a:cubicBezTo>
                  <a:pt x="25539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2" name="Freeform 7812"/>
          <p:cNvSpPr/>
          <p:nvPr/>
        </p:nvSpPr>
        <p:spPr>
          <a:xfrm rot="0" flipH="0" flipV="0">
            <a:off x="8213953" y="448674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852"/>
                </a:cubicBezTo>
                <a:cubicBezTo>
                  <a:pt x="0" y="5778"/>
                  <a:pt x="5702" y="0"/>
                  <a:pt x="12763" y="0"/>
                </a:cubicBezTo>
                <a:cubicBezTo>
                  <a:pt x="19824" y="0"/>
                  <a:pt x="25615" y="5778"/>
                  <a:pt x="25615" y="12852"/>
                </a:cubicBezTo>
                <a:cubicBezTo>
                  <a:pt x="25615" y="20002"/>
                  <a:pt x="19824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3" name="Freeform 7813"/>
          <p:cNvSpPr/>
          <p:nvPr/>
        </p:nvSpPr>
        <p:spPr>
          <a:xfrm rot="0" flipH="0" flipV="0">
            <a:off x="2352840" y="452963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15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65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4" name="Freeform 7814"/>
          <p:cNvSpPr/>
          <p:nvPr/>
        </p:nvSpPr>
        <p:spPr>
          <a:xfrm rot="0" flipH="0" flipV="0">
            <a:off x="2402357" y="4529632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5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5" name="Freeform 7815"/>
          <p:cNvSpPr/>
          <p:nvPr/>
        </p:nvSpPr>
        <p:spPr>
          <a:xfrm rot="0" flipH="0" flipV="0">
            <a:off x="2451823" y="4529632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5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20015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6" name="Freeform 7816"/>
          <p:cNvSpPr/>
          <p:nvPr/>
        </p:nvSpPr>
        <p:spPr>
          <a:xfrm rot="0" flipH="0" flipV="0">
            <a:off x="2501201" y="4529632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7" name="Freeform 7817"/>
          <p:cNvSpPr/>
          <p:nvPr/>
        </p:nvSpPr>
        <p:spPr>
          <a:xfrm rot="0" flipH="0" flipV="0">
            <a:off x="2550668" y="452963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8" name="Freeform 7818"/>
          <p:cNvSpPr/>
          <p:nvPr/>
        </p:nvSpPr>
        <p:spPr>
          <a:xfrm rot="0" flipH="0" flipV="0">
            <a:off x="2600134" y="4529632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15"/>
                  <a:pt x="0" y="12865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65"/>
                </a:cubicBezTo>
                <a:cubicBezTo>
                  <a:pt x="25717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9" name="Freeform 7819"/>
          <p:cNvSpPr/>
          <p:nvPr/>
        </p:nvSpPr>
        <p:spPr>
          <a:xfrm rot="0" flipH="0" flipV="0">
            <a:off x="2649600" y="452963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865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65"/>
                </a:cubicBezTo>
                <a:cubicBezTo>
                  <a:pt x="25704" y="20015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0" name="Freeform 7820"/>
          <p:cNvSpPr/>
          <p:nvPr/>
        </p:nvSpPr>
        <p:spPr>
          <a:xfrm rot="0" flipH="0" flipV="0">
            <a:off x="2699067" y="452965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926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1" name="Freeform 7821"/>
          <p:cNvSpPr/>
          <p:nvPr/>
        </p:nvSpPr>
        <p:spPr>
          <a:xfrm rot="0" flipH="0" flipV="0">
            <a:off x="2748534" y="4529658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926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04" y="5715"/>
                  <a:pt x="25704" y="12776"/>
                </a:cubicBezTo>
                <a:cubicBezTo>
                  <a:pt x="25704" y="19926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2" name="Freeform 7822"/>
          <p:cNvSpPr/>
          <p:nvPr/>
        </p:nvSpPr>
        <p:spPr>
          <a:xfrm rot="0" flipH="0" flipV="0">
            <a:off x="2798000" y="4529658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03" y="25717"/>
                  <a:pt x="0" y="19926"/>
                  <a:pt x="0" y="12776"/>
                </a:cubicBezTo>
                <a:cubicBezTo>
                  <a:pt x="0" y="5715"/>
                  <a:pt x="5703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3" name="Freeform 7823"/>
          <p:cNvSpPr/>
          <p:nvPr/>
        </p:nvSpPr>
        <p:spPr>
          <a:xfrm rot="0" flipH="0" flipV="0">
            <a:off x="8140039" y="4529658"/>
            <a:ext cx="25628" cy="25717"/>
          </a:xfrm>
          <a:custGeom>
            <a:pathLst>
              <a:path w="25628" h="25717">
                <a:moveTo>
                  <a:pt x="12763" y="25717"/>
                </a:moveTo>
                <a:cubicBezTo>
                  <a:pt x="5702" y="25717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628" y="5715"/>
                  <a:pt x="25628" y="12776"/>
                </a:cubicBezTo>
                <a:cubicBezTo>
                  <a:pt x="25628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4" name="Freeform 7824"/>
          <p:cNvSpPr/>
          <p:nvPr/>
        </p:nvSpPr>
        <p:spPr>
          <a:xfrm rot="0" flipH="0" flipV="0">
            <a:off x="8189506" y="452965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776"/>
                </a:cubicBezTo>
                <a:cubicBezTo>
                  <a:pt x="0" y="5715"/>
                  <a:pt x="5703" y="0"/>
                  <a:pt x="12776" y="0"/>
                </a:cubicBezTo>
                <a:cubicBezTo>
                  <a:pt x="19837" y="0"/>
                  <a:pt x="25628" y="5715"/>
                  <a:pt x="25628" y="12776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5" name="Freeform 7825"/>
          <p:cNvSpPr/>
          <p:nvPr/>
        </p:nvSpPr>
        <p:spPr>
          <a:xfrm rot="0" flipH="0" flipV="0">
            <a:off x="8238972" y="4529658"/>
            <a:ext cx="25539" cy="25717"/>
          </a:xfrm>
          <a:custGeom>
            <a:pathLst>
              <a:path w="25539" h="25717">
                <a:moveTo>
                  <a:pt x="12763" y="25717"/>
                </a:moveTo>
                <a:cubicBezTo>
                  <a:pt x="5702" y="25717"/>
                  <a:pt x="0" y="19926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36" y="0"/>
                  <a:pt x="25539" y="5715"/>
                  <a:pt x="25539" y="12776"/>
                </a:cubicBezTo>
                <a:cubicBezTo>
                  <a:pt x="25539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6" name="Freeform 7826"/>
          <p:cNvSpPr/>
          <p:nvPr/>
        </p:nvSpPr>
        <p:spPr>
          <a:xfrm rot="0" flipH="0" flipV="0">
            <a:off x="2377325" y="457137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7" name="Freeform 7827"/>
          <p:cNvSpPr/>
          <p:nvPr/>
        </p:nvSpPr>
        <p:spPr>
          <a:xfrm rot="0" flipH="0" flipV="0">
            <a:off x="2426715" y="457137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8" name="Freeform 7828"/>
          <p:cNvSpPr/>
          <p:nvPr/>
        </p:nvSpPr>
        <p:spPr>
          <a:xfrm rot="0" flipH="0" flipV="0">
            <a:off x="2476182" y="457137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9" name="Freeform 7829"/>
          <p:cNvSpPr/>
          <p:nvPr/>
        </p:nvSpPr>
        <p:spPr>
          <a:xfrm rot="0" flipH="0" flipV="0">
            <a:off x="2525649" y="457137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0" name="Freeform 7830"/>
          <p:cNvSpPr/>
          <p:nvPr/>
        </p:nvSpPr>
        <p:spPr>
          <a:xfrm rot="0" flipH="0" flipV="0">
            <a:off x="2575115" y="457137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1" name="Freeform 7831"/>
          <p:cNvSpPr/>
          <p:nvPr/>
        </p:nvSpPr>
        <p:spPr>
          <a:xfrm rot="0" flipH="0" flipV="0">
            <a:off x="2624581" y="457137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2" name="Freeform 7832"/>
          <p:cNvSpPr/>
          <p:nvPr/>
        </p:nvSpPr>
        <p:spPr>
          <a:xfrm rot="0" flipH="0" flipV="0">
            <a:off x="2674048" y="4571390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837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3" name="Freeform 7833"/>
          <p:cNvSpPr/>
          <p:nvPr/>
        </p:nvSpPr>
        <p:spPr>
          <a:xfrm rot="0" flipH="0" flipV="0">
            <a:off x="2723515" y="4571390"/>
            <a:ext cx="25628" cy="25717"/>
          </a:xfrm>
          <a:custGeom>
            <a:pathLst>
              <a:path w="25628" h="25717">
                <a:moveTo>
                  <a:pt x="12852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852" y="0"/>
                </a:cubicBezTo>
                <a:cubicBezTo>
                  <a:pt x="19925" y="0"/>
                  <a:pt x="25628" y="5715"/>
                  <a:pt x="25628" y="12776"/>
                </a:cubicBezTo>
                <a:cubicBezTo>
                  <a:pt x="25628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4" name="Freeform 7834"/>
          <p:cNvSpPr/>
          <p:nvPr/>
        </p:nvSpPr>
        <p:spPr>
          <a:xfrm rot="0" flipH="0" flipV="0">
            <a:off x="2772981" y="4571390"/>
            <a:ext cx="25717" cy="25717"/>
          </a:xfrm>
          <a:custGeom>
            <a:pathLst>
              <a:path w="25717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15"/>
                  <a:pt x="5791" y="0"/>
                  <a:pt x="12852" y="0"/>
                </a:cubicBezTo>
                <a:cubicBezTo>
                  <a:pt x="19925" y="0"/>
                  <a:pt x="25717" y="5715"/>
                  <a:pt x="25717" y="12776"/>
                </a:cubicBezTo>
                <a:cubicBezTo>
                  <a:pt x="25717" y="19837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5" name="Freeform 7835"/>
          <p:cNvSpPr/>
          <p:nvPr/>
        </p:nvSpPr>
        <p:spPr>
          <a:xfrm rot="0" flipH="0" flipV="0">
            <a:off x="8164474" y="4571390"/>
            <a:ext cx="25539" cy="25717"/>
          </a:xfrm>
          <a:custGeom>
            <a:pathLst>
              <a:path w="25539" h="25717">
                <a:moveTo>
                  <a:pt x="12776" y="25717"/>
                </a:moveTo>
                <a:cubicBezTo>
                  <a:pt x="5715" y="25717"/>
                  <a:pt x="0" y="19837"/>
                  <a:pt x="0" y="12776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837" y="0"/>
                  <a:pt x="25539" y="5715"/>
                  <a:pt x="25539" y="12776"/>
                </a:cubicBezTo>
                <a:cubicBezTo>
                  <a:pt x="25539" y="19837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6" name="Freeform 7836"/>
          <p:cNvSpPr/>
          <p:nvPr/>
        </p:nvSpPr>
        <p:spPr>
          <a:xfrm rot="0" flipH="0" flipV="0">
            <a:off x="8213953" y="457139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837"/>
                  <a:pt x="0" y="12776"/>
                </a:cubicBezTo>
                <a:cubicBezTo>
                  <a:pt x="0" y="5715"/>
                  <a:pt x="5702" y="0"/>
                  <a:pt x="12763" y="0"/>
                </a:cubicBezTo>
                <a:cubicBezTo>
                  <a:pt x="19824" y="0"/>
                  <a:pt x="25615" y="5715"/>
                  <a:pt x="25615" y="12776"/>
                </a:cubicBezTo>
                <a:cubicBezTo>
                  <a:pt x="25615" y="19837"/>
                  <a:pt x="19824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7" name="Freeform 7837"/>
          <p:cNvSpPr/>
          <p:nvPr/>
        </p:nvSpPr>
        <p:spPr>
          <a:xfrm rot="0" flipH="0" flipV="0">
            <a:off x="2352840" y="4614278"/>
            <a:ext cx="25628" cy="25628"/>
          </a:xfrm>
          <a:custGeom>
            <a:pathLst>
              <a:path w="25628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8" name="Freeform 7838"/>
          <p:cNvSpPr/>
          <p:nvPr/>
        </p:nvSpPr>
        <p:spPr>
          <a:xfrm rot="0" flipH="0" flipV="0">
            <a:off x="2402357" y="4614291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03" y="25628"/>
                  <a:pt x="0" y="19837"/>
                  <a:pt x="0" y="12776"/>
                </a:cubicBezTo>
                <a:cubicBezTo>
                  <a:pt x="0" y="5702"/>
                  <a:pt x="5703" y="0"/>
                  <a:pt x="12776" y="0"/>
                </a:cubicBezTo>
                <a:cubicBezTo>
                  <a:pt x="19837" y="0"/>
                  <a:pt x="25628" y="5702"/>
                  <a:pt x="25628" y="12776"/>
                </a:cubicBezTo>
                <a:cubicBezTo>
                  <a:pt x="25628" y="19837"/>
                  <a:pt x="19837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9" name="Freeform 7839"/>
          <p:cNvSpPr/>
          <p:nvPr/>
        </p:nvSpPr>
        <p:spPr>
          <a:xfrm rot="0" flipH="0" flipV="0">
            <a:off x="2451823" y="4614278"/>
            <a:ext cx="25615" cy="25628"/>
          </a:xfrm>
          <a:custGeom>
            <a:pathLst>
              <a:path w="25615" h="25628">
                <a:moveTo>
                  <a:pt x="12763" y="25628"/>
                </a:moveTo>
                <a:cubicBezTo>
                  <a:pt x="5702" y="25628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628"/>
                  <a:pt x="12763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0" name="Freeform 7840"/>
          <p:cNvSpPr/>
          <p:nvPr/>
        </p:nvSpPr>
        <p:spPr>
          <a:xfrm rot="0" flipH="0" flipV="0">
            <a:off x="2501201" y="4614278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1" name="Freeform 7841"/>
          <p:cNvSpPr/>
          <p:nvPr/>
        </p:nvSpPr>
        <p:spPr>
          <a:xfrm rot="0" flipH="0" flipV="0">
            <a:off x="2550668" y="4614278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2" name="Freeform 7842"/>
          <p:cNvSpPr/>
          <p:nvPr/>
        </p:nvSpPr>
        <p:spPr>
          <a:xfrm rot="0" flipH="0" flipV="0">
            <a:off x="2600134" y="4614278"/>
            <a:ext cx="25717" cy="25628"/>
          </a:xfrm>
          <a:custGeom>
            <a:pathLst>
              <a:path w="25717" h="25628">
                <a:moveTo>
                  <a:pt x="12865" y="25628"/>
                </a:moveTo>
                <a:cubicBezTo>
                  <a:pt x="5792" y="25628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628"/>
                  <a:pt x="12865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3" name="Freeform 7843"/>
          <p:cNvSpPr/>
          <p:nvPr/>
        </p:nvSpPr>
        <p:spPr>
          <a:xfrm rot="0" flipH="0" flipV="0">
            <a:off x="2649600" y="4614291"/>
            <a:ext cx="25704" cy="25628"/>
          </a:xfrm>
          <a:custGeom>
            <a:pathLst>
              <a:path w="25704" h="25628">
                <a:moveTo>
                  <a:pt x="12852" y="25628"/>
                </a:moveTo>
                <a:cubicBezTo>
                  <a:pt x="5791" y="25628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776"/>
                </a:cubicBezTo>
                <a:cubicBezTo>
                  <a:pt x="25704" y="19837"/>
                  <a:pt x="19925" y="25628"/>
                  <a:pt x="12852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4" name="Freeform 7844"/>
          <p:cNvSpPr/>
          <p:nvPr/>
        </p:nvSpPr>
        <p:spPr>
          <a:xfrm rot="0" flipH="0" flipV="0">
            <a:off x="2377325" y="4655921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15" y="25717"/>
                  <a:pt x="0" y="20015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15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5" name="Freeform 7845"/>
          <p:cNvSpPr/>
          <p:nvPr/>
        </p:nvSpPr>
        <p:spPr>
          <a:xfrm rot="0" flipH="0" flipV="0">
            <a:off x="2426715" y="46559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6" name="Freeform 7846"/>
          <p:cNvSpPr/>
          <p:nvPr/>
        </p:nvSpPr>
        <p:spPr>
          <a:xfrm rot="0" flipH="0" flipV="0">
            <a:off x="2476182" y="46559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7" name="Freeform 7847"/>
          <p:cNvSpPr/>
          <p:nvPr/>
        </p:nvSpPr>
        <p:spPr>
          <a:xfrm rot="0" flipH="0" flipV="0">
            <a:off x="2525649" y="46559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15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8" name="Freeform 7848"/>
          <p:cNvSpPr/>
          <p:nvPr/>
        </p:nvSpPr>
        <p:spPr>
          <a:xfrm rot="0" flipH="0" flipV="0">
            <a:off x="2575115" y="4655921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20015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15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9" name="Freeform 7849"/>
          <p:cNvSpPr/>
          <p:nvPr/>
        </p:nvSpPr>
        <p:spPr>
          <a:xfrm rot="0" flipH="0" flipV="0">
            <a:off x="2624581" y="465594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25" y="0"/>
                  <a:pt x="25704" y="5791"/>
                  <a:pt x="25704" y="12852"/>
                </a:cubicBezTo>
                <a:cubicBezTo>
                  <a:pt x="25704" y="19926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0" name="Freeform 7850"/>
          <p:cNvSpPr/>
          <p:nvPr/>
        </p:nvSpPr>
        <p:spPr>
          <a:xfrm rot="0" flipH="0" flipV="0">
            <a:off x="2352840" y="4698822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1" name="Freeform 7851"/>
          <p:cNvSpPr/>
          <p:nvPr/>
        </p:nvSpPr>
        <p:spPr>
          <a:xfrm rot="0" flipH="0" flipV="0">
            <a:off x="2402357" y="469884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2" name="Freeform 7852"/>
          <p:cNvSpPr/>
          <p:nvPr/>
        </p:nvSpPr>
        <p:spPr>
          <a:xfrm rot="0" flipH="0" flipV="0">
            <a:off x="2451823" y="4698847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3" name="Freeform 7853"/>
          <p:cNvSpPr/>
          <p:nvPr/>
        </p:nvSpPr>
        <p:spPr>
          <a:xfrm rot="0" flipH="0" flipV="0">
            <a:off x="2501201" y="4698822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717" y="5867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4" name="Freeform 7854"/>
          <p:cNvSpPr/>
          <p:nvPr/>
        </p:nvSpPr>
        <p:spPr>
          <a:xfrm rot="0" flipH="0" flipV="0">
            <a:off x="2550668" y="469882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20003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04" y="5867"/>
                  <a:pt x="25704" y="12941"/>
                </a:cubicBezTo>
                <a:cubicBezTo>
                  <a:pt x="25704" y="20003"/>
                  <a:pt x="19925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5" name="Freeform 7855"/>
          <p:cNvSpPr/>
          <p:nvPr/>
        </p:nvSpPr>
        <p:spPr>
          <a:xfrm rot="0" flipH="0" flipV="0">
            <a:off x="2600134" y="4698847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717" y="5791"/>
                  <a:pt x="25717" y="12852"/>
                </a:cubicBezTo>
                <a:cubicBezTo>
                  <a:pt x="25717" y="19926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6" name="Freeform 7856"/>
          <p:cNvSpPr/>
          <p:nvPr/>
        </p:nvSpPr>
        <p:spPr>
          <a:xfrm rot="0" flipH="0" flipV="0">
            <a:off x="2377325" y="474056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7" name="Freeform 7857"/>
          <p:cNvSpPr/>
          <p:nvPr/>
        </p:nvSpPr>
        <p:spPr>
          <a:xfrm rot="0" flipH="0" flipV="0">
            <a:off x="2426715" y="47405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8" name="Freeform 7858"/>
          <p:cNvSpPr/>
          <p:nvPr/>
        </p:nvSpPr>
        <p:spPr>
          <a:xfrm rot="0" flipH="0" flipV="0">
            <a:off x="2476182" y="47405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9" name="Freeform 7859"/>
          <p:cNvSpPr/>
          <p:nvPr/>
        </p:nvSpPr>
        <p:spPr>
          <a:xfrm rot="0" flipH="0" flipV="0">
            <a:off x="2525649" y="4740567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0" name="Freeform 7860"/>
          <p:cNvSpPr/>
          <p:nvPr/>
        </p:nvSpPr>
        <p:spPr>
          <a:xfrm rot="0" flipH="0" flipV="0">
            <a:off x="2575115" y="47405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02"/>
                  <a:pt x="5779" y="0"/>
                  <a:pt x="12852" y="0"/>
                </a:cubicBezTo>
                <a:cubicBezTo>
                  <a:pt x="19913" y="0"/>
                  <a:pt x="25704" y="5702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1" name="Freeform 7861"/>
          <p:cNvSpPr/>
          <p:nvPr/>
        </p:nvSpPr>
        <p:spPr>
          <a:xfrm rot="0" flipH="0" flipV="0">
            <a:off x="2352840" y="4783455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15"/>
                  <a:pt x="0" y="12941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941"/>
                </a:cubicBezTo>
                <a:cubicBezTo>
                  <a:pt x="25628" y="20015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2" name="Freeform 7862"/>
          <p:cNvSpPr/>
          <p:nvPr/>
        </p:nvSpPr>
        <p:spPr>
          <a:xfrm rot="0" flipH="0" flipV="0">
            <a:off x="2402319" y="4783506"/>
            <a:ext cx="25628" cy="25628"/>
          </a:xfrm>
          <a:custGeom>
            <a:pathLst>
              <a:path w="25628" h="25628">
                <a:moveTo>
                  <a:pt x="12776" y="25628"/>
                </a:moveTo>
                <a:cubicBezTo>
                  <a:pt x="5715" y="25628"/>
                  <a:pt x="0" y="19926"/>
                  <a:pt x="0" y="12865"/>
                </a:cubicBezTo>
                <a:cubicBezTo>
                  <a:pt x="0" y="5715"/>
                  <a:pt x="5715" y="0"/>
                  <a:pt x="12776" y="0"/>
                </a:cubicBezTo>
                <a:cubicBezTo>
                  <a:pt x="19926" y="0"/>
                  <a:pt x="25628" y="5715"/>
                  <a:pt x="25628" y="12865"/>
                </a:cubicBezTo>
                <a:cubicBezTo>
                  <a:pt x="25628" y="19926"/>
                  <a:pt x="19926" y="25628"/>
                  <a:pt x="12776" y="25628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3" name="Freeform 7863"/>
          <p:cNvSpPr/>
          <p:nvPr/>
        </p:nvSpPr>
        <p:spPr>
          <a:xfrm rot="0" flipH="0" flipV="0">
            <a:off x="2451823" y="4783480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4" name="Freeform 7864"/>
          <p:cNvSpPr/>
          <p:nvPr/>
        </p:nvSpPr>
        <p:spPr>
          <a:xfrm rot="0" flipH="0" flipV="0">
            <a:off x="2501201" y="4783480"/>
            <a:ext cx="25717" cy="25704"/>
          </a:xfrm>
          <a:custGeom>
            <a:pathLst>
              <a:path w="25717" h="25704">
                <a:moveTo>
                  <a:pt x="12865" y="25704"/>
                </a:moveTo>
                <a:cubicBezTo>
                  <a:pt x="5792" y="25704"/>
                  <a:pt x="0" y="19913"/>
                  <a:pt x="0" y="12852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717" y="5702"/>
                  <a:pt x="25717" y="12852"/>
                </a:cubicBezTo>
                <a:cubicBezTo>
                  <a:pt x="25717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5" name="Freeform 7865"/>
          <p:cNvSpPr/>
          <p:nvPr/>
        </p:nvSpPr>
        <p:spPr>
          <a:xfrm rot="0" flipH="0" flipV="0">
            <a:off x="2550668" y="478348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04" y="5702"/>
                  <a:pt x="25704" y="12852"/>
                </a:cubicBezTo>
                <a:cubicBezTo>
                  <a:pt x="25704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6" name="Freeform 7866"/>
          <p:cNvSpPr/>
          <p:nvPr/>
        </p:nvSpPr>
        <p:spPr>
          <a:xfrm rot="0" flipH="0" flipV="0">
            <a:off x="2377325" y="4825200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13"/>
                  <a:pt x="0" y="12852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852"/>
                </a:cubicBezTo>
                <a:cubicBezTo>
                  <a:pt x="25628" y="19913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7" name="Freeform 7867"/>
          <p:cNvSpPr/>
          <p:nvPr/>
        </p:nvSpPr>
        <p:spPr>
          <a:xfrm rot="0" flipH="0" flipV="0">
            <a:off x="2426715" y="4825200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13"/>
                  <a:pt x="0" y="12852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852"/>
                </a:cubicBezTo>
                <a:cubicBezTo>
                  <a:pt x="25704" y="19913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8" name="Freeform 7868"/>
          <p:cNvSpPr/>
          <p:nvPr/>
        </p:nvSpPr>
        <p:spPr>
          <a:xfrm rot="0" flipH="0" flipV="0">
            <a:off x="2476182" y="4825212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79" y="25717"/>
                  <a:pt x="0" y="19837"/>
                  <a:pt x="0" y="12776"/>
                </a:cubicBezTo>
                <a:cubicBezTo>
                  <a:pt x="0" y="5715"/>
                  <a:pt x="5779" y="0"/>
                  <a:pt x="12852" y="0"/>
                </a:cubicBezTo>
                <a:cubicBezTo>
                  <a:pt x="19913" y="0"/>
                  <a:pt x="25704" y="5715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9" name="Freeform 7869"/>
          <p:cNvSpPr/>
          <p:nvPr/>
        </p:nvSpPr>
        <p:spPr>
          <a:xfrm rot="0" flipH="0" flipV="0">
            <a:off x="2352840" y="4868088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19926"/>
                  <a:pt x="0" y="12852"/>
                </a:cubicBezTo>
                <a:cubicBezTo>
                  <a:pt x="0" y="5791"/>
                  <a:pt x="5792" y="0"/>
                  <a:pt x="12865" y="0"/>
                </a:cubicBezTo>
                <a:cubicBezTo>
                  <a:pt x="19926" y="0"/>
                  <a:pt x="25628" y="5791"/>
                  <a:pt x="25628" y="12852"/>
                </a:cubicBezTo>
                <a:cubicBezTo>
                  <a:pt x="25628" y="19926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0" name="Freeform 7870"/>
          <p:cNvSpPr/>
          <p:nvPr/>
        </p:nvSpPr>
        <p:spPr>
          <a:xfrm rot="0" flipH="0" flipV="0">
            <a:off x="2402357" y="4868088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19926"/>
                  <a:pt x="0" y="12852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1" name="Freeform 7871"/>
          <p:cNvSpPr/>
          <p:nvPr/>
        </p:nvSpPr>
        <p:spPr>
          <a:xfrm rot="0" flipH="0" flipV="0">
            <a:off x="2451823" y="4868088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2" name="Freeform 7872"/>
          <p:cNvSpPr/>
          <p:nvPr/>
        </p:nvSpPr>
        <p:spPr>
          <a:xfrm rot="0" flipH="0" flipV="0">
            <a:off x="2501201" y="4868113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19837"/>
                  <a:pt x="0" y="12776"/>
                </a:cubicBezTo>
                <a:cubicBezTo>
                  <a:pt x="0" y="5715"/>
                  <a:pt x="5792" y="0"/>
                  <a:pt x="12865" y="0"/>
                </a:cubicBezTo>
                <a:cubicBezTo>
                  <a:pt x="19926" y="0"/>
                  <a:pt x="25717" y="5715"/>
                  <a:pt x="25717" y="12776"/>
                </a:cubicBezTo>
                <a:cubicBezTo>
                  <a:pt x="25717" y="19837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3" name="Freeform 7873"/>
          <p:cNvSpPr/>
          <p:nvPr/>
        </p:nvSpPr>
        <p:spPr>
          <a:xfrm rot="0" flipH="0" flipV="0">
            <a:off x="2327871" y="490983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26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26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4" name="Freeform 7874"/>
          <p:cNvSpPr/>
          <p:nvPr/>
        </p:nvSpPr>
        <p:spPr>
          <a:xfrm rot="0" flipH="0" flipV="0">
            <a:off x="2377325" y="490983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19926"/>
                  <a:pt x="0" y="12852"/>
                </a:cubicBezTo>
                <a:cubicBezTo>
                  <a:pt x="0" y="5791"/>
                  <a:pt x="5715" y="0"/>
                  <a:pt x="12776" y="0"/>
                </a:cubicBezTo>
                <a:cubicBezTo>
                  <a:pt x="19837" y="0"/>
                  <a:pt x="25628" y="5791"/>
                  <a:pt x="25628" y="12852"/>
                </a:cubicBezTo>
                <a:cubicBezTo>
                  <a:pt x="25628" y="19926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5" name="Freeform 7875"/>
          <p:cNvSpPr/>
          <p:nvPr/>
        </p:nvSpPr>
        <p:spPr>
          <a:xfrm rot="0" flipH="0" flipV="0">
            <a:off x="2426715" y="490983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19926"/>
                  <a:pt x="0" y="12852"/>
                </a:cubicBezTo>
                <a:cubicBezTo>
                  <a:pt x="0" y="5791"/>
                  <a:pt x="5791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6" name="Freeform 7876"/>
          <p:cNvSpPr/>
          <p:nvPr/>
        </p:nvSpPr>
        <p:spPr>
          <a:xfrm rot="0" flipH="0" flipV="0">
            <a:off x="2476182" y="490983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19926"/>
                  <a:pt x="0" y="12852"/>
                </a:cubicBezTo>
                <a:cubicBezTo>
                  <a:pt x="0" y="5791"/>
                  <a:pt x="5779" y="0"/>
                  <a:pt x="12852" y="0"/>
                </a:cubicBezTo>
                <a:cubicBezTo>
                  <a:pt x="19913" y="0"/>
                  <a:pt x="25704" y="5791"/>
                  <a:pt x="25704" y="12852"/>
                </a:cubicBezTo>
                <a:cubicBezTo>
                  <a:pt x="25704" y="19926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7" name="Freeform 7877"/>
          <p:cNvSpPr/>
          <p:nvPr/>
        </p:nvSpPr>
        <p:spPr>
          <a:xfrm rot="0" flipH="0" flipV="0">
            <a:off x="2525649" y="4909845"/>
            <a:ext cx="25704" cy="25717"/>
          </a:xfrm>
          <a:custGeom>
            <a:pathLst>
              <a:path w="25704" h="25717">
                <a:moveTo>
                  <a:pt x="12852" y="25717"/>
                </a:moveTo>
                <a:cubicBezTo>
                  <a:pt x="5791" y="25717"/>
                  <a:pt x="0" y="19837"/>
                  <a:pt x="0" y="12776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13" y="0"/>
                  <a:pt x="25704" y="5702"/>
                  <a:pt x="25704" y="12776"/>
                </a:cubicBezTo>
                <a:cubicBezTo>
                  <a:pt x="25704" y="19837"/>
                  <a:pt x="19913" y="25717"/>
                  <a:pt x="12852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8" name="Freeform 7878"/>
          <p:cNvSpPr/>
          <p:nvPr/>
        </p:nvSpPr>
        <p:spPr>
          <a:xfrm rot="0" flipH="0" flipV="0">
            <a:off x="2352840" y="4952644"/>
            <a:ext cx="25628" cy="25717"/>
          </a:xfrm>
          <a:custGeom>
            <a:pathLst>
              <a:path w="25628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628" y="5880"/>
                  <a:pt x="25628" y="12941"/>
                </a:cubicBezTo>
                <a:cubicBezTo>
                  <a:pt x="25628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9" name="Freeform 7879"/>
          <p:cNvSpPr/>
          <p:nvPr/>
        </p:nvSpPr>
        <p:spPr>
          <a:xfrm rot="0" flipH="0" flipV="0">
            <a:off x="2402357" y="4952644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03"/>
                  <a:pt x="0" y="12941"/>
                </a:cubicBezTo>
                <a:cubicBezTo>
                  <a:pt x="0" y="5880"/>
                  <a:pt x="5703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3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0" name="Freeform 7880"/>
          <p:cNvSpPr/>
          <p:nvPr/>
        </p:nvSpPr>
        <p:spPr>
          <a:xfrm rot="0" flipH="0" flipV="0">
            <a:off x="2451823" y="4952644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03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3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1" name="Freeform 7881"/>
          <p:cNvSpPr/>
          <p:nvPr/>
        </p:nvSpPr>
        <p:spPr>
          <a:xfrm rot="0" flipH="0" flipV="0">
            <a:off x="2501201" y="4952644"/>
            <a:ext cx="25717" cy="25717"/>
          </a:xfrm>
          <a:custGeom>
            <a:pathLst>
              <a:path w="25717" h="25717">
                <a:moveTo>
                  <a:pt x="12865" y="25717"/>
                </a:moveTo>
                <a:cubicBezTo>
                  <a:pt x="5792" y="25717"/>
                  <a:pt x="0" y="20003"/>
                  <a:pt x="0" y="12941"/>
                </a:cubicBezTo>
                <a:cubicBezTo>
                  <a:pt x="0" y="5880"/>
                  <a:pt x="5792" y="0"/>
                  <a:pt x="12865" y="0"/>
                </a:cubicBezTo>
                <a:cubicBezTo>
                  <a:pt x="19926" y="0"/>
                  <a:pt x="25717" y="5880"/>
                  <a:pt x="25717" y="12941"/>
                </a:cubicBezTo>
                <a:cubicBezTo>
                  <a:pt x="25717" y="20003"/>
                  <a:pt x="19926" y="25717"/>
                  <a:pt x="12865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2" name="Freeform 7882"/>
          <p:cNvSpPr/>
          <p:nvPr/>
        </p:nvSpPr>
        <p:spPr>
          <a:xfrm rot="0" flipH="0" flipV="0">
            <a:off x="2327871" y="4994376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20002"/>
                  <a:pt x="0" y="12941"/>
                </a:cubicBezTo>
                <a:cubicBezTo>
                  <a:pt x="0" y="5880"/>
                  <a:pt x="5702" y="0"/>
                  <a:pt x="12763" y="0"/>
                </a:cubicBezTo>
                <a:cubicBezTo>
                  <a:pt x="19836" y="0"/>
                  <a:pt x="25615" y="5880"/>
                  <a:pt x="25615" y="12941"/>
                </a:cubicBezTo>
                <a:cubicBezTo>
                  <a:pt x="25615" y="20002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3" name="Freeform 7883"/>
          <p:cNvSpPr/>
          <p:nvPr/>
        </p:nvSpPr>
        <p:spPr>
          <a:xfrm rot="0" flipH="0" flipV="0">
            <a:off x="2377325" y="4994376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41"/>
                </a:cubicBezTo>
                <a:cubicBezTo>
                  <a:pt x="0" y="5880"/>
                  <a:pt x="5715" y="0"/>
                  <a:pt x="12776" y="0"/>
                </a:cubicBezTo>
                <a:cubicBezTo>
                  <a:pt x="19837" y="0"/>
                  <a:pt x="25628" y="5880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4" name="Freeform 7884"/>
          <p:cNvSpPr/>
          <p:nvPr/>
        </p:nvSpPr>
        <p:spPr>
          <a:xfrm rot="0" flipH="0" flipV="0">
            <a:off x="2426715" y="49943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80"/>
                  <a:pt x="5791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5" name="Freeform 7885"/>
          <p:cNvSpPr/>
          <p:nvPr/>
        </p:nvSpPr>
        <p:spPr>
          <a:xfrm rot="0" flipH="0" flipV="0">
            <a:off x="2476182" y="4994376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79" y="25704"/>
                  <a:pt x="0" y="20002"/>
                  <a:pt x="0" y="12941"/>
                </a:cubicBezTo>
                <a:cubicBezTo>
                  <a:pt x="0" y="5880"/>
                  <a:pt x="5779" y="0"/>
                  <a:pt x="12852" y="0"/>
                </a:cubicBezTo>
                <a:cubicBezTo>
                  <a:pt x="19913" y="0"/>
                  <a:pt x="25704" y="5880"/>
                  <a:pt x="25704" y="12941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6" name="Freeform 7886"/>
          <p:cNvSpPr/>
          <p:nvPr/>
        </p:nvSpPr>
        <p:spPr>
          <a:xfrm rot="0" flipH="0" flipV="0">
            <a:off x="2303373" y="5037277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20002"/>
                  <a:pt x="0" y="12941"/>
                </a:cubicBezTo>
                <a:cubicBezTo>
                  <a:pt x="0" y="5867"/>
                  <a:pt x="5791" y="0"/>
                  <a:pt x="12852" y="0"/>
                </a:cubicBezTo>
                <a:cubicBezTo>
                  <a:pt x="19925" y="0"/>
                  <a:pt x="25717" y="5867"/>
                  <a:pt x="25717" y="12941"/>
                </a:cubicBezTo>
                <a:cubicBezTo>
                  <a:pt x="25717" y="20002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7" name="Freeform 7887"/>
          <p:cNvSpPr/>
          <p:nvPr/>
        </p:nvSpPr>
        <p:spPr>
          <a:xfrm rot="0" flipH="0" flipV="0">
            <a:off x="2352840" y="5037277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20002"/>
                  <a:pt x="0" y="12941"/>
                </a:cubicBezTo>
                <a:cubicBezTo>
                  <a:pt x="0" y="5867"/>
                  <a:pt x="5792" y="0"/>
                  <a:pt x="12865" y="0"/>
                </a:cubicBezTo>
                <a:cubicBezTo>
                  <a:pt x="19926" y="0"/>
                  <a:pt x="25628" y="5867"/>
                  <a:pt x="25628" y="12941"/>
                </a:cubicBezTo>
                <a:cubicBezTo>
                  <a:pt x="25628" y="20002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8" name="Freeform 7888"/>
          <p:cNvSpPr/>
          <p:nvPr/>
        </p:nvSpPr>
        <p:spPr>
          <a:xfrm rot="0" flipH="0" flipV="0">
            <a:off x="2402357" y="5037277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03" y="25704"/>
                  <a:pt x="0" y="20002"/>
                  <a:pt x="0" y="12941"/>
                </a:cubicBezTo>
                <a:cubicBezTo>
                  <a:pt x="0" y="5867"/>
                  <a:pt x="5703" y="0"/>
                  <a:pt x="12776" y="0"/>
                </a:cubicBezTo>
                <a:cubicBezTo>
                  <a:pt x="19837" y="0"/>
                  <a:pt x="25628" y="5867"/>
                  <a:pt x="25628" y="12941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9" name="Freeform 7889"/>
          <p:cNvSpPr/>
          <p:nvPr/>
        </p:nvSpPr>
        <p:spPr>
          <a:xfrm rot="0" flipH="0" flipV="0">
            <a:off x="2451823" y="5037302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0" name="Freeform 7890"/>
          <p:cNvSpPr/>
          <p:nvPr/>
        </p:nvSpPr>
        <p:spPr>
          <a:xfrm rot="0" flipH="0" flipV="0">
            <a:off x="2327871" y="5079035"/>
            <a:ext cx="25615" cy="25704"/>
          </a:xfrm>
          <a:custGeom>
            <a:pathLst>
              <a:path w="25615" h="25704">
                <a:moveTo>
                  <a:pt x="12763" y="25704"/>
                </a:moveTo>
                <a:cubicBezTo>
                  <a:pt x="5702" y="25704"/>
                  <a:pt x="0" y="19913"/>
                  <a:pt x="0" y="12852"/>
                </a:cubicBezTo>
                <a:cubicBezTo>
                  <a:pt x="0" y="5702"/>
                  <a:pt x="5702" y="0"/>
                  <a:pt x="12763" y="0"/>
                </a:cubicBezTo>
                <a:cubicBezTo>
                  <a:pt x="19836" y="0"/>
                  <a:pt x="25615" y="5702"/>
                  <a:pt x="25615" y="12852"/>
                </a:cubicBezTo>
                <a:cubicBezTo>
                  <a:pt x="25615" y="19913"/>
                  <a:pt x="19836" y="25704"/>
                  <a:pt x="12763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1" name="Freeform 7891"/>
          <p:cNvSpPr/>
          <p:nvPr/>
        </p:nvSpPr>
        <p:spPr>
          <a:xfrm rot="0" flipH="0" flipV="0">
            <a:off x="2377325" y="5079022"/>
            <a:ext cx="25628" cy="25704"/>
          </a:xfrm>
          <a:custGeom>
            <a:pathLst>
              <a:path w="25628" h="25704">
                <a:moveTo>
                  <a:pt x="12776" y="25704"/>
                </a:moveTo>
                <a:cubicBezTo>
                  <a:pt x="5715" y="25704"/>
                  <a:pt x="0" y="20002"/>
                  <a:pt x="0" y="12928"/>
                </a:cubicBezTo>
                <a:cubicBezTo>
                  <a:pt x="0" y="5778"/>
                  <a:pt x="5715" y="0"/>
                  <a:pt x="12776" y="0"/>
                </a:cubicBezTo>
                <a:cubicBezTo>
                  <a:pt x="19837" y="0"/>
                  <a:pt x="25628" y="5778"/>
                  <a:pt x="25628" y="12928"/>
                </a:cubicBezTo>
                <a:cubicBezTo>
                  <a:pt x="25628" y="20002"/>
                  <a:pt x="19837" y="25704"/>
                  <a:pt x="12776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2" name="Freeform 7892"/>
          <p:cNvSpPr/>
          <p:nvPr/>
        </p:nvSpPr>
        <p:spPr>
          <a:xfrm rot="0" flipH="0" flipV="0">
            <a:off x="2426715" y="5079022"/>
            <a:ext cx="25704" cy="25704"/>
          </a:xfrm>
          <a:custGeom>
            <a:pathLst>
              <a:path w="25704" h="25704">
                <a:moveTo>
                  <a:pt x="12852" y="25704"/>
                </a:moveTo>
                <a:cubicBezTo>
                  <a:pt x="5791" y="25704"/>
                  <a:pt x="0" y="20002"/>
                  <a:pt x="0" y="12928"/>
                </a:cubicBezTo>
                <a:cubicBezTo>
                  <a:pt x="0" y="5778"/>
                  <a:pt x="5791" y="0"/>
                  <a:pt x="12852" y="0"/>
                </a:cubicBezTo>
                <a:cubicBezTo>
                  <a:pt x="19913" y="0"/>
                  <a:pt x="25704" y="5778"/>
                  <a:pt x="25704" y="12928"/>
                </a:cubicBezTo>
                <a:cubicBezTo>
                  <a:pt x="25704" y="20002"/>
                  <a:pt x="19913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3" name="Freeform 7893"/>
          <p:cNvSpPr/>
          <p:nvPr/>
        </p:nvSpPr>
        <p:spPr>
          <a:xfrm rot="0" flipH="0" flipV="0">
            <a:off x="2303373" y="5121935"/>
            <a:ext cx="25717" cy="25704"/>
          </a:xfrm>
          <a:custGeom>
            <a:pathLst>
              <a:path w="25717" h="25704">
                <a:moveTo>
                  <a:pt x="12852" y="25704"/>
                </a:moveTo>
                <a:cubicBezTo>
                  <a:pt x="5791" y="25704"/>
                  <a:pt x="0" y="19913"/>
                  <a:pt x="0" y="12763"/>
                </a:cubicBezTo>
                <a:cubicBezTo>
                  <a:pt x="0" y="5702"/>
                  <a:pt x="5791" y="0"/>
                  <a:pt x="12852" y="0"/>
                </a:cubicBezTo>
                <a:cubicBezTo>
                  <a:pt x="19925" y="0"/>
                  <a:pt x="25717" y="5702"/>
                  <a:pt x="25717" y="12763"/>
                </a:cubicBezTo>
                <a:cubicBezTo>
                  <a:pt x="25717" y="19913"/>
                  <a:pt x="19925" y="25704"/>
                  <a:pt x="12852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4" name="Freeform 7894"/>
          <p:cNvSpPr/>
          <p:nvPr/>
        </p:nvSpPr>
        <p:spPr>
          <a:xfrm rot="0" flipH="0" flipV="0">
            <a:off x="2352840" y="5121935"/>
            <a:ext cx="25628" cy="25704"/>
          </a:xfrm>
          <a:custGeom>
            <a:pathLst>
              <a:path w="25628" h="25704">
                <a:moveTo>
                  <a:pt x="12865" y="25704"/>
                </a:moveTo>
                <a:cubicBezTo>
                  <a:pt x="5792" y="25704"/>
                  <a:pt x="0" y="19913"/>
                  <a:pt x="0" y="12763"/>
                </a:cubicBezTo>
                <a:cubicBezTo>
                  <a:pt x="0" y="5702"/>
                  <a:pt x="5792" y="0"/>
                  <a:pt x="12865" y="0"/>
                </a:cubicBezTo>
                <a:cubicBezTo>
                  <a:pt x="19926" y="0"/>
                  <a:pt x="25628" y="5702"/>
                  <a:pt x="25628" y="12763"/>
                </a:cubicBezTo>
                <a:cubicBezTo>
                  <a:pt x="25628" y="19913"/>
                  <a:pt x="19926" y="25704"/>
                  <a:pt x="12865" y="25704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5" name="Freeform 7895"/>
          <p:cNvSpPr/>
          <p:nvPr/>
        </p:nvSpPr>
        <p:spPr>
          <a:xfrm rot="0" flipH="0" flipV="0">
            <a:off x="2402357" y="5121910"/>
            <a:ext cx="25628" cy="25717"/>
          </a:xfrm>
          <a:custGeom>
            <a:pathLst>
              <a:path w="25628" h="25717">
                <a:moveTo>
                  <a:pt x="12776" y="25717"/>
                </a:moveTo>
                <a:cubicBezTo>
                  <a:pt x="5703" y="25717"/>
                  <a:pt x="0" y="20016"/>
                  <a:pt x="0" y="12865"/>
                </a:cubicBezTo>
                <a:cubicBezTo>
                  <a:pt x="0" y="5791"/>
                  <a:pt x="5703" y="0"/>
                  <a:pt x="12776" y="0"/>
                </a:cubicBezTo>
                <a:cubicBezTo>
                  <a:pt x="19837" y="0"/>
                  <a:pt x="25628" y="5791"/>
                  <a:pt x="25628" y="12865"/>
                </a:cubicBezTo>
                <a:cubicBezTo>
                  <a:pt x="25628" y="20016"/>
                  <a:pt x="19837" y="25717"/>
                  <a:pt x="12776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6" name="Freeform 7896"/>
          <p:cNvSpPr/>
          <p:nvPr/>
        </p:nvSpPr>
        <p:spPr>
          <a:xfrm rot="0" flipH="0" flipV="0">
            <a:off x="2451823" y="5121910"/>
            <a:ext cx="25615" cy="25717"/>
          </a:xfrm>
          <a:custGeom>
            <a:pathLst>
              <a:path w="25615" h="25717">
                <a:moveTo>
                  <a:pt x="12763" y="25717"/>
                </a:moveTo>
                <a:cubicBezTo>
                  <a:pt x="5702" y="25717"/>
                  <a:pt x="0" y="20016"/>
                  <a:pt x="0" y="12865"/>
                </a:cubicBezTo>
                <a:cubicBezTo>
                  <a:pt x="0" y="5791"/>
                  <a:pt x="5702" y="0"/>
                  <a:pt x="12763" y="0"/>
                </a:cubicBezTo>
                <a:cubicBezTo>
                  <a:pt x="19836" y="0"/>
                  <a:pt x="25615" y="5791"/>
                  <a:pt x="25615" y="12865"/>
                </a:cubicBezTo>
                <a:cubicBezTo>
                  <a:pt x="25615" y="20016"/>
                  <a:pt x="19836" y="25717"/>
                  <a:pt x="12763" y="25717"/>
                </a:cubicBezTo>
              </a:path>
            </a:pathLst>
          </a:custGeom>
          <a:solidFill>
            <a:srgbClr val="D8E5F2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7" name="Freeform 7897"/>
          <p:cNvSpPr/>
          <p:nvPr/>
        </p:nvSpPr>
        <p:spPr>
          <a:xfrm rot="0" flipH="0" flipV="0">
            <a:off x="462191" y="4442625"/>
            <a:ext cx="300202" cy="102044"/>
          </a:xfrm>
          <a:custGeom>
            <a:pathLst>
              <a:path w="300202" h="102044">
                <a:moveTo>
                  <a:pt x="300202" y="0"/>
                </a:moveTo>
                <a:lnTo>
                  <a:pt x="100012" y="102044"/>
                </a:lnTo>
                <a:lnTo>
                  <a:pt x="0" y="12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8" name="Freeform 7898"/>
          <p:cNvSpPr/>
          <p:nvPr/>
        </p:nvSpPr>
        <p:spPr>
          <a:xfrm rot="0" flipH="0" flipV="0">
            <a:off x="562203" y="4442625"/>
            <a:ext cx="200190" cy="204127"/>
          </a:xfrm>
          <a:custGeom>
            <a:pathLst>
              <a:path w="200190" h="204127">
                <a:moveTo>
                  <a:pt x="200190" y="0"/>
                </a:moveTo>
                <a:lnTo>
                  <a:pt x="100127" y="204127"/>
                </a:lnTo>
                <a:lnTo>
                  <a:pt x="0" y="102044"/>
                </a:lnTo>
              </a:path>
            </a:pathLst>
          </a:custGeom>
          <a:solidFill>
            <a:srgbClr val="EE333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899" name="Picture 7899"/>
          <p:cNvPicPr>
            <a:picLocks noChangeAspect="0" noChangeArrowheads="1"/>
          </p:cNvPicPr>
          <p:nvPr/>
        </p:nvPicPr>
        <p:blipFill>
          <a:blip r:embed="rId78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7430" y="4430623"/>
            <a:ext cx="175869" cy="107772"/>
          </a:xfrm>
          <a:prstGeom prst="rect">
            <a:avLst/>
          </a:prstGeom>
          <a:noFill/>
          <a:extLst/>
        </p:spPr>
      </p:pic>
      <p:sp>
        <p:nvSpPr>
          <p:cNvPr id="7900" name="Freeform 7900"/>
          <p:cNvSpPr/>
          <p:nvPr/>
        </p:nvSpPr>
        <p:spPr>
          <a:xfrm rot="0" flipH="0" flipV="0">
            <a:off x="1009040" y="4441939"/>
            <a:ext cx="69138" cy="79806"/>
          </a:xfrm>
          <a:custGeom>
            <a:pathLst>
              <a:path w="69138" h="79806">
                <a:moveTo>
                  <a:pt x="0" y="39928"/>
                </a:moveTo>
                <a:cubicBezTo>
                  <a:pt x="0" y="17983"/>
                  <a:pt x="16103" y="0"/>
                  <a:pt x="38988" y="0"/>
                </a:cubicBezTo>
                <a:cubicBezTo>
                  <a:pt x="52920" y="0"/>
                  <a:pt x="61379" y="5029"/>
                  <a:pt x="68630" y="12077"/>
                </a:cubicBezTo>
                <a:lnTo>
                  <a:pt x="60071" y="22098"/>
                </a:lnTo>
                <a:cubicBezTo>
                  <a:pt x="54013" y="16345"/>
                  <a:pt x="47523" y="12547"/>
                  <a:pt x="38900" y="12547"/>
                </a:cubicBezTo>
                <a:cubicBezTo>
                  <a:pt x="24447" y="12547"/>
                  <a:pt x="13982" y="24574"/>
                  <a:pt x="13982" y="39928"/>
                </a:cubicBezTo>
                <a:cubicBezTo>
                  <a:pt x="13982" y="55015"/>
                  <a:pt x="24447" y="67385"/>
                  <a:pt x="38900" y="67385"/>
                </a:cubicBezTo>
                <a:cubicBezTo>
                  <a:pt x="48247" y="67385"/>
                  <a:pt x="54152" y="63499"/>
                  <a:pt x="60629" y="57352"/>
                </a:cubicBezTo>
                <a:lnTo>
                  <a:pt x="69138" y="66166"/>
                </a:lnTo>
                <a:cubicBezTo>
                  <a:pt x="61264" y="74497"/>
                  <a:pt x="52654" y="79806"/>
                  <a:pt x="38506" y="79806"/>
                </a:cubicBezTo>
                <a:cubicBezTo>
                  <a:pt x="16382" y="79806"/>
                  <a:pt x="0" y="62305"/>
                  <a:pt x="0" y="39928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1" name="Freeform 7901"/>
          <p:cNvSpPr/>
          <p:nvPr/>
        </p:nvSpPr>
        <p:spPr>
          <a:xfrm rot="0" flipH="0" flipV="0">
            <a:off x="1092911" y="4441939"/>
            <a:ext cx="69138" cy="79806"/>
          </a:xfrm>
          <a:custGeom>
            <a:pathLst>
              <a:path w="69138" h="79806">
                <a:moveTo>
                  <a:pt x="0" y="39928"/>
                </a:moveTo>
                <a:cubicBezTo>
                  <a:pt x="0" y="17983"/>
                  <a:pt x="16103" y="0"/>
                  <a:pt x="39014" y="0"/>
                </a:cubicBezTo>
                <a:cubicBezTo>
                  <a:pt x="52946" y="0"/>
                  <a:pt x="61353" y="5029"/>
                  <a:pt x="68618" y="12077"/>
                </a:cubicBezTo>
                <a:lnTo>
                  <a:pt x="60045" y="22098"/>
                </a:lnTo>
                <a:cubicBezTo>
                  <a:pt x="54000" y="16345"/>
                  <a:pt x="47523" y="12547"/>
                  <a:pt x="38900" y="12547"/>
                </a:cubicBezTo>
                <a:cubicBezTo>
                  <a:pt x="24422" y="12547"/>
                  <a:pt x="13944" y="24574"/>
                  <a:pt x="13944" y="39928"/>
                </a:cubicBezTo>
                <a:cubicBezTo>
                  <a:pt x="13944" y="55015"/>
                  <a:pt x="24422" y="67385"/>
                  <a:pt x="38900" y="67385"/>
                </a:cubicBezTo>
                <a:cubicBezTo>
                  <a:pt x="48145" y="67385"/>
                  <a:pt x="54127" y="63499"/>
                  <a:pt x="60617" y="57352"/>
                </a:cubicBezTo>
                <a:lnTo>
                  <a:pt x="69138" y="66166"/>
                </a:lnTo>
                <a:cubicBezTo>
                  <a:pt x="61214" y="74497"/>
                  <a:pt x="52616" y="79806"/>
                  <a:pt x="38442" y="79806"/>
                </a:cubicBezTo>
                <a:cubicBezTo>
                  <a:pt x="16421" y="79806"/>
                  <a:pt x="0" y="62305"/>
                  <a:pt x="0" y="39928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2" name="Freeform 7902"/>
          <p:cNvSpPr/>
          <p:nvPr/>
        </p:nvSpPr>
        <p:spPr>
          <a:xfrm rot="0" flipH="0" flipV="0">
            <a:off x="1180083" y="4443323"/>
            <a:ext cx="63779" cy="77101"/>
          </a:xfrm>
          <a:custGeom>
            <a:pathLst>
              <a:path w="63779" h="77101">
                <a:moveTo>
                  <a:pt x="0" y="0"/>
                </a:moveTo>
                <a:lnTo>
                  <a:pt x="13106" y="0"/>
                </a:lnTo>
                <a:lnTo>
                  <a:pt x="13106" y="56273"/>
                </a:lnTo>
                <a:lnTo>
                  <a:pt x="51333" y="0"/>
                </a:lnTo>
                <a:lnTo>
                  <a:pt x="63779" y="0"/>
                </a:lnTo>
                <a:lnTo>
                  <a:pt x="63779" y="77101"/>
                </a:lnTo>
                <a:lnTo>
                  <a:pt x="50647" y="77101"/>
                </a:lnTo>
                <a:lnTo>
                  <a:pt x="50647" y="20916"/>
                </a:lnTo>
                <a:lnTo>
                  <a:pt x="12534" y="77101"/>
                </a:lnTo>
                <a:lnTo>
                  <a:pt x="0" y="77101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03" name="Picture 7903"/>
          <p:cNvPicPr>
            <a:picLocks noChangeAspect="0" noChangeArrowheads="1"/>
          </p:cNvPicPr>
          <p:nvPr/>
        </p:nvPicPr>
        <p:blipFill>
          <a:blip r:embed="rId79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54810" y="4407573"/>
            <a:ext cx="89153" cy="125552"/>
          </a:xfrm>
          <a:prstGeom prst="rect">
            <a:avLst/>
          </a:prstGeom>
          <a:noFill/>
          <a:extLst/>
        </p:spPr>
      </p:pic>
      <p:sp>
        <p:nvSpPr>
          <p:cNvPr id="7904" name="Freeform 7904"/>
          <p:cNvSpPr/>
          <p:nvPr/>
        </p:nvSpPr>
        <p:spPr>
          <a:xfrm rot="0" flipH="0" flipV="0">
            <a:off x="1351559" y="4441939"/>
            <a:ext cx="69202" cy="79806"/>
          </a:xfrm>
          <a:custGeom>
            <a:pathLst>
              <a:path w="69202" h="79806">
                <a:moveTo>
                  <a:pt x="0" y="39928"/>
                </a:moveTo>
                <a:cubicBezTo>
                  <a:pt x="0" y="17983"/>
                  <a:pt x="16128" y="0"/>
                  <a:pt x="39014" y="0"/>
                </a:cubicBezTo>
                <a:cubicBezTo>
                  <a:pt x="52971" y="0"/>
                  <a:pt x="61366" y="5029"/>
                  <a:pt x="68694" y="12077"/>
                </a:cubicBezTo>
                <a:lnTo>
                  <a:pt x="60083" y="22098"/>
                </a:lnTo>
                <a:cubicBezTo>
                  <a:pt x="54089" y="16345"/>
                  <a:pt x="47548" y="12547"/>
                  <a:pt x="38938" y="12547"/>
                </a:cubicBezTo>
                <a:cubicBezTo>
                  <a:pt x="24383" y="12547"/>
                  <a:pt x="13957" y="24574"/>
                  <a:pt x="13957" y="39928"/>
                </a:cubicBezTo>
                <a:cubicBezTo>
                  <a:pt x="13957" y="55015"/>
                  <a:pt x="24383" y="67385"/>
                  <a:pt x="38938" y="67385"/>
                </a:cubicBezTo>
                <a:cubicBezTo>
                  <a:pt x="48221" y="67385"/>
                  <a:pt x="54165" y="63499"/>
                  <a:pt x="60667" y="57352"/>
                </a:cubicBezTo>
                <a:lnTo>
                  <a:pt x="69202" y="66166"/>
                </a:lnTo>
                <a:cubicBezTo>
                  <a:pt x="61328" y="74497"/>
                  <a:pt x="52654" y="79806"/>
                  <a:pt x="38480" y="79806"/>
                </a:cubicBezTo>
                <a:cubicBezTo>
                  <a:pt x="16459" y="79806"/>
                  <a:pt x="0" y="62305"/>
                  <a:pt x="0" y="39928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5" name="Freeform 7905"/>
          <p:cNvSpPr/>
          <p:nvPr/>
        </p:nvSpPr>
        <p:spPr>
          <a:xfrm rot="0" flipH="0" flipV="0">
            <a:off x="1438770" y="4443323"/>
            <a:ext cx="67005" cy="77101"/>
          </a:xfrm>
          <a:custGeom>
            <a:pathLst>
              <a:path w="67005" h="77101">
                <a:moveTo>
                  <a:pt x="0" y="0"/>
                </a:moveTo>
                <a:lnTo>
                  <a:pt x="13334" y="0"/>
                </a:lnTo>
                <a:lnTo>
                  <a:pt x="13334" y="38747"/>
                </a:lnTo>
                <a:lnTo>
                  <a:pt x="49314" y="0"/>
                </a:lnTo>
                <a:lnTo>
                  <a:pt x="65620" y="0"/>
                </a:lnTo>
                <a:lnTo>
                  <a:pt x="34188" y="33134"/>
                </a:lnTo>
                <a:lnTo>
                  <a:pt x="67005" y="77101"/>
                </a:lnTo>
                <a:lnTo>
                  <a:pt x="50914" y="77101"/>
                </a:lnTo>
                <a:lnTo>
                  <a:pt x="25107" y="42405"/>
                </a:lnTo>
                <a:lnTo>
                  <a:pt x="13334" y="54698"/>
                </a:lnTo>
                <a:lnTo>
                  <a:pt x="13334" y="77101"/>
                </a:lnTo>
                <a:lnTo>
                  <a:pt x="0" y="77101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6" name="Freeform 7906"/>
          <p:cNvSpPr/>
          <p:nvPr/>
        </p:nvSpPr>
        <p:spPr>
          <a:xfrm rot="0" flipH="0" flipV="0">
            <a:off x="1521256" y="4443323"/>
            <a:ext cx="63741" cy="77101"/>
          </a:xfrm>
          <a:custGeom>
            <a:pathLst>
              <a:path w="63741" h="77101">
                <a:moveTo>
                  <a:pt x="0" y="0"/>
                </a:moveTo>
                <a:lnTo>
                  <a:pt x="13030" y="0"/>
                </a:lnTo>
                <a:lnTo>
                  <a:pt x="13030" y="56273"/>
                </a:lnTo>
                <a:lnTo>
                  <a:pt x="51371" y="0"/>
                </a:lnTo>
                <a:lnTo>
                  <a:pt x="63741" y="0"/>
                </a:lnTo>
                <a:lnTo>
                  <a:pt x="63741" y="77101"/>
                </a:lnTo>
                <a:lnTo>
                  <a:pt x="50685" y="77101"/>
                </a:lnTo>
                <a:lnTo>
                  <a:pt x="50685" y="20916"/>
                </a:lnTo>
                <a:lnTo>
                  <a:pt x="12573" y="77101"/>
                </a:lnTo>
                <a:lnTo>
                  <a:pt x="0" y="77101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07" name="Picture 7907"/>
          <p:cNvPicPr>
            <a:picLocks noChangeAspect="0" noChangeArrowheads="1"/>
          </p:cNvPicPr>
          <p:nvPr/>
        </p:nvPicPr>
        <p:blipFill>
          <a:blip r:embed="rId79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595945" y="4407573"/>
            <a:ext cx="89179" cy="125552"/>
          </a:xfrm>
          <a:prstGeom prst="rect">
            <a:avLst/>
          </a:prstGeom>
          <a:noFill/>
          <a:extLst/>
        </p:spPr>
      </p:pic>
      <p:sp>
        <p:nvSpPr>
          <p:cNvPr id="7908" name="Freeform 7908"/>
          <p:cNvSpPr/>
          <p:nvPr/>
        </p:nvSpPr>
        <p:spPr>
          <a:xfrm rot="0" flipH="0" flipV="0">
            <a:off x="833856" y="4595876"/>
            <a:ext cx="69532" cy="79768"/>
          </a:xfrm>
          <a:custGeom>
            <a:pathLst>
              <a:path w="69532" h="79768">
                <a:moveTo>
                  <a:pt x="0" y="66497"/>
                </a:moveTo>
                <a:lnTo>
                  <a:pt x="8559" y="57620"/>
                </a:lnTo>
                <a:cubicBezTo>
                  <a:pt x="15138" y="63792"/>
                  <a:pt x="21196" y="67652"/>
                  <a:pt x="30708" y="67652"/>
                </a:cubicBezTo>
                <a:cubicBezTo>
                  <a:pt x="43561" y="67652"/>
                  <a:pt x="53276" y="58204"/>
                  <a:pt x="55372" y="45365"/>
                </a:cubicBezTo>
                <a:lnTo>
                  <a:pt x="21450" y="45365"/>
                </a:lnTo>
                <a:lnTo>
                  <a:pt x="21450" y="33820"/>
                </a:lnTo>
                <a:lnTo>
                  <a:pt x="55232" y="33820"/>
                </a:lnTo>
                <a:cubicBezTo>
                  <a:pt x="52984" y="21324"/>
                  <a:pt x="43230" y="12192"/>
                  <a:pt x="30708" y="12192"/>
                </a:cubicBezTo>
                <a:cubicBezTo>
                  <a:pt x="21945" y="12192"/>
                  <a:pt x="15252" y="15824"/>
                  <a:pt x="9156" y="21324"/>
                </a:cubicBezTo>
                <a:lnTo>
                  <a:pt x="1689" y="12129"/>
                </a:lnTo>
                <a:cubicBezTo>
                  <a:pt x="8737" y="5245"/>
                  <a:pt x="16967" y="0"/>
                  <a:pt x="30543" y="0"/>
                </a:cubicBezTo>
                <a:cubicBezTo>
                  <a:pt x="53428" y="0"/>
                  <a:pt x="69532" y="18060"/>
                  <a:pt x="69532" y="39866"/>
                </a:cubicBezTo>
                <a:cubicBezTo>
                  <a:pt x="69532" y="62243"/>
                  <a:pt x="53187" y="79768"/>
                  <a:pt x="31102" y="79768"/>
                </a:cubicBezTo>
                <a:cubicBezTo>
                  <a:pt x="16878" y="79768"/>
                  <a:pt x="7785" y="74891"/>
                  <a:pt x="0" y="66497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9" name="Freeform 7909"/>
          <p:cNvSpPr/>
          <p:nvPr/>
        </p:nvSpPr>
        <p:spPr>
          <a:xfrm rot="0" flipH="0" flipV="0">
            <a:off x="923785" y="4597209"/>
            <a:ext cx="66967" cy="77114"/>
          </a:xfrm>
          <a:custGeom>
            <a:pathLst>
              <a:path w="66967" h="77114">
                <a:moveTo>
                  <a:pt x="0" y="0"/>
                </a:moveTo>
                <a:lnTo>
                  <a:pt x="13220" y="0"/>
                </a:lnTo>
                <a:lnTo>
                  <a:pt x="13220" y="38747"/>
                </a:lnTo>
                <a:lnTo>
                  <a:pt x="49288" y="0"/>
                </a:lnTo>
                <a:lnTo>
                  <a:pt x="65557" y="0"/>
                </a:lnTo>
                <a:lnTo>
                  <a:pt x="34137" y="33146"/>
                </a:lnTo>
                <a:lnTo>
                  <a:pt x="66967" y="77114"/>
                </a:lnTo>
                <a:lnTo>
                  <a:pt x="50888" y="77114"/>
                </a:lnTo>
                <a:lnTo>
                  <a:pt x="25069" y="42405"/>
                </a:lnTo>
                <a:lnTo>
                  <a:pt x="13220" y="54724"/>
                </a:lnTo>
                <a:lnTo>
                  <a:pt x="13220" y="77114"/>
                </a:lnTo>
                <a:lnTo>
                  <a:pt x="0" y="7711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0" name="Freeform 7910"/>
          <p:cNvSpPr/>
          <p:nvPr/>
        </p:nvSpPr>
        <p:spPr>
          <a:xfrm rot="0" flipH="0" flipV="0">
            <a:off x="999871" y="4595876"/>
            <a:ext cx="69138" cy="79793"/>
          </a:xfrm>
          <a:custGeom>
            <a:pathLst>
              <a:path w="69138" h="79793">
                <a:moveTo>
                  <a:pt x="0" y="39865"/>
                </a:moveTo>
                <a:cubicBezTo>
                  <a:pt x="0" y="17933"/>
                  <a:pt x="16078" y="0"/>
                  <a:pt x="39001" y="0"/>
                </a:cubicBezTo>
                <a:cubicBezTo>
                  <a:pt x="52933" y="0"/>
                  <a:pt x="61328" y="4979"/>
                  <a:pt x="68580" y="12002"/>
                </a:cubicBezTo>
                <a:lnTo>
                  <a:pt x="60096" y="21997"/>
                </a:lnTo>
                <a:cubicBezTo>
                  <a:pt x="54038" y="16282"/>
                  <a:pt x="47523" y="12446"/>
                  <a:pt x="38887" y="12446"/>
                </a:cubicBezTo>
                <a:cubicBezTo>
                  <a:pt x="24383" y="12446"/>
                  <a:pt x="13919" y="24549"/>
                  <a:pt x="13919" y="39865"/>
                </a:cubicBezTo>
                <a:cubicBezTo>
                  <a:pt x="13919" y="54990"/>
                  <a:pt x="24383" y="67309"/>
                  <a:pt x="38887" y="67309"/>
                </a:cubicBezTo>
                <a:cubicBezTo>
                  <a:pt x="48145" y="67309"/>
                  <a:pt x="54114" y="63461"/>
                  <a:pt x="60629" y="57276"/>
                </a:cubicBezTo>
                <a:lnTo>
                  <a:pt x="69138" y="66077"/>
                </a:lnTo>
                <a:cubicBezTo>
                  <a:pt x="61214" y="74485"/>
                  <a:pt x="52603" y="79793"/>
                  <a:pt x="38480" y="79793"/>
                </a:cubicBezTo>
                <a:cubicBezTo>
                  <a:pt x="16395" y="79793"/>
                  <a:pt x="0" y="62255"/>
                  <a:pt x="0" y="39865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1" name="Freeform 7911"/>
          <p:cNvSpPr/>
          <p:nvPr/>
        </p:nvSpPr>
        <p:spPr>
          <a:xfrm rot="0" flipH="0" flipV="0">
            <a:off x="1087259" y="4597209"/>
            <a:ext cx="61747" cy="77114"/>
          </a:xfrm>
          <a:custGeom>
            <a:pathLst>
              <a:path w="61747" h="77114">
                <a:moveTo>
                  <a:pt x="0" y="0"/>
                </a:moveTo>
                <a:lnTo>
                  <a:pt x="61747" y="0"/>
                </a:lnTo>
                <a:lnTo>
                  <a:pt x="61747" y="77114"/>
                </a:lnTo>
                <a:lnTo>
                  <a:pt x="48399" y="77114"/>
                </a:lnTo>
                <a:lnTo>
                  <a:pt x="48399" y="12204"/>
                </a:lnTo>
                <a:lnTo>
                  <a:pt x="13296" y="12204"/>
                </a:lnTo>
                <a:lnTo>
                  <a:pt x="13296" y="77114"/>
                </a:lnTo>
                <a:lnTo>
                  <a:pt x="0" y="7711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12" name="Picture 7912"/>
          <p:cNvPicPr>
            <a:picLocks noChangeAspect="0" noChangeArrowheads="1"/>
          </p:cNvPicPr>
          <p:nvPr/>
        </p:nvPicPr>
        <p:blipFill>
          <a:blip r:embed="rId79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56677" y="4583176"/>
            <a:ext cx="176822" cy="107619"/>
          </a:xfrm>
          <a:prstGeom prst="rect">
            <a:avLst/>
          </a:prstGeom>
          <a:noFill/>
          <a:extLst/>
        </p:spPr>
      </p:pic>
      <p:sp>
        <p:nvSpPr>
          <p:cNvPr id="7913" name="Freeform 7913"/>
          <p:cNvSpPr/>
          <p:nvPr/>
        </p:nvSpPr>
        <p:spPr>
          <a:xfrm rot="0" flipH="0" flipV="0">
            <a:off x="1337843" y="4597209"/>
            <a:ext cx="61378" cy="77114"/>
          </a:xfrm>
          <a:custGeom>
            <a:pathLst>
              <a:path w="61378" h="77114">
                <a:moveTo>
                  <a:pt x="24002" y="12522"/>
                </a:moveTo>
                <a:lnTo>
                  <a:pt x="0" y="12522"/>
                </a:lnTo>
                <a:lnTo>
                  <a:pt x="0" y="0"/>
                </a:lnTo>
                <a:lnTo>
                  <a:pt x="61378" y="0"/>
                </a:lnTo>
                <a:lnTo>
                  <a:pt x="61378" y="12522"/>
                </a:lnTo>
                <a:lnTo>
                  <a:pt x="37413" y="12522"/>
                </a:lnTo>
                <a:lnTo>
                  <a:pt x="37413" y="77114"/>
                </a:lnTo>
                <a:lnTo>
                  <a:pt x="24002" y="7711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4" name="Freeform 7914"/>
          <p:cNvSpPr/>
          <p:nvPr/>
        </p:nvSpPr>
        <p:spPr>
          <a:xfrm rot="0" flipH="0" flipV="0">
            <a:off x="1417586" y="4597209"/>
            <a:ext cx="62712" cy="77114"/>
          </a:xfrm>
          <a:custGeom>
            <a:pathLst>
              <a:path w="62712" h="77114">
                <a:moveTo>
                  <a:pt x="0" y="0"/>
                </a:moveTo>
                <a:lnTo>
                  <a:pt x="13347" y="0"/>
                </a:lnTo>
                <a:lnTo>
                  <a:pt x="13347" y="32029"/>
                </a:lnTo>
                <a:lnTo>
                  <a:pt x="49415" y="32029"/>
                </a:lnTo>
                <a:lnTo>
                  <a:pt x="49415" y="0"/>
                </a:lnTo>
                <a:lnTo>
                  <a:pt x="62712" y="0"/>
                </a:lnTo>
                <a:lnTo>
                  <a:pt x="62712" y="77114"/>
                </a:lnTo>
                <a:lnTo>
                  <a:pt x="49415" y="77114"/>
                </a:lnTo>
                <a:lnTo>
                  <a:pt x="49415" y="44589"/>
                </a:lnTo>
                <a:lnTo>
                  <a:pt x="13347" y="44589"/>
                </a:lnTo>
                <a:lnTo>
                  <a:pt x="13347" y="77114"/>
                </a:lnTo>
                <a:lnTo>
                  <a:pt x="0" y="7711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15" name="Picture 7915"/>
          <p:cNvPicPr>
            <a:picLocks noChangeAspect="0" noChangeArrowheads="1"/>
          </p:cNvPicPr>
          <p:nvPr/>
        </p:nvPicPr>
        <p:blipFill>
          <a:blip r:embed="rId79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491361" y="4584509"/>
            <a:ext cx="106565" cy="102514"/>
          </a:xfrm>
          <a:prstGeom prst="rect">
            <a:avLst/>
          </a:prstGeom>
          <a:noFill/>
          <a:extLst/>
        </p:spPr>
      </p:pic>
      <p:pic>
        <p:nvPicPr>
          <p:cNvPr id="7916" name="Picture 7916"/>
          <p:cNvPicPr>
            <a:picLocks noChangeAspect="0" noChangeArrowheads="1"/>
          </p:cNvPicPr>
          <p:nvPr/>
        </p:nvPicPr>
        <p:blipFill>
          <a:blip r:embed="rId79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596288" y="4561421"/>
            <a:ext cx="89115" cy="125602"/>
          </a:xfrm>
          <a:prstGeom prst="rect">
            <a:avLst/>
          </a:prstGeom>
          <a:noFill/>
          <a:extLst/>
        </p:spPr>
      </p:pic>
      <p:sp>
        <p:nvSpPr>
          <p:cNvPr id="7917" name="Freeform 7917"/>
          <p:cNvSpPr/>
          <p:nvPr/>
        </p:nvSpPr>
        <p:spPr>
          <a:xfrm rot="0" flipH="0" flipV="0">
            <a:off x="1736382" y="4597120"/>
            <a:ext cx="71309" cy="93662"/>
          </a:xfrm>
          <a:custGeom>
            <a:pathLst>
              <a:path w="71309" h="93662">
                <a:moveTo>
                  <a:pt x="58419" y="77114"/>
                </a:moveTo>
                <a:lnTo>
                  <a:pt x="0" y="77114"/>
                </a:lnTo>
                <a:lnTo>
                  <a:pt x="0" y="0"/>
                </a:lnTo>
                <a:lnTo>
                  <a:pt x="13246" y="0"/>
                </a:lnTo>
                <a:lnTo>
                  <a:pt x="13246" y="64923"/>
                </a:lnTo>
                <a:lnTo>
                  <a:pt x="48742" y="64923"/>
                </a:lnTo>
                <a:lnTo>
                  <a:pt x="48742" y="0"/>
                </a:lnTo>
                <a:lnTo>
                  <a:pt x="61911" y="0"/>
                </a:lnTo>
                <a:lnTo>
                  <a:pt x="61911" y="64923"/>
                </a:lnTo>
                <a:lnTo>
                  <a:pt x="71309" y="64923"/>
                </a:lnTo>
                <a:lnTo>
                  <a:pt x="69493" y="93662"/>
                </a:lnTo>
                <a:lnTo>
                  <a:pt x="58419" y="93662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8" name="Freeform 7918"/>
          <p:cNvSpPr/>
          <p:nvPr/>
        </p:nvSpPr>
        <p:spPr>
          <a:xfrm rot="0" flipH="0" flipV="0">
            <a:off x="1823720" y="4597120"/>
            <a:ext cx="56591" cy="77114"/>
          </a:xfrm>
          <a:custGeom>
            <a:pathLst>
              <a:path w="56591" h="77114">
                <a:moveTo>
                  <a:pt x="0" y="0"/>
                </a:moveTo>
                <a:lnTo>
                  <a:pt x="56019" y="0"/>
                </a:lnTo>
                <a:lnTo>
                  <a:pt x="56019" y="12115"/>
                </a:lnTo>
                <a:lnTo>
                  <a:pt x="13220" y="12115"/>
                </a:lnTo>
                <a:lnTo>
                  <a:pt x="13220" y="32169"/>
                </a:lnTo>
                <a:lnTo>
                  <a:pt x="51181" y="32169"/>
                </a:lnTo>
                <a:lnTo>
                  <a:pt x="51181" y="44297"/>
                </a:lnTo>
                <a:lnTo>
                  <a:pt x="13220" y="44297"/>
                </a:lnTo>
                <a:lnTo>
                  <a:pt x="13220" y="64985"/>
                </a:lnTo>
                <a:lnTo>
                  <a:pt x="56591" y="64985"/>
                </a:lnTo>
                <a:lnTo>
                  <a:pt x="56591" y="77114"/>
                </a:lnTo>
                <a:lnTo>
                  <a:pt x="0" y="7711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9" name="Freeform 7919"/>
          <p:cNvSpPr/>
          <p:nvPr/>
        </p:nvSpPr>
        <p:spPr>
          <a:xfrm rot="0" flipH="0" flipV="0">
            <a:off x="1900186" y="4597120"/>
            <a:ext cx="62712" cy="77114"/>
          </a:xfrm>
          <a:custGeom>
            <a:pathLst>
              <a:path w="62712" h="77114">
                <a:moveTo>
                  <a:pt x="0" y="0"/>
                </a:moveTo>
                <a:lnTo>
                  <a:pt x="13309" y="0"/>
                </a:lnTo>
                <a:lnTo>
                  <a:pt x="13309" y="32054"/>
                </a:lnTo>
                <a:lnTo>
                  <a:pt x="49415" y="32054"/>
                </a:lnTo>
                <a:lnTo>
                  <a:pt x="49415" y="0"/>
                </a:lnTo>
                <a:lnTo>
                  <a:pt x="62712" y="0"/>
                </a:lnTo>
                <a:lnTo>
                  <a:pt x="62712" y="77114"/>
                </a:lnTo>
                <a:lnTo>
                  <a:pt x="49415" y="77114"/>
                </a:lnTo>
                <a:lnTo>
                  <a:pt x="49415" y="44589"/>
                </a:lnTo>
                <a:lnTo>
                  <a:pt x="13309" y="44589"/>
                </a:lnTo>
                <a:lnTo>
                  <a:pt x="13309" y="77114"/>
                </a:lnTo>
                <a:lnTo>
                  <a:pt x="0" y="7711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0" name="Freeform 7920"/>
          <p:cNvSpPr/>
          <p:nvPr/>
        </p:nvSpPr>
        <p:spPr>
          <a:xfrm rot="0" flipH="0" flipV="0">
            <a:off x="1981034" y="4597120"/>
            <a:ext cx="61378" cy="77101"/>
          </a:xfrm>
          <a:custGeom>
            <a:pathLst>
              <a:path w="61378" h="77101">
                <a:moveTo>
                  <a:pt x="23952" y="12547"/>
                </a:moveTo>
                <a:lnTo>
                  <a:pt x="0" y="12547"/>
                </a:lnTo>
                <a:lnTo>
                  <a:pt x="0" y="0"/>
                </a:lnTo>
                <a:lnTo>
                  <a:pt x="61378" y="0"/>
                </a:lnTo>
                <a:lnTo>
                  <a:pt x="61378" y="12547"/>
                </a:lnTo>
                <a:lnTo>
                  <a:pt x="37375" y="12547"/>
                </a:lnTo>
                <a:lnTo>
                  <a:pt x="37375" y="77101"/>
                </a:lnTo>
                <a:lnTo>
                  <a:pt x="23952" y="77101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21" name="Picture 7921"/>
          <p:cNvPicPr>
            <a:picLocks noChangeAspect="0" noChangeArrowheads="1"/>
          </p:cNvPicPr>
          <p:nvPr/>
        </p:nvPicPr>
        <p:blipFill>
          <a:blip r:embed="rId79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47849" y="4584420"/>
            <a:ext cx="83972" cy="102514"/>
          </a:xfrm>
          <a:prstGeom prst="rect">
            <a:avLst/>
          </a:prstGeom>
          <a:noFill/>
          <a:extLst/>
        </p:spPr>
      </p:pic>
      <p:sp>
        <p:nvSpPr>
          <p:cNvPr id="7922" name="Freeform 7922"/>
          <p:cNvSpPr/>
          <p:nvPr/>
        </p:nvSpPr>
        <p:spPr>
          <a:xfrm rot="0" flipH="0" flipV="0">
            <a:off x="625068" y="3628263"/>
            <a:ext cx="100304" cy="66471"/>
          </a:xfrm>
          <a:custGeom>
            <a:pathLst>
              <a:path w="100304" h="66471">
                <a:moveTo>
                  <a:pt x="44437" y="0"/>
                </a:moveTo>
                <a:cubicBezTo>
                  <a:pt x="30836" y="19329"/>
                  <a:pt x="16485" y="37998"/>
                  <a:pt x="0" y="55918"/>
                </a:cubicBezTo>
                <a:cubicBezTo>
                  <a:pt x="23051" y="62966"/>
                  <a:pt x="46837" y="66471"/>
                  <a:pt x="70344" y="66471"/>
                </a:cubicBezTo>
                <a:cubicBezTo>
                  <a:pt x="80454" y="66471"/>
                  <a:pt x="90474" y="65773"/>
                  <a:pt x="100304" y="64528"/>
                </a:cubicBezTo>
                <a:cubicBezTo>
                  <a:pt x="84569" y="48767"/>
                  <a:pt x="65226" y="26530"/>
                  <a:pt x="44437" y="0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3" name="Freeform 7923"/>
          <p:cNvSpPr/>
          <p:nvPr/>
        </p:nvSpPr>
        <p:spPr>
          <a:xfrm rot="0" flipH="0" flipV="0">
            <a:off x="697471" y="3627513"/>
            <a:ext cx="154165" cy="60236"/>
          </a:xfrm>
          <a:custGeom>
            <a:pathLst>
              <a:path w="154165" h="60236">
                <a:moveTo>
                  <a:pt x="0" y="0"/>
                </a:moveTo>
                <a:cubicBezTo>
                  <a:pt x="20789" y="26555"/>
                  <a:pt x="40881" y="46647"/>
                  <a:pt x="54482" y="60236"/>
                </a:cubicBezTo>
                <a:cubicBezTo>
                  <a:pt x="90373" y="51625"/>
                  <a:pt x="124040" y="35166"/>
                  <a:pt x="154165" y="9321"/>
                </a:cubicBezTo>
                <a:cubicBezTo>
                  <a:pt x="143751" y="9867"/>
                  <a:pt x="132486" y="10185"/>
                  <a:pt x="120611" y="10185"/>
                </a:cubicBezTo>
                <a:cubicBezTo>
                  <a:pt x="85788" y="10185"/>
                  <a:pt x="44869" y="7492"/>
                  <a:pt x="0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24" name="Picture 7924"/>
          <p:cNvPicPr>
            <a:picLocks noChangeAspect="0" noChangeArrowheads="1"/>
          </p:cNvPicPr>
          <p:nvPr/>
        </p:nvPicPr>
        <p:blipFill>
          <a:blip r:embed="rId79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1800" y="3242995"/>
            <a:ext cx="469900" cy="457200"/>
          </a:xfrm>
          <a:prstGeom prst="rect">
            <a:avLst/>
          </a:prstGeom>
          <a:noFill/>
          <a:extLst/>
        </p:spPr>
      </p:pic>
      <p:sp>
        <p:nvSpPr>
          <p:cNvPr id="7925" name="Freeform 7925"/>
          <p:cNvSpPr/>
          <p:nvPr/>
        </p:nvSpPr>
        <p:spPr>
          <a:xfrm rot="0" flipH="0" flipV="0">
            <a:off x="483120" y="3280511"/>
            <a:ext cx="58736" cy="68097"/>
          </a:xfrm>
          <a:custGeom>
            <a:pathLst>
              <a:path w="58736" h="68097">
                <a:moveTo>
                  <a:pt x="52336" y="0"/>
                </a:moveTo>
                <a:cubicBezTo>
                  <a:pt x="49479" y="1409"/>
                  <a:pt x="46596" y="4305"/>
                  <a:pt x="43726" y="7150"/>
                </a:cubicBezTo>
                <a:cubicBezTo>
                  <a:pt x="25768" y="25107"/>
                  <a:pt x="10731" y="45897"/>
                  <a:pt x="0" y="68097"/>
                </a:cubicBezTo>
                <a:cubicBezTo>
                  <a:pt x="19329" y="64554"/>
                  <a:pt x="39433" y="61620"/>
                  <a:pt x="58736" y="59499"/>
                </a:cubicBezTo>
                <a:cubicBezTo>
                  <a:pt x="55168" y="40157"/>
                  <a:pt x="53732" y="20091"/>
                  <a:pt x="52336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26" name="Picture 7926"/>
          <p:cNvPicPr>
            <a:picLocks noChangeAspect="0" noChangeArrowheads="1"/>
          </p:cNvPicPr>
          <p:nvPr/>
        </p:nvPicPr>
        <p:blipFill>
          <a:blip r:embed="rId79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62165" y="3221939"/>
            <a:ext cx="182460" cy="363956"/>
          </a:xfrm>
          <a:prstGeom prst="rect">
            <a:avLst/>
          </a:prstGeom>
          <a:noFill/>
          <a:extLst/>
        </p:spPr>
      </p:pic>
      <p:pic>
        <p:nvPicPr>
          <p:cNvPr id="7927" name="Picture 7927"/>
          <p:cNvPicPr>
            <a:picLocks noChangeAspect="0" noChangeArrowheads="1"/>
          </p:cNvPicPr>
          <p:nvPr/>
        </p:nvPicPr>
        <p:blipFill>
          <a:blip r:embed="rId79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99465" y="3205924"/>
            <a:ext cx="172814" cy="144678"/>
          </a:xfrm>
          <a:prstGeom prst="rect">
            <a:avLst/>
          </a:prstGeom>
          <a:noFill/>
          <a:extLst/>
        </p:spPr>
      </p:pic>
      <p:sp>
        <p:nvSpPr>
          <p:cNvPr id="7928" name="Freeform 7928"/>
          <p:cNvSpPr/>
          <p:nvPr/>
        </p:nvSpPr>
        <p:spPr>
          <a:xfrm rot="0" flipH="0" flipV="0">
            <a:off x="537108" y="3809974"/>
            <a:ext cx="206032" cy="162966"/>
          </a:xfrm>
          <a:custGeom>
            <a:pathLst>
              <a:path w="206032" h="162966">
                <a:moveTo>
                  <a:pt x="0" y="0"/>
                </a:moveTo>
                <a:lnTo>
                  <a:pt x="38417" y="0"/>
                </a:lnTo>
                <a:lnTo>
                  <a:pt x="38417" y="128054"/>
                </a:lnTo>
                <a:lnTo>
                  <a:pt x="83794" y="128054"/>
                </a:lnTo>
                <a:lnTo>
                  <a:pt x="83794" y="0"/>
                </a:lnTo>
                <a:lnTo>
                  <a:pt x="122237" y="0"/>
                </a:lnTo>
                <a:lnTo>
                  <a:pt x="122237" y="128054"/>
                </a:lnTo>
                <a:lnTo>
                  <a:pt x="167614" y="128054"/>
                </a:lnTo>
                <a:lnTo>
                  <a:pt x="167614" y="0"/>
                </a:lnTo>
                <a:lnTo>
                  <a:pt x="206032" y="0"/>
                </a:lnTo>
                <a:lnTo>
                  <a:pt x="206032" y="162966"/>
                </a:lnTo>
                <a:lnTo>
                  <a:pt x="0" y="162966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9" name="Freeform 7929"/>
          <p:cNvSpPr/>
          <p:nvPr/>
        </p:nvSpPr>
        <p:spPr>
          <a:xfrm rot="0" flipH="0" flipV="0">
            <a:off x="773696" y="3850919"/>
            <a:ext cx="124409" cy="122021"/>
          </a:xfrm>
          <a:custGeom>
            <a:pathLst>
              <a:path w="124409" h="122021">
                <a:moveTo>
                  <a:pt x="0" y="0"/>
                </a:moveTo>
                <a:lnTo>
                  <a:pt x="32689" y="0"/>
                </a:lnTo>
                <a:lnTo>
                  <a:pt x="32689" y="48145"/>
                </a:lnTo>
                <a:lnTo>
                  <a:pt x="44462" y="48145"/>
                </a:lnTo>
                <a:lnTo>
                  <a:pt x="81280" y="0"/>
                </a:lnTo>
                <a:lnTo>
                  <a:pt x="121805" y="0"/>
                </a:lnTo>
                <a:lnTo>
                  <a:pt x="74536" y="57315"/>
                </a:lnTo>
                <a:lnTo>
                  <a:pt x="124409" y="122021"/>
                </a:lnTo>
                <a:lnTo>
                  <a:pt x="83451" y="122021"/>
                </a:lnTo>
                <a:lnTo>
                  <a:pt x="47282" y="73431"/>
                </a:lnTo>
                <a:lnTo>
                  <a:pt x="32689" y="73431"/>
                </a:lnTo>
                <a:lnTo>
                  <a:pt x="32689" y="122021"/>
                </a:lnTo>
                <a:lnTo>
                  <a:pt x="0" y="122021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30" name="Picture 7930"/>
          <p:cNvPicPr>
            <a:picLocks noChangeAspect="0" noChangeArrowheads="1"/>
          </p:cNvPicPr>
          <p:nvPr/>
        </p:nvPicPr>
        <p:blipFill>
          <a:blip r:embed="rId79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87679" y="3836149"/>
            <a:ext cx="163702" cy="151803"/>
          </a:xfrm>
          <a:prstGeom prst="rect">
            <a:avLst/>
          </a:prstGeom>
          <a:noFill/>
          <a:extLst/>
        </p:spPr>
      </p:pic>
      <p:sp>
        <p:nvSpPr>
          <p:cNvPr id="7931" name="Freeform 7931"/>
          <p:cNvSpPr/>
          <p:nvPr/>
        </p:nvSpPr>
        <p:spPr>
          <a:xfrm rot="0" flipH="0" flipV="0">
            <a:off x="1041717" y="3851872"/>
            <a:ext cx="131063" cy="123151"/>
          </a:xfrm>
          <a:custGeom>
            <a:pathLst>
              <a:path w="131063" h="123151">
                <a:moveTo>
                  <a:pt x="96164" y="27927"/>
                </a:moveTo>
                <a:lnTo>
                  <a:pt x="58674" y="27927"/>
                </a:lnTo>
                <a:lnTo>
                  <a:pt x="58674" y="32829"/>
                </a:lnTo>
                <a:cubicBezTo>
                  <a:pt x="58674" y="91020"/>
                  <a:pt x="44247" y="123151"/>
                  <a:pt x="11875" y="123151"/>
                </a:cubicBezTo>
                <a:cubicBezTo>
                  <a:pt x="8865" y="123151"/>
                  <a:pt x="4191" y="122923"/>
                  <a:pt x="0" y="122224"/>
                </a:cubicBezTo>
                <a:lnTo>
                  <a:pt x="0" y="90791"/>
                </a:lnTo>
                <a:cubicBezTo>
                  <a:pt x="16980" y="92417"/>
                  <a:pt x="26302" y="85445"/>
                  <a:pt x="26302" y="26772"/>
                </a:cubicBezTo>
                <a:lnTo>
                  <a:pt x="26302" y="0"/>
                </a:lnTo>
                <a:lnTo>
                  <a:pt x="131063" y="0"/>
                </a:lnTo>
                <a:lnTo>
                  <a:pt x="131063" y="121068"/>
                </a:lnTo>
                <a:lnTo>
                  <a:pt x="96164" y="121068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32" name="Picture 7932"/>
          <p:cNvPicPr>
            <a:picLocks noChangeAspect="0" noChangeArrowheads="1"/>
          </p:cNvPicPr>
          <p:nvPr/>
        </p:nvPicPr>
        <p:blipFill>
          <a:blip r:embed="rId79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76870" y="3836619"/>
            <a:ext cx="152285" cy="150875"/>
          </a:xfrm>
          <a:prstGeom prst="rect">
            <a:avLst/>
          </a:prstGeom>
          <a:noFill/>
          <a:extLst/>
        </p:spPr>
      </p:pic>
      <p:sp>
        <p:nvSpPr>
          <p:cNvPr id="7933" name="Freeform 7933"/>
          <p:cNvSpPr/>
          <p:nvPr/>
        </p:nvSpPr>
        <p:spPr>
          <a:xfrm rot="0" flipH="0" flipV="0">
            <a:off x="522427" y="4074414"/>
            <a:ext cx="124548" cy="125488"/>
          </a:xfrm>
          <a:custGeom>
            <a:pathLst>
              <a:path w="124548" h="125488">
                <a:moveTo>
                  <a:pt x="40513" y="50279"/>
                </a:moveTo>
                <a:lnTo>
                  <a:pt x="88684" y="50279"/>
                </a:lnTo>
                <a:cubicBezTo>
                  <a:pt x="85915" y="34214"/>
                  <a:pt x="70535" y="27915"/>
                  <a:pt x="55626" y="27915"/>
                </a:cubicBezTo>
                <a:cubicBezTo>
                  <a:pt x="41909" y="27915"/>
                  <a:pt x="30036" y="32601"/>
                  <a:pt x="18847" y="43307"/>
                </a:cubicBezTo>
                <a:lnTo>
                  <a:pt x="1626" y="22593"/>
                </a:lnTo>
                <a:cubicBezTo>
                  <a:pt x="16066" y="7912"/>
                  <a:pt x="33986" y="0"/>
                  <a:pt x="59143" y="0"/>
                </a:cubicBezTo>
                <a:cubicBezTo>
                  <a:pt x="98691" y="0"/>
                  <a:pt x="124548" y="24206"/>
                  <a:pt x="124548" y="62864"/>
                </a:cubicBezTo>
                <a:cubicBezTo>
                  <a:pt x="124548" y="98500"/>
                  <a:pt x="102895" y="125488"/>
                  <a:pt x="59143" y="125488"/>
                </a:cubicBezTo>
                <a:cubicBezTo>
                  <a:pt x="32817" y="125488"/>
                  <a:pt x="12573" y="115912"/>
                  <a:pt x="0" y="100786"/>
                </a:cubicBezTo>
                <a:lnTo>
                  <a:pt x="19317" y="81495"/>
                </a:lnTo>
                <a:cubicBezTo>
                  <a:pt x="28398" y="92874"/>
                  <a:pt x="43535" y="97548"/>
                  <a:pt x="56108" y="97548"/>
                </a:cubicBezTo>
                <a:cubicBezTo>
                  <a:pt x="74510" y="97548"/>
                  <a:pt x="87312" y="89166"/>
                  <a:pt x="89420" y="73558"/>
                </a:cubicBezTo>
                <a:lnTo>
                  <a:pt x="40513" y="73558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4" name="Freeform 7934"/>
          <p:cNvSpPr/>
          <p:nvPr/>
        </p:nvSpPr>
        <p:spPr>
          <a:xfrm rot="0" flipH="0" flipV="0">
            <a:off x="667524" y="4076014"/>
            <a:ext cx="124409" cy="122034"/>
          </a:xfrm>
          <a:custGeom>
            <a:pathLst>
              <a:path w="124409" h="122034">
                <a:moveTo>
                  <a:pt x="0" y="0"/>
                </a:moveTo>
                <a:lnTo>
                  <a:pt x="32689" y="0"/>
                </a:lnTo>
                <a:lnTo>
                  <a:pt x="32689" y="48145"/>
                </a:lnTo>
                <a:lnTo>
                  <a:pt x="44450" y="48145"/>
                </a:lnTo>
                <a:lnTo>
                  <a:pt x="81280" y="0"/>
                </a:lnTo>
                <a:lnTo>
                  <a:pt x="121805" y="0"/>
                </a:lnTo>
                <a:lnTo>
                  <a:pt x="74510" y="57289"/>
                </a:lnTo>
                <a:lnTo>
                  <a:pt x="124409" y="122034"/>
                </a:lnTo>
                <a:lnTo>
                  <a:pt x="83451" y="122034"/>
                </a:lnTo>
                <a:lnTo>
                  <a:pt x="47282" y="73431"/>
                </a:lnTo>
                <a:lnTo>
                  <a:pt x="32689" y="73431"/>
                </a:lnTo>
                <a:lnTo>
                  <a:pt x="32689" y="122034"/>
                </a:lnTo>
                <a:lnTo>
                  <a:pt x="0" y="12203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5" name="Freeform 7935"/>
          <p:cNvSpPr/>
          <p:nvPr/>
        </p:nvSpPr>
        <p:spPr>
          <a:xfrm rot="0" flipH="0" flipV="0">
            <a:off x="794207" y="4073944"/>
            <a:ext cx="120599" cy="126415"/>
          </a:xfrm>
          <a:custGeom>
            <a:pathLst>
              <a:path w="120599" h="126415">
                <a:moveTo>
                  <a:pt x="120599" y="105689"/>
                </a:moveTo>
                <a:cubicBezTo>
                  <a:pt x="107569" y="119659"/>
                  <a:pt x="90564" y="126415"/>
                  <a:pt x="67983" y="126415"/>
                </a:cubicBezTo>
                <a:cubicBezTo>
                  <a:pt x="30734" y="126415"/>
                  <a:pt x="0" y="103137"/>
                  <a:pt x="0" y="63335"/>
                </a:cubicBezTo>
                <a:cubicBezTo>
                  <a:pt x="0" y="25146"/>
                  <a:pt x="28423" y="0"/>
                  <a:pt x="66358" y="0"/>
                </a:cubicBezTo>
                <a:cubicBezTo>
                  <a:pt x="94755" y="0"/>
                  <a:pt x="110122" y="9309"/>
                  <a:pt x="118733" y="17933"/>
                </a:cubicBezTo>
                <a:lnTo>
                  <a:pt x="102667" y="40742"/>
                </a:lnTo>
                <a:cubicBezTo>
                  <a:pt x="92901" y="33300"/>
                  <a:pt x="81026" y="30264"/>
                  <a:pt x="70307" y="30264"/>
                </a:cubicBezTo>
                <a:cubicBezTo>
                  <a:pt x="51232" y="30264"/>
                  <a:pt x="37237" y="41199"/>
                  <a:pt x="37237" y="63335"/>
                </a:cubicBezTo>
                <a:cubicBezTo>
                  <a:pt x="37237" y="83122"/>
                  <a:pt x="51918" y="96139"/>
                  <a:pt x="71692" y="96139"/>
                </a:cubicBezTo>
                <a:cubicBezTo>
                  <a:pt x="84278" y="96139"/>
                  <a:pt x="95453" y="92202"/>
                  <a:pt x="104064" y="84036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6" name="Freeform 7936"/>
          <p:cNvSpPr/>
          <p:nvPr/>
        </p:nvSpPr>
        <p:spPr>
          <a:xfrm rot="0" flipH="0" flipV="0">
            <a:off x="931595" y="4076966"/>
            <a:ext cx="120116" cy="121069"/>
          </a:xfrm>
          <a:custGeom>
            <a:pathLst>
              <a:path w="120116" h="121069">
                <a:moveTo>
                  <a:pt x="85204" y="27940"/>
                </a:moveTo>
                <a:lnTo>
                  <a:pt x="34900" y="27940"/>
                </a:lnTo>
                <a:lnTo>
                  <a:pt x="34900" y="121069"/>
                </a:lnTo>
                <a:lnTo>
                  <a:pt x="0" y="121069"/>
                </a:lnTo>
                <a:lnTo>
                  <a:pt x="0" y="0"/>
                </a:lnTo>
                <a:lnTo>
                  <a:pt x="120116" y="0"/>
                </a:lnTo>
                <a:lnTo>
                  <a:pt x="120116" y="121069"/>
                </a:lnTo>
                <a:lnTo>
                  <a:pt x="85204" y="121069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37" name="Picture 7937"/>
          <p:cNvPicPr>
            <a:picLocks noChangeAspect="0" noChangeArrowheads="1"/>
          </p:cNvPicPr>
          <p:nvPr/>
        </p:nvPicPr>
        <p:blipFill>
          <a:blip r:embed="rId79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60450" y="4061244"/>
            <a:ext cx="311150" cy="197751"/>
          </a:xfrm>
          <a:prstGeom prst="rect">
            <a:avLst/>
          </a:prstGeom>
          <a:noFill/>
          <a:extLst/>
        </p:spPr>
      </p:pic>
      <p:sp>
        <p:nvSpPr>
          <p:cNvPr id="7938" name="Freeform 7938"/>
          <p:cNvSpPr/>
          <p:nvPr/>
        </p:nvSpPr>
        <p:spPr>
          <a:xfrm rot="0" flipH="0" flipV="0">
            <a:off x="1363992" y="4076966"/>
            <a:ext cx="118719" cy="121069"/>
          </a:xfrm>
          <a:custGeom>
            <a:pathLst>
              <a:path w="118719" h="121069">
                <a:moveTo>
                  <a:pt x="0" y="0"/>
                </a:moveTo>
                <a:lnTo>
                  <a:pt x="118719" y="0"/>
                </a:lnTo>
                <a:lnTo>
                  <a:pt x="118719" y="30264"/>
                </a:lnTo>
                <a:lnTo>
                  <a:pt x="76606" y="30264"/>
                </a:lnTo>
                <a:lnTo>
                  <a:pt x="76606" y="121069"/>
                </a:lnTo>
                <a:lnTo>
                  <a:pt x="41668" y="121069"/>
                </a:lnTo>
                <a:lnTo>
                  <a:pt x="41668" y="30264"/>
                </a:lnTo>
                <a:lnTo>
                  <a:pt x="0" y="3026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39" name="Picture 7939"/>
          <p:cNvPicPr>
            <a:picLocks noChangeAspect="0" noChangeArrowheads="1"/>
          </p:cNvPicPr>
          <p:nvPr/>
        </p:nvPicPr>
        <p:blipFill>
          <a:blip r:embed="rId79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469567" y="4061714"/>
            <a:ext cx="152272" cy="150888"/>
          </a:xfrm>
          <a:prstGeom prst="rect">
            <a:avLst/>
          </a:prstGeom>
          <a:noFill/>
          <a:extLst/>
        </p:spPr>
      </p:pic>
      <p:pic>
        <p:nvPicPr>
          <p:cNvPr id="7940" name="Picture 7940"/>
          <p:cNvPicPr>
            <a:picLocks noChangeAspect="0" noChangeArrowheads="1"/>
          </p:cNvPicPr>
          <p:nvPr/>
        </p:nvPicPr>
        <p:blipFill>
          <a:blip r:embed="rId79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673212" y="4023830"/>
            <a:ext cx="139496" cy="186537"/>
          </a:xfrm>
          <a:prstGeom prst="rect">
            <a:avLst/>
          </a:prstGeom>
          <a:noFill/>
          <a:extLst/>
        </p:spPr>
      </p:pic>
      <p:sp>
        <p:nvSpPr>
          <p:cNvPr id="7941" name="Freeform 7941"/>
          <p:cNvSpPr/>
          <p:nvPr/>
        </p:nvSpPr>
        <p:spPr>
          <a:xfrm rot="0" flipH="0" flipV="0">
            <a:off x="1809610" y="4034244"/>
            <a:ext cx="140042" cy="166191"/>
          </a:xfrm>
          <a:custGeom>
            <a:pathLst>
              <a:path w="140042" h="166191">
                <a:moveTo>
                  <a:pt x="36957" y="64274"/>
                </a:moveTo>
                <a:lnTo>
                  <a:pt x="100075" y="64274"/>
                </a:lnTo>
                <a:cubicBezTo>
                  <a:pt x="92976" y="44742"/>
                  <a:pt x="74383" y="34430"/>
                  <a:pt x="50037" y="34430"/>
                </a:cubicBezTo>
                <a:cubicBezTo>
                  <a:pt x="38582" y="34430"/>
                  <a:pt x="25947" y="38100"/>
                  <a:pt x="15164" y="46139"/>
                </a:cubicBezTo>
                <a:lnTo>
                  <a:pt x="1156" y="18580"/>
                </a:lnTo>
                <a:cubicBezTo>
                  <a:pt x="11926" y="9169"/>
                  <a:pt x="31674" y="0"/>
                  <a:pt x="59004" y="0"/>
                </a:cubicBezTo>
                <a:cubicBezTo>
                  <a:pt x="105600" y="0"/>
                  <a:pt x="140042" y="33032"/>
                  <a:pt x="140042" y="83082"/>
                </a:cubicBezTo>
                <a:cubicBezTo>
                  <a:pt x="140042" y="134720"/>
                  <a:pt x="106743" y="166191"/>
                  <a:pt x="54152" y="166191"/>
                </a:cubicBezTo>
                <a:cubicBezTo>
                  <a:pt x="31001" y="166191"/>
                  <a:pt x="9652" y="158393"/>
                  <a:pt x="0" y="149427"/>
                </a:cubicBezTo>
                <a:lnTo>
                  <a:pt x="15596" y="118439"/>
                </a:lnTo>
                <a:cubicBezTo>
                  <a:pt x="23877" y="125322"/>
                  <a:pt x="37401" y="131774"/>
                  <a:pt x="53479" y="131774"/>
                </a:cubicBezTo>
                <a:cubicBezTo>
                  <a:pt x="74841" y="131774"/>
                  <a:pt x="95262" y="122363"/>
                  <a:pt x="101434" y="98716"/>
                </a:cubicBezTo>
                <a:lnTo>
                  <a:pt x="36957" y="98716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2" name="Freeform 7942"/>
          <p:cNvSpPr/>
          <p:nvPr/>
        </p:nvSpPr>
        <p:spPr>
          <a:xfrm rot="0" flipH="0" flipV="0">
            <a:off x="1979447" y="4036999"/>
            <a:ext cx="150368" cy="188239"/>
          </a:xfrm>
          <a:custGeom>
            <a:pathLst>
              <a:path w="150368" h="188239">
                <a:moveTo>
                  <a:pt x="0" y="0"/>
                </a:moveTo>
                <a:lnTo>
                  <a:pt x="36728" y="0"/>
                </a:lnTo>
                <a:lnTo>
                  <a:pt x="36728" y="126263"/>
                </a:lnTo>
                <a:lnTo>
                  <a:pt x="91808" y="126263"/>
                </a:lnTo>
                <a:lnTo>
                  <a:pt x="91808" y="0"/>
                </a:lnTo>
                <a:lnTo>
                  <a:pt x="128562" y="0"/>
                </a:lnTo>
                <a:lnTo>
                  <a:pt x="128562" y="126263"/>
                </a:lnTo>
                <a:lnTo>
                  <a:pt x="150368" y="126263"/>
                </a:lnTo>
                <a:lnTo>
                  <a:pt x="150368" y="188239"/>
                </a:lnTo>
                <a:lnTo>
                  <a:pt x="115925" y="188239"/>
                </a:lnTo>
                <a:lnTo>
                  <a:pt x="115925" y="160680"/>
                </a:lnTo>
                <a:lnTo>
                  <a:pt x="0" y="16068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3" name="Rectangle 7943"/>
          <p:cNvSpPr/>
          <p:nvPr/>
        </p:nvSpPr>
        <p:spPr>
          <a:xfrm rot="0" flipH="0" flipV="0">
            <a:off x="1858768" y="1560024"/>
            <a:ext cx="5427298" cy="921871"/>
          </a:xfrm>
          <a:prstGeom prst="rect">
            <a:avLst/>
          </a:prstGeom>
        </p:spPr>
      </p:sp>
      <p:sp>
        <p:nvSpPr>
          <p:cNvPr id="7944" name="Freeform 7944"/>
          <p:cNvSpPr/>
          <p:nvPr/>
        </p:nvSpPr>
        <p:spPr>
          <a:xfrm rot="0" flipH="0" flipV="0">
            <a:off x="2852347" y="1636551"/>
            <a:ext cx="340767" cy="341740"/>
          </a:xfrm>
          <a:custGeom>
            <a:pathLst>
              <a:path w="8890000" h="8915400">
                <a:moveTo>
                  <a:pt x="0" y="8915400"/>
                </a:moveTo>
                <a:lnTo>
                  <a:pt x="1574800" y="8915400"/>
                </a:lnTo>
                <a:lnTo>
                  <a:pt x="2501900" y="6642100"/>
                </a:lnTo>
                <a:lnTo>
                  <a:pt x="6299200" y="6642100"/>
                </a:lnTo>
                <a:lnTo>
                  <a:pt x="7226300" y="8915400"/>
                </a:lnTo>
                <a:lnTo>
                  <a:pt x="8890000" y="8915400"/>
                </a:lnTo>
                <a:lnTo>
                  <a:pt x="5130800" y="0"/>
                </a:lnTo>
                <a:lnTo>
                  <a:pt x="3759200" y="0"/>
                </a:lnTo>
                <a:close/>
                <a:moveTo>
                  <a:pt x="4406900" y="2019300"/>
                </a:moveTo>
                <a:lnTo>
                  <a:pt x="5702300" y="5181600"/>
                </a:lnTo>
                <a:lnTo>
                  <a:pt x="3098800" y="5181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5" name="Freeform 7945"/>
          <p:cNvSpPr/>
          <p:nvPr/>
        </p:nvSpPr>
        <p:spPr>
          <a:xfrm rot="0" flipH="0" flipV="0">
            <a:off x="3244230" y="1637524"/>
            <a:ext cx="275047" cy="340767"/>
          </a:xfrm>
          <a:custGeom>
            <a:pathLst>
              <a:path w="7175500" h="8890000">
                <a:moveTo>
                  <a:pt x="0" y="8890000"/>
                </a:moveTo>
                <a:lnTo>
                  <a:pt x="1562100" y="8890000"/>
                </a:lnTo>
                <a:lnTo>
                  <a:pt x="1562100" y="4305300"/>
                </a:lnTo>
                <a:lnTo>
                  <a:pt x="5194300" y="8890000"/>
                </a:lnTo>
                <a:lnTo>
                  <a:pt x="7175500" y="8890000"/>
                </a:lnTo>
                <a:lnTo>
                  <a:pt x="3289300" y="4140200"/>
                </a:lnTo>
                <a:lnTo>
                  <a:pt x="6946900" y="0"/>
                </a:lnTo>
                <a:lnTo>
                  <a:pt x="5067300" y="0"/>
                </a:lnTo>
                <a:lnTo>
                  <a:pt x="1562100" y="4216400"/>
                </a:lnTo>
                <a:lnTo>
                  <a:pt x="1562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6" name="Freeform 7946"/>
          <p:cNvSpPr/>
          <p:nvPr/>
        </p:nvSpPr>
        <p:spPr>
          <a:xfrm rot="0" flipH="0" flipV="0">
            <a:off x="3527066" y="1632170"/>
            <a:ext cx="284783" cy="351476"/>
          </a:xfrm>
          <a:custGeom>
            <a:pathLst>
              <a:path w="7429500" h="9169400">
                <a:moveTo>
                  <a:pt x="6832600" y="6997700"/>
                </a:moveTo>
                <a:cubicBezTo>
                  <a:pt x="6223000" y="7467600"/>
                  <a:pt x="5473700" y="7708900"/>
                  <a:pt x="4724400" y="7708900"/>
                </a:cubicBezTo>
                <a:cubicBezTo>
                  <a:pt x="2908300" y="7708900"/>
                  <a:pt x="1651000" y="6438900"/>
                  <a:pt x="1651000" y="4584700"/>
                </a:cubicBezTo>
                <a:cubicBezTo>
                  <a:pt x="1651000" y="2654300"/>
                  <a:pt x="2895600" y="1460500"/>
                  <a:pt x="4546600" y="1460500"/>
                </a:cubicBezTo>
                <a:cubicBezTo>
                  <a:pt x="5435600" y="1460500"/>
                  <a:pt x="6019800" y="1701800"/>
                  <a:pt x="6553200" y="2057400"/>
                </a:cubicBezTo>
                <a:lnTo>
                  <a:pt x="7251700" y="901700"/>
                </a:lnTo>
                <a:cubicBezTo>
                  <a:pt x="6667500" y="368300"/>
                  <a:pt x="5702300" y="0"/>
                  <a:pt x="4546600" y="0"/>
                </a:cubicBezTo>
                <a:cubicBezTo>
                  <a:pt x="1612900" y="0"/>
                  <a:pt x="0" y="2032000"/>
                  <a:pt x="0" y="4584700"/>
                </a:cubicBezTo>
                <a:cubicBezTo>
                  <a:pt x="0" y="7353300"/>
                  <a:pt x="1866900" y="9169400"/>
                  <a:pt x="4584700" y="9169400"/>
                </a:cubicBezTo>
                <a:cubicBezTo>
                  <a:pt x="5740400" y="9169400"/>
                  <a:pt x="6870700" y="8763000"/>
                  <a:pt x="7429500" y="81661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7" name="Freeform 7947"/>
          <p:cNvSpPr/>
          <p:nvPr/>
        </p:nvSpPr>
        <p:spPr>
          <a:xfrm rot="0" flipH="0" flipV="0">
            <a:off x="3871241" y="1637524"/>
            <a:ext cx="202026" cy="340767"/>
          </a:xfrm>
          <a:custGeom>
            <a:pathLst>
              <a:path w="5270500" h="8890000">
                <a:moveTo>
                  <a:pt x="0" y="8890000"/>
                </a:moveTo>
                <a:lnTo>
                  <a:pt x="5270500" y="8890000"/>
                </a:lnTo>
                <a:lnTo>
                  <a:pt x="5270500" y="7429500"/>
                </a:lnTo>
                <a:lnTo>
                  <a:pt x="1562100" y="7429500"/>
                </a:lnTo>
                <a:lnTo>
                  <a:pt x="1562100" y="5130800"/>
                </a:lnTo>
                <a:lnTo>
                  <a:pt x="4762500" y="5130800"/>
                </a:lnTo>
                <a:lnTo>
                  <a:pt x="4762500" y="3670300"/>
                </a:lnTo>
                <a:lnTo>
                  <a:pt x="1562100" y="3670300"/>
                </a:lnTo>
                <a:lnTo>
                  <a:pt x="1562100" y="1460500"/>
                </a:lnTo>
                <a:lnTo>
                  <a:pt x="5143500" y="1460500"/>
                </a:lnTo>
                <a:lnTo>
                  <a:pt x="5143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8" name="Freeform 7948"/>
          <p:cNvSpPr/>
          <p:nvPr/>
        </p:nvSpPr>
        <p:spPr>
          <a:xfrm rot="0" flipH="0" flipV="0">
            <a:off x="4115133" y="1637524"/>
            <a:ext cx="296467" cy="350503"/>
          </a:xfrm>
          <a:custGeom>
            <a:pathLst>
              <a:path w="7734300" h="9144000">
                <a:moveTo>
                  <a:pt x="6184900" y="8890000"/>
                </a:moveTo>
                <a:lnTo>
                  <a:pt x="7734300" y="8890000"/>
                </a:lnTo>
                <a:lnTo>
                  <a:pt x="7734300" y="0"/>
                </a:lnTo>
                <a:lnTo>
                  <a:pt x="2133600" y="0"/>
                </a:lnTo>
                <a:lnTo>
                  <a:pt x="2005012" y="1778000"/>
                </a:lnTo>
                <a:cubicBezTo>
                  <a:pt x="1606550" y="7137400"/>
                  <a:pt x="694134" y="7429500"/>
                  <a:pt x="0" y="7340600"/>
                </a:cubicBezTo>
                <a:lnTo>
                  <a:pt x="0" y="8890000"/>
                </a:lnTo>
                <a:cubicBezTo>
                  <a:pt x="1746448" y="9144000"/>
                  <a:pt x="2897981" y="8305800"/>
                  <a:pt x="3416895" y="3136900"/>
                </a:cubicBezTo>
                <a:lnTo>
                  <a:pt x="3594100" y="1460500"/>
                </a:lnTo>
                <a:lnTo>
                  <a:pt x="6184900" y="14605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9" name="Freeform 7949"/>
          <p:cNvSpPr/>
          <p:nvPr/>
        </p:nvSpPr>
        <p:spPr>
          <a:xfrm rot="0" flipH="0" flipV="0">
            <a:off x="4506041" y="1637524"/>
            <a:ext cx="202026" cy="340767"/>
          </a:xfrm>
          <a:custGeom>
            <a:pathLst>
              <a:path w="5270500" h="8890000">
                <a:moveTo>
                  <a:pt x="0" y="8890000"/>
                </a:moveTo>
                <a:lnTo>
                  <a:pt x="5270500" y="8890000"/>
                </a:lnTo>
                <a:lnTo>
                  <a:pt x="5270500" y="7429500"/>
                </a:lnTo>
                <a:lnTo>
                  <a:pt x="1562100" y="7429500"/>
                </a:lnTo>
                <a:lnTo>
                  <a:pt x="1562100" y="5130800"/>
                </a:lnTo>
                <a:lnTo>
                  <a:pt x="4762500" y="5130800"/>
                </a:lnTo>
                <a:lnTo>
                  <a:pt x="4762500" y="3670300"/>
                </a:lnTo>
                <a:lnTo>
                  <a:pt x="1562100" y="3670300"/>
                </a:lnTo>
                <a:lnTo>
                  <a:pt x="1562100" y="1460500"/>
                </a:lnTo>
                <a:lnTo>
                  <a:pt x="5143500" y="1460500"/>
                </a:lnTo>
                <a:lnTo>
                  <a:pt x="5143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0" name="Freeform 7950"/>
          <p:cNvSpPr/>
          <p:nvPr/>
        </p:nvSpPr>
        <p:spPr>
          <a:xfrm rot="0" flipH="0" flipV="0">
            <a:off x="4785957" y="1637038"/>
            <a:ext cx="228800" cy="341253"/>
          </a:xfrm>
          <a:custGeom>
            <a:pathLst>
              <a:path w="5969000" h="8902700">
                <a:moveTo>
                  <a:pt x="1562100" y="8902700"/>
                </a:moveTo>
                <a:lnTo>
                  <a:pt x="1562100" y="5689600"/>
                </a:lnTo>
                <a:cubicBezTo>
                  <a:pt x="1943100" y="5727700"/>
                  <a:pt x="2451100" y="5727700"/>
                  <a:pt x="2717800" y="5727700"/>
                </a:cubicBezTo>
                <a:cubicBezTo>
                  <a:pt x="4838700" y="5727700"/>
                  <a:pt x="5969000" y="4359077"/>
                  <a:pt x="5969000" y="2851150"/>
                </a:cubicBezTo>
                <a:cubicBezTo>
                  <a:pt x="5969000" y="1393825"/>
                  <a:pt x="5143500" y="0"/>
                  <a:pt x="2527300" y="0"/>
                </a:cubicBezTo>
                <a:cubicBezTo>
                  <a:pt x="1905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679700" y="1460500"/>
                </a:moveTo>
                <a:cubicBezTo>
                  <a:pt x="3746500" y="1460500"/>
                  <a:pt x="4318000" y="1913533"/>
                  <a:pt x="4318000" y="2832299"/>
                </a:cubicBezTo>
                <a:cubicBezTo>
                  <a:pt x="4318000" y="3813969"/>
                  <a:pt x="3594100" y="4254500"/>
                  <a:pt x="2667000" y="4254500"/>
                </a:cubicBezTo>
                <a:cubicBezTo>
                  <a:pt x="2311400" y="4254500"/>
                  <a:pt x="1930400" y="4254500"/>
                  <a:pt x="1562100" y="4203700"/>
                </a:cubicBezTo>
                <a:lnTo>
                  <a:pt x="1562100" y="1460500"/>
                </a:lnTo>
                <a:cubicBezTo>
                  <a:pt x="1981200" y="1460500"/>
                  <a:pt x="2362200" y="1460500"/>
                  <a:pt x="2679700" y="14605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1" name="Freeform 7951"/>
          <p:cNvSpPr/>
          <p:nvPr/>
        </p:nvSpPr>
        <p:spPr>
          <a:xfrm rot="0" flipH="0" flipV="0">
            <a:off x="5008916" y="1636551"/>
            <a:ext cx="340767" cy="341740"/>
          </a:xfrm>
          <a:custGeom>
            <a:pathLst>
              <a:path w="8890000" h="8915400">
                <a:moveTo>
                  <a:pt x="0" y="8915400"/>
                </a:moveTo>
                <a:lnTo>
                  <a:pt x="1574800" y="8915400"/>
                </a:lnTo>
                <a:lnTo>
                  <a:pt x="2501900" y="6642100"/>
                </a:lnTo>
                <a:lnTo>
                  <a:pt x="6299200" y="6642100"/>
                </a:lnTo>
                <a:lnTo>
                  <a:pt x="7226300" y="8915400"/>
                </a:lnTo>
                <a:lnTo>
                  <a:pt x="8890000" y="8915400"/>
                </a:lnTo>
                <a:lnTo>
                  <a:pt x="5130800" y="0"/>
                </a:lnTo>
                <a:lnTo>
                  <a:pt x="3759200" y="0"/>
                </a:lnTo>
                <a:close/>
                <a:moveTo>
                  <a:pt x="4406900" y="2019300"/>
                </a:moveTo>
                <a:lnTo>
                  <a:pt x="5702300" y="5181600"/>
                </a:lnTo>
                <a:lnTo>
                  <a:pt x="3098800" y="5181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2" name="Freeform 7952"/>
          <p:cNvSpPr/>
          <p:nvPr/>
        </p:nvSpPr>
        <p:spPr>
          <a:xfrm rot="0" flipH="0" flipV="0">
            <a:off x="5328264" y="1637524"/>
            <a:ext cx="280889" cy="340767"/>
          </a:xfrm>
          <a:custGeom>
            <a:pathLst>
              <a:path w="7327900" h="8890000">
                <a:moveTo>
                  <a:pt x="0" y="1460500"/>
                </a:moveTo>
                <a:lnTo>
                  <a:pt x="2882900" y="1460500"/>
                </a:lnTo>
                <a:lnTo>
                  <a:pt x="2882900" y="8890000"/>
                </a:lnTo>
                <a:lnTo>
                  <a:pt x="4445000" y="8890000"/>
                </a:lnTo>
                <a:lnTo>
                  <a:pt x="4445000" y="1460500"/>
                </a:lnTo>
                <a:lnTo>
                  <a:pt x="7327900" y="1460500"/>
                </a:lnTo>
                <a:lnTo>
                  <a:pt x="7327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3" name="Freeform 7953"/>
          <p:cNvSpPr/>
          <p:nvPr/>
        </p:nvSpPr>
        <p:spPr>
          <a:xfrm rot="0" flipH="0" flipV="0">
            <a:off x="5620350" y="1632170"/>
            <a:ext cx="354884" cy="351476"/>
          </a:xfrm>
          <a:custGeom>
            <a:pathLst>
              <a:path w="9258300" h="9169400">
                <a:moveTo>
                  <a:pt x="0" y="4584700"/>
                </a:moveTo>
                <a:cubicBezTo>
                  <a:pt x="0" y="7353300"/>
                  <a:pt x="1981200" y="9169400"/>
                  <a:pt x="4622800" y="9169400"/>
                </a:cubicBezTo>
                <a:cubicBezTo>
                  <a:pt x="7264400" y="9169400"/>
                  <a:pt x="9258300" y="7251700"/>
                  <a:pt x="9258300" y="4584700"/>
                </a:cubicBezTo>
                <a:cubicBezTo>
                  <a:pt x="9258300" y="1816100"/>
                  <a:pt x="7264400" y="0"/>
                  <a:pt x="4622800" y="0"/>
                </a:cubicBezTo>
                <a:cubicBezTo>
                  <a:pt x="1892300" y="0"/>
                  <a:pt x="0" y="2006600"/>
                  <a:pt x="0" y="4584700"/>
                </a:cubicBezTo>
                <a:close/>
                <a:moveTo>
                  <a:pt x="1651000" y="4584700"/>
                </a:moveTo>
                <a:cubicBezTo>
                  <a:pt x="1651000" y="2743200"/>
                  <a:pt x="2921000" y="1460500"/>
                  <a:pt x="4622800" y="1460500"/>
                </a:cubicBezTo>
                <a:cubicBezTo>
                  <a:pt x="6299200" y="1460500"/>
                  <a:pt x="7607300" y="2743200"/>
                  <a:pt x="7607300" y="4584700"/>
                </a:cubicBezTo>
                <a:cubicBezTo>
                  <a:pt x="7607300" y="6337300"/>
                  <a:pt x="6489700" y="7708900"/>
                  <a:pt x="4622800" y="7708900"/>
                </a:cubicBezTo>
                <a:cubicBezTo>
                  <a:pt x="2959100" y="7708900"/>
                  <a:pt x="1651000" y="6362700"/>
                  <a:pt x="1651000" y="458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4" name="Freeform 7954"/>
          <p:cNvSpPr/>
          <p:nvPr/>
        </p:nvSpPr>
        <p:spPr>
          <a:xfrm rot="0" flipH="0" flipV="0">
            <a:off x="6044361" y="1637038"/>
            <a:ext cx="228800" cy="341253"/>
          </a:xfrm>
          <a:custGeom>
            <a:pathLst>
              <a:path w="5969000" h="8902700">
                <a:moveTo>
                  <a:pt x="1562100" y="8902700"/>
                </a:moveTo>
                <a:lnTo>
                  <a:pt x="1562100" y="5689600"/>
                </a:lnTo>
                <a:cubicBezTo>
                  <a:pt x="1943100" y="5727700"/>
                  <a:pt x="2451100" y="5727700"/>
                  <a:pt x="2717800" y="5727700"/>
                </a:cubicBezTo>
                <a:cubicBezTo>
                  <a:pt x="4838700" y="5727700"/>
                  <a:pt x="5969000" y="4359077"/>
                  <a:pt x="5969000" y="2851150"/>
                </a:cubicBezTo>
                <a:cubicBezTo>
                  <a:pt x="5969000" y="1393825"/>
                  <a:pt x="5143500" y="0"/>
                  <a:pt x="2527300" y="0"/>
                </a:cubicBezTo>
                <a:cubicBezTo>
                  <a:pt x="1905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679700" y="1460500"/>
                </a:moveTo>
                <a:cubicBezTo>
                  <a:pt x="3746500" y="1460500"/>
                  <a:pt x="4318000" y="1913533"/>
                  <a:pt x="4318000" y="2832299"/>
                </a:cubicBezTo>
                <a:cubicBezTo>
                  <a:pt x="4318000" y="3813969"/>
                  <a:pt x="3594100" y="4254500"/>
                  <a:pt x="2667000" y="4254500"/>
                </a:cubicBezTo>
                <a:cubicBezTo>
                  <a:pt x="2311400" y="4254500"/>
                  <a:pt x="1930400" y="4254500"/>
                  <a:pt x="1562100" y="4203700"/>
                </a:cubicBezTo>
                <a:lnTo>
                  <a:pt x="1562100" y="1460500"/>
                </a:lnTo>
                <a:cubicBezTo>
                  <a:pt x="1981200" y="1460500"/>
                  <a:pt x="2362200" y="1460500"/>
                  <a:pt x="2679700" y="14605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5" name="Freeform 7955"/>
          <p:cNvSpPr/>
          <p:nvPr/>
        </p:nvSpPr>
        <p:spPr>
          <a:xfrm rot="0" flipH="0" flipV="0">
            <a:off x="1871912" y="2135774"/>
            <a:ext cx="292572" cy="351476"/>
          </a:xfrm>
          <a:custGeom>
            <a:pathLst>
              <a:path w="7632700" h="9169400">
                <a:moveTo>
                  <a:pt x="2032000" y="5232400"/>
                </a:moveTo>
                <a:lnTo>
                  <a:pt x="6032500" y="5232400"/>
                </a:lnTo>
                <a:cubicBezTo>
                  <a:pt x="5765800" y="6870700"/>
                  <a:pt x="4483100" y="7708900"/>
                  <a:pt x="2959100" y="7708900"/>
                </a:cubicBezTo>
                <a:cubicBezTo>
                  <a:pt x="2032000" y="7708900"/>
                  <a:pt x="1231900" y="7366000"/>
                  <a:pt x="673100" y="6934200"/>
                </a:cubicBezTo>
                <a:lnTo>
                  <a:pt x="0" y="8242300"/>
                </a:lnTo>
                <a:cubicBezTo>
                  <a:pt x="622300" y="8775700"/>
                  <a:pt x="1752600" y="9169400"/>
                  <a:pt x="2984500" y="9169400"/>
                </a:cubicBezTo>
                <a:cubicBezTo>
                  <a:pt x="5829300" y="9169400"/>
                  <a:pt x="7632700" y="7353300"/>
                  <a:pt x="7632700" y="4572000"/>
                </a:cubicBezTo>
                <a:cubicBezTo>
                  <a:pt x="7632700" y="1803400"/>
                  <a:pt x="5778500" y="0"/>
                  <a:pt x="3162300" y="0"/>
                </a:cubicBezTo>
                <a:cubicBezTo>
                  <a:pt x="1803400" y="0"/>
                  <a:pt x="723900" y="444500"/>
                  <a:pt x="101600" y="977900"/>
                </a:cubicBezTo>
                <a:lnTo>
                  <a:pt x="711200" y="2146300"/>
                </a:lnTo>
                <a:cubicBezTo>
                  <a:pt x="1333500" y="1676400"/>
                  <a:pt x="2082800" y="1460500"/>
                  <a:pt x="2794000" y="1460500"/>
                </a:cubicBezTo>
                <a:cubicBezTo>
                  <a:pt x="4470400" y="1460500"/>
                  <a:pt x="5689600" y="2286000"/>
                  <a:pt x="5994400" y="3771900"/>
                </a:cubicBezTo>
                <a:lnTo>
                  <a:pt x="2032000" y="37719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6" name="Freeform 7956"/>
          <p:cNvSpPr/>
          <p:nvPr/>
        </p:nvSpPr>
        <p:spPr>
          <a:xfrm rot="0" flipH="0" flipV="0">
            <a:off x="2233466" y="2141129"/>
            <a:ext cx="275047" cy="340767"/>
          </a:xfrm>
          <a:custGeom>
            <a:pathLst>
              <a:path w="7175500" h="8890000">
                <a:moveTo>
                  <a:pt x="0" y="8890000"/>
                </a:moveTo>
                <a:lnTo>
                  <a:pt x="1562100" y="8890000"/>
                </a:lnTo>
                <a:lnTo>
                  <a:pt x="1562100" y="4305300"/>
                </a:lnTo>
                <a:lnTo>
                  <a:pt x="5194300" y="8890000"/>
                </a:lnTo>
                <a:lnTo>
                  <a:pt x="7175500" y="8890000"/>
                </a:lnTo>
                <a:lnTo>
                  <a:pt x="3289300" y="4140200"/>
                </a:lnTo>
                <a:lnTo>
                  <a:pt x="6946900" y="0"/>
                </a:lnTo>
                <a:lnTo>
                  <a:pt x="5067300" y="0"/>
                </a:lnTo>
                <a:lnTo>
                  <a:pt x="1562100" y="4216400"/>
                </a:lnTo>
                <a:lnTo>
                  <a:pt x="1562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7" name="Freeform 7957"/>
          <p:cNvSpPr/>
          <p:nvPr/>
        </p:nvSpPr>
        <p:spPr>
          <a:xfrm rot="0" flipH="0" flipV="0">
            <a:off x="2516302" y="2135774"/>
            <a:ext cx="284783" cy="351476"/>
          </a:xfrm>
          <a:custGeom>
            <a:pathLst>
              <a:path w="7429500" h="9169400">
                <a:moveTo>
                  <a:pt x="6832600" y="6997700"/>
                </a:moveTo>
                <a:cubicBezTo>
                  <a:pt x="6223000" y="7467600"/>
                  <a:pt x="5473700" y="7708900"/>
                  <a:pt x="4724400" y="7708900"/>
                </a:cubicBezTo>
                <a:cubicBezTo>
                  <a:pt x="2908300" y="7708900"/>
                  <a:pt x="1651000" y="6438900"/>
                  <a:pt x="1651000" y="4584700"/>
                </a:cubicBezTo>
                <a:cubicBezTo>
                  <a:pt x="1651000" y="2654300"/>
                  <a:pt x="2895600" y="1460500"/>
                  <a:pt x="4546600" y="1460500"/>
                </a:cubicBezTo>
                <a:cubicBezTo>
                  <a:pt x="5435600" y="1460500"/>
                  <a:pt x="6019800" y="1701800"/>
                  <a:pt x="6553200" y="2057400"/>
                </a:cubicBezTo>
                <a:lnTo>
                  <a:pt x="7251700" y="901700"/>
                </a:lnTo>
                <a:cubicBezTo>
                  <a:pt x="6667500" y="368300"/>
                  <a:pt x="5702300" y="0"/>
                  <a:pt x="4546600" y="0"/>
                </a:cubicBezTo>
                <a:cubicBezTo>
                  <a:pt x="1612900" y="0"/>
                  <a:pt x="0" y="2032000"/>
                  <a:pt x="0" y="4584700"/>
                </a:cubicBezTo>
                <a:cubicBezTo>
                  <a:pt x="0" y="7353300"/>
                  <a:pt x="1866900" y="9169400"/>
                  <a:pt x="4584700" y="9169400"/>
                </a:cubicBezTo>
                <a:cubicBezTo>
                  <a:pt x="5740400" y="9169400"/>
                  <a:pt x="6870700" y="8763000"/>
                  <a:pt x="7429500" y="81661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8" name="Freeform 7958"/>
          <p:cNvSpPr/>
          <p:nvPr/>
        </p:nvSpPr>
        <p:spPr>
          <a:xfrm rot="0" flipH="0" flipV="0">
            <a:off x="2860331" y="2141129"/>
            <a:ext cx="271640" cy="340767"/>
          </a:xfrm>
          <a:custGeom>
            <a:pathLst>
              <a:path w="7086600" h="8890000">
                <a:moveTo>
                  <a:pt x="5524500" y="8890000"/>
                </a:moveTo>
                <a:lnTo>
                  <a:pt x="7086600" y="8890000"/>
                </a:lnTo>
                <a:lnTo>
                  <a:pt x="7086600" y="0"/>
                </a:lnTo>
                <a:lnTo>
                  <a:pt x="0" y="0"/>
                </a:lnTo>
                <a:lnTo>
                  <a:pt x="0" y="8890000"/>
                </a:lnTo>
                <a:lnTo>
                  <a:pt x="1562100" y="8890000"/>
                </a:lnTo>
                <a:lnTo>
                  <a:pt x="1562100" y="1460500"/>
                </a:lnTo>
                <a:lnTo>
                  <a:pt x="5524500" y="14605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9" name="Freeform 7959"/>
          <p:cNvSpPr/>
          <p:nvPr/>
        </p:nvSpPr>
        <p:spPr>
          <a:xfrm rot="0" flipH="0" flipV="0">
            <a:off x="3200952" y="2135774"/>
            <a:ext cx="354884" cy="351476"/>
          </a:xfrm>
          <a:custGeom>
            <a:pathLst>
              <a:path w="9258300" h="9169400">
                <a:moveTo>
                  <a:pt x="0" y="4584700"/>
                </a:moveTo>
                <a:cubicBezTo>
                  <a:pt x="0" y="7353300"/>
                  <a:pt x="1981200" y="9169400"/>
                  <a:pt x="4622800" y="9169400"/>
                </a:cubicBezTo>
                <a:cubicBezTo>
                  <a:pt x="7264400" y="9169400"/>
                  <a:pt x="9258300" y="7251700"/>
                  <a:pt x="9258300" y="4584700"/>
                </a:cubicBezTo>
                <a:cubicBezTo>
                  <a:pt x="9258300" y="1816100"/>
                  <a:pt x="7264400" y="0"/>
                  <a:pt x="4622800" y="0"/>
                </a:cubicBezTo>
                <a:cubicBezTo>
                  <a:pt x="1892300" y="0"/>
                  <a:pt x="0" y="2006600"/>
                  <a:pt x="0" y="4584700"/>
                </a:cubicBezTo>
                <a:close/>
                <a:moveTo>
                  <a:pt x="1651000" y="4584700"/>
                </a:moveTo>
                <a:cubicBezTo>
                  <a:pt x="1651000" y="2743200"/>
                  <a:pt x="2921000" y="1460500"/>
                  <a:pt x="4622800" y="1460500"/>
                </a:cubicBezTo>
                <a:cubicBezTo>
                  <a:pt x="6299200" y="1460500"/>
                  <a:pt x="7607300" y="2743200"/>
                  <a:pt x="7607300" y="4584700"/>
                </a:cubicBezTo>
                <a:cubicBezTo>
                  <a:pt x="7607300" y="6337300"/>
                  <a:pt x="6489700" y="7708900"/>
                  <a:pt x="4622800" y="7708900"/>
                </a:cubicBezTo>
                <a:cubicBezTo>
                  <a:pt x="2959100" y="7708900"/>
                  <a:pt x="1651000" y="6362700"/>
                  <a:pt x="1651000" y="458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0" name="Freeform 7960"/>
          <p:cNvSpPr/>
          <p:nvPr/>
        </p:nvSpPr>
        <p:spPr>
          <a:xfrm rot="0" flipH="0" flipV="0">
            <a:off x="3624818" y="2140643"/>
            <a:ext cx="228800" cy="341253"/>
          </a:xfrm>
          <a:custGeom>
            <a:pathLst>
              <a:path w="5969000" h="8902700">
                <a:moveTo>
                  <a:pt x="1562100" y="8902700"/>
                </a:moveTo>
                <a:lnTo>
                  <a:pt x="1562100" y="5689600"/>
                </a:lnTo>
                <a:cubicBezTo>
                  <a:pt x="1943100" y="5727700"/>
                  <a:pt x="2451100" y="5727700"/>
                  <a:pt x="2717800" y="5727700"/>
                </a:cubicBezTo>
                <a:cubicBezTo>
                  <a:pt x="4838700" y="5727700"/>
                  <a:pt x="5969000" y="4359077"/>
                  <a:pt x="5969000" y="2851150"/>
                </a:cubicBezTo>
                <a:cubicBezTo>
                  <a:pt x="5969000" y="1393825"/>
                  <a:pt x="5143500" y="0"/>
                  <a:pt x="2527300" y="0"/>
                </a:cubicBezTo>
                <a:cubicBezTo>
                  <a:pt x="1905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679700" y="1460500"/>
                </a:moveTo>
                <a:cubicBezTo>
                  <a:pt x="3746500" y="1460500"/>
                  <a:pt x="4318000" y="1913533"/>
                  <a:pt x="4318000" y="2832299"/>
                </a:cubicBezTo>
                <a:cubicBezTo>
                  <a:pt x="4318000" y="3813969"/>
                  <a:pt x="3594100" y="4254500"/>
                  <a:pt x="2667000" y="4254500"/>
                </a:cubicBezTo>
                <a:cubicBezTo>
                  <a:pt x="2311400" y="4254500"/>
                  <a:pt x="1930400" y="4254500"/>
                  <a:pt x="1562100" y="4203700"/>
                </a:cubicBezTo>
                <a:lnTo>
                  <a:pt x="1562100" y="1460500"/>
                </a:lnTo>
                <a:cubicBezTo>
                  <a:pt x="1981200" y="1460500"/>
                  <a:pt x="2362200" y="1460500"/>
                  <a:pt x="2679700" y="14605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1" name="Freeform 7961"/>
          <p:cNvSpPr/>
          <p:nvPr/>
        </p:nvSpPr>
        <p:spPr>
          <a:xfrm rot="0" flipH="0" flipV="0">
            <a:off x="3873090" y="2141129"/>
            <a:ext cx="280889" cy="340767"/>
          </a:xfrm>
          <a:custGeom>
            <a:pathLst>
              <a:path w="7327900" h="8890000">
                <a:moveTo>
                  <a:pt x="0" y="1460500"/>
                </a:moveTo>
                <a:lnTo>
                  <a:pt x="2882900" y="1460500"/>
                </a:lnTo>
                <a:lnTo>
                  <a:pt x="2882900" y="8890000"/>
                </a:lnTo>
                <a:lnTo>
                  <a:pt x="4445000" y="8890000"/>
                </a:lnTo>
                <a:lnTo>
                  <a:pt x="4445000" y="1460500"/>
                </a:lnTo>
                <a:lnTo>
                  <a:pt x="7327900" y="1460500"/>
                </a:lnTo>
                <a:lnTo>
                  <a:pt x="7327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2" name="Freeform 7962"/>
          <p:cNvSpPr/>
          <p:nvPr/>
        </p:nvSpPr>
        <p:spPr>
          <a:xfrm rot="0" flipH="0" flipV="0">
            <a:off x="4205923" y="2141129"/>
            <a:ext cx="275047" cy="340767"/>
          </a:xfrm>
          <a:custGeom>
            <a:pathLst>
              <a:path w="7175500" h="8890000">
                <a:moveTo>
                  <a:pt x="56261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5626100" y="0"/>
                </a:lnTo>
                <a:lnTo>
                  <a:pt x="5626100" y="3632200"/>
                </a:lnTo>
                <a:lnTo>
                  <a:pt x="1562100" y="3632200"/>
                </a:lnTo>
                <a:lnTo>
                  <a:pt x="1562100" y="0"/>
                </a:lnTo>
                <a:lnTo>
                  <a:pt x="0" y="0"/>
                </a:lnTo>
                <a:lnTo>
                  <a:pt x="0" y="8890000"/>
                </a:lnTo>
                <a:lnTo>
                  <a:pt x="1562100" y="8890000"/>
                </a:lnTo>
                <a:lnTo>
                  <a:pt x="1562100" y="5092700"/>
                </a:lnTo>
                <a:lnTo>
                  <a:pt x="5626100" y="50927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3" name="Freeform 7963"/>
          <p:cNvSpPr/>
          <p:nvPr/>
        </p:nvSpPr>
        <p:spPr>
          <a:xfrm rot="0" flipH="0" flipV="0">
            <a:off x="4549951" y="2135774"/>
            <a:ext cx="354884" cy="351476"/>
          </a:xfrm>
          <a:custGeom>
            <a:pathLst>
              <a:path w="9258300" h="9169400">
                <a:moveTo>
                  <a:pt x="0" y="4584700"/>
                </a:moveTo>
                <a:cubicBezTo>
                  <a:pt x="0" y="7353300"/>
                  <a:pt x="1981200" y="9169400"/>
                  <a:pt x="4622800" y="9169400"/>
                </a:cubicBezTo>
                <a:cubicBezTo>
                  <a:pt x="7264400" y="9169400"/>
                  <a:pt x="9258300" y="7251700"/>
                  <a:pt x="9258300" y="4584700"/>
                </a:cubicBezTo>
                <a:cubicBezTo>
                  <a:pt x="9258300" y="1816100"/>
                  <a:pt x="7264400" y="0"/>
                  <a:pt x="4622800" y="0"/>
                </a:cubicBezTo>
                <a:cubicBezTo>
                  <a:pt x="1892300" y="0"/>
                  <a:pt x="0" y="2006600"/>
                  <a:pt x="0" y="4584700"/>
                </a:cubicBezTo>
                <a:close/>
                <a:moveTo>
                  <a:pt x="1651000" y="4584700"/>
                </a:moveTo>
                <a:cubicBezTo>
                  <a:pt x="1651000" y="2743200"/>
                  <a:pt x="2921000" y="1460500"/>
                  <a:pt x="4622800" y="1460500"/>
                </a:cubicBezTo>
                <a:cubicBezTo>
                  <a:pt x="6299200" y="1460500"/>
                  <a:pt x="7607300" y="2743200"/>
                  <a:pt x="7607300" y="4584700"/>
                </a:cubicBezTo>
                <a:cubicBezTo>
                  <a:pt x="7607300" y="6337300"/>
                  <a:pt x="6489700" y="7708900"/>
                  <a:pt x="4622800" y="7708900"/>
                </a:cubicBezTo>
                <a:cubicBezTo>
                  <a:pt x="2959100" y="7708900"/>
                  <a:pt x="1651000" y="6362700"/>
                  <a:pt x="1651000" y="458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4" name="Freeform 7964"/>
          <p:cNvSpPr/>
          <p:nvPr/>
        </p:nvSpPr>
        <p:spPr>
          <a:xfrm rot="0" flipH="0" flipV="0">
            <a:off x="4973817" y="2141129"/>
            <a:ext cx="192289" cy="340767"/>
          </a:xfrm>
          <a:custGeom>
            <a:pathLst>
              <a:path w="5016500" h="8890000">
                <a:moveTo>
                  <a:pt x="0" y="8890000"/>
                </a:moveTo>
                <a:lnTo>
                  <a:pt x="1562100" y="8890000"/>
                </a:lnTo>
                <a:lnTo>
                  <a:pt x="1562100" y="1460500"/>
                </a:lnTo>
                <a:lnTo>
                  <a:pt x="5016500" y="14605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5" name="Freeform 7965"/>
          <p:cNvSpPr/>
          <p:nvPr/>
        </p:nvSpPr>
        <p:spPr>
          <a:xfrm rot="0" flipH="0" flipV="0">
            <a:off x="5182658" y="2135774"/>
            <a:ext cx="354884" cy="351476"/>
          </a:xfrm>
          <a:custGeom>
            <a:pathLst>
              <a:path w="9258300" h="9169400">
                <a:moveTo>
                  <a:pt x="0" y="4584700"/>
                </a:moveTo>
                <a:cubicBezTo>
                  <a:pt x="0" y="7353300"/>
                  <a:pt x="1981200" y="9169400"/>
                  <a:pt x="4622800" y="9169400"/>
                </a:cubicBezTo>
                <a:cubicBezTo>
                  <a:pt x="7264400" y="9169400"/>
                  <a:pt x="9258300" y="7251700"/>
                  <a:pt x="9258300" y="4584700"/>
                </a:cubicBezTo>
                <a:cubicBezTo>
                  <a:pt x="9258300" y="1816100"/>
                  <a:pt x="7264400" y="0"/>
                  <a:pt x="4622800" y="0"/>
                </a:cubicBezTo>
                <a:cubicBezTo>
                  <a:pt x="1892300" y="0"/>
                  <a:pt x="0" y="2006600"/>
                  <a:pt x="0" y="4584700"/>
                </a:cubicBezTo>
                <a:close/>
                <a:moveTo>
                  <a:pt x="1651000" y="4584700"/>
                </a:moveTo>
                <a:cubicBezTo>
                  <a:pt x="1651000" y="2743200"/>
                  <a:pt x="2921000" y="1460500"/>
                  <a:pt x="4622800" y="1460500"/>
                </a:cubicBezTo>
                <a:cubicBezTo>
                  <a:pt x="6299200" y="1460500"/>
                  <a:pt x="7607300" y="2743200"/>
                  <a:pt x="7607300" y="4584700"/>
                </a:cubicBezTo>
                <a:cubicBezTo>
                  <a:pt x="7607300" y="6337300"/>
                  <a:pt x="6489700" y="7708900"/>
                  <a:pt x="4622800" y="7708900"/>
                </a:cubicBezTo>
                <a:cubicBezTo>
                  <a:pt x="2959100" y="7708900"/>
                  <a:pt x="1651000" y="6362700"/>
                  <a:pt x="1651000" y="458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6" name="Freeform 7966"/>
          <p:cNvSpPr/>
          <p:nvPr/>
        </p:nvSpPr>
        <p:spPr>
          <a:xfrm rot="0" flipH="0" flipV="0">
            <a:off x="5709728" y="2140643"/>
            <a:ext cx="228800" cy="341253"/>
          </a:xfrm>
          <a:custGeom>
            <a:pathLst>
              <a:path w="5969000" h="8902700">
                <a:moveTo>
                  <a:pt x="1562100" y="8902700"/>
                </a:moveTo>
                <a:lnTo>
                  <a:pt x="1562100" y="5689600"/>
                </a:lnTo>
                <a:cubicBezTo>
                  <a:pt x="1943100" y="5727700"/>
                  <a:pt x="2451100" y="5727700"/>
                  <a:pt x="2717800" y="5727700"/>
                </a:cubicBezTo>
                <a:cubicBezTo>
                  <a:pt x="4838700" y="5727700"/>
                  <a:pt x="5969000" y="4359077"/>
                  <a:pt x="5969000" y="2851150"/>
                </a:cubicBezTo>
                <a:cubicBezTo>
                  <a:pt x="5969000" y="1393825"/>
                  <a:pt x="5143500" y="0"/>
                  <a:pt x="2527300" y="0"/>
                </a:cubicBezTo>
                <a:cubicBezTo>
                  <a:pt x="1905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679700" y="1460500"/>
                </a:moveTo>
                <a:cubicBezTo>
                  <a:pt x="3746500" y="1460500"/>
                  <a:pt x="4318000" y="1913533"/>
                  <a:pt x="4318000" y="2832299"/>
                </a:cubicBezTo>
                <a:cubicBezTo>
                  <a:pt x="4318000" y="3813969"/>
                  <a:pt x="3594100" y="4254500"/>
                  <a:pt x="2667000" y="4254500"/>
                </a:cubicBezTo>
                <a:cubicBezTo>
                  <a:pt x="2311400" y="4254500"/>
                  <a:pt x="1930400" y="4254500"/>
                  <a:pt x="1562100" y="4203700"/>
                </a:cubicBezTo>
                <a:lnTo>
                  <a:pt x="1562100" y="1460500"/>
                </a:lnTo>
                <a:cubicBezTo>
                  <a:pt x="1981200" y="1460500"/>
                  <a:pt x="2362200" y="1460500"/>
                  <a:pt x="2679700" y="14605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7" name="Freeform 7967"/>
          <p:cNvSpPr/>
          <p:nvPr/>
        </p:nvSpPr>
        <p:spPr>
          <a:xfrm rot="0" flipH="0" flipV="0">
            <a:off x="5982195" y="2135774"/>
            <a:ext cx="354884" cy="351476"/>
          </a:xfrm>
          <a:custGeom>
            <a:pathLst>
              <a:path w="9258300" h="9169400">
                <a:moveTo>
                  <a:pt x="0" y="4584700"/>
                </a:moveTo>
                <a:cubicBezTo>
                  <a:pt x="0" y="7353300"/>
                  <a:pt x="1981200" y="9169400"/>
                  <a:pt x="4622800" y="9169400"/>
                </a:cubicBezTo>
                <a:cubicBezTo>
                  <a:pt x="7264400" y="9169400"/>
                  <a:pt x="9258300" y="7251700"/>
                  <a:pt x="9258300" y="4584700"/>
                </a:cubicBezTo>
                <a:cubicBezTo>
                  <a:pt x="9258300" y="1816100"/>
                  <a:pt x="7264400" y="0"/>
                  <a:pt x="4622800" y="0"/>
                </a:cubicBezTo>
                <a:cubicBezTo>
                  <a:pt x="1892300" y="0"/>
                  <a:pt x="0" y="2006600"/>
                  <a:pt x="0" y="4584700"/>
                </a:cubicBezTo>
                <a:close/>
                <a:moveTo>
                  <a:pt x="1651000" y="4584700"/>
                </a:moveTo>
                <a:cubicBezTo>
                  <a:pt x="1651000" y="2743200"/>
                  <a:pt x="2921000" y="1460500"/>
                  <a:pt x="4622800" y="1460500"/>
                </a:cubicBezTo>
                <a:cubicBezTo>
                  <a:pt x="6299200" y="1460500"/>
                  <a:pt x="7607300" y="2743200"/>
                  <a:pt x="7607300" y="4584700"/>
                </a:cubicBezTo>
                <a:cubicBezTo>
                  <a:pt x="7607300" y="6337300"/>
                  <a:pt x="6489700" y="7708900"/>
                  <a:pt x="4622800" y="7708900"/>
                </a:cubicBezTo>
                <a:cubicBezTo>
                  <a:pt x="2959100" y="7708900"/>
                  <a:pt x="1651000" y="6362700"/>
                  <a:pt x="1651000" y="458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8" name="Freeform 7968"/>
          <p:cNvSpPr/>
          <p:nvPr/>
        </p:nvSpPr>
        <p:spPr>
          <a:xfrm rot="0" flipH="0" flipV="0">
            <a:off x="6380747" y="2135774"/>
            <a:ext cx="284783" cy="351476"/>
          </a:xfrm>
          <a:custGeom>
            <a:pathLst>
              <a:path w="7429500" h="9169400">
                <a:moveTo>
                  <a:pt x="6832600" y="6997700"/>
                </a:moveTo>
                <a:cubicBezTo>
                  <a:pt x="6223000" y="7467600"/>
                  <a:pt x="5473700" y="7708900"/>
                  <a:pt x="4724400" y="7708900"/>
                </a:cubicBezTo>
                <a:cubicBezTo>
                  <a:pt x="2908300" y="7708900"/>
                  <a:pt x="1651000" y="6438900"/>
                  <a:pt x="1651000" y="4584700"/>
                </a:cubicBezTo>
                <a:cubicBezTo>
                  <a:pt x="1651000" y="2654300"/>
                  <a:pt x="2895600" y="1460500"/>
                  <a:pt x="4546600" y="1460500"/>
                </a:cubicBezTo>
                <a:cubicBezTo>
                  <a:pt x="5435600" y="1460500"/>
                  <a:pt x="6019800" y="1701800"/>
                  <a:pt x="6553200" y="2057400"/>
                </a:cubicBezTo>
                <a:lnTo>
                  <a:pt x="7251700" y="901700"/>
                </a:lnTo>
                <a:cubicBezTo>
                  <a:pt x="6667500" y="368300"/>
                  <a:pt x="5702300" y="0"/>
                  <a:pt x="4546600" y="0"/>
                </a:cubicBezTo>
                <a:cubicBezTo>
                  <a:pt x="1612900" y="0"/>
                  <a:pt x="0" y="2032000"/>
                  <a:pt x="0" y="4584700"/>
                </a:cubicBezTo>
                <a:cubicBezTo>
                  <a:pt x="0" y="7353300"/>
                  <a:pt x="1866900" y="9169400"/>
                  <a:pt x="4584700" y="9169400"/>
                </a:cubicBezTo>
                <a:cubicBezTo>
                  <a:pt x="5740400" y="9169400"/>
                  <a:pt x="6870700" y="8763000"/>
                  <a:pt x="7429500" y="81661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9" name="Freeform 7969"/>
          <p:cNvSpPr/>
          <p:nvPr/>
        </p:nvSpPr>
        <p:spPr>
          <a:xfrm rot="0" flipH="0" flipV="0">
            <a:off x="6682423" y="2141129"/>
            <a:ext cx="280889" cy="340767"/>
          </a:xfrm>
          <a:custGeom>
            <a:pathLst>
              <a:path w="7327900" h="8890000">
                <a:moveTo>
                  <a:pt x="0" y="1460500"/>
                </a:moveTo>
                <a:lnTo>
                  <a:pt x="2882900" y="1460500"/>
                </a:lnTo>
                <a:lnTo>
                  <a:pt x="2882900" y="8890000"/>
                </a:lnTo>
                <a:lnTo>
                  <a:pt x="4445000" y="8890000"/>
                </a:lnTo>
                <a:lnTo>
                  <a:pt x="4445000" y="1460500"/>
                </a:lnTo>
                <a:lnTo>
                  <a:pt x="7327900" y="1460500"/>
                </a:lnTo>
                <a:lnTo>
                  <a:pt x="7327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0" name="Freeform 7970"/>
          <p:cNvSpPr/>
          <p:nvPr/>
        </p:nvSpPr>
        <p:spPr>
          <a:xfrm rot="0" flipH="0" flipV="0">
            <a:off x="6941405" y="2140156"/>
            <a:ext cx="340767" cy="341740"/>
          </a:xfrm>
          <a:custGeom>
            <a:pathLst>
              <a:path w="8890000" h="8915400">
                <a:moveTo>
                  <a:pt x="0" y="8915400"/>
                </a:moveTo>
                <a:lnTo>
                  <a:pt x="1574800" y="8915400"/>
                </a:lnTo>
                <a:lnTo>
                  <a:pt x="2501900" y="6642100"/>
                </a:lnTo>
                <a:lnTo>
                  <a:pt x="6299200" y="6642100"/>
                </a:lnTo>
                <a:lnTo>
                  <a:pt x="7226300" y="8915400"/>
                </a:lnTo>
                <a:lnTo>
                  <a:pt x="8890000" y="8915400"/>
                </a:lnTo>
                <a:lnTo>
                  <a:pt x="5130800" y="0"/>
                </a:lnTo>
                <a:lnTo>
                  <a:pt x="3759200" y="0"/>
                </a:lnTo>
                <a:close/>
                <a:moveTo>
                  <a:pt x="4406900" y="2019300"/>
                </a:moveTo>
                <a:lnTo>
                  <a:pt x="5702300" y="5181600"/>
                </a:lnTo>
                <a:lnTo>
                  <a:pt x="3098800" y="5181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48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32160" name="Picture 7971"/>
          <p:cNvPicPr>
            <a:picLocks noChangeAspect="0" noChangeArrowheads="1"/>
          </p:cNvPicPr>
          <p:nvPr/>
        </p:nvPicPr>
        <p:blipFill>
          <a:blip r:embed="rId321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32161" name="Picture 32161"/>
          <p:cNvPicPr>
            <a:picLocks noChangeAspect="0" noChangeArrowheads="1"/>
          </p:cNvPicPr>
          <p:nvPr/>
        </p:nvPicPr>
        <p:blipFill>
          <a:blip r:embed="rId321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32162" name="Picture 7973"/>
          <p:cNvPicPr>
            <a:picLocks noChangeAspect="0" noChangeArrowheads="1"/>
          </p:cNvPicPr>
          <p:nvPr/>
        </p:nvPicPr>
        <p:blipFill>
          <a:blip r:embed="rId321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32163" name="Freeform 32163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4" name="Freeform 32164"/>
          <p:cNvSpPr/>
          <p:nvPr/>
        </p:nvSpPr>
        <p:spPr>
          <a:xfrm rot="0" flipH="0" flipV="0">
            <a:off x="1990890" y="985888"/>
            <a:ext cx="215010" cy="239064"/>
          </a:xfrm>
          <a:custGeom>
            <a:pathLst>
              <a:path w="215010" h="239064">
                <a:moveTo>
                  <a:pt x="106883" y="239064"/>
                </a:moveTo>
                <a:lnTo>
                  <a:pt x="108127" y="239064"/>
                </a:lnTo>
                <a:cubicBezTo>
                  <a:pt x="215010" y="237921"/>
                  <a:pt x="199491" y="95313"/>
                  <a:pt x="199491" y="95313"/>
                </a:cubicBezTo>
                <a:cubicBezTo>
                  <a:pt x="195109" y="0"/>
                  <a:pt x="115430" y="825"/>
                  <a:pt x="107505" y="1143"/>
                </a:cubicBezTo>
                <a:cubicBezTo>
                  <a:pt x="99695" y="825"/>
                  <a:pt x="19901" y="0"/>
                  <a:pt x="15532" y="95313"/>
                </a:cubicBezTo>
                <a:cubicBezTo>
                  <a:pt x="15532" y="95313"/>
                  <a:pt x="0" y="238023"/>
                  <a:pt x="106883" y="239064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5" name="Freeform 32165"/>
          <p:cNvSpPr/>
          <p:nvPr/>
        </p:nvSpPr>
        <p:spPr>
          <a:xfrm rot="0" flipH="0" flipV="0">
            <a:off x="1903183" y="1251610"/>
            <a:ext cx="352412" cy="224383"/>
          </a:xfrm>
          <a:custGeom>
            <a:pathLst>
              <a:path w="352412" h="224383">
                <a:moveTo>
                  <a:pt x="264274" y="0"/>
                </a:moveTo>
                <a:lnTo>
                  <a:pt x="227190" y="117195"/>
                </a:lnTo>
                <a:lnTo>
                  <a:pt x="205524" y="55740"/>
                </a:lnTo>
                <a:cubicBezTo>
                  <a:pt x="243548" y="2717"/>
                  <a:pt x="202819" y="0"/>
                  <a:pt x="195631" y="0"/>
                </a:cubicBezTo>
                <a:lnTo>
                  <a:pt x="195212" y="0"/>
                </a:lnTo>
                <a:cubicBezTo>
                  <a:pt x="187922" y="101"/>
                  <a:pt x="147295" y="2717"/>
                  <a:pt x="185319" y="55740"/>
                </a:cubicBezTo>
                <a:lnTo>
                  <a:pt x="163652" y="117195"/>
                </a:lnTo>
                <a:lnTo>
                  <a:pt x="126568" y="0"/>
                </a:lnTo>
                <a:cubicBezTo>
                  <a:pt x="126568" y="0"/>
                  <a:pt x="79997" y="22605"/>
                  <a:pt x="38329" y="48755"/>
                </a:cubicBezTo>
                <a:cubicBezTo>
                  <a:pt x="6871" y="68554"/>
                  <a:pt x="1042" y="89801"/>
                  <a:pt x="102" y="120522"/>
                </a:cubicBezTo>
                <a:lnTo>
                  <a:pt x="0" y="224383"/>
                </a:lnTo>
                <a:lnTo>
                  <a:pt x="257302" y="224383"/>
                </a:lnTo>
                <a:cubicBezTo>
                  <a:pt x="256566" y="221881"/>
                  <a:pt x="256147" y="219176"/>
                  <a:pt x="256147" y="216471"/>
                </a:cubicBezTo>
                <a:lnTo>
                  <a:pt x="256147" y="120421"/>
                </a:lnTo>
                <a:cubicBezTo>
                  <a:pt x="256147" y="104279"/>
                  <a:pt x="269277" y="91160"/>
                  <a:pt x="285419" y="91160"/>
                </a:cubicBezTo>
                <a:lnTo>
                  <a:pt x="321576" y="91160"/>
                </a:lnTo>
                <a:cubicBezTo>
                  <a:pt x="324281" y="91160"/>
                  <a:pt x="326783" y="91567"/>
                  <a:pt x="329285" y="92202"/>
                </a:cubicBezTo>
                <a:lnTo>
                  <a:pt x="329285" y="77089"/>
                </a:lnTo>
                <a:cubicBezTo>
                  <a:pt x="329285" y="63030"/>
                  <a:pt x="339178" y="51358"/>
                  <a:pt x="352412" y="48552"/>
                </a:cubicBezTo>
                <a:cubicBezTo>
                  <a:pt x="310743" y="22504"/>
                  <a:pt x="264274" y="0"/>
                  <a:pt x="26427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6" name="Freeform 32166"/>
          <p:cNvSpPr/>
          <p:nvPr/>
        </p:nvSpPr>
        <p:spPr>
          <a:xfrm rot="0" flipH="0" flipV="0">
            <a:off x="2180691" y="1364221"/>
            <a:ext cx="51777" cy="111671"/>
          </a:xfrm>
          <a:custGeom>
            <a:pathLst>
              <a:path w="51777" h="111671">
                <a:moveTo>
                  <a:pt x="43954" y="0"/>
                </a:moveTo>
                <a:lnTo>
                  <a:pt x="7810" y="0"/>
                </a:lnTo>
                <a:cubicBezTo>
                  <a:pt x="3543" y="0"/>
                  <a:pt x="0" y="3543"/>
                  <a:pt x="0" y="7810"/>
                </a:cubicBezTo>
                <a:lnTo>
                  <a:pt x="0" y="103860"/>
                </a:lnTo>
                <a:cubicBezTo>
                  <a:pt x="0" y="108127"/>
                  <a:pt x="3543" y="111671"/>
                  <a:pt x="7810" y="111671"/>
                </a:cubicBezTo>
                <a:lnTo>
                  <a:pt x="43954" y="111671"/>
                </a:lnTo>
                <a:cubicBezTo>
                  <a:pt x="48233" y="111671"/>
                  <a:pt x="51777" y="108127"/>
                  <a:pt x="51777" y="103860"/>
                </a:cubicBezTo>
                <a:lnTo>
                  <a:pt x="51777" y="7810"/>
                </a:lnTo>
                <a:cubicBezTo>
                  <a:pt x="51777" y="3543"/>
                  <a:pt x="48335" y="0"/>
                  <a:pt x="4395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7" name="Freeform 32167"/>
          <p:cNvSpPr/>
          <p:nvPr/>
        </p:nvSpPr>
        <p:spPr>
          <a:xfrm rot="0" flipH="0" flipV="0">
            <a:off x="2253818" y="1320990"/>
            <a:ext cx="51777" cy="154901"/>
          </a:xfrm>
          <a:custGeom>
            <a:pathLst>
              <a:path w="51777" h="154901">
                <a:moveTo>
                  <a:pt x="43967" y="0"/>
                </a:moveTo>
                <a:lnTo>
                  <a:pt x="7811" y="0"/>
                </a:lnTo>
                <a:cubicBezTo>
                  <a:pt x="3543" y="0"/>
                  <a:pt x="0" y="3441"/>
                  <a:pt x="0" y="7823"/>
                </a:cubicBezTo>
                <a:lnTo>
                  <a:pt x="0" y="147091"/>
                </a:lnTo>
                <a:cubicBezTo>
                  <a:pt x="0" y="151358"/>
                  <a:pt x="3543" y="154901"/>
                  <a:pt x="7811" y="154901"/>
                </a:cubicBezTo>
                <a:lnTo>
                  <a:pt x="43967" y="154901"/>
                </a:lnTo>
                <a:cubicBezTo>
                  <a:pt x="48234" y="154901"/>
                  <a:pt x="51777" y="151358"/>
                  <a:pt x="51777" y="147091"/>
                </a:cubicBezTo>
                <a:lnTo>
                  <a:pt x="51777" y="7823"/>
                </a:lnTo>
                <a:cubicBezTo>
                  <a:pt x="51675" y="3543"/>
                  <a:pt x="48234" y="0"/>
                  <a:pt x="4396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8" name="Freeform 32168"/>
          <p:cNvSpPr/>
          <p:nvPr/>
        </p:nvSpPr>
        <p:spPr>
          <a:xfrm rot="0" flipH="0" flipV="0">
            <a:off x="2294445" y="1185367"/>
            <a:ext cx="116572" cy="290422"/>
          </a:xfrm>
          <a:custGeom>
            <a:pathLst>
              <a:path w="116572" h="290422">
                <a:moveTo>
                  <a:pt x="114071" y="85305"/>
                </a:moveTo>
                <a:lnTo>
                  <a:pt x="63233" y="3645"/>
                </a:lnTo>
                <a:cubicBezTo>
                  <a:pt x="60947" y="0"/>
                  <a:pt x="55524" y="0"/>
                  <a:pt x="53226" y="3645"/>
                </a:cubicBezTo>
                <a:lnTo>
                  <a:pt x="2400" y="85305"/>
                </a:lnTo>
                <a:cubicBezTo>
                  <a:pt x="0" y="89267"/>
                  <a:pt x="2819" y="94271"/>
                  <a:pt x="7404" y="94271"/>
                </a:cubicBezTo>
                <a:lnTo>
                  <a:pt x="32398" y="94271"/>
                </a:lnTo>
                <a:lnTo>
                  <a:pt x="32398" y="282612"/>
                </a:lnTo>
                <a:cubicBezTo>
                  <a:pt x="32398" y="286879"/>
                  <a:pt x="35941" y="290422"/>
                  <a:pt x="40208" y="290422"/>
                </a:cubicBezTo>
                <a:lnTo>
                  <a:pt x="76365" y="290422"/>
                </a:lnTo>
                <a:cubicBezTo>
                  <a:pt x="80531" y="290422"/>
                  <a:pt x="83858" y="287196"/>
                  <a:pt x="84061" y="283132"/>
                </a:cubicBezTo>
                <a:lnTo>
                  <a:pt x="84176" y="283132"/>
                </a:lnTo>
                <a:lnTo>
                  <a:pt x="84176" y="94271"/>
                </a:lnTo>
                <a:lnTo>
                  <a:pt x="109169" y="94271"/>
                </a:lnTo>
                <a:cubicBezTo>
                  <a:pt x="113754" y="94372"/>
                  <a:pt x="116572" y="89267"/>
                  <a:pt x="114071" y="85305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9" name="Freeform 32169"/>
          <p:cNvSpPr/>
          <p:nvPr/>
        </p:nvSpPr>
        <p:spPr>
          <a:xfrm rot="0" flipH="0" flipV="0">
            <a:off x="1810804" y="3708006"/>
            <a:ext cx="6875995" cy="694792"/>
          </a:xfrm>
          <a:custGeom>
            <a:pathLst>
              <a:path w="6875995" h="694792">
                <a:moveTo>
                  <a:pt x="0" y="694792"/>
                </a:moveTo>
                <a:lnTo>
                  <a:pt x="6875995" y="694792"/>
                </a:lnTo>
                <a:lnTo>
                  <a:pt x="6875995" y="0"/>
                </a:lnTo>
                <a:lnTo>
                  <a:pt x="0" y="0"/>
                </a:lnTo>
                <a:lnTo>
                  <a:pt x="0" y="694792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70" name="Freeform 32170"/>
          <p:cNvSpPr/>
          <p:nvPr/>
        </p:nvSpPr>
        <p:spPr>
          <a:xfrm rot="0" flipH="0" flipV="0">
            <a:off x="2052040" y="3816045"/>
            <a:ext cx="467092" cy="467080"/>
          </a:xfrm>
          <a:custGeom>
            <a:pathLst>
              <a:path w="467092" h="467080">
                <a:moveTo>
                  <a:pt x="233540" y="467080"/>
                </a:moveTo>
                <a:cubicBezTo>
                  <a:pt x="362533" y="467080"/>
                  <a:pt x="467092" y="362521"/>
                  <a:pt x="467092" y="233540"/>
                </a:cubicBezTo>
                <a:cubicBezTo>
                  <a:pt x="467092" y="104546"/>
                  <a:pt x="362533" y="0"/>
                  <a:pt x="233540" y="0"/>
                </a:cubicBezTo>
                <a:cubicBezTo>
                  <a:pt x="104559" y="0"/>
                  <a:pt x="0" y="104546"/>
                  <a:pt x="0" y="233540"/>
                </a:cubicBezTo>
                <a:cubicBezTo>
                  <a:pt x="0" y="362521"/>
                  <a:pt x="104559" y="467080"/>
                  <a:pt x="233540" y="467080"/>
                </a:cubicBezTo>
              </a:path>
            </a:pathLst>
          </a:custGeom>
          <a:solidFill>
            <a:srgbClr val="C85466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71" name="Freeform 32171"/>
          <p:cNvSpPr/>
          <p:nvPr/>
        </p:nvSpPr>
        <p:spPr>
          <a:xfrm rot="0" flipH="0" flipV="0">
            <a:off x="2040369" y="3804374"/>
            <a:ext cx="490435" cy="490422"/>
          </a:xfrm>
          <a:custGeom>
            <a:pathLst>
              <a:path w="490435" h="490422">
                <a:moveTo>
                  <a:pt x="245211" y="478751"/>
                </a:moveTo>
                <a:lnTo>
                  <a:pt x="245211" y="490422"/>
                </a:lnTo>
                <a:cubicBezTo>
                  <a:pt x="380643" y="490409"/>
                  <a:pt x="490422" y="380631"/>
                  <a:pt x="490435" y="245211"/>
                </a:cubicBezTo>
                <a:cubicBezTo>
                  <a:pt x="490422" y="109778"/>
                  <a:pt x="380643" y="0"/>
                  <a:pt x="245211" y="0"/>
                </a:cubicBezTo>
                <a:cubicBezTo>
                  <a:pt x="109779" y="0"/>
                  <a:pt x="13" y="109766"/>
                  <a:pt x="0" y="245211"/>
                </a:cubicBezTo>
                <a:cubicBezTo>
                  <a:pt x="13" y="380631"/>
                  <a:pt x="109779" y="490409"/>
                  <a:pt x="245211" y="490422"/>
                </a:cubicBezTo>
                <a:lnTo>
                  <a:pt x="245211" y="467080"/>
                </a:lnTo>
                <a:cubicBezTo>
                  <a:pt x="183909" y="467080"/>
                  <a:pt x="128511" y="442264"/>
                  <a:pt x="88328" y="402094"/>
                </a:cubicBezTo>
                <a:cubicBezTo>
                  <a:pt x="48158" y="361912"/>
                  <a:pt x="23343" y="306514"/>
                  <a:pt x="23343" y="245211"/>
                </a:cubicBezTo>
                <a:cubicBezTo>
                  <a:pt x="23343" y="183896"/>
                  <a:pt x="48158" y="128498"/>
                  <a:pt x="88328" y="88315"/>
                </a:cubicBezTo>
                <a:cubicBezTo>
                  <a:pt x="128511" y="48145"/>
                  <a:pt x="183909" y="23342"/>
                  <a:pt x="245211" y="23329"/>
                </a:cubicBezTo>
                <a:cubicBezTo>
                  <a:pt x="306526" y="23342"/>
                  <a:pt x="361911" y="48145"/>
                  <a:pt x="402106" y="88315"/>
                </a:cubicBezTo>
                <a:cubicBezTo>
                  <a:pt x="442276" y="128498"/>
                  <a:pt x="467092" y="183896"/>
                  <a:pt x="467092" y="245211"/>
                </a:cubicBezTo>
                <a:cubicBezTo>
                  <a:pt x="467092" y="306514"/>
                  <a:pt x="442276" y="361912"/>
                  <a:pt x="402106" y="402094"/>
                </a:cubicBezTo>
                <a:cubicBezTo>
                  <a:pt x="361911" y="442264"/>
                  <a:pt x="306526" y="467080"/>
                  <a:pt x="245211" y="467080"/>
                </a:cubicBezTo>
                <a:lnTo>
                  <a:pt x="245211" y="478751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172" name="Picture 32172"/>
          <p:cNvPicPr>
            <a:picLocks noChangeAspect="0" noChangeArrowheads="1"/>
          </p:cNvPicPr>
          <p:nvPr/>
        </p:nvPicPr>
        <p:blipFill>
          <a:blip r:embed="rId321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51265" y="3928757"/>
            <a:ext cx="69456" cy="228257"/>
          </a:xfrm>
          <a:prstGeom prst="rect">
            <a:avLst/>
          </a:prstGeom>
          <a:noFill/>
          <a:extLst/>
        </p:spPr>
      </p:pic>
      <p:pic>
        <p:nvPicPr>
          <p:cNvPr id="32173" name="Picture 32173"/>
          <p:cNvPicPr>
            <a:picLocks noChangeAspect="0" noChangeArrowheads="1"/>
          </p:cNvPicPr>
          <p:nvPr/>
        </p:nvPicPr>
        <p:blipFill>
          <a:blip r:embed="rId321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3792" y="1011402"/>
            <a:ext cx="1626260" cy="3413912"/>
          </a:xfrm>
          <a:prstGeom prst="rect">
            <a:avLst/>
          </a:prstGeom>
          <a:noFill/>
          <a:extLst/>
        </p:spPr>
      </p:pic>
      <p:sp>
        <p:nvSpPr>
          <p:cNvPr id="32174" name="Freeform 32174"/>
          <p:cNvSpPr/>
          <p:nvPr/>
        </p:nvSpPr>
        <p:spPr>
          <a:xfrm rot="0" flipH="0" flipV="0">
            <a:off x="2551023" y="1828914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75" name="Freeform 32175"/>
          <p:cNvSpPr/>
          <p:nvPr/>
        </p:nvSpPr>
        <p:spPr>
          <a:xfrm rot="0" flipH="0" flipV="0">
            <a:off x="2523591" y="1829181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37" y="23849"/>
                  <a:pt x="17754" y="25183"/>
                  <a:pt x="26657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14" y="10058"/>
                  <a:pt x="16840" y="0"/>
                </a:cubicBezTo>
                <a:cubicBezTo>
                  <a:pt x="11684" y="7340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176" name="Picture 32176"/>
          <p:cNvPicPr>
            <a:picLocks noChangeAspect="0" noChangeArrowheads="1"/>
          </p:cNvPicPr>
          <p:nvPr/>
        </p:nvPicPr>
        <p:blipFill>
          <a:blip r:embed="rId321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16808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177" name="Freeform 32177"/>
          <p:cNvSpPr/>
          <p:nvPr/>
        </p:nvSpPr>
        <p:spPr>
          <a:xfrm rot="0" flipH="0" flipV="0">
            <a:off x="2469807" y="1697444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55"/>
                  <a:pt x="22275" y="22542"/>
                </a:cubicBezTo>
                <a:cubicBezTo>
                  <a:pt x="20916" y="15201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178" name="Picture 32178"/>
          <p:cNvPicPr>
            <a:picLocks noChangeAspect="0" noChangeArrowheads="1"/>
          </p:cNvPicPr>
          <p:nvPr/>
        </p:nvPicPr>
        <p:blipFill>
          <a:blip r:embed="rId321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1667357"/>
            <a:ext cx="87147" cy="153238"/>
          </a:xfrm>
          <a:prstGeom prst="rect">
            <a:avLst/>
          </a:prstGeom>
          <a:noFill/>
          <a:extLst/>
        </p:spPr>
      </p:pic>
      <p:pic>
        <p:nvPicPr>
          <p:cNvPr id="32179" name="Picture 32179"/>
          <p:cNvPicPr>
            <a:picLocks noChangeAspect="0" noChangeArrowheads="1"/>
          </p:cNvPicPr>
          <p:nvPr/>
        </p:nvPicPr>
        <p:blipFill>
          <a:blip r:embed="rId321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1661299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2180" name="Freeform 32180"/>
          <p:cNvSpPr/>
          <p:nvPr/>
        </p:nvSpPr>
        <p:spPr>
          <a:xfrm rot="0" flipH="0" flipV="0">
            <a:off x="2551023" y="2194915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81" name="Freeform 32181"/>
          <p:cNvSpPr/>
          <p:nvPr/>
        </p:nvSpPr>
        <p:spPr>
          <a:xfrm rot="0" flipH="0" flipV="0">
            <a:off x="2523591" y="2195182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37" y="23849"/>
                  <a:pt x="17754" y="25183"/>
                  <a:pt x="26657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14" y="10058"/>
                  <a:pt x="16840" y="0"/>
                </a:cubicBezTo>
                <a:cubicBezTo>
                  <a:pt x="11684" y="7340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182" name="Picture 32182"/>
          <p:cNvPicPr>
            <a:picLocks noChangeAspect="0" noChangeArrowheads="1"/>
          </p:cNvPicPr>
          <p:nvPr/>
        </p:nvPicPr>
        <p:blipFill>
          <a:blip r:embed="rId321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2049195"/>
            <a:ext cx="190500" cy="177800"/>
          </a:xfrm>
          <a:prstGeom prst="rect">
            <a:avLst/>
          </a:prstGeom>
          <a:noFill/>
          <a:extLst/>
        </p:spPr>
      </p:pic>
      <p:sp>
        <p:nvSpPr>
          <p:cNvPr id="32183" name="Freeform 32183"/>
          <p:cNvSpPr/>
          <p:nvPr/>
        </p:nvSpPr>
        <p:spPr>
          <a:xfrm rot="0" flipH="0" flipV="0">
            <a:off x="2469807" y="2063445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55"/>
                  <a:pt x="22275" y="22542"/>
                </a:cubicBezTo>
                <a:cubicBezTo>
                  <a:pt x="20916" y="15201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184" name="Picture 32184"/>
          <p:cNvPicPr>
            <a:picLocks noChangeAspect="0" noChangeArrowheads="1"/>
          </p:cNvPicPr>
          <p:nvPr/>
        </p:nvPicPr>
        <p:blipFill>
          <a:blip r:embed="rId321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2033359"/>
            <a:ext cx="87147" cy="155536"/>
          </a:xfrm>
          <a:prstGeom prst="rect">
            <a:avLst/>
          </a:prstGeom>
          <a:noFill/>
          <a:extLst/>
        </p:spPr>
      </p:pic>
      <p:pic>
        <p:nvPicPr>
          <p:cNvPr id="32185" name="Picture 32185"/>
          <p:cNvPicPr>
            <a:picLocks noChangeAspect="0" noChangeArrowheads="1"/>
          </p:cNvPicPr>
          <p:nvPr/>
        </p:nvPicPr>
        <p:blipFill>
          <a:blip r:embed="rId321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2027301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2186" name="Freeform 32186"/>
          <p:cNvSpPr/>
          <p:nvPr/>
        </p:nvSpPr>
        <p:spPr>
          <a:xfrm rot="0" flipH="0" flipV="0">
            <a:off x="2551023" y="2548915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87" name="Freeform 32187"/>
          <p:cNvSpPr/>
          <p:nvPr/>
        </p:nvSpPr>
        <p:spPr>
          <a:xfrm rot="0" flipH="0" flipV="0">
            <a:off x="2523591" y="2549182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37" y="23849"/>
                  <a:pt x="17754" y="25183"/>
                  <a:pt x="26657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14" y="10058"/>
                  <a:pt x="16840" y="0"/>
                </a:cubicBezTo>
                <a:cubicBezTo>
                  <a:pt x="11684" y="7340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188" name="Picture 32188"/>
          <p:cNvPicPr>
            <a:picLocks noChangeAspect="0" noChangeArrowheads="1"/>
          </p:cNvPicPr>
          <p:nvPr/>
        </p:nvPicPr>
        <p:blipFill>
          <a:blip r:embed="rId321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23920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189" name="Freeform 32189"/>
          <p:cNvSpPr/>
          <p:nvPr/>
        </p:nvSpPr>
        <p:spPr>
          <a:xfrm rot="0" flipH="0" flipV="0">
            <a:off x="2469807" y="2417445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55"/>
                  <a:pt x="22275" y="22542"/>
                </a:cubicBezTo>
                <a:cubicBezTo>
                  <a:pt x="20916" y="15201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190" name="Picture 32190"/>
          <p:cNvPicPr>
            <a:picLocks noChangeAspect="0" noChangeArrowheads="1"/>
          </p:cNvPicPr>
          <p:nvPr/>
        </p:nvPicPr>
        <p:blipFill>
          <a:blip r:embed="rId321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2387358"/>
            <a:ext cx="87147" cy="157137"/>
          </a:xfrm>
          <a:prstGeom prst="rect">
            <a:avLst/>
          </a:prstGeom>
          <a:noFill/>
          <a:extLst/>
        </p:spPr>
      </p:pic>
      <p:pic>
        <p:nvPicPr>
          <p:cNvPr id="32191" name="Picture 32191"/>
          <p:cNvPicPr>
            <a:picLocks noChangeAspect="0" noChangeArrowheads="1"/>
          </p:cNvPicPr>
          <p:nvPr/>
        </p:nvPicPr>
        <p:blipFill>
          <a:blip r:embed="rId321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2381300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2192" name="Freeform 32192"/>
          <p:cNvSpPr/>
          <p:nvPr/>
        </p:nvSpPr>
        <p:spPr>
          <a:xfrm rot="0" flipH="0" flipV="0">
            <a:off x="2551023" y="2902915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93" name="Freeform 32193"/>
          <p:cNvSpPr/>
          <p:nvPr/>
        </p:nvSpPr>
        <p:spPr>
          <a:xfrm rot="0" flipH="0" flipV="0">
            <a:off x="2523591" y="2903182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37" y="23849"/>
                  <a:pt x="17754" y="25183"/>
                  <a:pt x="26657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14" y="10058"/>
                  <a:pt x="16840" y="0"/>
                </a:cubicBezTo>
                <a:cubicBezTo>
                  <a:pt x="11684" y="7340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194" name="Picture 32194"/>
          <p:cNvPicPr>
            <a:picLocks noChangeAspect="0" noChangeArrowheads="1"/>
          </p:cNvPicPr>
          <p:nvPr/>
        </p:nvPicPr>
        <p:blipFill>
          <a:blip r:embed="rId321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27476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195" name="Freeform 32195"/>
          <p:cNvSpPr/>
          <p:nvPr/>
        </p:nvSpPr>
        <p:spPr>
          <a:xfrm rot="0" flipH="0" flipV="0">
            <a:off x="2469807" y="2771444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55"/>
                  <a:pt x="22275" y="22542"/>
                </a:cubicBezTo>
                <a:cubicBezTo>
                  <a:pt x="20916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196" name="Picture 32196"/>
          <p:cNvPicPr>
            <a:picLocks noChangeAspect="0" noChangeArrowheads="1"/>
          </p:cNvPicPr>
          <p:nvPr/>
        </p:nvPicPr>
        <p:blipFill>
          <a:blip r:embed="rId321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2741358"/>
            <a:ext cx="87147" cy="158737"/>
          </a:xfrm>
          <a:prstGeom prst="rect">
            <a:avLst/>
          </a:prstGeom>
          <a:noFill/>
          <a:extLst/>
        </p:spPr>
      </p:pic>
      <p:pic>
        <p:nvPicPr>
          <p:cNvPr id="32197" name="Picture 32197"/>
          <p:cNvPicPr>
            <a:picLocks noChangeAspect="0" noChangeArrowheads="1"/>
          </p:cNvPicPr>
          <p:nvPr/>
        </p:nvPicPr>
        <p:blipFill>
          <a:blip r:embed="rId321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2735300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2198" name="Rectangle 32198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2199" name="Freeform 32199"/>
          <p:cNvSpPr/>
          <p:nvPr/>
        </p:nvSpPr>
        <p:spPr>
          <a:xfrm rot="0" flipH="0" flipV="0">
            <a:off x="463487" y="4840732"/>
            <a:ext cx="25603" cy="80467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0" name="Freeform 32200"/>
          <p:cNvSpPr/>
          <p:nvPr/>
        </p:nvSpPr>
        <p:spPr>
          <a:xfrm rot="0" flipH="0" flipV="0">
            <a:off x="509093" y="4840274"/>
            <a:ext cx="51892" cy="81838"/>
          </a:xfrm>
          <a:custGeom>
            <a:pathLst>
              <a:path w="5765800" h="9093200">
                <a:moveTo>
                  <a:pt x="0" y="4546600"/>
                </a:moveTo>
                <a:cubicBezTo>
                  <a:pt x="0" y="7226300"/>
                  <a:pt x="901700" y="9093200"/>
                  <a:pt x="2908300" y="9093200"/>
                </a:cubicBezTo>
                <a:cubicBezTo>
                  <a:pt x="4914900" y="9093200"/>
                  <a:pt x="5765800" y="7226300"/>
                  <a:pt x="5765800" y="4546600"/>
                </a:cubicBezTo>
                <a:cubicBezTo>
                  <a:pt x="5765800" y="1879600"/>
                  <a:pt x="4889500" y="0"/>
                  <a:pt x="2882900" y="0"/>
                </a:cubicBezTo>
                <a:cubicBezTo>
                  <a:pt x="876300" y="0"/>
                  <a:pt x="0" y="1879600"/>
                  <a:pt x="0" y="4546600"/>
                </a:cubicBezTo>
                <a:close/>
                <a:moveTo>
                  <a:pt x="1079500" y="4546600"/>
                </a:moveTo>
                <a:cubicBezTo>
                  <a:pt x="1079500" y="2273300"/>
                  <a:pt x="1587500" y="952500"/>
                  <a:pt x="2882900" y="952500"/>
                </a:cubicBezTo>
                <a:cubicBezTo>
                  <a:pt x="4178300" y="952500"/>
                  <a:pt x="4686300" y="2247900"/>
                  <a:pt x="4686300" y="4546600"/>
                </a:cubicBezTo>
                <a:cubicBezTo>
                  <a:pt x="4686300" y="6845300"/>
                  <a:pt x="4203700" y="8140700"/>
                  <a:pt x="2908300" y="8140700"/>
                </a:cubicBezTo>
                <a:cubicBezTo>
                  <a:pt x="1651000" y="8140700"/>
                  <a:pt x="1079500" y="6832600"/>
                  <a:pt x="1079500" y="4546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1" name="Freeform 32201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2" name="Freeform 32202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3" name="Freeform 32203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4" name="Freeform 32204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5" name="Freeform 32205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6" name="Freeform 32206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7" name="Freeform 32207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8" name="Freeform 32208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9" name="Freeform 32209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0" name="Freeform 32210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1" name="Freeform 32211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2" name="Freeform 32212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3" name="Freeform 32213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4" name="Freeform 32214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5" name="Freeform 32215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6" name="Freeform 32216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7" name="Freeform 32217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8" name="Freeform 32218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9" name="Freeform 32219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0" name="Freeform 32220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1" name="Freeform 32221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2" name="Freeform 32222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3" name="Freeform 32223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4" name="Freeform 32224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5" name="Freeform 32225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6" name="Freeform 32226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7" name="Freeform 32227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8" name="Freeform 32228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9" name="Freeform 32229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0" name="Freeform 32230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1" name="Freeform 32231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2" name="Freeform 32232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3" name="Freeform 32233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4" name="Freeform 32234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5" name="Freeform 32235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6" name="Freeform 32236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7" name="Freeform 32237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8" name="Freeform 32238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9" name="Freeform 32239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0" name="Freeform 32240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1" name="Freeform 32241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2" name="Freeform 32242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3" name="Freeform 32243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4" name="Rectangle 32244"/>
          <p:cNvSpPr/>
          <p:nvPr/>
        </p:nvSpPr>
        <p:spPr>
          <a:xfrm rot="0" flipH="0" flipV="0">
            <a:off x="630311" y="453906"/>
            <a:ext cx="7884505" cy="47548"/>
          </a:xfrm>
          <a:prstGeom prst="rect">
            <a:avLst/>
          </a:prstGeom>
        </p:spPr>
      </p:sp>
      <p:sp>
        <p:nvSpPr>
          <p:cNvPr id="32245" name="Freeform 32245"/>
          <p:cNvSpPr/>
          <p:nvPr/>
        </p:nvSpPr>
        <p:spPr>
          <a:xfrm rot="0" flipH="0" flipV="0">
            <a:off x="632597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6" name="Freeform 32246"/>
          <p:cNvSpPr/>
          <p:nvPr/>
        </p:nvSpPr>
        <p:spPr>
          <a:xfrm rot="0" flipH="0" flipV="0">
            <a:off x="789919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7" name="Freeform 32247"/>
          <p:cNvSpPr/>
          <p:nvPr/>
        </p:nvSpPr>
        <p:spPr>
          <a:xfrm rot="0" flipH="0" flipV="0">
            <a:off x="935126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8" name="Freeform 32248"/>
          <p:cNvSpPr/>
          <p:nvPr/>
        </p:nvSpPr>
        <p:spPr>
          <a:xfrm rot="0" flipH="0" flipV="0">
            <a:off x="1050157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9" name="Freeform 32249"/>
          <p:cNvSpPr/>
          <p:nvPr/>
        </p:nvSpPr>
        <p:spPr>
          <a:xfrm rot="0" flipH="0" flipV="0">
            <a:off x="1207480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0" name="Freeform 32250"/>
          <p:cNvSpPr/>
          <p:nvPr/>
        </p:nvSpPr>
        <p:spPr>
          <a:xfrm rot="0" flipH="0" flipV="0">
            <a:off x="1389948" y="252738"/>
            <a:ext cx="139446" cy="201168"/>
          </a:xfrm>
          <a:custGeom>
            <a:pathLst>
              <a:path w="7747000" h="11176000">
                <a:moveTo>
                  <a:pt x="1778000" y="11176000"/>
                </a:moveTo>
                <a:lnTo>
                  <a:pt x="5715000" y="5651500"/>
                </a:lnTo>
                <a:lnTo>
                  <a:pt x="5715000" y="11176000"/>
                </a:lnTo>
                <a:lnTo>
                  <a:pt x="7747000" y="11176000"/>
                </a:lnTo>
                <a:lnTo>
                  <a:pt x="7747000" y="2286000"/>
                </a:lnTo>
                <a:lnTo>
                  <a:pt x="5969000" y="2286000"/>
                </a:lnTo>
                <a:lnTo>
                  <a:pt x="2032000" y="7810500"/>
                </a:lnTo>
                <a:lnTo>
                  <a:pt x="2032000" y="2286000"/>
                </a:lnTo>
                <a:lnTo>
                  <a:pt x="0" y="2286000"/>
                </a:lnTo>
                <a:lnTo>
                  <a:pt x="0" y="11176000"/>
                </a:lnTo>
                <a:close/>
                <a:moveTo>
                  <a:pt x="1397000" y="0"/>
                </a:moveTo>
                <a:cubicBezTo>
                  <a:pt x="1397000" y="1219200"/>
                  <a:pt x="2372518" y="2032000"/>
                  <a:pt x="4083050" y="2032000"/>
                </a:cubicBezTo>
                <a:cubicBezTo>
                  <a:pt x="5666779" y="2032000"/>
                  <a:pt x="6743700" y="1231900"/>
                  <a:pt x="6743700" y="0"/>
                </a:cubicBezTo>
                <a:lnTo>
                  <a:pt x="4826000" y="0"/>
                </a:lnTo>
                <a:cubicBezTo>
                  <a:pt x="4826000" y="546100"/>
                  <a:pt x="4572000" y="635000"/>
                  <a:pt x="4089400" y="635000"/>
                </a:cubicBezTo>
                <a:cubicBezTo>
                  <a:pt x="3530600" y="635000"/>
                  <a:pt x="3302000" y="482600"/>
                  <a:pt x="33020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1" name="Freeform 32251"/>
          <p:cNvSpPr/>
          <p:nvPr/>
        </p:nvSpPr>
        <p:spPr>
          <a:xfrm rot="0" flipH="0" flipV="0">
            <a:off x="1619280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2" name="Freeform 32252"/>
          <p:cNvSpPr/>
          <p:nvPr/>
        </p:nvSpPr>
        <p:spPr>
          <a:xfrm rot="0" flipH="0" flipV="0">
            <a:off x="1818208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3" name="Freeform 32253"/>
          <p:cNvSpPr/>
          <p:nvPr/>
        </p:nvSpPr>
        <p:spPr>
          <a:xfrm rot="0" flipH="0" flipV="0">
            <a:off x="1997887" y="293886"/>
            <a:ext cx="167792" cy="187452"/>
          </a:xfrm>
          <a:custGeom>
            <a:pathLst>
              <a:path w="9321800" h="10414000">
                <a:moveTo>
                  <a:pt x="0" y="10414000"/>
                </a:moveTo>
                <a:lnTo>
                  <a:pt x="1905000" y="10414000"/>
                </a:lnTo>
                <a:lnTo>
                  <a:pt x="1905000" y="8890000"/>
                </a:lnTo>
                <a:lnTo>
                  <a:pt x="7416800" y="8890000"/>
                </a:lnTo>
                <a:lnTo>
                  <a:pt x="7416800" y="10414000"/>
                </a:lnTo>
                <a:lnTo>
                  <a:pt x="9321800" y="10414000"/>
                </a:lnTo>
                <a:lnTo>
                  <a:pt x="9321800" y="6985000"/>
                </a:lnTo>
                <a:lnTo>
                  <a:pt x="8115300" y="6985000"/>
                </a:lnTo>
                <a:lnTo>
                  <a:pt x="8115300" y="0"/>
                </a:lnTo>
                <a:lnTo>
                  <a:pt x="2311400" y="0"/>
                </a:lnTo>
                <a:lnTo>
                  <a:pt x="2235200" y="1778000"/>
                </a:lnTo>
                <a:cubicBezTo>
                  <a:pt x="2108200" y="4686300"/>
                  <a:pt x="1308100" y="6527800"/>
                  <a:pt x="952500" y="6985000"/>
                </a:cubicBezTo>
                <a:lnTo>
                  <a:pt x="0" y="6985000"/>
                </a:lnTo>
                <a:close/>
                <a:moveTo>
                  <a:pt x="4140200" y="3403600"/>
                </a:moveTo>
                <a:lnTo>
                  <a:pt x="4279900" y="1905000"/>
                </a:lnTo>
                <a:lnTo>
                  <a:pt x="6083300" y="1905000"/>
                </a:lnTo>
                <a:lnTo>
                  <a:pt x="6083300" y="6985000"/>
                </a:lnTo>
                <a:lnTo>
                  <a:pt x="3187700" y="6985000"/>
                </a:lnTo>
                <a:cubicBezTo>
                  <a:pt x="3492500" y="6591300"/>
                  <a:pt x="4000500" y="4940300"/>
                  <a:pt x="4140200" y="340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4" name="Freeform 32254"/>
          <p:cNvSpPr/>
          <p:nvPr/>
        </p:nvSpPr>
        <p:spPr>
          <a:xfrm rot="0" flipH="0" flipV="0">
            <a:off x="2163851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5" name="Freeform 32255"/>
          <p:cNvSpPr/>
          <p:nvPr/>
        </p:nvSpPr>
        <p:spPr>
          <a:xfrm rot="0" flipH="0" flipV="0">
            <a:off x="2317927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6" name="Freeform 32256"/>
          <p:cNvSpPr/>
          <p:nvPr/>
        </p:nvSpPr>
        <p:spPr>
          <a:xfrm rot="0" flipH="0" flipV="0">
            <a:off x="2503550" y="293886"/>
            <a:ext cx="111328" cy="160248"/>
          </a:xfrm>
          <a:custGeom>
            <a:pathLst>
              <a:path w="6184900" h="8902700">
                <a:moveTo>
                  <a:pt x="2641600" y="4635500"/>
                </a:moveTo>
                <a:cubicBezTo>
                  <a:pt x="3390900" y="4635500"/>
                  <a:pt x="4025900" y="4927600"/>
                  <a:pt x="4025900" y="5778500"/>
                </a:cubicBezTo>
                <a:cubicBezTo>
                  <a:pt x="4025900" y="66802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864100" y="8902700"/>
                  <a:pt x="6184900" y="7625358"/>
                  <a:pt x="6184900" y="5728097"/>
                </a:cubicBezTo>
                <a:cubicBezTo>
                  <a:pt x="6184900" y="3919538"/>
                  <a:pt x="5130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7" name="Freeform 32257"/>
          <p:cNvSpPr/>
          <p:nvPr/>
        </p:nvSpPr>
        <p:spPr>
          <a:xfrm rot="0" flipH="0" flipV="0">
            <a:off x="2679435" y="315147"/>
            <a:ext cx="121615" cy="108356"/>
          </a:xfrm>
          <a:custGeom>
            <a:pathLst>
              <a:path w="6756400" h="6019800">
                <a:moveTo>
                  <a:pt x="5461000" y="6019800"/>
                </a:moveTo>
                <a:lnTo>
                  <a:pt x="6756400" y="4940300"/>
                </a:lnTo>
                <a:lnTo>
                  <a:pt x="5118100" y="3009900"/>
                </a:lnTo>
                <a:lnTo>
                  <a:pt x="6756400" y="1104900"/>
                </a:lnTo>
                <a:lnTo>
                  <a:pt x="5524500" y="0"/>
                </a:lnTo>
                <a:lnTo>
                  <a:pt x="2921000" y="2984500"/>
                </a:lnTo>
                <a:lnTo>
                  <a:pt x="2921000" y="3035300"/>
                </a:lnTo>
                <a:close/>
                <a:moveTo>
                  <a:pt x="2540000" y="6019800"/>
                </a:moveTo>
                <a:lnTo>
                  <a:pt x="3835400" y="4940300"/>
                </a:lnTo>
                <a:lnTo>
                  <a:pt x="2197100" y="3009900"/>
                </a:lnTo>
                <a:lnTo>
                  <a:pt x="3835400" y="1104900"/>
                </a:lnTo>
                <a:lnTo>
                  <a:pt x="2603500" y="0"/>
                </a:lnTo>
                <a:lnTo>
                  <a:pt x="0" y="2984500"/>
                </a:lnTo>
                <a:lnTo>
                  <a:pt x="0" y="3035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8" name="Freeform 32258"/>
          <p:cNvSpPr/>
          <p:nvPr/>
        </p:nvSpPr>
        <p:spPr>
          <a:xfrm rot="0" flipH="0" flipV="0">
            <a:off x="2815909" y="291143"/>
            <a:ext cx="114757" cy="165506"/>
          </a:xfrm>
          <a:custGeom>
            <a:pathLst>
              <a:path w="6375400" h="9194800">
                <a:moveTo>
                  <a:pt x="3187700" y="9194800"/>
                </a:moveTo>
                <a:cubicBezTo>
                  <a:pt x="4775200" y="9194800"/>
                  <a:pt x="6375400" y="8191500"/>
                  <a:pt x="6375400" y="6553200"/>
                </a:cubicBezTo>
                <a:cubicBezTo>
                  <a:pt x="6375400" y="5537200"/>
                  <a:pt x="5969000" y="4762500"/>
                  <a:pt x="4914900" y="4432300"/>
                </a:cubicBezTo>
                <a:lnTo>
                  <a:pt x="4914900" y="4394200"/>
                </a:lnTo>
                <a:cubicBezTo>
                  <a:pt x="5715000" y="3860800"/>
                  <a:pt x="6032500" y="3136900"/>
                  <a:pt x="6032500" y="2501900"/>
                </a:cubicBezTo>
                <a:cubicBezTo>
                  <a:pt x="6032500" y="876300"/>
                  <a:pt x="4876800" y="0"/>
                  <a:pt x="3289300" y="0"/>
                </a:cubicBezTo>
                <a:cubicBezTo>
                  <a:pt x="1981200" y="0"/>
                  <a:pt x="850900" y="635000"/>
                  <a:pt x="279400" y="1460500"/>
                </a:cubicBezTo>
                <a:lnTo>
                  <a:pt x="1447800" y="2832100"/>
                </a:lnTo>
                <a:cubicBezTo>
                  <a:pt x="1917700" y="2171700"/>
                  <a:pt x="2438400" y="1905000"/>
                  <a:pt x="3022600" y="1905000"/>
                </a:cubicBezTo>
                <a:cubicBezTo>
                  <a:pt x="3594100" y="1905000"/>
                  <a:pt x="4000500" y="2171700"/>
                  <a:pt x="4000500" y="2730500"/>
                </a:cubicBezTo>
                <a:cubicBezTo>
                  <a:pt x="4000500" y="3289300"/>
                  <a:pt x="3492500" y="3543300"/>
                  <a:pt x="2908300" y="3543300"/>
                </a:cubicBezTo>
                <a:lnTo>
                  <a:pt x="2146300" y="3543300"/>
                </a:lnTo>
                <a:lnTo>
                  <a:pt x="2146300" y="5448300"/>
                </a:lnTo>
                <a:lnTo>
                  <a:pt x="2959100" y="5448300"/>
                </a:lnTo>
                <a:cubicBezTo>
                  <a:pt x="3924300" y="5448300"/>
                  <a:pt x="4343400" y="5829300"/>
                  <a:pt x="4343400" y="6350000"/>
                </a:cubicBezTo>
                <a:cubicBezTo>
                  <a:pt x="4343400" y="7073900"/>
                  <a:pt x="3644900" y="7289800"/>
                  <a:pt x="3098800" y="7289800"/>
                </a:cubicBezTo>
                <a:cubicBezTo>
                  <a:pt x="2374900" y="7289800"/>
                  <a:pt x="1625600" y="6794500"/>
                  <a:pt x="1104900" y="6210300"/>
                </a:cubicBezTo>
                <a:lnTo>
                  <a:pt x="0" y="7594600"/>
                </a:lnTo>
                <a:cubicBezTo>
                  <a:pt x="469900" y="8305800"/>
                  <a:pt x="1384300" y="9194800"/>
                  <a:pt x="3187700" y="9194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9" name="Freeform 32259"/>
          <p:cNvSpPr/>
          <p:nvPr/>
        </p:nvSpPr>
        <p:spPr>
          <a:xfrm rot="0" flipH="0" flipV="0">
            <a:off x="2946531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0" name="Freeform 32260"/>
          <p:cNvSpPr/>
          <p:nvPr/>
        </p:nvSpPr>
        <p:spPr>
          <a:xfrm rot="0" flipH="0" flipV="0">
            <a:off x="3134989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1" name="Freeform 32261"/>
          <p:cNvSpPr/>
          <p:nvPr/>
        </p:nvSpPr>
        <p:spPr>
          <a:xfrm rot="0" flipH="0" flipV="0">
            <a:off x="3279556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2" name="Freeform 32262"/>
          <p:cNvSpPr/>
          <p:nvPr/>
        </p:nvSpPr>
        <p:spPr>
          <a:xfrm rot="0" flipH="0" flipV="0">
            <a:off x="3465042" y="291143"/>
            <a:ext cx="218084" cy="165506"/>
          </a:xfrm>
          <a:custGeom>
            <a:pathLst>
              <a:path w="12115800" h="9194800">
                <a:moveTo>
                  <a:pt x="0" y="9042400"/>
                </a:moveTo>
                <a:lnTo>
                  <a:pt x="2032000" y="9042400"/>
                </a:lnTo>
                <a:lnTo>
                  <a:pt x="2032000" y="5461000"/>
                </a:lnTo>
                <a:lnTo>
                  <a:pt x="3111500" y="5461000"/>
                </a:lnTo>
                <a:cubicBezTo>
                  <a:pt x="3479800" y="7785100"/>
                  <a:pt x="5321300" y="9194800"/>
                  <a:pt x="7518400" y="9194800"/>
                </a:cubicBezTo>
                <a:cubicBezTo>
                  <a:pt x="10223500" y="9194800"/>
                  <a:pt x="12115800" y="7289800"/>
                  <a:pt x="12115800" y="4597400"/>
                </a:cubicBezTo>
                <a:cubicBezTo>
                  <a:pt x="12115800" y="1765300"/>
                  <a:pt x="10223500" y="0"/>
                  <a:pt x="7518400" y="0"/>
                </a:cubicBezTo>
                <a:cubicBezTo>
                  <a:pt x="5181600" y="0"/>
                  <a:pt x="3556000" y="1498600"/>
                  <a:pt x="3149600" y="3556000"/>
                </a:cubicBezTo>
                <a:lnTo>
                  <a:pt x="2032000" y="3556000"/>
                </a:lnTo>
                <a:lnTo>
                  <a:pt x="2032000" y="152400"/>
                </a:lnTo>
                <a:lnTo>
                  <a:pt x="0" y="152400"/>
                </a:lnTo>
                <a:close/>
                <a:moveTo>
                  <a:pt x="5207000" y="4597400"/>
                </a:moveTo>
                <a:cubicBezTo>
                  <a:pt x="5207000" y="2971800"/>
                  <a:pt x="6235700" y="1905000"/>
                  <a:pt x="7581900" y="1905000"/>
                </a:cubicBezTo>
                <a:cubicBezTo>
                  <a:pt x="9017000" y="1905000"/>
                  <a:pt x="9956800" y="2971800"/>
                  <a:pt x="9956800" y="4597400"/>
                </a:cubicBezTo>
                <a:cubicBezTo>
                  <a:pt x="9956800" y="6096000"/>
                  <a:pt x="9271000" y="7289800"/>
                  <a:pt x="7581900" y="7289800"/>
                </a:cubicBezTo>
                <a:cubicBezTo>
                  <a:pt x="6286500" y="7289800"/>
                  <a:pt x="5207000" y="6121400"/>
                  <a:pt x="5207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3" name="Freeform 32263"/>
          <p:cNvSpPr/>
          <p:nvPr/>
        </p:nvSpPr>
        <p:spPr>
          <a:xfrm rot="0" flipH="0" flipV="0">
            <a:off x="3706444" y="293886"/>
            <a:ext cx="120015" cy="160020"/>
          </a:xfrm>
          <a:custGeom>
            <a:pathLst>
              <a:path w="6667500" h="8890000">
                <a:moveTo>
                  <a:pt x="6667500" y="0"/>
                </a:moveTo>
                <a:lnTo>
                  <a:pt x="4635500" y="0"/>
                </a:lnTo>
                <a:lnTo>
                  <a:pt x="4635500" y="3632200"/>
                </a:lnTo>
                <a:cubicBezTo>
                  <a:pt x="4229100" y="3924300"/>
                  <a:pt x="3784600" y="4102100"/>
                  <a:pt x="3276600" y="4102100"/>
                </a:cubicBezTo>
                <a:cubicBezTo>
                  <a:pt x="2628900" y="4102100"/>
                  <a:pt x="2032000" y="3873500"/>
                  <a:pt x="2032000" y="2565400"/>
                </a:cubicBezTo>
                <a:lnTo>
                  <a:pt x="2032000" y="0"/>
                </a:lnTo>
                <a:lnTo>
                  <a:pt x="0" y="0"/>
                </a:lnTo>
                <a:lnTo>
                  <a:pt x="0" y="3175000"/>
                </a:lnTo>
                <a:cubicBezTo>
                  <a:pt x="0" y="5334000"/>
                  <a:pt x="1447800" y="6007100"/>
                  <a:pt x="2730500" y="6007100"/>
                </a:cubicBezTo>
                <a:cubicBezTo>
                  <a:pt x="3619500" y="6007100"/>
                  <a:pt x="4267200" y="5778500"/>
                  <a:pt x="4635500" y="5486400"/>
                </a:cubicBezTo>
                <a:lnTo>
                  <a:pt x="4635500" y="8890000"/>
                </a:lnTo>
                <a:lnTo>
                  <a:pt x="666750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4" name="Freeform 32264"/>
          <p:cNvSpPr/>
          <p:nvPr/>
        </p:nvSpPr>
        <p:spPr>
          <a:xfrm rot="0" flipH="0" flipV="0">
            <a:off x="3869756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5" name="Freeform 32265"/>
          <p:cNvSpPr/>
          <p:nvPr/>
        </p:nvSpPr>
        <p:spPr>
          <a:xfrm rot="0" flipH="0" flipV="0">
            <a:off x="4003349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6" name="Freeform 32266"/>
          <p:cNvSpPr/>
          <p:nvPr/>
        </p:nvSpPr>
        <p:spPr>
          <a:xfrm rot="0" flipH="0" flipV="0">
            <a:off x="4178091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7" name="Freeform 32267"/>
          <p:cNvSpPr/>
          <p:nvPr/>
        </p:nvSpPr>
        <p:spPr>
          <a:xfrm rot="0" flipH="0" flipV="0">
            <a:off x="4360834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8" name="Freeform 32268"/>
          <p:cNvSpPr/>
          <p:nvPr/>
        </p:nvSpPr>
        <p:spPr>
          <a:xfrm rot="0" flipH="0" flipV="0">
            <a:off x="4541291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9" name="Freeform 32269"/>
          <p:cNvSpPr/>
          <p:nvPr/>
        </p:nvSpPr>
        <p:spPr>
          <a:xfrm rot="0" flipH="0" flipV="0">
            <a:off x="4684486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0" name="Freeform 32270"/>
          <p:cNvSpPr/>
          <p:nvPr/>
        </p:nvSpPr>
        <p:spPr>
          <a:xfrm rot="0" flipH="0" flipV="0">
            <a:off x="4859228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1" name="Freeform 32271"/>
          <p:cNvSpPr/>
          <p:nvPr/>
        </p:nvSpPr>
        <p:spPr>
          <a:xfrm rot="0" flipH="0" flipV="0">
            <a:off x="4992822" y="293886"/>
            <a:ext cx="187452" cy="160020"/>
          </a:xfrm>
          <a:custGeom>
            <a:pathLst>
              <a:path w="10414000" h="8890000">
                <a:moveTo>
                  <a:pt x="0" y="8890000"/>
                </a:moveTo>
                <a:lnTo>
                  <a:pt x="10414000" y="8890000"/>
                </a:lnTo>
                <a:lnTo>
                  <a:pt x="10414000" y="0"/>
                </a:lnTo>
                <a:lnTo>
                  <a:pt x="8382000" y="0"/>
                </a:lnTo>
                <a:lnTo>
                  <a:pt x="8382000" y="6985000"/>
                </a:lnTo>
                <a:lnTo>
                  <a:pt x="6223000" y="6985000"/>
                </a:lnTo>
                <a:lnTo>
                  <a:pt x="6223000" y="0"/>
                </a:lnTo>
                <a:lnTo>
                  <a:pt x="4191000" y="0"/>
                </a:lnTo>
                <a:lnTo>
                  <a:pt x="4191000" y="6985000"/>
                </a:lnTo>
                <a:lnTo>
                  <a:pt x="2032000" y="69850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2" name="Freeform 32272"/>
          <p:cNvSpPr/>
          <p:nvPr/>
        </p:nvSpPr>
        <p:spPr>
          <a:xfrm rot="0" flipH="0" flipV="0">
            <a:off x="5223571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3" name="Freeform 32273"/>
          <p:cNvSpPr/>
          <p:nvPr/>
        </p:nvSpPr>
        <p:spPr>
          <a:xfrm rot="0" flipH="0" flipV="0">
            <a:off x="5398312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4" name="Freeform 32274"/>
          <p:cNvSpPr/>
          <p:nvPr/>
        </p:nvSpPr>
        <p:spPr>
          <a:xfrm rot="0" flipH="0" flipV="0">
            <a:off x="5513618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5" name="Freeform 32275"/>
          <p:cNvSpPr/>
          <p:nvPr/>
        </p:nvSpPr>
        <p:spPr>
          <a:xfrm rot="0" flipH="0" flipV="0">
            <a:off x="5653064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6" name="Freeform 32276"/>
          <p:cNvSpPr/>
          <p:nvPr/>
        </p:nvSpPr>
        <p:spPr>
          <a:xfrm rot="0" flipH="0" flipV="0">
            <a:off x="5855009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7" name="Freeform 32277"/>
          <p:cNvSpPr/>
          <p:nvPr/>
        </p:nvSpPr>
        <p:spPr>
          <a:xfrm rot="0" flipH="0" flipV="0">
            <a:off x="6000491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8" name="Freeform 32278"/>
          <p:cNvSpPr/>
          <p:nvPr/>
        </p:nvSpPr>
        <p:spPr>
          <a:xfrm rot="0" flipH="0" flipV="0">
            <a:off x="6102446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9" name="Freeform 32279"/>
          <p:cNvSpPr/>
          <p:nvPr/>
        </p:nvSpPr>
        <p:spPr>
          <a:xfrm rot="0" flipH="0" flipV="0">
            <a:off x="6304391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0" name="Freeform 32280"/>
          <p:cNvSpPr/>
          <p:nvPr/>
        </p:nvSpPr>
        <p:spPr>
          <a:xfrm rot="0" flipH="0" flipV="0">
            <a:off x="6436157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1" name="Freeform 32281"/>
          <p:cNvSpPr/>
          <p:nvPr/>
        </p:nvSpPr>
        <p:spPr>
          <a:xfrm rot="0" flipH="0" flipV="0">
            <a:off x="6638101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2" name="Freeform 32282"/>
          <p:cNvSpPr/>
          <p:nvPr/>
        </p:nvSpPr>
        <p:spPr>
          <a:xfrm rot="0" flipH="0" flipV="0">
            <a:off x="6740057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3" name="Freeform 32283"/>
          <p:cNvSpPr/>
          <p:nvPr/>
        </p:nvSpPr>
        <p:spPr>
          <a:xfrm rot="0" flipH="0" flipV="0">
            <a:off x="6988865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4" name="Freeform 32284"/>
          <p:cNvSpPr/>
          <p:nvPr/>
        </p:nvSpPr>
        <p:spPr>
          <a:xfrm rot="0" flipH="0" flipV="0">
            <a:off x="7129683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5" name="Freeform 32285"/>
          <p:cNvSpPr/>
          <p:nvPr/>
        </p:nvSpPr>
        <p:spPr>
          <a:xfrm rot="0" flipH="0" flipV="0">
            <a:off x="7331628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6" name="Freeform 32286"/>
          <p:cNvSpPr/>
          <p:nvPr/>
        </p:nvSpPr>
        <p:spPr>
          <a:xfrm rot="0" flipH="0" flipV="0">
            <a:off x="7488082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7" name="Freeform 32287"/>
          <p:cNvSpPr/>
          <p:nvPr/>
        </p:nvSpPr>
        <p:spPr>
          <a:xfrm rot="0" flipH="0" flipV="0">
            <a:off x="7645679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8" name="Freeform 32288"/>
          <p:cNvSpPr/>
          <p:nvPr/>
        </p:nvSpPr>
        <p:spPr>
          <a:xfrm rot="0" flipH="0" flipV="0">
            <a:off x="7756093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9" name="Freeform 32289"/>
          <p:cNvSpPr/>
          <p:nvPr/>
        </p:nvSpPr>
        <p:spPr>
          <a:xfrm rot="0" flipH="0" flipV="0">
            <a:off x="7944550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0" name="Freeform 32290"/>
          <p:cNvSpPr/>
          <p:nvPr/>
        </p:nvSpPr>
        <p:spPr>
          <a:xfrm rot="0" flipH="0" flipV="0">
            <a:off x="8086603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1" name="Freeform 32291"/>
          <p:cNvSpPr/>
          <p:nvPr/>
        </p:nvSpPr>
        <p:spPr>
          <a:xfrm rot="0" flipH="0" flipV="0">
            <a:off x="8211418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2" name="Freeform 32292"/>
          <p:cNvSpPr/>
          <p:nvPr/>
        </p:nvSpPr>
        <p:spPr>
          <a:xfrm rot="0" flipH="0" flipV="0">
            <a:off x="8386343" y="315147"/>
            <a:ext cx="121615" cy="108356"/>
          </a:xfrm>
          <a:custGeom>
            <a:pathLst>
              <a:path w="6756400" h="6019800">
                <a:moveTo>
                  <a:pt x="6756400" y="3035300"/>
                </a:moveTo>
                <a:lnTo>
                  <a:pt x="6756400" y="2984500"/>
                </a:lnTo>
                <a:lnTo>
                  <a:pt x="4152900" y="0"/>
                </a:lnTo>
                <a:lnTo>
                  <a:pt x="2921000" y="1104900"/>
                </a:lnTo>
                <a:lnTo>
                  <a:pt x="4559300" y="3009900"/>
                </a:lnTo>
                <a:lnTo>
                  <a:pt x="2921000" y="4940300"/>
                </a:lnTo>
                <a:lnTo>
                  <a:pt x="4216400" y="6019800"/>
                </a:lnTo>
                <a:close/>
                <a:moveTo>
                  <a:pt x="3835400" y="3035300"/>
                </a:moveTo>
                <a:lnTo>
                  <a:pt x="3835400" y="2984500"/>
                </a:lnTo>
                <a:lnTo>
                  <a:pt x="1231900" y="0"/>
                </a:lnTo>
                <a:lnTo>
                  <a:pt x="0" y="1104900"/>
                </a:lnTo>
                <a:lnTo>
                  <a:pt x="1638300" y="3009900"/>
                </a:lnTo>
                <a:lnTo>
                  <a:pt x="0" y="4940300"/>
                </a:lnTo>
                <a:lnTo>
                  <a:pt x="1295400" y="60198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3" name="Rectangle 32293"/>
          <p:cNvSpPr/>
          <p:nvPr/>
        </p:nvSpPr>
        <p:spPr>
          <a:xfrm rot="0" flipH="0" flipV="0">
            <a:off x="2519997" y="1444891"/>
            <a:ext cx="5366733" cy="1129178"/>
          </a:xfrm>
          <a:prstGeom prst="rect">
            <a:avLst/>
          </a:prstGeom>
        </p:spPr>
      </p:sp>
      <p:sp>
        <p:nvSpPr>
          <p:cNvPr id="32294" name="Freeform 32294"/>
          <p:cNvSpPr/>
          <p:nvPr/>
        </p:nvSpPr>
        <p:spPr>
          <a:xfrm rot="0" flipH="0" flipV="0">
            <a:off x="2545041" y="1293114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5" name="Freeform 32295"/>
          <p:cNvSpPr/>
          <p:nvPr/>
        </p:nvSpPr>
        <p:spPr>
          <a:xfrm rot="0" flipH="0" flipV="0">
            <a:off x="2731816" y="1293545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6" name="Freeform 32296"/>
          <p:cNvSpPr/>
          <p:nvPr/>
        </p:nvSpPr>
        <p:spPr>
          <a:xfrm rot="0" flipH="0" flipV="0">
            <a:off x="2827028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7" name="Freeform 32297"/>
          <p:cNvSpPr/>
          <p:nvPr/>
        </p:nvSpPr>
        <p:spPr>
          <a:xfrm rot="0" flipH="0" flipV="0">
            <a:off x="2998690" y="1293761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8" name="Freeform 32298"/>
          <p:cNvSpPr/>
          <p:nvPr/>
        </p:nvSpPr>
        <p:spPr>
          <a:xfrm rot="0" flipH="0" flipV="0">
            <a:off x="3191295" y="1293761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9" name="Freeform 32299"/>
          <p:cNvSpPr/>
          <p:nvPr/>
        </p:nvSpPr>
        <p:spPr>
          <a:xfrm rot="0" flipH="0" flipV="0">
            <a:off x="3307881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0" name="Freeform 32300"/>
          <p:cNvSpPr/>
          <p:nvPr/>
        </p:nvSpPr>
        <p:spPr>
          <a:xfrm rot="0" flipH="0" flipV="0">
            <a:off x="3458363" y="1293761"/>
            <a:ext cx="130403" cy="151130"/>
          </a:xfrm>
          <a:custGeom>
            <a:pathLst>
              <a:path w="7670800" h="8890000">
                <a:moveTo>
                  <a:pt x="7556500" y="0"/>
                </a:moveTo>
                <a:lnTo>
                  <a:pt x="6718300" y="0"/>
                </a:lnTo>
                <a:lnTo>
                  <a:pt x="3848100" y="3835400"/>
                </a:lnTo>
                <a:lnTo>
                  <a:pt x="965200" y="0"/>
                </a:lnTo>
                <a:lnTo>
                  <a:pt x="139700" y="0"/>
                </a:lnTo>
                <a:lnTo>
                  <a:pt x="3390900" y="4368800"/>
                </a:lnTo>
                <a:lnTo>
                  <a:pt x="0" y="8890000"/>
                </a:lnTo>
                <a:lnTo>
                  <a:pt x="825500" y="8890000"/>
                </a:lnTo>
                <a:lnTo>
                  <a:pt x="3835400" y="4902200"/>
                </a:lnTo>
                <a:lnTo>
                  <a:pt x="6832600" y="8890000"/>
                </a:lnTo>
                <a:lnTo>
                  <a:pt x="7670800" y="8890000"/>
                </a:lnTo>
                <a:lnTo>
                  <a:pt x="4292600" y="4368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1" name="Freeform 32301"/>
          <p:cNvSpPr/>
          <p:nvPr/>
        </p:nvSpPr>
        <p:spPr>
          <a:xfrm rot="0" flipH="0" flipV="0">
            <a:off x="3671672" y="1293761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2" name="Freeform 32302"/>
          <p:cNvSpPr/>
          <p:nvPr/>
        </p:nvSpPr>
        <p:spPr>
          <a:xfrm rot="0" flipH="0" flipV="0">
            <a:off x="3851970" y="1291818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3" name="Freeform 32303"/>
          <p:cNvSpPr/>
          <p:nvPr/>
        </p:nvSpPr>
        <p:spPr>
          <a:xfrm rot="0" flipH="0" flipV="0">
            <a:off x="4012600" y="1293761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4" name="Freeform 32304"/>
          <p:cNvSpPr/>
          <p:nvPr/>
        </p:nvSpPr>
        <p:spPr>
          <a:xfrm rot="0" flipH="0" flipV="0">
            <a:off x="4168480" y="1293761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5" name="Freeform 32305"/>
          <p:cNvSpPr/>
          <p:nvPr/>
        </p:nvSpPr>
        <p:spPr>
          <a:xfrm rot="0" flipH="0" flipV="0">
            <a:off x="4303201" y="1293761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6" name="Freeform 32306"/>
          <p:cNvSpPr/>
          <p:nvPr/>
        </p:nvSpPr>
        <p:spPr>
          <a:xfrm rot="0" flipH="0" flipV="0">
            <a:off x="4462125" y="1293545"/>
            <a:ext cx="102120" cy="151345"/>
          </a:xfrm>
          <a:custGeom>
            <a:pathLst>
              <a:path w="6007100" h="8902700">
                <a:moveTo>
                  <a:pt x="5308600" y="8902700"/>
                </a:moveTo>
                <a:lnTo>
                  <a:pt x="6007100" y="8902700"/>
                </a:lnTo>
                <a:lnTo>
                  <a:pt x="6007100" y="0"/>
                </a:lnTo>
                <a:cubicBezTo>
                  <a:pt x="5486400" y="0"/>
                  <a:pt x="4648200" y="0"/>
                  <a:pt x="4038600" y="0"/>
                </a:cubicBezTo>
                <a:cubicBezTo>
                  <a:pt x="1778000" y="0"/>
                  <a:pt x="711200" y="1263849"/>
                  <a:pt x="711200" y="2831307"/>
                </a:cubicBezTo>
                <a:cubicBezTo>
                  <a:pt x="711200" y="4107855"/>
                  <a:pt x="1651000" y="4992688"/>
                  <a:pt x="2641600" y="5321300"/>
                </a:cubicBezTo>
                <a:lnTo>
                  <a:pt x="0" y="8902700"/>
                </a:lnTo>
                <a:lnTo>
                  <a:pt x="800100" y="8902700"/>
                </a:lnTo>
                <a:lnTo>
                  <a:pt x="3327400" y="5422900"/>
                </a:lnTo>
                <a:lnTo>
                  <a:pt x="5308600" y="5422900"/>
                </a:lnTo>
                <a:close/>
                <a:moveTo>
                  <a:pt x="3238500" y="4762500"/>
                </a:moveTo>
                <a:cubicBezTo>
                  <a:pt x="2336800" y="4623594"/>
                  <a:pt x="1447800" y="3841155"/>
                  <a:pt x="1447800" y="2793405"/>
                </a:cubicBezTo>
                <a:cubicBezTo>
                  <a:pt x="1447800" y="1619647"/>
                  <a:pt x="2247900" y="660400"/>
                  <a:pt x="3911600" y="660400"/>
                </a:cubicBezTo>
                <a:cubicBezTo>
                  <a:pt x="4394200" y="660400"/>
                  <a:pt x="4953000" y="660400"/>
                  <a:pt x="5308600" y="660400"/>
                </a:cubicBezTo>
                <a:lnTo>
                  <a:pt x="5308600" y="4762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7" name="Freeform 32307"/>
          <p:cNvSpPr/>
          <p:nvPr/>
        </p:nvSpPr>
        <p:spPr>
          <a:xfrm rot="0" flipH="0" flipV="0">
            <a:off x="4645446" y="1293761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8" name="Freeform 32308"/>
          <p:cNvSpPr/>
          <p:nvPr/>
        </p:nvSpPr>
        <p:spPr>
          <a:xfrm rot="0" flipH="0" flipV="0">
            <a:off x="4796792" y="1293761"/>
            <a:ext cx="99745" cy="151130"/>
          </a:xfrm>
          <a:custGeom>
            <a:pathLst>
              <a:path w="5867400" h="8890000">
                <a:moveTo>
                  <a:pt x="5867400" y="0"/>
                </a:moveTo>
                <a:lnTo>
                  <a:pt x="5168900" y="0"/>
                </a:lnTo>
                <a:lnTo>
                  <a:pt x="5168900" y="4152900"/>
                </a:lnTo>
                <a:cubicBezTo>
                  <a:pt x="4660900" y="4470400"/>
                  <a:pt x="3822700" y="4902200"/>
                  <a:pt x="2819400" y="4902200"/>
                </a:cubicBezTo>
                <a:cubicBezTo>
                  <a:pt x="1562100" y="4902200"/>
                  <a:pt x="698500" y="4191000"/>
                  <a:pt x="698500" y="2565400"/>
                </a:cubicBezTo>
                <a:lnTo>
                  <a:pt x="698500" y="0"/>
                </a:lnTo>
                <a:lnTo>
                  <a:pt x="0" y="0"/>
                </a:lnTo>
                <a:lnTo>
                  <a:pt x="0" y="2717800"/>
                </a:lnTo>
                <a:cubicBezTo>
                  <a:pt x="0" y="4762500"/>
                  <a:pt x="1193800" y="5562600"/>
                  <a:pt x="2641600" y="5562600"/>
                </a:cubicBezTo>
                <a:cubicBezTo>
                  <a:pt x="3721100" y="5562600"/>
                  <a:pt x="4673600" y="5156200"/>
                  <a:pt x="5168900" y="4813300"/>
                </a:cubicBezTo>
                <a:lnTo>
                  <a:pt x="5168900" y="8890000"/>
                </a:lnTo>
                <a:lnTo>
                  <a:pt x="586740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9" name="Freeform 32309"/>
          <p:cNvSpPr/>
          <p:nvPr/>
        </p:nvSpPr>
        <p:spPr>
          <a:xfrm rot="0" flipH="0" flipV="0">
            <a:off x="4927196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0" name="Freeform 32310"/>
          <p:cNvSpPr/>
          <p:nvPr/>
        </p:nvSpPr>
        <p:spPr>
          <a:xfrm rot="0" flipH="0" flipV="0">
            <a:off x="5081780" y="1291818"/>
            <a:ext cx="122631" cy="155016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1" name="Freeform 32311"/>
          <p:cNvSpPr/>
          <p:nvPr/>
        </p:nvSpPr>
        <p:spPr>
          <a:xfrm rot="0" flipH="0" flipV="0">
            <a:off x="5215660" y="1293761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2" name="Freeform 32312"/>
          <p:cNvSpPr/>
          <p:nvPr/>
        </p:nvSpPr>
        <p:spPr>
          <a:xfrm rot="0" flipH="0" flipV="0">
            <a:off x="5367243" y="1293761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3" name="Freeform 32313"/>
          <p:cNvSpPr/>
          <p:nvPr/>
        </p:nvSpPr>
        <p:spPr>
          <a:xfrm rot="0" flipH="0" flipV="0">
            <a:off x="5535019" y="1293761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4" name="Freeform 32314"/>
          <p:cNvSpPr/>
          <p:nvPr/>
        </p:nvSpPr>
        <p:spPr>
          <a:xfrm rot="0" flipH="0" flipV="0">
            <a:off x="5708840" y="1293761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5" name="Freeform 32315"/>
          <p:cNvSpPr/>
          <p:nvPr/>
        </p:nvSpPr>
        <p:spPr>
          <a:xfrm rot="0" flipH="0" flipV="0">
            <a:off x="5848117" y="1293761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6" name="Freeform 32316"/>
          <p:cNvSpPr/>
          <p:nvPr/>
        </p:nvSpPr>
        <p:spPr>
          <a:xfrm rot="0" flipH="0" flipV="0">
            <a:off x="6073754" y="1293761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7" name="Freeform 32317"/>
          <p:cNvSpPr/>
          <p:nvPr/>
        </p:nvSpPr>
        <p:spPr>
          <a:xfrm rot="0" flipH="0" flipV="0">
            <a:off x="6233110" y="1291818"/>
            <a:ext cx="98234" cy="155016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8" name="Freeform 32318"/>
          <p:cNvSpPr/>
          <p:nvPr/>
        </p:nvSpPr>
        <p:spPr>
          <a:xfrm rot="0" flipH="0" flipV="0">
            <a:off x="6352740" y="1293761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9" name="Freeform 32319"/>
          <p:cNvSpPr/>
          <p:nvPr/>
        </p:nvSpPr>
        <p:spPr>
          <a:xfrm rot="0" flipH="0" flipV="0">
            <a:off x="6504086" y="1293761"/>
            <a:ext cx="99745" cy="151130"/>
          </a:xfrm>
          <a:custGeom>
            <a:pathLst>
              <a:path w="5867400" h="8890000">
                <a:moveTo>
                  <a:pt x="5867400" y="0"/>
                </a:moveTo>
                <a:lnTo>
                  <a:pt x="5168900" y="0"/>
                </a:lnTo>
                <a:lnTo>
                  <a:pt x="5168900" y="4152900"/>
                </a:lnTo>
                <a:cubicBezTo>
                  <a:pt x="4660900" y="4470400"/>
                  <a:pt x="3822700" y="4902200"/>
                  <a:pt x="2819400" y="4902200"/>
                </a:cubicBezTo>
                <a:cubicBezTo>
                  <a:pt x="1562100" y="4902200"/>
                  <a:pt x="698500" y="4191000"/>
                  <a:pt x="698500" y="2565400"/>
                </a:cubicBezTo>
                <a:lnTo>
                  <a:pt x="698500" y="0"/>
                </a:lnTo>
                <a:lnTo>
                  <a:pt x="0" y="0"/>
                </a:lnTo>
                <a:lnTo>
                  <a:pt x="0" y="2717800"/>
                </a:lnTo>
                <a:cubicBezTo>
                  <a:pt x="0" y="4762500"/>
                  <a:pt x="1193800" y="5562600"/>
                  <a:pt x="2641600" y="5562600"/>
                </a:cubicBezTo>
                <a:cubicBezTo>
                  <a:pt x="3721100" y="5562600"/>
                  <a:pt x="4673600" y="5156200"/>
                  <a:pt x="5168900" y="4813300"/>
                </a:cubicBezTo>
                <a:lnTo>
                  <a:pt x="5168900" y="8890000"/>
                </a:lnTo>
                <a:lnTo>
                  <a:pt x="586740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0" name="Freeform 32320"/>
          <p:cNvSpPr/>
          <p:nvPr/>
        </p:nvSpPr>
        <p:spPr>
          <a:xfrm rot="0" flipH="0" flipV="0">
            <a:off x="6634080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1" name="Freeform 32321"/>
          <p:cNvSpPr/>
          <p:nvPr/>
        </p:nvSpPr>
        <p:spPr>
          <a:xfrm rot="0" flipH="0" flipV="0">
            <a:off x="6768153" y="1293761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2" name="Freeform 32322"/>
          <p:cNvSpPr/>
          <p:nvPr/>
        </p:nvSpPr>
        <p:spPr>
          <a:xfrm rot="0" flipH="0" flipV="0">
            <a:off x="6922327" y="1345793"/>
            <a:ext cx="16408" cy="99529"/>
          </a:xfrm>
          <a:custGeom>
            <a:pathLst>
              <a:path w="965200" h="58547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  <a:moveTo>
                  <a:pt x="0" y="5346700"/>
                </a:moveTo>
                <a:cubicBezTo>
                  <a:pt x="0" y="5613400"/>
                  <a:pt x="203200" y="5854700"/>
                  <a:pt x="508000" y="5854700"/>
                </a:cubicBezTo>
                <a:cubicBezTo>
                  <a:pt x="774700" y="5854700"/>
                  <a:pt x="965200" y="5613400"/>
                  <a:pt x="965200" y="5346700"/>
                </a:cubicBezTo>
                <a:cubicBezTo>
                  <a:pt x="965200" y="5118100"/>
                  <a:pt x="774700" y="4889500"/>
                  <a:pt x="508000" y="4889500"/>
                </a:cubicBezTo>
                <a:cubicBezTo>
                  <a:pt x="203200" y="4889500"/>
                  <a:pt x="0" y="5118100"/>
                  <a:pt x="0" y="5346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3" name="Freeform 32323"/>
          <p:cNvSpPr/>
          <p:nvPr/>
        </p:nvSpPr>
        <p:spPr>
          <a:xfrm rot="0" flipH="0" flipV="0">
            <a:off x="2707938" y="17077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4" name="Freeform 32324"/>
          <p:cNvSpPr/>
          <p:nvPr/>
        </p:nvSpPr>
        <p:spPr>
          <a:xfrm rot="0" flipH="0" flipV="0">
            <a:off x="2806561" y="170973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5" name="Freeform 32325"/>
          <p:cNvSpPr/>
          <p:nvPr/>
        </p:nvSpPr>
        <p:spPr>
          <a:xfrm rot="0" flipH="0" flipV="0">
            <a:off x="2924399" y="1709736"/>
            <a:ext cx="134073" cy="121767"/>
          </a:xfrm>
          <a:custGeom>
            <a:pathLst>
              <a:path w="7886700" h="7162800">
                <a:moveTo>
                  <a:pt x="0" y="5715000"/>
                </a:moveTo>
                <a:lnTo>
                  <a:pt x="7264400" y="5715000"/>
                </a:lnTo>
                <a:lnTo>
                  <a:pt x="7264400" y="7162800"/>
                </a:lnTo>
                <a:lnTo>
                  <a:pt x="7886700" y="7162800"/>
                </a:lnTo>
                <a:lnTo>
                  <a:pt x="7886700" y="5092700"/>
                </a:lnTo>
                <a:lnTo>
                  <a:pt x="6934200" y="50927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6" name="Freeform 32326"/>
          <p:cNvSpPr/>
          <p:nvPr/>
        </p:nvSpPr>
        <p:spPr>
          <a:xfrm rot="0" flipH="0" flipV="0">
            <a:off x="3072248" y="17077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7" name="Freeform 32327"/>
          <p:cNvSpPr/>
          <p:nvPr/>
        </p:nvSpPr>
        <p:spPr>
          <a:xfrm rot="0" flipH="0" flipV="0">
            <a:off x="3183652" y="17077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8" name="Freeform 32328"/>
          <p:cNvSpPr/>
          <p:nvPr/>
        </p:nvSpPr>
        <p:spPr>
          <a:xfrm rot="0" flipH="0" flipV="0">
            <a:off x="3282059" y="1709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9" name="Freeform 32329"/>
          <p:cNvSpPr/>
          <p:nvPr/>
        </p:nvSpPr>
        <p:spPr>
          <a:xfrm rot="0" flipH="0" flipV="0">
            <a:off x="3390398" y="1709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0" name="Freeform 32330"/>
          <p:cNvSpPr/>
          <p:nvPr/>
        </p:nvSpPr>
        <p:spPr>
          <a:xfrm rot="0" flipH="0" flipV="0">
            <a:off x="3487294" y="17077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1" name="Freeform 32331"/>
          <p:cNvSpPr/>
          <p:nvPr/>
        </p:nvSpPr>
        <p:spPr>
          <a:xfrm rot="0" flipH="0" flipV="0">
            <a:off x="3607291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2" name="Freeform 32332"/>
          <p:cNvSpPr/>
          <p:nvPr/>
        </p:nvSpPr>
        <p:spPr>
          <a:xfrm rot="0" flipH="0" flipV="0">
            <a:off x="3726856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3" name="Freeform 32333"/>
          <p:cNvSpPr/>
          <p:nvPr/>
        </p:nvSpPr>
        <p:spPr>
          <a:xfrm rot="0" flipH="0" flipV="0">
            <a:off x="3846422" y="17097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4" name="Freeform 32334"/>
          <p:cNvSpPr/>
          <p:nvPr/>
        </p:nvSpPr>
        <p:spPr>
          <a:xfrm rot="0" flipH="0" flipV="0">
            <a:off x="3973544" y="17077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5" name="Freeform 32335"/>
          <p:cNvSpPr/>
          <p:nvPr/>
        </p:nvSpPr>
        <p:spPr>
          <a:xfrm rot="0" flipH="0" flipV="0">
            <a:off x="4130244" y="170973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6" name="Freeform 32336"/>
          <p:cNvSpPr/>
          <p:nvPr/>
        </p:nvSpPr>
        <p:spPr>
          <a:xfrm rot="0" flipH="0" flipV="0">
            <a:off x="4237331" y="17077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7" name="Freeform 32337"/>
          <p:cNvSpPr/>
          <p:nvPr/>
        </p:nvSpPr>
        <p:spPr>
          <a:xfrm rot="0" flipH="0" flipV="0">
            <a:off x="4337508" y="1709736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8" name="Freeform 32338"/>
          <p:cNvSpPr/>
          <p:nvPr/>
        </p:nvSpPr>
        <p:spPr>
          <a:xfrm rot="0" flipH="0" flipV="0">
            <a:off x="4454051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9" name="Freeform 32339"/>
          <p:cNvSpPr/>
          <p:nvPr/>
        </p:nvSpPr>
        <p:spPr>
          <a:xfrm rot="0" flipH="0" flipV="0">
            <a:off x="4583332" y="1709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0" name="Freeform 32340"/>
          <p:cNvSpPr/>
          <p:nvPr/>
        </p:nvSpPr>
        <p:spPr>
          <a:xfrm rot="0" flipH="0" flipV="0">
            <a:off x="4687136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1" name="Freeform 32341"/>
          <p:cNvSpPr/>
          <p:nvPr/>
        </p:nvSpPr>
        <p:spPr>
          <a:xfrm rot="0" flipH="0" flipV="0">
            <a:off x="4800225" y="1709736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2" name="Freeform 32342"/>
          <p:cNvSpPr/>
          <p:nvPr/>
        </p:nvSpPr>
        <p:spPr>
          <a:xfrm rot="0" flipH="0" flipV="0">
            <a:off x="4962106" y="1709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3" name="Freeform 32343"/>
          <p:cNvSpPr/>
          <p:nvPr/>
        </p:nvSpPr>
        <p:spPr>
          <a:xfrm rot="0" flipH="0" flipV="0">
            <a:off x="5065912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4" name="Freeform 32344"/>
          <p:cNvSpPr/>
          <p:nvPr/>
        </p:nvSpPr>
        <p:spPr>
          <a:xfrm rot="0" flipH="0" flipV="0">
            <a:off x="5178568" y="17077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5" name="Freeform 32345"/>
          <p:cNvSpPr/>
          <p:nvPr/>
        </p:nvSpPr>
        <p:spPr>
          <a:xfrm rot="0" flipH="0" flipV="0">
            <a:off x="5298565" y="1709736"/>
            <a:ext cx="117881" cy="97155"/>
          </a:xfrm>
          <a:custGeom>
            <a:pathLst>
              <a:path w="6934200" h="5715000">
                <a:moveTo>
                  <a:pt x="0" y="5715000"/>
                </a:moveTo>
                <a:lnTo>
                  <a:pt x="6934200" y="57150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6" name="Freeform 32346"/>
          <p:cNvSpPr/>
          <p:nvPr/>
        </p:nvSpPr>
        <p:spPr>
          <a:xfrm rot="0" flipH="0" flipV="0">
            <a:off x="5450732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7" name="Freeform 32347"/>
          <p:cNvSpPr/>
          <p:nvPr/>
        </p:nvSpPr>
        <p:spPr>
          <a:xfrm rot="0" flipH="0" flipV="0">
            <a:off x="5563388" y="17077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8" name="Freeform 32348"/>
          <p:cNvSpPr/>
          <p:nvPr/>
        </p:nvSpPr>
        <p:spPr>
          <a:xfrm rot="0" flipH="0" flipV="0">
            <a:off x="5666373" y="1709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9" name="Freeform 32349"/>
          <p:cNvSpPr/>
          <p:nvPr/>
        </p:nvSpPr>
        <p:spPr>
          <a:xfrm rot="0" flipH="0" flipV="0">
            <a:off x="5764391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0" name="Freeform 32350"/>
          <p:cNvSpPr/>
          <p:nvPr/>
        </p:nvSpPr>
        <p:spPr>
          <a:xfrm rot="0" flipH="0" flipV="0">
            <a:off x="5893672" y="170779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1" name="Freeform 32351"/>
          <p:cNvSpPr/>
          <p:nvPr/>
        </p:nvSpPr>
        <p:spPr>
          <a:xfrm rot="0" flipH="0" flipV="0">
            <a:off x="6013238" y="1709736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2" name="Freeform 32352"/>
          <p:cNvSpPr/>
          <p:nvPr/>
        </p:nvSpPr>
        <p:spPr>
          <a:xfrm rot="0" flipH="0" flipV="0">
            <a:off x="6079087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3" name="Freeform 32353"/>
          <p:cNvSpPr/>
          <p:nvPr/>
        </p:nvSpPr>
        <p:spPr>
          <a:xfrm rot="0" flipH="0" flipV="0">
            <a:off x="6208368" y="1709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4" name="Freeform 32354"/>
          <p:cNvSpPr/>
          <p:nvPr/>
        </p:nvSpPr>
        <p:spPr>
          <a:xfrm rot="0" flipH="0" flipV="0">
            <a:off x="6305264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5" name="Freeform 32355"/>
          <p:cNvSpPr/>
          <p:nvPr/>
        </p:nvSpPr>
        <p:spPr>
          <a:xfrm rot="0" flipH="0" flipV="0">
            <a:off x="6434545" y="1709736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6" name="Freeform 32356"/>
          <p:cNvSpPr/>
          <p:nvPr/>
        </p:nvSpPr>
        <p:spPr>
          <a:xfrm rot="0" flipH="0" flipV="0">
            <a:off x="6500394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7" name="Freeform 32357"/>
          <p:cNvSpPr/>
          <p:nvPr/>
        </p:nvSpPr>
        <p:spPr>
          <a:xfrm rot="0" flipH="0" flipV="0">
            <a:off x="6680412" y="1709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8" name="Freeform 32358"/>
          <p:cNvSpPr/>
          <p:nvPr/>
        </p:nvSpPr>
        <p:spPr>
          <a:xfrm rot="0" flipH="0" flipV="0">
            <a:off x="6773249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9" name="Freeform 32359"/>
          <p:cNvSpPr/>
          <p:nvPr/>
        </p:nvSpPr>
        <p:spPr>
          <a:xfrm rot="0" flipH="0" flipV="0">
            <a:off x="6902530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0" name="Freeform 32360"/>
          <p:cNvSpPr/>
          <p:nvPr/>
        </p:nvSpPr>
        <p:spPr>
          <a:xfrm rot="0" flipH="0" flipV="0">
            <a:off x="7007846" y="1709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1" name="Freeform 32361"/>
          <p:cNvSpPr/>
          <p:nvPr/>
        </p:nvSpPr>
        <p:spPr>
          <a:xfrm rot="0" flipH="0" flipV="0">
            <a:off x="7116184" y="170779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2" name="Freeform 32362"/>
          <p:cNvSpPr/>
          <p:nvPr/>
        </p:nvSpPr>
        <p:spPr>
          <a:xfrm rot="0" flipH="0" flipV="0">
            <a:off x="7228193" y="17077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3" name="Freeform 32363"/>
          <p:cNvSpPr/>
          <p:nvPr/>
        </p:nvSpPr>
        <p:spPr>
          <a:xfrm rot="0" flipH="0" flipV="0">
            <a:off x="7334804" y="1709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4" name="Freeform 32364"/>
          <p:cNvSpPr/>
          <p:nvPr/>
        </p:nvSpPr>
        <p:spPr>
          <a:xfrm rot="0" flipH="0" flipV="0">
            <a:off x="7425007" y="1709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5" name="Freeform 32365"/>
          <p:cNvSpPr/>
          <p:nvPr/>
        </p:nvSpPr>
        <p:spPr>
          <a:xfrm rot="0" flipH="0" flipV="0">
            <a:off x="7525790" y="17077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6" name="Freeform 32366"/>
          <p:cNvSpPr/>
          <p:nvPr/>
        </p:nvSpPr>
        <p:spPr>
          <a:xfrm rot="0" flipH="0" flipV="0">
            <a:off x="2714847" y="2071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7" name="Freeform 32367"/>
          <p:cNvSpPr/>
          <p:nvPr/>
        </p:nvSpPr>
        <p:spPr>
          <a:xfrm rot="0" flipH="0" flipV="0">
            <a:off x="2811138" y="20697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8" name="Freeform 32368"/>
          <p:cNvSpPr/>
          <p:nvPr/>
        </p:nvSpPr>
        <p:spPr>
          <a:xfrm rot="0" flipH="0" flipV="0">
            <a:off x="2908077" y="2071736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9" name="Freeform 32369"/>
          <p:cNvSpPr/>
          <p:nvPr/>
        </p:nvSpPr>
        <p:spPr>
          <a:xfrm rot="0" flipH="0" flipV="0">
            <a:off x="3031572" y="2069792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0" name="Freeform 32370"/>
          <p:cNvSpPr/>
          <p:nvPr/>
        </p:nvSpPr>
        <p:spPr>
          <a:xfrm rot="0" flipH="0" flipV="0">
            <a:off x="3175361" y="2071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1" name="Freeform 32371"/>
          <p:cNvSpPr/>
          <p:nvPr/>
        </p:nvSpPr>
        <p:spPr>
          <a:xfrm rot="0" flipH="0" flipV="0">
            <a:off x="3283743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2" name="Freeform 32372"/>
          <p:cNvSpPr/>
          <p:nvPr/>
        </p:nvSpPr>
        <p:spPr>
          <a:xfrm rot="0" flipH="0" flipV="0">
            <a:off x="3403352" y="20717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3" name="Freeform 32373"/>
          <p:cNvSpPr/>
          <p:nvPr/>
        </p:nvSpPr>
        <p:spPr>
          <a:xfrm rot="0" flipH="0" flipV="0">
            <a:off x="3537426" y="2021215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4" name="Freeform 32374"/>
          <p:cNvSpPr/>
          <p:nvPr/>
        </p:nvSpPr>
        <p:spPr>
          <a:xfrm rot="0" flipH="0" flipV="0">
            <a:off x="3709498" y="2071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5" name="Freeform 32375"/>
          <p:cNvSpPr/>
          <p:nvPr/>
        </p:nvSpPr>
        <p:spPr>
          <a:xfrm rot="0" flipH="0" flipV="0">
            <a:off x="3802335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6" name="Freeform 32376"/>
          <p:cNvSpPr/>
          <p:nvPr/>
        </p:nvSpPr>
        <p:spPr>
          <a:xfrm rot="0" flipH="0" flipV="0">
            <a:off x="3931659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7" name="Freeform 32377"/>
          <p:cNvSpPr/>
          <p:nvPr/>
        </p:nvSpPr>
        <p:spPr>
          <a:xfrm rot="0" flipH="0" flipV="0">
            <a:off x="4037018" y="2071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8" name="Freeform 32378"/>
          <p:cNvSpPr/>
          <p:nvPr/>
        </p:nvSpPr>
        <p:spPr>
          <a:xfrm rot="0" flipH="0" flipV="0">
            <a:off x="4145400" y="2069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9" name="Freeform 32379"/>
          <p:cNvSpPr/>
          <p:nvPr/>
        </p:nvSpPr>
        <p:spPr>
          <a:xfrm rot="0" flipH="0" flipV="0">
            <a:off x="4258100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0" name="Freeform 32380"/>
          <p:cNvSpPr/>
          <p:nvPr/>
        </p:nvSpPr>
        <p:spPr>
          <a:xfrm rot="0" flipH="0" flipV="0">
            <a:off x="4373391" y="2071736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1" name="Freeform 32381"/>
          <p:cNvSpPr/>
          <p:nvPr/>
        </p:nvSpPr>
        <p:spPr>
          <a:xfrm rot="0" flipH="0" flipV="0">
            <a:off x="4496885" y="2071736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2" name="Freeform 32382"/>
          <p:cNvSpPr/>
          <p:nvPr/>
        </p:nvSpPr>
        <p:spPr>
          <a:xfrm rot="0" flipH="0" flipV="0">
            <a:off x="4641970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3" name="Freeform 32383"/>
          <p:cNvSpPr/>
          <p:nvPr/>
        </p:nvSpPr>
        <p:spPr>
          <a:xfrm rot="0" flipH="0" flipV="0">
            <a:off x="4803679" y="2071736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4" name="Freeform 32384"/>
          <p:cNvSpPr/>
          <p:nvPr/>
        </p:nvSpPr>
        <p:spPr>
          <a:xfrm rot="0" flipH="0" flipV="0">
            <a:off x="4909254" y="2069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5" name="Freeform 32385"/>
          <p:cNvSpPr/>
          <p:nvPr/>
        </p:nvSpPr>
        <p:spPr>
          <a:xfrm rot="0" flipH="0" flipV="0">
            <a:off x="5010080" y="207173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6" name="Freeform 32386"/>
          <p:cNvSpPr/>
          <p:nvPr/>
        </p:nvSpPr>
        <p:spPr>
          <a:xfrm rot="0" flipH="0" flipV="0">
            <a:off x="5125802" y="2071736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7" name="Freeform 32387"/>
          <p:cNvSpPr/>
          <p:nvPr/>
        </p:nvSpPr>
        <p:spPr>
          <a:xfrm rot="0" flipH="0" flipV="0">
            <a:off x="5279739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8" name="Freeform 32388"/>
          <p:cNvSpPr/>
          <p:nvPr/>
        </p:nvSpPr>
        <p:spPr>
          <a:xfrm rot="0" flipH="0" flipV="0">
            <a:off x="5401075" y="2069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9" name="Freeform 32389"/>
          <p:cNvSpPr/>
          <p:nvPr/>
        </p:nvSpPr>
        <p:spPr>
          <a:xfrm rot="0" flipH="0" flipV="0">
            <a:off x="5513774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0" name="Freeform 32390"/>
          <p:cNvSpPr/>
          <p:nvPr/>
        </p:nvSpPr>
        <p:spPr>
          <a:xfrm rot="0" flipH="0" flipV="0">
            <a:off x="5643099" y="2071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1" name="Freeform 32391"/>
          <p:cNvSpPr/>
          <p:nvPr/>
        </p:nvSpPr>
        <p:spPr>
          <a:xfrm rot="0" flipH="0" flipV="0">
            <a:off x="5739390" y="20697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2" name="Freeform 32392"/>
          <p:cNvSpPr/>
          <p:nvPr/>
        </p:nvSpPr>
        <p:spPr>
          <a:xfrm rot="0" flipH="0" flipV="0">
            <a:off x="5846045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3" name="Freeform 32393"/>
          <p:cNvSpPr/>
          <p:nvPr/>
        </p:nvSpPr>
        <p:spPr>
          <a:xfrm rot="0" flipH="0" flipV="0">
            <a:off x="5965653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4" name="Freeform 32394"/>
          <p:cNvSpPr/>
          <p:nvPr/>
        </p:nvSpPr>
        <p:spPr>
          <a:xfrm rot="0" flipH="0" flipV="0">
            <a:off x="6080080" y="2069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5" name="Freeform 32395"/>
          <p:cNvSpPr/>
          <p:nvPr/>
        </p:nvSpPr>
        <p:spPr>
          <a:xfrm rot="0" flipH="0" flipV="0">
            <a:off x="6250857" y="2071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6" name="Freeform 32396"/>
          <p:cNvSpPr/>
          <p:nvPr/>
        </p:nvSpPr>
        <p:spPr>
          <a:xfrm rot="0" flipH="0" flipV="0">
            <a:off x="6347149" y="20697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7" name="Freeform 32397"/>
          <p:cNvSpPr/>
          <p:nvPr/>
        </p:nvSpPr>
        <p:spPr>
          <a:xfrm rot="0" flipH="0" flipV="0">
            <a:off x="6444088" y="2071736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8" name="Freeform 32398"/>
          <p:cNvSpPr/>
          <p:nvPr/>
        </p:nvSpPr>
        <p:spPr>
          <a:xfrm rot="0" flipH="0" flipV="0">
            <a:off x="6567582" y="2069792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9" name="Freeform 32399"/>
          <p:cNvSpPr/>
          <p:nvPr/>
        </p:nvSpPr>
        <p:spPr>
          <a:xfrm rot="0" flipH="0" flipV="0">
            <a:off x="6711372" y="2071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0" name="Freeform 32400"/>
          <p:cNvSpPr/>
          <p:nvPr/>
        </p:nvSpPr>
        <p:spPr>
          <a:xfrm rot="0" flipH="0" flipV="0">
            <a:off x="6819754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1" name="Freeform 32401"/>
          <p:cNvSpPr/>
          <p:nvPr/>
        </p:nvSpPr>
        <p:spPr>
          <a:xfrm rot="0" flipH="0" flipV="0">
            <a:off x="6939362" y="20717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2" name="Freeform 32402"/>
          <p:cNvSpPr/>
          <p:nvPr/>
        </p:nvSpPr>
        <p:spPr>
          <a:xfrm rot="0" flipH="0" flipV="0">
            <a:off x="7063073" y="2071736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3" name="Freeform 32403"/>
          <p:cNvSpPr/>
          <p:nvPr/>
        </p:nvSpPr>
        <p:spPr>
          <a:xfrm rot="0" flipH="0" flipV="0">
            <a:off x="7231043" y="2069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4" name="Freeform 32404"/>
          <p:cNvSpPr/>
          <p:nvPr/>
        </p:nvSpPr>
        <p:spPr>
          <a:xfrm rot="0" flipH="0" flipV="0">
            <a:off x="7350651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5" name="Freeform 32405"/>
          <p:cNvSpPr/>
          <p:nvPr/>
        </p:nvSpPr>
        <p:spPr>
          <a:xfrm rot="0" flipH="0" flipV="0">
            <a:off x="7465079" y="2069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6" name="Freeform 32406"/>
          <p:cNvSpPr/>
          <p:nvPr/>
        </p:nvSpPr>
        <p:spPr>
          <a:xfrm rot="0" flipH="0" flipV="0">
            <a:off x="7577779" y="2071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7" name="Freeform 32407"/>
          <p:cNvSpPr/>
          <p:nvPr/>
        </p:nvSpPr>
        <p:spPr>
          <a:xfrm rot="0" flipH="0" flipV="0">
            <a:off x="7670616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8" name="Freeform 32408"/>
          <p:cNvSpPr/>
          <p:nvPr/>
        </p:nvSpPr>
        <p:spPr>
          <a:xfrm rot="0" flipH="0" flipV="0">
            <a:off x="7799939" y="2071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9" name="Freeform 32409"/>
          <p:cNvSpPr/>
          <p:nvPr/>
        </p:nvSpPr>
        <p:spPr>
          <a:xfrm rot="0" flipH="0" flipV="0">
            <a:off x="2714847" y="2433519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0" name="Freeform 32410"/>
          <p:cNvSpPr/>
          <p:nvPr/>
        </p:nvSpPr>
        <p:spPr>
          <a:xfrm rot="0" flipH="0" flipV="0">
            <a:off x="2811743" y="2431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1" name="Freeform 32411"/>
          <p:cNvSpPr/>
          <p:nvPr/>
        </p:nvSpPr>
        <p:spPr>
          <a:xfrm rot="0" flipH="0" flipV="0">
            <a:off x="2932819" y="2431792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2" name="Freeform 32412"/>
          <p:cNvSpPr/>
          <p:nvPr/>
        </p:nvSpPr>
        <p:spPr>
          <a:xfrm rot="0" flipH="0" flipV="0">
            <a:off x="3039863" y="243373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3" name="Freeform 32413"/>
          <p:cNvSpPr/>
          <p:nvPr/>
        </p:nvSpPr>
        <p:spPr>
          <a:xfrm rot="0" flipH="0" flipV="0">
            <a:off x="3167200" y="2431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4" name="Freeform 32414"/>
          <p:cNvSpPr/>
          <p:nvPr/>
        </p:nvSpPr>
        <p:spPr>
          <a:xfrm rot="0" flipH="0" flipV="0">
            <a:off x="3287198" y="2433735"/>
            <a:ext cx="134073" cy="121767"/>
          </a:xfrm>
          <a:custGeom>
            <a:pathLst>
              <a:path w="7886700" h="7162800">
                <a:moveTo>
                  <a:pt x="0" y="5715000"/>
                </a:moveTo>
                <a:lnTo>
                  <a:pt x="7264400" y="5715000"/>
                </a:lnTo>
                <a:lnTo>
                  <a:pt x="7264400" y="7162800"/>
                </a:lnTo>
                <a:lnTo>
                  <a:pt x="7886700" y="7162800"/>
                </a:lnTo>
                <a:lnTo>
                  <a:pt x="7886700" y="5092700"/>
                </a:lnTo>
                <a:lnTo>
                  <a:pt x="6934200" y="50927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5" name="Freeform 32415"/>
          <p:cNvSpPr/>
          <p:nvPr/>
        </p:nvSpPr>
        <p:spPr>
          <a:xfrm rot="0" flipH="0" flipV="0">
            <a:off x="3435046" y="2431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6" name="Freeform 32416"/>
          <p:cNvSpPr/>
          <p:nvPr/>
        </p:nvSpPr>
        <p:spPr>
          <a:xfrm rot="0" flipH="0" flipV="0">
            <a:off x="3555043" y="2433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7" name="Freeform 32417"/>
          <p:cNvSpPr/>
          <p:nvPr/>
        </p:nvSpPr>
        <p:spPr>
          <a:xfrm rot="0" flipH="0" flipV="0">
            <a:off x="3674609" y="24337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8" name="Freeform 32418"/>
          <p:cNvSpPr/>
          <p:nvPr/>
        </p:nvSpPr>
        <p:spPr>
          <a:xfrm rot="0" flipH="0" flipV="0">
            <a:off x="3788993" y="2431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9" name="Freeform 32419"/>
          <p:cNvSpPr/>
          <p:nvPr/>
        </p:nvSpPr>
        <p:spPr>
          <a:xfrm rot="0" flipH="0" flipV="0">
            <a:off x="3959726" y="2433519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0" name="Freeform 32420"/>
          <p:cNvSpPr/>
          <p:nvPr/>
        </p:nvSpPr>
        <p:spPr>
          <a:xfrm rot="0" flipH="0" flipV="0">
            <a:off x="4055975" y="24317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1" name="Freeform 32421"/>
          <p:cNvSpPr/>
          <p:nvPr/>
        </p:nvSpPr>
        <p:spPr>
          <a:xfrm rot="0" flipH="0" flipV="0">
            <a:off x="4152870" y="243373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2" name="Freeform 32422"/>
          <p:cNvSpPr/>
          <p:nvPr/>
        </p:nvSpPr>
        <p:spPr>
          <a:xfrm rot="0" flipH="0" flipV="0">
            <a:off x="4276322" y="2431792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3" name="Freeform 32423"/>
          <p:cNvSpPr/>
          <p:nvPr/>
        </p:nvSpPr>
        <p:spPr>
          <a:xfrm rot="0" flipH="0" flipV="0">
            <a:off x="4420111" y="243373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4" name="Freeform 32424"/>
          <p:cNvSpPr/>
          <p:nvPr/>
        </p:nvSpPr>
        <p:spPr>
          <a:xfrm rot="0" flipH="0" flipV="0">
            <a:off x="4528450" y="2433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5" name="Freeform 32425"/>
          <p:cNvSpPr/>
          <p:nvPr/>
        </p:nvSpPr>
        <p:spPr>
          <a:xfrm rot="0" flipH="0" flipV="0">
            <a:off x="4641107" y="2431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6" name="Freeform 32426"/>
          <p:cNvSpPr/>
          <p:nvPr/>
        </p:nvSpPr>
        <p:spPr>
          <a:xfrm rot="0" flipH="0" flipV="0">
            <a:off x="4770388" y="2433735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7" name="Freeform 32427"/>
          <p:cNvSpPr/>
          <p:nvPr/>
        </p:nvSpPr>
        <p:spPr>
          <a:xfrm rot="0" flipH="0" flipV="0">
            <a:off x="4836237" y="2431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8" name="Freeform 32428"/>
          <p:cNvSpPr/>
          <p:nvPr/>
        </p:nvSpPr>
        <p:spPr>
          <a:xfrm rot="0" flipH="0" flipV="0">
            <a:off x="5023163" y="2379760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9" name="Freeform 32429"/>
          <p:cNvSpPr/>
          <p:nvPr/>
        </p:nvSpPr>
        <p:spPr>
          <a:xfrm rot="0" flipH="0" flipV="0">
            <a:off x="5168852" y="2379760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0" name="Freeform 32430"/>
          <p:cNvSpPr/>
          <p:nvPr/>
        </p:nvSpPr>
        <p:spPr>
          <a:xfrm rot="0" flipH="0" flipV="0">
            <a:off x="5337211" y="2377817"/>
            <a:ext cx="122631" cy="155016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1" name="Rectangle 32431"/>
          <p:cNvSpPr/>
          <p:nvPr/>
        </p:nvSpPr>
        <p:spPr>
          <a:xfrm rot="0" flipH="0" flipV="0">
            <a:off x="2519997" y="2892890"/>
            <a:ext cx="2247626" cy="43180"/>
          </a:xfrm>
          <a:prstGeom prst="rect">
            <a:avLst/>
          </a:prstGeom>
        </p:spPr>
      </p:sp>
      <p:sp>
        <p:nvSpPr>
          <p:cNvPr id="32432" name="Freeform 32432"/>
          <p:cNvSpPr/>
          <p:nvPr/>
        </p:nvSpPr>
        <p:spPr>
          <a:xfrm rot="0" flipH="0" flipV="0">
            <a:off x="2705779" y="2793791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3" name="Freeform 32433"/>
          <p:cNvSpPr/>
          <p:nvPr/>
        </p:nvSpPr>
        <p:spPr>
          <a:xfrm rot="0" flipH="0" flipV="0">
            <a:off x="2820854" y="2795735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4" name="Freeform 32434"/>
          <p:cNvSpPr/>
          <p:nvPr/>
        </p:nvSpPr>
        <p:spPr>
          <a:xfrm rot="0" flipH="0" flipV="0">
            <a:off x="2913691" y="279379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5" name="Freeform 32435"/>
          <p:cNvSpPr/>
          <p:nvPr/>
        </p:nvSpPr>
        <p:spPr>
          <a:xfrm rot="0" flipH="0" flipV="0">
            <a:off x="3026391" y="2795735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6" name="Freeform 32436"/>
          <p:cNvSpPr/>
          <p:nvPr/>
        </p:nvSpPr>
        <p:spPr>
          <a:xfrm rot="0" flipH="0" flipV="0">
            <a:off x="3138011" y="2793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7" name="Freeform 32437"/>
          <p:cNvSpPr/>
          <p:nvPr/>
        </p:nvSpPr>
        <p:spPr>
          <a:xfrm rot="0" flipH="0" flipV="0">
            <a:off x="3267335" y="27937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8" name="Freeform 32438"/>
          <p:cNvSpPr/>
          <p:nvPr/>
        </p:nvSpPr>
        <p:spPr>
          <a:xfrm rot="0" flipH="0" flipV="0">
            <a:off x="3368808" y="279573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9" name="Freeform 32439"/>
          <p:cNvSpPr/>
          <p:nvPr/>
        </p:nvSpPr>
        <p:spPr>
          <a:xfrm rot="0" flipH="0" flipV="0">
            <a:off x="3477190" y="2795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0" name="Freeform 32440"/>
          <p:cNvSpPr/>
          <p:nvPr/>
        </p:nvSpPr>
        <p:spPr>
          <a:xfrm rot="0" flipH="0" flipV="0">
            <a:off x="3596798" y="279573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1" name="Freeform 32441"/>
          <p:cNvSpPr/>
          <p:nvPr/>
        </p:nvSpPr>
        <p:spPr>
          <a:xfrm rot="0" flipH="0" flipV="0">
            <a:off x="3730872" y="274521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2" name="Freeform 32442"/>
          <p:cNvSpPr/>
          <p:nvPr/>
        </p:nvSpPr>
        <p:spPr>
          <a:xfrm rot="0" flipH="0" flipV="0">
            <a:off x="3902944" y="2795735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3" name="Freeform 32443"/>
          <p:cNvSpPr/>
          <p:nvPr/>
        </p:nvSpPr>
        <p:spPr>
          <a:xfrm rot="0" flipH="0" flipV="0">
            <a:off x="3995781" y="2793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4" name="Freeform 32444"/>
          <p:cNvSpPr/>
          <p:nvPr/>
        </p:nvSpPr>
        <p:spPr>
          <a:xfrm rot="0" flipH="0" flipV="0">
            <a:off x="4125106" y="2795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5" name="Freeform 32445"/>
          <p:cNvSpPr/>
          <p:nvPr/>
        </p:nvSpPr>
        <p:spPr>
          <a:xfrm rot="0" flipH="0" flipV="0">
            <a:off x="4230465" y="279573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6" name="Freeform 32446"/>
          <p:cNvSpPr/>
          <p:nvPr/>
        </p:nvSpPr>
        <p:spPr>
          <a:xfrm rot="0" flipH="0" flipV="0">
            <a:off x="4338847" y="27937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7" name="Freeform 32447"/>
          <p:cNvSpPr/>
          <p:nvPr/>
        </p:nvSpPr>
        <p:spPr>
          <a:xfrm rot="0" flipH="0" flipV="0">
            <a:off x="4451546" y="2793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8" name="Freeform 32448"/>
          <p:cNvSpPr/>
          <p:nvPr/>
        </p:nvSpPr>
        <p:spPr>
          <a:xfrm rot="0" flipH="0" flipV="0">
            <a:off x="4566837" y="279573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9" name="Freeform 32449"/>
          <p:cNvSpPr/>
          <p:nvPr/>
        </p:nvSpPr>
        <p:spPr>
          <a:xfrm rot="0" flipH="0" flipV="0">
            <a:off x="4690332" y="2795735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0" name="Rectangle 32450"/>
          <p:cNvSpPr/>
          <p:nvPr/>
        </p:nvSpPr>
        <p:spPr>
          <a:xfrm rot="0" flipH="0" flipV="0">
            <a:off x="2718003" y="3887851"/>
            <a:ext cx="5708993" cy="248818"/>
          </a:xfrm>
          <a:prstGeom prst="rect">
            <a:avLst/>
          </a:prstGeom>
        </p:spPr>
      </p:sp>
      <p:sp>
        <p:nvSpPr>
          <p:cNvPr id="32451" name="Freeform 32451"/>
          <p:cNvSpPr/>
          <p:nvPr/>
        </p:nvSpPr>
        <p:spPr>
          <a:xfrm rot="0" flipH="0" flipV="0">
            <a:off x="2730322" y="3907688"/>
            <a:ext cx="57785" cy="89662"/>
          </a:xfrm>
          <a:custGeom>
            <a:pathLst>
              <a:path w="5778500" h="8966200">
                <a:moveTo>
                  <a:pt x="0" y="8915400"/>
                </a:moveTo>
                <a:cubicBezTo>
                  <a:pt x="520700" y="8966200"/>
                  <a:pt x="1663700" y="8966200"/>
                  <a:pt x="2476500" y="8966200"/>
                </a:cubicBezTo>
                <a:cubicBezTo>
                  <a:pt x="4356100" y="8966200"/>
                  <a:pt x="5778500" y="8130183"/>
                  <a:pt x="5778500" y="6306344"/>
                </a:cubicBezTo>
                <a:cubicBezTo>
                  <a:pt x="5778500" y="5128419"/>
                  <a:pt x="5092700" y="4457105"/>
                  <a:pt x="4216400" y="4241800"/>
                </a:cubicBezTo>
                <a:lnTo>
                  <a:pt x="4216400" y="4216400"/>
                </a:lnTo>
                <a:cubicBezTo>
                  <a:pt x="4978400" y="3860800"/>
                  <a:pt x="5486400" y="3213100"/>
                  <a:pt x="5486400" y="2197100"/>
                </a:cubicBezTo>
                <a:cubicBezTo>
                  <a:pt x="5486400" y="965200"/>
                  <a:pt x="4686300" y="0"/>
                  <a:pt x="2565400" y="0"/>
                </a:cubicBezTo>
                <a:cubicBezTo>
                  <a:pt x="1676400" y="0"/>
                  <a:pt x="495300" y="38100"/>
                  <a:pt x="0" y="63500"/>
                </a:cubicBezTo>
                <a:close/>
                <a:moveTo>
                  <a:pt x="2667000" y="5105400"/>
                </a:moveTo>
                <a:cubicBezTo>
                  <a:pt x="3644900" y="5105400"/>
                  <a:pt x="4216400" y="5486400"/>
                  <a:pt x="4216400" y="6235700"/>
                </a:cubicBezTo>
                <a:cubicBezTo>
                  <a:pt x="4216400" y="7073900"/>
                  <a:pt x="3644900" y="7518400"/>
                  <a:pt x="2590800" y="7518400"/>
                </a:cubicBezTo>
                <a:cubicBezTo>
                  <a:pt x="2146300" y="7518400"/>
                  <a:pt x="1778000" y="7480300"/>
                  <a:pt x="1562100" y="7454900"/>
                </a:cubicBezTo>
                <a:lnTo>
                  <a:pt x="1562100" y="5105400"/>
                </a:lnTo>
                <a:close/>
                <a:moveTo>
                  <a:pt x="2540000" y="1473200"/>
                </a:moveTo>
                <a:cubicBezTo>
                  <a:pt x="3378200" y="1473200"/>
                  <a:pt x="3937000" y="1852018"/>
                  <a:pt x="3937000" y="2571949"/>
                </a:cubicBezTo>
                <a:cubicBezTo>
                  <a:pt x="3937000" y="3380185"/>
                  <a:pt x="3340100" y="3746500"/>
                  <a:pt x="2616200" y="3746500"/>
                </a:cubicBezTo>
                <a:lnTo>
                  <a:pt x="1562100" y="3746500"/>
                </a:lnTo>
                <a:lnTo>
                  <a:pt x="1562100" y="1498600"/>
                </a:lnTo>
                <a:cubicBezTo>
                  <a:pt x="1841500" y="1473200"/>
                  <a:pt x="2184400" y="1473200"/>
                  <a:pt x="2540000" y="147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2" name="Freeform 32452"/>
          <p:cNvSpPr/>
          <p:nvPr/>
        </p:nvSpPr>
        <p:spPr>
          <a:xfrm rot="0" flipH="0" flipV="0">
            <a:off x="2797251" y="3907815"/>
            <a:ext cx="88900" cy="89154"/>
          </a:xfrm>
          <a:custGeom>
            <a:pathLst>
              <a:path w="8890000" h="8915400">
                <a:moveTo>
                  <a:pt x="0" y="8915400"/>
                </a:moveTo>
                <a:lnTo>
                  <a:pt x="1574800" y="8915400"/>
                </a:lnTo>
                <a:lnTo>
                  <a:pt x="2501900" y="6642100"/>
                </a:lnTo>
                <a:lnTo>
                  <a:pt x="6299200" y="6642100"/>
                </a:lnTo>
                <a:lnTo>
                  <a:pt x="7226300" y="8915400"/>
                </a:lnTo>
                <a:lnTo>
                  <a:pt x="8890000" y="8915400"/>
                </a:lnTo>
                <a:lnTo>
                  <a:pt x="5130800" y="0"/>
                </a:lnTo>
                <a:lnTo>
                  <a:pt x="3759200" y="0"/>
                </a:lnTo>
                <a:close/>
                <a:moveTo>
                  <a:pt x="4406900" y="2019300"/>
                </a:moveTo>
                <a:lnTo>
                  <a:pt x="5702300" y="5181600"/>
                </a:lnTo>
                <a:lnTo>
                  <a:pt x="3098800" y="518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3" name="Freeform 32453"/>
          <p:cNvSpPr/>
          <p:nvPr/>
        </p:nvSpPr>
        <p:spPr>
          <a:xfrm rot="0" flipH="0" flipV="0">
            <a:off x="2887675" y="3908069"/>
            <a:ext cx="118618" cy="88900"/>
          </a:xfrm>
          <a:custGeom>
            <a:pathLst>
              <a:path w="11861800" h="8890000">
                <a:moveTo>
                  <a:pt x="3479800" y="4254500"/>
                </a:moveTo>
                <a:lnTo>
                  <a:pt x="0" y="8890000"/>
                </a:lnTo>
                <a:lnTo>
                  <a:pt x="1790700" y="8890000"/>
                </a:lnTo>
                <a:lnTo>
                  <a:pt x="5156200" y="4279900"/>
                </a:lnTo>
                <a:lnTo>
                  <a:pt x="5156200" y="8890000"/>
                </a:lnTo>
                <a:lnTo>
                  <a:pt x="6705600" y="8890000"/>
                </a:lnTo>
                <a:lnTo>
                  <a:pt x="6705600" y="4279900"/>
                </a:lnTo>
                <a:lnTo>
                  <a:pt x="10058400" y="8890000"/>
                </a:lnTo>
                <a:lnTo>
                  <a:pt x="11861800" y="8890000"/>
                </a:lnTo>
                <a:lnTo>
                  <a:pt x="8382000" y="4241800"/>
                </a:lnTo>
                <a:lnTo>
                  <a:pt x="11722100" y="0"/>
                </a:lnTo>
                <a:lnTo>
                  <a:pt x="9918700" y="0"/>
                </a:lnTo>
                <a:lnTo>
                  <a:pt x="6705600" y="4241800"/>
                </a:lnTo>
                <a:lnTo>
                  <a:pt x="6705600" y="0"/>
                </a:lnTo>
                <a:lnTo>
                  <a:pt x="5156200" y="0"/>
                </a:lnTo>
                <a:lnTo>
                  <a:pt x="5156200" y="4241800"/>
                </a:lnTo>
                <a:lnTo>
                  <a:pt x="19304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4" name="Freeform 32454"/>
          <p:cNvSpPr/>
          <p:nvPr/>
        </p:nvSpPr>
        <p:spPr>
          <a:xfrm rot="0" flipH="0" flipV="0">
            <a:off x="3019882" y="3908069"/>
            <a:ext cx="71755" cy="88900"/>
          </a:xfrm>
          <a:custGeom>
            <a:pathLst>
              <a:path w="7175500" h="8890000">
                <a:moveTo>
                  <a:pt x="56261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5626100" y="0"/>
                </a:lnTo>
                <a:lnTo>
                  <a:pt x="5626100" y="3632200"/>
                </a:lnTo>
                <a:lnTo>
                  <a:pt x="1562100" y="3632200"/>
                </a:lnTo>
                <a:lnTo>
                  <a:pt x="1562100" y="0"/>
                </a:lnTo>
                <a:lnTo>
                  <a:pt x="0" y="0"/>
                </a:lnTo>
                <a:lnTo>
                  <a:pt x="0" y="8890000"/>
                </a:lnTo>
                <a:lnTo>
                  <a:pt x="1562100" y="8890000"/>
                </a:lnTo>
                <a:lnTo>
                  <a:pt x="1562100" y="5092700"/>
                </a:lnTo>
                <a:lnTo>
                  <a:pt x="5626100" y="509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5" name="Freeform 32455"/>
          <p:cNvSpPr/>
          <p:nvPr/>
        </p:nvSpPr>
        <p:spPr>
          <a:xfrm rot="0" flipH="0" flipV="0">
            <a:off x="3109671" y="3906672"/>
            <a:ext cx="92583" cy="91694"/>
          </a:xfrm>
          <a:custGeom>
            <a:pathLst>
              <a:path w="9258300" h="9169400">
                <a:moveTo>
                  <a:pt x="0" y="4584700"/>
                </a:moveTo>
                <a:cubicBezTo>
                  <a:pt x="0" y="7353300"/>
                  <a:pt x="1981200" y="9169400"/>
                  <a:pt x="4622800" y="9169400"/>
                </a:cubicBezTo>
                <a:cubicBezTo>
                  <a:pt x="7264400" y="9169400"/>
                  <a:pt x="9258300" y="7251700"/>
                  <a:pt x="9258300" y="4584700"/>
                </a:cubicBezTo>
                <a:cubicBezTo>
                  <a:pt x="9258300" y="1816100"/>
                  <a:pt x="7264400" y="0"/>
                  <a:pt x="4622800" y="0"/>
                </a:cubicBezTo>
                <a:cubicBezTo>
                  <a:pt x="1892300" y="0"/>
                  <a:pt x="0" y="2006600"/>
                  <a:pt x="0" y="4584700"/>
                </a:cubicBezTo>
                <a:close/>
                <a:moveTo>
                  <a:pt x="1651000" y="4584700"/>
                </a:moveTo>
                <a:cubicBezTo>
                  <a:pt x="1651000" y="2743200"/>
                  <a:pt x="2921000" y="1460500"/>
                  <a:pt x="4622800" y="1460500"/>
                </a:cubicBezTo>
                <a:cubicBezTo>
                  <a:pt x="6299200" y="1460500"/>
                  <a:pt x="7607300" y="2743200"/>
                  <a:pt x="7607300" y="4584700"/>
                </a:cubicBezTo>
                <a:cubicBezTo>
                  <a:pt x="7607300" y="6337300"/>
                  <a:pt x="6489700" y="7708900"/>
                  <a:pt x="4622800" y="7708900"/>
                </a:cubicBezTo>
                <a:cubicBezTo>
                  <a:pt x="2959100" y="7708900"/>
                  <a:pt x="1651000" y="6362700"/>
                  <a:pt x="1651000" y="4584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6" name="Freeform 32456"/>
          <p:cNvSpPr/>
          <p:nvPr/>
        </p:nvSpPr>
        <p:spPr>
          <a:xfrm rot="0" flipH="0" flipV="0">
            <a:off x="3218383" y="3938422"/>
            <a:ext cx="19431" cy="59182"/>
          </a:xfrm>
          <a:custGeom>
            <a:pathLst>
              <a:path w="1943100" h="59182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  <a:moveTo>
                  <a:pt x="0" y="4902200"/>
                </a:moveTo>
                <a:cubicBezTo>
                  <a:pt x="0" y="5422900"/>
                  <a:pt x="381000" y="5918200"/>
                  <a:pt x="1016000" y="5918200"/>
                </a:cubicBezTo>
                <a:cubicBezTo>
                  <a:pt x="1562100" y="5918200"/>
                  <a:pt x="1943100" y="5422900"/>
                  <a:pt x="1943100" y="4902200"/>
                </a:cubicBezTo>
                <a:cubicBezTo>
                  <a:pt x="1943100" y="4457700"/>
                  <a:pt x="1562100" y="3962400"/>
                  <a:pt x="1016000" y="3962400"/>
                </a:cubicBezTo>
                <a:cubicBezTo>
                  <a:pt x="381000" y="3962400"/>
                  <a:pt x="0" y="4457700"/>
                  <a:pt x="0" y="4902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7" name="Freeform 32457"/>
          <p:cNvSpPr/>
          <p:nvPr/>
        </p:nvSpPr>
        <p:spPr>
          <a:xfrm rot="0" flipH="0" flipV="0">
            <a:off x="3283407" y="3939184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8" name="Freeform 32458"/>
          <p:cNvSpPr/>
          <p:nvPr/>
        </p:nvSpPr>
        <p:spPr>
          <a:xfrm rot="0" flipH="0" flipV="0">
            <a:off x="3374085" y="3939819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9" name="Freeform 32459"/>
          <p:cNvSpPr/>
          <p:nvPr/>
        </p:nvSpPr>
        <p:spPr>
          <a:xfrm rot="0" flipH="0" flipV="0">
            <a:off x="3443935" y="39384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0" name="Freeform 32460"/>
          <p:cNvSpPr/>
          <p:nvPr/>
        </p:nvSpPr>
        <p:spPr>
          <a:xfrm rot="0" flipH="0" flipV="0">
            <a:off x="3511245" y="39384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1" name="Freeform 32461"/>
          <p:cNvSpPr/>
          <p:nvPr/>
        </p:nvSpPr>
        <p:spPr>
          <a:xfrm rot="0" flipH="0" flipV="0">
            <a:off x="3586175" y="3939819"/>
            <a:ext cx="38354" cy="57150"/>
          </a:xfrm>
          <a:custGeom>
            <a:pathLst>
              <a:path w="38354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1371600"/>
                </a:lnTo>
                <a:lnTo>
                  <a:pt x="3835400" y="1371600"/>
                </a:lnTo>
                <a:lnTo>
                  <a:pt x="383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2" name="Freeform 32462"/>
          <p:cNvSpPr/>
          <p:nvPr/>
        </p:nvSpPr>
        <p:spPr>
          <a:xfrm rot="0" flipH="0" flipV="0">
            <a:off x="3633673" y="39384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3" name="Freeform 32463"/>
          <p:cNvSpPr/>
          <p:nvPr/>
        </p:nvSpPr>
        <p:spPr>
          <a:xfrm rot="0" flipH="0" flipV="0">
            <a:off x="3700856" y="39384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4" name="Freeform 32464"/>
          <p:cNvSpPr/>
          <p:nvPr/>
        </p:nvSpPr>
        <p:spPr>
          <a:xfrm rot="0" flipH="0" flipV="0">
            <a:off x="3763340" y="3939819"/>
            <a:ext cx="63881" cy="57150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5" name="Freeform 32465"/>
          <p:cNvSpPr/>
          <p:nvPr/>
        </p:nvSpPr>
        <p:spPr>
          <a:xfrm rot="0" flipH="0" flipV="0">
            <a:off x="3843477" y="3939819"/>
            <a:ext cx="63881" cy="57150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6" name="Freeform 32466"/>
          <p:cNvSpPr/>
          <p:nvPr/>
        </p:nvSpPr>
        <p:spPr>
          <a:xfrm rot="0" flipH="0" flipV="0">
            <a:off x="3916121" y="3939819"/>
            <a:ext cx="62611" cy="82550"/>
          </a:xfrm>
          <a:custGeom>
            <a:pathLst>
              <a:path w="6261100" h="8255000">
                <a:moveTo>
                  <a:pt x="6261100" y="0"/>
                </a:moveTo>
                <a:lnTo>
                  <a:pt x="4597400" y="0"/>
                </a:lnTo>
                <a:lnTo>
                  <a:pt x="3568700" y="3111500"/>
                </a:lnTo>
                <a:cubicBezTo>
                  <a:pt x="3467100" y="3403600"/>
                  <a:pt x="3416300" y="3683000"/>
                  <a:pt x="3365500" y="3949700"/>
                </a:cubicBezTo>
                <a:cubicBezTo>
                  <a:pt x="3276600" y="3670300"/>
                  <a:pt x="3200400" y="3403600"/>
                  <a:pt x="3086100" y="3124200"/>
                </a:cubicBezTo>
                <a:lnTo>
                  <a:pt x="1752600" y="0"/>
                </a:lnTo>
                <a:lnTo>
                  <a:pt x="0" y="0"/>
                </a:lnTo>
                <a:lnTo>
                  <a:pt x="2641600" y="5715000"/>
                </a:lnTo>
                <a:lnTo>
                  <a:pt x="2514600" y="6019800"/>
                </a:lnTo>
                <a:cubicBezTo>
                  <a:pt x="2273300" y="6616700"/>
                  <a:pt x="2006600" y="6908800"/>
                  <a:pt x="1638300" y="6908800"/>
                </a:cubicBezTo>
                <a:cubicBezTo>
                  <a:pt x="1409700" y="6908800"/>
                  <a:pt x="1193800" y="6794500"/>
                  <a:pt x="1041400" y="6705600"/>
                </a:cubicBezTo>
                <a:lnTo>
                  <a:pt x="571500" y="7810500"/>
                </a:lnTo>
                <a:cubicBezTo>
                  <a:pt x="901700" y="8051800"/>
                  <a:pt x="1282700" y="8255000"/>
                  <a:pt x="1803400" y="8255000"/>
                </a:cubicBezTo>
                <a:cubicBezTo>
                  <a:pt x="2641600" y="8255000"/>
                  <a:pt x="3175000" y="7759700"/>
                  <a:pt x="4013200" y="571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7" name="Freeform 32467"/>
          <p:cNvSpPr/>
          <p:nvPr/>
        </p:nvSpPr>
        <p:spPr>
          <a:xfrm rot="0" flipH="0" flipV="0">
            <a:off x="4010990" y="3936263"/>
            <a:ext cx="61214" cy="57912"/>
          </a:xfrm>
          <a:custGeom>
            <a:pathLst>
              <a:path w="6121400" h="5791200">
                <a:moveTo>
                  <a:pt x="5118100" y="5791200"/>
                </a:moveTo>
                <a:lnTo>
                  <a:pt x="6108700" y="4965700"/>
                </a:lnTo>
                <a:lnTo>
                  <a:pt x="4356100" y="2895600"/>
                </a:lnTo>
                <a:lnTo>
                  <a:pt x="6121400" y="850900"/>
                </a:lnTo>
                <a:lnTo>
                  <a:pt x="5168900" y="0"/>
                </a:lnTo>
                <a:lnTo>
                  <a:pt x="2667000" y="2870200"/>
                </a:lnTo>
                <a:lnTo>
                  <a:pt x="2667000" y="2921000"/>
                </a:lnTo>
                <a:close/>
                <a:moveTo>
                  <a:pt x="2451100" y="5791200"/>
                </a:moveTo>
                <a:lnTo>
                  <a:pt x="3441700" y="4965700"/>
                </a:lnTo>
                <a:lnTo>
                  <a:pt x="1689100" y="2895600"/>
                </a:lnTo>
                <a:lnTo>
                  <a:pt x="3454400" y="850900"/>
                </a:lnTo>
                <a:lnTo>
                  <a:pt x="2501900" y="0"/>
                </a:lnTo>
                <a:lnTo>
                  <a:pt x="0" y="2870200"/>
                </a:lnTo>
                <a:lnTo>
                  <a:pt x="0" y="292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8" name="Freeform 32468"/>
          <p:cNvSpPr/>
          <p:nvPr/>
        </p:nvSpPr>
        <p:spPr>
          <a:xfrm rot="0" flipH="0" flipV="0">
            <a:off x="4078427" y="3907815"/>
            <a:ext cx="88900" cy="89154"/>
          </a:xfrm>
          <a:custGeom>
            <a:pathLst>
              <a:path w="8890000" h="8915400">
                <a:moveTo>
                  <a:pt x="0" y="8915400"/>
                </a:moveTo>
                <a:lnTo>
                  <a:pt x="1574800" y="8915400"/>
                </a:lnTo>
                <a:lnTo>
                  <a:pt x="2501900" y="6642100"/>
                </a:lnTo>
                <a:lnTo>
                  <a:pt x="6299200" y="6642100"/>
                </a:lnTo>
                <a:lnTo>
                  <a:pt x="7226300" y="8915400"/>
                </a:lnTo>
                <a:lnTo>
                  <a:pt x="8890000" y="8915400"/>
                </a:lnTo>
                <a:lnTo>
                  <a:pt x="5130800" y="0"/>
                </a:lnTo>
                <a:lnTo>
                  <a:pt x="3759200" y="0"/>
                </a:lnTo>
                <a:close/>
                <a:moveTo>
                  <a:pt x="4406900" y="2019300"/>
                </a:moveTo>
                <a:lnTo>
                  <a:pt x="5702300" y="5181600"/>
                </a:lnTo>
                <a:lnTo>
                  <a:pt x="3098800" y="518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9" name="Freeform 32469"/>
          <p:cNvSpPr/>
          <p:nvPr/>
        </p:nvSpPr>
        <p:spPr>
          <a:xfrm rot="0" flipH="0" flipV="0">
            <a:off x="4176471" y="3939819"/>
            <a:ext cx="56769" cy="57150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0" name="Freeform 32470"/>
          <p:cNvSpPr/>
          <p:nvPr/>
        </p:nvSpPr>
        <p:spPr>
          <a:xfrm rot="0" flipH="0" flipV="0">
            <a:off x="4234891" y="39384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1" name="Freeform 32471"/>
          <p:cNvSpPr/>
          <p:nvPr/>
        </p:nvSpPr>
        <p:spPr>
          <a:xfrm rot="0" flipH="0" flipV="0">
            <a:off x="4293692" y="39384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2" name="Freeform 32472"/>
          <p:cNvSpPr/>
          <p:nvPr/>
        </p:nvSpPr>
        <p:spPr>
          <a:xfrm rot="0" flipH="0" flipV="0">
            <a:off x="4355922" y="3939819"/>
            <a:ext cx="57150" cy="58293"/>
          </a:xfrm>
          <a:custGeom>
            <a:pathLst>
              <a:path w="5715000" h="5829300">
                <a:moveTo>
                  <a:pt x="4254500" y="5715000"/>
                </a:moveTo>
                <a:lnTo>
                  <a:pt x="5715000" y="5715000"/>
                </a:lnTo>
                <a:lnTo>
                  <a:pt x="5715000" y="0"/>
                </a:lnTo>
                <a:lnTo>
                  <a:pt x="1384300" y="0"/>
                </a:lnTo>
                <a:lnTo>
                  <a:pt x="1295400" y="1778000"/>
                </a:lnTo>
                <a:cubicBezTo>
                  <a:pt x="1168400" y="3987800"/>
                  <a:pt x="495300" y="4457700"/>
                  <a:pt x="0" y="4406900"/>
                </a:cubicBezTo>
                <a:lnTo>
                  <a:pt x="127000" y="5829300"/>
                </a:lnTo>
                <a:cubicBezTo>
                  <a:pt x="1671240" y="5829300"/>
                  <a:pt x="2437010" y="5181600"/>
                  <a:pt x="2717800" y="2070100"/>
                </a:cubicBezTo>
                <a:lnTo>
                  <a:pt x="2717800" y="1460500"/>
                </a:lnTo>
                <a:lnTo>
                  <a:pt x="4254500" y="146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3" name="Freeform 32473"/>
          <p:cNvSpPr/>
          <p:nvPr/>
        </p:nvSpPr>
        <p:spPr>
          <a:xfrm rot="0" flipH="0" flipV="0">
            <a:off x="4425772" y="39384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4" name="Freeform 32474"/>
          <p:cNvSpPr/>
          <p:nvPr/>
        </p:nvSpPr>
        <p:spPr>
          <a:xfrm rot="0" flipH="0" flipV="0">
            <a:off x="4494860" y="39384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5" name="Freeform 32475"/>
          <p:cNvSpPr/>
          <p:nvPr/>
        </p:nvSpPr>
        <p:spPr>
          <a:xfrm rot="0" flipH="0" flipV="0">
            <a:off x="4562043" y="39384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6" name="Freeform 32476"/>
          <p:cNvSpPr/>
          <p:nvPr/>
        </p:nvSpPr>
        <p:spPr>
          <a:xfrm rot="0" flipH="0" flipV="0">
            <a:off x="4618558" y="39398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7" name="Freeform 32477"/>
          <p:cNvSpPr/>
          <p:nvPr/>
        </p:nvSpPr>
        <p:spPr>
          <a:xfrm rot="0" flipH="0" flipV="0">
            <a:off x="4675708" y="39384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8" name="Freeform 32478"/>
          <p:cNvSpPr/>
          <p:nvPr/>
        </p:nvSpPr>
        <p:spPr>
          <a:xfrm rot="0" flipH="0" flipV="0">
            <a:off x="4750638" y="39384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9" name="Freeform 32479"/>
          <p:cNvSpPr/>
          <p:nvPr/>
        </p:nvSpPr>
        <p:spPr>
          <a:xfrm rot="0" flipH="0" flipV="0">
            <a:off x="4844491" y="3938422"/>
            <a:ext cx="54229" cy="59944"/>
          </a:xfrm>
          <a:custGeom>
            <a:pathLst>
              <a:path w="5422900" h="5994400">
                <a:moveTo>
                  <a:pt x="1358900" y="3454400"/>
                </a:moveTo>
                <a:lnTo>
                  <a:pt x="3911600" y="3454400"/>
                </a:lnTo>
                <a:cubicBezTo>
                  <a:pt x="3759200" y="4292600"/>
                  <a:pt x="3149600" y="4724400"/>
                  <a:pt x="2286000" y="4724400"/>
                </a:cubicBezTo>
                <a:cubicBezTo>
                  <a:pt x="1587500" y="4724400"/>
                  <a:pt x="1003300" y="4457700"/>
                  <a:pt x="685800" y="4178300"/>
                </a:cubicBezTo>
                <a:lnTo>
                  <a:pt x="0" y="5143500"/>
                </a:lnTo>
                <a:cubicBezTo>
                  <a:pt x="520700" y="5676900"/>
                  <a:pt x="1270000" y="5994400"/>
                  <a:pt x="2374900" y="5994400"/>
                </a:cubicBezTo>
                <a:cubicBezTo>
                  <a:pt x="4305300" y="5994400"/>
                  <a:pt x="5422900" y="4660900"/>
                  <a:pt x="5422900" y="2997200"/>
                </a:cubicBezTo>
                <a:cubicBezTo>
                  <a:pt x="5422900" y="1168400"/>
                  <a:pt x="4191000" y="0"/>
                  <a:pt x="2235200" y="0"/>
                </a:cubicBezTo>
                <a:cubicBezTo>
                  <a:pt x="1511300" y="0"/>
                  <a:pt x="571500" y="266700"/>
                  <a:pt x="25400" y="850900"/>
                </a:cubicBezTo>
                <a:lnTo>
                  <a:pt x="622300" y="1866900"/>
                </a:lnTo>
                <a:cubicBezTo>
                  <a:pt x="1104900" y="1511300"/>
                  <a:pt x="1600200" y="1270000"/>
                  <a:pt x="2260600" y="1270000"/>
                </a:cubicBezTo>
                <a:cubicBezTo>
                  <a:pt x="3035300" y="1270000"/>
                  <a:pt x="3708400" y="1651000"/>
                  <a:pt x="3898900" y="2476500"/>
                </a:cubicBezTo>
                <a:lnTo>
                  <a:pt x="1358900" y="2476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0" name="Freeform 32480"/>
          <p:cNvSpPr/>
          <p:nvPr/>
        </p:nvSpPr>
        <p:spPr>
          <a:xfrm rot="0" flipH="0" flipV="0">
            <a:off x="4911420" y="3939819"/>
            <a:ext cx="56769" cy="57150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1" name="Freeform 32481"/>
          <p:cNvSpPr/>
          <p:nvPr/>
        </p:nvSpPr>
        <p:spPr>
          <a:xfrm rot="0" flipH="0" flipV="0">
            <a:off x="4969840" y="39384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2" name="Freeform 32482"/>
          <p:cNvSpPr/>
          <p:nvPr/>
        </p:nvSpPr>
        <p:spPr>
          <a:xfrm rot="0" flipH="0" flipV="0">
            <a:off x="5035245" y="3939819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3" name="Freeform 32483"/>
          <p:cNvSpPr/>
          <p:nvPr/>
        </p:nvSpPr>
        <p:spPr>
          <a:xfrm rot="0" flipH="0" flipV="0">
            <a:off x="5101539" y="39384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4" name="Freeform 32484"/>
          <p:cNvSpPr/>
          <p:nvPr/>
        </p:nvSpPr>
        <p:spPr>
          <a:xfrm rot="0" flipH="0" flipV="0">
            <a:off x="5176469" y="39384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5" name="Freeform 32485"/>
          <p:cNvSpPr/>
          <p:nvPr/>
        </p:nvSpPr>
        <p:spPr>
          <a:xfrm rot="0" flipH="0" flipV="0">
            <a:off x="5239080" y="39398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6" name="Freeform 32486"/>
          <p:cNvSpPr/>
          <p:nvPr/>
        </p:nvSpPr>
        <p:spPr>
          <a:xfrm rot="0" flipH="0" flipV="0">
            <a:off x="5301564" y="39398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7" name="Freeform 32487"/>
          <p:cNvSpPr/>
          <p:nvPr/>
        </p:nvSpPr>
        <p:spPr>
          <a:xfrm rot="0" flipH="0" flipV="0">
            <a:off x="5368493" y="39384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8" name="Freeform 32488"/>
          <p:cNvSpPr/>
          <p:nvPr/>
        </p:nvSpPr>
        <p:spPr>
          <a:xfrm rot="0" flipH="0" flipV="0">
            <a:off x="5443423" y="3939819"/>
            <a:ext cx="38354" cy="57150"/>
          </a:xfrm>
          <a:custGeom>
            <a:pathLst>
              <a:path w="38354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1371600"/>
                </a:lnTo>
                <a:lnTo>
                  <a:pt x="3835400" y="1371600"/>
                </a:lnTo>
                <a:lnTo>
                  <a:pt x="383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9" name="Freeform 32489"/>
          <p:cNvSpPr/>
          <p:nvPr/>
        </p:nvSpPr>
        <p:spPr>
          <a:xfrm rot="0" flipH="0" flipV="0">
            <a:off x="5485587" y="39384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0" name="Freeform 32490"/>
          <p:cNvSpPr/>
          <p:nvPr/>
        </p:nvSpPr>
        <p:spPr>
          <a:xfrm rot="0" flipH="0" flipV="0">
            <a:off x="5587441" y="39384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1" name="Freeform 32491"/>
          <p:cNvSpPr/>
          <p:nvPr/>
        </p:nvSpPr>
        <p:spPr>
          <a:xfrm rot="0" flipH="0" flipV="0">
            <a:off x="5654751" y="39384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2" name="Freeform 32492"/>
          <p:cNvSpPr/>
          <p:nvPr/>
        </p:nvSpPr>
        <p:spPr>
          <a:xfrm rot="0" flipH="0" flipV="0">
            <a:off x="5726125" y="39384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3" name="Freeform 32493"/>
          <p:cNvSpPr/>
          <p:nvPr/>
        </p:nvSpPr>
        <p:spPr>
          <a:xfrm rot="0" flipH="0" flipV="0">
            <a:off x="5784418" y="39398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4" name="Freeform 32494"/>
          <p:cNvSpPr/>
          <p:nvPr/>
        </p:nvSpPr>
        <p:spPr>
          <a:xfrm rot="0" flipH="0" flipV="0">
            <a:off x="5843219" y="39384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5" name="Freeform 32495"/>
          <p:cNvSpPr/>
          <p:nvPr/>
        </p:nvSpPr>
        <p:spPr>
          <a:xfrm rot="0" flipH="0" flipV="0">
            <a:off x="5902908" y="3936263"/>
            <a:ext cx="61214" cy="57912"/>
          </a:xfrm>
          <a:custGeom>
            <a:pathLst>
              <a:path w="6121400" h="5791200">
                <a:moveTo>
                  <a:pt x="6121400" y="2921000"/>
                </a:moveTo>
                <a:lnTo>
                  <a:pt x="6121400" y="2870200"/>
                </a:lnTo>
                <a:lnTo>
                  <a:pt x="3619500" y="0"/>
                </a:lnTo>
                <a:lnTo>
                  <a:pt x="2667000" y="850900"/>
                </a:lnTo>
                <a:lnTo>
                  <a:pt x="4432300" y="2895600"/>
                </a:lnTo>
                <a:lnTo>
                  <a:pt x="2679700" y="4965700"/>
                </a:lnTo>
                <a:lnTo>
                  <a:pt x="3670300" y="5791200"/>
                </a:lnTo>
                <a:close/>
                <a:moveTo>
                  <a:pt x="3454400" y="2921000"/>
                </a:moveTo>
                <a:lnTo>
                  <a:pt x="3454400" y="2870200"/>
                </a:lnTo>
                <a:lnTo>
                  <a:pt x="952500" y="0"/>
                </a:lnTo>
                <a:lnTo>
                  <a:pt x="0" y="850900"/>
                </a:lnTo>
                <a:lnTo>
                  <a:pt x="1765300" y="2895600"/>
                </a:lnTo>
                <a:lnTo>
                  <a:pt x="12700" y="4965700"/>
                </a:lnTo>
                <a:lnTo>
                  <a:pt x="1003300" y="5791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6" name="Freeform 32496"/>
          <p:cNvSpPr/>
          <p:nvPr/>
        </p:nvSpPr>
        <p:spPr>
          <a:xfrm rot="0" flipH="0" flipV="0">
            <a:off x="6003874" y="39398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7" name="Freeform 32497"/>
          <p:cNvSpPr/>
          <p:nvPr/>
        </p:nvSpPr>
        <p:spPr>
          <a:xfrm rot="0" flipH="0" flipV="0">
            <a:off x="6076010" y="39398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8" name="Freeform 32498"/>
          <p:cNvSpPr/>
          <p:nvPr/>
        </p:nvSpPr>
        <p:spPr>
          <a:xfrm rot="0" flipH="0" flipV="0">
            <a:off x="6140526" y="39398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9" name="Freeform 32499"/>
          <p:cNvSpPr/>
          <p:nvPr/>
        </p:nvSpPr>
        <p:spPr>
          <a:xfrm rot="0" flipH="0" flipV="0">
            <a:off x="6197676" y="39384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0" name="Freeform 32500"/>
          <p:cNvSpPr/>
          <p:nvPr/>
        </p:nvSpPr>
        <p:spPr>
          <a:xfrm rot="0" flipH="0" flipV="0">
            <a:off x="6266764" y="3939819"/>
            <a:ext cx="38354" cy="57150"/>
          </a:xfrm>
          <a:custGeom>
            <a:pathLst>
              <a:path w="38354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1371600"/>
                </a:lnTo>
                <a:lnTo>
                  <a:pt x="3835400" y="1371600"/>
                </a:lnTo>
                <a:lnTo>
                  <a:pt x="383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1" name="Freeform 32501"/>
          <p:cNvSpPr/>
          <p:nvPr/>
        </p:nvSpPr>
        <p:spPr>
          <a:xfrm rot="0" flipH="0" flipV="0">
            <a:off x="6314262" y="39384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2" name="Freeform 32502"/>
          <p:cNvSpPr/>
          <p:nvPr/>
        </p:nvSpPr>
        <p:spPr>
          <a:xfrm rot="0" flipH="0" flipV="0">
            <a:off x="6385128" y="39398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3" name="Freeform 32503"/>
          <p:cNvSpPr/>
          <p:nvPr/>
        </p:nvSpPr>
        <p:spPr>
          <a:xfrm rot="0" flipH="0" flipV="0">
            <a:off x="6457264" y="39384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4" name="Freeform 32504"/>
          <p:cNvSpPr/>
          <p:nvPr/>
        </p:nvSpPr>
        <p:spPr>
          <a:xfrm rot="0" flipH="0" flipV="0">
            <a:off x="6524574" y="39384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5" name="Freeform 32505"/>
          <p:cNvSpPr/>
          <p:nvPr/>
        </p:nvSpPr>
        <p:spPr>
          <a:xfrm rot="0" flipH="0" flipV="0">
            <a:off x="6599503" y="3939184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6" name="Freeform 32506"/>
          <p:cNvSpPr/>
          <p:nvPr/>
        </p:nvSpPr>
        <p:spPr>
          <a:xfrm rot="0" flipH="0" flipV="0">
            <a:off x="6659575" y="39384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7" name="Freeform 32507"/>
          <p:cNvSpPr/>
          <p:nvPr/>
        </p:nvSpPr>
        <p:spPr>
          <a:xfrm rot="0" flipH="0" flipV="0">
            <a:off x="6722059" y="39398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8" name="Freeform 32508"/>
          <p:cNvSpPr/>
          <p:nvPr/>
        </p:nvSpPr>
        <p:spPr>
          <a:xfrm rot="0" flipH="0" flipV="0">
            <a:off x="6792544" y="3939819"/>
            <a:ext cx="69596" cy="57150"/>
          </a:xfrm>
          <a:custGeom>
            <a:pathLst>
              <a:path w="6959600" h="5715000">
                <a:moveTo>
                  <a:pt x="0" y="5715000"/>
                </a:moveTo>
                <a:lnTo>
                  <a:pt x="2057400" y="5715000"/>
                </a:lnTo>
                <a:cubicBezTo>
                  <a:pt x="4000500" y="5715000"/>
                  <a:pt x="4686300" y="4635500"/>
                  <a:pt x="4686300" y="3543300"/>
                </a:cubicBezTo>
                <a:cubicBezTo>
                  <a:pt x="4686300" y="2527300"/>
                  <a:pt x="4114800" y="1562100"/>
                  <a:pt x="2171700" y="1562100"/>
                </a:cubicBezTo>
                <a:lnTo>
                  <a:pt x="1460500" y="1562100"/>
                </a:lnTo>
                <a:lnTo>
                  <a:pt x="1460500" y="0"/>
                </a:lnTo>
                <a:lnTo>
                  <a:pt x="0" y="0"/>
                </a:lnTo>
                <a:close/>
                <a:moveTo>
                  <a:pt x="5499100" y="5715000"/>
                </a:moveTo>
                <a:lnTo>
                  <a:pt x="6959600" y="5715000"/>
                </a:lnTo>
                <a:lnTo>
                  <a:pt x="6959600" y="0"/>
                </a:lnTo>
                <a:lnTo>
                  <a:pt x="5499100" y="0"/>
                </a:lnTo>
                <a:close/>
                <a:moveTo>
                  <a:pt x="2044700" y="2730500"/>
                </a:moveTo>
                <a:cubicBezTo>
                  <a:pt x="2832100" y="2730500"/>
                  <a:pt x="3136900" y="3073400"/>
                  <a:pt x="3136900" y="3594100"/>
                </a:cubicBezTo>
                <a:cubicBezTo>
                  <a:pt x="3136900" y="4114800"/>
                  <a:pt x="2819400" y="4445000"/>
                  <a:pt x="2032000" y="4445000"/>
                </a:cubicBezTo>
                <a:lnTo>
                  <a:pt x="1460500" y="4445000"/>
                </a:lnTo>
                <a:lnTo>
                  <a:pt x="14605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9" name="Freeform 32509"/>
          <p:cNvSpPr/>
          <p:nvPr/>
        </p:nvSpPr>
        <p:spPr>
          <a:xfrm rot="0" flipH="0" flipV="0">
            <a:off x="6900621" y="3938422"/>
            <a:ext cx="50800" cy="59944"/>
          </a:xfrm>
          <a:custGeom>
            <a:pathLst>
              <a:path w="5080000" h="5994400">
                <a:moveTo>
                  <a:pt x="2489200" y="5994400"/>
                </a:moveTo>
                <a:cubicBezTo>
                  <a:pt x="4038600" y="5994400"/>
                  <a:pt x="5080000" y="5334000"/>
                  <a:pt x="5080000" y="4267200"/>
                </a:cubicBezTo>
                <a:cubicBezTo>
                  <a:pt x="5080000" y="3606800"/>
                  <a:pt x="4673600" y="3073400"/>
                  <a:pt x="3873500" y="2921000"/>
                </a:cubicBezTo>
                <a:lnTo>
                  <a:pt x="3873500" y="2895600"/>
                </a:lnTo>
                <a:cubicBezTo>
                  <a:pt x="4546600" y="2667000"/>
                  <a:pt x="4927600" y="2171700"/>
                  <a:pt x="4927600" y="1625600"/>
                </a:cubicBezTo>
                <a:cubicBezTo>
                  <a:pt x="4927600" y="635000"/>
                  <a:pt x="4152900" y="0"/>
                  <a:pt x="2641600" y="0"/>
                </a:cubicBezTo>
                <a:cubicBezTo>
                  <a:pt x="1562100" y="0"/>
                  <a:pt x="711200" y="355600"/>
                  <a:pt x="190500" y="965200"/>
                </a:cubicBezTo>
                <a:lnTo>
                  <a:pt x="800100" y="1841500"/>
                </a:lnTo>
                <a:cubicBezTo>
                  <a:pt x="1155700" y="1536700"/>
                  <a:pt x="1701800" y="1181100"/>
                  <a:pt x="2362200" y="1181100"/>
                </a:cubicBezTo>
                <a:cubicBezTo>
                  <a:pt x="2997200" y="1181100"/>
                  <a:pt x="3365500" y="1409700"/>
                  <a:pt x="3365500" y="1803400"/>
                </a:cubicBezTo>
                <a:cubicBezTo>
                  <a:pt x="3365500" y="2171700"/>
                  <a:pt x="3086100" y="2501900"/>
                  <a:pt x="2603500" y="2501900"/>
                </a:cubicBezTo>
                <a:lnTo>
                  <a:pt x="1600200" y="2501900"/>
                </a:lnTo>
                <a:lnTo>
                  <a:pt x="1600200" y="3479800"/>
                </a:lnTo>
                <a:lnTo>
                  <a:pt x="2667000" y="3479800"/>
                </a:lnTo>
                <a:cubicBezTo>
                  <a:pt x="3225800" y="3479800"/>
                  <a:pt x="3530600" y="3746500"/>
                  <a:pt x="3530600" y="4127500"/>
                </a:cubicBezTo>
                <a:cubicBezTo>
                  <a:pt x="3530600" y="4533900"/>
                  <a:pt x="3124200" y="4826000"/>
                  <a:pt x="2362200" y="4826000"/>
                </a:cubicBezTo>
                <a:cubicBezTo>
                  <a:pt x="1816100" y="4826000"/>
                  <a:pt x="1092200" y="4508500"/>
                  <a:pt x="749300" y="4127500"/>
                </a:cubicBezTo>
                <a:lnTo>
                  <a:pt x="0" y="5041900"/>
                </a:lnTo>
                <a:cubicBezTo>
                  <a:pt x="419100" y="5575300"/>
                  <a:pt x="1473200" y="5994400"/>
                  <a:pt x="2489200" y="5994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0" name="Freeform 32510"/>
          <p:cNvSpPr/>
          <p:nvPr/>
        </p:nvSpPr>
        <p:spPr>
          <a:xfrm rot="0" flipH="0" flipV="0">
            <a:off x="6965264" y="39398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1" name="Freeform 32511"/>
          <p:cNvSpPr/>
          <p:nvPr/>
        </p:nvSpPr>
        <p:spPr>
          <a:xfrm rot="0" flipH="0" flipV="0">
            <a:off x="7032065" y="39384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2" name="Freeform 32512"/>
          <p:cNvSpPr/>
          <p:nvPr/>
        </p:nvSpPr>
        <p:spPr>
          <a:xfrm rot="0" flipH="0" flipV="0">
            <a:off x="7094550" y="39398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3" name="Freeform 32513"/>
          <p:cNvSpPr/>
          <p:nvPr/>
        </p:nvSpPr>
        <p:spPr>
          <a:xfrm rot="0" flipH="0" flipV="0">
            <a:off x="7165035" y="39398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4" name="Freeform 32514"/>
          <p:cNvSpPr/>
          <p:nvPr/>
        </p:nvSpPr>
        <p:spPr>
          <a:xfrm rot="0" flipH="0" flipV="0">
            <a:off x="7232472" y="3939819"/>
            <a:ext cx="51308" cy="57150"/>
          </a:xfrm>
          <a:custGeom>
            <a:pathLst>
              <a:path w="5130800" h="5715000">
                <a:moveTo>
                  <a:pt x="3263900" y="0"/>
                </a:moveTo>
                <a:cubicBezTo>
                  <a:pt x="1206500" y="0"/>
                  <a:pt x="419100" y="927100"/>
                  <a:pt x="419100" y="2032000"/>
                </a:cubicBezTo>
                <a:cubicBezTo>
                  <a:pt x="419100" y="2971800"/>
                  <a:pt x="1028700" y="3505200"/>
                  <a:pt x="1524000" y="3683000"/>
                </a:cubicBezTo>
                <a:lnTo>
                  <a:pt x="0" y="5715000"/>
                </a:lnTo>
                <a:lnTo>
                  <a:pt x="1676400" y="5715000"/>
                </a:lnTo>
                <a:lnTo>
                  <a:pt x="2857500" y="4000500"/>
                </a:lnTo>
                <a:lnTo>
                  <a:pt x="3670300" y="4000500"/>
                </a:lnTo>
                <a:lnTo>
                  <a:pt x="3670300" y="5715000"/>
                </a:lnTo>
                <a:lnTo>
                  <a:pt x="5130800" y="5715000"/>
                </a:lnTo>
                <a:lnTo>
                  <a:pt x="5130800" y="0"/>
                </a:lnTo>
                <a:close/>
                <a:moveTo>
                  <a:pt x="1981200" y="2133600"/>
                </a:moveTo>
                <a:cubicBezTo>
                  <a:pt x="1981200" y="1701800"/>
                  <a:pt x="2311400" y="1270000"/>
                  <a:pt x="3022600" y="1270000"/>
                </a:cubicBezTo>
                <a:lnTo>
                  <a:pt x="3670300" y="1270000"/>
                </a:lnTo>
                <a:lnTo>
                  <a:pt x="3670300" y="2921000"/>
                </a:lnTo>
                <a:lnTo>
                  <a:pt x="2908300" y="2921000"/>
                </a:lnTo>
                <a:cubicBezTo>
                  <a:pt x="2451100" y="2921000"/>
                  <a:pt x="1981200" y="2603500"/>
                  <a:pt x="1981200" y="213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5" name="Freeform 32515"/>
          <p:cNvSpPr/>
          <p:nvPr/>
        </p:nvSpPr>
        <p:spPr>
          <a:xfrm rot="0" flipH="0" flipV="0">
            <a:off x="7326960" y="39398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6" name="Freeform 32516"/>
          <p:cNvSpPr/>
          <p:nvPr/>
        </p:nvSpPr>
        <p:spPr>
          <a:xfrm rot="0" flipH="0" flipV="0">
            <a:off x="7426020" y="3939819"/>
            <a:ext cx="63881" cy="57150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7" name="Freeform 32517"/>
          <p:cNvSpPr/>
          <p:nvPr/>
        </p:nvSpPr>
        <p:spPr>
          <a:xfrm rot="0" flipH="0" flipV="0">
            <a:off x="7502601" y="39384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8" name="Freeform 32518"/>
          <p:cNvSpPr/>
          <p:nvPr/>
        </p:nvSpPr>
        <p:spPr>
          <a:xfrm rot="0" flipH="0" flipV="0">
            <a:off x="7562799" y="3939819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9" name="Freeform 32519"/>
          <p:cNvSpPr/>
          <p:nvPr/>
        </p:nvSpPr>
        <p:spPr>
          <a:xfrm rot="0" flipH="0" flipV="0">
            <a:off x="7631379" y="39384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0" name="Freeform 32520"/>
          <p:cNvSpPr/>
          <p:nvPr/>
        </p:nvSpPr>
        <p:spPr>
          <a:xfrm rot="0" flipH="0" flipV="0">
            <a:off x="7693863" y="39398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1" name="Freeform 32521"/>
          <p:cNvSpPr/>
          <p:nvPr/>
        </p:nvSpPr>
        <p:spPr>
          <a:xfrm rot="0" flipH="0" flipV="0">
            <a:off x="7764348" y="39398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2" name="Freeform 32522"/>
          <p:cNvSpPr/>
          <p:nvPr/>
        </p:nvSpPr>
        <p:spPr>
          <a:xfrm rot="0" flipH="0" flipV="0">
            <a:off x="7831785" y="3938422"/>
            <a:ext cx="50800" cy="59944"/>
          </a:xfrm>
          <a:custGeom>
            <a:pathLst>
              <a:path w="5080000" h="5994400">
                <a:moveTo>
                  <a:pt x="2489200" y="5994400"/>
                </a:moveTo>
                <a:cubicBezTo>
                  <a:pt x="4038600" y="5994400"/>
                  <a:pt x="5080000" y="5334000"/>
                  <a:pt x="5080000" y="4267200"/>
                </a:cubicBezTo>
                <a:cubicBezTo>
                  <a:pt x="5080000" y="3606800"/>
                  <a:pt x="4673600" y="3073400"/>
                  <a:pt x="3873500" y="2921000"/>
                </a:cubicBezTo>
                <a:lnTo>
                  <a:pt x="3873500" y="2895600"/>
                </a:lnTo>
                <a:cubicBezTo>
                  <a:pt x="4546600" y="2667000"/>
                  <a:pt x="4927600" y="2171700"/>
                  <a:pt x="4927600" y="1625600"/>
                </a:cubicBezTo>
                <a:cubicBezTo>
                  <a:pt x="4927600" y="635000"/>
                  <a:pt x="4152900" y="0"/>
                  <a:pt x="2641600" y="0"/>
                </a:cubicBezTo>
                <a:cubicBezTo>
                  <a:pt x="1562100" y="0"/>
                  <a:pt x="711200" y="355600"/>
                  <a:pt x="190500" y="965200"/>
                </a:cubicBezTo>
                <a:lnTo>
                  <a:pt x="800100" y="1841500"/>
                </a:lnTo>
                <a:cubicBezTo>
                  <a:pt x="1155700" y="1536700"/>
                  <a:pt x="1701800" y="1181100"/>
                  <a:pt x="2362200" y="1181100"/>
                </a:cubicBezTo>
                <a:cubicBezTo>
                  <a:pt x="2997200" y="1181100"/>
                  <a:pt x="3365500" y="1409700"/>
                  <a:pt x="3365500" y="1803400"/>
                </a:cubicBezTo>
                <a:cubicBezTo>
                  <a:pt x="3365500" y="2171700"/>
                  <a:pt x="3086100" y="2501900"/>
                  <a:pt x="2603500" y="2501900"/>
                </a:cubicBezTo>
                <a:lnTo>
                  <a:pt x="1600200" y="2501900"/>
                </a:lnTo>
                <a:lnTo>
                  <a:pt x="1600200" y="3479800"/>
                </a:lnTo>
                <a:lnTo>
                  <a:pt x="2667000" y="3479800"/>
                </a:lnTo>
                <a:cubicBezTo>
                  <a:pt x="3225800" y="3479800"/>
                  <a:pt x="3530600" y="3746500"/>
                  <a:pt x="3530600" y="4127500"/>
                </a:cubicBezTo>
                <a:cubicBezTo>
                  <a:pt x="3530600" y="4533900"/>
                  <a:pt x="3124200" y="4826000"/>
                  <a:pt x="2362200" y="4826000"/>
                </a:cubicBezTo>
                <a:cubicBezTo>
                  <a:pt x="1816100" y="4826000"/>
                  <a:pt x="1092200" y="4508500"/>
                  <a:pt x="749300" y="4127500"/>
                </a:cubicBezTo>
                <a:lnTo>
                  <a:pt x="0" y="5041900"/>
                </a:lnTo>
                <a:cubicBezTo>
                  <a:pt x="419100" y="5575300"/>
                  <a:pt x="1473200" y="5994400"/>
                  <a:pt x="2489200" y="5994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3" name="Freeform 32523"/>
          <p:cNvSpPr/>
          <p:nvPr/>
        </p:nvSpPr>
        <p:spPr>
          <a:xfrm rot="0" flipH="0" flipV="0">
            <a:off x="7896427" y="3939819"/>
            <a:ext cx="63881" cy="57150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4" name="Freeform 32524"/>
          <p:cNvSpPr/>
          <p:nvPr/>
        </p:nvSpPr>
        <p:spPr>
          <a:xfrm rot="0" flipH="0" flipV="0">
            <a:off x="7976564" y="3939819"/>
            <a:ext cx="69596" cy="57150"/>
          </a:xfrm>
          <a:custGeom>
            <a:pathLst>
              <a:path w="6959600" h="5715000">
                <a:moveTo>
                  <a:pt x="0" y="5715000"/>
                </a:moveTo>
                <a:lnTo>
                  <a:pt x="2057400" y="5715000"/>
                </a:lnTo>
                <a:cubicBezTo>
                  <a:pt x="4000500" y="5715000"/>
                  <a:pt x="4686300" y="4635500"/>
                  <a:pt x="4686300" y="3543300"/>
                </a:cubicBezTo>
                <a:cubicBezTo>
                  <a:pt x="4686300" y="2527300"/>
                  <a:pt x="4114800" y="1562100"/>
                  <a:pt x="2171700" y="1562100"/>
                </a:cubicBezTo>
                <a:lnTo>
                  <a:pt x="1460500" y="1562100"/>
                </a:lnTo>
                <a:lnTo>
                  <a:pt x="1460500" y="0"/>
                </a:lnTo>
                <a:lnTo>
                  <a:pt x="0" y="0"/>
                </a:lnTo>
                <a:close/>
                <a:moveTo>
                  <a:pt x="5499100" y="5715000"/>
                </a:moveTo>
                <a:lnTo>
                  <a:pt x="6959600" y="5715000"/>
                </a:lnTo>
                <a:lnTo>
                  <a:pt x="6959600" y="0"/>
                </a:lnTo>
                <a:lnTo>
                  <a:pt x="5499100" y="0"/>
                </a:lnTo>
                <a:close/>
                <a:moveTo>
                  <a:pt x="2044700" y="2730500"/>
                </a:moveTo>
                <a:cubicBezTo>
                  <a:pt x="2832100" y="2730500"/>
                  <a:pt x="3136900" y="3073400"/>
                  <a:pt x="3136900" y="3594100"/>
                </a:cubicBezTo>
                <a:cubicBezTo>
                  <a:pt x="3136900" y="4114800"/>
                  <a:pt x="2819400" y="4445000"/>
                  <a:pt x="2032000" y="4445000"/>
                </a:cubicBezTo>
                <a:lnTo>
                  <a:pt x="1460500" y="4445000"/>
                </a:lnTo>
                <a:lnTo>
                  <a:pt x="14605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5" name="Freeform 32525"/>
          <p:cNvSpPr/>
          <p:nvPr/>
        </p:nvSpPr>
        <p:spPr>
          <a:xfrm rot="0" flipH="0" flipV="0">
            <a:off x="2726131" y="40781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6" name="Freeform 32526"/>
          <p:cNvSpPr/>
          <p:nvPr/>
        </p:nvSpPr>
        <p:spPr>
          <a:xfrm rot="0" flipH="0" flipV="0">
            <a:off x="2793441" y="40781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7" name="Freeform 32527"/>
          <p:cNvSpPr/>
          <p:nvPr/>
        </p:nvSpPr>
        <p:spPr>
          <a:xfrm rot="0" flipH="0" flipV="0">
            <a:off x="2858846" y="40781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8" name="Freeform 32528"/>
          <p:cNvSpPr/>
          <p:nvPr/>
        </p:nvSpPr>
        <p:spPr>
          <a:xfrm rot="0" flipH="0" flipV="0">
            <a:off x="2916377" y="4079519"/>
            <a:ext cx="57150" cy="58293"/>
          </a:xfrm>
          <a:custGeom>
            <a:pathLst>
              <a:path w="5715000" h="5829300">
                <a:moveTo>
                  <a:pt x="4254500" y="5715000"/>
                </a:moveTo>
                <a:lnTo>
                  <a:pt x="5715000" y="5715000"/>
                </a:lnTo>
                <a:lnTo>
                  <a:pt x="5715000" y="0"/>
                </a:lnTo>
                <a:lnTo>
                  <a:pt x="1384300" y="0"/>
                </a:lnTo>
                <a:lnTo>
                  <a:pt x="1295400" y="1778000"/>
                </a:lnTo>
                <a:cubicBezTo>
                  <a:pt x="1168400" y="3987800"/>
                  <a:pt x="495300" y="4457700"/>
                  <a:pt x="0" y="4406900"/>
                </a:cubicBezTo>
                <a:lnTo>
                  <a:pt x="127000" y="5829300"/>
                </a:lnTo>
                <a:cubicBezTo>
                  <a:pt x="1671240" y="5829300"/>
                  <a:pt x="2437010" y="5181600"/>
                  <a:pt x="2717800" y="2070100"/>
                </a:cubicBezTo>
                <a:lnTo>
                  <a:pt x="2717800" y="1460500"/>
                </a:lnTo>
                <a:lnTo>
                  <a:pt x="4254500" y="146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9" name="Freeform 32529"/>
          <p:cNvSpPr/>
          <p:nvPr/>
        </p:nvSpPr>
        <p:spPr>
          <a:xfrm rot="0" flipH="0" flipV="0">
            <a:off x="2989783" y="40795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0" name="Freeform 32530"/>
          <p:cNvSpPr/>
          <p:nvPr/>
        </p:nvSpPr>
        <p:spPr>
          <a:xfrm rot="0" flipH="0" flipV="0">
            <a:off x="3057220" y="4078122"/>
            <a:ext cx="50800" cy="59944"/>
          </a:xfrm>
          <a:custGeom>
            <a:pathLst>
              <a:path w="5080000" h="5994400">
                <a:moveTo>
                  <a:pt x="2489200" y="5994400"/>
                </a:moveTo>
                <a:cubicBezTo>
                  <a:pt x="4038600" y="5994400"/>
                  <a:pt x="5080000" y="5334000"/>
                  <a:pt x="5080000" y="4267200"/>
                </a:cubicBezTo>
                <a:cubicBezTo>
                  <a:pt x="5080000" y="3606800"/>
                  <a:pt x="4673600" y="3073400"/>
                  <a:pt x="3873500" y="2921000"/>
                </a:cubicBezTo>
                <a:lnTo>
                  <a:pt x="3873500" y="2895600"/>
                </a:lnTo>
                <a:cubicBezTo>
                  <a:pt x="4546600" y="2667000"/>
                  <a:pt x="4927600" y="2171700"/>
                  <a:pt x="4927600" y="1625600"/>
                </a:cubicBezTo>
                <a:cubicBezTo>
                  <a:pt x="4927600" y="635000"/>
                  <a:pt x="4152900" y="0"/>
                  <a:pt x="2641600" y="0"/>
                </a:cubicBezTo>
                <a:cubicBezTo>
                  <a:pt x="1562100" y="0"/>
                  <a:pt x="711200" y="355600"/>
                  <a:pt x="190500" y="965200"/>
                </a:cubicBezTo>
                <a:lnTo>
                  <a:pt x="800100" y="1841500"/>
                </a:lnTo>
                <a:cubicBezTo>
                  <a:pt x="1155700" y="1536700"/>
                  <a:pt x="1701800" y="1181100"/>
                  <a:pt x="2362200" y="1181100"/>
                </a:cubicBezTo>
                <a:cubicBezTo>
                  <a:pt x="2997200" y="1181100"/>
                  <a:pt x="3365500" y="1409700"/>
                  <a:pt x="3365500" y="1803400"/>
                </a:cubicBezTo>
                <a:cubicBezTo>
                  <a:pt x="3365500" y="2171700"/>
                  <a:pt x="3086100" y="2501900"/>
                  <a:pt x="2603500" y="2501900"/>
                </a:cubicBezTo>
                <a:lnTo>
                  <a:pt x="1600200" y="2501900"/>
                </a:lnTo>
                <a:lnTo>
                  <a:pt x="1600200" y="3479800"/>
                </a:lnTo>
                <a:lnTo>
                  <a:pt x="2667000" y="3479800"/>
                </a:lnTo>
                <a:cubicBezTo>
                  <a:pt x="3225800" y="3479800"/>
                  <a:pt x="3530600" y="3746500"/>
                  <a:pt x="3530600" y="4127500"/>
                </a:cubicBezTo>
                <a:cubicBezTo>
                  <a:pt x="3530600" y="4533900"/>
                  <a:pt x="3124200" y="4826000"/>
                  <a:pt x="2362200" y="4826000"/>
                </a:cubicBezTo>
                <a:cubicBezTo>
                  <a:pt x="1816100" y="4826000"/>
                  <a:pt x="1092200" y="4508500"/>
                  <a:pt x="749300" y="4127500"/>
                </a:cubicBezTo>
                <a:lnTo>
                  <a:pt x="0" y="5041900"/>
                </a:lnTo>
                <a:cubicBezTo>
                  <a:pt x="419100" y="5575300"/>
                  <a:pt x="1473200" y="5994400"/>
                  <a:pt x="2489200" y="5994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1" name="Freeform 32531"/>
          <p:cNvSpPr/>
          <p:nvPr/>
        </p:nvSpPr>
        <p:spPr>
          <a:xfrm rot="0" flipH="0" flipV="0">
            <a:off x="3118180" y="40781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2" name="Freeform 32532"/>
          <p:cNvSpPr/>
          <p:nvPr/>
        </p:nvSpPr>
        <p:spPr>
          <a:xfrm rot="0" flipH="0" flipV="0">
            <a:off x="3180664" y="4079519"/>
            <a:ext cx="62230" cy="70485"/>
          </a:xfrm>
          <a:custGeom>
            <a:pathLst>
              <a:path w="6223000" h="7048500">
                <a:moveTo>
                  <a:pt x="0" y="5715000"/>
                </a:moveTo>
                <a:lnTo>
                  <a:pt x="4851400" y="5715000"/>
                </a:lnTo>
                <a:lnTo>
                  <a:pt x="4851400" y="7048500"/>
                </a:lnTo>
                <a:lnTo>
                  <a:pt x="6223000" y="7048500"/>
                </a:lnTo>
                <a:lnTo>
                  <a:pt x="6223000" y="4356100"/>
                </a:lnTo>
                <a:lnTo>
                  <a:pt x="5270500" y="4356100"/>
                </a:lnTo>
                <a:lnTo>
                  <a:pt x="5270500" y="0"/>
                </a:lnTo>
                <a:lnTo>
                  <a:pt x="3810000" y="0"/>
                </a:lnTo>
                <a:lnTo>
                  <a:pt x="3810000" y="4356100"/>
                </a:lnTo>
                <a:lnTo>
                  <a:pt x="1460500" y="43561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3" name="Freeform 32533"/>
          <p:cNvSpPr/>
          <p:nvPr/>
        </p:nvSpPr>
        <p:spPr>
          <a:xfrm rot="0" flipH="0" flipV="0">
            <a:off x="3252546" y="40795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4" name="Freeform 32534"/>
          <p:cNvSpPr/>
          <p:nvPr/>
        </p:nvSpPr>
        <p:spPr>
          <a:xfrm rot="0" flipH="0" flipV="0">
            <a:off x="3324682" y="40795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5" name="Freeform 32535"/>
          <p:cNvSpPr/>
          <p:nvPr/>
        </p:nvSpPr>
        <p:spPr>
          <a:xfrm rot="0" flipH="0" flipV="0">
            <a:off x="3423742" y="4078884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6" name="Freeform 32536"/>
          <p:cNvSpPr/>
          <p:nvPr/>
        </p:nvSpPr>
        <p:spPr>
          <a:xfrm rot="0" flipH="0" flipV="0">
            <a:off x="3483940" y="40781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7" name="Freeform 32537"/>
          <p:cNvSpPr/>
          <p:nvPr/>
        </p:nvSpPr>
        <p:spPr>
          <a:xfrm rot="0" flipH="0" flipV="0">
            <a:off x="3542703" y="40781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8" name="Freeform 32538"/>
          <p:cNvSpPr/>
          <p:nvPr/>
        </p:nvSpPr>
        <p:spPr>
          <a:xfrm rot="0" flipH="0" flipV="0">
            <a:off x="3602901" y="4079519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9" name="Freeform 32539"/>
          <p:cNvSpPr/>
          <p:nvPr/>
        </p:nvSpPr>
        <p:spPr>
          <a:xfrm rot="0" flipH="0" flipV="0">
            <a:off x="3695230" y="4079519"/>
            <a:ext cx="67818" cy="70485"/>
          </a:xfrm>
          <a:custGeom>
            <a:pathLst>
              <a:path w="6781800" h="7048500">
                <a:moveTo>
                  <a:pt x="0" y="7048500"/>
                </a:moveTo>
                <a:lnTo>
                  <a:pt x="1358900" y="7048500"/>
                </a:lnTo>
                <a:lnTo>
                  <a:pt x="1358900" y="5715000"/>
                </a:lnTo>
                <a:lnTo>
                  <a:pt x="5410200" y="5715000"/>
                </a:lnTo>
                <a:lnTo>
                  <a:pt x="5410200" y="7048500"/>
                </a:lnTo>
                <a:lnTo>
                  <a:pt x="6781800" y="7048500"/>
                </a:lnTo>
                <a:lnTo>
                  <a:pt x="6781800" y="4356100"/>
                </a:lnTo>
                <a:lnTo>
                  <a:pt x="5829300" y="4356100"/>
                </a:lnTo>
                <a:lnTo>
                  <a:pt x="5829300" y="0"/>
                </a:lnTo>
                <a:lnTo>
                  <a:pt x="1612900" y="0"/>
                </a:lnTo>
                <a:lnTo>
                  <a:pt x="1524000" y="1371600"/>
                </a:lnTo>
                <a:cubicBezTo>
                  <a:pt x="1447800" y="2667000"/>
                  <a:pt x="1130300" y="3822700"/>
                  <a:pt x="723900" y="4356100"/>
                </a:cubicBezTo>
                <a:lnTo>
                  <a:pt x="0" y="4356100"/>
                </a:lnTo>
                <a:close/>
                <a:moveTo>
                  <a:pt x="2946400" y="1955800"/>
                </a:moveTo>
                <a:lnTo>
                  <a:pt x="2946400" y="1371600"/>
                </a:lnTo>
                <a:lnTo>
                  <a:pt x="4368800" y="1371600"/>
                </a:lnTo>
                <a:lnTo>
                  <a:pt x="4368800" y="4356100"/>
                </a:lnTo>
                <a:lnTo>
                  <a:pt x="2247900" y="4356100"/>
                </a:lnTo>
                <a:cubicBezTo>
                  <a:pt x="2506662" y="4000500"/>
                  <a:pt x="2829917" y="3162300"/>
                  <a:pt x="2946400" y="1955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0" name="Freeform 32540"/>
          <p:cNvSpPr/>
          <p:nvPr/>
        </p:nvSpPr>
        <p:spPr>
          <a:xfrm rot="0" flipH="0" flipV="0">
            <a:off x="3769144" y="40781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1" name="Freeform 32541"/>
          <p:cNvSpPr/>
          <p:nvPr/>
        </p:nvSpPr>
        <p:spPr>
          <a:xfrm rot="0" flipH="0" flipV="0">
            <a:off x="3840518" y="40781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2" name="Freeform 32542"/>
          <p:cNvSpPr/>
          <p:nvPr/>
        </p:nvSpPr>
        <p:spPr>
          <a:xfrm rot="0" flipH="0" flipV="0">
            <a:off x="3898811" y="40795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3" name="Freeform 32543"/>
          <p:cNvSpPr/>
          <p:nvPr/>
        </p:nvSpPr>
        <p:spPr>
          <a:xfrm rot="0" flipH="0" flipV="0">
            <a:off x="3954564" y="4079519"/>
            <a:ext cx="62611" cy="82550"/>
          </a:xfrm>
          <a:custGeom>
            <a:pathLst>
              <a:path w="6261100" h="8255000">
                <a:moveTo>
                  <a:pt x="6261100" y="0"/>
                </a:moveTo>
                <a:lnTo>
                  <a:pt x="4597400" y="0"/>
                </a:lnTo>
                <a:lnTo>
                  <a:pt x="3568700" y="3111500"/>
                </a:lnTo>
                <a:cubicBezTo>
                  <a:pt x="3467100" y="3403600"/>
                  <a:pt x="3416300" y="3683000"/>
                  <a:pt x="3365500" y="3949700"/>
                </a:cubicBezTo>
                <a:cubicBezTo>
                  <a:pt x="3276600" y="3670300"/>
                  <a:pt x="3200400" y="3403600"/>
                  <a:pt x="3086100" y="3124200"/>
                </a:cubicBezTo>
                <a:lnTo>
                  <a:pt x="1752600" y="0"/>
                </a:lnTo>
                <a:lnTo>
                  <a:pt x="0" y="0"/>
                </a:lnTo>
                <a:lnTo>
                  <a:pt x="2641600" y="5715000"/>
                </a:lnTo>
                <a:lnTo>
                  <a:pt x="2514600" y="6019800"/>
                </a:lnTo>
                <a:cubicBezTo>
                  <a:pt x="2273300" y="6616700"/>
                  <a:pt x="2006600" y="6908800"/>
                  <a:pt x="1638300" y="6908800"/>
                </a:cubicBezTo>
                <a:cubicBezTo>
                  <a:pt x="1409700" y="6908800"/>
                  <a:pt x="1193800" y="6794500"/>
                  <a:pt x="1041400" y="6705600"/>
                </a:cubicBezTo>
                <a:lnTo>
                  <a:pt x="571500" y="7810500"/>
                </a:lnTo>
                <a:cubicBezTo>
                  <a:pt x="901700" y="8051800"/>
                  <a:pt x="1282700" y="8255000"/>
                  <a:pt x="1803400" y="8255000"/>
                </a:cubicBezTo>
                <a:cubicBezTo>
                  <a:pt x="2641600" y="8255000"/>
                  <a:pt x="3175000" y="7759700"/>
                  <a:pt x="4013200" y="571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4" name="Freeform 32544"/>
          <p:cNvSpPr/>
          <p:nvPr/>
        </p:nvSpPr>
        <p:spPr>
          <a:xfrm rot="0" flipH="0" flipV="0">
            <a:off x="4025938" y="4079519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5" name="Freeform 32545"/>
          <p:cNvSpPr/>
          <p:nvPr/>
        </p:nvSpPr>
        <p:spPr>
          <a:xfrm rot="0" flipH="0" flipV="0">
            <a:off x="4095788" y="40795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6" name="Freeform 32546"/>
          <p:cNvSpPr/>
          <p:nvPr/>
        </p:nvSpPr>
        <p:spPr>
          <a:xfrm rot="0" flipH="0" flipV="0">
            <a:off x="4166273" y="4079519"/>
            <a:ext cx="69596" cy="57150"/>
          </a:xfrm>
          <a:custGeom>
            <a:pathLst>
              <a:path w="6959600" h="5715000">
                <a:moveTo>
                  <a:pt x="0" y="5715000"/>
                </a:moveTo>
                <a:lnTo>
                  <a:pt x="2057400" y="5715000"/>
                </a:lnTo>
                <a:cubicBezTo>
                  <a:pt x="4000500" y="5715000"/>
                  <a:pt x="4686300" y="4635500"/>
                  <a:pt x="4686300" y="3543300"/>
                </a:cubicBezTo>
                <a:cubicBezTo>
                  <a:pt x="4686300" y="2527300"/>
                  <a:pt x="4114800" y="1562100"/>
                  <a:pt x="2171700" y="1562100"/>
                </a:cubicBezTo>
                <a:lnTo>
                  <a:pt x="1460500" y="1562100"/>
                </a:lnTo>
                <a:lnTo>
                  <a:pt x="1460500" y="0"/>
                </a:lnTo>
                <a:lnTo>
                  <a:pt x="0" y="0"/>
                </a:lnTo>
                <a:close/>
                <a:moveTo>
                  <a:pt x="5499100" y="5715000"/>
                </a:moveTo>
                <a:lnTo>
                  <a:pt x="6959600" y="5715000"/>
                </a:lnTo>
                <a:lnTo>
                  <a:pt x="6959600" y="0"/>
                </a:lnTo>
                <a:lnTo>
                  <a:pt x="5499100" y="0"/>
                </a:lnTo>
                <a:close/>
                <a:moveTo>
                  <a:pt x="2044700" y="2730500"/>
                </a:moveTo>
                <a:cubicBezTo>
                  <a:pt x="2832100" y="2730500"/>
                  <a:pt x="3136900" y="3073400"/>
                  <a:pt x="3136900" y="3594100"/>
                </a:cubicBezTo>
                <a:cubicBezTo>
                  <a:pt x="3136900" y="4114800"/>
                  <a:pt x="2819400" y="4445000"/>
                  <a:pt x="2032000" y="4445000"/>
                </a:cubicBezTo>
                <a:lnTo>
                  <a:pt x="1460500" y="4445000"/>
                </a:lnTo>
                <a:lnTo>
                  <a:pt x="14605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7" name="Freeform 32547"/>
          <p:cNvSpPr/>
          <p:nvPr/>
        </p:nvSpPr>
        <p:spPr>
          <a:xfrm rot="0" flipH="0" flipV="0">
            <a:off x="4246156" y="4079519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8" name="Freeform 32548"/>
          <p:cNvSpPr/>
          <p:nvPr/>
        </p:nvSpPr>
        <p:spPr>
          <a:xfrm rot="0" flipH="0" flipV="0">
            <a:off x="4345343" y="4078884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9" name="Freeform 32549"/>
          <p:cNvSpPr/>
          <p:nvPr/>
        </p:nvSpPr>
        <p:spPr>
          <a:xfrm rot="0" flipH="0" flipV="0">
            <a:off x="4436021" y="40795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0" name="Freeform 32550"/>
          <p:cNvSpPr/>
          <p:nvPr/>
        </p:nvSpPr>
        <p:spPr>
          <a:xfrm rot="0" flipH="0" flipV="0">
            <a:off x="4502823" y="40781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1" name="Freeform 32551"/>
          <p:cNvSpPr/>
          <p:nvPr/>
        </p:nvSpPr>
        <p:spPr>
          <a:xfrm rot="0" flipH="0" flipV="0">
            <a:off x="4561751" y="40781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2" name="Freeform 32552"/>
          <p:cNvSpPr/>
          <p:nvPr/>
        </p:nvSpPr>
        <p:spPr>
          <a:xfrm rot="0" flipH="0" flipV="0">
            <a:off x="4620044" y="40795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3" name="Freeform 32553"/>
          <p:cNvSpPr/>
          <p:nvPr/>
        </p:nvSpPr>
        <p:spPr>
          <a:xfrm rot="0" flipH="0" flipV="0">
            <a:off x="4677194" y="40781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4" name="Freeform 32554"/>
          <p:cNvSpPr/>
          <p:nvPr/>
        </p:nvSpPr>
        <p:spPr>
          <a:xfrm rot="0" flipH="0" flipV="0">
            <a:off x="4744503" y="4079519"/>
            <a:ext cx="51308" cy="57150"/>
          </a:xfrm>
          <a:custGeom>
            <a:pathLst>
              <a:path w="5130800" h="5715000">
                <a:moveTo>
                  <a:pt x="3263900" y="0"/>
                </a:moveTo>
                <a:cubicBezTo>
                  <a:pt x="1206500" y="0"/>
                  <a:pt x="419100" y="927100"/>
                  <a:pt x="419100" y="2032000"/>
                </a:cubicBezTo>
                <a:cubicBezTo>
                  <a:pt x="419100" y="2971800"/>
                  <a:pt x="1028700" y="3505200"/>
                  <a:pt x="1524000" y="3683000"/>
                </a:cubicBezTo>
                <a:lnTo>
                  <a:pt x="0" y="5715000"/>
                </a:lnTo>
                <a:lnTo>
                  <a:pt x="1676400" y="5715000"/>
                </a:lnTo>
                <a:lnTo>
                  <a:pt x="2857500" y="4000500"/>
                </a:lnTo>
                <a:lnTo>
                  <a:pt x="3670300" y="4000500"/>
                </a:lnTo>
                <a:lnTo>
                  <a:pt x="3670300" y="5715000"/>
                </a:lnTo>
                <a:lnTo>
                  <a:pt x="5130800" y="5715000"/>
                </a:lnTo>
                <a:lnTo>
                  <a:pt x="5130800" y="0"/>
                </a:lnTo>
                <a:close/>
                <a:moveTo>
                  <a:pt x="1981200" y="2133600"/>
                </a:moveTo>
                <a:cubicBezTo>
                  <a:pt x="1981200" y="1701800"/>
                  <a:pt x="2311400" y="1270000"/>
                  <a:pt x="3022600" y="1270000"/>
                </a:cubicBezTo>
                <a:lnTo>
                  <a:pt x="3670300" y="1270000"/>
                </a:lnTo>
                <a:lnTo>
                  <a:pt x="3670300" y="2921000"/>
                </a:lnTo>
                <a:lnTo>
                  <a:pt x="2908300" y="2921000"/>
                </a:lnTo>
                <a:cubicBezTo>
                  <a:pt x="2451100" y="2921000"/>
                  <a:pt x="1981200" y="2603500"/>
                  <a:pt x="1981200" y="213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5" name="Freeform 32555"/>
          <p:cNvSpPr/>
          <p:nvPr/>
        </p:nvSpPr>
        <p:spPr>
          <a:xfrm rot="0" flipH="0" flipV="0">
            <a:off x="4812068" y="4079519"/>
            <a:ext cx="85725" cy="70485"/>
          </a:xfrm>
          <a:custGeom>
            <a:pathLst>
              <a:path w="8572500" h="7048500">
                <a:moveTo>
                  <a:pt x="0" y="5715000"/>
                </a:moveTo>
                <a:lnTo>
                  <a:pt x="7200900" y="5715000"/>
                </a:lnTo>
                <a:lnTo>
                  <a:pt x="7200900" y="7048500"/>
                </a:lnTo>
                <a:lnTo>
                  <a:pt x="8572500" y="7048500"/>
                </a:lnTo>
                <a:lnTo>
                  <a:pt x="8572500" y="4356100"/>
                </a:lnTo>
                <a:lnTo>
                  <a:pt x="7620000" y="4356100"/>
                </a:lnTo>
                <a:lnTo>
                  <a:pt x="7620000" y="0"/>
                </a:lnTo>
                <a:lnTo>
                  <a:pt x="6159500" y="0"/>
                </a:lnTo>
                <a:lnTo>
                  <a:pt x="6159500" y="4356100"/>
                </a:lnTo>
                <a:lnTo>
                  <a:pt x="4533900" y="4356100"/>
                </a:lnTo>
                <a:lnTo>
                  <a:pt x="4533900" y="0"/>
                </a:lnTo>
                <a:lnTo>
                  <a:pt x="3073400" y="0"/>
                </a:lnTo>
                <a:lnTo>
                  <a:pt x="3073400" y="4356100"/>
                </a:lnTo>
                <a:lnTo>
                  <a:pt x="1460500" y="43561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6" name="Freeform 32556"/>
          <p:cNvSpPr/>
          <p:nvPr/>
        </p:nvSpPr>
        <p:spPr>
          <a:xfrm rot="0" flipH="0" flipV="0">
            <a:off x="4903889" y="40781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7" name="Freeform 32557"/>
          <p:cNvSpPr/>
          <p:nvPr/>
        </p:nvSpPr>
        <p:spPr>
          <a:xfrm rot="0" flipH="0" flipV="0">
            <a:off x="4969420" y="40781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8" name="Freeform 32558"/>
          <p:cNvSpPr/>
          <p:nvPr/>
        </p:nvSpPr>
        <p:spPr>
          <a:xfrm rot="0" flipH="0" flipV="0">
            <a:off x="5065433" y="4078884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9" name="Freeform 32559"/>
          <p:cNvSpPr/>
          <p:nvPr/>
        </p:nvSpPr>
        <p:spPr>
          <a:xfrm rot="0" flipH="0" flipV="0">
            <a:off x="5129187" y="40781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0" name="Freeform 32560"/>
          <p:cNvSpPr/>
          <p:nvPr/>
        </p:nvSpPr>
        <p:spPr>
          <a:xfrm rot="0" flipH="0" flipV="0">
            <a:off x="5196496" y="40781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1" name="Freeform 32561"/>
          <p:cNvSpPr/>
          <p:nvPr/>
        </p:nvSpPr>
        <p:spPr>
          <a:xfrm rot="0" flipH="0" flipV="0">
            <a:off x="5265585" y="4079519"/>
            <a:ext cx="63881" cy="57150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2" name="Freeform 32562"/>
          <p:cNvSpPr/>
          <p:nvPr/>
        </p:nvSpPr>
        <p:spPr>
          <a:xfrm rot="0" flipH="0" flipV="0">
            <a:off x="5341023" y="4079519"/>
            <a:ext cx="51308" cy="57150"/>
          </a:xfrm>
          <a:custGeom>
            <a:pathLst>
              <a:path w="5130800" h="5715000">
                <a:moveTo>
                  <a:pt x="3263900" y="0"/>
                </a:moveTo>
                <a:cubicBezTo>
                  <a:pt x="1206500" y="0"/>
                  <a:pt x="419100" y="927100"/>
                  <a:pt x="419100" y="2032000"/>
                </a:cubicBezTo>
                <a:cubicBezTo>
                  <a:pt x="419100" y="2971800"/>
                  <a:pt x="1028700" y="3505200"/>
                  <a:pt x="1524000" y="3683000"/>
                </a:cubicBezTo>
                <a:lnTo>
                  <a:pt x="0" y="5715000"/>
                </a:lnTo>
                <a:lnTo>
                  <a:pt x="1676400" y="5715000"/>
                </a:lnTo>
                <a:lnTo>
                  <a:pt x="2857500" y="4000500"/>
                </a:lnTo>
                <a:lnTo>
                  <a:pt x="3670300" y="4000500"/>
                </a:lnTo>
                <a:lnTo>
                  <a:pt x="3670300" y="5715000"/>
                </a:lnTo>
                <a:lnTo>
                  <a:pt x="5130800" y="5715000"/>
                </a:lnTo>
                <a:lnTo>
                  <a:pt x="5130800" y="0"/>
                </a:lnTo>
                <a:close/>
                <a:moveTo>
                  <a:pt x="1981200" y="2133600"/>
                </a:moveTo>
                <a:cubicBezTo>
                  <a:pt x="1981200" y="1701800"/>
                  <a:pt x="2311400" y="1270000"/>
                  <a:pt x="3022600" y="1270000"/>
                </a:cubicBezTo>
                <a:lnTo>
                  <a:pt x="3670300" y="1270000"/>
                </a:lnTo>
                <a:lnTo>
                  <a:pt x="3670300" y="2921000"/>
                </a:lnTo>
                <a:lnTo>
                  <a:pt x="2908300" y="2921000"/>
                </a:lnTo>
                <a:cubicBezTo>
                  <a:pt x="2451100" y="2921000"/>
                  <a:pt x="1981200" y="2603500"/>
                  <a:pt x="1981200" y="213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3" name="Freeform 32563"/>
          <p:cNvSpPr/>
          <p:nvPr/>
        </p:nvSpPr>
        <p:spPr>
          <a:xfrm rot="0" flipH="0" flipV="0">
            <a:off x="5435511" y="40795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4" name="Freeform 32564"/>
          <p:cNvSpPr/>
          <p:nvPr/>
        </p:nvSpPr>
        <p:spPr>
          <a:xfrm rot="0" flipH="0" flipV="0">
            <a:off x="5507647" y="40795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5" name="Freeform 32565"/>
          <p:cNvSpPr/>
          <p:nvPr/>
        </p:nvSpPr>
        <p:spPr>
          <a:xfrm rot="0" flipH="0" flipV="0">
            <a:off x="5574576" y="40781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6" name="Freeform 32566"/>
          <p:cNvSpPr/>
          <p:nvPr/>
        </p:nvSpPr>
        <p:spPr>
          <a:xfrm rot="0" flipH="0" flipV="0">
            <a:off x="5632869" y="40795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7" name="Freeform 32567"/>
          <p:cNvSpPr/>
          <p:nvPr/>
        </p:nvSpPr>
        <p:spPr>
          <a:xfrm rot="0" flipH="0" flipV="0">
            <a:off x="5695352" y="40781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8" name="Freeform 32568"/>
          <p:cNvSpPr/>
          <p:nvPr/>
        </p:nvSpPr>
        <p:spPr>
          <a:xfrm rot="0" flipH="0" flipV="0">
            <a:off x="5756440" y="4079519"/>
            <a:ext cx="62611" cy="82550"/>
          </a:xfrm>
          <a:custGeom>
            <a:pathLst>
              <a:path w="6261100" h="8255000">
                <a:moveTo>
                  <a:pt x="6261100" y="0"/>
                </a:moveTo>
                <a:lnTo>
                  <a:pt x="4597400" y="0"/>
                </a:lnTo>
                <a:lnTo>
                  <a:pt x="3568700" y="3111500"/>
                </a:lnTo>
                <a:cubicBezTo>
                  <a:pt x="3467100" y="3403600"/>
                  <a:pt x="3416300" y="3683000"/>
                  <a:pt x="3365500" y="3949700"/>
                </a:cubicBezTo>
                <a:cubicBezTo>
                  <a:pt x="3276600" y="3670300"/>
                  <a:pt x="3200400" y="3403600"/>
                  <a:pt x="3086100" y="3124200"/>
                </a:cubicBezTo>
                <a:lnTo>
                  <a:pt x="1752600" y="0"/>
                </a:lnTo>
                <a:lnTo>
                  <a:pt x="0" y="0"/>
                </a:lnTo>
                <a:lnTo>
                  <a:pt x="2641600" y="5715000"/>
                </a:lnTo>
                <a:lnTo>
                  <a:pt x="2514600" y="6019800"/>
                </a:lnTo>
                <a:cubicBezTo>
                  <a:pt x="2273300" y="6616700"/>
                  <a:pt x="2006600" y="6908800"/>
                  <a:pt x="1638300" y="6908800"/>
                </a:cubicBezTo>
                <a:cubicBezTo>
                  <a:pt x="1409700" y="6908800"/>
                  <a:pt x="1193800" y="6794500"/>
                  <a:pt x="1041400" y="6705600"/>
                </a:cubicBezTo>
                <a:lnTo>
                  <a:pt x="571500" y="7810500"/>
                </a:lnTo>
                <a:cubicBezTo>
                  <a:pt x="901700" y="8051800"/>
                  <a:pt x="1282700" y="8255000"/>
                  <a:pt x="1803400" y="8255000"/>
                </a:cubicBezTo>
                <a:cubicBezTo>
                  <a:pt x="2641600" y="8255000"/>
                  <a:pt x="3175000" y="7759700"/>
                  <a:pt x="4013200" y="571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9" name="Freeform 32569"/>
          <p:cNvSpPr/>
          <p:nvPr/>
        </p:nvSpPr>
        <p:spPr>
          <a:xfrm rot="0" flipH="0" flipV="0">
            <a:off x="5827814" y="4079519"/>
            <a:ext cx="63881" cy="57150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0" name="Freeform 32570"/>
          <p:cNvSpPr/>
          <p:nvPr/>
        </p:nvSpPr>
        <p:spPr>
          <a:xfrm rot="0" flipH="0" flipV="0">
            <a:off x="5904394" y="40781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1" name="Freeform 32571"/>
          <p:cNvSpPr/>
          <p:nvPr/>
        </p:nvSpPr>
        <p:spPr>
          <a:xfrm rot="0" flipH="0" flipV="0">
            <a:off x="5973483" y="40795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2" name="Freeform 32572"/>
          <p:cNvSpPr/>
          <p:nvPr/>
        </p:nvSpPr>
        <p:spPr>
          <a:xfrm rot="0" flipH="0" flipV="0">
            <a:off x="6037999" y="40795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3" name="Freeform 32573"/>
          <p:cNvSpPr/>
          <p:nvPr/>
        </p:nvSpPr>
        <p:spPr>
          <a:xfrm rot="0" flipH="0" flipV="0">
            <a:off x="6095149" y="40781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4" name="Freeform 32574"/>
          <p:cNvSpPr/>
          <p:nvPr/>
        </p:nvSpPr>
        <p:spPr>
          <a:xfrm rot="0" flipH="0" flipV="0">
            <a:off x="6170079" y="4078884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5" name="Freeform 32575"/>
          <p:cNvSpPr/>
          <p:nvPr/>
        </p:nvSpPr>
        <p:spPr>
          <a:xfrm rot="0" flipH="0" flipV="0">
            <a:off x="6260757" y="4079519"/>
            <a:ext cx="38354" cy="57150"/>
          </a:xfrm>
          <a:custGeom>
            <a:pathLst>
              <a:path w="38354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1371600"/>
                </a:lnTo>
                <a:lnTo>
                  <a:pt x="3835400" y="1371600"/>
                </a:lnTo>
                <a:lnTo>
                  <a:pt x="383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6" name="Freeform 32576"/>
          <p:cNvSpPr/>
          <p:nvPr/>
        </p:nvSpPr>
        <p:spPr>
          <a:xfrm rot="0" flipH="0" flipV="0">
            <a:off x="6302920" y="40781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7" name="Freeform 32577"/>
          <p:cNvSpPr/>
          <p:nvPr/>
        </p:nvSpPr>
        <p:spPr>
          <a:xfrm rot="0" flipH="0" flipV="0">
            <a:off x="6374294" y="40781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8" name="Freeform 32578"/>
          <p:cNvSpPr/>
          <p:nvPr/>
        </p:nvSpPr>
        <p:spPr>
          <a:xfrm rot="0" flipH="0" flipV="0">
            <a:off x="6430429" y="4079519"/>
            <a:ext cx="62611" cy="82550"/>
          </a:xfrm>
          <a:custGeom>
            <a:pathLst>
              <a:path w="6261100" h="8255000">
                <a:moveTo>
                  <a:pt x="6261100" y="0"/>
                </a:moveTo>
                <a:lnTo>
                  <a:pt x="4597400" y="0"/>
                </a:lnTo>
                <a:lnTo>
                  <a:pt x="3568700" y="3111500"/>
                </a:lnTo>
                <a:cubicBezTo>
                  <a:pt x="3467100" y="3403600"/>
                  <a:pt x="3416300" y="3683000"/>
                  <a:pt x="3365500" y="3949700"/>
                </a:cubicBezTo>
                <a:cubicBezTo>
                  <a:pt x="3276600" y="3670300"/>
                  <a:pt x="3200400" y="3403600"/>
                  <a:pt x="3086100" y="3124200"/>
                </a:cubicBezTo>
                <a:lnTo>
                  <a:pt x="1752600" y="0"/>
                </a:lnTo>
                <a:lnTo>
                  <a:pt x="0" y="0"/>
                </a:lnTo>
                <a:lnTo>
                  <a:pt x="2641600" y="5715000"/>
                </a:lnTo>
                <a:lnTo>
                  <a:pt x="2514600" y="6019800"/>
                </a:lnTo>
                <a:cubicBezTo>
                  <a:pt x="2273300" y="6616700"/>
                  <a:pt x="2006600" y="6908800"/>
                  <a:pt x="1638300" y="6908800"/>
                </a:cubicBezTo>
                <a:cubicBezTo>
                  <a:pt x="1409700" y="6908800"/>
                  <a:pt x="1193800" y="6794500"/>
                  <a:pt x="1041400" y="6705600"/>
                </a:cubicBezTo>
                <a:lnTo>
                  <a:pt x="571500" y="7810500"/>
                </a:lnTo>
                <a:cubicBezTo>
                  <a:pt x="901700" y="8051800"/>
                  <a:pt x="1282700" y="8255000"/>
                  <a:pt x="1803400" y="8255000"/>
                </a:cubicBezTo>
                <a:cubicBezTo>
                  <a:pt x="2641600" y="8255000"/>
                  <a:pt x="3175000" y="7759700"/>
                  <a:pt x="4013200" y="571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9" name="Freeform 32579"/>
          <p:cNvSpPr/>
          <p:nvPr/>
        </p:nvSpPr>
        <p:spPr>
          <a:xfrm rot="0" flipH="0" flipV="0">
            <a:off x="6490118" y="4079519"/>
            <a:ext cx="67818" cy="70485"/>
          </a:xfrm>
          <a:custGeom>
            <a:pathLst>
              <a:path w="6781800" h="7048500">
                <a:moveTo>
                  <a:pt x="0" y="7048500"/>
                </a:moveTo>
                <a:lnTo>
                  <a:pt x="1358900" y="7048500"/>
                </a:lnTo>
                <a:lnTo>
                  <a:pt x="1358900" y="5715000"/>
                </a:lnTo>
                <a:lnTo>
                  <a:pt x="5410200" y="5715000"/>
                </a:lnTo>
                <a:lnTo>
                  <a:pt x="5410200" y="7048500"/>
                </a:lnTo>
                <a:lnTo>
                  <a:pt x="6781800" y="7048500"/>
                </a:lnTo>
                <a:lnTo>
                  <a:pt x="6781800" y="4356100"/>
                </a:lnTo>
                <a:lnTo>
                  <a:pt x="5829300" y="4356100"/>
                </a:lnTo>
                <a:lnTo>
                  <a:pt x="5829300" y="0"/>
                </a:lnTo>
                <a:lnTo>
                  <a:pt x="1612900" y="0"/>
                </a:lnTo>
                <a:lnTo>
                  <a:pt x="1524000" y="1371600"/>
                </a:lnTo>
                <a:cubicBezTo>
                  <a:pt x="1447800" y="2667000"/>
                  <a:pt x="1130300" y="3822700"/>
                  <a:pt x="723900" y="4356100"/>
                </a:cubicBezTo>
                <a:lnTo>
                  <a:pt x="0" y="4356100"/>
                </a:lnTo>
                <a:close/>
                <a:moveTo>
                  <a:pt x="2946400" y="1955800"/>
                </a:moveTo>
                <a:lnTo>
                  <a:pt x="2946400" y="1371600"/>
                </a:lnTo>
                <a:lnTo>
                  <a:pt x="4368800" y="1371600"/>
                </a:lnTo>
                <a:lnTo>
                  <a:pt x="4368800" y="4356100"/>
                </a:lnTo>
                <a:lnTo>
                  <a:pt x="2247900" y="4356100"/>
                </a:lnTo>
                <a:cubicBezTo>
                  <a:pt x="2506662" y="4000500"/>
                  <a:pt x="2829917" y="3162300"/>
                  <a:pt x="2946400" y="1955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0" name="Freeform 32580"/>
          <p:cNvSpPr/>
          <p:nvPr/>
        </p:nvSpPr>
        <p:spPr>
          <a:xfrm rot="0" flipH="0" flipV="0">
            <a:off x="6563905" y="40781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1" name="Freeform 32581"/>
          <p:cNvSpPr/>
          <p:nvPr/>
        </p:nvSpPr>
        <p:spPr>
          <a:xfrm rot="0" flipH="0" flipV="0">
            <a:off x="6626389" y="40781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2" name="Freeform 32582"/>
          <p:cNvSpPr/>
          <p:nvPr/>
        </p:nvSpPr>
        <p:spPr>
          <a:xfrm rot="0" flipH="0" flipV="0">
            <a:off x="6693700" y="40781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3" name="Freeform 32583"/>
          <p:cNvSpPr/>
          <p:nvPr/>
        </p:nvSpPr>
        <p:spPr>
          <a:xfrm rot="0" flipH="0" flipV="0">
            <a:off x="6751993" y="40795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4" name="Freeform 32584"/>
          <p:cNvSpPr/>
          <p:nvPr/>
        </p:nvSpPr>
        <p:spPr>
          <a:xfrm rot="0" flipH="0" flipV="0">
            <a:off x="6814476" y="4078884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5" name="Freeform 32585"/>
          <p:cNvSpPr/>
          <p:nvPr/>
        </p:nvSpPr>
        <p:spPr>
          <a:xfrm rot="0" flipH="0" flipV="0">
            <a:off x="6874675" y="40781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6" name="Freeform 32586"/>
          <p:cNvSpPr/>
          <p:nvPr/>
        </p:nvSpPr>
        <p:spPr>
          <a:xfrm rot="0" flipH="0" flipV="0">
            <a:off x="6943763" y="40795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7" name="Freeform 32587"/>
          <p:cNvSpPr/>
          <p:nvPr/>
        </p:nvSpPr>
        <p:spPr>
          <a:xfrm rot="0" flipH="0" flipV="0">
            <a:off x="7014248" y="4079519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8" name="Freeform 32588"/>
          <p:cNvSpPr/>
          <p:nvPr/>
        </p:nvSpPr>
        <p:spPr>
          <a:xfrm rot="0" flipH="0" flipV="0">
            <a:off x="7081177" y="40781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9" name="Freeform 32589"/>
          <p:cNvSpPr/>
          <p:nvPr/>
        </p:nvSpPr>
        <p:spPr>
          <a:xfrm rot="0" flipH="0" flipV="0">
            <a:off x="7156107" y="4050944"/>
            <a:ext cx="55880" cy="85725"/>
          </a:xfrm>
          <a:custGeom>
            <a:pathLst>
              <a:path w="5588000" h="8572500">
                <a:moveTo>
                  <a:pt x="1460500" y="8572500"/>
                </a:moveTo>
                <a:lnTo>
                  <a:pt x="4127500" y="4953000"/>
                </a:lnTo>
                <a:lnTo>
                  <a:pt x="4127500" y="8572500"/>
                </a:lnTo>
                <a:lnTo>
                  <a:pt x="5588000" y="8572500"/>
                </a:lnTo>
                <a:lnTo>
                  <a:pt x="5588000" y="2857500"/>
                </a:lnTo>
                <a:lnTo>
                  <a:pt x="4127500" y="2857500"/>
                </a:lnTo>
                <a:lnTo>
                  <a:pt x="1460500" y="6477000"/>
                </a:lnTo>
                <a:lnTo>
                  <a:pt x="1460500" y="2857500"/>
                </a:lnTo>
                <a:lnTo>
                  <a:pt x="0" y="2857500"/>
                </a:lnTo>
                <a:lnTo>
                  <a:pt x="0" y="8572500"/>
                </a:lnTo>
                <a:close/>
                <a:moveTo>
                  <a:pt x="850900" y="0"/>
                </a:moveTo>
                <a:cubicBezTo>
                  <a:pt x="850900" y="1104900"/>
                  <a:pt x="1422400" y="1968500"/>
                  <a:pt x="2844800" y="1968500"/>
                </a:cubicBezTo>
                <a:cubicBezTo>
                  <a:pt x="4127500" y="1968500"/>
                  <a:pt x="4787900" y="1092200"/>
                  <a:pt x="4787900" y="0"/>
                </a:cubicBezTo>
                <a:lnTo>
                  <a:pt x="3454400" y="0"/>
                </a:lnTo>
                <a:cubicBezTo>
                  <a:pt x="3454400" y="469900"/>
                  <a:pt x="3276600" y="927100"/>
                  <a:pt x="2844800" y="927100"/>
                </a:cubicBezTo>
                <a:cubicBezTo>
                  <a:pt x="2362200" y="927100"/>
                  <a:pt x="2184400" y="469900"/>
                  <a:pt x="2184400" y="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0" name="Freeform 32590"/>
          <p:cNvSpPr/>
          <p:nvPr/>
        </p:nvSpPr>
        <p:spPr>
          <a:xfrm rot="0" flipH="0" flipV="0">
            <a:off x="7255167" y="4079519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1" name="Freeform 32591"/>
          <p:cNvSpPr/>
          <p:nvPr/>
        </p:nvSpPr>
        <p:spPr>
          <a:xfrm rot="0" flipH="0" flipV="0">
            <a:off x="7321461" y="40781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2" name="Freeform 32592"/>
          <p:cNvSpPr/>
          <p:nvPr/>
        </p:nvSpPr>
        <p:spPr>
          <a:xfrm rot="0" flipH="0" flipV="0">
            <a:off x="7387628" y="4079519"/>
            <a:ext cx="67818" cy="70485"/>
          </a:xfrm>
          <a:custGeom>
            <a:pathLst>
              <a:path w="6781800" h="7048500">
                <a:moveTo>
                  <a:pt x="0" y="7048500"/>
                </a:moveTo>
                <a:lnTo>
                  <a:pt x="1358900" y="7048500"/>
                </a:lnTo>
                <a:lnTo>
                  <a:pt x="1358900" y="5715000"/>
                </a:lnTo>
                <a:lnTo>
                  <a:pt x="5410200" y="5715000"/>
                </a:lnTo>
                <a:lnTo>
                  <a:pt x="5410200" y="7048500"/>
                </a:lnTo>
                <a:lnTo>
                  <a:pt x="6781800" y="7048500"/>
                </a:lnTo>
                <a:lnTo>
                  <a:pt x="6781800" y="4356100"/>
                </a:lnTo>
                <a:lnTo>
                  <a:pt x="5829300" y="4356100"/>
                </a:lnTo>
                <a:lnTo>
                  <a:pt x="5829300" y="0"/>
                </a:lnTo>
                <a:lnTo>
                  <a:pt x="1612900" y="0"/>
                </a:lnTo>
                <a:lnTo>
                  <a:pt x="1524000" y="1371600"/>
                </a:lnTo>
                <a:cubicBezTo>
                  <a:pt x="1447800" y="2667000"/>
                  <a:pt x="1130300" y="3822700"/>
                  <a:pt x="723900" y="4356100"/>
                </a:cubicBezTo>
                <a:lnTo>
                  <a:pt x="0" y="4356100"/>
                </a:lnTo>
                <a:close/>
                <a:moveTo>
                  <a:pt x="2946400" y="1955800"/>
                </a:moveTo>
                <a:lnTo>
                  <a:pt x="2946400" y="1371600"/>
                </a:lnTo>
                <a:lnTo>
                  <a:pt x="4368800" y="1371600"/>
                </a:lnTo>
                <a:lnTo>
                  <a:pt x="4368800" y="4356100"/>
                </a:lnTo>
                <a:lnTo>
                  <a:pt x="2247900" y="4356100"/>
                </a:lnTo>
                <a:cubicBezTo>
                  <a:pt x="2506662" y="4000500"/>
                  <a:pt x="2829917" y="3162300"/>
                  <a:pt x="2946400" y="1955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3" name="Freeform 32593"/>
          <p:cNvSpPr/>
          <p:nvPr/>
        </p:nvSpPr>
        <p:spPr>
          <a:xfrm rot="0" flipH="0" flipV="0">
            <a:off x="7458240" y="4079519"/>
            <a:ext cx="67818" cy="70485"/>
          </a:xfrm>
          <a:custGeom>
            <a:pathLst>
              <a:path w="6781800" h="7048500">
                <a:moveTo>
                  <a:pt x="0" y="7048500"/>
                </a:moveTo>
                <a:lnTo>
                  <a:pt x="1358900" y="7048500"/>
                </a:lnTo>
                <a:lnTo>
                  <a:pt x="1358900" y="5715000"/>
                </a:lnTo>
                <a:lnTo>
                  <a:pt x="5410200" y="5715000"/>
                </a:lnTo>
                <a:lnTo>
                  <a:pt x="5410200" y="7048500"/>
                </a:lnTo>
                <a:lnTo>
                  <a:pt x="6781800" y="7048500"/>
                </a:lnTo>
                <a:lnTo>
                  <a:pt x="6781800" y="4356100"/>
                </a:lnTo>
                <a:lnTo>
                  <a:pt x="5829300" y="4356100"/>
                </a:lnTo>
                <a:lnTo>
                  <a:pt x="5829300" y="0"/>
                </a:lnTo>
                <a:lnTo>
                  <a:pt x="1612900" y="0"/>
                </a:lnTo>
                <a:lnTo>
                  <a:pt x="1524000" y="1371600"/>
                </a:lnTo>
                <a:cubicBezTo>
                  <a:pt x="1447800" y="2667000"/>
                  <a:pt x="1130300" y="3822700"/>
                  <a:pt x="723900" y="4356100"/>
                </a:cubicBezTo>
                <a:lnTo>
                  <a:pt x="0" y="4356100"/>
                </a:lnTo>
                <a:close/>
                <a:moveTo>
                  <a:pt x="2946400" y="1955800"/>
                </a:moveTo>
                <a:lnTo>
                  <a:pt x="2946400" y="1371600"/>
                </a:lnTo>
                <a:lnTo>
                  <a:pt x="4368800" y="1371600"/>
                </a:lnTo>
                <a:lnTo>
                  <a:pt x="4368800" y="4356100"/>
                </a:lnTo>
                <a:lnTo>
                  <a:pt x="2247900" y="4356100"/>
                </a:lnTo>
                <a:cubicBezTo>
                  <a:pt x="2506662" y="4000500"/>
                  <a:pt x="2829917" y="3162300"/>
                  <a:pt x="2946400" y="1955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4" name="Freeform 32594"/>
          <p:cNvSpPr/>
          <p:nvPr/>
        </p:nvSpPr>
        <p:spPr>
          <a:xfrm rot="0" flipH="0" flipV="0">
            <a:off x="7532154" y="4078122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5" name="Freeform 32595"/>
          <p:cNvSpPr/>
          <p:nvPr/>
        </p:nvSpPr>
        <p:spPr>
          <a:xfrm rot="0" flipH="0" flipV="0">
            <a:off x="7601242" y="40781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6" name="Freeform 32596"/>
          <p:cNvSpPr/>
          <p:nvPr/>
        </p:nvSpPr>
        <p:spPr>
          <a:xfrm rot="0" flipH="0" flipV="0">
            <a:off x="7661440" y="4079519"/>
            <a:ext cx="88138" cy="57150"/>
          </a:xfrm>
          <a:custGeom>
            <a:pathLst>
              <a:path w="8813800" h="5715000">
                <a:moveTo>
                  <a:pt x="8661400" y="0"/>
                </a:moveTo>
                <a:lnTo>
                  <a:pt x="6934200" y="0"/>
                </a:lnTo>
                <a:lnTo>
                  <a:pt x="5181600" y="2768600"/>
                </a:lnTo>
                <a:lnTo>
                  <a:pt x="7086600" y="5715000"/>
                </a:lnTo>
                <a:lnTo>
                  <a:pt x="8813800" y="5715000"/>
                </a:lnTo>
                <a:lnTo>
                  <a:pt x="6769100" y="2768600"/>
                </a:lnTo>
                <a:close/>
                <a:moveTo>
                  <a:pt x="3657600" y="5715000"/>
                </a:moveTo>
                <a:lnTo>
                  <a:pt x="5118100" y="5715000"/>
                </a:lnTo>
                <a:lnTo>
                  <a:pt x="5118100" y="0"/>
                </a:lnTo>
                <a:lnTo>
                  <a:pt x="3657600" y="0"/>
                </a:lnTo>
                <a:close/>
                <a:moveTo>
                  <a:pt x="2019300" y="2768600"/>
                </a:moveTo>
                <a:lnTo>
                  <a:pt x="0" y="5715000"/>
                </a:lnTo>
                <a:lnTo>
                  <a:pt x="1739900" y="5715000"/>
                </a:lnTo>
                <a:lnTo>
                  <a:pt x="3594100" y="2768600"/>
                </a:lnTo>
                <a:lnTo>
                  <a:pt x="18923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7" name="Freeform 32597"/>
          <p:cNvSpPr/>
          <p:nvPr/>
        </p:nvSpPr>
        <p:spPr>
          <a:xfrm rot="0" flipH="0" flipV="0">
            <a:off x="7758722" y="4079519"/>
            <a:ext cx="56769" cy="57150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8" name="Freeform 32598"/>
          <p:cNvSpPr/>
          <p:nvPr/>
        </p:nvSpPr>
        <p:spPr>
          <a:xfrm rot="0" flipH="0" flipV="0">
            <a:off x="7824126" y="4079519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9" name="Freeform 32599"/>
          <p:cNvSpPr/>
          <p:nvPr/>
        </p:nvSpPr>
        <p:spPr>
          <a:xfrm rot="0" flipH="0" flipV="0">
            <a:off x="7919249" y="4078122"/>
            <a:ext cx="54229" cy="59944"/>
          </a:xfrm>
          <a:custGeom>
            <a:pathLst>
              <a:path w="5422900" h="5994400">
                <a:moveTo>
                  <a:pt x="1358900" y="3454400"/>
                </a:moveTo>
                <a:lnTo>
                  <a:pt x="3911600" y="3454400"/>
                </a:lnTo>
                <a:cubicBezTo>
                  <a:pt x="3759200" y="4292600"/>
                  <a:pt x="3149600" y="4724400"/>
                  <a:pt x="2286000" y="4724400"/>
                </a:cubicBezTo>
                <a:cubicBezTo>
                  <a:pt x="1587500" y="4724400"/>
                  <a:pt x="1003300" y="4457700"/>
                  <a:pt x="685800" y="4178300"/>
                </a:cubicBezTo>
                <a:lnTo>
                  <a:pt x="0" y="5143500"/>
                </a:lnTo>
                <a:cubicBezTo>
                  <a:pt x="520700" y="5676900"/>
                  <a:pt x="1270000" y="5994400"/>
                  <a:pt x="2374900" y="5994400"/>
                </a:cubicBezTo>
                <a:cubicBezTo>
                  <a:pt x="4305300" y="5994400"/>
                  <a:pt x="5422900" y="4660900"/>
                  <a:pt x="5422900" y="2997200"/>
                </a:cubicBezTo>
                <a:cubicBezTo>
                  <a:pt x="5422900" y="1168400"/>
                  <a:pt x="4191000" y="0"/>
                  <a:pt x="2235200" y="0"/>
                </a:cubicBezTo>
                <a:cubicBezTo>
                  <a:pt x="1511300" y="0"/>
                  <a:pt x="571500" y="266700"/>
                  <a:pt x="25400" y="850900"/>
                </a:cubicBezTo>
                <a:lnTo>
                  <a:pt x="622300" y="1866900"/>
                </a:lnTo>
                <a:cubicBezTo>
                  <a:pt x="1104900" y="1511300"/>
                  <a:pt x="1600200" y="1270000"/>
                  <a:pt x="2260600" y="1270000"/>
                </a:cubicBezTo>
                <a:cubicBezTo>
                  <a:pt x="3035300" y="1270000"/>
                  <a:pt x="3708400" y="1651000"/>
                  <a:pt x="3898900" y="2476500"/>
                </a:cubicBezTo>
                <a:lnTo>
                  <a:pt x="1358900" y="2476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0" name="Freeform 32600"/>
          <p:cNvSpPr/>
          <p:nvPr/>
        </p:nvSpPr>
        <p:spPr>
          <a:xfrm rot="0" flipH="0" flipV="0">
            <a:off x="7986179" y="4079519"/>
            <a:ext cx="56769" cy="57150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1" name="Freeform 32601"/>
          <p:cNvSpPr/>
          <p:nvPr/>
        </p:nvSpPr>
        <p:spPr>
          <a:xfrm rot="0" flipH="0" flipV="0">
            <a:off x="8044599" y="4078122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2" name="Freeform 32602"/>
          <p:cNvSpPr/>
          <p:nvPr/>
        </p:nvSpPr>
        <p:spPr>
          <a:xfrm rot="0" flipH="0" flipV="0">
            <a:off x="8110004" y="4079519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3" name="Freeform 32603"/>
          <p:cNvSpPr/>
          <p:nvPr/>
        </p:nvSpPr>
        <p:spPr>
          <a:xfrm rot="0" flipH="0" flipV="0">
            <a:off x="8176298" y="4078122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4" name="Freeform 32604"/>
          <p:cNvSpPr/>
          <p:nvPr/>
        </p:nvSpPr>
        <p:spPr>
          <a:xfrm rot="0" flipH="0" flipV="0">
            <a:off x="8251227" y="4078122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5" name="Freeform 32605"/>
          <p:cNvSpPr/>
          <p:nvPr/>
        </p:nvSpPr>
        <p:spPr>
          <a:xfrm rot="0" flipH="0" flipV="0">
            <a:off x="8313839" y="4079519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6" name="Freeform 32606"/>
          <p:cNvSpPr/>
          <p:nvPr/>
        </p:nvSpPr>
        <p:spPr>
          <a:xfrm rot="0" flipH="0" flipV="0">
            <a:off x="8372640" y="4078122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32607" name="Picture 7971"/>
          <p:cNvPicPr>
            <a:picLocks noChangeAspect="0" noChangeArrowheads="1"/>
          </p:cNvPicPr>
          <p:nvPr/>
        </p:nvPicPr>
        <p:blipFill>
          <a:blip r:embed="rId326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32608" name="Picture 32608"/>
          <p:cNvPicPr>
            <a:picLocks noChangeAspect="0" noChangeArrowheads="1"/>
          </p:cNvPicPr>
          <p:nvPr/>
        </p:nvPicPr>
        <p:blipFill>
          <a:blip r:embed="rId326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32609" name="Picture 7973"/>
          <p:cNvPicPr>
            <a:picLocks noChangeAspect="0" noChangeArrowheads="1"/>
          </p:cNvPicPr>
          <p:nvPr/>
        </p:nvPicPr>
        <p:blipFill>
          <a:blip r:embed="rId326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32610" name="Freeform 32610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11" name="Picture 32611"/>
          <p:cNvPicPr>
            <a:picLocks noChangeAspect="0" noChangeArrowheads="1"/>
          </p:cNvPicPr>
          <p:nvPr/>
        </p:nvPicPr>
        <p:blipFill>
          <a:blip r:embed="rId326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6840" y="1021308"/>
            <a:ext cx="1615592" cy="3394100"/>
          </a:xfrm>
          <a:prstGeom prst="rect">
            <a:avLst/>
          </a:prstGeom>
          <a:noFill/>
          <a:extLst/>
        </p:spPr>
      </p:pic>
      <p:sp>
        <p:nvSpPr>
          <p:cNvPr id="32612" name="Freeform 32612"/>
          <p:cNvSpPr/>
          <p:nvPr/>
        </p:nvSpPr>
        <p:spPr>
          <a:xfrm rot="0" flipH="0" flipV="0">
            <a:off x="2251024" y="1846910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81" y="17664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13" name="Freeform 32613"/>
          <p:cNvSpPr/>
          <p:nvPr/>
        </p:nvSpPr>
        <p:spPr>
          <a:xfrm rot="0" flipH="0" flipV="0">
            <a:off x="2223579" y="1847189"/>
            <a:ext cx="38023" cy="25170"/>
          </a:xfrm>
          <a:custGeom>
            <a:pathLst>
              <a:path w="38023" h="25170">
                <a:moveTo>
                  <a:pt x="0" y="21170"/>
                </a:moveTo>
                <a:cubicBezTo>
                  <a:pt x="8750" y="23836"/>
                  <a:pt x="17767" y="25170"/>
                  <a:pt x="26669" y="25170"/>
                </a:cubicBezTo>
                <a:cubicBezTo>
                  <a:pt x="30492" y="25170"/>
                  <a:pt x="34290" y="24929"/>
                  <a:pt x="38023" y="24433"/>
                </a:cubicBezTo>
                <a:cubicBezTo>
                  <a:pt x="32054" y="18465"/>
                  <a:pt x="24726" y="10045"/>
                  <a:pt x="16852" y="0"/>
                </a:cubicBezTo>
                <a:cubicBezTo>
                  <a:pt x="11684" y="7327"/>
                  <a:pt x="6248" y="14401"/>
                  <a:pt x="0" y="2117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14" name="Picture 32614"/>
          <p:cNvPicPr>
            <a:picLocks noChangeAspect="0" noChangeArrowheads="1"/>
          </p:cNvPicPr>
          <p:nvPr/>
        </p:nvPicPr>
        <p:blipFill>
          <a:blip r:embed="rId326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46300" y="16935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615" name="Freeform 32615"/>
          <p:cNvSpPr/>
          <p:nvPr/>
        </p:nvSpPr>
        <p:spPr>
          <a:xfrm rot="0" flipH="0" flipV="0">
            <a:off x="2169807" y="1715440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512"/>
                  <a:pt x="4076" y="17386"/>
                  <a:pt x="0" y="25806"/>
                </a:cubicBezTo>
                <a:cubicBezTo>
                  <a:pt x="7328" y="24447"/>
                  <a:pt x="14935" y="23368"/>
                  <a:pt x="22275" y="22555"/>
                </a:cubicBezTo>
                <a:cubicBezTo>
                  <a:pt x="20916" y="15214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16" name="Picture 32616"/>
          <p:cNvPicPr>
            <a:picLocks noChangeAspect="0" noChangeArrowheads="1"/>
          </p:cNvPicPr>
          <p:nvPr/>
        </p:nvPicPr>
        <p:blipFill>
          <a:blip r:embed="rId326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7648" y="1685366"/>
            <a:ext cx="84899" cy="160629"/>
          </a:xfrm>
          <a:prstGeom prst="rect">
            <a:avLst/>
          </a:prstGeom>
          <a:noFill/>
          <a:extLst/>
        </p:spPr>
      </p:pic>
      <p:pic>
        <p:nvPicPr>
          <p:cNvPr id="32617" name="Picture 32617"/>
          <p:cNvPicPr>
            <a:picLocks noChangeAspect="0" noChangeArrowheads="1"/>
          </p:cNvPicPr>
          <p:nvPr/>
        </p:nvPicPr>
        <p:blipFill>
          <a:blip r:embed="rId326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06002" y="1679295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2618" name="Freeform 32618"/>
          <p:cNvSpPr/>
          <p:nvPr/>
        </p:nvSpPr>
        <p:spPr>
          <a:xfrm rot="0" flipH="0" flipV="0">
            <a:off x="2251024" y="2754109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45"/>
                  <a:pt x="0" y="0"/>
                </a:cubicBezTo>
                <a:cubicBezTo>
                  <a:pt x="7874" y="10057"/>
                  <a:pt x="15481" y="17664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19" name="Freeform 32619"/>
          <p:cNvSpPr/>
          <p:nvPr/>
        </p:nvSpPr>
        <p:spPr>
          <a:xfrm rot="0" flipH="0" flipV="0">
            <a:off x="2223579" y="2754388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92" y="25170"/>
                  <a:pt x="34290" y="24929"/>
                  <a:pt x="38023" y="24434"/>
                </a:cubicBezTo>
                <a:cubicBezTo>
                  <a:pt x="32054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20" name="Picture 32620"/>
          <p:cNvPicPr>
            <a:picLocks noChangeAspect="0" noChangeArrowheads="1"/>
          </p:cNvPicPr>
          <p:nvPr/>
        </p:nvPicPr>
        <p:blipFill>
          <a:blip r:embed="rId326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46300" y="2607995"/>
            <a:ext cx="190500" cy="177800"/>
          </a:xfrm>
          <a:prstGeom prst="rect">
            <a:avLst/>
          </a:prstGeom>
          <a:noFill/>
          <a:extLst/>
        </p:spPr>
      </p:pic>
      <p:sp>
        <p:nvSpPr>
          <p:cNvPr id="32621" name="Freeform 32621"/>
          <p:cNvSpPr/>
          <p:nvPr/>
        </p:nvSpPr>
        <p:spPr>
          <a:xfrm rot="0" flipH="0" flipV="0">
            <a:off x="2169807" y="2622639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512"/>
                  <a:pt x="4076" y="17386"/>
                  <a:pt x="0" y="25806"/>
                </a:cubicBezTo>
                <a:cubicBezTo>
                  <a:pt x="7328" y="24447"/>
                  <a:pt x="14935" y="23368"/>
                  <a:pt x="22275" y="22555"/>
                </a:cubicBezTo>
                <a:cubicBezTo>
                  <a:pt x="20916" y="15214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22" name="Picture 32622"/>
          <p:cNvPicPr>
            <a:picLocks noChangeAspect="0" noChangeArrowheads="1"/>
          </p:cNvPicPr>
          <p:nvPr/>
        </p:nvPicPr>
        <p:blipFill>
          <a:blip r:embed="rId326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7648" y="2592565"/>
            <a:ext cx="84899" cy="155130"/>
          </a:xfrm>
          <a:prstGeom prst="rect">
            <a:avLst/>
          </a:prstGeom>
          <a:noFill/>
          <a:extLst/>
        </p:spPr>
      </p:pic>
      <p:pic>
        <p:nvPicPr>
          <p:cNvPr id="32623" name="Picture 32623"/>
          <p:cNvPicPr>
            <a:picLocks noChangeAspect="0" noChangeArrowheads="1"/>
          </p:cNvPicPr>
          <p:nvPr/>
        </p:nvPicPr>
        <p:blipFill>
          <a:blip r:embed="rId326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06002" y="2586494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2624" name="Freeform 32624"/>
          <p:cNvSpPr/>
          <p:nvPr/>
        </p:nvSpPr>
        <p:spPr>
          <a:xfrm rot="0" flipH="0" flipV="0">
            <a:off x="2251024" y="2149310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81" y="17664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25" name="Freeform 32625"/>
          <p:cNvSpPr/>
          <p:nvPr/>
        </p:nvSpPr>
        <p:spPr>
          <a:xfrm rot="0" flipH="0" flipV="0">
            <a:off x="2223579" y="2149589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37"/>
                  <a:pt x="17767" y="25170"/>
                  <a:pt x="26669" y="25170"/>
                </a:cubicBezTo>
                <a:cubicBezTo>
                  <a:pt x="30492" y="25170"/>
                  <a:pt x="34290" y="24929"/>
                  <a:pt x="38023" y="24434"/>
                </a:cubicBezTo>
                <a:cubicBezTo>
                  <a:pt x="32054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26" name="Picture 32626"/>
          <p:cNvPicPr>
            <a:picLocks noChangeAspect="0" noChangeArrowheads="1"/>
          </p:cNvPicPr>
          <p:nvPr/>
        </p:nvPicPr>
        <p:blipFill>
          <a:blip r:embed="rId326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46300" y="19983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627" name="Freeform 32627"/>
          <p:cNvSpPr/>
          <p:nvPr/>
        </p:nvSpPr>
        <p:spPr>
          <a:xfrm rot="0" flipH="0" flipV="0">
            <a:off x="2169807" y="2017839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512"/>
                  <a:pt x="4076" y="17386"/>
                  <a:pt x="0" y="25806"/>
                </a:cubicBezTo>
                <a:cubicBezTo>
                  <a:pt x="7328" y="24447"/>
                  <a:pt x="14935" y="23368"/>
                  <a:pt x="22275" y="22555"/>
                </a:cubicBezTo>
                <a:cubicBezTo>
                  <a:pt x="20916" y="15214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28" name="Picture 32628"/>
          <p:cNvPicPr>
            <a:picLocks noChangeAspect="0" noChangeArrowheads="1"/>
          </p:cNvPicPr>
          <p:nvPr/>
        </p:nvPicPr>
        <p:blipFill>
          <a:blip r:embed="rId326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7648" y="1987766"/>
            <a:ext cx="84899" cy="163029"/>
          </a:xfrm>
          <a:prstGeom prst="rect">
            <a:avLst/>
          </a:prstGeom>
          <a:noFill/>
          <a:extLst/>
        </p:spPr>
      </p:pic>
      <p:pic>
        <p:nvPicPr>
          <p:cNvPr id="32629" name="Picture 32629"/>
          <p:cNvPicPr>
            <a:picLocks noChangeAspect="0" noChangeArrowheads="1"/>
          </p:cNvPicPr>
          <p:nvPr/>
        </p:nvPicPr>
        <p:blipFill>
          <a:blip r:embed="rId326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06002" y="1981695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2630" name="Freeform 32630"/>
          <p:cNvSpPr/>
          <p:nvPr/>
        </p:nvSpPr>
        <p:spPr>
          <a:xfrm rot="0" flipH="0" flipV="0">
            <a:off x="2251024" y="3056509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45"/>
                  <a:pt x="0" y="0"/>
                </a:cubicBezTo>
                <a:cubicBezTo>
                  <a:pt x="7874" y="10057"/>
                  <a:pt x="15481" y="17664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31" name="Freeform 32631"/>
          <p:cNvSpPr/>
          <p:nvPr/>
        </p:nvSpPr>
        <p:spPr>
          <a:xfrm rot="0" flipH="0" flipV="0">
            <a:off x="2223579" y="3056788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92" y="25170"/>
                  <a:pt x="34290" y="24929"/>
                  <a:pt x="38023" y="24434"/>
                </a:cubicBezTo>
                <a:cubicBezTo>
                  <a:pt x="32054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32" name="Picture 32632"/>
          <p:cNvPicPr>
            <a:picLocks noChangeAspect="0" noChangeArrowheads="1"/>
          </p:cNvPicPr>
          <p:nvPr/>
        </p:nvPicPr>
        <p:blipFill>
          <a:blip r:embed="rId326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46300" y="29000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633" name="Freeform 32633"/>
          <p:cNvSpPr/>
          <p:nvPr/>
        </p:nvSpPr>
        <p:spPr>
          <a:xfrm rot="0" flipH="0" flipV="0">
            <a:off x="2169807" y="2925038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512"/>
                  <a:pt x="4076" y="17386"/>
                  <a:pt x="0" y="25806"/>
                </a:cubicBezTo>
                <a:cubicBezTo>
                  <a:pt x="7328" y="24447"/>
                  <a:pt x="14935" y="23368"/>
                  <a:pt x="22275" y="22555"/>
                </a:cubicBezTo>
                <a:cubicBezTo>
                  <a:pt x="20916" y="15214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34" name="Picture 32634"/>
          <p:cNvPicPr>
            <a:picLocks noChangeAspect="0" noChangeArrowheads="1"/>
          </p:cNvPicPr>
          <p:nvPr/>
        </p:nvPicPr>
        <p:blipFill>
          <a:blip r:embed="rId326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7648" y="2894965"/>
            <a:ext cx="84899" cy="157530"/>
          </a:xfrm>
          <a:prstGeom prst="rect">
            <a:avLst/>
          </a:prstGeom>
          <a:noFill/>
          <a:extLst/>
        </p:spPr>
      </p:pic>
      <p:pic>
        <p:nvPicPr>
          <p:cNvPr id="32635" name="Picture 32635"/>
          <p:cNvPicPr>
            <a:picLocks noChangeAspect="0" noChangeArrowheads="1"/>
          </p:cNvPicPr>
          <p:nvPr/>
        </p:nvPicPr>
        <p:blipFill>
          <a:blip r:embed="rId326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06002" y="2888907"/>
            <a:ext cx="81262" cy="70561"/>
          </a:xfrm>
          <a:prstGeom prst="rect">
            <a:avLst/>
          </a:prstGeom>
          <a:noFill/>
          <a:extLst/>
        </p:spPr>
      </p:pic>
      <p:sp>
        <p:nvSpPr>
          <p:cNvPr id="32636" name="Freeform 32636"/>
          <p:cNvSpPr/>
          <p:nvPr/>
        </p:nvSpPr>
        <p:spPr>
          <a:xfrm rot="0" flipH="0" flipV="0">
            <a:off x="2251024" y="2451709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81" y="17664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37" name="Freeform 32637"/>
          <p:cNvSpPr/>
          <p:nvPr/>
        </p:nvSpPr>
        <p:spPr>
          <a:xfrm rot="0" flipH="0" flipV="0">
            <a:off x="2223579" y="2451989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92" y="25170"/>
                  <a:pt x="34290" y="24929"/>
                  <a:pt x="38023" y="24434"/>
                </a:cubicBezTo>
                <a:cubicBezTo>
                  <a:pt x="32054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38" name="Picture 32638"/>
          <p:cNvPicPr>
            <a:picLocks noChangeAspect="0" noChangeArrowheads="1"/>
          </p:cNvPicPr>
          <p:nvPr/>
        </p:nvPicPr>
        <p:blipFill>
          <a:blip r:embed="rId326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46300" y="23031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639" name="Freeform 32639"/>
          <p:cNvSpPr/>
          <p:nvPr/>
        </p:nvSpPr>
        <p:spPr>
          <a:xfrm rot="0" flipH="0" flipV="0">
            <a:off x="2169807" y="2320239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512"/>
                  <a:pt x="4076" y="17386"/>
                  <a:pt x="0" y="25806"/>
                </a:cubicBezTo>
                <a:cubicBezTo>
                  <a:pt x="7328" y="24447"/>
                  <a:pt x="14935" y="23368"/>
                  <a:pt x="22275" y="22555"/>
                </a:cubicBezTo>
                <a:cubicBezTo>
                  <a:pt x="20916" y="15214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40" name="Picture 32640"/>
          <p:cNvPicPr>
            <a:picLocks noChangeAspect="0" noChangeArrowheads="1"/>
          </p:cNvPicPr>
          <p:nvPr/>
        </p:nvPicPr>
        <p:blipFill>
          <a:blip r:embed="rId326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7648" y="2290165"/>
            <a:ext cx="84899" cy="152730"/>
          </a:xfrm>
          <a:prstGeom prst="rect">
            <a:avLst/>
          </a:prstGeom>
          <a:noFill/>
          <a:extLst/>
        </p:spPr>
      </p:pic>
      <p:pic>
        <p:nvPicPr>
          <p:cNvPr id="32641" name="Picture 32641"/>
          <p:cNvPicPr>
            <a:picLocks noChangeAspect="0" noChangeArrowheads="1"/>
          </p:cNvPicPr>
          <p:nvPr/>
        </p:nvPicPr>
        <p:blipFill>
          <a:blip r:embed="rId326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06002" y="2284095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2642" name="Freeform 32642"/>
          <p:cNvSpPr/>
          <p:nvPr/>
        </p:nvSpPr>
        <p:spPr>
          <a:xfrm rot="0" flipH="0" flipV="0">
            <a:off x="2251024" y="3358908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45"/>
                  <a:pt x="0" y="0"/>
                </a:cubicBezTo>
                <a:cubicBezTo>
                  <a:pt x="7874" y="10057"/>
                  <a:pt x="15481" y="17664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43" name="Freeform 32643"/>
          <p:cNvSpPr/>
          <p:nvPr/>
        </p:nvSpPr>
        <p:spPr>
          <a:xfrm rot="0" flipH="0" flipV="0">
            <a:off x="2223579" y="3359188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92" y="25170"/>
                  <a:pt x="34290" y="24929"/>
                  <a:pt x="38023" y="24434"/>
                </a:cubicBezTo>
                <a:cubicBezTo>
                  <a:pt x="32054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44" name="Picture 32644"/>
          <p:cNvPicPr>
            <a:picLocks noChangeAspect="0" noChangeArrowheads="1"/>
          </p:cNvPicPr>
          <p:nvPr/>
        </p:nvPicPr>
        <p:blipFill>
          <a:blip r:embed="rId326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46300" y="32048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645" name="Freeform 32645"/>
          <p:cNvSpPr/>
          <p:nvPr/>
        </p:nvSpPr>
        <p:spPr>
          <a:xfrm rot="0" flipH="0" flipV="0">
            <a:off x="2169807" y="3227438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512"/>
                  <a:pt x="4076" y="17386"/>
                  <a:pt x="0" y="25806"/>
                </a:cubicBezTo>
                <a:cubicBezTo>
                  <a:pt x="7328" y="24447"/>
                  <a:pt x="14935" y="23368"/>
                  <a:pt x="22275" y="22555"/>
                </a:cubicBezTo>
                <a:cubicBezTo>
                  <a:pt x="20916" y="15214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46" name="Picture 32646"/>
          <p:cNvPicPr>
            <a:picLocks noChangeAspect="0" noChangeArrowheads="1"/>
          </p:cNvPicPr>
          <p:nvPr/>
        </p:nvPicPr>
        <p:blipFill>
          <a:blip r:embed="rId326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7648" y="3197364"/>
            <a:ext cx="84899" cy="159931"/>
          </a:xfrm>
          <a:prstGeom prst="rect">
            <a:avLst/>
          </a:prstGeom>
          <a:noFill/>
          <a:extLst/>
        </p:spPr>
      </p:pic>
      <p:pic>
        <p:nvPicPr>
          <p:cNvPr id="32647" name="Picture 32647"/>
          <p:cNvPicPr>
            <a:picLocks noChangeAspect="0" noChangeArrowheads="1"/>
          </p:cNvPicPr>
          <p:nvPr/>
        </p:nvPicPr>
        <p:blipFill>
          <a:blip r:embed="rId326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06002" y="3191306"/>
            <a:ext cx="81262" cy="70561"/>
          </a:xfrm>
          <a:prstGeom prst="rect">
            <a:avLst/>
          </a:prstGeom>
          <a:noFill/>
          <a:extLst/>
        </p:spPr>
      </p:pic>
      <p:sp>
        <p:nvSpPr>
          <p:cNvPr id="32648" name="Freeform 32648"/>
          <p:cNvSpPr/>
          <p:nvPr/>
        </p:nvSpPr>
        <p:spPr>
          <a:xfrm rot="0" flipH="0" flipV="0">
            <a:off x="2251024" y="3898912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81" y="17652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49" name="Freeform 32649"/>
          <p:cNvSpPr/>
          <p:nvPr/>
        </p:nvSpPr>
        <p:spPr>
          <a:xfrm rot="0" flipH="0" flipV="0">
            <a:off x="2223579" y="3899192"/>
            <a:ext cx="38023" cy="25170"/>
          </a:xfrm>
          <a:custGeom>
            <a:pathLst>
              <a:path w="38023" h="25170">
                <a:moveTo>
                  <a:pt x="0" y="21170"/>
                </a:moveTo>
                <a:cubicBezTo>
                  <a:pt x="8750" y="23836"/>
                  <a:pt x="17767" y="25170"/>
                  <a:pt x="26669" y="25170"/>
                </a:cubicBezTo>
                <a:cubicBezTo>
                  <a:pt x="30492" y="25170"/>
                  <a:pt x="34290" y="24916"/>
                  <a:pt x="38023" y="24433"/>
                </a:cubicBezTo>
                <a:cubicBezTo>
                  <a:pt x="32054" y="18465"/>
                  <a:pt x="24726" y="10045"/>
                  <a:pt x="16852" y="0"/>
                </a:cubicBezTo>
                <a:cubicBezTo>
                  <a:pt x="11684" y="7327"/>
                  <a:pt x="6248" y="14389"/>
                  <a:pt x="0" y="2117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50" name="Picture 32650"/>
          <p:cNvPicPr>
            <a:picLocks noChangeAspect="0" noChangeArrowheads="1"/>
          </p:cNvPicPr>
          <p:nvPr/>
        </p:nvPicPr>
        <p:blipFill>
          <a:blip r:embed="rId326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46300" y="37509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651" name="Freeform 32651"/>
          <p:cNvSpPr/>
          <p:nvPr/>
        </p:nvSpPr>
        <p:spPr>
          <a:xfrm rot="0" flipH="0" flipV="0">
            <a:off x="2169807" y="3767442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499"/>
                  <a:pt x="4076" y="17386"/>
                  <a:pt x="0" y="25806"/>
                </a:cubicBezTo>
                <a:cubicBezTo>
                  <a:pt x="7328" y="24447"/>
                  <a:pt x="14935" y="23368"/>
                  <a:pt x="22275" y="22542"/>
                </a:cubicBezTo>
                <a:cubicBezTo>
                  <a:pt x="20916" y="15214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52" name="Picture 32652"/>
          <p:cNvPicPr>
            <a:picLocks noChangeAspect="0" noChangeArrowheads="1"/>
          </p:cNvPicPr>
          <p:nvPr/>
        </p:nvPicPr>
        <p:blipFill>
          <a:blip r:embed="rId326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7648" y="3737356"/>
            <a:ext cx="84899" cy="153339"/>
          </a:xfrm>
          <a:prstGeom prst="rect">
            <a:avLst/>
          </a:prstGeom>
          <a:noFill/>
          <a:extLst/>
        </p:spPr>
      </p:pic>
      <p:pic>
        <p:nvPicPr>
          <p:cNvPr id="32653" name="Picture 32653"/>
          <p:cNvPicPr>
            <a:picLocks noChangeAspect="0" noChangeArrowheads="1"/>
          </p:cNvPicPr>
          <p:nvPr/>
        </p:nvPicPr>
        <p:blipFill>
          <a:blip r:embed="rId326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06002" y="3731298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2654" name="Freeform 32654"/>
          <p:cNvSpPr/>
          <p:nvPr/>
        </p:nvSpPr>
        <p:spPr>
          <a:xfrm rot="0" flipH="0" flipV="0">
            <a:off x="2251024" y="4438916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296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55" name="Freeform 32655"/>
          <p:cNvSpPr/>
          <p:nvPr/>
        </p:nvSpPr>
        <p:spPr>
          <a:xfrm rot="0" flipH="0" flipV="0">
            <a:off x="2223579" y="4439183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92" y="25170"/>
                  <a:pt x="34290" y="24929"/>
                  <a:pt x="38023" y="24434"/>
                </a:cubicBezTo>
                <a:cubicBezTo>
                  <a:pt x="32054" y="18466"/>
                  <a:pt x="24726" y="10046"/>
                  <a:pt x="16852" y="0"/>
                </a:cubicBezTo>
                <a:cubicBezTo>
                  <a:pt x="11684" y="7340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56" name="Picture 32656"/>
          <p:cNvPicPr>
            <a:picLocks noChangeAspect="0" noChangeArrowheads="1"/>
          </p:cNvPicPr>
          <p:nvPr/>
        </p:nvPicPr>
        <p:blipFill>
          <a:blip r:embed="rId326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46300" y="42843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2657" name="Freeform 32657"/>
          <p:cNvSpPr/>
          <p:nvPr/>
        </p:nvSpPr>
        <p:spPr>
          <a:xfrm rot="0" flipH="0" flipV="0">
            <a:off x="2169807" y="4307446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499"/>
                  <a:pt x="4076" y="17386"/>
                  <a:pt x="0" y="25806"/>
                </a:cubicBezTo>
                <a:cubicBezTo>
                  <a:pt x="7328" y="24447"/>
                  <a:pt x="14935" y="23355"/>
                  <a:pt x="22275" y="22542"/>
                </a:cubicBezTo>
                <a:cubicBezTo>
                  <a:pt x="20916" y="15201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58" name="Picture 32658"/>
          <p:cNvPicPr>
            <a:picLocks noChangeAspect="0" noChangeArrowheads="1"/>
          </p:cNvPicPr>
          <p:nvPr/>
        </p:nvPicPr>
        <p:blipFill>
          <a:blip r:embed="rId326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7648" y="4277360"/>
            <a:ext cx="84899" cy="159435"/>
          </a:xfrm>
          <a:prstGeom prst="rect">
            <a:avLst/>
          </a:prstGeom>
          <a:noFill/>
          <a:extLst/>
        </p:spPr>
      </p:pic>
      <p:pic>
        <p:nvPicPr>
          <p:cNvPr id="32659" name="Picture 32659"/>
          <p:cNvPicPr>
            <a:picLocks noChangeAspect="0" noChangeArrowheads="1"/>
          </p:cNvPicPr>
          <p:nvPr/>
        </p:nvPicPr>
        <p:blipFill>
          <a:blip r:embed="rId326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06002" y="4271302"/>
            <a:ext cx="81262" cy="70573"/>
          </a:xfrm>
          <a:prstGeom prst="rect">
            <a:avLst/>
          </a:prstGeom>
          <a:noFill/>
          <a:extLst/>
        </p:spPr>
      </p:pic>
      <p:pic>
        <p:nvPicPr>
          <p:cNvPr id="32660" name="Picture 32660"/>
          <p:cNvPicPr>
            <a:picLocks noChangeAspect="0" noChangeArrowheads="1"/>
          </p:cNvPicPr>
          <p:nvPr/>
        </p:nvPicPr>
        <p:blipFill>
          <a:blip r:embed="rId326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670301" y="995299"/>
            <a:ext cx="521375" cy="289267"/>
          </a:xfrm>
          <a:prstGeom prst="rect">
            <a:avLst/>
          </a:prstGeom>
          <a:noFill/>
          <a:extLst/>
        </p:spPr>
      </p:pic>
      <p:sp>
        <p:nvSpPr>
          <p:cNvPr id="32661" name="Rectangle 32661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2662" name="Freeform 32662"/>
          <p:cNvSpPr/>
          <p:nvPr/>
        </p:nvSpPr>
        <p:spPr>
          <a:xfrm rot="0" flipH="0" flipV="0">
            <a:off x="463487" y="4840732"/>
            <a:ext cx="25603" cy="80467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3" name="Freeform 32663"/>
          <p:cNvSpPr/>
          <p:nvPr/>
        </p:nvSpPr>
        <p:spPr>
          <a:xfrm rot="0" flipH="0" flipV="0">
            <a:off x="506807" y="4840732"/>
            <a:ext cx="25603" cy="80467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4" name="Freeform 32664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5" name="Freeform 32665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6" name="Freeform 32666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7" name="Freeform 32667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8" name="Freeform 32668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9" name="Freeform 32669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0" name="Freeform 32670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1" name="Freeform 32671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2" name="Freeform 32672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3" name="Freeform 32673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4" name="Freeform 32674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5" name="Freeform 32675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6" name="Freeform 32676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7" name="Freeform 32677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8" name="Freeform 32678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9" name="Freeform 32679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0" name="Freeform 32680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1" name="Freeform 32681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2" name="Freeform 32682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3" name="Freeform 32683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4" name="Freeform 32684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5" name="Freeform 32685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6" name="Freeform 32686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7" name="Freeform 32687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8" name="Freeform 32688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9" name="Freeform 32689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0" name="Freeform 32690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1" name="Freeform 32691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2" name="Freeform 32692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3" name="Freeform 32693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4" name="Freeform 32694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5" name="Freeform 32695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6" name="Freeform 32696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7" name="Freeform 32697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8" name="Freeform 32698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9" name="Freeform 32699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0" name="Freeform 32700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1" name="Freeform 32701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2" name="Freeform 32702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3" name="Freeform 32703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4" name="Freeform 32704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5" name="Freeform 32705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6" name="Freeform 32706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7" name="Rectangle 32707"/>
          <p:cNvSpPr/>
          <p:nvPr/>
        </p:nvSpPr>
        <p:spPr>
          <a:xfrm rot="0" flipH="0" flipV="0">
            <a:off x="2233079" y="1174890"/>
            <a:ext cx="4385965" cy="43180"/>
          </a:xfrm>
          <a:prstGeom prst="rect">
            <a:avLst/>
          </a:prstGeom>
        </p:spPr>
      </p:sp>
      <p:sp>
        <p:nvSpPr>
          <p:cNvPr id="32708" name="Freeform 32708"/>
          <p:cNvSpPr/>
          <p:nvPr/>
        </p:nvSpPr>
        <p:spPr>
          <a:xfrm rot="0" flipH="0" flipV="0">
            <a:off x="2257043" y="1023760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9" name="Freeform 32709"/>
          <p:cNvSpPr/>
          <p:nvPr/>
        </p:nvSpPr>
        <p:spPr>
          <a:xfrm rot="0" flipH="0" flipV="0">
            <a:off x="2411952" y="1021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0" name="Freeform 32710"/>
          <p:cNvSpPr/>
          <p:nvPr/>
        </p:nvSpPr>
        <p:spPr>
          <a:xfrm rot="0" flipH="0" flipV="0">
            <a:off x="2572581" y="1023760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1" name="Freeform 32711"/>
          <p:cNvSpPr/>
          <p:nvPr/>
        </p:nvSpPr>
        <p:spPr>
          <a:xfrm rot="0" flipH="0" flipV="0">
            <a:off x="2755125" y="1023760"/>
            <a:ext cx="83337" cy="151130"/>
          </a:xfrm>
          <a:custGeom>
            <a:pathLst>
              <a:path w="4902200" h="8890000">
                <a:moveTo>
                  <a:pt x="0" y="8890000"/>
                </a:moveTo>
                <a:lnTo>
                  <a:pt x="698500" y="8890000"/>
                </a:ln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2" name="Freeform 32712"/>
          <p:cNvSpPr/>
          <p:nvPr/>
        </p:nvSpPr>
        <p:spPr>
          <a:xfrm rot="0" flipH="0" flipV="0">
            <a:off x="2847530" y="1021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3" name="Freeform 32713"/>
          <p:cNvSpPr/>
          <p:nvPr/>
        </p:nvSpPr>
        <p:spPr>
          <a:xfrm rot="0" flipH="0" flipV="0">
            <a:off x="3007728" y="1023760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4" name="Freeform 32714"/>
          <p:cNvSpPr/>
          <p:nvPr/>
        </p:nvSpPr>
        <p:spPr>
          <a:xfrm rot="0" flipH="0" flipV="0">
            <a:off x="3140075" y="1021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5" name="Freeform 32715"/>
          <p:cNvSpPr/>
          <p:nvPr/>
        </p:nvSpPr>
        <p:spPr>
          <a:xfrm rot="0" flipH="0" flipV="0">
            <a:off x="3329095" y="1023112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6" name="Freeform 32716"/>
          <p:cNvSpPr/>
          <p:nvPr/>
        </p:nvSpPr>
        <p:spPr>
          <a:xfrm rot="0" flipH="0" flipV="0">
            <a:off x="3446005" y="1023760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7" name="Freeform 32717"/>
          <p:cNvSpPr/>
          <p:nvPr/>
        </p:nvSpPr>
        <p:spPr>
          <a:xfrm rot="0" flipH="0" flipV="0">
            <a:off x="3622287" y="1023760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8" name="Freeform 32718"/>
          <p:cNvSpPr/>
          <p:nvPr/>
        </p:nvSpPr>
        <p:spPr>
          <a:xfrm rot="0" flipH="0" flipV="0">
            <a:off x="3748265" y="1023760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9" name="Freeform 32719"/>
          <p:cNvSpPr/>
          <p:nvPr/>
        </p:nvSpPr>
        <p:spPr>
          <a:xfrm rot="0" flipH="0" flipV="0">
            <a:off x="3903821" y="1021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0" name="Freeform 32720"/>
          <p:cNvSpPr/>
          <p:nvPr/>
        </p:nvSpPr>
        <p:spPr>
          <a:xfrm rot="0" flipH="0" flipV="0">
            <a:off x="4124082" y="1023760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1" name="Freeform 32721"/>
          <p:cNvSpPr/>
          <p:nvPr/>
        </p:nvSpPr>
        <p:spPr>
          <a:xfrm rot="0" flipH="0" flipV="0">
            <a:off x="4294319" y="1021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2" name="Freeform 32722"/>
          <p:cNvSpPr/>
          <p:nvPr/>
        </p:nvSpPr>
        <p:spPr>
          <a:xfrm rot="0" flipH="0" flipV="0">
            <a:off x="4520625" y="1021816"/>
            <a:ext cx="90030" cy="155016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3" name="Freeform 32723"/>
          <p:cNvSpPr/>
          <p:nvPr/>
        </p:nvSpPr>
        <p:spPr>
          <a:xfrm rot="0" flipH="0" flipV="0">
            <a:off x="4701485" y="1023760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4" name="Freeform 32724"/>
          <p:cNvSpPr/>
          <p:nvPr/>
        </p:nvSpPr>
        <p:spPr>
          <a:xfrm rot="0" flipH="0" flipV="0">
            <a:off x="4850564" y="1023760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5" name="Freeform 32725"/>
          <p:cNvSpPr/>
          <p:nvPr/>
        </p:nvSpPr>
        <p:spPr>
          <a:xfrm rot="0" flipH="0" flipV="0">
            <a:off x="5007415" y="10224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6" name="Freeform 32726"/>
          <p:cNvSpPr/>
          <p:nvPr/>
        </p:nvSpPr>
        <p:spPr>
          <a:xfrm rot="0" flipH="0" flipV="0">
            <a:off x="5179164" y="1023760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7" name="Freeform 32727"/>
          <p:cNvSpPr/>
          <p:nvPr/>
        </p:nvSpPr>
        <p:spPr>
          <a:xfrm rot="0" flipH="0" flipV="0">
            <a:off x="5334720" y="1021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8" name="Freeform 32728"/>
          <p:cNvSpPr/>
          <p:nvPr/>
        </p:nvSpPr>
        <p:spPr>
          <a:xfrm rot="0" flipH="0" flipV="0">
            <a:off x="5523740" y="1023112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9" name="Freeform 32729"/>
          <p:cNvSpPr/>
          <p:nvPr/>
        </p:nvSpPr>
        <p:spPr>
          <a:xfrm rot="0" flipH="0" flipV="0">
            <a:off x="5710320" y="1023112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0" name="Freeform 32730"/>
          <p:cNvSpPr/>
          <p:nvPr/>
        </p:nvSpPr>
        <p:spPr>
          <a:xfrm rot="0" flipH="0" flipV="0">
            <a:off x="5845366" y="1023760"/>
            <a:ext cx="131051" cy="151345"/>
          </a:xfrm>
          <a:custGeom>
            <a:pathLst>
              <a:path w="7708900" h="8902700">
                <a:moveTo>
                  <a:pt x="7010400" y="8890000"/>
                </a:moveTo>
                <a:lnTo>
                  <a:pt x="7708900" y="8890000"/>
                </a:lnTo>
                <a:lnTo>
                  <a:pt x="7708900" y="0"/>
                </a:lnTo>
                <a:lnTo>
                  <a:pt x="7010400" y="0"/>
                </a:lnTo>
                <a:close/>
                <a:moveTo>
                  <a:pt x="2006600" y="4114800"/>
                </a:moveTo>
                <a:cubicBezTo>
                  <a:pt x="3721100" y="4114800"/>
                  <a:pt x="4610100" y="4834335"/>
                  <a:pt x="4610100" y="6096596"/>
                </a:cubicBezTo>
                <a:cubicBezTo>
                  <a:pt x="4610100" y="7510265"/>
                  <a:pt x="3670300" y="8242300"/>
                  <a:pt x="1955800" y="8242300"/>
                </a:cubicBezTo>
                <a:cubicBezTo>
                  <a:pt x="14605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663700" y="4114800"/>
                  <a:pt x="20066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168400" y="8902700"/>
                  <a:pt x="1879600" y="8902700"/>
                </a:cubicBezTo>
                <a:cubicBezTo>
                  <a:pt x="4025900" y="8902700"/>
                  <a:pt x="5346700" y="7914482"/>
                  <a:pt x="5346700" y="6077347"/>
                </a:cubicBezTo>
                <a:cubicBezTo>
                  <a:pt x="5346700" y="4455518"/>
                  <a:pt x="4292600" y="3441700"/>
                  <a:pt x="2044700" y="3441700"/>
                </a:cubicBezTo>
                <a:cubicBezTo>
                  <a:pt x="17018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1" name="Freeform 32731"/>
          <p:cNvSpPr/>
          <p:nvPr/>
        </p:nvSpPr>
        <p:spPr>
          <a:xfrm rot="0" flipH="0" flipV="0">
            <a:off x="6008263" y="1023760"/>
            <a:ext cx="130403" cy="151130"/>
          </a:xfrm>
          <a:custGeom>
            <a:pathLst>
              <a:path w="7670800" h="8890000">
                <a:moveTo>
                  <a:pt x="7556500" y="0"/>
                </a:moveTo>
                <a:lnTo>
                  <a:pt x="6718300" y="0"/>
                </a:lnTo>
                <a:lnTo>
                  <a:pt x="3848100" y="3835400"/>
                </a:lnTo>
                <a:lnTo>
                  <a:pt x="965200" y="0"/>
                </a:lnTo>
                <a:lnTo>
                  <a:pt x="139700" y="0"/>
                </a:lnTo>
                <a:lnTo>
                  <a:pt x="3390900" y="4368800"/>
                </a:lnTo>
                <a:lnTo>
                  <a:pt x="0" y="8890000"/>
                </a:lnTo>
                <a:lnTo>
                  <a:pt x="825500" y="8890000"/>
                </a:lnTo>
                <a:lnTo>
                  <a:pt x="3835400" y="4902200"/>
                </a:lnTo>
                <a:lnTo>
                  <a:pt x="6832600" y="8890000"/>
                </a:lnTo>
                <a:lnTo>
                  <a:pt x="7670800" y="8890000"/>
                </a:lnTo>
                <a:lnTo>
                  <a:pt x="4292600" y="4368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2" name="Freeform 32732"/>
          <p:cNvSpPr/>
          <p:nvPr/>
        </p:nvSpPr>
        <p:spPr>
          <a:xfrm rot="0" flipH="0" flipV="0">
            <a:off x="6149029" y="1021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3" name="Freeform 32733"/>
          <p:cNvSpPr/>
          <p:nvPr/>
        </p:nvSpPr>
        <p:spPr>
          <a:xfrm rot="0" flipH="0" flipV="0">
            <a:off x="6309659" y="1023760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4" name="Freeform 32734"/>
          <p:cNvSpPr/>
          <p:nvPr/>
        </p:nvSpPr>
        <p:spPr>
          <a:xfrm rot="0" flipH="0" flipV="0">
            <a:off x="6473095" y="10224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5" name="Rectangle 32735"/>
          <p:cNvSpPr/>
          <p:nvPr/>
        </p:nvSpPr>
        <p:spPr>
          <a:xfrm rot="0" flipH="0" flipV="0">
            <a:off x="2233079" y="1433969"/>
            <a:ext cx="5651657" cy="43180"/>
          </a:xfrm>
          <a:prstGeom prst="rect">
            <a:avLst/>
          </a:prstGeom>
        </p:spPr>
      </p:sp>
      <p:sp>
        <p:nvSpPr>
          <p:cNvPr id="32736" name="Freeform 32736"/>
          <p:cNvSpPr/>
          <p:nvPr/>
        </p:nvSpPr>
        <p:spPr>
          <a:xfrm rot="0" flipH="0" flipV="0">
            <a:off x="2257043" y="1282839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7" name="Freeform 32737"/>
          <p:cNvSpPr/>
          <p:nvPr/>
        </p:nvSpPr>
        <p:spPr>
          <a:xfrm rot="0" flipH="0" flipV="0">
            <a:off x="2405518" y="128154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8" name="Freeform 32738"/>
          <p:cNvSpPr/>
          <p:nvPr/>
        </p:nvSpPr>
        <p:spPr>
          <a:xfrm rot="0" flipH="0" flipV="0">
            <a:off x="2614293" y="1280896"/>
            <a:ext cx="98234" cy="155016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9" name="Freeform 32739"/>
          <p:cNvSpPr/>
          <p:nvPr/>
        </p:nvSpPr>
        <p:spPr>
          <a:xfrm rot="0" flipH="0" flipV="0">
            <a:off x="2734916" y="128154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0" name="Freeform 32740"/>
          <p:cNvSpPr/>
          <p:nvPr/>
        </p:nvSpPr>
        <p:spPr>
          <a:xfrm rot="0" flipH="0" flipV="0">
            <a:off x="2906708" y="1282624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1" name="Freeform 32741"/>
          <p:cNvSpPr/>
          <p:nvPr/>
        </p:nvSpPr>
        <p:spPr>
          <a:xfrm rot="0" flipH="0" flipV="0">
            <a:off x="3008613" y="1282839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2" name="Freeform 32742"/>
          <p:cNvSpPr/>
          <p:nvPr/>
        </p:nvSpPr>
        <p:spPr>
          <a:xfrm rot="0" flipH="0" flipV="0">
            <a:off x="3171553" y="1282839"/>
            <a:ext cx="91757" cy="151561"/>
          </a:xfrm>
          <a:custGeom>
            <a:pathLst>
              <a:path w="5397500" h="8915400">
                <a:moveTo>
                  <a:pt x="0" y="8915400"/>
                </a:moveTo>
                <a:cubicBezTo>
                  <a:pt x="520700" y="8915400"/>
                  <a:pt x="1206500" y="8915400"/>
                  <a:pt x="1993900" y="8915400"/>
                </a:cubicBezTo>
                <a:cubicBezTo>
                  <a:pt x="4102100" y="8915400"/>
                  <a:pt x="5397500" y="7980165"/>
                  <a:pt x="5397500" y="6159897"/>
                </a:cubicBezTo>
                <a:cubicBezTo>
                  <a:pt x="5397500" y="4592638"/>
                  <a:pt x="4305300" y="3606800"/>
                  <a:pt x="2197100" y="3606800"/>
                </a:cubicBezTo>
                <a:cubicBezTo>
                  <a:pt x="1828800" y="3606800"/>
                  <a:pt x="1219200" y="3606800"/>
                  <a:pt x="698500" y="3670300"/>
                </a:cubicBez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  <a:moveTo>
                  <a:pt x="2171700" y="4267200"/>
                </a:moveTo>
                <a:cubicBezTo>
                  <a:pt x="3873500" y="4267200"/>
                  <a:pt x="4699000" y="5024438"/>
                  <a:pt x="4699000" y="6197997"/>
                </a:cubicBezTo>
                <a:cubicBezTo>
                  <a:pt x="4699000" y="7510463"/>
                  <a:pt x="3822700" y="8255000"/>
                  <a:pt x="2095500" y="8255000"/>
                </a:cubicBezTo>
                <a:cubicBezTo>
                  <a:pt x="1587500" y="8255000"/>
                  <a:pt x="1117600" y="8255000"/>
                  <a:pt x="698500" y="8255000"/>
                </a:cubicBezTo>
                <a:lnTo>
                  <a:pt x="698500" y="4330700"/>
                </a:lnTo>
                <a:cubicBezTo>
                  <a:pt x="1244600" y="4267200"/>
                  <a:pt x="1790700" y="4267200"/>
                  <a:pt x="2171700" y="426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3" name="Freeform 32743"/>
          <p:cNvSpPr/>
          <p:nvPr/>
        </p:nvSpPr>
        <p:spPr>
          <a:xfrm rot="0" flipH="0" flipV="0">
            <a:off x="3305130" y="1282839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4" name="Freeform 32744"/>
          <p:cNvSpPr/>
          <p:nvPr/>
        </p:nvSpPr>
        <p:spPr>
          <a:xfrm rot="0" flipH="0" flipV="0">
            <a:off x="3413231" y="1282839"/>
            <a:ext cx="186105" cy="151130"/>
          </a:xfrm>
          <a:custGeom>
            <a:pathLst>
              <a:path w="10947400" h="8890000">
                <a:moveTo>
                  <a:pt x="10807700" y="0"/>
                </a:moveTo>
                <a:lnTo>
                  <a:pt x="9982200" y="0"/>
                </a:lnTo>
                <a:lnTo>
                  <a:pt x="6235700" y="4254500"/>
                </a:lnTo>
                <a:lnTo>
                  <a:pt x="10121900" y="8890000"/>
                </a:lnTo>
                <a:lnTo>
                  <a:pt x="10947400" y="8890000"/>
                </a:lnTo>
                <a:lnTo>
                  <a:pt x="7010400" y="4241800"/>
                </a:lnTo>
                <a:close/>
                <a:moveTo>
                  <a:pt x="5118100" y="8890000"/>
                </a:moveTo>
                <a:lnTo>
                  <a:pt x="5816600" y="8890000"/>
                </a:lnTo>
                <a:lnTo>
                  <a:pt x="5816600" y="0"/>
                </a:lnTo>
                <a:lnTo>
                  <a:pt x="5118100" y="0"/>
                </a:lnTo>
                <a:close/>
                <a:moveTo>
                  <a:pt x="3937000" y="4254500"/>
                </a:moveTo>
                <a:lnTo>
                  <a:pt x="0" y="8890000"/>
                </a:lnTo>
                <a:lnTo>
                  <a:pt x="825500" y="8890000"/>
                </a:lnTo>
                <a:lnTo>
                  <a:pt x="4711700" y="4254500"/>
                </a:lnTo>
                <a:lnTo>
                  <a:pt x="9652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5" name="Freeform 32745"/>
          <p:cNvSpPr/>
          <p:nvPr/>
        </p:nvSpPr>
        <p:spPr>
          <a:xfrm rot="0" flipH="0" flipV="0">
            <a:off x="3631225" y="1282839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6" name="Freeform 32746"/>
          <p:cNvSpPr/>
          <p:nvPr/>
        </p:nvSpPr>
        <p:spPr>
          <a:xfrm rot="0" flipH="0" flipV="0">
            <a:off x="3799131" y="1282839"/>
            <a:ext cx="131051" cy="151345"/>
          </a:xfrm>
          <a:custGeom>
            <a:pathLst>
              <a:path w="7708900" h="8902700">
                <a:moveTo>
                  <a:pt x="7010400" y="8890000"/>
                </a:moveTo>
                <a:lnTo>
                  <a:pt x="7708900" y="8890000"/>
                </a:lnTo>
                <a:lnTo>
                  <a:pt x="7708900" y="0"/>
                </a:lnTo>
                <a:lnTo>
                  <a:pt x="7010400" y="0"/>
                </a:lnTo>
                <a:close/>
                <a:moveTo>
                  <a:pt x="2006600" y="4114800"/>
                </a:moveTo>
                <a:cubicBezTo>
                  <a:pt x="3721100" y="4114800"/>
                  <a:pt x="4610100" y="4834335"/>
                  <a:pt x="4610100" y="6096596"/>
                </a:cubicBezTo>
                <a:cubicBezTo>
                  <a:pt x="4610100" y="7510265"/>
                  <a:pt x="3670300" y="8242300"/>
                  <a:pt x="1955800" y="8242300"/>
                </a:cubicBezTo>
                <a:cubicBezTo>
                  <a:pt x="14605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663700" y="4114800"/>
                  <a:pt x="20066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168400" y="8902700"/>
                  <a:pt x="1879600" y="8902700"/>
                </a:cubicBezTo>
                <a:cubicBezTo>
                  <a:pt x="4025900" y="8902700"/>
                  <a:pt x="5346700" y="7914482"/>
                  <a:pt x="5346700" y="6077347"/>
                </a:cubicBezTo>
                <a:cubicBezTo>
                  <a:pt x="5346700" y="4455518"/>
                  <a:pt x="4292600" y="3441700"/>
                  <a:pt x="2044700" y="3441700"/>
                </a:cubicBezTo>
                <a:cubicBezTo>
                  <a:pt x="17018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7" name="Freeform 32747"/>
          <p:cNvSpPr/>
          <p:nvPr/>
        </p:nvSpPr>
        <p:spPr>
          <a:xfrm rot="0" flipH="0" flipV="0">
            <a:off x="3979990" y="1282839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8" name="Freeform 32748"/>
          <p:cNvSpPr/>
          <p:nvPr/>
        </p:nvSpPr>
        <p:spPr>
          <a:xfrm rot="0" flipH="0" flipV="0">
            <a:off x="4157460" y="1282624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9" name="Freeform 32749"/>
          <p:cNvSpPr/>
          <p:nvPr/>
        </p:nvSpPr>
        <p:spPr>
          <a:xfrm rot="0" flipH="0" flipV="0">
            <a:off x="4285640" y="1282839"/>
            <a:ext cx="131051" cy="151345"/>
          </a:xfrm>
          <a:custGeom>
            <a:pathLst>
              <a:path w="7708900" h="8902700">
                <a:moveTo>
                  <a:pt x="7010400" y="8890000"/>
                </a:moveTo>
                <a:lnTo>
                  <a:pt x="7708900" y="8890000"/>
                </a:lnTo>
                <a:lnTo>
                  <a:pt x="7708900" y="0"/>
                </a:lnTo>
                <a:lnTo>
                  <a:pt x="7010400" y="0"/>
                </a:lnTo>
                <a:close/>
                <a:moveTo>
                  <a:pt x="2006600" y="4114800"/>
                </a:moveTo>
                <a:cubicBezTo>
                  <a:pt x="3721100" y="4114800"/>
                  <a:pt x="4610100" y="4834335"/>
                  <a:pt x="4610100" y="6096596"/>
                </a:cubicBezTo>
                <a:cubicBezTo>
                  <a:pt x="4610100" y="7510265"/>
                  <a:pt x="3670300" y="8242300"/>
                  <a:pt x="1955800" y="8242300"/>
                </a:cubicBezTo>
                <a:cubicBezTo>
                  <a:pt x="14605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663700" y="4114800"/>
                  <a:pt x="20066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168400" y="8902700"/>
                  <a:pt x="1879600" y="8902700"/>
                </a:cubicBezTo>
                <a:cubicBezTo>
                  <a:pt x="4025900" y="8902700"/>
                  <a:pt x="5346700" y="7914482"/>
                  <a:pt x="5346700" y="6077347"/>
                </a:cubicBezTo>
                <a:cubicBezTo>
                  <a:pt x="5346700" y="4455518"/>
                  <a:pt x="4292600" y="3441700"/>
                  <a:pt x="2044700" y="3441700"/>
                </a:cubicBezTo>
                <a:cubicBezTo>
                  <a:pt x="17018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0" name="Freeform 32750"/>
          <p:cNvSpPr/>
          <p:nvPr/>
        </p:nvSpPr>
        <p:spPr>
          <a:xfrm rot="0" flipH="0" flipV="0">
            <a:off x="4466499" y="1282839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1" name="Freeform 32751"/>
          <p:cNvSpPr/>
          <p:nvPr/>
        </p:nvSpPr>
        <p:spPr>
          <a:xfrm rot="0" flipH="0" flipV="0">
            <a:off x="4634405" y="1282839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2" name="Freeform 32752"/>
          <p:cNvSpPr/>
          <p:nvPr/>
        </p:nvSpPr>
        <p:spPr>
          <a:xfrm rot="0" flipH="0" flipV="0">
            <a:off x="4773811" y="1282839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3" name="Freeform 32753"/>
          <p:cNvSpPr/>
          <p:nvPr/>
        </p:nvSpPr>
        <p:spPr>
          <a:xfrm rot="0" flipH="0" flipV="0">
            <a:off x="4995541" y="1352575"/>
            <a:ext cx="86791" cy="9931"/>
          </a:xfrm>
          <a:custGeom>
            <a:pathLst>
              <a:path w="5105400" h="584200">
                <a:moveTo>
                  <a:pt x="0" y="584200"/>
                </a:moveTo>
                <a:lnTo>
                  <a:pt x="5105400" y="584200"/>
                </a:lnTo>
                <a:lnTo>
                  <a:pt x="510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4" name="Freeform 32754"/>
          <p:cNvSpPr/>
          <p:nvPr/>
        </p:nvSpPr>
        <p:spPr>
          <a:xfrm rot="0" flipH="0" flipV="0">
            <a:off x="5164310" y="1280896"/>
            <a:ext cx="90030" cy="155016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5" name="Freeform 32755"/>
          <p:cNvSpPr/>
          <p:nvPr/>
        </p:nvSpPr>
        <p:spPr>
          <a:xfrm rot="0" flipH="0" flipV="0">
            <a:off x="5330337" y="1280896"/>
            <a:ext cx="126301" cy="155016"/>
          </a:xfrm>
          <a:custGeom>
            <a:pathLst>
              <a:path w="7429500" h="9118600">
                <a:moveTo>
                  <a:pt x="1993900" y="4800600"/>
                </a:moveTo>
                <a:lnTo>
                  <a:pt x="6718300" y="4800600"/>
                </a:lnTo>
                <a:cubicBezTo>
                  <a:pt x="6604000" y="6972300"/>
                  <a:pt x="5105400" y="8458200"/>
                  <a:pt x="2933700" y="8458200"/>
                </a:cubicBezTo>
                <a:cubicBezTo>
                  <a:pt x="1943100" y="8458200"/>
                  <a:pt x="1066800" y="8153400"/>
                  <a:pt x="317500" y="7620000"/>
                </a:cubicBezTo>
                <a:lnTo>
                  <a:pt x="0" y="8191500"/>
                </a:lnTo>
                <a:cubicBezTo>
                  <a:pt x="787400" y="8788400"/>
                  <a:pt x="1803400" y="9118600"/>
                  <a:pt x="2946400" y="9118600"/>
                </a:cubicBezTo>
                <a:cubicBezTo>
                  <a:pt x="5676900" y="9118600"/>
                  <a:pt x="7429500" y="7162800"/>
                  <a:pt x="7429500" y="4521200"/>
                </a:cubicBezTo>
                <a:cubicBezTo>
                  <a:pt x="7429500" y="1752600"/>
                  <a:pt x="5651500" y="0"/>
                  <a:pt x="2984500" y="0"/>
                </a:cubicBezTo>
                <a:cubicBezTo>
                  <a:pt x="1892300" y="0"/>
                  <a:pt x="825500" y="304800"/>
                  <a:pt x="165100" y="889000"/>
                </a:cubicBezTo>
                <a:lnTo>
                  <a:pt x="457200" y="1409700"/>
                </a:lnTo>
                <a:cubicBezTo>
                  <a:pt x="1130300" y="876300"/>
                  <a:pt x="1981200" y="660400"/>
                  <a:pt x="2832100" y="660400"/>
                </a:cubicBezTo>
                <a:cubicBezTo>
                  <a:pt x="5067300" y="660400"/>
                  <a:pt x="6553200" y="1981200"/>
                  <a:pt x="6718300" y="4140200"/>
                </a:cubicBezTo>
                <a:lnTo>
                  <a:pt x="1993900" y="4140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6" name="Freeform 32756"/>
          <p:cNvSpPr/>
          <p:nvPr/>
        </p:nvSpPr>
        <p:spPr>
          <a:xfrm rot="0" flipH="0" flipV="0">
            <a:off x="5494291" y="1282839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7" name="Freeform 32757"/>
          <p:cNvSpPr/>
          <p:nvPr/>
        </p:nvSpPr>
        <p:spPr>
          <a:xfrm rot="0" flipH="0" flipV="0">
            <a:off x="5612172" y="1280896"/>
            <a:ext cx="122631" cy="155016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8" name="Freeform 32758"/>
          <p:cNvSpPr/>
          <p:nvPr/>
        </p:nvSpPr>
        <p:spPr>
          <a:xfrm rot="0" flipH="0" flipV="0">
            <a:off x="5768139" y="1282839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9" name="Freeform 32759"/>
          <p:cNvSpPr/>
          <p:nvPr/>
        </p:nvSpPr>
        <p:spPr>
          <a:xfrm rot="0" flipH="0" flipV="0">
            <a:off x="5923241" y="128089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0" name="Freeform 32760"/>
          <p:cNvSpPr/>
          <p:nvPr/>
        </p:nvSpPr>
        <p:spPr>
          <a:xfrm rot="0" flipH="0" flipV="0">
            <a:off x="6112456" y="1282624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1" name="Freeform 32761"/>
          <p:cNvSpPr/>
          <p:nvPr/>
        </p:nvSpPr>
        <p:spPr>
          <a:xfrm rot="0" flipH="0" flipV="0">
            <a:off x="6214792" y="1282839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2" name="Freeform 32762"/>
          <p:cNvSpPr/>
          <p:nvPr/>
        </p:nvSpPr>
        <p:spPr>
          <a:xfrm rot="0" flipH="0" flipV="0">
            <a:off x="6366657" y="1282839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3" name="Freeform 32763"/>
          <p:cNvSpPr/>
          <p:nvPr/>
        </p:nvSpPr>
        <p:spPr>
          <a:xfrm rot="0" flipH="0" flipV="0">
            <a:off x="6534714" y="1282839"/>
            <a:ext cx="131051" cy="151345"/>
          </a:xfrm>
          <a:custGeom>
            <a:pathLst>
              <a:path w="7708900" h="8902700">
                <a:moveTo>
                  <a:pt x="7010400" y="8890000"/>
                </a:moveTo>
                <a:lnTo>
                  <a:pt x="7708900" y="8890000"/>
                </a:lnTo>
                <a:lnTo>
                  <a:pt x="7708900" y="0"/>
                </a:lnTo>
                <a:lnTo>
                  <a:pt x="7010400" y="0"/>
                </a:lnTo>
                <a:close/>
                <a:moveTo>
                  <a:pt x="2006600" y="4114800"/>
                </a:moveTo>
                <a:cubicBezTo>
                  <a:pt x="3721100" y="4114800"/>
                  <a:pt x="4610100" y="4834335"/>
                  <a:pt x="4610100" y="6096596"/>
                </a:cubicBezTo>
                <a:cubicBezTo>
                  <a:pt x="4610100" y="7510265"/>
                  <a:pt x="3670300" y="8242300"/>
                  <a:pt x="1955800" y="8242300"/>
                </a:cubicBezTo>
                <a:cubicBezTo>
                  <a:pt x="14605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663700" y="4114800"/>
                  <a:pt x="20066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168400" y="8902700"/>
                  <a:pt x="1879600" y="8902700"/>
                </a:cubicBezTo>
                <a:cubicBezTo>
                  <a:pt x="4025900" y="8902700"/>
                  <a:pt x="5346700" y="7914482"/>
                  <a:pt x="5346700" y="6077347"/>
                </a:cubicBezTo>
                <a:cubicBezTo>
                  <a:pt x="5346700" y="4455518"/>
                  <a:pt x="4292600" y="3441700"/>
                  <a:pt x="2044700" y="3441700"/>
                </a:cubicBezTo>
                <a:cubicBezTo>
                  <a:pt x="17018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4" name="Freeform 32764"/>
          <p:cNvSpPr/>
          <p:nvPr/>
        </p:nvSpPr>
        <p:spPr>
          <a:xfrm rot="0" flipH="0" flipV="0">
            <a:off x="6697804" y="1282839"/>
            <a:ext cx="130403" cy="151130"/>
          </a:xfrm>
          <a:custGeom>
            <a:pathLst>
              <a:path w="7670800" h="8890000">
                <a:moveTo>
                  <a:pt x="7556500" y="0"/>
                </a:moveTo>
                <a:lnTo>
                  <a:pt x="6718300" y="0"/>
                </a:lnTo>
                <a:lnTo>
                  <a:pt x="3848100" y="3835400"/>
                </a:lnTo>
                <a:lnTo>
                  <a:pt x="965200" y="0"/>
                </a:lnTo>
                <a:lnTo>
                  <a:pt x="139700" y="0"/>
                </a:lnTo>
                <a:lnTo>
                  <a:pt x="3390900" y="4368800"/>
                </a:lnTo>
                <a:lnTo>
                  <a:pt x="0" y="8890000"/>
                </a:lnTo>
                <a:lnTo>
                  <a:pt x="825500" y="8890000"/>
                </a:lnTo>
                <a:lnTo>
                  <a:pt x="3835400" y="4902200"/>
                </a:lnTo>
                <a:lnTo>
                  <a:pt x="6832600" y="8890000"/>
                </a:lnTo>
                <a:lnTo>
                  <a:pt x="7670800" y="8890000"/>
                </a:lnTo>
                <a:lnTo>
                  <a:pt x="4292600" y="4368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5" name="Freeform 32765"/>
          <p:cNvSpPr/>
          <p:nvPr/>
        </p:nvSpPr>
        <p:spPr>
          <a:xfrm rot="0" flipH="0" flipV="0">
            <a:off x="6912063" y="1282839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6" name="Freeform 32766"/>
          <p:cNvSpPr/>
          <p:nvPr/>
        </p:nvSpPr>
        <p:spPr>
          <a:xfrm rot="0" flipH="0" flipV="0">
            <a:off x="7079472" y="1282624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7" name="Freeform 32767"/>
          <p:cNvSpPr/>
          <p:nvPr/>
        </p:nvSpPr>
        <p:spPr>
          <a:xfrm rot="0" flipH="0" flipV="0">
            <a:off x="7192820" y="128089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8" name="Freeform 32768"/>
          <p:cNvSpPr/>
          <p:nvPr/>
        </p:nvSpPr>
        <p:spPr>
          <a:xfrm rot="0" flipH="0" flipV="0">
            <a:off x="7382035" y="1282839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9" name="Freeform 32769"/>
          <p:cNvSpPr/>
          <p:nvPr/>
        </p:nvSpPr>
        <p:spPr>
          <a:xfrm rot="0" flipH="0" flipV="0">
            <a:off x="7508207" y="1282839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0" name="Freeform 32770"/>
          <p:cNvSpPr/>
          <p:nvPr/>
        </p:nvSpPr>
        <p:spPr>
          <a:xfrm rot="0" flipH="0" flipV="0">
            <a:off x="7622417" y="1282839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1" name="Freeform 32771"/>
          <p:cNvSpPr/>
          <p:nvPr/>
        </p:nvSpPr>
        <p:spPr>
          <a:xfrm rot="0" flipH="0" flipV="0">
            <a:off x="7738788" y="128154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2" name="Rectangle 32772"/>
          <p:cNvSpPr/>
          <p:nvPr/>
        </p:nvSpPr>
        <p:spPr>
          <a:xfrm rot="0" flipH="0" flipV="0">
            <a:off x="2231999" y="1860474"/>
            <a:ext cx="6051867" cy="939869"/>
          </a:xfrm>
          <a:prstGeom prst="rect">
            <a:avLst/>
          </a:prstGeom>
        </p:spPr>
      </p:sp>
      <p:sp>
        <p:nvSpPr>
          <p:cNvPr id="32773" name="Freeform 32773"/>
          <p:cNvSpPr/>
          <p:nvPr/>
        </p:nvSpPr>
        <p:spPr>
          <a:xfrm rot="0" flipH="0" flipV="0">
            <a:off x="2430945" y="1726552"/>
            <a:ext cx="82296" cy="134493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4" name="Freeform 32774"/>
          <p:cNvSpPr/>
          <p:nvPr/>
        </p:nvSpPr>
        <p:spPr>
          <a:xfrm rot="0" flipH="0" flipV="0">
            <a:off x="2542387" y="1774749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5" name="Freeform 32775"/>
          <p:cNvSpPr/>
          <p:nvPr/>
        </p:nvSpPr>
        <p:spPr>
          <a:xfrm rot="0" flipH="0" flipV="0">
            <a:off x="2654401" y="1725219"/>
            <a:ext cx="88011" cy="136969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6" name="Freeform 32776"/>
          <p:cNvSpPr/>
          <p:nvPr/>
        </p:nvSpPr>
        <p:spPr>
          <a:xfrm rot="0" flipH="0" flipV="0">
            <a:off x="2766415" y="177303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7" name="Freeform 32777"/>
          <p:cNvSpPr/>
          <p:nvPr/>
        </p:nvSpPr>
        <p:spPr>
          <a:xfrm rot="0" flipH="0" flipV="0">
            <a:off x="2865285" y="177303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8" name="Freeform 32778"/>
          <p:cNvSpPr/>
          <p:nvPr/>
        </p:nvSpPr>
        <p:spPr>
          <a:xfrm rot="0" flipH="0" flipV="0">
            <a:off x="2959392" y="1774749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9" name="Freeform 32779"/>
          <p:cNvSpPr/>
          <p:nvPr/>
        </p:nvSpPr>
        <p:spPr>
          <a:xfrm rot="0" flipH="0" flipV="0">
            <a:off x="3109696" y="177303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0" name="Freeform 32780"/>
          <p:cNvSpPr/>
          <p:nvPr/>
        </p:nvSpPr>
        <p:spPr>
          <a:xfrm rot="0" flipH="0" flipV="0">
            <a:off x="3215233" y="1774749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1" name="Freeform 32781"/>
          <p:cNvSpPr/>
          <p:nvPr/>
        </p:nvSpPr>
        <p:spPr>
          <a:xfrm rot="0" flipH="0" flipV="0">
            <a:off x="3333534" y="1774749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2" name="Freeform 32782"/>
          <p:cNvSpPr/>
          <p:nvPr/>
        </p:nvSpPr>
        <p:spPr>
          <a:xfrm rot="0" flipH="0" flipV="0">
            <a:off x="3432975" y="177303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3" name="Freeform 32783"/>
          <p:cNvSpPr/>
          <p:nvPr/>
        </p:nvSpPr>
        <p:spPr>
          <a:xfrm rot="0" flipH="0" flipV="0">
            <a:off x="3547084" y="1774749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4" name="Freeform 32784"/>
          <p:cNvSpPr/>
          <p:nvPr/>
        </p:nvSpPr>
        <p:spPr>
          <a:xfrm rot="0" flipH="0" flipV="0">
            <a:off x="3640048" y="1847139"/>
            <a:ext cx="21145" cy="41338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5" name="Freeform 32785"/>
          <p:cNvSpPr/>
          <p:nvPr/>
        </p:nvSpPr>
        <p:spPr>
          <a:xfrm rot="0" flipH="0" flipV="0">
            <a:off x="3719296" y="1774749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6" name="Freeform 32786"/>
          <p:cNvSpPr/>
          <p:nvPr/>
        </p:nvSpPr>
        <p:spPr>
          <a:xfrm rot="0" flipH="0" flipV="0">
            <a:off x="3823880" y="177303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7" name="Freeform 32787"/>
          <p:cNvSpPr/>
          <p:nvPr/>
        </p:nvSpPr>
        <p:spPr>
          <a:xfrm rot="0" flipH="0" flipV="0">
            <a:off x="3923322" y="177303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8" name="Freeform 32788"/>
          <p:cNvSpPr/>
          <p:nvPr/>
        </p:nvSpPr>
        <p:spPr>
          <a:xfrm rot="0" flipH="0" flipV="0">
            <a:off x="4030764" y="177303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9" name="Freeform 32789"/>
          <p:cNvSpPr/>
          <p:nvPr/>
        </p:nvSpPr>
        <p:spPr>
          <a:xfrm rot="0" flipH="0" flipV="0">
            <a:off x="4124871" y="1774749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0" name="Freeform 32790"/>
          <p:cNvSpPr/>
          <p:nvPr/>
        </p:nvSpPr>
        <p:spPr>
          <a:xfrm rot="0" flipH="0" flipV="0">
            <a:off x="4223740" y="177303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1" name="Freeform 32791"/>
          <p:cNvSpPr/>
          <p:nvPr/>
        </p:nvSpPr>
        <p:spPr>
          <a:xfrm rot="0" flipH="0" flipV="0">
            <a:off x="4309274" y="1774749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2" name="Freeform 32792"/>
          <p:cNvSpPr/>
          <p:nvPr/>
        </p:nvSpPr>
        <p:spPr>
          <a:xfrm rot="0" flipH="0" flipV="0">
            <a:off x="4418241" y="1774749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3" name="Freeform 32793"/>
          <p:cNvSpPr/>
          <p:nvPr/>
        </p:nvSpPr>
        <p:spPr>
          <a:xfrm rot="0" flipH="0" flipV="0">
            <a:off x="4518063" y="1773034"/>
            <a:ext cx="69151" cy="89154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4" name="Freeform 32794"/>
          <p:cNvSpPr/>
          <p:nvPr/>
        </p:nvSpPr>
        <p:spPr>
          <a:xfrm rot="0" flipH="0" flipV="0">
            <a:off x="4612551" y="1774749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5" name="Freeform 32795"/>
          <p:cNvSpPr/>
          <p:nvPr/>
        </p:nvSpPr>
        <p:spPr>
          <a:xfrm rot="0" flipH="0" flipV="0">
            <a:off x="4719611" y="177303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6" name="Freeform 32796"/>
          <p:cNvSpPr/>
          <p:nvPr/>
        </p:nvSpPr>
        <p:spPr>
          <a:xfrm rot="0" flipH="0" flipV="0">
            <a:off x="4819052" y="177303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7" name="Freeform 32797"/>
          <p:cNvSpPr/>
          <p:nvPr/>
        </p:nvSpPr>
        <p:spPr>
          <a:xfrm rot="0" flipH="0" flipV="0">
            <a:off x="4933162" y="177455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8" name="Freeform 32798"/>
          <p:cNvSpPr/>
          <p:nvPr/>
        </p:nvSpPr>
        <p:spPr>
          <a:xfrm rot="0" flipH="0" flipV="0">
            <a:off x="5018125" y="177303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9" name="Freeform 32799"/>
          <p:cNvSpPr/>
          <p:nvPr/>
        </p:nvSpPr>
        <p:spPr>
          <a:xfrm rot="0" flipH="0" flipV="0">
            <a:off x="5112232" y="1774749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0" name="Freeform 32800"/>
          <p:cNvSpPr/>
          <p:nvPr/>
        </p:nvSpPr>
        <p:spPr>
          <a:xfrm rot="0" flipH="0" flipV="0">
            <a:off x="5217769" y="1774749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1" name="Freeform 32801"/>
          <p:cNvSpPr/>
          <p:nvPr/>
        </p:nvSpPr>
        <p:spPr>
          <a:xfrm rot="0" flipH="0" flipV="0">
            <a:off x="5380837" y="177455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2" name="Freeform 32802"/>
          <p:cNvSpPr/>
          <p:nvPr/>
        </p:nvSpPr>
        <p:spPr>
          <a:xfrm rot="0" flipH="0" flipV="0">
            <a:off x="5463324" y="1774749"/>
            <a:ext cx="82486" cy="8572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3" name="Freeform 32803"/>
          <p:cNvSpPr/>
          <p:nvPr/>
        </p:nvSpPr>
        <p:spPr>
          <a:xfrm rot="0" flipH="0" flipV="0">
            <a:off x="5556478" y="177303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4" name="Freeform 32804"/>
          <p:cNvSpPr/>
          <p:nvPr/>
        </p:nvSpPr>
        <p:spPr>
          <a:xfrm rot="0" flipH="0" flipV="0">
            <a:off x="5653633" y="1774749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5" name="Freeform 32805"/>
          <p:cNvSpPr/>
          <p:nvPr/>
        </p:nvSpPr>
        <p:spPr>
          <a:xfrm rot="0" flipH="0" flipV="0">
            <a:off x="5766790" y="1774749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6" name="Freeform 32806"/>
          <p:cNvSpPr/>
          <p:nvPr/>
        </p:nvSpPr>
        <p:spPr>
          <a:xfrm rot="0" flipH="0" flipV="0">
            <a:off x="5872327" y="1774749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7" name="Freeform 32807"/>
          <p:cNvSpPr/>
          <p:nvPr/>
        </p:nvSpPr>
        <p:spPr>
          <a:xfrm rot="0" flipH="0" flipV="0">
            <a:off x="5984532" y="177303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8" name="Freeform 32808"/>
          <p:cNvSpPr/>
          <p:nvPr/>
        </p:nvSpPr>
        <p:spPr>
          <a:xfrm rot="0" flipH="0" flipV="0">
            <a:off x="6128931" y="1725219"/>
            <a:ext cx="88011" cy="136969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9" name="Freeform 32809"/>
          <p:cNvSpPr/>
          <p:nvPr/>
        </p:nvSpPr>
        <p:spPr>
          <a:xfrm rot="0" flipH="0" flipV="0">
            <a:off x="6234277" y="177303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0" name="Freeform 32810"/>
          <p:cNvSpPr/>
          <p:nvPr/>
        </p:nvSpPr>
        <p:spPr>
          <a:xfrm rot="0" flipH="0" flipV="0">
            <a:off x="6328384" y="177303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1" name="Freeform 32811"/>
          <p:cNvSpPr/>
          <p:nvPr/>
        </p:nvSpPr>
        <p:spPr>
          <a:xfrm rot="0" flipH="0" flipV="0">
            <a:off x="6433921" y="1774749"/>
            <a:ext cx="60388" cy="8572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2" name="Freeform 32812"/>
          <p:cNvSpPr/>
          <p:nvPr/>
        </p:nvSpPr>
        <p:spPr>
          <a:xfrm rot="0" flipH="0" flipV="0">
            <a:off x="6509549" y="177303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3" name="Freeform 32813"/>
          <p:cNvSpPr/>
          <p:nvPr/>
        </p:nvSpPr>
        <p:spPr>
          <a:xfrm rot="0" flipH="0" flipV="0">
            <a:off x="6615468" y="177303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4" name="Freeform 32814"/>
          <p:cNvSpPr/>
          <p:nvPr/>
        </p:nvSpPr>
        <p:spPr>
          <a:xfrm rot="0" flipH="0" flipV="0">
            <a:off x="6721005" y="1774749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5" name="Freeform 32815"/>
          <p:cNvSpPr/>
          <p:nvPr/>
        </p:nvSpPr>
        <p:spPr>
          <a:xfrm rot="0" flipH="0" flipV="0">
            <a:off x="6833590" y="1847139"/>
            <a:ext cx="21145" cy="41338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6" name="Freeform 32816"/>
          <p:cNvSpPr/>
          <p:nvPr/>
        </p:nvSpPr>
        <p:spPr>
          <a:xfrm rot="0" flipH="0" flipV="0">
            <a:off x="6900265" y="1774749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7" name="Freeform 32817"/>
          <p:cNvSpPr/>
          <p:nvPr/>
        </p:nvSpPr>
        <p:spPr>
          <a:xfrm rot="0" flipH="0" flipV="0">
            <a:off x="6995896" y="177303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8" name="Freeform 32818"/>
          <p:cNvSpPr/>
          <p:nvPr/>
        </p:nvSpPr>
        <p:spPr>
          <a:xfrm rot="0" flipH="0" flipV="0">
            <a:off x="7095337" y="177303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9" name="Freeform 32819"/>
          <p:cNvSpPr/>
          <p:nvPr/>
        </p:nvSpPr>
        <p:spPr>
          <a:xfrm rot="0" flipH="0" flipV="0">
            <a:off x="7194968" y="1725219"/>
            <a:ext cx="88011" cy="136969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0" name="Freeform 32820"/>
          <p:cNvSpPr/>
          <p:nvPr/>
        </p:nvSpPr>
        <p:spPr>
          <a:xfrm rot="0" flipH="0" flipV="0">
            <a:off x="7300886" y="177303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1" name="Freeform 32821"/>
          <p:cNvSpPr/>
          <p:nvPr/>
        </p:nvSpPr>
        <p:spPr>
          <a:xfrm rot="0" flipH="0" flipV="0">
            <a:off x="7414997" y="177455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2" name="Freeform 32822"/>
          <p:cNvSpPr/>
          <p:nvPr/>
        </p:nvSpPr>
        <p:spPr>
          <a:xfrm rot="0" flipH="0" flipV="0">
            <a:off x="7499959" y="177303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3" name="Freeform 32823"/>
          <p:cNvSpPr/>
          <p:nvPr/>
        </p:nvSpPr>
        <p:spPr>
          <a:xfrm rot="0" flipH="0" flipV="0">
            <a:off x="7594066" y="1774749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4" name="Freeform 32824"/>
          <p:cNvSpPr/>
          <p:nvPr/>
        </p:nvSpPr>
        <p:spPr>
          <a:xfrm rot="0" flipH="0" flipV="0">
            <a:off x="7699603" y="1774749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5" name="Freeform 32825"/>
          <p:cNvSpPr/>
          <p:nvPr/>
        </p:nvSpPr>
        <p:spPr>
          <a:xfrm rot="0" flipH="0" flipV="0">
            <a:off x="7799425" y="1774749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6" name="Freeform 32826"/>
          <p:cNvSpPr/>
          <p:nvPr/>
        </p:nvSpPr>
        <p:spPr>
          <a:xfrm rot="0" flipH="0" flipV="0">
            <a:off x="2430945" y="2027713"/>
            <a:ext cx="103632" cy="13335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7" name="Freeform 32827"/>
          <p:cNvSpPr/>
          <p:nvPr/>
        </p:nvSpPr>
        <p:spPr>
          <a:xfrm rot="0" flipH="0" flipV="0">
            <a:off x="2570772" y="207362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8" name="Freeform 32828"/>
          <p:cNvSpPr/>
          <p:nvPr/>
        </p:nvSpPr>
        <p:spPr>
          <a:xfrm rot="0" flipH="0" flipV="0">
            <a:off x="2670213" y="207362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9" name="Freeform 32829"/>
          <p:cNvSpPr/>
          <p:nvPr/>
        </p:nvSpPr>
        <p:spPr>
          <a:xfrm rot="0" flipH="0" flipV="0">
            <a:off x="2784322" y="207514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0" name="Freeform 32830"/>
          <p:cNvSpPr/>
          <p:nvPr/>
        </p:nvSpPr>
        <p:spPr>
          <a:xfrm rot="0" flipH="0" flipV="0">
            <a:off x="2869857" y="207362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1" name="Freeform 32831"/>
          <p:cNvSpPr/>
          <p:nvPr/>
        </p:nvSpPr>
        <p:spPr>
          <a:xfrm rot="0" flipH="0" flipV="0">
            <a:off x="2958820" y="207533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2" name="Freeform 32832"/>
          <p:cNvSpPr/>
          <p:nvPr/>
        </p:nvSpPr>
        <p:spPr>
          <a:xfrm rot="0" flipH="0" flipV="0">
            <a:off x="3065881" y="207362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3" name="Freeform 32833"/>
          <p:cNvSpPr/>
          <p:nvPr/>
        </p:nvSpPr>
        <p:spPr>
          <a:xfrm rot="0" flipH="0" flipV="0">
            <a:off x="3171799" y="207533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4" name="Freeform 32834"/>
          <p:cNvSpPr/>
          <p:nvPr/>
        </p:nvSpPr>
        <p:spPr>
          <a:xfrm rot="0" flipH="0" flipV="0">
            <a:off x="3277336" y="207533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5" name="Freeform 32835"/>
          <p:cNvSpPr/>
          <p:nvPr/>
        </p:nvSpPr>
        <p:spPr>
          <a:xfrm rot="0" flipH="0" flipV="0">
            <a:off x="3440404" y="207533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6" name="Freeform 32836"/>
          <p:cNvSpPr/>
          <p:nvPr/>
        </p:nvSpPr>
        <p:spPr>
          <a:xfrm rot="0" flipH="0" flipV="0">
            <a:off x="3538893" y="207362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7" name="Freeform 32837"/>
          <p:cNvSpPr/>
          <p:nvPr/>
        </p:nvSpPr>
        <p:spPr>
          <a:xfrm rot="0" flipH="0" flipV="0">
            <a:off x="3644810" y="207362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8" name="Freeform 32838"/>
          <p:cNvSpPr/>
          <p:nvPr/>
        </p:nvSpPr>
        <p:spPr>
          <a:xfrm rot="0" flipH="0" flipV="0">
            <a:off x="3750348" y="207514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9" name="Freeform 32839"/>
          <p:cNvSpPr/>
          <p:nvPr/>
        </p:nvSpPr>
        <p:spPr>
          <a:xfrm rot="0" flipH="0" flipV="0">
            <a:off x="3841978" y="207533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0" name="Freeform 32840"/>
          <p:cNvSpPr/>
          <p:nvPr/>
        </p:nvSpPr>
        <p:spPr>
          <a:xfrm rot="0" flipH="0" flipV="0">
            <a:off x="3943705" y="2075338"/>
            <a:ext cx="65722" cy="8572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1" name="Freeform 32841"/>
          <p:cNvSpPr/>
          <p:nvPr/>
        </p:nvSpPr>
        <p:spPr>
          <a:xfrm rot="0" flipH="0" flipV="0">
            <a:off x="4039527" y="207533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2" name="Freeform 32842"/>
          <p:cNvSpPr/>
          <p:nvPr/>
        </p:nvSpPr>
        <p:spPr>
          <a:xfrm rot="0" flipH="0" flipV="0">
            <a:off x="4145064" y="207533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3" name="Freeform 32843"/>
          <p:cNvSpPr/>
          <p:nvPr/>
        </p:nvSpPr>
        <p:spPr>
          <a:xfrm rot="0" flipH="0" flipV="0">
            <a:off x="4257268" y="207362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4" name="Freeform 32844"/>
          <p:cNvSpPr/>
          <p:nvPr/>
        </p:nvSpPr>
        <p:spPr>
          <a:xfrm rot="0" flipH="0" flipV="0">
            <a:off x="4407954" y="207533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5" name="Freeform 32845"/>
          <p:cNvSpPr/>
          <p:nvPr/>
        </p:nvSpPr>
        <p:spPr>
          <a:xfrm rot="0" flipH="0" flipV="0">
            <a:off x="4506442" y="207362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6" name="Freeform 32846"/>
          <p:cNvSpPr/>
          <p:nvPr/>
        </p:nvSpPr>
        <p:spPr>
          <a:xfrm rot="0" flipH="0" flipV="0">
            <a:off x="4612360" y="207362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7" name="Freeform 32847"/>
          <p:cNvSpPr/>
          <p:nvPr/>
        </p:nvSpPr>
        <p:spPr>
          <a:xfrm rot="0" flipH="0" flipV="0">
            <a:off x="4711801" y="207362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8" name="Freeform 32848"/>
          <p:cNvSpPr/>
          <p:nvPr/>
        </p:nvSpPr>
        <p:spPr>
          <a:xfrm rot="0" flipH="0" flipV="0">
            <a:off x="4817719" y="2075338"/>
            <a:ext cx="51625" cy="8572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9" name="Freeform 32849"/>
          <p:cNvSpPr/>
          <p:nvPr/>
        </p:nvSpPr>
        <p:spPr>
          <a:xfrm rot="0" flipH="0" flipV="0">
            <a:off x="4875822" y="207362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0" name="Freeform 32850"/>
          <p:cNvSpPr/>
          <p:nvPr/>
        </p:nvSpPr>
        <p:spPr>
          <a:xfrm rot="0" flipH="0" flipV="0">
            <a:off x="4989931" y="207514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1" name="Freeform 32851"/>
          <p:cNvSpPr/>
          <p:nvPr/>
        </p:nvSpPr>
        <p:spPr>
          <a:xfrm rot="0" flipH="0" flipV="0">
            <a:off x="5075465" y="207362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2" name="Freeform 32852"/>
          <p:cNvSpPr/>
          <p:nvPr/>
        </p:nvSpPr>
        <p:spPr>
          <a:xfrm rot="0" flipH="0" flipV="0">
            <a:off x="5189575" y="207362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3" name="Freeform 32853"/>
          <p:cNvSpPr/>
          <p:nvPr/>
        </p:nvSpPr>
        <p:spPr>
          <a:xfrm rot="0" flipH="0" flipV="0">
            <a:off x="5295112" y="207533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4" name="Freeform 32854"/>
          <p:cNvSpPr/>
          <p:nvPr/>
        </p:nvSpPr>
        <p:spPr>
          <a:xfrm rot="0" flipH="0" flipV="0">
            <a:off x="5452084" y="207362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5" name="Freeform 32855"/>
          <p:cNvSpPr/>
          <p:nvPr/>
        </p:nvSpPr>
        <p:spPr>
          <a:xfrm rot="0" flipH="0" flipV="0">
            <a:off x="5596293" y="207533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6" name="Freeform 32856"/>
          <p:cNvSpPr/>
          <p:nvPr/>
        </p:nvSpPr>
        <p:spPr>
          <a:xfrm rot="0" flipH="0" flipV="0">
            <a:off x="5694781" y="207362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7" name="Freeform 32857"/>
          <p:cNvSpPr/>
          <p:nvPr/>
        </p:nvSpPr>
        <p:spPr>
          <a:xfrm rot="0" flipH="0" flipV="0">
            <a:off x="5792889" y="207533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8" name="Freeform 32858"/>
          <p:cNvSpPr/>
          <p:nvPr/>
        </p:nvSpPr>
        <p:spPr>
          <a:xfrm rot="0" flipH="0" flipV="0">
            <a:off x="5879376" y="207362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9" name="Freeform 32859"/>
          <p:cNvSpPr/>
          <p:nvPr/>
        </p:nvSpPr>
        <p:spPr>
          <a:xfrm rot="0" flipH="0" flipV="0">
            <a:off x="5985294" y="207533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0" name="Freeform 32860"/>
          <p:cNvSpPr/>
          <p:nvPr/>
        </p:nvSpPr>
        <p:spPr>
          <a:xfrm rot="0" flipH="0" flipV="0">
            <a:off x="6090830" y="2075338"/>
            <a:ext cx="88201" cy="107442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1" name="Freeform 32861"/>
          <p:cNvSpPr/>
          <p:nvPr/>
        </p:nvSpPr>
        <p:spPr>
          <a:xfrm rot="0" flipH="0" flipV="0">
            <a:off x="6197320" y="207533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2" name="Freeform 32862"/>
          <p:cNvSpPr/>
          <p:nvPr/>
        </p:nvSpPr>
        <p:spPr>
          <a:xfrm rot="0" flipH="0" flipV="0">
            <a:off x="6297713" y="207362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3" name="Freeform 32863"/>
          <p:cNvSpPr/>
          <p:nvPr/>
        </p:nvSpPr>
        <p:spPr>
          <a:xfrm rot="0" flipH="0" flipV="0">
            <a:off x="6383248" y="207533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4" name="Freeform 32864"/>
          <p:cNvSpPr/>
          <p:nvPr/>
        </p:nvSpPr>
        <p:spPr>
          <a:xfrm rot="0" flipH="0" flipV="0">
            <a:off x="6492214" y="2075338"/>
            <a:ext cx="60388" cy="8572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5" name="Freeform 32865"/>
          <p:cNvSpPr/>
          <p:nvPr/>
        </p:nvSpPr>
        <p:spPr>
          <a:xfrm rot="0" flipH="0" flipV="0">
            <a:off x="6575463" y="207533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6" name="Freeform 32866"/>
          <p:cNvSpPr/>
          <p:nvPr/>
        </p:nvSpPr>
        <p:spPr>
          <a:xfrm rot="0" flipH="0" flipV="0">
            <a:off x="6680999" y="207533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7" name="Freeform 32867"/>
          <p:cNvSpPr/>
          <p:nvPr/>
        </p:nvSpPr>
        <p:spPr>
          <a:xfrm rot="0" flipH="0" flipV="0">
            <a:off x="6799300" y="207533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8" name="Freeform 32868"/>
          <p:cNvSpPr/>
          <p:nvPr/>
        </p:nvSpPr>
        <p:spPr>
          <a:xfrm rot="0" flipH="0" flipV="0">
            <a:off x="6917790" y="207533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9" name="Freeform 32869"/>
          <p:cNvSpPr/>
          <p:nvPr/>
        </p:nvSpPr>
        <p:spPr>
          <a:xfrm rot="0" flipH="0" flipV="0">
            <a:off x="7069620" y="207533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0" name="Freeform 32870"/>
          <p:cNvSpPr/>
          <p:nvPr/>
        </p:nvSpPr>
        <p:spPr>
          <a:xfrm rot="0" flipH="0" flipV="0">
            <a:off x="7168108" y="207362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1" name="Freeform 32871"/>
          <p:cNvSpPr/>
          <p:nvPr/>
        </p:nvSpPr>
        <p:spPr>
          <a:xfrm rot="0" flipH="0" flipV="0">
            <a:off x="7282218" y="207533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2" name="Freeform 32872"/>
          <p:cNvSpPr/>
          <p:nvPr/>
        </p:nvSpPr>
        <p:spPr>
          <a:xfrm rot="0" flipH="0" flipV="0">
            <a:off x="7359560" y="2075338"/>
            <a:ext cx="86296" cy="12382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3" name="Freeform 32873"/>
          <p:cNvSpPr/>
          <p:nvPr/>
        </p:nvSpPr>
        <p:spPr>
          <a:xfrm rot="0" flipH="0" flipV="0">
            <a:off x="7463574" y="207533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4" name="Freeform 32874"/>
          <p:cNvSpPr/>
          <p:nvPr/>
        </p:nvSpPr>
        <p:spPr>
          <a:xfrm rot="0" flipH="0" flipV="0">
            <a:off x="7561491" y="207362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5" name="Freeform 32875"/>
          <p:cNvSpPr/>
          <p:nvPr/>
        </p:nvSpPr>
        <p:spPr>
          <a:xfrm rot="0" flipH="0" flipV="0">
            <a:off x="7643025" y="207533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6" name="Freeform 32876"/>
          <p:cNvSpPr/>
          <p:nvPr/>
        </p:nvSpPr>
        <p:spPr>
          <a:xfrm rot="0" flipH="0" flipV="0">
            <a:off x="7729511" y="207362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7" name="Freeform 32877"/>
          <p:cNvSpPr/>
          <p:nvPr/>
        </p:nvSpPr>
        <p:spPr>
          <a:xfrm rot="0" flipH="0" flipV="0">
            <a:off x="7823047" y="207533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8" name="Freeform 32878"/>
          <p:cNvSpPr/>
          <p:nvPr/>
        </p:nvSpPr>
        <p:spPr>
          <a:xfrm rot="0" flipH="0" flipV="0">
            <a:off x="7924775" y="207533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9" name="Freeform 32879"/>
          <p:cNvSpPr/>
          <p:nvPr/>
        </p:nvSpPr>
        <p:spPr>
          <a:xfrm rot="0" flipH="0" flipV="0">
            <a:off x="8022881" y="207533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0" name="Freeform 32880"/>
          <p:cNvSpPr/>
          <p:nvPr/>
        </p:nvSpPr>
        <p:spPr>
          <a:xfrm rot="0" flipH="0" flipV="0">
            <a:off x="8141373" y="207533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1" name="Freeform 32881"/>
          <p:cNvSpPr/>
          <p:nvPr/>
        </p:nvSpPr>
        <p:spPr>
          <a:xfrm rot="0" flipH="0" flipV="0">
            <a:off x="2413038" y="2328303"/>
            <a:ext cx="117729" cy="13335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2" name="Freeform 32882"/>
          <p:cNvSpPr/>
          <p:nvPr/>
        </p:nvSpPr>
        <p:spPr>
          <a:xfrm rot="0" flipH="0" flipV="0">
            <a:off x="2532481" y="2375928"/>
            <a:ext cx="65722" cy="8572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3" name="Freeform 32883"/>
          <p:cNvSpPr/>
          <p:nvPr/>
        </p:nvSpPr>
        <p:spPr>
          <a:xfrm rot="0" flipH="0" flipV="0">
            <a:off x="2615730" y="237592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4" name="Freeform 32884"/>
          <p:cNvSpPr/>
          <p:nvPr/>
        </p:nvSpPr>
        <p:spPr>
          <a:xfrm rot="0" flipH="0" flipV="0">
            <a:off x="2702217" y="237421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5" name="Freeform 32885"/>
          <p:cNvSpPr/>
          <p:nvPr/>
        </p:nvSpPr>
        <p:spPr>
          <a:xfrm rot="0" flipH="0" flipV="0">
            <a:off x="2808135" y="237592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6" name="Freeform 32886"/>
          <p:cNvSpPr/>
          <p:nvPr/>
        </p:nvSpPr>
        <p:spPr>
          <a:xfrm rot="0" flipH="0" flipV="0">
            <a:off x="2913672" y="237592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7" name="Freeform 32887"/>
          <p:cNvSpPr/>
          <p:nvPr/>
        </p:nvSpPr>
        <p:spPr>
          <a:xfrm rot="0" flipH="0" flipV="0">
            <a:off x="3070072" y="237421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8" name="Freeform 32888"/>
          <p:cNvSpPr/>
          <p:nvPr/>
        </p:nvSpPr>
        <p:spPr>
          <a:xfrm rot="0" flipH="0" flipV="0">
            <a:off x="3158083" y="237421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9" name="Freeform 32889"/>
          <p:cNvSpPr/>
          <p:nvPr/>
        </p:nvSpPr>
        <p:spPr>
          <a:xfrm rot="0" flipH="0" flipV="0">
            <a:off x="3257524" y="237592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0" name="Freeform 32890"/>
          <p:cNvSpPr/>
          <p:nvPr/>
        </p:nvSpPr>
        <p:spPr>
          <a:xfrm rot="0" flipH="0" flipV="0">
            <a:off x="3356013" y="237421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1" name="Freeform 32891"/>
          <p:cNvSpPr/>
          <p:nvPr/>
        </p:nvSpPr>
        <p:spPr>
          <a:xfrm rot="0" flipH="0" flipV="0">
            <a:off x="3461931" y="237592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2" name="Freeform 32892"/>
          <p:cNvSpPr/>
          <p:nvPr/>
        </p:nvSpPr>
        <p:spPr>
          <a:xfrm rot="0" flipH="0" flipV="0">
            <a:off x="3541560" y="237592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3" name="Freeform 32893"/>
          <p:cNvSpPr/>
          <p:nvPr/>
        </p:nvSpPr>
        <p:spPr>
          <a:xfrm rot="0" flipH="0" flipV="0">
            <a:off x="3637191" y="237592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4" name="Freeform 32894"/>
          <p:cNvSpPr/>
          <p:nvPr/>
        </p:nvSpPr>
        <p:spPr>
          <a:xfrm rot="0" flipH="0" flipV="0">
            <a:off x="3792258" y="2374214"/>
            <a:ext cx="77343" cy="89154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5" name="Freeform 32895"/>
          <p:cNvSpPr/>
          <p:nvPr/>
        </p:nvSpPr>
        <p:spPr>
          <a:xfrm rot="0" flipH="0" flipV="0">
            <a:off x="3893794" y="237592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6" name="Freeform 32896"/>
          <p:cNvSpPr/>
          <p:nvPr/>
        </p:nvSpPr>
        <p:spPr>
          <a:xfrm rot="0" flipH="0" flipV="0">
            <a:off x="3975709" y="237421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7" name="Freeform 32897"/>
          <p:cNvSpPr/>
          <p:nvPr/>
        </p:nvSpPr>
        <p:spPr>
          <a:xfrm rot="0" flipH="0" flipV="0">
            <a:off x="4075150" y="237592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8" name="Freeform 32898"/>
          <p:cNvSpPr/>
          <p:nvPr/>
        </p:nvSpPr>
        <p:spPr>
          <a:xfrm rot="0" flipH="0" flipV="0">
            <a:off x="4173639" y="237421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9" name="Freeform 32899"/>
          <p:cNvSpPr/>
          <p:nvPr/>
        </p:nvSpPr>
        <p:spPr>
          <a:xfrm rot="0" flipH="0" flipV="0">
            <a:off x="4287748" y="237421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0" name="Freeform 32900"/>
          <p:cNvSpPr/>
          <p:nvPr/>
        </p:nvSpPr>
        <p:spPr>
          <a:xfrm rot="0" flipH="0" flipV="0">
            <a:off x="4377283" y="237592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1" name="Freeform 32901"/>
          <p:cNvSpPr/>
          <p:nvPr/>
        </p:nvSpPr>
        <p:spPr>
          <a:xfrm rot="0" flipH="0" flipV="0">
            <a:off x="4472914" y="237592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2" name="Freeform 32902"/>
          <p:cNvSpPr/>
          <p:nvPr/>
        </p:nvSpPr>
        <p:spPr>
          <a:xfrm rot="0" flipH="0" flipV="0">
            <a:off x="4572355" y="237421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3" name="Freeform 32903"/>
          <p:cNvSpPr/>
          <p:nvPr/>
        </p:nvSpPr>
        <p:spPr>
          <a:xfrm rot="0" flipH="0" flipV="0">
            <a:off x="4686465" y="2375928"/>
            <a:ext cx="51625" cy="8572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4" name="Freeform 32904"/>
          <p:cNvSpPr/>
          <p:nvPr/>
        </p:nvSpPr>
        <p:spPr>
          <a:xfrm rot="0" flipH="0" flipV="0">
            <a:off x="4744567" y="237421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5" name="Freeform 32905"/>
          <p:cNvSpPr/>
          <p:nvPr/>
        </p:nvSpPr>
        <p:spPr>
          <a:xfrm rot="0" flipH="0" flipV="0">
            <a:off x="4903444" y="237592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6" name="Freeform 32906"/>
          <p:cNvSpPr/>
          <p:nvPr/>
        </p:nvSpPr>
        <p:spPr>
          <a:xfrm rot="0" flipH="0" flipV="0">
            <a:off x="4985359" y="237421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7" name="Freeform 32907"/>
          <p:cNvSpPr/>
          <p:nvPr/>
        </p:nvSpPr>
        <p:spPr>
          <a:xfrm rot="0" flipH="0" flipV="0">
            <a:off x="5099469" y="237592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8" name="Freeform 32908"/>
          <p:cNvSpPr/>
          <p:nvPr/>
        </p:nvSpPr>
        <p:spPr>
          <a:xfrm rot="0" flipH="0" flipV="0">
            <a:off x="5192433" y="237592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9" name="Freeform 32909"/>
          <p:cNvSpPr/>
          <p:nvPr/>
        </p:nvSpPr>
        <p:spPr>
          <a:xfrm rot="0" flipH="0" flipV="0">
            <a:off x="5288064" y="237421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0" name="Freeform 32910"/>
          <p:cNvSpPr/>
          <p:nvPr/>
        </p:nvSpPr>
        <p:spPr>
          <a:xfrm rot="0" flipH="0" flipV="0">
            <a:off x="5387505" y="237421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1" name="Freeform 32911"/>
          <p:cNvSpPr/>
          <p:nvPr/>
        </p:nvSpPr>
        <p:spPr>
          <a:xfrm rot="0" flipH="0" flipV="0">
            <a:off x="5489232" y="237592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2" name="Freeform 32912"/>
          <p:cNvSpPr/>
          <p:nvPr/>
        </p:nvSpPr>
        <p:spPr>
          <a:xfrm rot="0" flipH="0" flipV="0">
            <a:off x="5590958" y="237592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3" name="Freeform 32913"/>
          <p:cNvSpPr/>
          <p:nvPr/>
        </p:nvSpPr>
        <p:spPr>
          <a:xfrm rot="0" flipH="0" flipV="0">
            <a:off x="5733834" y="237592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4" name="Freeform 32914"/>
          <p:cNvSpPr/>
          <p:nvPr/>
        </p:nvSpPr>
        <p:spPr>
          <a:xfrm rot="0" flipH="0" flipV="0">
            <a:off x="5885662" y="237573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5" name="Freeform 32915"/>
          <p:cNvSpPr/>
          <p:nvPr/>
        </p:nvSpPr>
        <p:spPr>
          <a:xfrm rot="0" flipH="0" flipV="0">
            <a:off x="5970625" y="237421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6" name="Freeform 32916"/>
          <p:cNvSpPr/>
          <p:nvPr/>
        </p:nvSpPr>
        <p:spPr>
          <a:xfrm rot="0" flipH="0" flipV="0">
            <a:off x="6056160" y="237592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7" name="Freeform 32917"/>
          <p:cNvSpPr/>
          <p:nvPr/>
        </p:nvSpPr>
        <p:spPr>
          <a:xfrm rot="0" flipH="0" flipV="0">
            <a:off x="6165126" y="2374214"/>
            <a:ext cx="118681" cy="89154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8" name="Freeform 32918"/>
          <p:cNvSpPr/>
          <p:nvPr/>
        </p:nvSpPr>
        <p:spPr>
          <a:xfrm rot="0" flipH="0" flipV="0">
            <a:off x="6291999" y="237592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9" name="Freeform 32919"/>
          <p:cNvSpPr/>
          <p:nvPr/>
        </p:nvSpPr>
        <p:spPr>
          <a:xfrm rot="0" flipH="0" flipV="0">
            <a:off x="6387630" y="237592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0" name="Freeform 32920"/>
          <p:cNvSpPr/>
          <p:nvPr/>
        </p:nvSpPr>
        <p:spPr>
          <a:xfrm rot="0" flipH="0" flipV="0">
            <a:off x="6487071" y="237421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1" name="Freeform 32921"/>
          <p:cNvSpPr/>
          <p:nvPr/>
        </p:nvSpPr>
        <p:spPr>
          <a:xfrm rot="0" flipH="0" flipV="0">
            <a:off x="6601180" y="2375928"/>
            <a:ext cx="51625" cy="8572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2" name="Freeform 32922"/>
          <p:cNvSpPr/>
          <p:nvPr/>
        </p:nvSpPr>
        <p:spPr>
          <a:xfrm rot="0" flipH="0" flipV="0">
            <a:off x="6659283" y="237421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3" name="Freeform 32923"/>
          <p:cNvSpPr/>
          <p:nvPr/>
        </p:nvSpPr>
        <p:spPr>
          <a:xfrm rot="0" flipH="0" flipV="0">
            <a:off x="6810920" y="2374214"/>
            <a:ext cx="69151" cy="89154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4" name="Freeform 32924"/>
          <p:cNvSpPr/>
          <p:nvPr/>
        </p:nvSpPr>
        <p:spPr>
          <a:xfrm rot="0" flipH="0" flipV="0">
            <a:off x="6898741" y="237421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5" name="Freeform 32925"/>
          <p:cNvSpPr/>
          <p:nvPr/>
        </p:nvSpPr>
        <p:spPr>
          <a:xfrm rot="0" flipH="0" flipV="0">
            <a:off x="6992848" y="237592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6" name="Freeform 32926"/>
          <p:cNvSpPr/>
          <p:nvPr/>
        </p:nvSpPr>
        <p:spPr>
          <a:xfrm rot="0" flipH="0" flipV="0">
            <a:off x="7074764" y="237421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7" name="Freeform 32927"/>
          <p:cNvSpPr/>
          <p:nvPr/>
        </p:nvSpPr>
        <p:spPr>
          <a:xfrm rot="0" flipH="0" flipV="0">
            <a:off x="7188873" y="237592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8" name="Freeform 32928"/>
          <p:cNvSpPr/>
          <p:nvPr/>
        </p:nvSpPr>
        <p:spPr>
          <a:xfrm rot="0" flipH="0" flipV="0">
            <a:off x="7288313" y="237421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9" name="Freeform 32929"/>
          <p:cNvSpPr/>
          <p:nvPr/>
        </p:nvSpPr>
        <p:spPr>
          <a:xfrm rot="0" flipH="0" flipV="0">
            <a:off x="7385469" y="237592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0" name="Freeform 32930"/>
          <p:cNvSpPr/>
          <p:nvPr/>
        </p:nvSpPr>
        <p:spPr>
          <a:xfrm rot="0" flipH="0" flipV="0">
            <a:off x="7491959" y="237421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1" name="Freeform 32931"/>
          <p:cNvSpPr/>
          <p:nvPr/>
        </p:nvSpPr>
        <p:spPr>
          <a:xfrm rot="0" flipH="0" flipV="0">
            <a:off x="7573492" y="237592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2" name="Freeform 32932"/>
          <p:cNvSpPr/>
          <p:nvPr/>
        </p:nvSpPr>
        <p:spPr>
          <a:xfrm rot="0" flipH="0" flipV="0">
            <a:off x="7659979" y="237421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3" name="Freeform 32933"/>
          <p:cNvSpPr/>
          <p:nvPr/>
        </p:nvSpPr>
        <p:spPr>
          <a:xfrm rot="0" flipH="0" flipV="0">
            <a:off x="7753515" y="237592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4" name="Freeform 32934"/>
          <p:cNvSpPr/>
          <p:nvPr/>
        </p:nvSpPr>
        <p:spPr>
          <a:xfrm rot="0" flipH="0" flipV="0">
            <a:off x="7862481" y="2375928"/>
            <a:ext cx="60388" cy="8572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5" name="Freeform 32935"/>
          <p:cNvSpPr/>
          <p:nvPr/>
        </p:nvSpPr>
        <p:spPr>
          <a:xfrm rot="0" flipH="0" flipV="0">
            <a:off x="7938109" y="237421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6" name="Freeform 32936"/>
          <p:cNvSpPr/>
          <p:nvPr/>
        </p:nvSpPr>
        <p:spPr>
          <a:xfrm rot="0" flipH="0" flipV="0">
            <a:off x="8024215" y="237592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7" name="Freeform 32937"/>
          <p:cNvSpPr/>
          <p:nvPr/>
        </p:nvSpPr>
        <p:spPr>
          <a:xfrm rot="0" flipH="0" flipV="0">
            <a:off x="8119846" y="237573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8" name="Freeform 32938"/>
          <p:cNvSpPr/>
          <p:nvPr/>
        </p:nvSpPr>
        <p:spPr>
          <a:xfrm rot="0" flipH="0" flipV="0">
            <a:off x="8204809" y="237421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9" name="Freeform 32939"/>
          <p:cNvSpPr/>
          <p:nvPr/>
        </p:nvSpPr>
        <p:spPr>
          <a:xfrm rot="0" flipH="0" flipV="0">
            <a:off x="2430945" y="2628893"/>
            <a:ext cx="103632" cy="13335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0" name="Freeform 32940"/>
          <p:cNvSpPr/>
          <p:nvPr/>
        </p:nvSpPr>
        <p:spPr>
          <a:xfrm rot="0" flipH="0" flipV="0">
            <a:off x="2564676" y="267480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1" name="Freeform 32941"/>
          <p:cNvSpPr/>
          <p:nvPr/>
        </p:nvSpPr>
        <p:spPr>
          <a:xfrm rot="0" flipH="0" flipV="0">
            <a:off x="2661831" y="267651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2" name="Freeform 32942"/>
          <p:cNvSpPr/>
          <p:nvPr/>
        </p:nvSpPr>
        <p:spPr>
          <a:xfrm rot="0" flipH="0" flipV="0">
            <a:off x="2774988" y="2676518"/>
            <a:ext cx="51625" cy="8572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3" name="Freeform 32943"/>
          <p:cNvSpPr/>
          <p:nvPr/>
        </p:nvSpPr>
        <p:spPr>
          <a:xfrm rot="0" flipH="0" flipV="0">
            <a:off x="2833090" y="267480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4" name="Freeform 32944"/>
          <p:cNvSpPr/>
          <p:nvPr/>
        </p:nvSpPr>
        <p:spPr>
          <a:xfrm rot="0" flipH="0" flipV="0">
            <a:off x="2931198" y="267651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5" name="Freeform 32945"/>
          <p:cNvSpPr/>
          <p:nvPr/>
        </p:nvSpPr>
        <p:spPr>
          <a:xfrm rot="0" flipH="0" flipV="0">
            <a:off x="3017685" y="267480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6" name="Freeform 32946"/>
          <p:cNvSpPr/>
          <p:nvPr/>
        </p:nvSpPr>
        <p:spPr>
          <a:xfrm rot="0" flipH="0" flipV="0">
            <a:off x="3131794" y="267632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7" name="Freeform 32947"/>
          <p:cNvSpPr/>
          <p:nvPr/>
        </p:nvSpPr>
        <p:spPr>
          <a:xfrm rot="0" flipH="0" flipV="0">
            <a:off x="3214852" y="267651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8" name="Freeform 32948"/>
          <p:cNvSpPr/>
          <p:nvPr/>
        </p:nvSpPr>
        <p:spPr>
          <a:xfrm rot="0" flipH="0" flipV="0">
            <a:off x="3317722" y="267480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9" name="Freeform 32949"/>
          <p:cNvSpPr/>
          <p:nvPr/>
        </p:nvSpPr>
        <p:spPr>
          <a:xfrm rot="0" flipH="0" flipV="0">
            <a:off x="3423640" y="267651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0" name="Freeform 32950"/>
          <p:cNvSpPr/>
          <p:nvPr/>
        </p:nvSpPr>
        <p:spPr>
          <a:xfrm rot="0" flipH="0" flipV="0">
            <a:off x="3523081" y="267480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1" name="Freeform 32951"/>
          <p:cNvSpPr/>
          <p:nvPr/>
        </p:nvSpPr>
        <p:spPr>
          <a:xfrm rot="0" flipH="0" flipV="0">
            <a:off x="3681958" y="267651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2" name="Freeform 32952"/>
          <p:cNvSpPr/>
          <p:nvPr/>
        </p:nvSpPr>
        <p:spPr>
          <a:xfrm rot="0" flipH="0" flipV="0">
            <a:off x="3763873" y="267480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3" name="Freeform 32953"/>
          <p:cNvSpPr/>
          <p:nvPr/>
        </p:nvSpPr>
        <p:spPr>
          <a:xfrm rot="0" flipH="0" flipV="0">
            <a:off x="3877983" y="267651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4" name="Freeform 32954"/>
          <p:cNvSpPr/>
          <p:nvPr/>
        </p:nvSpPr>
        <p:spPr>
          <a:xfrm rot="0" flipH="0" flipV="0">
            <a:off x="3996473" y="267651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5" name="Freeform 32955"/>
          <p:cNvSpPr/>
          <p:nvPr/>
        </p:nvSpPr>
        <p:spPr>
          <a:xfrm rot="0" flipH="0" flipV="0">
            <a:off x="4108869" y="267480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6" name="Freeform 32956"/>
          <p:cNvSpPr/>
          <p:nvPr/>
        </p:nvSpPr>
        <p:spPr>
          <a:xfrm rot="0" flipH="0" flipV="0">
            <a:off x="4214786" y="267480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7" name="Freeform 32957"/>
          <p:cNvSpPr/>
          <p:nvPr/>
        </p:nvSpPr>
        <p:spPr>
          <a:xfrm rot="0" flipH="0" flipV="0">
            <a:off x="4314989" y="2676518"/>
            <a:ext cx="65722" cy="8572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8" name="Freeform 32958"/>
          <p:cNvSpPr/>
          <p:nvPr/>
        </p:nvSpPr>
        <p:spPr>
          <a:xfrm rot="0" flipH="0" flipV="0">
            <a:off x="4404715" y="267480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9" name="Freeform 32959"/>
          <p:cNvSpPr/>
          <p:nvPr/>
        </p:nvSpPr>
        <p:spPr>
          <a:xfrm rot="0" flipH="0" flipV="0">
            <a:off x="4503013" y="267480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0" name="Freeform 32960"/>
          <p:cNvSpPr/>
          <p:nvPr/>
        </p:nvSpPr>
        <p:spPr>
          <a:xfrm rot="0" flipH="0" flipV="0">
            <a:off x="4602454" y="267651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1" name="Freeform 32961"/>
          <p:cNvSpPr/>
          <p:nvPr/>
        </p:nvSpPr>
        <p:spPr>
          <a:xfrm rot="0" flipH="0" flipV="0">
            <a:off x="4684369" y="267480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2" name="Freeform 32962"/>
          <p:cNvSpPr/>
          <p:nvPr/>
        </p:nvSpPr>
        <p:spPr>
          <a:xfrm rot="0" flipH="0" flipV="0">
            <a:off x="4792383" y="267480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3" name="Freeform 32963"/>
          <p:cNvSpPr/>
          <p:nvPr/>
        </p:nvSpPr>
        <p:spPr>
          <a:xfrm rot="0" flipH="0" flipV="0">
            <a:off x="4943068" y="267651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4" name="Freeform 32964"/>
          <p:cNvSpPr/>
          <p:nvPr/>
        </p:nvSpPr>
        <p:spPr>
          <a:xfrm rot="0" flipH="0" flipV="0">
            <a:off x="5047653" y="267480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5" name="Freeform 32965"/>
          <p:cNvSpPr/>
          <p:nvPr/>
        </p:nvSpPr>
        <p:spPr>
          <a:xfrm rot="0" flipH="0" flipV="0">
            <a:off x="5147094" y="267480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6" name="Freeform 32966"/>
          <p:cNvSpPr/>
          <p:nvPr/>
        </p:nvSpPr>
        <p:spPr>
          <a:xfrm rot="0" flipH="0" flipV="0">
            <a:off x="5236057" y="267651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7" name="Freeform 32967"/>
          <p:cNvSpPr/>
          <p:nvPr/>
        </p:nvSpPr>
        <p:spPr>
          <a:xfrm rot="0" flipH="0" flipV="0">
            <a:off x="5340642" y="267651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8" name="Freeform 32968"/>
          <p:cNvSpPr/>
          <p:nvPr/>
        </p:nvSpPr>
        <p:spPr>
          <a:xfrm rot="0" flipH="0" flipV="0">
            <a:off x="5443512" y="267480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9" name="Freeform 32969"/>
          <p:cNvSpPr/>
          <p:nvPr/>
        </p:nvSpPr>
        <p:spPr>
          <a:xfrm rot="0" flipH="0" flipV="0">
            <a:off x="5542381" y="2676518"/>
            <a:ext cx="116776" cy="8572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0" name="Freeform 32970"/>
          <p:cNvSpPr/>
          <p:nvPr/>
        </p:nvSpPr>
        <p:spPr>
          <a:xfrm rot="0" flipH="0" flipV="0">
            <a:off x="5667921" y="267480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1" name="Freeform 32971"/>
          <p:cNvSpPr/>
          <p:nvPr/>
        </p:nvSpPr>
        <p:spPr>
          <a:xfrm rot="0" flipH="0" flipV="0">
            <a:off x="5773839" y="267651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2" name="Freeform 32972"/>
          <p:cNvSpPr/>
          <p:nvPr/>
        </p:nvSpPr>
        <p:spPr>
          <a:xfrm rot="0" flipH="0" flipV="0">
            <a:off x="5879376" y="267651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3" name="Freeform 32973"/>
          <p:cNvSpPr/>
          <p:nvPr/>
        </p:nvSpPr>
        <p:spPr>
          <a:xfrm rot="0" flipH="0" flipV="0">
            <a:off x="5980340" y="267480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4" name="Rectangle 32974"/>
          <p:cNvSpPr/>
          <p:nvPr/>
        </p:nvSpPr>
        <p:spPr>
          <a:xfrm rot="0" flipH="0" flipV="0">
            <a:off x="2232006" y="3062833"/>
            <a:ext cx="6573278" cy="338689"/>
          </a:xfrm>
          <a:prstGeom prst="rect">
            <a:avLst/>
          </a:prstGeom>
        </p:spPr>
      </p:sp>
      <p:sp>
        <p:nvSpPr>
          <p:cNvPr id="32975" name="Freeform 32975"/>
          <p:cNvSpPr/>
          <p:nvPr/>
        </p:nvSpPr>
        <p:spPr>
          <a:xfrm rot="0" flipH="0" flipV="0">
            <a:off x="2419515" y="2975013"/>
            <a:ext cx="74295" cy="80772"/>
          </a:xfrm>
          <a:custGeom>
            <a:pathLst>
              <a:path w="4953000" h="5384800">
                <a:moveTo>
                  <a:pt x="4495800" y="5384800"/>
                </a:moveTo>
                <a:lnTo>
                  <a:pt x="4927600" y="4978400"/>
                </a:lnTo>
                <a:lnTo>
                  <a:pt x="2971800" y="2679700"/>
                </a:lnTo>
                <a:lnTo>
                  <a:pt x="4953000" y="381000"/>
                </a:lnTo>
                <a:lnTo>
                  <a:pt x="4521200" y="0"/>
                </a:lnTo>
                <a:lnTo>
                  <a:pt x="2209800" y="2654300"/>
                </a:lnTo>
                <a:lnTo>
                  <a:pt x="2209800" y="2705100"/>
                </a:lnTo>
                <a:close/>
                <a:moveTo>
                  <a:pt x="2286000" y="5384800"/>
                </a:moveTo>
                <a:lnTo>
                  <a:pt x="2717800" y="4978400"/>
                </a:lnTo>
                <a:lnTo>
                  <a:pt x="762000" y="2679700"/>
                </a:lnTo>
                <a:lnTo>
                  <a:pt x="2743200" y="381000"/>
                </a:lnTo>
                <a:lnTo>
                  <a:pt x="2311400" y="0"/>
                </a:lnTo>
                <a:lnTo>
                  <a:pt x="0" y="2654300"/>
                </a:lnTo>
                <a:lnTo>
                  <a:pt x="0" y="27051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6" name="Freeform 32976"/>
          <p:cNvSpPr/>
          <p:nvPr/>
        </p:nvSpPr>
        <p:spPr>
          <a:xfrm rot="0" flipH="0" flipV="0">
            <a:off x="2514003" y="2927769"/>
            <a:ext cx="111442" cy="136779"/>
          </a:xfrm>
          <a:custGeom>
            <a:pathLst>
              <a:path w="7429500" h="9118600">
                <a:moveTo>
                  <a:pt x="1993900" y="4800600"/>
                </a:moveTo>
                <a:lnTo>
                  <a:pt x="6718300" y="4800600"/>
                </a:lnTo>
                <a:cubicBezTo>
                  <a:pt x="6604000" y="6972300"/>
                  <a:pt x="5105400" y="8458200"/>
                  <a:pt x="2933700" y="8458200"/>
                </a:cubicBezTo>
                <a:cubicBezTo>
                  <a:pt x="1943100" y="8458200"/>
                  <a:pt x="1066800" y="8153400"/>
                  <a:pt x="317500" y="7620000"/>
                </a:cubicBezTo>
                <a:lnTo>
                  <a:pt x="0" y="8191500"/>
                </a:lnTo>
                <a:cubicBezTo>
                  <a:pt x="787400" y="8788400"/>
                  <a:pt x="1803400" y="9118600"/>
                  <a:pt x="2946400" y="9118600"/>
                </a:cubicBezTo>
                <a:cubicBezTo>
                  <a:pt x="5676900" y="9118600"/>
                  <a:pt x="7429500" y="7162800"/>
                  <a:pt x="7429500" y="4521200"/>
                </a:cubicBezTo>
                <a:cubicBezTo>
                  <a:pt x="7429500" y="1752600"/>
                  <a:pt x="5651500" y="0"/>
                  <a:pt x="2984500" y="0"/>
                </a:cubicBezTo>
                <a:cubicBezTo>
                  <a:pt x="1892300" y="0"/>
                  <a:pt x="825500" y="304800"/>
                  <a:pt x="165100" y="889000"/>
                </a:cubicBezTo>
                <a:lnTo>
                  <a:pt x="457200" y="1409700"/>
                </a:lnTo>
                <a:cubicBezTo>
                  <a:pt x="1130300" y="876300"/>
                  <a:pt x="1981200" y="660400"/>
                  <a:pt x="2832100" y="660400"/>
                </a:cubicBezTo>
                <a:cubicBezTo>
                  <a:pt x="5067300" y="660400"/>
                  <a:pt x="6553200" y="1981200"/>
                  <a:pt x="6718300" y="4140200"/>
                </a:cubicBezTo>
                <a:lnTo>
                  <a:pt x="1993900" y="4140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7" name="Freeform 32977"/>
          <p:cNvSpPr/>
          <p:nvPr/>
        </p:nvSpPr>
        <p:spPr>
          <a:xfrm rot="0" flipH="0" flipV="0">
            <a:off x="2650782" y="297710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8" name="Freeform 32978"/>
          <p:cNvSpPr/>
          <p:nvPr/>
        </p:nvSpPr>
        <p:spPr>
          <a:xfrm rot="0" flipH="0" flipV="0">
            <a:off x="2732697" y="297539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9" name="Freeform 32979"/>
          <p:cNvSpPr/>
          <p:nvPr/>
        </p:nvSpPr>
        <p:spPr>
          <a:xfrm rot="0" flipH="0" flipV="0">
            <a:off x="2832138" y="297710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0" name="Freeform 32980"/>
          <p:cNvSpPr/>
          <p:nvPr/>
        </p:nvSpPr>
        <p:spPr>
          <a:xfrm rot="0" flipH="0" flipV="0">
            <a:off x="2930626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1" name="Freeform 32981"/>
          <p:cNvSpPr/>
          <p:nvPr/>
        </p:nvSpPr>
        <p:spPr>
          <a:xfrm rot="0" flipH="0" flipV="0">
            <a:off x="3044736" y="297539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2" name="Freeform 32982"/>
          <p:cNvSpPr/>
          <p:nvPr/>
        </p:nvSpPr>
        <p:spPr>
          <a:xfrm rot="0" flipH="0" flipV="0">
            <a:off x="3134271" y="297710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3" name="Freeform 32983"/>
          <p:cNvSpPr/>
          <p:nvPr/>
        </p:nvSpPr>
        <p:spPr>
          <a:xfrm rot="0" flipH="0" flipV="0">
            <a:off x="3229902" y="297710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4" name="Freeform 32984"/>
          <p:cNvSpPr/>
          <p:nvPr/>
        </p:nvSpPr>
        <p:spPr>
          <a:xfrm rot="0" flipH="0" flipV="0">
            <a:off x="3328771" y="297539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5" name="Freeform 32985"/>
          <p:cNvSpPr/>
          <p:nvPr/>
        </p:nvSpPr>
        <p:spPr>
          <a:xfrm rot="0" flipH="0" flipV="0">
            <a:off x="3415639" y="297710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6" name="Freeform 32986"/>
          <p:cNvSpPr/>
          <p:nvPr/>
        </p:nvSpPr>
        <p:spPr>
          <a:xfrm rot="0" flipH="0" flipV="0">
            <a:off x="3558514" y="297710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7" name="Freeform 32987"/>
          <p:cNvSpPr/>
          <p:nvPr/>
        </p:nvSpPr>
        <p:spPr>
          <a:xfrm rot="0" flipH="0" flipV="0">
            <a:off x="3640429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8" name="Freeform 32988"/>
          <p:cNvSpPr/>
          <p:nvPr/>
        </p:nvSpPr>
        <p:spPr>
          <a:xfrm rot="0" flipH="0" flipV="0">
            <a:off x="3754539" y="297710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9" name="Freeform 32989"/>
          <p:cNvSpPr/>
          <p:nvPr/>
        </p:nvSpPr>
        <p:spPr>
          <a:xfrm rot="0" flipH="0" flipV="0">
            <a:off x="3866362" y="297539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0" name="Freeform 32990"/>
          <p:cNvSpPr/>
          <p:nvPr/>
        </p:nvSpPr>
        <p:spPr>
          <a:xfrm rot="0" flipH="0" flipV="0">
            <a:off x="3960469" y="297710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1" name="Freeform 32991"/>
          <p:cNvSpPr/>
          <p:nvPr/>
        </p:nvSpPr>
        <p:spPr>
          <a:xfrm rot="0" flipH="0" flipV="0">
            <a:off x="4052862" y="297710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2" name="Freeform 32992"/>
          <p:cNvSpPr/>
          <p:nvPr/>
        </p:nvSpPr>
        <p:spPr>
          <a:xfrm rot="0" flipH="0" flipV="0">
            <a:off x="4159351" y="297539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3" name="Freeform 32993"/>
          <p:cNvSpPr/>
          <p:nvPr/>
        </p:nvSpPr>
        <p:spPr>
          <a:xfrm rot="0" flipH="0" flipV="0">
            <a:off x="4250791" y="2975013"/>
            <a:ext cx="74295" cy="80772"/>
          </a:xfrm>
          <a:custGeom>
            <a:pathLst>
              <a:path w="4953000" h="5384800">
                <a:moveTo>
                  <a:pt x="4953000" y="2705100"/>
                </a:moveTo>
                <a:lnTo>
                  <a:pt x="4953000" y="2654300"/>
                </a:lnTo>
                <a:lnTo>
                  <a:pt x="2641600" y="0"/>
                </a:lnTo>
                <a:lnTo>
                  <a:pt x="2209800" y="381000"/>
                </a:lnTo>
                <a:lnTo>
                  <a:pt x="4191000" y="2679700"/>
                </a:lnTo>
                <a:lnTo>
                  <a:pt x="2222500" y="4978400"/>
                </a:lnTo>
                <a:lnTo>
                  <a:pt x="2667000" y="5384800"/>
                </a:lnTo>
                <a:close/>
                <a:moveTo>
                  <a:pt x="2743200" y="2705100"/>
                </a:moveTo>
                <a:lnTo>
                  <a:pt x="2743200" y="2654300"/>
                </a:lnTo>
                <a:lnTo>
                  <a:pt x="431800" y="0"/>
                </a:lnTo>
                <a:lnTo>
                  <a:pt x="0" y="381000"/>
                </a:lnTo>
                <a:lnTo>
                  <a:pt x="1981200" y="2679700"/>
                </a:lnTo>
                <a:lnTo>
                  <a:pt x="12700" y="4978400"/>
                </a:lnTo>
                <a:lnTo>
                  <a:pt x="457200" y="5384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4" name="Freeform 32994"/>
          <p:cNvSpPr/>
          <p:nvPr/>
        </p:nvSpPr>
        <p:spPr>
          <a:xfrm rot="0" flipH="0" flipV="0">
            <a:off x="4394619" y="297710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5" name="Freeform 32995"/>
          <p:cNvSpPr/>
          <p:nvPr/>
        </p:nvSpPr>
        <p:spPr>
          <a:xfrm rot="0" flipH="0" flipV="0">
            <a:off x="4476534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6" name="Freeform 32996"/>
          <p:cNvSpPr/>
          <p:nvPr/>
        </p:nvSpPr>
        <p:spPr>
          <a:xfrm rot="0" flipH="0" flipV="0">
            <a:off x="4590643" y="297710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7" name="Freeform 32997"/>
          <p:cNvSpPr/>
          <p:nvPr/>
        </p:nvSpPr>
        <p:spPr>
          <a:xfrm rot="0" flipH="0" flipV="0">
            <a:off x="4709134" y="297710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8" name="Freeform 32998"/>
          <p:cNvSpPr/>
          <p:nvPr/>
        </p:nvSpPr>
        <p:spPr>
          <a:xfrm rot="0" flipH="0" flipV="0">
            <a:off x="4807051" y="297539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9" name="Freeform 32999"/>
          <p:cNvSpPr/>
          <p:nvPr/>
        </p:nvSpPr>
        <p:spPr>
          <a:xfrm rot="0" flipH="0" flipV="0">
            <a:off x="4901158" y="297710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0" name="Freeform 33000"/>
          <p:cNvSpPr/>
          <p:nvPr/>
        </p:nvSpPr>
        <p:spPr>
          <a:xfrm rot="0" flipH="0" flipV="0">
            <a:off x="5006695" y="297710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1" name="Freeform 33001"/>
          <p:cNvSpPr/>
          <p:nvPr/>
        </p:nvSpPr>
        <p:spPr>
          <a:xfrm rot="0" flipH="0" flipV="0">
            <a:off x="5113756" y="297710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2" name="Freeform 33002"/>
          <p:cNvSpPr/>
          <p:nvPr/>
        </p:nvSpPr>
        <p:spPr>
          <a:xfrm rot="0" flipH="0" flipV="0">
            <a:off x="5265584" y="297710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3" name="Freeform 33003"/>
          <p:cNvSpPr/>
          <p:nvPr/>
        </p:nvSpPr>
        <p:spPr>
          <a:xfrm rot="0" flipH="0" flipV="0">
            <a:off x="5364073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4" name="Freeform 33004"/>
          <p:cNvSpPr/>
          <p:nvPr/>
        </p:nvSpPr>
        <p:spPr>
          <a:xfrm rot="0" flipH="0" flipV="0">
            <a:off x="5461228" y="297710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5" name="Freeform 33005"/>
          <p:cNvSpPr/>
          <p:nvPr/>
        </p:nvSpPr>
        <p:spPr>
          <a:xfrm rot="0" flipH="0" flipV="0">
            <a:off x="5574385" y="2977108"/>
            <a:ext cx="51625" cy="8572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6" name="Freeform 33006"/>
          <p:cNvSpPr/>
          <p:nvPr/>
        </p:nvSpPr>
        <p:spPr>
          <a:xfrm rot="0" flipH="0" flipV="0">
            <a:off x="5632488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7" name="Freeform 33007"/>
          <p:cNvSpPr/>
          <p:nvPr/>
        </p:nvSpPr>
        <p:spPr>
          <a:xfrm rot="0" flipH="0" flipV="0">
            <a:off x="5730595" y="297710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8" name="Freeform 33008"/>
          <p:cNvSpPr/>
          <p:nvPr/>
        </p:nvSpPr>
        <p:spPr>
          <a:xfrm rot="0" flipH="0" flipV="0">
            <a:off x="5817082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9" name="Freeform 33009"/>
          <p:cNvSpPr/>
          <p:nvPr/>
        </p:nvSpPr>
        <p:spPr>
          <a:xfrm rot="0" flipH="0" flipV="0">
            <a:off x="5931192" y="297691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0" name="Freeform 33010"/>
          <p:cNvSpPr/>
          <p:nvPr/>
        </p:nvSpPr>
        <p:spPr>
          <a:xfrm rot="0" flipH="0" flipV="0">
            <a:off x="6014249" y="297710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1" name="Freeform 33011"/>
          <p:cNvSpPr/>
          <p:nvPr/>
        </p:nvSpPr>
        <p:spPr>
          <a:xfrm rot="0" flipH="0" flipV="0">
            <a:off x="6117120" y="297539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2" name="Freeform 33012"/>
          <p:cNvSpPr/>
          <p:nvPr/>
        </p:nvSpPr>
        <p:spPr>
          <a:xfrm rot="0" flipH="0" flipV="0">
            <a:off x="6223038" y="297710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3" name="Freeform 33013"/>
          <p:cNvSpPr/>
          <p:nvPr/>
        </p:nvSpPr>
        <p:spPr>
          <a:xfrm rot="0" flipH="0" flipV="0">
            <a:off x="6321907" y="297539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4" name="Freeform 33014"/>
          <p:cNvSpPr/>
          <p:nvPr/>
        </p:nvSpPr>
        <p:spPr>
          <a:xfrm rot="0" flipH="0" flipV="0">
            <a:off x="6460782" y="297710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5" name="Freeform 33015"/>
          <p:cNvSpPr/>
          <p:nvPr/>
        </p:nvSpPr>
        <p:spPr>
          <a:xfrm rot="0" flipH="0" flipV="0">
            <a:off x="6597751" y="297710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6" name="Freeform 33016"/>
          <p:cNvSpPr/>
          <p:nvPr/>
        </p:nvSpPr>
        <p:spPr>
          <a:xfrm rot="0" flipH="0" flipV="0">
            <a:off x="6702335" y="297539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7" name="Freeform 33017"/>
          <p:cNvSpPr/>
          <p:nvPr/>
        </p:nvSpPr>
        <p:spPr>
          <a:xfrm rot="0" flipH="0" flipV="0">
            <a:off x="6801777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8" name="Freeform 33018"/>
          <p:cNvSpPr/>
          <p:nvPr/>
        </p:nvSpPr>
        <p:spPr>
          <a:xfrm rot="0" flipH="0" flipV="0">
            <a:off x="6915887" y="297691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9" name="Freeform 33019"/>
          <p:cNvSpPr/>
          <p:nvPr/>
        </p:nvSpPr>
        <p:spPr>
          <a:xfrm rot="0" flipH="0" flipV="0">
            <a:off x="7001421" y="297539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0" name="Freeform 33020"/>
          <p:cNvSpPr/>
          <p:nvPr/>
        </p:nvSpPr>
        <p:spPr>
          <a:xfrm rot="0" flipH="0" flipV="0">
            <a:off x="7090384" y="297710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1" name="Freeform 33021"/>
          <p:cNvSpPr/>
          <p:nvPr/>
        </p:nvSpPr>
        <p:spPr>
          <a:xfrm rot="0" flipH="0" flipV="0">
            <a:off x="7197444" y="297539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2" name="Freeform 33022"/>
          <p:cNvSpPr/>
          <p:nvPr/>
        </p:nvSpPr>
        <p:spPr>
          <a:xfrm rot="0" flipH="0" flipV="0">
            <a:off x="7303363" y="297710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3" name="Freeform 33023"/>
          <p:cNvSpPr/>
          <p:nvPr/>
        </p:nvSpPr>
        <p:spPr>
          <a:xfrm rot="0" flipH="0" flipV="0">
            <a:off x="7408900" y="297710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4" name="Freeform 33024"/>
          <p:cNvSpPr/>
          <p:nvPr/>
        </p:nvSpPr>
        <p:spPr>
          <a:xfrm rot="0" flipH="0" flipV="0">
            <a:off x="7515962" y="2975394"/>
            <a:ext cx="118681" cy="89154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5" name="Freeform 33025"/>
          <p:cNvSpPr/>
          <p:nvPr/>
        </p:nvSpPr>
        <p:spPr>
          <a:xfrm rot="0" flipH="0" flipV="0">
            <a:off x="7733531" y="297710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6" name="Freeform 33026"/>
          <p:cNvSpPr/>
          <p:nvPr/>
        </p:nvSpPr>
        <p:spPr>
          <a:xfrm rot="0" flipH="0" flipV="0">
            <a:off x="7832020" y="297539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7" name="Freeform 33027"/>
          <p:cNvSpPr/>
          <p:nvPr/>
        </p:nvSpPr>
        <p:spPr>
          <a:xfrm rot="0" flipH="0" flipV="0">
            <a:off x="7937937" y="297539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8" name="Freeform 33028"/>
          <p:cNvSpPr/>
          <p:nvPr/>
        </p:nvSpPr>
        <p:spPr>
          <a:xfrm rot="0" flipH="0" flipV="0">
            <a:off x="8037379" y="297539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9" name="Freeform 33029"/>
          <p:cNvSpPr/>
          <p:nvPr/>
        </p:nvSpPr>
        <p:spPr>
          <a:xfrm rot="0" flipH="0" flipV="0">
            <a:off x="8143297" y="2977108"/>
            <a:ext cx="51625" cy="8572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0" name="Freeform 33030"/>
          <p:cNvSpPr/>
          <p:nvPr/>
        </p:nvSpPr>
        <p:spPr>
          <a:xfrm rot="0" flipH="0" flipV="0">
            <a:off x="8201399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1" name="Freeform 33031"/>
          <p:cNvSpPr/>
          <p:nvPr/>
        </p:nvSpPr>
        <p:spPr>
          <a:xfrm rot="0" flipH="0" flipV="0">
            <a:off x="8315508" y="297691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2" name="Freeform 33032"/>
          <p:cNvSpPr/>
          <p:nvPr/>
        </p:nvSpPr>
        <p:spPr>
          <a:xfrm rot="0" flipH="0" flipV="0">
            <a:off x="8401043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3" name="Freeform 33033"/>
          <p:cNvSpPr/>
          <p:nvPr/>
        </p:nvSpPr>
        <p:spPr>
          <a:xfrm rot="0" flipH="0" flipV="0">
            <a:off x="8515153" y="297539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4" name="Freeform 33034"/>
          <p:cNvSpPr/>
          <p:nvPr/>
        </p:nvSpPr>
        <p:spPr>
          <a:xfrm rot="0" flipH="0" flipV="0">
            <a:off x="8614594" y="297539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5" name="Freeform 33035"/>
          <p:cNvSpPr/>
          <p:nvPr/>
        </p:nvSpPr>
        <p:spPr>
          <a:xfrm rot="0" flipH="0" flipV="0">
            <a:off x="8728703" y="297691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6" name="Freeform 33036"/>
          <p:cNvSpPr/>
          <p:nvPr/>
        </p:nvSpPr>
        <p:spPr>
          <a:xfrm rot="0" flipH="0" flipV="0">
            <a:off x="2430945" y="3230073"/>
            <a:ext cx="103632" cy="13335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7" name="Freeform 33037"/>
          <p:cNvSpPr/>
          <p:nvPr/>
        </p:nvSpPr>
        <p:spPr>
          <a:xfrm rot="0" flipH="0" flipV="0">
            <a:off x="2564638" y="327598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8" name="Freeform 33038"/>
          <p:cNvSpPr/>
          <p:nvPr/>
        </p:nvSpPr>
        <p:spPr>
          <a:xfrm rot="0" flipH="0" flipV="0">
            <a:off x="2661793" y="327769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9" name="Freeform 33039"/>
          <p:cNvSpPr/>
          <p:nvPr/>
        </p:nvSpPr>
        <p:spPr>
          <a:xfrm rot="0" flipH="0" flipV="0">
            <a:off x="2774912" y="3277698"/>
            <a:ext cx="51625" cy="8572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0" name="Freeform 33040"/>
          <p:cNvSpPr/>
          <p:nvPr/>
        </p:nvSpPr>
        <p:spPr>
          <a:xfrm rot="0" flipH="0" flipV="0">
            <a:off x="2833014" y="327598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1" name="Freeform 33041"/>
          <p:cNvSpPr/>
          <p:nvPr/>
        </p:nvSpPr>
        <p:spPr>
          <a:xfrm rot="0" flipH="0" flipV="0">
            <a:off x="2931121" y="327769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2" name="Freeform 33042"/>
          <p:cNvSpPr/>
          <p:nvPr/>
        </p:nvSpPr>
        <p:spPr>
          <a:xfrm rot="0" flipH="0" flipV="0">
            <a:off x="3017609" y="327598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3" name="Freeform 33043"/>
          <p:cNvSpPr/>
          <p:nvPr/>
        </p:nvSpPr>
        <p:spPr>
          <a:xfrm rot="0" flipH="0" flipV="0">
            <a:off x="3131680" y="327750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4" name="Freeform 33044"/>
          <p:cNvSpPr/>
          <p:nvPr/>
        </p:nvSpPr>
        <p:spPr>
          <a:xfrm rot="0" flipH="0" flipV="0">
            <a:off x="3214700" y="327769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5" name="Freeform 33045"/>
          <p:cNvSpPr/>
          <p:nvPr/>
        </p:nvSpPr>
        <p:spPr>
          <a:xfrm rot="0" flipH="0" flipV="0">
            <a:off x="3317532" y="327598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6" name="Freeform 33046"/>
          <p:cNvSpPr/>
          <p:nvPr/>
        </p:nvSpPr>
        <p:spPr>
          <a:xfrm rot="0" flipH="0" flipV="0">
            <a:off x="3423412" y="327769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7" name="Freeform 33047"/>
          <p:cNvSpPr/>
          <p:nvPr/>
        </p:nvSpPr>
        <p:spPr>
          <a:xfrm rot="0" flipH="0" flipV="0">
            <a:off x="3528910" y="327769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8" name="Freeform 33048"/>
          <p:cNvSpPr/>
          <p:nvPr/>
        </p:nvSpPr>
        <p:spPr>
          <a:xfrm rot="0" flipH="0" flipV="0">
            <a:off x="3691940" y="327769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9" name="Freeform 33049"/>
          <p:cNvSpPr/>
          <p:nvPr/>
        </p:nvSpPr>
        <p:spPr>
          <a:xfrm rot="0" flipH="0" flipV="0">
            <a:off x="3787914" y="327769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0" name="Freeform 33050"/>
          <p:cNvSpPr/>
          <p:nvPr/>
        </p:nvSpPr>
        <p:spPr>
          <a:xfrm rot="0" flipH="0" flipV="0">
            <a:off x="3890175" y="327598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1" name="Freeform 33051"/>
          <p:cNvSpPr/>
          <p:nvPr/>
        </p:nvSpPr>
        <p:spPr>
          <a:xfrm rot="0" flipH="0" flipV="0">
            <a:off x="3984244" y="327769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2" name="Freeform 33052"/>
          <p:cNvSpPr/>
          <p:nvPr/>
        </p:nvSpPr>
        <p:spPr>
          <a:xfrm rot="0" flipH="0" flipV="0">
            <a:off x="4089743" y="327769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3" name="Freeform 33053"/>
          <p:cNvSpPr/>
          <p:nvPr/>
        </p:nvSpPr>
        <p:spPr>
          <a:xfrm rot="0" flipH="0" flipV="0">
            <a:off x="4240390" y="3277698"/>
            <a:ext cx="86296" cy="12382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4" name="Freeform 33054"/>
          <p:cNvSpPr/>
          <p:nvPr/>
        </p:nvSpPr>
        <p:spPr>
          <a:xfrm rot="0" flipH="0" flipV="0">
            <a:off x="4339031" y="3277698"/>
            <a:ext cx="65722" cy="8572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5" name="Freeform 33055"/>
          <p:cNvSpPr/>
          <p:nvPr/>
        </p:nvSpPr>
        <p:spPr>
          <a:xfrm rot="0" flipH="0" flipV="0">
            <a:off x="4428147" y="327598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6" name="Freeform 33056"/>
          <p:cNvSpPr/>
          <p:nvPr/>
        </p:nvSpPr>
        <p:spPr>
          <a:xfrm rot="0" flipH="0" flipV="0">
            <a:off x="4516120" y="327598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7" name="Freeform 33057"/>
          <p:cNvSpPr/>
          <p:nvPr/>
        </p:nvSpPr>
        <p:spPr>
          <a:xfrm rot="0" flipH="0" flipV="0">
            <a:off x="4602949" y="327769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8" name="Freeform 33058"/>
          <p:cNvSpPr/>
          <p:nvPr/>
        </p:nvSpPr>
        <p:spPr>
          <a:xfrm rot="0" flipH="0" flipV="0">
            <a:off x="4698542" y="327769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9" name="Freeform 33059"/>
          <p:cNvSpPr/>
          <p:nvPr/>
        </p:nvSpPr>
        <p:spPr>
          <a:xfrm rot="0" flipH="0" flipV="0">
            <a:off x="4798326" y="327769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0" name="Freeform 33060"/>
          <p:cNvSpPr/>
          <p:nvPr/>
        </p:nvSpPr>
        <p:spPr>
          <a:xfrm rot="0" flipH="0" flipV="0">
            <a:off x="4941163" y="327750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1" name="Freeform 33061"/>
          <p:cNvSpPr/>
          <p:nvPr/>
        </p:nvSpPr>
        <p:spPr>
          <a:xfrm rot="0" flipH="0" flipV="0">
            <a:off x="5077523" y="327750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2" name="Freeform 33062"/>
          <p:cNvSpPr/>
          <p:nvPr/>
        </p:nvSpPr>
        <p:spPr>
          <a:xfrm rot="0" flipH="0" flipV="0">
            <a:off x="5169115" y="327769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3" name="Freeform 33063"/>
          <p:cNvSpPr/>
          <p:nvPr/>
        </p:nvSpPr>
        <p:spPr>
          <a:xfrm rot="0" flipH="0" flipV="0">
            <a:off x="5281282" y="327598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4" name="Freeform 33064"/>
          <p:cNvSpPr/>
          <p:nvPr/>
        </p:nvSpPr>
        <p:spPr>
          <a:xfrm rot="0" flipH="0" flipV="0">
            <a:off x="5368112" y="327769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5" name="Freeform 33065"/>
          <p:cNvSpPr/>
          <p:nvPr/>
        </p:nvSpPr>
        <p:spPr>
          <a:xfrm rot="0" flipH="0" flipV="0">
            <a:off x="5457037" y="327598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6" name="Freeform 33066"/>
          <p:cNvSpPr/>
          <p:nvPr/>
        </p:nvSpPr>
        <p:spPr>
          <a:xfrm rot="0" flipH="0" flipV="0">
            <a:off x="5551106" y="327750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7" name="Freeform 33067"/>
          <p:cNvSpPr/>
          <p:nvPr/>
        </p:nvSpPr>
        <p:spPr>
          <a:xfrm rot="0" flipH="0" flipV="0">
            <a:off x="5636603" y="327598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8" name="Freeform 33068"/>
          <p:cNvSpPr/>
          <p:nvPr/>
        </p:nvSpPr>
        <p:spPr>
          <a:xfrm rot="0" flipH="0" flipV="0">
            <a:off x="5745340" y="3277698"/>
            <a:ext cx="65722" cy="8572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9" name="Freeform 33069"/>
          <p:cNvSpPr/>
          <p:nvPr/>
        </p:nvSpPr>
        <p:spPr>
          <a:xfrm rot="0" flipH="0" flipV="0">
            <a:off x="5841123" y="327769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0" name="Freeform 33070"/>
          <p:cNvSpPr/>
          <p:nvPr/>
        </p:nvSpPr>
        <p:spPr>
          <a:xfrm rot="0" flipH="0" flipV="0">
            <a:off x="5940526" y="327598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1" name="Freeform 33071"/>
          <p:cNvSpPr/>
          <p:nvPr/>
        </p:nvSpPr>
        <p:spPr>
          <a:xfrm rot="0" flipH="0" flipV="0">
            <a:off x="6057112" y="3307035"/>
            <a:ext cx="43624" cy="9334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2" name="Freeform 33072"/>
          <p:cNvSpPr/>
          <p:nvPr/>
        </p:nvSpPr>
        <p:spPr>
          <a:xfrm rot="0" flipH="0" flipV="0">
            <a:off x="6120739" y="327769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3" name="Freeform 33073"/>
          <p:cNvSpPr/>
          <p:nvPr/>
        </p:nvSpPr>
        <p:spPr>
          <a:xfrm rot="0" flipH="0" flipV="0">
            <a:off x="6218809" y="327598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4" name="Freeform 33074"/>
          <p:cNvSpPr/>
          <p:nvPr/>
        </p:nvSpPr>
        <p:spPr>
          <a:xfrm rot="0" flipH="0" flipV="0">
            <a:off x="6324308" y="327769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5" name="Freeform 33075"/>
          <p:cNvSpPr/>
          <p:nvPr/>
        </p:nvSpPr>
        <p:spPr>
          <a:xfrm rot="0" flipH="0" flipV="0">
            <a:off x="6436093" y="327598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6" name="Freeform 33076"/>
          <p:cNvSpPr/>
          <p:nvPr/>
        </p:nvSpPr>
        <p:spPr>
          <a:xfrm rot="0" flipH="0" flipV="0">
            <a:off x="6530161" y="327598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7" name="Freeform 33077"/>
          <p:cNvSpPr/>
          <p:nvPr/>
        </p:nvSpPr>
        <p:spPr>
          <a:xfrm rot="0" flipH="0" flipV="0">
            <a:off x="6629564" y="327598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8" name="Freeform 33078"/>
          <p:cNvSpPr/>
          <p:nvPr/>
        </p:nvSpPr>
        <p:spPr>
          <a:xfrm rot="0" flipH="0" flipV="0">
            <a:off x="6738302" y="3277698"/>
            <a:ext cx="65722" cy="8572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9" name="Freeform 33079"/>
          <p:cNvSpPr/>
          <p:nvPr/>
        </p:nvSpPr>
        <p:spPr>
          <a:xfrm rot="0" flipH="0" flipV="0">
            <a:off x="6834085" y="327769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0" name="Freeform 33080"/>
          <p:cNvSpPr/>
          <p:nvPr/>
        </p:nvSpPr>
        <p:spPr>
          <a:xfrm rot="0" flipH="0" flipV="0">
            <a:off x="6939584" y="327769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1" name="Freeform 33081"/>
          <p:cNvSpPr/>
          <p:nvPr/>
        </p:nvSpPr>
        <p:spPr>
          <a:xfrm rot="0" flipH="0" flipV="0">
            <a:off x="7048703" y="3277698"/>
            <a:ext cx="82486" cy="8572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2" name="Rectangle 33082"/>
          <p:cNvSpPr/>
          <p:nvPr/>
        </p:nvSpPr>
        <p:spPr>
          <a:xfrm rot="0" flipH="0" flipV="0">
            <a:off x="2232006" y="3592023"/>
            <a:ext cx="2840793" cy="38100"/>
          </a:xfrm>
          <a:prstGeom prst="rect">
            <a:avLst/>
          </a:prstGeom>
        </p:spPr>
      </p:sp>
      <p:sp>
        <p:nvSpPr>
          <p:cNvPr id="33083" name="Freeform 33083"/>
          <p:cNvSpPr/>
          <p:nvPr/>
        </p:nvSpPr>
        <p:spPr>
          <a:xfrm rot="0" flipH="0" flipV="0">
            <a:off x="2424849" y="350629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4" name="Freeform 33084"/>
          <p:cNvSpPr/>
          <p:nvPr/>
        </p:nvSpPr>
        <p:spPr>
          <a:xfrm rot="0" flipH="0" flipV="0">
            <a:off x="2537244" y="350458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5" name="Freeform 33085"/>
          <p:cNvSpPr/>
          <p:nvPr/>
        </p:nvSpPr>
        <p:spPr>
          <a:xfrm rot="0" flipH="0" flipV="0">
            <a:off x="2643162" y="350458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6" name="Freeform 33086"/>
          <p:cNvSpPr/>
          <p:nvPr/>
        </p:nvSpPr>
        <p:spPr>
          <a:xfrm rot="0" flipH="0" flipV="0">
            <a:off x="2742603" y="350458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7" name="Freeform 33087"/>
          <p:cNvSpPr/>
          <p:nvPr/>
        </p:nvSpPr>
        <p:spPr>
          <a:xfrm rot="0" flipH="0" flipV="0">
            <a:off x="2856712" y="350629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8" name="Freeform 33088"/>
          <p:cNvSpPr/>
          <p:nvPr/>
        </p:nvSpPr>
        <p:spPr>
          <a:xfrm rot="0" flipH="0" flipV="0">
            <a:off x="2961297" y="350458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9" name="Freeform 33089"/>
          <p:cNvSpPr/>
          <p:nvPr/>
        </p:nvSpPr>
        <p:spPr>
          <a:xfrm rot="0" flipH="0" flipV="0">
            <a:off x="3066834" y="350629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0" name="Freeform 33090"/>
          <p:cNvSpPr/>
          <p:nvPr/>
        </p:nvSpPr>
        <p:spPr>
          <a:xfrm rot="0" flipH="0" flipV="0">
            <a:off x="3166656" y="350629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1" name="Freeform 33091"/>
          <p:cNvSpPr/>
          <p:nvPr/>
        </p:nvSpPr>
        <p:spPr>
          <a:xfrm rot="0" flipH="0" flipV="0">
            <a:off x="3252190" y="350629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2" name="Freeform 33092"/>
          <p:cNvSpPr/>
          <p:nvPr/>
        </p:nvSpPr>
        <p:spPr>
          <a:xfrm rot="0" flipH="0" flipV="0">
            <a:off x="3347821" y="350629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3" name="Freeform 33093"/>
          <p:cNvSpPr/>
          <p:nvPr/>
        </p:nvSpPr>
        <p:spPr>
          <a:xfrm rot="0" flipH="0" flipV="0">
            <a:off x="3447643" y="350629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4" name="Freeform 33094"/>
          <p:cNvSpPr/>
          <p:nvPr/>
        </p:nvSpPr>
        <p:spPr>
          <a:xfrm rot="0" flipH="0" flipV="0">
            <a:off x="3536607" y="3506298"/>
            <a:ext cx="82486" cy="8572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5" name="Freeform 33095"/>
          <p:cNvSpPr/>
          <p:nvPr/>
        </p:nvSpPr>
        <p:spPr>
          <a:xfrm rot="0" flipH="0" flipV="0">
            <a:off x="3640810" y="3578688"/>
            <a:ext cx="21145" cy="41338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6" name="Freeform 33096"/>
          <p:cNvSpPr/>
          <p:nvPr/>
        </p:nvSpPr>
        <p:spPr>
          <a:xfrm rot="0" flipH="0" flipV="0">
            <a:off x="3713772" y="3456768"/>
            <a:ext cx="88011" cy="136969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7" name="Freeform 33097"/>
          <p:cNvSpPr/>
          <p:nvPr/>
        </p:nvSpPr>
        <p:spPr>
          <a:xfrm rot="0" flipH="0" flipV="0">
            <a:off x="3825786" y="350629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8" name="Freeform 33098"/>
          <p:cNvSpPr/>
          <p:nvPr/>
        </p:nvSpPr>
        <p:spPr>
          <a:xfrm rot="0" flipH="0" flipV="0">
            <a:off x="3925608" y="3504584"/>
            <a:ext cx="69151" cy="89154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9" name="Freeform 33099"/>
          <p:cNvSpPr/>
          <p:nvPr/>
        </p:nvSpPr>
        <p:spPr>
          <a:xfrm rot="0" flipH="0" flipV="0">
            <a:off x="4020096" y="350629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0" name="Freeform 33100"/>
          <p:cNvSpPr/>
          <p:nvPr/>
        </p:nvSpPr>
        <p:spPr>
          <a:xfrm rot="0" flipH="0" flipV="0">
            <a:off x="4119537" y="350458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1" name="Freeform 33101"/>
          <p:cNvSpPr/>
          <p:nvPr/>
        </p:nvSpPr>
        <p:spPr>
          <a:xfrm rot="0" flipH="0" flipV="0">
            <a:off x="4217835" y="350458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2" name="Freeform 33102"/>
          <p:cNvSpPr/>
          <p:nvPr/>
        </p:nvSpPr>
        <p:spPr>
          <a:xfrm rot="0" flipH="0" flipV="0">
            <a:off x="4313085" y="3535635"/>
            <a:ext cx="43624" cy="9334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3" name="Freeform 33103"/>
          <p:cNvSpPr/>
          <p:nvPr/>
        </p:nvSpPr>
        <p:spPr>
          <a:xfrm rot="0" flipH="0" flipV="0">
            <a:off x="4387951" y="350629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4" name="Freeform 33104"/>
          <p:cNvSpPr/>
          <p:nvPr/>
        </p:nvSpPr>
        <p:spPr>
          <a:xfrm rot="0" flipH="0" flipV="0">
            <a:off x="4506442" y="350629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5" name="Freeform 33105"/>
          <p:cNvSpPr/>
          <p:nvPr/>
        </p:nvSpPr>
        <p:spPr>
          <a:xfrm rot="0" flipH="0" flipV="0">
            <a:off x="4607407" y="350458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6" name="Freeform 33106"/>
          <p:cNvSpPr/>
          <p:nvPr/>
        </p:nvSpPr>
        <p:spPr>
          <a:xfrm rot="0" flipH="0" flipV="0">
            <a:off x="4696180" y="3504584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7" name="Freeform 33107"/>
          <p:cNvSpPr/>
          <p:nvPr/>
        </p:nvSpPr>
        <p:spPr>
          <a:xfrm rot="0" flipH="0" flipV="0">
            <a:off x="4795621" y="350629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8" name="Freeform 33108"/>
          <p:cNvSpPr/>
          <p:nvPr/>
        </p:nvSpPr>
        <p:spPr>
          <a:xfrm rot="0" flipH="0" flipV="0">
            <a:off x="4895443" y="350629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9" name="Freeform 33109"/>
          <p:cNvSpPr/>
          <p:nvPr/>
        </p:nvSpPr>
        <p:spPr>
          <a:xfrm rot="0" flipH="0" flipV="0">
            <a:off x="4984407" y="3506298"/>
            <a:ext cx="82486" cy="8572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0" name="Rectangle 33110"/>
          <p:cNvSpPr/>
          <p:nvPr/>
        </p:nvSpPr>
        <p:spPr>
          <a:xfrm rot="0" flipH="0" flipV="0">
            <a:off x="2232006" y="3892613"/>
            <a:ext cx="4792846" cy="38100"/>
          </a:xfrm>
          <a:prstGeom prst="rect">
            <a:avLst/>
          </a:prstGeom>
        </p:spPr>
      </p:sp>
      <p:sp>
        <p:nvSpPr>
          <p:cNvPr id="33111" name="Freeform 33111"/>
          <p:cNvSpPr/>
          <p:nvPr/>
        </p:nvSpPr>
        <p:spPr>
          <a:xfrm rot="0" flipH="0" flipV="0">
            <a:off x="2420086" y="3757549"/>
            <a:ext cx="133731" cy="136779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2" name="Freeform 33112"/>
          <p:cNvSpPr/>
          <p:nvPr/>
        </p:nvSpPr>
        <p:spPr>
          <a:xfrm rot="0" flipH="0" flipV="0">
            <a:off x="2566581" y="380688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3" name="Freeform 33113"/>
          <p:cNvSpPr/>
          <p:nvPr/>
        </p:nvSpPr>
        <p:spPr>
          <a:xfrm rot="0" flipH="0" flipV="0">
            <a:off x="2662212" y="380517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4" name="Freeform 33114"/>
          <p:cNvSpPr/>
          <p:nvPr/>
        </p:nvSpPr>
        <p:spPr>
          <a:xfrm rot="0" flipH="0" flipV="0">
            <a:off x="2761081" y="380517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5" name="Freeform 33115"/>
          <p:cNvSpPr/>
          <p:nvPr/>
        </p:nvSpPr>
        <p:spPr>
          <a:xfrm rot="0" flipH="0" flipV="0">
            <a:off x="2848902" y="3757358"/>
            <a:ext cx="88011" cy="136969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6" name="Freeform 33116"/>
          <p:cNvSpPr/>
          <p:nvPr/>
        </p:nvSpPr>
        <p:spPr>
          <a:xfrm rot="0" flipH="0" flipV="0">
            <a:off x="2954820" y="380517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7" name="Freeform 33117"/>
          <p:cNvSpPr/>
          <p:nvPr/>
        </p:nvSpPr>
        <p:spPr>
          <a:xfrm rot="0" flipH="0" flipV="0">
            <a:off x="3052927" y="380688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8" name="Freeform 33118"/>
          <p:cNvSpPr/>
          <p:nvPr/>
        </p:nvSpPr>
        <p:spPr>
          <a:xfrm rot="0" flipH="0" flipV="0">
            <a:off x="3141891" y="380517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9" name="Freeform 33119"/>
          <p:cNvSpPr/>
          <p:nvPr/>
        </p:nvSpPr>
        <p:spPr>
          <a:xfrm rot="0" flipH="0" flipV="0">
            <a:off x="3235998" y="380688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0" name="Freeform 33120"/>
          <p:cNvSpPr/>
          <p:nvPr/>
        </p:nvSpPr>
        <p:spPr>
          <a:xfrm rot="0" flipH="0" flipV="0">
            <a:off x="3341535" y="380688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1" name="Freeform 33121"/>
          <p:cNvSpPr/>
          <p:nvPr/>
        </p:nvSpPr>
        <p:spPr>
          <a:xfrm rot="0" flipH="0" flipV="0">
            <a:off x="3504603" y="380688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2" name="Freeform 33122"/>
          <p:cNvSpPr/>
          <p:nvPr/>
        </p:nvSpPr>
        <p:spPr>
          <a:xfrm rot="0" flipH="0" flipV="0">
            <a:off x="3590137" y="380517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3" name="Freeform 33123"/>
          <p:cNvSpPr/>
          <p:nvPr/>
        </p:nvSpPr>
        <p:spPr>
          <a:xfrm rot="0" flipH="0" flipV="0">
            <a:off x="3684244" y="380688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4" name="Freeform 33124"/>
          <p:cNvSpPr/>
          <p:nvPr/>
        </p:nvSpPr>
        <p:spPr>
          <a:xfrm rot="0" flipH="0" flipV="0">
            <a:off x="3783114" y="380517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5" name="Freeform 33125"/>
          <p:cNvSpPr/>
          <p:nvPr/>
        </p:nvSpPr>
        <p:spPr>
          <a:xfrm rot="0" flipH="0" flipV="0">
            <a:off x="3868648" y="3806888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6" name="Freeform 33126"/>
          <p:cNvSpPr/>
          <p:nvPr/>
        </p:nvSpPr>
        <p:spPr>
          <a:xfrm rot="0" flipH="0" flipV="0">
            <a:off x="3977614" y="380688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7" name="Freeform 33127"/>
          <p:cNvSpPr/>
          <p:nvPr/>
        </p:nvSpPr>
        <p:spPr>
          <a:xfrm rot="0" flipH="0" flipV="0">
            <a:off x="4140682" y="380688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8" name="Freeform 33128"/>
          <p:cNvSpPr/>
          <p:nvPr/>
        </p:nvSpPr>
        <p:spPr>
          <a:xfrm rot="0" flipH="0" flipV="0">
            <a:off x="4245267" y="380517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9" name="Freeform 33129"/>
          <p:cNvSpPr/>
          <p:nvPr/>
        </p:nvSpPr>
        <p:spPr>
          <a:xfrm rot="0" flipH="0" flipV="0">
            <a:off x="4344708" y="380517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0" name="Freeform 33130"/>
          <p:cNvSpPr/>
          <p:nvPr/>
        </p:nvSpPr>
        <p:spPr>
          <a:xfrm rot="0" flipH="0" flipV="0">
            <a:off x="4441863" y="380688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1" name="Freeform 33131"/>
          <p:cNvSpPr/>
          <p:nvPr/>
        </p:nvSpPr>
        <p:spPr>
          <a:xfrm rot="0" flipH="0" flipV="0">
            <a:off x="4555020" y="380669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2" name="Freeform 33132"/>
          <p:cNvSpPr/>
          <p:nvPr/>
        </p:nvSpPr>
        <p:spPr>
          <a:xfrm rot="0" flipH="0" flipV="0">
            <a:off x="4646650" y="380688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3" name="Freeform 33133"/>
          <p:cNvSpPr/>
          <p:nvPr/>
        </p:nvSpPr>
        <p:spPr>
          <a:xfrm rot="0" flipH="0" flipV="0">
            <a:off x="4742662" y="3806888"/>
            <a:ext cx="116776" cy="8572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4" name="Freeform 33134"/>
          <p:cNvSpPr/>
          <p:nvPr/>
        </p:nvSpPr>
        <p:spPr>
          <a:xfrm rot="0" flipH="0" flipV="0">
            <a:off x="4868201" y="380517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5" name="Freeform 33135"/>
          <p:cNvSpPr/>
          <p:nvPr/>
        </p:nvSpPr>
        <p:spPr>
          <a:xfrm rot="0" flipH="0" flipV="0">
            <a:off x="4974120" y="380688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6" name="Freeform 33136"/>
          <p:cNvSpPr/>
          <p:nvPr/>
        </p:nvSpPr>
        <p:spPr>
          <a:xfrm rot="0" flipH="0" flipV="0">
            <a:off x="5079657" y="380688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7" name="Freeform 33137"/>
          <p:cNvSpPr/>
          <p:nvPr/>
        </p:nvSpPr>
        <p:spPr>
          <a:xfrm rot="0" flipH="0" flipV="0">
            <a:off x="5179479" y="380688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8" name="Freeform 33138"/>
          <p:cNvSpPr/>
          <p:nvPr/>
        </p:nvSpPr>
        <p:spPr>
          <a:xfrm rot="0" flipH="0" flipV="0">
            <a:off x="5322354" y="3806888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9" name="Freeform 33139"/>
          <p:cNvSpPr/>
          <p:nvPr/>
        </p:nvSpPr>
        <p:spPr>
          <a:xfrm rot="0" flipH="0" flipV="0">
            <a:off x="5426938" y="380517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0" name="Freeform 33140"/>
          <p:cNvSpPr/>
          <p:nvPr/>
        </p:nvSpPr>
        <p:spPr>
          <a:xfrm rot="0" flipH="0" flipV="0">
            <a:off x="5526379" y="380517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1" name="Freeform 33141"/>
          <p:cNvSpPr/>
          <p:nvPr/>
        </p:nvSpPr>
        <p:spPr>
          <a:xfrm rot="0" flipH="0" flipV="0">
            <a:off x="5623534" y="380688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2" name="Freeform 33142"/>
          <p:cNvSpPr/>
          <p:nvPr/>
        </p:nvSpPr>
        <p:spPr>
          <a:xfrm rot="0" flipH="0" flipV="0">
            <a:off x="5724309" y="3806888"/>
            <a:ext cx="86296" cy="12382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3" name="Freeform 33143"/>
          <p:cNvSpPr/>
          <p:nvPr/>
        </p:nvSpPr>
        <p:spPr>
          <a:xfrm rot="0" flipH="0" flipV="0">
            <a:off x="5828322" y="380688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4" name="Freeform 33144"/>
          <p:cNvSpPr/>
          <p:nvPr/>
        </p:nvSpPr>
        <p:spPr>
          <a:xfrm rot="0" flipH="0" flipV="0">
            <a:off x="5920524" y="3806888"/>
            <a:ext cx="88201" cy="107442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5" name="Freeform 33145"/>
          <p:cNvSpPr/>
          <p:nvPr/>
        </p:nvSpPr>
        <p:spPr>
          <a:xfrm rot="0" flipH="0" flipV="0">
            <a:off x="6027013" y="380688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6" name="Freeform 33146"/>
          <p:cNvSpPr/>
          <p:nvPr/>
        </p:nvSpPr>
        <p:spPr>
          <a:xfrm rot="0" flipH="0" flipV="0">
            <a:off x="6134074" y="380688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7" name="Freeform 33147"/>
          <p:cNvSpPr/>
          <p:nvPr/>
        </p:nvSpPr>
        <p:spPr>
          <a:xfrm rot="0" flipH="0" flipV="0">
            <a:off x="6278473" y="3767645"/>
            <a:ext cx="44958" cy="164211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8" name="Freeform 33148"/>
          <p:cNvSpPr/>
          <p:nvPr/>
        </p:nvSpPr>
        <p:spPr>
          <a:xfrm rot="0" flipH="0" flipV="0">
            <a:off x="6332194" y="3757358"/>
            <a:ext cx="88011" cy="136969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9" name="Freeform 33149"/>
          <p:cNvSpPr/>
          <p:nvPr/>
        </p:nvSpPr>
        <p:spPr>
          <a:xfrm rot="0" flipH="0" flipV="0">
            <a:off x="6444208" y="380517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0" name="Freeform 33150"/>
          <p:cNvSpPr/>
          <p:nvPr/>
        </p:nvSpPr>
        <p:spPr>
          <a:xfrm rot="0" flipH="0" flipV="0">
            <a:off x="6543649" y="380517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1" name="Freeform 33151"/>
          <p:cNvSpPr/>
          <p:nvPr/>
        </p:nvSpPr>
        <p:spPr>
          <a:xfrm rot="0" flipH="0" flipV="0">
            <a:off x="6649567" y="380688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2" name="Freeform 33152"/>
          <p:cNvSpPr/>
          <p:nvPr/>
        </p:nvSpPr>
        <p:spPr>
          <a:xfrm rot="0" flipH="0" flipV="0">
            <a:off x="6741960" y="3806888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3" name="Freeform 33153"/>
          <p:cNvSpPr/>
          <p:nvPr/>
        </p:nvSpPr>
        <p:spPr>
          <a:xfrm rot="0" flipH="0" flipV="0">
            <a:off x="6848449" y="380517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4" name="Freeform 33154"/>
          <p:cNvSpPr/>
          <p:nvPr/>
        </p:nvSpPr>
        <p:spPr>
          <a:xfrm rot="0" flipH="0" flipV="0">
            <a:off x="6927507" y="3767645"/>
            <a:ext cx="44958" cy="164211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5" name="Rectangle 33155"/>
          <p:cNvSpPr/>
          <p:nvPr/>
        </p:nvSpPr>
        <p:spPr>
          <a:xfrm rot="0" flipH="0" flipV="0">
            <a:off x="2232006" y="4121213"/>
            <a:ext cx="2999860" cy="38100"/>
          </a:xfrm>
          <a:prstGeom prst="rect">
            <a:avLst/>
          </a:prstGeom>
        </p:spPr>
      </p:sp>
      <p:sp>
        <p:nvSpPr>
          <p:cNvPr id="33156" name="Freeform 33156"/>
          <p:cNvSpPr/>
          <p:nvPr/>
        </p:nvSpPr>
        <p:spPr>
          <a:xfrm rot="0" flipH="0" flipV="0">
            <a:off x="2424849" y="403548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7" name="Freeform 33157"/>
          <p:cNvSpPr/>
          <p:nvPr/>
        </p:nvSpPr>
        <p:spPr>
          <a:xfrm rot="0" flipH="0" flipV="0">
            <a:off x="2523718" y="403377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8" name="Freeform 33158"/>
          <p:cNvSpPr/>
          <p:nvPr/>
        </p:nvSpPr>
        <p:spPr>
          <a:xfrm rot="0" flipH="0" flipV="0">
            <a:off x="2662593" y="403529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9" name="Freeform 33159"/>
          <p:cNvSpPr/>
          <p:nvPr/>
        </p:nvSpPr>
        <p:spPr>
          <a:xfrm rot="0" flipH="0" flipV="0">
            <a:off x="2754223" y="403548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0" name="Freeform 33160"/>
          <p:cNvSpPr/>
          <p:nvPr/>
        </p:nvSpPr>
        <p:spPr>
          <a:xfrm rot="0" flipH="0" flipV="0">
            <a:off x="2866237" y="3985958"/>
            <a:ext cx="88011" cy="136969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1" name="Freeform 33161"/>
          <p:cNvSpPr/>
          <p:nvPr/>
        </p:nvSpPr>
        <p:spPr>
          <a:xfrm rot="0" flipH="0" flipV="0">
            <a:off x="2978251" y="403377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2" name="Freeform 33162"/>
          <p:cNvSpPr/>
          <p:nvPr/>
        </p:nvSpPr>
        <p:spPr>
          <a:xfrm rot="0" flipH="0" flipV="0">
            <a:off x="3077121" y="403377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3" name="Freeform 33163"/>
          <p:cNvSpPr/>
          <p:nvPr/>
        </p:nvSpPr>
        <p:spPr>
          <a:xfrm rot="0" flipH="0" flipV="0">
            <a:off x="3171228" y="403548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4" name="Freeform 33164"/>
          <p:cNvSpPr/>
          <p:nvPr/>
        </p:nvSpPr>
        <p:spPr>
          <a:xfrm rot="0" flipH="0" flipV="0">
            <a:off x="3276765" y="403548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5" name="Freeform 33165"/>
          <p:cNvSpPr/>
          <p:nvPr/>
        </p:nvSpPr>
        <p:spPr>
          <a:xfrm rot="0" flipH="0" flipV="0">
            <a:off x="3382302" y="403548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6" name="Freeform 33166"/>
          <p:cNvSpPr/>
          <p:nvPr/>
        </p:nvSpPr>
        <p:spPr>
          <a:xfrm rot="0" flipH="0" flipV="0">
            <a:off x="3491458" y="4035488"/>
            <a:ext cx="82486" cy="8572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7" name="Freeform 33167"/>
          <p:cNvSpPr/>
          <p:nvPr/>
        </p:nvSpPr>
        <p:spPr>
          <a:xfrm rot="0" flipH="0" flipV="0">
            <a:off x="3639667" y="4033774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8" name="Freeform 33168"/>
          <p:cNvSpPr/>
          <p:nvPr/>
        </p:nvSpPr>
        <p:spPr>
          <a:xfrm rot="0" flipH="0" flipV="0">
            <a:off x="3745204" y="4035488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9" name="Freeform 33169"/>
          <p:cNvSpPr/>
          <p:nvPr/>
        </p:nvSpPr>
        <p:spPr>
          <a:xfrm rot="0" flipH="0" flipV="0">
            <a:off x="3863505" y="4035488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0" name="Freeform 33170"/>
          <p:cNvSpPr/>
          <p:nvPr/>
        </p:nvSpPr>
        <p:spPr>
          <a:xfrm rot="0" flipH="0" flipV="0">
            <a:off x="3969042" y="4035488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1" name="Freeform 33171"/>
          <p:cNvSpPr/>
          <p:nvPr/>
        </p:nvSpPr>
        <p:spPr>
          <a:xfrm rot="0" flipH="0" flipV="0">
            <a:off x="4054576" y="4033774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2" name="Freeform 33172"/>
          <p:cNvSpPr/>
          <p:nvPr/>
        </p:nvSpPr>
        <p:spPr>
          <a:xfrm rot="0" flipH="0" flipV="0">
            <a:off x="4139539" y="4035488"/>
            <a:ext cx="82486" cy="8572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3" name="Freeform 33173"/>
          <p:cNvSpPr/>
          <p:nvPr/>
        </p:nvSpPr>
        <p:spPr>
          <a:xfrm rot="0" flipH="0" flipV="0">
            <a:off x="4243743" y="4107878"/>
            <a:ext cx="21145" cy="41338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4" name="Freeform 33174"/>
          <p:cNvSpPr/>
          <p:nvPr/>
        </p:nvSpPr>
        <p:spPr>
          <a:xfrm rot="0" flipH="0" flipV="0">
            <a:off x="4322991" y="4035298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5" name="Freeform 33175"/>
          <p:cNvSpPr/>
          <p:nvPr/>
        </p:nvSpPr>
        <p:spPr>
          <a:xfrm rot="0" flipH="0" flipV="0">
            <a:off x="4446816" y="403548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6" name="Freeform 33176"/>
          <p:cNvSpPr/>
          <p:nvPr/>
        </p:nvSpPr>
        <p:spPr>
          <a:xfrm rot="0" flipH="0" flipV="0">
            <a:off x="4531398" y="4107116"/>
            <a:ext cx="14478" cy="1447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7" name="Freeform 33177"/>
          <p:cNvSpPr/>
          <p:nvPr/>
        </p:nvSpPr>
        <p:spPr>
          <a:xfrm rot="0" flipH="0" flipV="0">
            <a:off x="4559401" y="4035488"/>
            <a:ext cx="65722" cy="8572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8" name="Freeform 33178"/>
          <p:cNvSpPr/>
          <p:nvPr/>
        </p:nvSpPr>
        <p:spPr>
          <a:xfrm rot="0" flipH="0" flipV="0">
            <a:off x="4650460" y="4107116"/>
            <a:ext cx="14478" cy="1447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9" name="Freeform 33179"/>
          <p:cNvSpPr/>
          <p:nvPr/>
        </p:nvSpPr>
        <p:spPr>
          <a:xfrm rot="0" flipH="0" flipV="0">
            <a:off x="4719612" y="4033774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0" name="Freeform 33180"/>
          <p:cNvSpPr/>
          <p:nvPr/>
        </p:nvSpPr>
        <p:spPr>
          <a:xfrm rot="0" flipH="0" flipV="0">
            <a:off x="4833721" y="4033964"/>
            <a:ext cx="76581" cy="87249"/>
          </a:xfrm>
          <a:custGeom>
            <a:pathLst>
              <a:path w="5105400" h="5816600">
                <a:moveTo>
                  <a:pt x="0" y="5816600"/>
                </a:moveTo>
                <a:lnTo>
                  <a:pt x="660400" y="5816600"/>
                </a:lnTo>
                <a:lnTo>
                  <a:pt x="660400" y="1498600"/>
                </a:lnTo>
                <a:cubicBezTo>
                  <a:pt x="1041400" y="1041400"/>
                  <a:pt x="1778000" y="622300"/>
                  <a:pt x="2565400" y="622300"/>
                </a:cubicBezTo>
                <a:cubicBezTo>
                  <a:pt x="3835400" y="622300"/>
                  <a:pt x="4445000" y="1282700"/>
                  <a:pt x="4445000" y="2679700"/>
                </a:cubicBezTo>
                <a:lnTo>
                  <a:pt x="4445000" y="5816600"/>
                </a:lnTo>
                <a:lnTo>
                  <a:pt x="5105400" y="5816600"/>
                </a:lnTo>
                <a:lnTo>
                  <a:pt x="5105400" y="2552700"/>
                </a:lnTo>
                <a:cubicBezTo>
                  <a:pt x="5105400" y="762000"/>
                  <a:pt x="4267200" y="0"/>
                  <a:pt x="2717800" y="0"/>
                </a:cubicBezTo>
                <a:cubicBezTo>
                  <a:pt x="1905000" y="0"/>
                  <a:pt x="1092200" y="406400"/>
                  <a:pt x="660400" y="901700"/>
                </a:cubicBezTo>
                <a:lnTo>
                  <a:pt x="6604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1" name="Freeform 33181"/>
          <p:cNvSpPr/>
          <p:nvPr/>
        </p:nvSpPr>
        <p:spPr>
          <a:xfrm rot="0" flipH="0" flipV="0">
            <a:off x="4938686" y="3987863"/>
            <a:ext cx="36766" cy="134493"/>
          </a:xfrm>
          <a:custGeom>
            <a:pathLst>
              <a:path w="2451100" h="8966200">
                <a:moveTo>
                  <a:pt x="0" y="7416800"/>
                </a:moveTo>
                <a:cubicBezTo>
                  <a:pt x="0" y="8458200"/>
                  <a:pt x="393700" y="8966200"/>
                  <a:pt x="1244600" y="8966200"/>
                </a:cubicBezTo>
                <a:cubicBezTo>
                  <a:pt x="1765300" y="8966200"/>
                  <a:pt x="2184400" y="8788400"/>
                  <a:pt x="2451100" y="8585200"/>
                </a:cubicBezTo>
                <a:lnTo>
                  <a:pt x="2286000" y="8064500"/>
                </a:lnTo>
                <a:cubicBezTo>
                  <a:pt x="2095500" y="8204200"/>
                  <a:pt x="1790700" y="8343900"/>
                  <a:pt x="1485900" y="8343900"/>
                </a:cubicBezTo>
                <a:cubicBezTo>
                  <a:pt x="876300" y="8343900"/>
                  <a:pt x="660400" y="7924800"/>
                  <a:pt x="660400" y="7061200"/>
                </a:cubicBez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2" name="Freeform 33182"/>
          <p:cNvSpPr/>
          <p:nvPr/>
        </p:nvSpPr>
        <p:spPr>
          <a:xfrm rot="0" flipH="0" flipV="0">
            <a:off x="4995456" y="3995864"/>
            <a:ext cx="13525" cy="125349"/>
          </a:xfrm>
          <a:custGeom>
            <a:pathLst>
              <a:path w="901700" h="8356600">
                <a:moveTo>
                  <a:pt x="114300" y="8356600"/>
                </a:moveTo>
                <a:lnTo>
                  <a:pt x="774700" y="8356600"/>
                </a:lnTo>
                <a:lnTo>
                  <a:pt x="774700" y="2641600"/>
                </a:lnTo>
                <a:lnTo>
                  <a:pt x="114300" y="2641600"/>
                </a:lnTo>
                <a:close/>
                <a:moveTo>
                  <a:pt x="0" y="419100"/>
                </a:moveTo>
                <a:cubicBezTo>
                  <a:pt x="0" y="711200"/>
                  <a:pt x="215900" y="889000"/>
                  <a:pt x="469900" y="889000"/>
                </a:cubicBezTo>
                <a:cubicBezTo>
                  <a:pt x="685800" y="889000"/>
                  <a:pt x="901700" y="711200"/>
                  <a:pt x="901700" y="419100"/>
                </a:cubicBezTo>
                <a:cubicBezTo>
                  <a:pt x="901700" y="165100"/>
                  <a:pt x="685800" y="0"/>
                  <a:pt x="469900" y="0"/>
                </a:cubicBezTo>
                <a:cubicBezTo>
                  <a:pt x="215900" y="0"/>
                  <a:pt x="0" y="165100"/>
                  <a:pt x="0" y="419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3" name="Freeform 33183"/>
          <p:cNvSpPr/>
          <p:nvPr/>
        </p:nvSpPr>
        <p:spPr>
          <a:xfrm rot="0" flipH="0" flipV="0">
            <a:off x="5042128" y="4033964"/>
            <a:ext cx="76581" cy="87249"/>
          </a:xfrm>
          <a:custGeom>
            <a:pathLst>
              <a:path w="5105400" h="5816600">
                <a:moveTo>
                  <a:pt x="0" y="5816600"/>
                </a:moveTo>
                <a:lnTo>
                  <a:pt x="660400" y="5816600"/>
                </a:lnTo>
                <a:lnTo>
                  <a:pt x="660400" y="1498600"/>
                </a:lnTo>
                <a:cubicBezTo>
                  <a:pt x="1041400" y="1041400"/>
                  <a:pt x="1778000" y="622300"/>
                  <a:pt x="2565400" y="622300"/>
                </a:cubicBezTo>
                <a:cubicBezTo>
                  <a:pt x="3835400" y="622300"/>
                  <a:pt x="4445000" y="1282700"/>
                  <a:pt x="4445000" y="2679700"/>
                </a:cubicBezTo>
                <a:lnTo>
                  <a:pt x="4445000" y="5816600"/>
                </a:lnTo>
                <a:lnTo>
                  <a:pt x="5105400" y="5816600"/>
                </a:lnTo>
                <a:lnTo>
                  <a:pt x="5105400" y="2552700"/>
                </a:lnTo>
                <a:cubicBezTo>
                  <a:pt x="5105400" y="762000"/>
                  <a:pt x="4267200" y="0"/>
                  <a:pt x="2717800" y="0"/>
                </a:cubicBezTo>
                <a:cubicBezTo>
                  <a:pt x="1905000" y="0"/>
                  <a:pt x="1092200" y="406400"/>
                  <a:pt x="660400" y="901700"/>
                </a:cubicBezTo>
                <a:lnTo>
                  <a:pt x="6604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4" name="Freeform 33184"/>
          <p:cNvSpPr/>
          <p:nvPr/>
        </p:nvSpPr>
        <p:spPr>
          <a:xfrm rot="0" flipH="0" flipV="0">
            <a:off x="5140998" y="4033774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5" name="Rectangle 33185"/>
          <p:cNvSpPr/>
          <p:nvPr/>
        </p:nvSpPr>
        <p:spPr>
          <a:xfrm rot="0" flipH="0" flipV="0">
            <a:off x="2232006" y="4434529"/>
            <a:ext cx="5327503" cy="38100"/>
          </a:xfrm>
          <a:prstGeom prst="rect">
            <a:avLst/>
          </a:prstGeom>
        </p:spPr>
      </p:sp>
      <p:sp>
        <p:nvSpPr>
          <p:cNvPr id="33186" name="Freeform 33186"/>
          <p:cNvSpPr/>
          <p:nvPr/>
        </p:nvSpPr>
        <p:spPr>
          <a:xfrm rot="0" flipH="0" flipV="0">
            <a:off x="2430945" y="4301179"/>
            <a:ext cx="103632" cy="13335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7" name="Freeform 33187"/>
          <p:cNvSpPr/>
          <p:nvPr/>
        </p:nvSpPr>
        <p:spPr>
          <a:xfrm rot="0" flipH="0" flipV="0">
            <a:off x="2570715" y="4347089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8" name="Freeform 33188"/>
          <p:cNvSpPr/>
          <p:nvPr/>
        </p:nvSpPr>
        <p:spPr>
          <a:xfrm rot="0" flipH="0" flipV="0">
            <a:off x="2676194" y="4348804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9" name="Freeform 33189"/>
          <p:cNvSpPr/>
          <p:nvPr/>
        </p:nvSpPr>
        <p:spPr>
          <a:xfrm rot="0" flipH="0" flipV="0">
            <a:off x="2783198" y="4348804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0" name="Freeform 33190"/>
          <p:cNvSpPr/>
          <p:nvPr/>
        </p:nvSpPr>
        <p:spPr>
          <a:xfrm rot="0" flipH="0" flipV="0">
            <a:off x="2895536" y="4347089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1" name="Freeform 33191"/>
          <p:cNvSpPr/>
          <p:nvPr/>
        </p:nvSpPr>
        <p:spPr>
          <a:xfrm rot="0" flipH="0" flipV="0">
            <a:off x="3001397" y="4348804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2" name="Freeform 33192"/>
          <p:cNvSpPr/>
          <p:nvPr/>
        </p:nvSpPr>
        <p:spPr>
          <a:xfrm rot="0" flipH="0" flipV="0">
            <a:off x="3100781" y="4347089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3" name="Freeform 33193"/>
          <p:cNvSpPr/>
          <p:nvPr/>
        </p:nvSpPr>
        <p:spPr>
          <a:xfrm rot="0" flipH="0" flipV="0">
            <a:off x="3206642" y="4348804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4" name="Freeform 33194"/>
          <p:cNvSpPr/>
          <p:nvPr/>
        </p:nvSpPr>
        <p:spPr>
          <a:xfrm rot="0" flipH="0" flipV="0">
            <a:off x="3312121" y="4348804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5" name="Freeform 33195"/>
          <p:cNvSpPr/>
          <p:nvPr/>
        </p:nvSpPr>
        <p:spPr>
          <a:xfrm rot="0" flipH="0" flipV="0">
            <a:off x="3475132" y="4348804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6" name="Freeform 33196"/>
          <p:cNvSpPr/>
          <p:nvPr/>
        </p:nvSpPr>
        <p:spPr>
          <a:xfrm rot="0" flipH="0" flipV="0">
            <a:off x="3574516" y="4347089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7" name="Freeform 33197"/>
          <p:cNvSpPr/>
          <p:nvPr/>
        </p:nvSpPr>
        <p:spPr>
          <a:xfrm rot="0" flipH="0" flipV="0">
            <a:off x="3672814" y="4347089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8" name="Freeform 33198"/>
          <p:cNvSpPr/>
          <p:nvPr/>
        </p:nvSpPr>
        <p:spPr>
          <a:xfrm rot="0" flipH="0" flipV="0">
            <a:off x="3780580" y="4299274"/>
            <a:ext cx="88011" cy="136969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9" name="Freeform 33199"/>
          <p:cNvSpPr/>
          <p:nvPr/>
        </p:nvSpPr>
        <p:spPr>
          <a:xfrm rot="0" flipH="0" flipV="0">
            <a:off x="3879259" y="4348804"/>
            <a:ext cx="82486" cy="8572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0" name="Freeform 33200"/>
          <p:cNvSpPr/>
          <p:nvPr/>
        </p:nvSpPr>
        <p:spPr>
          <a:xfrm rot="0" flipH="0" flipV="0">
            <a:off x="3972413" y="4347089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1" name="Freeform 33201"/>
          <p:cNvSpPr/>
          <p:nvPr/>
        </p:nvSpPr>
        <p:spPr>
          <a:xfrm rot="0" flipH="0" flipV="0">
            <a:off x="4069569" y="4348804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2" name="Freeform 33202"/>
          <p:cNvSpPr/>
          <p:nvPr/>
        </p:nvSpPr>
        <p:spPr>
          <a:xfrm rot="0" flipH="0" flipV="0">
            <a:off x="4182668" y="4348804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3" name="Freeform 33203"/>
          <p:cNvSpPr/>
          <p:nvPr/>
        </p:nvSpPr>
        <p:spPr>
          <a:xfrm rot="0" flipH="0" flipV="0">
            <a:off x="4289672" y="4348804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4" name="Freeform 33204"/>
          <p:cNvSpPr/>
          <p:nvPr/>
        </p:nvSpPr>
        <p:spPr>
          <a:xfrm rot="0" flipH="0" flipV="0">
            <a:off x="4408106" y="4348804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5" name="Freeform 33205"/>
          <p:cNvSpPr/>
          <p:nvPr/>
        </p:nvSpPr>
        <p:spPr>
          <a:xfrm rot="0" flipH="0" flipV="0">
            <a:off x="4520254" y="4347089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6" name="Freeform 33206"/>
          <p:cNvSpPr/>
          <p:nvPr/>
        </p:nvSpPr>
        <p:spPr>
          <a:xfrm rot="0" flipH="0" flipV="0">
            <a:off x="4670882" y="4348804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7" name="Freeform 33207"/>
          <p:cNvSpPr/>
          <p:nvPr/>
        </p:nvSpPr>
        <p:spPr>
          <a:xfrm rot="0" flipH="0" flipV="0">
            <a:off x="4783220" y="4347089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8" name="Freeform 33208"/>
          <p:cNvSpPr/>
          <p:nvPr/>
        </p:nvSpPr>
        <p:spPr>
          <a:xfrm rot="0" flipH="0" flipV="0">
            <a:off x="4889081" y="4347089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9" name="Freeform 33209"/>
          <p:cNvSpPr/>
          <p:nvPr/>
        </p:nvSpPr>
        <p:spPr>
          <a:xfrm rot="0" flipH="0" flipV="0">
            <a:off x="4994560" y="4348804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0" name="Freeform 33210"/>
          <p:cNvSpPr/>
          <p:nvPr/>
        </p:nvSpPr>
        <p:spPr>
          <a:xfrm rot="0" flipH="0" flipV="0">
            <a:off x="5157571" y="4348804"/>
            <a:ext cx="51625" cy="8572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1" name="Freeform 33211"/>
          <p:cNvSpPr/>
          <p:nvPr/>
        </p:nvSpPr>
        <p:spPr>
          <a:xfrm rot="0" flipH="0" flipV="0">
            <a:off x="5215674" y="4347089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2" name="Freeform 33212"/>
          <p:cNvSpPr/>
          <p:nvPr/>
        </p:nvSpPr>
        <p:spPr>
          <a:xfrm rot="0" flipH="0" flipV="0">
            <a:off x="5323688" y="4347089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3" name="Freeform 33213"/>
          <p:cNvSpPr/>
          <p:nvPr/>
        </p:nvSpPr>
        <p:spPr>
          <a:xfrm rot="0" flipH="0" flipV="0">
            <a:off x="5410689" y="4348804"/>
            <a:ext cx="86296" cy="12382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4" name="Freeform 33214"/>
          <p:cNvSpPr/>
          <p:nvPr/>
        </p:nvSpPr>
        <p:spPr>
          <a:xfrm rot="0" flipH="0" flipV="0">
            <a:off x="5496604" y="4348804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5" name="Freeform 33215"/>
          <p:cNvSpPr/>
          <p:nvPr/>
        </p:nvSpPr>
        <p:spPr>
          <a:xfrm rot="0" flipH="0" flipV="0">
            <a:off x="5603036" y="4347089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6" name="Freeform 33216"/>
          <p:cNvSpPr/>
          <p:nvPr/>
        </p:nvSpPr>
        <p:spPr>
          <a:xfrm rot="0" flipH="0" flipV="0">
            <a:off x="5697086" y="4347089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7" name="Freeform 33217"/>
          <p:cNvSpPr/>
          <p:nvPr/>
        </p:nvSpPr>
        <p:spPr>
          <a:xfrm rot="0" flipH="0" flipV="0">
            <a:off x="5796470" y="4347089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8" name="Freeform 33218"/>
          <p:cNvSpPr/>
          <p:nvPr/>
        </p:nvSpPr>
        <p:spPr>
          <a:xfrm rot="0" flipH="0" flipV="0">
            <a:off x="5883281" y="4348804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9" name="Freeform 33219"/>
          <p:cNvSpPr/>
          <p:nvPr/>
        </p:nvSpPr>
        <p:spPr>
          <a:xfrm rot="0" flipH="0" flipV="0">
            <a:off x="5978855" y="4348613"/>
            <a:ext cx="66294" cy="86296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0" name="Freeform 33220"/>
          <p:cNvSpPr/>
          <p:nvPr/>
        </p:nvSpPr>
        <p:spPr>
          <a:xfrm rot="0" flipH="0" flipV="0">
            <a:off x="6064332" y="4347089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1" name="Freeform 33221"/>
          <p:cNvSpPr/>
          <p:nvPr/>
        </p:nvSpPr>
        <p:spPr>
          <a:xfrm rot="0" flipH="0" flipV="0">
            <a:off x="6170193" y="4348804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2" name="Freeform 33222"/>
          <p:cNvSpPr/>
          <p:nvPr/>
        </p:nvSpPr>
        <p:spPr>
          <a:xfrm rot="0" flipH="0" flipV="0">
            <a:off x="6275673" y="4348804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3" name="Freeform 33223"/>
          <p:cNvSpPr/>
          <p:nvPr/>
        </p:nvSpPr>
        <p:spPr>
          <a:xfrm rot="0" flipH="0" flipV="0">
            <a:off x="6375057" y="4347089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4" name="Freeform 33224"/>
          <p:cNvSpPr/>
          <p:nvPr/>
        </p:nvSpPr>
        <p:spPr>
          <a:xfrm rot="0" flipH="0" flipV="0">
            <a:off x="6489109" y="4304227"/>
            <a:ext cx="76962" cy="130302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5" name="Freeform 33225"/>
          <p:cNvSpPr/>
          <p:nvPr/>
        </p:nvSpPr>
        <p:spPr>
          <a:xfrm rot="0" flipH="0" flipV="0">
            <a:off x="6640880" y="4348804"/>
            <a:ext cx="74485" cy="8572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6" name="Freeform 33226"/>
          <p:cNvSpPr/>
          <p:nvPr/>
        </p:nvSpPr>
        <p:spPr>
          <a:xfrm rot="0" flipH="0" flipV="0">
            <a:off x="6739311" y="4347089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7" name="Freeform 33227"/>
          <p:cNvSpPr/>
          <p:nvPr/>
        </p:nvSpPr>
        <p:spPr>
          <a:xfrm rot="0" flipH="0" flipV="0">
            <a:off x="6836467" y="4348804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8" name="Freeform 33228"/>
          <p:cNvSpPr/>
          <p:nvPr/>
        </p:nvSpPr>
        <p:spPr>
          <a:xfrm rot="0" flipH="0" flipV="0">
            <a:off x="6936422" y="4348804"/>
            <a:ext cx="94869" cy="10744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9" name="Freeform 33229"/>
          <p:cNvSpPr/>
          <p:nvPr/>
        </p:nvSpPr>
        <p:spPr>
          <a:xfrm rot="0" flipH="0" flipV="0">
            <a:off x="7043426" y="4347089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0" name="Freeform 33230"/>
          <p:cNvSpPr/>
          <p:nvPr/>
        </p:nvSpPr>
        <p:spPr>
          <a:xfrm rot="0" flipH="0" flipV="0">
            <a:off x="7149286" y="4347089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1" name="Freeform 33231"/>
          <p:cNvSpPr/>
          <p:nvPr/>
        </p:nvSpPr>
        <p:spPr>
          <a:xfrm rot="0" flipH="0" flipV="0">
            <a:off x="7239583" y="4348804"/>
            <a:ext cx="116776" cy="8572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2" name="Freeform 33232"/>
          <p:cNvSpPr/>
          <p:nvPr/>
        </p:nvSpPr>
        <p:spPr>
          <a:xfrm rot="0" flipH="0" flipV="0">
            <a:off x="7375353" y="4348804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3" name="Freeform 33233"/>
          <p:cNvSpPr/>
          <p:nvPr/>
        </p:nvSpPr>
        <p:spPr>
          <a:xfrm rot="0" flipH="0" flipV="0">
            <a:off x="7467498" y="4348804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4" name="Rectangle 33234"/>
          <p:cNvSpPr/>
          <p:nvPr/>
        </p:nvSpPr>
        <p:spPr>
          <a:xfrm rot="0" flipH="0" flipV="0">
            <a:off x="1075706" y="453906"/>
            <a:ext cx="6992646" cy="47548"/>
          </a:xfrm>
          <a:prstGeom prst="rect">
            <a:avLst/>
          </a:prstGeom>
        </p:spPr>
      </p:sp>
      <p:sp>
        <p:nvSpPr>
          <p:cNvPr id="33235" name="Freeform 33235"/>
          <p:cNvSpPr/>
          <p:nvPr/>
        </p:nvSpPr>
        <p:spPr>
          <a:xfrm rot="0" flipH="0" flipV="0">
            <a:off x="1096280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6" name="Freeform 33236"/>
          <p:cNvSpPr/>
          <p:nvPr/>
        </p:nvSpPr>
        <p:spPr>
          <a:xfrm rot="0" flipH="0" flipV="0">
            <a:off x="1239612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7" name="Freeform 33237"/>
          <p:cNvSpPr/>
          <p:nvPr/>
        </p:nvSpPr>
        <p:spPr>
          <a:xfrm rot="0" flipH="0" flipV="0">
            <a:off x="1357341" y="291143"/>
            <a:ext cx="114757" cy="165506"/>
          </a:xfrm>
          <a:custGeom>
            <a:pathLst>
              <a:path w="6375400" h="9194800">
                <a:moveTo>
                  <a:pt x="3187700" y="9194800"/>
                </a:moveTo>
                <a:cubicBezTo>
                  <a:pt x="4775200" y="9194800"/>
                  <a:pt x="6375400" y="8191500"/>
                  <a:pt x="6375400" y="6553200"/>
                </a:cubicBezTo>
                <a:cubicBezTo>
                  <a:pt x="6375400" y="5537200"/>
                  <a:pt x="5969000" y="4762500"/>
                  <a:pt x="4914900" y="4432300"/>
                </a:cubicBezTo>
                <a:lnTo>
                  <a:pt x="4914900" y="4394200"/>
                </a:lnTo>
                <a:cubicBezTo>
                  <a:pt x="5715000" y="3860800"/>
                  <a:pt x="6032500" y="3136900"/>
                  <a:pt x="6032500" y="2501900"/>
                </a:cubicBezTo>
                <a:cubicBezTo>
                  <a:pt x="6032500" y="876300"/>
                  <a:pt x="4876800" y="0"/>
                  <a:pt x="3289300" y="0"/>
                </a:cubicBezTo>
                <a:cubicBezTo>
                  <a:pt x="1981200" y="0"/>
                  <a:pt x="850900" y="635000"/>
                  <a:pt x="279400" y="1460500"/>
                </a:cubicBezTo>
                <a:lnTo>
                  <a:pt x="1447800" y="2832100"/>
                </a:lnTo>
                <a:cubicBezTo>
                  <a:pt x="1917700" y="2171700"/>
                  <a:pt x="2438400" y="1905000"/>
                  <a:pt x="3022600" y="1905000"/>
                </a:cubicBezTo>
                <a:cubicBezTo>
                  <a:pt x="3594100" y="1905000"/>
                  <a:pt x="4000500" y="2171700"/>
                  <a:pt x="4000500" y="2730500"/>
                </a:cubicBezTo>
                <a:cubicBezTo>
                  <a:pt x="4000500" y="3289300"/>
                  <a:pt x="3492500" y="3543300"/>
                  <a:pt x="2908300" y="3543300"/>
                </a:cubicBezTo>
                <a:lnTo>
                  <a:pt x="2146300" y="3543300"/>
                </a:lnTo>
                <a:lnTo>
                  <a:pt x="2146300" y="5448300"/>
                </a:lnTo>
                <a:lnTo>
                  <a:pt x="2959100" y="5448300"/>
                </a:lnTo>
                <a:cubicBezTo>
                  <a:pt x="3924300" y="5448300"/>
                  <a:pt x="4343400" y="5829300"/>
                  <a:pt x="4343400" y="6350000"/>
                </a:cubicBezTo>
                <a:cubicBezTo>
                  <a:pt x="4343400" y="7073900"/>
                  <a:pt x="3644900" y="7289800"/>
                  <a:pt x="3098800" y="7289800"/>
                </a:cubicBezTo>
                <a:cubicBezTo>
                  <a:pt x="2374900" y="7289800"/>
                  <a:pt x="1625600" y="6794500"/>
                  <a:pt x="1104900" y="6210300"/>
                </a:cubicBezTo>
                <a:lnTo>
                  <a:pt x="0" y="7594600"/>
                </a:lnTo>
                <a:cubicBezTo>
                  <a:pt x="469900" y="8305800"/>
                  <a:pt x="1384300" y="9194800"/>
                  <a:pt x="3187700" y="9194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8" name="Freeform 33238"/>
          <p:cNvSpPr/>
          <p:nvPr/>
        </p:nvSpPr>
        <p:spPr>
          <a:xfrm rot="0" flipH="0" flipV="0">
            <a:off x="1488100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9" name="Freeform 33239"/>
          <p:cNvSpPr/>
          <p:nvPr/>
        </p:nvSpPr>
        <p:spPr>
          <a:xfrm rot="0" flipH="0" flipV="0">
            <a:off x="1639891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0" name="Freeform 33240"/>
          <p:cNvSpPr/>
          <p:nvPr/>
        </p:nvSpPr>
        <p:spPr>
          <a:xfrm rot="0" flipH="0" flipV="0">
            <a:off x="1823228" y="293886"/>
            <a:ext cx="111328" cy="160248"/>
          </a:xfrm>
          <a:custGeom>
            <a:pathLst>
              <a:path w="6184900" h="8902700">
                <a:moveTo>
                  <a:pt x="2641600" y="4635500"/>
                </a:moveTo>
                <a:cubicBezTo>
                  <a:pt x="3390900" y="4635500"/>
                  <a:pt x="4025900" y="4927600"/>
                  <a:pt x="4025900" y="5778500"/>
                </a:cubicBezTo>
                <a:cubicBezTo>
                  <a:pt x="4025900" y="66802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864100" y="8902700"/>
                  <a:pt x="6184900" y="7625358"/>
                  <a:pt x="6184900" y="5728097"/>
                </a:cubicBezTo>
                <a:cubicBezTo>
                  <a:pt x="6184900" y="3919538"/>
                  <a:pt x="5130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1" name="Freeform 33241"/>
          <p:cNvSpPr/>
          <p:nvPr/>
        </p:nvSpPr>
        <p:spPr>
          <a:xfrm rot="0" flipH="0" flipV="0">
            <a:off x="1926784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2" name="Freeform 33242"/>
          <p:cNvSpPr/>
          <p:nvPr/>
        </p:nvSpPr>
        <p:spPr>
          <a:xfrm rot="0" flipH="0" flipV="0">
            <a:off x="2049313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3" name="Freeform 33243"/>
          <p:cNvSpPr/>
          <p:nvPr/>
        </p:nvSpPr>
        <p:spPr>
          <a:xfrm rot="0" flipH="0" flipV="0">
            <a:off x="2204990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4" name="Freeform 33244"/>
          <p:cNvSpPr/>
          <p:nvPr/>
        </p:nvSpPr>
        <p:spPr>
          <a:xfrm rot="0" flipH="0" flipV="0">
            <a:off x="2406158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5" name="Freeform 33245"/>
          <p:cNvSpPr/>
          <p:nvPr/>
        </p:nvSpPr>
        <p:spPr>
          <a:xfrm rot="0" flipH="0" flipV="0">
            <a:off x="2576465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6" name="Freeform 33246"/>
          <p:cNvSpPr/>
          <p:nvPr/>
        </p:nvSpPr>
        <p:spPr>
          <a:xfrm rot="0" flipH="0" flipV="0">
            <a:off x="2708367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7" name="Freeform 33247"/>
          <p:cNvSpPr/>
          <p:nvPr/>
        </p:nvSpPr>
        <p:spPr>
          <a:xfrm rot="0" flipH="0" flipV="0">
            <a:off x="2879360" y="293886"/>
            <a:ext cx="154076" cy="160020"/>
          </a:xfrm>
          <a:custGeom>
            <a:pathLst>
              <a:path w="8559800" h="8890000">
                <a:moveTo>
                  <a:pt x="8445500" y="0"/>
                </a:moveTo>
                <a:lnTo>
                  <a:pt x="6057900" y="0"/>
                </a:lnTo>
                <a:lnTo>
                  <a:pt x="4330700" y="2857500"/>
                </a:lnTo>
                <a:lnTo>
                  <a:pt x="2527300" y="0"/>
                </a:lnTo>
                <a:lnTo>
                  <a:pt x="139700" y="0"/>
                </a:lnTo>
                <a:lnTo>
                  <a:pt x="2959100" y="4356100"/>
                </a:lnTo>
                <a:lnTo>
                  <a:pt x="0" y="8890000"/>
                </a:lnTo>
                <a:lnTo>
                  <a:pt x="2387600" y="8890000"/>
                </a:lnTo>
                <a:lnTo>
                  <a:pt x="4267200" y="5905500"/>
                </a:lnTo>
                <a:lnTo>
                  <a:pt x="6172200" y="8890000"/>
                </a:lnTo>
                <a:lnTo>
                  <a:pt x="8559800" y="8890000"/>
                </a:lnTo>
                <a:lnTo>
                  <a:pt x="5600700" y="4356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8" name="Freeform 33248"/>
          <p:cNvSpPr/>
          <p:nvPr/>
        </p:nvSpPr>
        <p:spPr>
          <a:xfrm rot="0" flipH="0" flipV="0">
            <a:off x="3034351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9" name="Freeform 33249"/>
          <p:cNvSpPr/>
          <p:nvPr/>
        </p:nvSpPr>
        <p:spPr>
          <a:xfrm rot="0" flipH="0" flipV="0">
            <a:off x="3205344" y="293886"/>
            <a:ext cx="222656" cy="160020"/>
          </a:xfrm>
          <a:custGeom>
            <a:pathLst>
              <a:path w="12369800" h="8890000">
                <a:moveTo>
                  <a:pt x="3225800" y="4254500"/>
                </a:moveTo>
                <a:lnTo>
                  <a:pt x="0" y="8890000"/>
                </a:lnTo>
                <a:lnTo>
                  <a:pt x="2336800" y="8890000"/>
                </a:lnTo>
                <a:lnTo>
                  <a:pt x="5168900" y="4635500"/>
                </a:lnTo>
                <a:lnTo>
                  <a:pt x="5168900" y="8890000"/>
                </a:lnTo>
                <a:lnTo>
                  <a:pt x="7200900" y="8890000"/>
                </a:lnTo>
                <a:lnTo>
                  <a:pt x="7200900" y="4635500"/>
                </a:lnTo>
                <a:lnTo>
                  <a:pt x="10033000" y="8890000"/>
                </a:lnTo>
                <a:lnTo>
                  <a:pt x="12369800" y="8890000"/>
                </a:lnTo>
                <a:lnTo>
                  <a:pt x="9144000" y="4241800"/>
                </a:lnTo>
                <a:lnTo>
                  <a:pt x="12230100" y="0"/>
                </a:lnTo>
                <a:lnTo>
                  <a:pt x="9893300" y="0"/>
                </a:lnTo>
                <a:lnTo>
                  <a:pt x="7200900" y="3886200"/>
                </a:lnTo>
                <a:lnTo>
                  <a:pt x="7200900" y="0"/>
                </a:lnTo>
                <a:lnTo>
                  <a:pt x="5168900" y="0"/>
                </a:lnTo>
                <a:lnTo>
                  <a:pt x="5168900" y="3886200"/>
                </a:lnTo>
                <a:lnTo>
                  <a:pt x="24765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0" name="Freeform 33250"/>
          <p:cNvSpPr/>
          <p:nvPr/>
        </p:nvSpPr>
        <p:spPr>
          <a:xfrm rot="0" flipH="0" flipV="0">
            <a:off x="3430286" y="293886"/>
            <a:ext cx="167792" cy="187452"/>
          </a:xfrm>
          <a:custGeom>
            <a:pathLst>
              <a:path w="9321800" h="10414000">
                <a:moveTo>
                  <a:pt x="0" y="10414000"/>
                </a:moveTo>
                <a:lnTo>
                  <a:pt x="1905000" y="10414000"/>
                </a:lnTo>
                <a:lnTo>
                  <a:pt x="1905000" y="8890000"/>
                </a:lnTo>
                <a:lnTo>
                  <a:pt x="7416800" y="8890000"/>
                </a:lnTo>
                <a:lnTo>
                  <a:pt x="7416800" y="10414000"/>
                </a:lnTo>
                <a:lnTo>
                  <a:pt x="9321800" y="10414000"/>
                </a:lnTo>
                <a:lnTo>
                  <a:pt x="9321800" y="6985000"/>
                </a:lnTo>
                <a:lnTo>
                  <a:pt x="8115300" y="6985000"/>
                </a:lnTo>
                <a:lnTo>
                  <a:pt x="8115300" y="0"/>
                </a:lnTo>
                <a:lnTo>
                  <a:pt x="2311400" y="0"/>
                </a:lnTo>
                <a:lnTo>
                  <a:pt x="2235200" y="1778000"/>
                </a:lnTo>
                <a:cubicBezTo>
                  <a:pt x="2108200" y="4686300"/>
                  <a:pt x="1308100" y="6527800"/>
                  <a:pt x="952500" y="6985000"/>
                </a:cubicBezTo>
                <a:lnTo>
                  <a:pt x="0" y="6985000"/>
                </a:lnTo>
                <a:close/>
                <a:moveTo>
                  <a:pt x="4140200" y="3403600"/>
                </a:moveTo>
                <a:lnTo>
                  <a:pt x="4279900" y="1905000"/>
                </a:lnTo>
                <a:lnTo>
                  <a:pt x="6083300" y="1905000"/>
                </a:lnTo>
                <a:lnTo>
                  <a:pt x="6083300" y="6985000"/>
                </a:lnTo>
                <a:lnTo>
                  <a:pt x="3187700" y="6985000"/>
                </a:lnTo>
                <a:cubicBezTo>
                  <a:pt x="3492500" y="6591300"/>
                  <a:pt x="4000500" y="4940300"/>
                  <a:pt x="4140200" y="340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1" name="Freeform 33251"/>
          <p:cNvSpPr/>
          <p:nvPr/>
        </p:nvSpPr>
        <p:spPr>
          <a:xfrm rot="0" flipH="0" flipV="0">
            <a:off x="3623224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2" name="Freeform 33252"/>
          <p:cNvSpPr/>
          <p:nvPr/>
        </p:nvSpPr>
        <p:spPr>
          <a:xfrm rot="0" flipH="0" flipV="0">
            <a:off x="3754669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3" name="Freeform 33253"/>
          <p:cNvSpPr/>
          <p:nvPr/>
        </p:nvSpPr>
        <p:spPr>
          <a:xfrm rot="0" flipH="0" flipV="0">
            <a:off x="3927262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4" name="Freeform 33254"/>
          <p:cNvSpPr/>
          <p:nvPr/>
        </p:nvSpPr>
        <p:spPr>
          <a:xfrm rot="0" flipH="0" flipV="0">
            <a:off x="4089568" y="292972"/>
            <a:ext cx="124129" cy="160934"/>
          </a:xfrm>
          <a:custGeom>
            <a:pathLst>
              <a:path w="6896100" h="8940800">
                <a:moveTo>
                  <a:pt x="4864100" y="8940800"/>
                </a:moveTo>
                <a:lnTo>
                  <a:pt x="6896100" y="8940800"/>
                </a:lnTo>
                <a:lnTo>
                  <a:pt x="6896100" y="50800"/>
                </a:lnTo>
                <a:cubicBezTo>
                  <a:pt x="6375400" y="50800"/>
                  <a:pt x="5092700" y="0"/>
                  <a:pt x="4533900" y="0"/>
                </a:cubicBezTo>
                <a:cubicBezTo>
                  <a:pt x="1778000" y="0"/>
                  <a:pt x="711200" y="1536700"/>
                  <a:pt x="711200" y="3213100"/>
                </a:cubicBezTo>
                <a:cubicBezTo>
                  <a:pt x="711200" y="4419600"/>
                  <a:pt x="1333500" y="5194300"/>
                  <a:pt x="2082800" y="5638800"/>
                </a:cubicBezTo>
                <a:lnTo>
                  <a:pt x="0" y="8940800"/>
                </a:lnTo>
                <a:lnTo>
                  <a:pt x="2273300" y="8940800"/>
                </a:lnTo>
                <a:lnTo>
                  <a:pt x="3962400" y="6083300"/>
                </a:lnTo>
                <a:lnTo>
                  <a:pt x="4864100" y="6083300"/>
                </a:lnTo>
                <a:close/>
                <a:moveTo>
                  <a:pt x="3797300" y="4178300"/>
                </a:moveTo>
                <a:cubicBezTo>
                  <a:pt x="3314700" y="4077296"/>
                  <a:pt x="2870200" y="3736380"/>
                  <a:pt x="2870200" y="3079552"/>
                </a:cubicBezTo>
                <a:cubicBezTo>
                  <a:pt x="2870200" y="2347119"/>
                  <a:pt x="3454400" y="1917700"/>
                  <a:pt x="4127500" y="1917700"/>
                </a:cubicBezTo>
                <a:cubicBezTo>
                  <a:pt x="4267200" y="1917700"/>
                  <a:pt x="4737100" y="1917700"/>
                  <a:pt x="4864100" y="1955800"/>
                </a:cubicBezTo>
                <a:lnTo>
                  <a:pt x="4864100" y="4178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5" name="Freeform 33255"/>
          <p:cNvSpPr/>
          <p:nvPr/>
        </p:nvSpPr>
        <p:spPr>
          <a:xfrm rot="0" flipH="0" flipV="0">
            <a:off x="4279992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6" name="Freeform 33256"/>
          <p:cNvSpPr/>
          <p:nvPr/>
        </p:nvSpPr>
        <p:spPr>
          <a:xfrm rot="0" flipH="0" flipV="0">
            <a:off x="4466301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7" name="Freeform 33257"/>
          <p:cNvSpPr/>
          <p:nvPr/>
        </p:nvSpPr>
        <p:spPr>
          <a:xfrm rot="0" flipH="0" flipV="0">
            <a:off x="4604833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8" name="Freeform 33258"/>
          <p:cNvSpPr/>
          <p:nvPr/>
        </p:nvSpPr>
        <p:spPr>
          <a:xfrm rot="0" flipH="0" flipV="0">
            <a:off x="4765996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9" name="Freeform 33259"/>
          <p:cNvSpPr/>
          <p:nvPr/>
        </p:nvSpPr>
        <p:spPr>
          <a:xfrm rot="0" flipH="0" flipV="0">
            <a:off x="4881668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0" name="Freeform 33260"/>
          <p:cNvSpPr/>
          <p:nvPr/>
        </p:nvSpPr>
        <p:spPr>
          <a:xfrm rot="0" flipH="0" flipV="0">
            <a:off x="5065004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1" name="Freeform 33261"/>
          <p:cNvSpPr/>
          <p:nvPr/>
        </p:nvSpPr>
        <p:spPr>
          <a:xfrm rot="0" flipH="0" flipV="0">
            <a:off x="5196449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2" name="Freeform 33262"/>
          <p:cNvSpPr/>
          <p:nvPr/>
        </p:nvSpPr>
        <p:spPr>
          <a:xfrm rot="0" flipH="0" flipV="0">
            <a:off x="5304577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3" name="Freeform 33263"/>
          <p:cNvSpPr/>
          <p:nvPr/>
        </p:nvSpPr>
        <p:spPr>
          <a:xfrm rot="0" flipH="0" flipV="0">
            <a:off x="5460254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4" name="Freeform 33264"/>
          <p:cNvSpPr/>
          <p:nvPr/>
        </p:nvSpPr>
        <p:spPr>
          <a:xfrm rot="0" flipH="0" flipV="0">
            <a:off x="5597414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5" name="Freeform 33265"/>
          <p:cNvSpPr/>
          <p:nvPr/>
        </p:nvSpPr>
        <p:spPr>
          <a:xfrm rot="0" flipH="0" flipV="0">
            <a:off x="5797210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6" name="Freeform 33266"/>
          <p:cNvSpPr/>
          <p:nvPr/>
        </p:nvSpPr>
        <p:spPr>
          <a:xfrm rot="0" flipH="0" flipV="0">
            <a:off x="5905338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7" name="Freeform 33267"/>
          <p:cNvSpPr/>
          <p:nvPr/>
        </p:nvSpPr>
        <p:spPr>
          <a:xfrm rot="0" flipH="0" flipV="0">
            <a:off x="6119079" y="293886"/>
            <a:ext cx="167792" cy="187452"/>
          </a:xfrm>
          <a:custGeom>
            <a:pathLst>
              <a:path w="9321800" h="10414000">
                <a:moveTo>
                  <a:pt x="0" y="10414000"/>
                </a:moveTo>
                <a:lnTo>
                  <a:pt x="1905000" y="10414000"/>
                </a:lnTo>
                <a:lnTo>
                  <a:pt x="1905000" y="8890000"/>
                </a:lnTo>
                <a:lnTo>
                  <a:pt x="7416800" y="8890000"/>
                </a:lnTo>
                <a:lnTo>
                  <a:pt x="7416800" y="10414000"/>
                </a:lnTo>
                <a:lnTo>
                  <a:pt x="9321800" y="10414000"/>
                </a:lnTo>
                <a:lnTo>
                  <a:pt x="9321800" y="6985000"/>
                </a:lnTo>
                <a:lnTo>
                  <a:pt x="8115300" y="6985000"/>
                </a:lnTo>
                <a:lnTo>
                  <a:pt x="8115300" y="0"/>
                </a:lnTo>
                <a:lnTo>
                  <a:pt x="2311400" y="0"/>
                </a:lnTo>
                <a:lnTo>
                  <a:pt x="2235200" y="1778000"/>
                </a:lnTo>
                <a:cubicBezTo>
                  <a:pt x="2108200" y="4686300"/>
                  <a:pt x="1308100" y="6527800"/>
                  <a:pt x="952500" y="6985000"/>
                </a:cubicBezTo>
                <a:lnTo>
                  <a:pt x="0" y="6985000"/>
                </a:lnTo>
                <a:close/>
                <a:moveTo>
                  <a:pt x="4140200" y="3403600"/>
                </a:moveTo>
                <a:lnTo>
                  <a:pt x="4279900" y="1905000"/>
                </a:lnTo>
                <a:lnTo>
                  <a:pt x="6083300" y="1905000"/>
                </a:lnTo>
                <a:lnTo>
                  <a:pt x="6083300" y="6985000"/>
                </a:lnTo>
                <a:lnTo>
                  <a:pt x="3187700" y="6985000"/>
                </a:lnTo>
                <a:cubicBezTo>
                  <a:pt x="3492500" y="6591300"/>
                  <a:pt x="4000500" y="4940300"/>
                  <a:pt x="4140200" y="340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8" name="Freeform 33268"/>
          <p:cNvSpPr/>
          <p:nvPr/>
        </p:nvSpPr>
        <p:spPr>
          <a:xfrm rot="0" flipH="0" flipV="0">
            <a:off x="6296244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9" name="Freeform 33269"/>
          <p:cNvSpPr/>
          <p:nvPr/>
        </p:nvSpPr>
        <p:spPr>
          <a:xfrm rot="0" flipH="0" flipV="0">
            <a:off x="6461294" y="292972"/>
            <a:ext cx="124129" cy="160934"/>
          </a:xfrm>
          <a:custGeom>
            <a:pathLst>
              <a:path w="6896100" h="8940800">
                <a:moveTo>
                  <a:pt x="4864100" y="8940800"/>
                </a:moveTo>
                <a:lnTo>
                  <a:pt x="6896100" y="8940800"/>
                </a:lnTo>
                <a:lnTo>
                  <a:pt x="6896100" y="50800"/>
                </a:lnTo>
                <a:cubicBezTo>
                  <a:pt x="6375400" y="50800"/>
                  <a:pt x="5092700" y="0"/>
                  <a:pt x="4533900" y="0"/>
                </a:cubicBezTo>
                <a:cubicBezTo>
                  <a:pt x="1778000" y="0"/>
                  <a:pt x="711200" y="1536700"/>
                  <a:pt x="711200" y="3213100"/>
                </a:cubicBezTo>
                <a:cubicBezTo>
                  <a:pt x="711200" y="4419600"/>
                  <a:pt x="1333500" y="5194300"/>
                  <a:pt x="2082800" y="5638800"/>
                </a:cubicBezTo>
                <a:lnTo>
                  <a:pt x="0" y="8940800"/>
                </a:lnTo>
                <a:lnTo>
                  <a:pt x="2273300" y="8940800"/>
                </a:lnTo>
                <a:lnTo>
                  <a:pt x="3962400" y="6083300"/>
                </a:lnTo>
                <a:lnTo>
                  <a:pt x="4864100" y="6083300"/>
                </a:lnTo>
                <a:close/>
                <a:moveTo>
                  <a:pt x="3797300" y="4178300"/>
                </a:moveTo>
                <a:cubicBezTo>
                  <a:pt x="3314700" y="4077296"/>
                  <a:pt x="2870200" y="3736380"/>
                  <a:pt x="2870200" y="3079552"/>
                </a:cubicBezTo>
                <a:cubicBezTo>
                  <a:pt x="2870200" y="2347119"/>
                  <a:pt x="3454400" y="1917700"/>
                  <a:pt x="4127500" y="1917700"/>
                </a:cubicBezTo>
                <a:cubicBezTo>
                  <a:pt x="4267200" y="1917700"/>
                  <a:pt x="4737100" y="1917700"/>
                  <a:pt x="4864100" y="1955800"/>
                </a:cubicBezTo>
                <a:lnTo>
                  <a:pt x="4864100" y="4178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0" name="Freeform 33270"/>
          <p:cNvSpPr/>
          <p:nvPr/>
        </p:nvSpPr>
        <p:spPr>
          <a:xfrm rot="0" flipH="0" flipV="0">
            <a:off x="6672292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1" name="Freeform 33271"/>
          <p:cNvSpPr/>
          <p:nvPr/>
        </p:nvSpPr>
        <p:spPr>
          <a:xfrm rot="0" flipH="0" flipV="0">
            <a:off x="6810823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2" name="Freeform 33272"/>
          <p:cNvSpPr/>
          <p:nvPr/>
        </p:nvSpPr>
        <p:spPr>
          <a:xfrm rot="0" flipH="0" flipV="0">
            <a:off x="7010620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3" name="Freeform 33273"/>
          <p:cNvSpPr/>
          <p:nvPr/>
        </p:nvSpPr>
        <p:spPr>
          <a:xfrm rot="0" flipH="0" flipV="0">
            <a:off x="7219102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4" name="Freeform 33274"/>
          <p:cNvSpPr/>
          <p:nvPr/>
        </p:nvSpPr>
        <p:spPr>
          <a:xfrm rot="0" flipH="0" flipV="0">
            <a:off x="7368835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5" name="Freeform 33275"/>
          <p:cNvSpPr/>
          <p:nvPr/>
        </p:nvSpPr>
        <p:spPr>
          <a:xfrm rot="0" flipH="0" flipV="0">
            <a:off x="7555145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6" name="Freeform 33276"/>
          <p:cNvSpPr/>
          <p:nvPr/>
        </p:nvSpPr>
        <p:spPr>
          <a:xfrm rot="0" flipH="0" flipV="0">
            <a:off x="7727737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7" name="Freeform 33277"/>
          <p:cNvSpPr/>
          <p:nvPr/>
        </p:nvSpPr>
        <p:spPr>
          <a:xfrm rot="0" flipH="0" flipV="0">
            <a:off x="7908332" y="252738"/>
            <a:ext cx="139446" cy="201168"/>
          </a:xfrm>
          <a:custGeom>
            <a:pathLst>
              <a:path w="7747000" h="11176000">
                <a:moveTo>
                  <a:pt x="1778000" y="11176000"/>
                </a:moveTo>
                <a:lnTo>
                  <a:pt x="5715000" y="5651500"/>
                </a:lnTo>
                <a:lnTo>
                  <a:pt x="5715000" y="11176000"/>
                </a:lnTo>
                <a:lnTo>
                  <a:pt x="7747000" y="11176000"/>
                </a:lnTo>
                <a:lnTo>
                  <a:pt x="7747000" y="2286000"/>
                </a:lnTo>
                <a:lnTo>
                  <a:pt x="5969000" y="2286000"/>
                </a:lnTo>
                <a:lnTo>
                  <a:pt x="2032000" y="7810500"/>
                </a:lnTo>
                <a:lnTo>
                  <a:pt x="2032000" y="2286000"/>
                </a:lnTo>
                <a:lnTo>
                  <a:pt x="0" y="2286000"/>
                </a:lnTo>
                <a:lnTo>
                  <a:pt x="0" y="11176000"/>
                </a:lnTo>
                <a:close/>
                <a:moveTo>
                  <a:pt x="1397000" y="0"/>
                </a:moveTo>
                <a:cubicBezTo>
                  <a:pt x="1397000" y="1219200"/>
                  <a:pt x="2372518" y="2032000"/>
                  <a:pt x="4083050" y="2032000"/>
                </a:cubicBezTo>
                <a:cubicBezTo>
                  <a:pt x="5666779" y="2032000"/>
                  <a:pt x="6743700" y="1231900"/>
                  <a:pt x="6743700" y="0"/>
                </a:cubicBezTo>
                <a:lnTo>
                  <a:pt x="4826000" y="0"/>
                </a:lnTo>
                <a:cubicBezTo>
                  <a:pt x="4826000" y="546100"/>
                  <a:pt x="4572000" y="635000"/>
                  <a:pt x="4089400" y="635000"/>
                </a:cubicBezTo>
                <a:cubicBezTo>
                  <a:pt x="3530600" y="635000"/>
                  <a:pt x="3302000" y="482600"/>
                  <a:pt x="33020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33278" name="Picture 7971"/>
          <p:cNvPicPr>
            <a:picLocks noChangeAspect="0" noChangeArrowheads="1"/>
          </p:cNvPicPr>
          <p:nvPr/>
        </p:nvPicPr>
        <p:blipFill>
          <a:blip r:embed="rId332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33279" name="Picture 33279"/>
          <p:cNvPicPr>
            <a:picLocks noChangeAspect="0" noChangeArrowheads="1"/>
          </p:cNvPicPr>
          <p:nvPr/>
        </p:nvPicPr>
        <p:blipFill>
          <a:blip r:embed="rId332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33280" name="Picture 7973"/>
          <p:cNvPicPr>
            <a:picLocks noChangeAspect="0" noChangeArrowheads="1"/>
          </p:cNvPicPr>
          <p:nvPr/>
        </p:nvPicPr>
        <p:blipFill>
          <a:blip r:embed="rId332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33281" name="Freeform 33281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82" name="Freeform 33282"/>
          <p:cNvSpPr/>
          <p:nvPr/>
        </p:nvSpPr>
        <p:spPr>
          <a:xfrm rot="0" flipH="0" flipV="0">
            <a:off x="0" y="2880004"/>
            <a:ext cx="1879206" cy="1475994"/>
          </a:xfrm>
          <a:custGeom>
            <a:pathLst>
              <a:path w="1879206" h="1475994">
                <a:moveTo>
                  <a:pt x="0" y="1475994"/>
                </a:moveTo>
                <a:lnTo>
                  <a:pt x="1879206" y="1475994"/>
                </a:lnTo>
                <a:lnTo>
                  <a:pt x="1879206" y="0"/>
                </a:lnTo>
                <a:lnTo>
                  <a:pt x="0" y="0"/>
                </a:lnTo>
                <a:lnTo>
                  <a:pt x="0" y="1475994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283" name="Picture 33283"/>
          <p:cNvPicPr>
            <a:picLocks noChangeAspect="0" noChangeArrowheads="1"/>
          </p:cNvPicPr>
          <p:nvPr/>
        </p:nvPicPr>
        <p:blipFill>
          <a:blip r:embed="rId332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5316" y="1011402"/>
            <a:ext cx="1910486" cy="1884578"/>
          </a:xfrm>
          <a:prstGeom prst="rect">
            <a:avLst/>
          </a:prstGeom>
          <a:noFill/>
          <a:extLst/>
        </p:spPr>
      </p:pic>
      <p:sp>
        <p:nvSpPr>
          <p:cNvPr id="33284" name="Freeform 33284"/>
          <p:cNvSpPr/>
          <p:nvPr/>
        </p:nvSpPr>
        <p:spPr>
          <a:xfrm rot="0" flipH="0" flipV="0">
            <a:off x="782485" y="3017672"/>
            <a:ext cx="314222" cy="314223"/>
          </a:xfrm>
          <a:custGeom>
            <a:pathLst>
              <a:path w="314222" h="314223">
                <a:moveTo>
                  <a:pt x="157111" y="314223"/>
                </a:moveTo>
                <a:cubicBezTo>
                  <a:pt x="243877" y="314223"/>
                  <a:pt x="314222" y="243878"/>
                  <a:pt x="314222" y="157112"/>
                </a:cubicBezTo>
                <a:cubicBezTo>
                  <a:pt x="314222" y="70345"/>
                  <a:pt x="243877" y="0"/>
                  <a:pt x="157111" y="0"/>
                </a:cubicBezTo>
                <a:cubicBezTo>
                  <a:pt x="70345" y="0"/>
                  <a:pt x="0" y="70345"/>
                  <a:pt x="0" y="157112"/>
                </a:cubicBezTo>
                <a:cubicBezTo>
                  <a:pt x="0" y="243878"/>
                  <a:pt x="70345" y="314223"/>
                  <a:pt x="157111" y="314223"/>
                </a:cubicBezTo>
              </a:path>
            </a:pathLst>
          </a:custGeom>
          <a:solidFill>
            <a:srgbClr val="C85466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85" name="Freeform 33285"/>
          <p:cNvSpPr/>
          <p:nvPr/>
        </p:nvSpPr>
        <p:spPr>
          <a:xfrm rot="0" flipH="0" flipV="0">
            <a:off x="770813" y="3006001"/>
            <a:ext cx="337564" cy="337565"/>
          </a:xfrm>
          <a:custGeom>
            <a:pathLst>
              <a:path w="337564" h="337565">
                <a:moveTo>
                  <a:pt x="168782" y="325894"/>
                </a:moveTo>
                <a:lnTo>
                  <a:pt x="168782" y="337565"/>
                </a:lnTo>
                <a:cubicBezTo>
                  <a:pt x="262000" y="337552"/>
                  <a:pt x="337564" y="262001"/>
                  <a:pt x="337564" y="168783"/>
                </a:cubicBezTo>
                <a:cubicBezTo>
                  <a:pt x="337564" y="75565"/>
                  <a:pt x="262000" y="0"/>
                  <a:pt x="168782" y="0"/>
                </a:cubicBezTo>
                <a:cubicBezTo>
                  <a:pt x="75564" y="0"/>
                  <a:pt x="0" y="75565"/>
                  <a:pt x="0" y="168783"/>
                </a:cubicBezTo>
                <a:cubicBezTo>
                  <a:pt x="0" y="262001"/>
                  <a:pt x="75564" y="337552"/>
                  <a:pt x="168782" y="337565"/>
                </a:cubicBezTo>
                <a:lnTo>
                  <a:pt x="168782" y="314236"/>
                </a:lnTo>
                <a:cubicBezTo>
                  <a:pt x="128587" y="314223"/>
                  <a:pt x="92290" y="297967"/>
                  <a:pt x="65938" y="271627"/>
                </a:cubicBezTo>
                <a:cubicBezTo>
                  <a:pt x="39598" y="245262"/>
                  <a:pt x="23342" y="208978"/>
                  <a:pt x="23329" y="168783"/>
                </a:cubicBezTo>
                <a:cubicBezTo>
                  <a:pt x="23342" y="128575"/>
                  <a:pt x="39598" y="92291"/>
                  <a:pt x="65938" y="65938"/>
                </a:cubicBezTo>
                <a:cubicBezTo>
                  <a:pt x="92290" y="39598"/>
                  <a:pt x="128587" y="23342"/>
                  <a:pt x="168782" y="23330"/>
                </a:cubicBezTo>
                <a:cubicBezTo>
                  <a:pt x="208977" y="23342"/>
                  <a:pt x="245274" y="39598"/>
                  <a:pt x="271626" y="65938"/>
                </a:cubicBezTo>
                <a:cubicBezTo>
                  <a:pt x="297966" y="92291"/>
                  <a:pt x="314222" y="128575"/>
                  <a:pt x="314222" y="168783"/>
                </a:cubicBezTo>
                <a:cubicBezTo>
                  <a:pt x="314222" y="208978"/>
                  <a:pt x="297966" y="245262"/>
                  <a:pt x="271626" y="271627"/>
                </a:cubicBezTo>
                <a:cubicBezTo>
                  <a:pt x="245274" y="297967"/>
                  <a:pt x="208977" y="314223"/>
                  <a:pt x="168782" y="314236"/>
                </a:cubicBezTo>
                <a:lnTo>
                  <a:pt x="168782" y="325894"/>
                </a:ln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286" name="Picture 33286"/>
          <p:cNvPicPr>
            <a:picLocks noChangeAspect="0" noChangeArrowheads="1"/>
          </p:cNvPicPr>
          <p:nvPr/>
        </p:nvPicPr>
        <p:blipFill>
          <a:blip r:embed="rId332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012" y="3087662"/>
            <a:ext cx="55727" cy="165023"/>
          </a:xfrm>
          <a:prstGeom prst="rect">
            <a:avLst/>
          </a:prstGeom>
          <a:noFill/>
          <a:extLst/>
        </p:spPr>
      </p:pic>
      <p:pic>
        <p:nvPicPr>
          <p:cNvPr id="33287" name="Picture 33287"/>
          <p:cNvPicPr>
            <a:picLocks noChangeAspect="0" noChangeArrowheads="1"/>
          </p:cNvPicPr>
          <p:nvPr/>
        </p:nvPicPr>
        <p:blipFill>
          <a:blip r:embed="rId332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10408" y="2075294"/>
            <a:ext cx="5889091" cy="38099"/>
          </a:xfrm>
          <a:prstGeom prst="rect">
            <a:avLst/>
          </a:prstGeom>
          <a:noFill/>
          <a:extLst/>
        </p:spPr>
      </p:pic>
      <p:pic>
        <p:nvPicPr>
          <p:cNvPr id="33288" name="Picture 33288"/>
          <p:cNvPicPr>
            <a:picLocks noChangeAspect="0" noChangeArrowheads="1"/>
          </p:cNvPicPr>
          <p:nvPr/>
        </p:nvPicPr>
        <p:blipFill>
          <a:blip r:embed="rId332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10408" y="2825305"/>
            <a:ext cx="5889091" cy="38099"/>
          </a:xfrm>
          <a:prstGeom prst="rect">
            <a:avLst/>
          </a:prstGeom>
          <a:noFill/>
          <a:extLst/>
        </p:spPr>
      </p:pic>
      <p:pic>
        <p:nvPicPr>
          <p:cNvPr id="33289" name="Picture 33289"/>
          <p:cNvPicPr>
            <a:picLocks noChangeAspect="0" noChangeArrowheads="1"/>
          </p:cNvPicPr>
          <p:nvPr/>
        </p:nvPicPr>
        <p:blipFill>
          <a:blip r:embed="rId332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10408" y="3569297"/>
            <a:ext cx="5889091" cy="38099"/>
          </a:xfrm>
          <a:prstGeom prst="rect">
            <a:avLst/>
          </a:prstGeom>
          <a:noFill/>
          <a:extLst/>
        </p:spPr>
      </p:pic>
      <p:sp>
        <p:nvSpPr>
          <p:cNvPr id="33290" name="Freeform 33290"/>
          <p:cNvSpPr/>
          <p:nvPr/>
        </p:nvSpPr>
        <p:spPr>
          <a:xfrm rot="0" flipH="0" flipV="0">
            <a:off x="2275992" y="1150632"/>
            <a:ext cx="148310" cy="23418"/>
          </a:xfrm>
          <a:custGeom>
            <a:pathLst>
              <a:path w="148310" h="23418">
                <a:moveTo>
                  <a:pt x="11709" y="23418"/>
                </a:moveTo>
                <a:lnTo>
                  <a:pt x="136600" y="23418"/>
                </a:lnTo>
                <a:cubicBezTo>
                  <a:pt x="143065" y="23418"/>
                  <a:pt x="148310" y="18173"/>
                  <a:pt x="148310" y="11709"/>
                </a:cubicBezTo>
                <a:cubicBezTo>
                  <a:pt x="148310" y="5232"/>
                  <a:pt x="143065" y="0"/>
                  <a:pt x="136600" y="0"/>
                </a:cubicBezTo>
                <a:lnTo>
                  <a:pt x="11709" y="0"/>
                </a:lnTo>
                <a:cubicBezTo>
                  <a:pt x="5245" y="0"/>
                  <a:pt x="0" y="5232"/>
                  <a:pt x="0" y="11709"/>
                </a:cubicBezTo>
                <a:cubicBezTo>
                  <a:pt x="0" y="18173"/>
                  <a:pt x="5245" y="23418"/>
                  <a:pt x="11709" y="2341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1" name="Freeform 33291"/>
          <p:cNvSpPr/>
          <p:nvPr/>
        </p:nvSpPr>
        <p:spPr>
          <a:xfrm rot="0" flipH="0" flipV="0">
            <a:off x="2275992" y="1208392"/>
            <a:ext cx="193585" cy="23418"/>
          </a:xfrm>
          <a:custGeom>
            <a:pathLst>
              <a:path w="193585" h="23418">
                <a:moveTo>
                  <a:pt x="11709" y="23418"/>
                </a:moveTo>
                <a:lnTo>
                  <a:pt x="181876" y="23418"/>
                </a:lnTo>
                <a:cubicBezTo>
                  <a:pt x="188340" y="23418"/>
                  <a:pt x="193585" y="18173"/>
                  <a:pt x="193585" y="11709"/>
                </a:cubicBezTo>
                <a:cubicBezTo>
                  <a:pt x="193585" y="5245"/>
                  <a:pt x="188340" y="0"/>
                  <a:pt x="181876" y="0"/>
                </a:cubicBezTo>
                <a:lnTo>
                  <a:pt x="11709" y="0"/>
                </a:lnTo>
                <a:cubicBezTo>
                  <a:pt x="5245" y="0"/>
                  <a:pt x="0" y="5245"/>
                  <a:pt x="0" y="11709"/>
                </a:cubicBezTo>
                <a:cubicBezTo>
                  <a:pt x="0" y="18173"/>
                  <a:pt x="5245" y="23418"/>
                  <a:pt x="11709" y="2341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2" name="Freeform 33292"/>
          <p:cNvSpPr/>
          <p:nvPr/>
        </p:nvSpPr>
        <p:spPr>
          <a:xfrm rot="0" flipH="0" flipV="0">
            <a:off x="2205062" y="1056005"/>
            <a:ext cx="335444" cy="461682"/>
          </a:xfrm>
          <a:custGeom>
            <a:pathLst>
              <a:path w="335444" h="461682">
                <a:moveTo>
                  <a:pt x="35128" y="35128"/>
                </a:moveTo>
                <a:lnTo>
                  <a:pt x="300316" y="35128"/>
                </a:lnTo>
                <a:lnTo>
                  <a:pt x="300316" y="218693"/>
                </a:lnTo>
                <a:cubicBezTo>
                  <a:pt x="304952" y="220027"/>
                  <a:pt x="308914" y="222033"/>
                  <a:pt x="312153" y="223849"/>
                </a:cubicBezTo>
                <a:cubicBezTo>
                  <a:pt x="317652" y="220763"/>
                  <a:pt x="325196" y="217157"/>
                  <a:pt x="334505" y="217157"/>
                </a:cubicBezTo>
                <a:lnTo>
                  <a:pt x="335444" y="217195"/>
                </a:lnTo>
                <a:lnTo>
                  <a:pt x="335444" y="35128"/>
                </a:lnTo>
                <a:cubicBezTo>
                  <a:pt x="335444" y="15736"/>
                  <a:pt x="319722" y="0"/>
                  <a:pt x="300316" y="0"/>
                </a:cubicBezTo>
                <a:lnTo>
                  <a:pt x="35128" y="0"/>
                </a:lnTo>
                <a:cubicBezTo>
                  <a:pt x="15723" y="0"/>
                  <a:pt x="0" y="15736"/>
                  <a:pt x="0" y="35128"/>
                </a:cubicBezTo>
                <a:lnTo>
                  <a:pt x="0" y="426554"/>
                </a:lnTo>
                <a:cubicBezTo>
                  <a:pt x="0" y="445947"/>
                  <a:pt x="15723" y="461682"/>
                  <a:pt x="35128" y="461682"/>
                </a:cubicBezTo>
                <a:lnTo>
                  <a:pt x="247840" y="461682"/>
                </a:lnTo>
                <a:lnTo>
                  <a:pt x="247840" y="426554"/>
                </a:lnTo>
                <a:lnTo>
                  <a:pt x="35128" y="426554"/>
                </a:lnTo>
                <a:lnTo>
                  <a:pt x="35128" y="35128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293" name="Picture 33293"/>
          <p:cNvPicPr>
            <a:picLocks noChangeAspect="0" noChangeArrowheads="1"/>
          </p:cNvPicPr>
          <p:nvPr/>
        </p:nvPicPr>
        <p:blipFill>
          <a:blip r:embed="rId332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24493" y="1283881"/>
            <a:ext cx="192481" cy="185419"/>
          </a:xfrm>
          <a:prstGeom prst="rect">
            <a:avLst/>
          </a:prstGeom>
          <a:noFill/>
          <a:extLst/>
        </p:spPr>
      </p:pic>
      <p:sp>
        <p:nvSpPr>
          <p:cNvPr id="33294" name="Freeform 33294"/>
          <p:cNvSpPr/>
          <p:nvPr/>
        </p:nvSpPr>
        <p:spPr>
          <a:xfrm rot="0" flipH="0" flipV="0">
            <a:off x="2479840" y="1454277"/>
            <a:ext cx="81787" cy="101459"/>
          </a:xfrm>
          <a:custGeom>
            <a:pathLst>
              <a:path w="81787" h="101459">
                <a:moveTo>
                  <a:pt x="69468" y="10274"/>
                </a:moveTo>
                <a:cubicBezTo>
                  <a:pt x="67475" y="10909"/>
                  <a:pt x="65392" y="11239"/>
                  <a:pt x="63245" y="11239"/>
                </a:cubicBezTo>
                <a:cubicBezTo>
                  <a:pt x="56286" y="11239"/>
                  <a:pt x="50368" y="7798"/>
                  <a:pt x="45605" y="5042"/>
                </a:cubicBezTo>
                <a:cubicBezTo>
                  <a:pt x="44259" y="4255"/>
                  <a:pt x="42163" y="3036"/>
                  <a:pt x="40893" y="2489"/>
                </a:cubicBezTo>
                <a:cubicBezTo>
                  <a:pt x="39636" y="3036"/>
                  <a:pt x="37528" y="4255"/>
                  <a:pt x="36182" y="5042"/>
                </a:cubicBezTo>
                <a:cubicBezTo>
                  <a:pt x="31419" y="7798"/>
                  <a:pt x="25501" y="11239"/>
                  <a:pt x="18541" y="11239"/>
                </a:cubicBezTo>
                <a:cubicBezTo>
                  <a:pt x="16395" y="11239"/>
                  <a:pt x="14312" y="10909"/>
                  <a:pt x="12318" y="10274"/>
                </a:cubicBezTo>
                <a:cubicBezTo>
                  <a:pt x="6438" y="8357"/>
                  <a:pt x="2679" y="4356"/>
                  <a:pt x="0" y="51"/>
                </a:cubicBezTo>
                <a:lnTo>
                  <a:pt x="0" y="96278"/>
                </a:lnTo>
                <a:cubicBezTo>
                  <a:pt x="0" y="98196"/>
                  <a:pt x="1130" y="99923"/>
                  <a:pt x="2870" y="100685"/>
                </a:cubicBezTo>
                <a:cubicBezTo>
                  <a:pt x="4622" y="101459"/>
                  <a:pt x="6654" y="101117"/>
                  <a:pt x="8064" y="99821"/>
                </a:cubicBezTo>
                <a:lnTo>
                  <a:pt x="40893" y="69633"/>
                </a:lnTo>
                <a:lnTo>
                  <a:pt x="73722" y="99821"/>
                </a:lnTo>
                <a:cubicBezTo>
                  <a:pt x="74624" y="100659"/>
                  <a:pt x="75792" y="101091"/>
                  <a:pt x="76986" y="101091"/>
                </a:cubicBezTo>
                <a:lnTo>
                  <a:pt x="78916" y="100685"/>
                </a:lnTo>
                <a:cubicBezTo>
                  <a:pt x="80656" y="99923"/>
                  <a:pt x="81787" y="98196"/>
                  <a:pt x="81787" y="96278"/>
                </a:cubicBezTo>
                <a:lnTo>
                  <a:pt x="81787" y="0"/>
                </a:lnTo>
                <a:cubicBezTo>
                  <a:pt x="79094" y="4293"/>
                  <a:pt x="75297" y="8382"/>
                  <a:pt x="69468" y="10274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5" name="Freeform 33295"/>
          <p:cNvSpPr/>
          <p:nvPr/>
        </p:nvSpPr>
        <p:spPr>
          <a:xfrm rot="0" flipH="0" flipV="0">
            <a:off x="2320556" y="3175901"/>
            <a:ext cx="168173" cy="295604"/>
          </a:xfrm>
          <a:custGeom>
            <a:pathLst>
              <a:path w="168173" h="295604">
                <a:moveTo>
                  <a:pt x="132664" y="149288"/>
                </a:moveTo>
                <a:cubicBezTo>
                  <a:pt x="132664" y="177672"/>
                  <a:pt x="132664" y="205510"/>
                  <a:pt x="132664" y="233361"/>
                </a:cubicBezTo>
                <a:cubicBezTo>
                  <a:pt x="132664" y="244538"/>
                  <a:pt x="132576" y="255726"/>
                  <a:pt x="132689" y="266902"/>
                </a:cubicBezTo>
                <a:cubicBezTo>
                  <a:pt x="132752" y="272566"/>
                  <a:pt x="131471" y="277837"/>
                  <a:pt x="128359" y="282498"/>
                </a:cubicBezTo>
                <a:cubicBezTo>
                  <a:pt x="122276" y="291616"/>
                  <a:pt x="113018" y="295604"/>
                  <a:pt x="102134" y="294245"/>
                </a:cubicBezTo>
                <a:cubicBezTo>
                  <a:pt x="95250" y="293382"/>
                  <a:pt x="89993" y="289978"/>
                  <a:pt x="85471" y="285076"/>
                </a:cubicBezTo>
                <a:cubicBezTo>
                  <a:pt x="84189" y="283692"/>
                  <a:pt x="83376" y="283704"/>
                  <a:pt x="82080" y="285266"/>
                </a:cubicBezTo>
                <a:cubicBezTo>
                  <a:pt x="75514" y="293128"/>
                  <a:pt x="67107" y="295579"/>
                  <a:pt x="57061" y="293991"/>
                </a:cubicBezTo>
                <a:cubicBezTo>
                  <a:pt x="48197" y="292582"/>
                  <a:pt x="42266" y="287514"/>
                  <a:pt x="38380" y="279932"/>
                </a:cubicBezTo>
                <a:cubicBezTo>
                  <a:pt x="36487" y="276224"/>
                  <a:pt x="35700" y="272058"/>
                  <a:pt x="35713" y="267728"/>
                </a:cubicBezTo>
                <a:cubicBezTo>
                  <a:pt x="35789" y="229539"/>
                  <a:pt x="35751" y="191337"/>
                  <a:pt x="35751" y="153136"/>
                </a:cubicBezTo>
                <a:lnTo>
                  <a:pt x="35751" y="150964"/>
                </a:lnTo>
                <a:cubicBezTo>
                  <a:pt x="35776" y="149630"/>
                  <a:pt x="35560" y="148958"/>
                  <a:pt x="34011" y="149897"/>
                </a:cubicBezTo>
                <a:cubicBezTo>
                  <a:pt x="31242" y="151548"/>
                  <a:pt x="28309" y="152551"/>
                  <a:pt x="25032" y="153199"/>
                </a:cubicBezTo>
                <a:cubicBezTo>
                  <a:pt x="13589" y="155472"/>
                  <a:pt x="610" y="145440"/>
                  <a:pt x="369" y="134430"/>
                </a:cubicBezTo>
                <a:cubicBezTo>
                  <a:pt x="178" y="125946"/>
                  <a:pt x="242" y="117450"/>
                  <a:pt x="242" y="108966"/>
                </a:cubicBezTo>
                <a:cubicBezTo>
                  <a:pt x="229" y="84747"/>
                  <a:pt x="432" y="60516"/>
                  <a:pt x="153" y="36297"/>
                </a:cubicBezTo>
                <a:cubicBezTo>
                  <a:pt x="0" y="23647"/>
                  <a:pt x="5195" y="14160"/>
                  <a:pt x="15266" y="7010"/>
                </a:cubicBezTo>
                <a:cubicBezTo>
                  <a:pt x="20854" y="3048"/>
                  <a:pt x="27280" y="1651"/>
                  <a:pt x="33960" y="1067"/>
                </a:cubicBezTo>
                <a:cubicBezTo>
                  <a:pt x="40348" y="508"/>
                  <a:pt x="45619" y="1994"/>
                  <a:pt x="51232" y="5944"/>
                </a:cubicBezTo>
                <a:cubicBezTo>
                  <a:pt x="65443" y="15938"/>
                  <a:pt x="81534" y="18491"/>
                  <a:pt x="98603" y="14364"/>
                </a:cubicBezTo>
                <a:cubicBezTo>
                  <a:pt x="107544" y="12192"/>
                  <a:pt x="115316" y="7887"/>
                  <a:pt x="122492" y="2299"/>
                </a:cubicBezTo>
                <a:lnTo>
                  <a:pt x="124498" y="1041"/>
                </a:lnTo>
                <a:cubicBezTo>
                  <a:pt x="140423" y="0"/>
                  <a:pt x="154419" y="3416"/>
                  <a:pt x="163372" y="18123"/>
                </a:cubicBezTo>
                <a:cubicBezTo>
                  <a:pt x="166242" y="22822"/>
                  <a:pt x="168109" y="27953"/>
                  <a:pt x="168109" y="33579"/>
                </a:cubicBezTo>
                <a:cubicBezTo>
                  <a:pt x="168135" y="66599"/>
                  <a:pt x="168173" y="99619"/>
                  <a:pt x="168109" y="132639"/>
                </a:cubicBezTo>
                <a:cubicBezTo>
                  <a:pt x="168084" y="140983"/>
                  <a:pt x="161226" y="149225"/>
                  <a:pt x="153568" y="152094"/>
                </a:cubicBezTo>
                <a:cubicBezTo>
                  <a:pt x="146049" y="154901"/>
                  <a:pt x="139496" y="153301"/>
                  <a:pt x="132664" y="14928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6" name="Freeform 33296"/>
          <p:cNvSpPr/>
          <p:nvPr/>
        </p:nvSpPr>
        <p:spPr>
          <a:xfrm rot="0" flipH="0" flipV="0">
            <a:off x="2457475" y="3133737"/>
            <a:ext cx="139267" cy="286333"/>
          </a:xfrm>
          <a:custGeom>
            <a:pathLst>
              <a:path w="139267" h="286333">
                <a:moveTo>
                  <a:pt x="105041" y="143649"/>
                </a:moveTo>
                <a:cubicBezTo>
                  <a:pt x="104229" y="144664"/>
                  <a:pt x="104661" y="145960"/>
                  <a:pt x="104661" y="147141"/>
                </a:cubicBezTo>
                <a:cubicBezTo>
                  <a:pt x="104635" y="183679"/>
                  <a:pt x="104635" y="220230"/>
                  <a:pt x="104661" y="256767"/>
                </a:cubicBezTo>
                <a:cubicBezTo>
                  <a:pt x="104661" y="262190"/>
                  <a:pt x="103619" y="267321"/>
                  <a:pt x="100774" y="271957"/>
                </a:cubicBezTo>
                <a:cubicBezTo>
                  <a:pt x="98069" y="276351"/>
                  <a:pt x="94208" y="279551"/>
                  <a:pt x="89560" y="281621"/>
                </a:cubicBezTo>
                <a:cubicBezTo>
                  <a:pt x="79743" y="286003"/>
                  <a:pt x="66941" y="284111"/>
                  <a:pt x="59779" y="275106"/>
                </a:cubicBezTo>
                <a:cubicBezTo>
                  <a:pt x="58255" y="273188"/>
                  <a:pt x="57391" y="273303"/>
                  <a:pt x="55689" y="275322"/>
                </a:cubicBezTo>
                <a:cubicBezTo>
                  <a:pt x="47320" y="285342"/>
                  <a:pt x="32524" y="286333"/>
                  <a:pt x="23152" y="280301"/>
                </a:cubicBezTo>
                <a:cubicBezTo>
                  <a:pt x="16802" y="276211"/>
                  <a:pt x="12141" y="270661"/>
                  <a:pt x="12370" y="261974"/>
                </a:cubicBezTo>
                <a:cubicBezTo>
                  <a:pt x="12763" y="246252"/>
                  <a:pt x="12522" y="230504"/>
                  <a:pt x="12433" y="214768"/>
                </a:cubicBezTo>
                <a:cubicBezTo>
                  <a:pt x="12420" y="212775"/>
                  <a:pt x="12865" y="212114"/>
                  <a:pt x="14998" y="211695"/>
                </a:cubicBezTo>
                <a:cubicBezTo>
                  <a:pt x="28156" y="209092"/>
                  <a:pt x="38392" y="202399"/>
                  <a:pt x="44247" y="189927"/>
                </a:cubicBezTo>
                <a:lnTo>
                  <a:pt x="46114" y="187502"/>
                </a:lnTo>
                <a:lnTo>
                  <a:pt x="47396" y="185482"/>
                </a:lnTo>
                <a:cubicBezTo>
                  <a:pt x="46825" y="182345"/>
                  <a:pt x="48057" y="179386"/>
                  <a:pt x="48120" y="176351"/>
                </a:cubicBezTo>
                <a:cubicBezTo>
                  <a:pt x="48184" y="172833"/>
                  <a:pt x="47968" y="169315"/>
                  <a:pt x="47968" y="165810"/>
                </a:cubicBezTo>
                <a:cubicBezTo>
                  <a:pt x="47955" y="136411"/>
                  <a:pt x="47917" y="107010"/>
                  <a:pt x="47980" y="77610"/>
                </a:cubicBezTo>
                <a:cubicBezTo>
                  <a:pt x="48006" y="56781"/>
                  <a:pt x="35026" y="38316"/>
                  <a:pt x="15621" y="30404"/>
                </a:cubicBezTo>
                <a:cubicBezTo>
                  <a:pt x="11633" y="28778"/>
                  <a:pt x="7391" y="27711"/>
                  <a:pt x="3061" y="27330"/>
                </a:cubicBezTo>
                <a:cubicBezTo>
                  <a:pt x="1041" y="27152"/>
                  <a:pt x="0" y="27025"/>
                  <a:pt x="1244" y="24511"/>
                </a:cubicBezTo>
                <a:cubicBezTo>
                  <a:pt x="4585" y="17729"/>
                  <a:pt x="6934" y="10617"/>
                  <a:pt x="7175" y="2946"/>
                </a:cubicBezTo>
                <a:cubicBezTo>
                  <a:pt x="7239" y="1029"/>
                  <a:pt x="8229" y="406"/>
                  <a:pt x="10160" y="305"/>
                </a:cubicBezTo>
                <a:cubicBezTo>
                  <a:pt x="15291" y="38"/>
                  <a:pt x="19532" y="1016"/>
                  <a:pt x="24003" y="4343"/>
                </a:cubicBezTo>
                <a:cubicBezTo>
                  <a:pt x="38532" y="15151"/>
                  <a:pt x="54940" y="18021"/>
                  <a:pt x="72580" y="13513"/>
                </a:cubicBezTo>
                <a:cubicBezTo>
                  <a:pt x="80785" y="11417"/>
                  <a:pt x="88074" y="7632"/>
                  <a:pt x="94462" y="2070"/>
                </a:cubicBezTo>
                <a:cubicBezTo>
                  <a:pt x="95758" y="927"/>
                  <a:pt x="97282" y="355"/>
                  <a:pt x="99161" y="292"/>
                </a:cubicBezTo>
                <a:cubicBezTo>
                  <a:pt x="107911" y="0"/>
                  <a:pt x="116331" y="965"/>
                  <a:pt x="123849" y="5918"/>
                </a:cubicBezTo>
                <a:cubicBezTo>
                  <a:pt x="130644" y="10388"/>
                  <a:pt x="135279" y="16586"/>
                  <a:pt x="137616" y="24346"/>
                </a:cubicBezTo>
                <a:cubicBezTo>
                  <a:pt x="138988" y="28892"/>
                  <a:pt x="139267" y="33617"/>
                  <a:pt x="139254" y="38405"/>
                </a:cubicBezTo>
                <a:cubicBezTo>
                  <a:pt x="139153" y="67284"/>
                  <a:pt x="139191" y="96177"/>
                  <a:pt x="139216" y="125057"/>
                </a:cubicBezTo>
                <a:cubicBezTo>
                  <a:pt x="139229" y="133909"/>
                  <a:pt x="133285" y="143864"/>
                  <a:pt x="124281" y="146404"/>
                </a:cubicBezTo>
                <a:cubicBezTo>
                  <a:pt x="117220" y="148411"/>
                  <a:pt x="111200" y="147370"/>
                  <a:pt x="105041" y="143649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7" name="Freeform 33297"/>
          <p:cNvSpPr/>
          <p:nvPr/>
        </p:nvSpPr>
        <p:spPr>
          <a:xfrm rot="0" flipH="0" flipV="0">
            <a:off x="2211971" y="3133610"/>
            <a:ext cx="140017" cy="285126"/>
          </a:xfrm>
          <a:custGeom>
            <a:pathLst>
              <a:path w="140017" h="285126">
                <a:moveTo>
                  <a:pt x="876" y="115912"/>
                </a:moveTo>
                <a:cubicBezTo>
                  <a:pt x="876" y="104292"/>
                  <a:pt x="876" y="93637"/>
                  <a:pt x="876" y="82969"/>
                </a:cubicBezTo>
                <a:cubicBezTo>
                  <a:pt x="876" y="81508"/>
                  <a:pt x="534" y="62903"/>
                  <a:pt x="800" y="56413"/>
                </a:cubicBezTo>
                <a:cubicBezTo>
                  <a:pt x="1142" y="47726"/>
                  <a:pt x="597" y="39001"/>
                  <a:pt x="1079" y="30327"/>
                </a:cubicBezTo>
                <a:cubicBezTo>
                  <a:pt x="1561" y="21513"/>
                  <a:pt x="5854" y="14312"/>
                  <a:pt x="12483" y="8534"/>
                </a:cubicBezTo>
                <a:cubicBezTo>
                  <a:pt x="20980" y="1130"/>
                  <a:pt x="31229" y="0"/>
                  <a:pt x="41922" y="457"/>
                </a:cubicBezTo>
                <a:cubicBezTo>
                  <a:pt x="43535" y="520"/>
                  <a:pt x="44348" y="1689"/>
                  <a:pt x="45389" y="2501"/>
                </a:cubicBezTo>
                <a:cubicBezTo>
                  <a:pt x="60718" y="14592"/>
                  <a:pt x="77825" y="18326"/>
                  <a:pt x="96811" y="13677"/>
                </a:cubicBezTo>
                <a:cubicBezTo>
                  <a:pt x="104825" y="11734"/>
                  <a:pt x="112026" y="8178"/>
                  <a:pt x="118287" y="2895"/>
                </a:cubicBezTo>
                <a:cubicBezTo>
                  <a:pt x="120903" y="685"/>
                  <a:pt x="123621" y="368"/>
                  <a:pt x="126771" y="444"/>
                </a:cubicBezTo>
                <a:cubicBezTo>
                  <a:pt x="132803" y="584"/>
                  <a:pt x="132651" y="495"/>
                  <a:pt x="133197" y="6464"/>
                </a:cubicBezTo>
                <a:cubicBezTo>
                  <a:pt x="133794" y="12865"/>
                  <a:pt x="135902" y="18897"/>
                  <a:pt x="138810" y="24599"/>
                </a:cubicBezTo>
                <a:cubicBezTo>
                  <a:pt x="140017" y="26962"/>
                  <a:pt x="139229" y="27292"/>
                  <a:pt x="137058" y="27457"/>
                </a:cubicBezTo>
                <a:cubicBezTo>
                  <a:pt x="128815" y="28092"/>
                  <a:pt x="121424" y="31381"/>
                  <a:pt x="114680" y="35814"/>
                </a:cubicBezTo>
                <a:cubicBezTo>
                  <a:pt x="101840" y="44221"/>
                  <a:pt x="94792" y="56540"/>
                  <a:pt x="92227" y="71513"/>
                </a:cubicBezTo>
                <a:cubicBezTo>
                  <a:pt x="91795" y="74028"/>
                  <a:pt x="92087" y="76670"/>
                  <a:pt x="92087" y="79260"/>
                </a:cubicBezTo>
                <a:cubicBezTo>
                  <a:pt x="92087" y="109689"/>
                  <a:pt x="92341" y="140130"/>
                  <a:pt x="91960" y="170560"/>
                </a:cubicBezTo>
                <a:cubicBezTo>
                  <a:pt x="91820" y="182320"/>
                  <a:pt x="95084" y="192289"/>
                  <a:pt x="103212" y="200684"/>
                </a:cubicBezTo>
                <a:cubicBezTo>
                  <a:pt x="109321" y="207009"/>
                  <a:pt x="116814" y="210704"/>
                  <a:pt x="125488" y="211885"/>
                </a:cubicBezTo>
                <a:cubicBezTo>
                  <a:pt x="127266" y="212139"/>
                  <a:pt x="127634" y="212749"/>
                  <a:pt x="127634" y="214387"/>
                </a:cubicBezTo>
                <a:cubicBezTo>
                  <a:pt x="127583" y="231253"/>
                  <a:pt x="127596" y="248131"/>
                  <a:pt x="127609" y="264997"/>
                </a:cubicBezTo>
                <a:cubicBezTo>
                  <a:pt x="127609" y="268426"/>
                  <a:pt x="125704" y="271207"/>
                  <a:pt x="123926" y="273696"/>
                </a:cubicBezTo>
                <a:cubicBezTo>
                  <a:pt x="121335" y="277341"/>
                  <a:pt x="117881" y="280338"/>
                  <a:pt x="113512" y="282002"/>
                </a:cubicBezTo>
                <a:cubicBezTo>
                  <a:pt x="106438" y="284694"/>
                  <a:pt x="99440" y="284644"/>
                  <a:pt x="92404" y="281799"/>
                </a:cubicBezTo>
                <a:cubicBezTo>
                  <a:pt x="88823" y="280338"/>
                  <a:pt x="86232" y="277709"/>
                  <a:pt x="83832" y="274916"/>
                </a:cubicBezTo>
                <a:cubicBezTo>
                  <a:pt x="82359" y="273176"/>
                  <a:pt x="81266" y="273798"/>
                  <a:pt x="80301" y="274992"/>
                </a:cubicBezTo>
                <a:cubicBezTo>
                  <a:pt x="73685" y="283183"/>
                  <a:pt x="64744" y="285126"/>
                  <a:pt x="55117" y="283424"/>
                </a:cubicBezTo>
                <a:cubicBezTo>
                  <a:pt x="46278" y="281850"/>
                  <a:pt x="37807" y="274725"/>
                  <a:pt x="36207" y="264641"/>
                </a:cubicBezTo>
                <a:cubicBezTo>
                  <a:pt x="34937" y="256627"/>
                  <a:pt x="35166" y="248639"/>
                  <a:pt x="35915" y="240613"/>
                </a:cubicBezTo>
                <a:cubicBezTo>
                  <a:pt x="36181" y="237870"/>
                  <a:pt x="35343" y="235126"/>
                  <a:pt x="35356" y="232332"/>
                </a:cubicBezTo>
                <a:cubicBezTo>
                  <a:pt x="35445" y="203910"/>
                  <a:pt x="35420" y="175500"/>
                  <a:pt x="35432" y="147077"/>
                </a:cubicBezTo>
                <a:cubicBezTo>
                  <a:pt x="35432" y="143509"/>
                  <a:pt x="35394" y="143445"/>
                  <a:pt x="32397" y="145045"/>
                </a:cubicBezTo>
                <a:cubicBezTo>
                  <a:pt x="19570" y="151903"/>
                  <a:pt x="4686" y="145033"/>
                  <a:pt x="1269" y="131037"/>
                </a:cubicBezTo>
                <a:cubicBezTo>
                  <a:pt x="0" y="125830"/>
                  <a:pt x="1053" y="120318"/>
                  <a:pt x="876" y="115912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8" name="Freeform 33298"/>
          <p:cNvSpPr/>
          <p:nvPr/>
        </p:nvSpPr>
        <p:spPr>
          <a:xfrm rot="0" flipH="0" flipV="0">
            <a:off x="2360841" y="3087878"/>
            <a:ext cx="87769" cy="87947"/>
          </a:xfrm>
          <a:custGeom>
            <a:pathLst>
              <a:path w="87769" h="87947">
                <a:moveTo>
                  <a:pt x="43891" y="87401"/>
                </a:moveTo>
                <a:cubicBezTo>
                  <a:pt x="20168" y="87921"/>
                  <a:pt x="0" y="67882"/>
                  <a:pt x="127" y="43828"/>
                </a:cubicBezTo>
                <a:cubicBezTo>
                  <a:pt x="254" y="19431"/>
                  <a:pt x="19711" y="51"/>
                  <a:pt x="44094" y="25"/>
                </a:cubicBezTo>
                <a:cubicBezTo>
                  <a:pt x="68313" y="0"/>
                  <a:pt x="87769" y="19901"/>
                  <a:pt x="87706" y="44183"/>
                </a:cubicBezTo>
                <a:cubicBezTo>
                  <a:pt x="87629" y="67958"/>
                  <a:pt x="67640" y="87947"/>
                  <a:pt x="43891" y="87401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9" name="Freeform 33299"/>
          <p:cNvSpPr/>
          <p:nvPr/>
        </p:nvSpPr>
        <p:spPr>
          <a:xfrm rot="0" flipH="0" flipV="0">
            <a:off x="2359139" y="2950121"/>
            <a:ext cx="88328" cy="86244"/>
          </a:xfrm>
          <a:custGeom>
            <a:pathLst>
              <a:path w="88328" h="86244">
                <a:moveTo>
                  <a:pt x="87706" y="43357"/>
                </a:moveTo>
                <a:cubicBezTo>
                  <a:pt x="87681" y="66293"/>
                  <a:pt x="68631" y="83997"/>
                  <a:pt x="48337" y="84962"/>
                </a:cubicBezTo>
                <a:cubicBezTo>
                  <a:pt x="21476" y="86244"/>
                  <a:pt x="5499" y="66064"/>
                  <a:pt x="3505" y="48614"/>
                </a:cubicBezTo>
                <a:cubicBezTo>
                  <a:pt x="0" y="17907"/>
                  <a:pt x="23953" y="0"/>
                  <a:pt x="46000" y="317"/>
                </a:cubicBezTo>
                <a:cubicBezTo>
                  <a:pt x="68771" y="647"/>
                  <a:pt x="88328" y="19278"/>
                  <a:pt x="87706" y="43357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0" name="Freeform 33300"/>
          <p:cNvSpPr/>
          <p:nvPr/>
        </p:nvSpPr>
        <p:spPr>
          <a:xfrm rot="0" flipH="0" flipV="0">
            <a:off x="2251151" y="3047530"/>
            <a:ext cx="85584" cy="85280"/>
          </a:xfrm>
          <a:custGeom>
            <a:pathLst>
              <a:path w="85584" h="85280">
                <a:moveTo>
                  <a:pt x="42811" y="84988"/>
                </a:moveTo>
                <a:cubicBezTo>
                  <a:pt x="20079" y="85102"/>
                  <a:pt x="0" y="66446"/>
                  <a:pt x="622" y="41783"/>
                </a:cubicBezTo>
                <a:cubicBezTo>
                  <a:pt x="1181" y="19495"/>
                  <a:pt x="19697" y="0"/>
                  <a:pt x="43903" y="635"/>
                </a:cubicBezTo>
                <a:cubicBezTo>
                  <a:pt x="66394" y="1232"/>
                  <a:pt x="85584" y="19698"/>
                  <a:pt x="85292" y="43396"/>
                </a:cubicBezTo>
                <a:cubicBezTo>
                  <a:pt x="85013" y="66751"/>
                  <a:pt x="65874" y="85280"/>
                  <a:pt x="42811" y="8498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1" name="Freeform 33301"/>
          <p:cNvSpPr/>
          <p:nvPr/>
        </p:nvSpPr>
        <p:spPr>
          <a:xfrm rot="0" flipH="0" flipV="0">
            <a:off x="2472943" y="3048076"/>
            <a:ext cx="85559" cy="86296"/>
          </a:xfrm>
          <a:custGeom>
            <a:pathLst>
              <a:path w="85559" h="86296">
                <a:moveTo>
                  <a:pt x="84378" y="41986"/>
                </a:moveTo>
                <a:cubicBezTo>
                  <a:pt x="85559" y="65087"/>
                  <a:pt x="65024" y="83083"/>
                  <a:pt x="46367" y="84378"/>
                </a:cubicBezTo>
                <a:cubicBezTo>
                  <a:pt x="18656" y="86296"/>
                  <a:pt x="101" y="64312"/>
                  <a:pt x="51" y="42227"/>
                </a:cubicBezTo>
                <a:cubicBezTo>
                  <a:pt x="0" y="18098"/>
                  <a:pt x="19659" y="115"/>
                  <a:pt x="42278" y="64"/>
                </a:cubicBezTo>
                <a:cubicBezTo>
                  <a:pt x="65125" y="0"/>
                  <a:pt x="84239" y="18530"/>
                  <a:pt x="84378" y="41986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2" name="Freeform 33302"/>
          <p:cNvSpPr/>
          <p:nvPr/>
        </p:nvSpPr>
        <p:spPr>
          <a:xfrm rot="0" flipH="0" flipV="0">
            <a:off x="2332558" y="3036316"/>
            <a:ext cx="143521" cy="64947"/>
          </a:xfrm>
          <a:custGeom>
            <a:pathLst>
              <a:path w="143521" h="64947">
                <a:moveTo>
                  <a:pt x="124091" y="64947"/>
                </a:moveTo>
                <a:cubicBezTo>
                  <a:pt x="101968" y="27241"/>
                  <a:pt x="46444" y="23012"/>
                  <a:pt x="20409" y="64401"/>
                </a:cubicBezTo>
                <a:cubicBezTo>
                  <a:pt x="19520" y="63233"/>
                  <a:pt x="19964" y="61976"/>
                  <a:pt x="20104" y="60884"/>
                </a:cubicBezTo>
                <a:cubicBezTo>
                  <a:pt x="21577" y="49326"/>
                  <a:pt x="19088" y="38506"/>
                  <a:pt x="14135" y="28168"/>
                </a:cubicBezTo>
                <a:cubicBezTo>
                  <a:pt x="11277" y="22199"/>
                  <a:pt x="7340" y="16992"/>
                  <a:pt x="2451" y="12484"/>
                </a:cubicBezTo>
                <a:cubicBezTo>
                  <a:pt x="0" y="10249"/>
                  <a:pt x="317" y="9741"/>
                  <a:pt x="2921" y="7569"/>
                </a:cubicBezTo>
                <a:cubicBezTo>
                  <a:pt x="11404" y="508"/>
                  <a:pt x="21463" y="0"/>
                  <a:pt x="31750" y="292"/>
                </a:cubicBezTo>
                <a:lnTo>
                  <a:pt x="34506" y="1486"/>
                </a:lnTo>
                <a:cubicBezTo>
                  <a:pt x="47955" y="12458"/>
                  <a:pt x="63246" y="17221"/>
                  <a:pt x="80530" y="14719"/>
                </a:cubicBezTo>
                <a:cubicBezTo>
                  <a:pt x="91008" y="13220"/>
                  <a:pt x="100304" y="8826"/>
                  <a:pt x="108496" y="2159"/>
                </a:cubicBezTo>
                <a:cubicBezTo>
                  <a:pt x="109652" y="1219"/>
                  <a:pt x="110833" y="368"/>
                  <a:pt x="112293" y="317"/>
                </a:cubicBezTo>
                <a:cubicBezTo>
                  <a:pt x="119888" y="101"/>
                  <a:pt x="127520" y="50"/>
                  <a:pt x="134568" y="3492"/>
                </a:cubicBezTo>
                <a:cubicBezTo>
                  <a:pt x="137146" y="4750"/>
                  <a:pt x="139534" y="6439"/>
                  <a:pt x="141820" y="8191"/>
                </a:cubicBezTo>
                <a:cubicBezTo>
                  <a:pt x="143153" y="9195"/>
                  <a:pt x="143521" y="10363"/>
                  <a:pt x="141845" y="11950"/>
                </a:cubicBezTo>
                <a:cubicBezTo>
                  <a:pt x="135190" y="18338"/>
                  <a:pt x="130110" y="25920"/>
                  <a:pt x="127037" y="34594"/>
                </a:cubicBezTo>
                <a:cubicBezTo>
                  <a:pt x="124103" y="42900"/>
                  <a:pt x="123177" y="51587"/>
                  <a:pt x="124306" y="60414"/>
                </a:cubicBezTo>
                <a:cubicBezTo>
                  <a:pt x="124459" y="61646"/>
                  <a:pt x="124446" y="62890"/>
                  <a:pt x="124497" y="64122"/>
                </a:cubicBezTo>
                <a:lnTo>
                  <a:pt x="124091" y="64947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3" name="Freeform 33303"/>
          <p:cNvSpPr/>
          <p:nvPr/>
        </p:nvSpPr>
        <p:spPr>
          <a:xfrm rot="0" flipH="0" flipV="0">
            <a:off x="2352128" y="3101518"/>
            <a:ext cx="202" cy="507"/>
          </a:xfrm>
          <a:custGeom>
            <a:pathLst>
              <a:path w="202" h="507">
                <a:moveTo>
                  <a:pt x="63" y="0"/>
                </a:moveTo>
                <a:lnTo>
                  <a:pt x="202" y="12"/>
                </a:lnTo>
                <a:lnTo>
                  <a:pt x="88" y="507"/>
                </a:lnTo>
                <a:lnTo>
                  <a:pt x="0" y="253"/>
                </a:lnTo>
                <a:lnTo>
                  <a:pt x="63" y="0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4" name="Freeform 33304"/>
          <p:cNvSpPr/>
          <p:nvPr/>
        </p:nvSpPr>
        <p:spPr>
          <a:xfrm rot="0" flipH="0" flipV="0">
            <a:off x="2215654" y="2350224"/>
            <a:ext cx="184631" cy="324560"/>
          </a:xfrm>
          <a:custGeom>
            <a:pathLst>
              <a:path w="184631" h="324560">
                <a:moveTo>
                  <a:pt x="145643" y="163918"/>
                </a:moveTo>
                <a:cubicBezTo>
                  <a:pt x="145643" y="195071"/>
                  <a:pt x="145643" y="225652"/>
                  <a:pt x="145643" y="256221"/>
                </a:cubicBezTo>
                <a:cubicBezTo>
                  <a:pt x="145643" y="268502"/>
                  <a:pt x="145555" y="280783"/>
                  <a:pt x="145681" y="293051"/>
                </a:cubicBezTo>
                <a:cubicBezTo>
                  <a:pt x="145744" y="299274"/>
                  <a:pt x="144348" y="305065"/>
                  <a:pt x="140932" y="310171"/>
                </a:cubicBezTo>
                <a:cubicBezTo>
                  <a:pt x="134239" y="320191"/>
                  <a:pt x="124079" y="324560"/>
                  <a:pt x="112141" y="323074"/>
                </a:cubicBezTo>
                <a:cubicBezTo>
                  <a:pt x="104572" y="322121"/>
                  <a:pt x="98806" y="318388"/>
                  <a:pt x="93828" y="313003"/>
                </a:cubicBezTo>
                <a:cubicBezTo>
                  <a:pt x="92430" y="311479"/>
                  <a:pt x="91529" y="311491"/>
                  <a:pt x="90106" y="313206"/>
                </a:cubicBezTo>
                <a:cubicBezTo>
                  <a:pt x="82905" y="321842"/>
                  <a:pt x="73673" y="324534"/>
                  <a:pt x="62649" y="322795"/>
                </a:cubicBezTo>
                <a:cubicBezTo>
                  <a:pt x="52895" y="321245"/>
                  <a:pt x="46393" y="315695"/>
                  <a:pt x="42126" y="307351"/>
                </a:cubicBezTo>
                <a:cubicBezTo>
                  <a:pt x="40043" y="303287"/>
                  <a:pt x="39192" y="298703"/>
                  <a:pt x="39205" y="293965"/>
                </a:cubicBezTo>
                <a:cubicBezTo>
                  <a:pt x="39281" y="252017"/>
                  <a:pt x="39243" y="210082"/>
                  <a:pt x="39243" y="168147"/>
                </a:cubicBezTo>
                <a:lnTo>
                  <a:pt x="39243" y="165759"/>
                </a:lnTo>
                <a:cubicBezTo>
                  <a:pt x="39268" y="164286"/>
                  <a:pt x="39040" y="163550"/>
                  <a:pt x="37338" y="164578"/>
                </a:cubicBezTo>
                <a:cubicBezTo>
                  <a:pt x="34290" y="166407"/>
                  <a:pt x="31077" y="167499"/>
                  <a:pt x="27470" y="168210"/>
                </a:cubicBezTo>
                <a:cubicBezTo>
                  <a:pt x="14910" y="170712"/>
                  <a:pt x="660" y="159689"/>
                  <a:pt x="381" y="147599"/>
                </a:cubicBezTo>
                <a:cubicBezTo>
                  <a:pt x="178" y="138290"/>
                  <a:pt x="254" y="128968"/>
                  <a:pt x="241" y="119646"/>
                </a:cubicBezTo>
                <a:cubicBezTo>
                  <a:pt x="229" y="93053"/>
                  <a:pt x="457" y="66459"/>
                  <a:pt x="152" y="39852"/>
                </a:cubicBezTo>
                <a:cubicBezTo>
                  <a:pt x="0" y="25971"/>
                  <a:pt x="5689" y="15532"/>
                  <a:pt x="16751" y="7696"/>
                </a:cubicBezTo>
                <a:cubicBezTo>
                  <a:pt x="22885" y="3340"/>
                  <a:pt x="29947" y="1803"/>
                  <a:pt x="37274" y="1168"/>
                </a:cubicBezTo>
                <a:cubicBezTo>
                  <a:pt x="44285" y="558"/>
                  <a:pt x="50076" y="2184"/>
                  <a:pt x="56248" y="6527"/>
                </a:cubicBezTo>
                <a:cubicBezTo>
                  <a:pt x="71844" y="17500"/>
                  <a:pt x="89509" y="20307"/>
                  <a:pt x="108242" y="15760"/>
                </a:cubicBezTo>
                <a:cubicBezTo>
                  <a:pt x="118072" y="13385"/>
                  <a:pt x="126606" y="8661"/>
                  <a:pt x="134480" y="2527"/>
                </a:cubicBezTo>
                <a:lnTo>
                  <a:pt x="136677" y="1143"/>
                </a:lnTo>
                <a:cubicBezTo>
                  <a:pt x="154177" y="0"/>
                  <a:pt x="169544" y="3759"/>
                  <a:pt x="179374" y="19900"/>
                </a:cubicBezTo>
                <a:cubicBezTo>
                  <a:pt x="182511" y="25057"/>
                  <a:pt x="184568" y="30696"/>
                  <a:pt x="184581" y="36855"/>
                </a:cubicBezTo>
                <a:cubicBezTo>
                  <a:pt x="184593" y="73113"/>
                  <a:pt x="184631" y="109372"/>
                  <a:pt x="184555" y="145630"/>
                </a:cubicBezTo>
                <a:cubicBezTo>
                  <a:pt x="184543" y="154800"/>
                  <a:pt x="177012" y="163842"/>
                  <a:pt x="168604" y="166991"/>
                </a:cubicBezTo>
                <a:cubicBezTo>
                  <a:pt x="160336" y="170077"/>
                  <a:pt x="153148" y="168324"/>
                  <a:pt x="145643" y="16391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5" name="Freeform 33305"/>
          <p:cNvSpPr/>
          <p:nvPr/>
        </p:nvSpPr>
        <p:spPr>
          <a:xfrm rot="0" flipH="0" flipV="0">
            <a:off x="2259876" y="2253577"/>
            <a:ext cx="96367" cy="96557"/>
          </a:xfrm>
          <a:custGeom>
            <a:pathLst>
              <a:path w="96367" h="96557">
                <a:moveTo>
                  <a:pt x="48196" y="95961"/>
                </a:moveTo>
                <a:cubicBezTo>
                  <a:pt x="22136" y="96532"/>
                  <a:pt x="0" y="74524"/>
                  <a:pt x="140" y="48121"/>
                </a:cubicBezTo>
                <a:cubicBezTo>
                  <a:pt x="279" y="21324"/>
                  <a:pt x="21628" y="51"/>
                  <a:pt x="48424" y="26"/>
                </a:cubicBezTo>
                <a:cubicBezTo>
                  <a:pt x="75005" y="0"/>
                  <a:pt x="96367" y="21844"/>
                  <a:pt x="96290" y="48514"/>
                </a:cubicBezTo>
                <a:cubicBezTo>
                  <a:pt x="96214" y="74613"/>
                  <a:pt x="74269" y="96557"/>
                  <a:pt x="48196" y="95961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6" name="Freeform 33306"/>
          <p:cNvSpPr/>
          <p:nvPr/>
        </p:nvSpPr>
        <p:spPr>
          <a:xfrm rot="0" flipH="0" flipV="0">
            <a:off x="2250312" y="2268550"/>
            <a:ext cx="215" cy="558"/>
          </a:xfrm>
          <a:custGeom>
            <a:pathLst>
              <a:path w="215" h="558">
                <a:moveTo>
                  <a:pt x="76" y="0"/>
                </a:moveTo>
                <a:lnTo>
                  <a:pt x="215" y="12"/>
                </a:lnTo>
                <a:lnTo>
                  <a:pt x="88" y="558"/>
                </a:lnTo>
                <a:lnTo>
                  <a:pt x="0" y="279"/>
                </a:lnTo>
                <a:lnTo>
                  <a:pt x="76" y="0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7" name="Freeform 33307"/>
          <p:cNvSpPr/>
          <p:nvPr/>
        </p:nvSpPr>
        <p:spPr>
          <a:xfrm rot="0" flipH="0" flipV="0">
            <a:off x="2408923" y="2350224"/>
            <a:ext cx="184644" cy="324560"/>
          </a:xfrm>
          <a:custGeom>
            <a:pathLst>
              <a:path w="184644" h="324560">
                <a:moveTo>
                  <a:pt x="145656" y="163918"/>
                </a:moveTo>
                <a:cubicBezTo>
                  <a:pt x="145656" y="195071"/>
                  <a:pt x="145656" y="225652"/>
                  <a:pt x="145656" y="256221"/>
                </a:cubicBezTo>
                <a:cubicBezTo>
                  <a:pt x="145656" y="268502"/>
                  <a:pt x="145568" y="280783"/>
                  <a:pt x="145694" y="293051"/>
                </a:cubicBezTo>
                <a:cubicBezTo>
                  <a:pt x="145757" y="299274"/>
                  <a:pt x="144348" y="305065"/>
                  <a:pt x="140932" y="310171"/>
                </a:cubicBezTo>
                <a:cubicBezTo>
                  <a:pt x="134252" y="320191"/>
                  <a:pt x="124092" y="324560"/>
                  <a:pt x="112141" y="323074"/>
                </a:cubicBezTo>
                <a:cubicBezTo>
                  <a:pt x="104585" y="322121"/>
                  <a:pt x="98806" y="318388"/>
                  <a:pt x="93841" y="313003"/>
                </a:cubicBezTo>
                <a:cubicBezTo>
                  <a:pt x="92443" y="311479"/>
                  <a:pt x="91542" y="311491"/>
                  <a:pt x="90107" y="313206"/>
                </a:cubicBezTo>
                <a:cubicBezTo>
                  <a:pt x="82906" y="321842"/>
                  <a:pt x="73673" y="324534"/>
                  <a:pt x="62649" y="322795"/>
                </a:cubicBezTo>
                <a:cubicBezTo>
                  <a:pt x="52908" y="321245"/>
                  <a:pt x="46406" y="315695"/>
                  <a:pt x="42126" y="307351"/>
                </a:cubicBezTo>
                <a:cubicBezTo>
                  <a:pt x="40056" y="303287"/>
                  <a:pt x="39205" y="298703"/>
                  <a:pt x="39205" y="293965"/>
                </a:cubicBezTo>
                <a:cubicBezTo>
                  <a:pt x="39281" y="252017"/>
                  <a:pt x="39256" y="210082"/>
                  <a:pt x="39256" y="168147"/>
                </a:cubicBezTo>
                <a:lnTo>
                  <a:pt x="39256" y="165759"/>
                </a:lnTo>
                <a:cubicBezTo>
                  <a:pt x="39281" y="164286"/>
                  <a:pt x="39040" y="163550"/>
                  <a:pt x="37338" y="164578"/>
                </a:cubicBezTo>
                <a:cubicBezTo>
                  <a:pt x="34303" y="166407"/>
                  <a:pt x="31090" y="167499"/>
                  <a:pt x="27483" y="168210"/>
                </a:cubicBezTo>
                <a:cubicBezTo>
                  <a:pt x="14923" y="170712"/>
                  <a:pt x="661" y="159689"/>
                  <a:pt x="394" y="147599"/>
                </a:cubicBezTo>
                <a:cubicBezTo>
                  <a:pt x="191" y="138290"/>
                  <a:pt x="254" y="128968"/>
                  <a:pt x="254" y="119646"/>
                </a:cubicBezTo>
                <a:cubicBezTo>
                  <a:pt x="242" y="93053"/>
                  <a:pt x="470" y="66459"/>
                  <a:pt x="165" y="39852"/>
                </a:cubicBezTo>
                <a:cubicBezTo>
                  <a:pt x="0" y="25971"/>
                  <a:pt x="5690" y="15532"/>
                  <a:pt x="16764" y="7696"/>
                </a:cubicBezTo>
                <a:cubicBezTo>
                  <a:pt x="22886" y="3340"/>
                  <a:pt x="29947" y="1803"/>
                  <a:pt x="37287" y="1168"/>
                </a:cubicBezTo>
                <a:cubicBezTo>
                  <a:pt x="44298" y="558"/>
                  <a:pt x="50089" y="2184"/>
                  <a:pt x="56249" y="6527"/>
                </a:cubicBezTo>
                <a:cubicBezTo>
                  <a:pt x="71857" y="17500"/>
                  <a:pt x="89522" y="20307"/>
                  <a:pt x="108255" y="15760"/>
                </a:cubicBezTo>
                <a:cubicBezTo>
                  <a:pt x="118072" y="13385"/>
                  <a:pt x="126606" y="8661"/>
                  <a:pt x="134493" y="2527"/>
                </a:cubicBezTo>
                <a:lnTo>
                  <a:pt x="136690" y="1143"/>
                </a:lnTo>
                <a:cubicBezTo>
                  <a:pt x="154177" y="0"/>
                  <a:pt x="169544" y="3759"/>
                  <a:pt x="179374" y="19900"/>
                </a:cubicBezTo>
                <a:cubicBezTo>
                  <a:pt x="182524" y="25057"/>
                  <a:pt x="184581" y="30696"/>
                  <a:pt x="184581" y="36855"/>
                </a:cubicBezTo>
                <a:cubicBezTo>
                  <a:pt x="184606" y="73113"/>
                  <a:pt x="184644" y="109372"/>
                  <a:pt x="184568" y="145630"/>
                </a:cubicBezTo>
                <a:cubicBezTo>
                  <a:pt x="184543" y="154800"/>
                  <a:pt x="177012" y="163842"/>
                  <a:pt x="168604" y="166991"/>
                </a:cubicBezTo>
                <a:cubicBezTo>
                  <a:pt x="160349" y="170077"/>
                  <a:pt x="153161" y="168324"/>
                  <a:pt x="145656" y="16391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8" name="Freeform 33308"/>
          <p:cNvSpPr/>
          <p:nvPr/>
        </p:nvSpPr>
        <p:spPr>
          <a:xfrm rot="0" flipH="0" flipV="0">
            <a:off x="2453157" y="2253577"/>
            <a:ext cx="96354" cy="96557"/>
          </a:xfrm>
          <a:custGeom>
            <a:pathLst>
              <a:path w="96354" h="96557">
                <a:moveTo>
                  <a:pt x="48183" y="95961"/>
                </a:moveTo>
                <a:cubicBezTo>
                  <a:pt x="22136" y="96532"/>
                  <a:pt x="0" y="74524"/>
                  <a:pt x="139" y="48121"/>
                </a:cubicBezTo>
                <a:cubicBezTo>
                  <a:pt x="279" y="21324"/>
                  <a:pt x="21628" y="51"/>
                  <a:pt x="48411" y="26"/>
                </a:cubicBezTo>
                <a:cubicBezTo>
                  <a:pt x="75005" y="0"/>
                  <a:pt x="96354" y="21844"/>
                  <a:pt x="96277" y="48514"/>
                </a:cubicBezTo>
                <a:cubicBezTo>
                  <a:pt x="96214" y="74613"/>
                  <a:pt x="74256" y="96557"/>
                  <a:pt x="48183" y="95961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9" name="Freeform 33309"/>
          <p:cNvSpPr/>
          <p:nvPr/>
        </p:nvSpPr>
        <p:spPr>
          <a:xfrm rot="0" flipH="0" flipV="0">
            <a:off x="2443581" y="2268550"/>
            <a:ext cx="228" cy="558"/>
          </a:xfrm>
          <a:custGeom>
            <a:pathLst>
              <a:path w="228" h="558">
                <a:moveTo>
                  <a:pt x="76" y="0"/>
                </a:moveTo>
                <a:lnTo>
                  <a:pt x="228" y="12"/>
                </a:lnTo>
                <a:lnTo>
                  <a:pt x="101" y="558"/>
                </a:lnTo>
                <a:lnTo>
                  <a:pt x="0" y="279"/>
                </a:lnTo>
                <a:lnTo>
                  <a:pt x="76" y="0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0" name="Freeform 33310"/>
          <p:cNvSpPr/>
          <p:nvPr/>
        </p:nvSpPr>
        <p:spPr>
          <a:xfrm rot="0" flipH="0" flipV="0">
            <a:off x="2168169" y="3780879"/>
            <a:ext cx="454761" cy="461910"/>
          </a:xfrm>
          <a:custGeom>
            <a:pathLst>
              <a:path w="454761" h="461910">
                <a:moveTo>
                  <a:pt x="287350" y="390575"/>
                </a:moveTo>
                <a:cubicBezTo>
                  <a:pt x="284849" y="410158"/>
                  <a:pt x="286207" y="428294"/>
                  <a:pt x="291287" y="446010"/>
                </a:cubicBezTo>
                <a:cubicBezTo>
                  <a:pt x="292912" y="451674"/>
                  <a:pt x="290321" y="452309"/>
                  <a:pt x="285928" y="453109"/>
                </a:cubicBezTo>
                <a:cubicBezTo>
                  <a:pt x="238113" y="461910"/>
                  <a:pt x="192329" y="455980"/>
                  <a:pt x="149365" y="433043"/>
                </a:cubicBezTo>
                <a:cubicBezTo>
                  <a:pt x="18834" y="363372"/>
                  <a:pt x="0" y="186626"/>
                  <a:pt x="112662" y="90627"/>
                </a:cubicBezTo>
                <a:cubicBezTo>
                  <a:pt x="219024" y="0"/>
                  <a:pt x="387159" y="42291"/>
                  <a:pt x="438302" y="172351"/>
                </a:cubicBezTo>
                <a:cubicBezTo>
                  <a:pt x="450659" y="203784"/>
                  <a:pt x="454761" y="236144"/>
                  <a:pt x="452284" y="269608"/>
                </a:cubicBezTo>
                <a:cubicBezTo>
                  <a:pt x="451954" y="274040"/>
                  <a:pt x="451230" y="275450"/>
                  <a:pt x="446023" y="274637"/>
                </a:cubicBezTo>
                <a:cubicBezTo>
                  <a:pt x="410425" y="269075"/>
                  <a:pt x="377367" y="275818"/>
                  <a:pt x="347459" y="296430"/>
                </a:cubicBezTo>
                <a:cubicBezTo>
                  <a:pt x="344627" y="298386"/>
                  <a:pt x="341960" y="301841"/>
                  <a:pt x="340689" y="294703"/>
                </a:cubicBezTo>
                <a:cubicBezTo>
                  <a:pt x="335749" y="267081"/>
                  <a:pt x="318198" y="249771"/>
                  <a:pt x="292950" y="240131"/>
                </a:cubicBezTo>
                <a:cubicBezTo>
                  <a:pt x="276467" y="233845"/>
                  <a:pt x="259296" y="229311"/>
                  <a:pt x="242418" y="224066"/>
                </a:cubicBezTo>
                <a:cubicBezTo>
                  <a:pt x="218821" y="216713"/>
                  <a:pt x="206032" y="199517"/>
                  <a:pt x="207569" y="177076"/>
                </a:cubicBezTo>
                <a:cubicBezTo>
                  <a:pt x="208763" y="159651"/>
                  <a:pt x="223939" y="144665"/>
                  <a:pt x="243129" y="141960"/>
                </a:cubicBezTo>
                <a:cubicBezTo>
                  <a:pt x="259906" y="139611"/>
                  <a:pt x="276924" y="150177"/>
                  <a:pt x="282639" y="166662"/>
                </a:cubicBezTo>
                <a:cubicBezTo>
                  <a:pt x="284379" y="171666"/>
                  <a:pt x="285687" y="176809"/>
                  <a:pt x="287300" y="181864"/>
                </a:cubicBezTo>
                <a:cubicBezTo>
                  <a:pt x="291477" y="194881"/>
                  <a:pt x="302348" y="201549"/>
                  <a:pt x="315188" y="199060"/>
                </a:cubicBezTo>
                <a:cubicBezTo>
                  <a:pt x="328269" y="196532"/>
                  <a:pt x="336778" y="185623"/>
                  <a:pt x="335749" y="172288"/>
                </a:cubicBezTo>
                <a:cubicBezTo>
                  <a:pt x="334682" y="158496"/>
                  <a:pt x="328104" y="147015"/>
                  <a:pt x="319557" y="136626"/>
                </a:cubicBezTo>
                <a:cubicBezTo>
                  <a:pt x="306565" y="120878"/>
                  <a:pt x="289966" y="110541"/>
                  <a:pt x="270142" y="105803"/>
                </a:cubicBezTo>
                <a:cubicBezTo>
                  <a:pt x="264452" y="104444"/>
                  <a:pt x="261785" y="102806"/>
                  <a:pt x="261912" y="96177"/>
                </a:cubicBezTo>
                <a:cubicBezTo>
                  <a:pt x="262128" y="84963"/>
                  <a:pt x="255156" y="77660"/>
                  <a:pt x="245987" y="77648"/>
                </a:cubicBezTo>
                <a:cubicBezTo>
                  <a:pt x="236766" y="77635"/>
                  <a:pt x="229781" y="84861"/>
                  <a:pt x="229896" y="96050"/>
                </a:cubicBezTo>
                <a:cubicBezTo>
                  <a:pt x="229972" y="102527"/>
                  <a:pt x="227572" y="104241"/>
                  <a:pt x="221780" y="105702"/>
                </a:cubicBezTo>
                <a:cubicBezTo>
                  <a:pt x="174282" y="117589"/>
                  <a:pt x="147816" y="162484"/>
                  <a:pt x="159792" y="209956"/>
                </a:cubicBezTo>
                <a:cubicBezTo>
                  <a:pt x="165062" y="230810"/>
                  <a:pt x="178638" y="244906"/>
                  <a:pt x="196380" y="255663"/>
                </a:cubicBezTo>
                <a:cubicBezTo>
                  <a:pt x="213703" y="266154"/>
                  <a:pt x="232779" y="272313"/>
                  <a:pt x="252095" y="277812"/>
                </a:cubicBezTo>
                <a:cubicBezTo>
                  <a:pt x="261785" y="280568"/>
                  <a:pt x="271158" y="283997"/>
                  <a:pt x="279311" y="290157"/>
                </a:cubicBezTo>
                <a:cubicBezTo>
                  <a:pt x="294728" y="301777"/>
                  <a:pt x="297675" y="325513"/>
                  <a:pt x="285560" y="340576"/>
                </a:cubicBezTo>
                <a:cubicBezTo>
                  <a:pt x="265113" y="365950"/>
                  <a:pt x="223584" y="363207"/>
                  <a:pt x="207061" y="335178"/>
                </a:cubicBezTo>
                <a:cubicBezTo>
                  <a:pt x="203480" y="329120"/>
                  <a:pt x="200902" y="322465"/>
                  <a:pt x="197968" y="316027"/>
                </a:cubicBezTo>
                <a:cubicBezTo>
                  <a:pt x="191948" y="302844"/>
                  <a:pt x="179947" y="297103"/>
                  <a:pt x="166980" y="301294"/>
                </a:cubicBezTo>
                <a:cubicBezTo>
                  <a:pt x="154077" y="305460"/>
                  <a:pt x="146507" y="318617"/>
                  <a:pt x="150368" y="332333"/>
                </a:cubicBezTo>
                <a:cubicBezTo>
                  <a:pt x="158052" y="359664"/>
                  <a:pt x="175463" y="378549"/>
                  <a:pt x="202007" y="388836"/>
                </a:cubicBezTo>
                <a:cubicBezTo>
                  <a:pt x="205029" y="390004"/>
                  <a:pt x="208128" y="391197"/>
                  <a:pt x="211290" y="391730"/>
                </a:cubicBezTo>
                <a:cubicBezTo>
                  <a:pt x="222060" y="393521"/>
                  <a:pt x="232093" y="394613"/>
                  <a:pt x="231255" y="410272"/>
                </a:cubicBezTo>
                <a:cubicBezTo>
                  <a:pt x="230861" y="417397"/>
                  <a:pt x="238417" y="421232"/>
                  <a:pt x="246063" y="421296"/>
                </a:cubicBezTo>
                <a:cubicBezTo>
                  <a:pt x="253848" y="421359"/>
                  <a:pt x="260922" y="417219"/>
                  <a:pt x="260706" y="410082"/>
                </a:cubicBezTo>
                <a:cubicBezTo>
                  <a:pt x="260261" y="395731"/>
                  <a:pt x="268910" y="393724"/>
                  <a:pt x="279489" y="392441"/>
                </a:cubicBezTo>
                <a:cubicBezTo>
                  <a:pt x="281788" y="392162"/>
                  <a:pt x="284023" y="391375"/>
                  <a:pt x="287350" y="390575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311" name="Picture 33311"/>
          <p:cNvPicPr>
            <a:picLocks noChangeAspect="0" noChangeArrowheads="1"/>
          </p:cNvPicPr>
          <p:nvPr/>
        </p:nvPicPr>
        <p:blipFill>
          <a:blip r:embed="rId333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61198" y="4059597"/>
            <a:ext cx="262039" cy="262851"/>
          </a:xfrm>
          <a:prstGeom prst="rect">
            <a:avLst/>
          </a:prstGeom>
          <a:noFill/>
          <a:extLst/>
        </p:spPr>
      </p:pic>
      <p:sp>
        <p:nvSpPr>
          <p:cNvPr id="33312" name="Rectangle 33312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3313" name="Freeform 33313"/>
          <p:cNvSpPr/>
          <p:nvPr/>
        </p:nvSpPr>
        <p:spPr>
          <a:xfrm rot="0" flipH="0" flipV="0">
            <a:off x="463487" y="4840732"/>
            <a:ext cx="25603" cy="80467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4" name="Freeform 33314"/>
          <p:cNvSpPr/>
          <p:nvPr/>
        </p:nvSpPr>
        <p:spPr>
          <a:xfrm rot="0" flipH="0" flipV="0">
            <a:off x="507950" y="4840274"/>
            <a:ext cx="48806" cy="80924"/>
          </a:xfrm>
          <a:custGeom>
            <a:pathLst>
              <a:path w="5422900" h="8991600">
                <a:moveTo>
                  <a:pt x="0" y="8991600"/>
                </a:moveTo>
                <a:lnTo>
                  <a:pt x="5422900" y="8991600"/>
                </a:lnTo>
                <a:lnTo>
                  <a:pt x="5422900" y="8039100"/>
                </a:lnTo>
                <a:lnTo>
                  <a:pt x="1320800" y="8039100"/>
                </a:lnTo>
                <a:cubicBezTo>
                  <a:pt x="2032000" y="7416800"/>
                  <a:pt x="5054600" y="4737100"/>
                  <a:pt x="5054600" y="2247900"/>
                </a:cubicBezTo>
                <a:cubicBezTo>
                  <a:pt x="5054600" y="1143000"/>
                  <a:pt x="4279900" y="0"/>
                  <a:pt x="2616200" y="0"/>
                </a:cubicBezTo>
                <a:cubicBezTo>
                  <a:pt x="1371600" y="0"/>
                  <a:pt x="292100" y="762000"/>
                  <a:pt x="76200" y="2082800"/>
                </a:cubicBezTo>
                <a:lnTo>
                  <a:pt x="939800" y="2438400"/>
                </a:lnTo>
                <a:cubicBezTo>
                  <a:pt x="1117600" y="1485900"/>
                  <a:pt x="1816100" y="1016000"/>
                  <a:pt x="2527300" y="1016000"/>
                </a:cubicBezTo>
                <a:cubicBezTo>
                  <a:pt x="3492500" y="1016000"/>
                  <a:pt x="3975100" y="1663700"/>
                  <a:pt x="3975100" y="2451100"/>
                </a:cubicBezTo>
                <a:cubicBezTo>
                  <a:pt x="3975100" y="4343400"/>
                  <a:pt x="1447800" y="6743700"/>
                  <a:pt x="0" y="8166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5" name="Freeform 33315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6" name="Freeform 33316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7" name="Freeform 33317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8" name="Freeform 33318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9" name="Freeform 33319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0" name="Freeform 33320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1" name="Freeform 33321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2" name="Freeform 33322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3" name="Freeform 33323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4" name="Freeform 33324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5" name="Freeform 33325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6" name="Freeform 33326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7" name="Freeform 33327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8" name="Freeform 33328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9" name="Freeform 33329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0" name="Freeform 33330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1" name="Freeform 33331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2" name="Freeform 33332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3" name="Freeform 33333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4" name="Freeform 33334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5" name="Freeform 33335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6" name="Freeform 33336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7" name="Freeform 33337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8" name="Freeform 33338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9" name="Freeform 33339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0" name="Freeform 33340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1" name="Freeform 33341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2" name="Freeform 33342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3" name="Freeform 33343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4" name="Freeform 33344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5" name="Freeform 33345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6" name="Freeform 33346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7" name="Freeform 33347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8" name="Freeform 33348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9" name="Freeform 33349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0" name="Freeform 33350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1" name="Freeform 33351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2" name="Freeform 33352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3" name="Freeform 33353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4" name="Freeform 33354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5" name="Freeform 33355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6" name="Freeform 33356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7" name="Freeform 33357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8" name="Rectangle 33358"/>
          <p:cNvSpPr/>
          <p:nvPr/>
        </p:nvSpPr>
        <p:spPr>
          <a:xfrm rot="0" flipH="0" flipV="0">
            <a:off x="2823057" y="1227690"/>
            <a:ext cx="4597439" cy="43180"/>
          </a:xfrm>
          <a:prstGeom prst="rect">
            <a:avLst/>
          </a:prstGeom>
        </p:spPr>
      </p:sp>
      <p:sp>
        <p:nvSpPr>
          <p:cNvPr id="33359" name="Freeform 33359"/>
          <p:cNvSpPr/>
          <p:nvPr/>
        </p:nvSpPr>
        <p:spPr>
          <a:xfrm rot="0" flipH="0" flipV="0">
            <a:off x="2847022" y="1076560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0" name="Freeform 33360"/>
          <p:cNvSpPr/>
          <p:nvPr/>
        </p:nvSpPr>
        <p:spPr>
          <a:xfrm rot="0" flipH="0" flipV="0">
            <a:off x="2998584" y="11285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1" name="Freeform 33361"/>
          <p:cNvSpPr/>
          <p:nvPr/>
        </p:nvSpPr>
        <p:spPr>
          <a:xfrm rot="0" flipH="0" flipV="0">
            <a:off x="3095523" y="113053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2" name="Freeform 33362"/>
          <p:cNvSpPr/>
          <p:nvPr/>
        </p:nvSpPr>
        <p:spPr>
          <a:xfrm rot="0" flipH="0" flipV="0">
            <a:off x="3219018" y="11305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3" name="Freeform 33363"/>
          <p:cNvSpPr/>
          <p:nvPr/>
        </p:nvSpPr>
        <p:spPr>
          <a:xfrm rot="0" flipH="0" flipV="0">
            <a:off x="3334308" y="1130535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4" name="Freeform 33364"/>
          <p:cNvSpPr/>
          <p:nvPr/>
        </p:nvSpPr>
        <p:spPr>
          <a:xfrm rot="0" flipH="0" flipV="0">
            <a:off x="3442906" y="11305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5" name="Freeform 33365"/>
          <p:cNvSpPr/>
          <p:nvPr/>
        </p:nvSpPr>
        <p:spPr>
          <a:xfrm rot="0" flipH="0" flipV="0">
            <a:off x="3557333" y="11285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6" name="Freeform 33366"/>
          <p:cNvSpPr/>
          <p:nvPr/>
        </p:nvSpPr>
        <p:spPr>
          <a:xfrm rot="0" flipH="0" flipV="0">
            <a:off x="3714076" y="1130535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7" name="Freeform 33367"/>
          <p:cNvSpPr/>
          <p:nvPr/>
        </p:nvSpPr>
        <p:spPr>
          <a:xfrm rot="0" flipH="0" flipV="0">
            <a:off x="3882694" y="1130535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8" name="Freeform 33368"/>
          <p:cNvSpPr/>
          <p:nvPr/>
        </p:nvSpPr>
        <p:spPr>
          <a:xfrm rot="0" flipH="0" flipV="0">
            <a:off x="3975488" y="11285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9" name="Freeform 33369"/>
          <p:cNvSpPr/>
          <p:nvPr/>
        </p:nvSpPr>
        <p:spPr>
          <a:xfrm rot="0" flipH="0" flipV="0">
            <a:off x="4104812" y="113053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0" name="Freeform 33370"/>
          <p:cNvSpPr/>
          <p:nvPr/>
        </p:nvSpPr>
        <p:spPr>
          <a:xfrm rot="0" flipH="0" flipV="0">
            <a:off x="4239102" y="1130535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1" name="Freeform 33371"/>
          <p:cNvSpPr/>
          <p:nvPr/>
        </p:nvSpPr>
        <p:spPr>
          <a:xfrm rot="0" flipH="0" flipV="0">
            <a:off x="4350074" y="11285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2" name="Freeform 33372"/>
          <p:cNvSpPr/>
          <p:nvPr/>
        </p:nvSpPr>
        <p:spPr>
          <a:xfrm rot="0" flipH="0" flipV="0">
            <a:off x="4456729" y="11305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3" name="Freeform 33373"/>
          <p:cNvSpPr/>
          <p:nvPr/>
        </p:nvSpPr>
        <p:spPr>
          <a:xfrm rot="0" flipH="0" flipV="0">
            <a:off x="4576338" y="11305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4" name="Freeform 33374"/>
          <p:cNvSpPr/>
          <p:nvPr/>
        </p:nvSpPr>
        <p:spPr>
          <a:xfrm rot="0" flipH="0" flipV="0">
            <a:off x="4697674" y="11305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5" name="Freeform 33375"/>
          <p:cNvSpPr/>
          <p:nvPr/>
        </p:nvSpPr>
        <p:spPr>
          <a:xfrm rot="0" flipH="0" flipV="0">
            <a:off x="4869746" y="1130535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6" name="Freeform 33376"/>
          <p:cNvSpPr/>
          <p:nvPr/>
        </p:nvSpPr>
        <p:spPr>
          <a:xfrm rot="0" flipH="0" flipV="0">
            <a:off x="4981366" y="11285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7" name="Freeform 33377"/>
          <p:cNvSpPr/>
          <p:nvPr/>
        </p:nvSpPr>
        <p:spPr>
          <a:xfrm rot="0" flipH="0" flipV="0">
            <a:off x="5091432" y="1130535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8" name="Freeform 33378"/>
          <p:cNvSpPr/>
          <p:nvPr/>
        </p:nvSpPr>
        <p:spPr>
          <a:xfrm rot="0" flipH="0" flipV="0">
            <a:off x="5219677" y="1130535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9" name="Freeform 33379"/>
          <p:cNvSpPr/>
          <p:nvPr/>
        </p:nvSpPr>
        <p:spPr>
          <a:xfrm rot="0" flipH="0" flipV="0">
            <a:off x="5338206" y="11305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0" name="Freeform 33380"/>
          <p:cNvSpPr/>
          <p:nvPr/>
        </p:nvSpPr>
        <p:spPr>
          <a:xfrm rot="0" flipH="0" flipV="0">
            <a:off x="5452632" y="11285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1" name="Freeform 33381"/>
          <p:cNvSpPr/>
          <p:nvPr/>
        </p:nvSpPr>
        <p:spPr>
          <a:xfrm rot="0" flipH="0" flipV="0">
            <a:off x="5557776" y="11285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2" name="Freeform 33382"/>
          <p:cNvSpPr/>
          <p:nvPr/>
        </p:nvSpPr>
        <p:spPr>
          <a:xfrm rot="0" flipH="0" flipV="0">
            <a:off x="5664431" y="11305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3" name="Freeform 33383"/>
          <p:cNvSpPr/>
          <p:nvPr/>
        </p:nvSpPr>
        <p:spPr>
          <a:xfrm rot="0" flipH="0" flipV="0">
            <a:off x="5784039" y="11305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4" name="Freeform 33384"/>
          <p:cNvSpPr/>
          <p:nvPr/>
        </p:nvSpPr>
        <p:spPr>
          <a:xfrm rot="0" flipH="0" flipV="0">
            <a:off x="5896739" y="11285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5" name="Freeform 33385"/>
          <p:cNvSpPr/>
          <p:nvPr/>
        </p:nvSpPr>
        <p:spPr>
          <a:xfrm rot="0" flipH="0" flipV="0">
            <a:off x="6026063" y="1130535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6" name="Freeform 33386"/>
          <p:cNvSpPr/>
          <p:nvPr/>
        </p:nvSpPr>
        <p:spPr>
          <a:xfrm rot="0" flipH="0" flipV="0">
            <a:off x="6091869" y="11285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7" name="Freeform 33387"/>
          <p:cNvSpPr/>
          <p:nvPr/>
        </p:nvSpPr>
        <p:spPr>
          <a:xfrm rot="0" flipH="0" flipV="0">
            <a:off x="6265021" y="11285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8" name="Freeform 33388"/>
          <p:cNvSpPr/>
          <p:nvPr/>
        </p:nvSpPr>
        <p:spPr>
          <a:xfrm rot="0" flipH="0" flipV="0">
            <a:off x="6365609" y="11285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9" name="Freeform 33389"/>
          <p:cNvSpPr/>
          <p:nvPr/>
        </p:nvSpPr>
        <p:spPr>
          <a:xfrm rot="0" flipH="0" flipV="0">
            <a:off x="6494933" y="1130535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0" name="Freeform 33390"/>
          <p:cNvSpPr/>
          <p:nvPr/>
        </p:nvSpPr>
        <p:spPr>
          <a:xfrm rot="0" flipH="0" flipV="0">
            <a:off x="6554954" y="113053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1" name="Freeform 33391"/>
          <p:cNvSpPr/>
          <p:nvPr/>
        </p:nvSpPr>
        <p:spPr>
          <a:xfrm rot="0" flipH="0" flipV="0">
            <a:off x="6670891" y="11285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2" name="Freeform 33392"/>
          <p:cNvSpPr/>
          <p:nvPr/>
        </p:nvSpPr>
        <p:spPr>
          <a:xfrm rot="0" flipH="0" flipV="0">
            <a:off x="6777547" y="1130535"/>
            <a:ext cx="117881" cy="97155"/>
          </a:xfrm>
          <a:custGeom>
            <a:pathLst>
              <a:path w="6934200" h="5715000">
                <a:moveTo>
                  <a:pt x="0" y="5715000"/>
                </a:moveTo>
                <a:lnTo>
                  <a:pt x="6934200" y="57150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3" name="Freeform 33393"/>
          <p:cNvSpPr/>
          <p:nvPr/>
        </p:nvSpPr>
        <p:spPr>
          <a:xfrm rot="0" flipH="0" flipV="0">
            <a:off x="6922847" y="11285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4" name="Freeform 33394"/>
          <p:cNvSpPr/>
          <p:nvPr/>
        </p:nvSpPr>
        <p:spPr>
          <a:xfrm rot="0" flipH="0" flipV="0">
            <a:off x="7042887" y="11305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5" name="Freeform 33395"/>
          <p:cNvSpPr/>
          <p:nvPr/>
        </p:nvSpPr>
        <p:spPr>
          <a:xfrm rot="0" flipH="0" flipV="0">
            <a:off x="7162495" y="11305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6" name="Freeform 33396"/>
          <p:cNvSpPr/>
          <p:nvPr/>
        </p:nvSpPr>
        <p:spPr>
          <a:xfrm rot="0" flipH="0" flipV="0">
            <a:off x="7275628" y="1130535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7" name="Rectangle 33397"/>
          <p:cNvSpPr/>
          <p:nvPr/>
        </p:nvSpPr>
        <p:spPr>
          <a:xfrm rot="0" flipH="0" flipV="0">
            <a:off x="2823057" y="1468979"/>
            <a:ext cx="5882864" cy="284469"/>
          </a:xfrm>
          <a:prstGeom prst="rect">
            <a:avLst/>
          </a:prstGeom>
        </p:spPr>
      </p:sp>
      <p:sp>
        <p:nvSpPr>
          <p:cNvPr id="33398" name="Freeform 33398"/>
          <p:cNvSpPr/>
          <p:nvPr/>
        </p:nvSpPr>
        <p:spPr>
          <a:xfrm rot="0" flipH="0" flipV="0">
            <a:off x="2833204" y="136988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9" name="Freeform 33399"/>
          <p:cNvSpPr/>
          <p:nvPr/>
        </p:nvSpPr>
        <p:spPr>
          <a:xfrm rot="0" flipH="0" flipV="0">
            <a:off x="3013243" y="137160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0" name="Freeform 33400"/>
          <p:cNvSpPr/>
          <p:nvPr/>
        </p:nvSpPr>
        <p:spPr>
          <a:xfrm rot="0" flipH="0" flipV="0">
            <a:off x="3108865" y="136988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1" name="Freeform 33401"/>
          <p:cNvSpPr/>
          <p:nvPr/>
        </p:nvSpPr>
        <p:spPr>
          <a:xfrm rot="0" flipH="0" flipV="0">
            <a:off x="3208374" y="13698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2" name="Freeform 33402"/>
          <p:cNvSpPr/>
          <p:nvPr/>
        </p:nvSpPr>
        <p:spPr>
          <a:xfrm rot="0" flipH="0" flipV="0">
            <a:off x="3315007" y="13718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3" name="Freeform 33403"/>
          <p:cNvSpPr/>
          <p:nvPr/>
        </p:nvSpPr>
        <p:spPr>
          <a:xfrm rot="0" flipH="0" flipV="0">
            <a:off x="3436321" y="13718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4" name="Freeform 33404"/>
          <p:cNvSpPr/>
          <p:nvPr/>
        </p:nvSpPr>
        <p:spPr>
          <a:xfrm rot="0" flipH="0" flipV="0">
            <a:off x="3563680" y="136988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5" name="Freeform 33405"/>
          <p:cNvSpPr/>
          <p:nvPr/>
        </p:nvSpPr>
        <p:spPr>
          <a:xfrm rot="0" flipH="0" flipV="0">
            <a:off x="3673768" y="137182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6" name="Freeform 33406"/>
          <p:cNvSpPr/>
          <p:nvPr/>
        </p:nvSpPr>
        <p:spPr>
          <a:xfrm rot="0" flipH="0" flipV="0">
            <a:off x="3795082" y="136988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7" name="Freeform 33407"/>
          <p:cNvSpPr/>
          <p:nvPr/>
        </p:nvSpPr>
        <p:spPr>
          <a:xfrm rot="0" flipH="0" flipV="0">
            <a:off x="3915101" y="132130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8" name="Freeform 33408"/>
          <p:cNvSpPr/>
          <p:nvPr/>
        </p:nvSpPr>
        <p:spPr>
          <a:xfrm rot="0" flipH="0" flipV="0">
            <a:off x="4029506" y="136988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9" name="Freeform 33409"/>
          <p:cNvSpPr/>
          <p:nvPr/>
        </p:nvSpPr>
        <p:spPr>
          <a:xfrm rot="0" flipH="0" flipV="0">
            <a:off x="4127935" y="137182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0" name="Freeform 33410"/>
          <p:cNvSpPr/>
          <p:nvPr/>
        </p:nvSpPr>
        <p:spPr>
          <a:xfrm rot="0" flipH="0" flipV="0">
            <a:off x="4236295" y="137160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1" name="Freeform 33411"/>
          <p:cNvSpPr/>
          <p:nvPr/>
        </p:nvSpPr>
        <p:spPr>
          <a:xfrm rot="0" flipH="0" flipV="0">
            <a:off x="4340122" y="13718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2" name="Freeform 33412"/>
          <p:cNvSpPr/>
          <p:nvPr/>
        </p:nvSpPr>
        <p:spPr>
          <a:xfrm rot="0" flipH="0" flipV="0">
            <a:off x="4461436" y="13718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3" name="Freeform 33413"/>
          <p:cNvSpPr/>
          <p:nvPr/>
        </p:nvSpPr>
        <p:spPr>
          <a:xfrm rot="0" flipH="0" flipV="0">
            <a:off x="4633487" y="137182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4" name="Freeform 33414"/>
          <p:cNvSpPr/>
          <p:nvPr/>
        </p:nvSpPr>
        <p:spPr>
          <a:xfrm rot="0" flipH="0" flipV="0">
            <a:off x="4751994" y="13698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5" name="Freeform 33415"/>
          <p:cNvSpPr/>
          <p:nvPr/>
        </p:nvSpPr>
        <p:spPr>
          <a:xfrm rot="0" flipH="0" flipV="0">
            <a:off x="4871581" y="13718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6" name="Freeform 33416"/>
          <p:cNvSpPr/>
          <p:nvPr/>
        </p:nvSpPr>
        <p:spPr>
          <a:xfrm rot="0" flipH="0" flipV="0">
            <a:off x="5043632" y="13698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7" name="Freeform 33417"/>
          <p:cNvSpPr/>
          <p:nvPr/>
        </p:nvSpPr>
        <p:spPr>
          <a:xfrm rot="0" flipH="0" flipV="0">
            <a:off x="5156310" y="136988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8" name="Freeform 33418"/>
          <p:cNvSpPr/>
          <p:nvPr/>
        </p:nvSpPr>
        <p:spPr>
          <a:xfrm rot="0" flipH="0" flipV="0">
            <a:off x="5268772" y="13698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9" name="Freeform 33419"/>
          <p:cNvSpPr/>
          <p:nvPr/>
        </p:nvSpPr>
        <p:spPr>
          <a:xfrm rot="0" flipH="0" flipV="0">
            <a:off x="5365690" y="137182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0" name="Freeform 33420"/>
          <p:cNvSpPr/>
          <p:nvPr/>
        </p:nvSpPr>
        <p:spPr>
          <a:xfrm rot="0" flipH="0" flipV="0">
            <a:off x="5489163" y="13718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1" name="Freeform 33421"/>
          <p:cNvSpPr/>
          <p:nvPr/>
        </p:nvSpPr>
        <p:spPr>
          <a:xfrm rot="0" flipH="0" flipV="0">
            <a:off x="5602273" y="136988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2" name="Freeform 33422"/>
          <p:cNvSpPr/>
          <p:nvPr/>
        </p:nvSpPr>
        <p:spPr>
          <a:xfrm rot="0" flipH="0" flipV="0">
            <a:off x="5701781" y="13698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3" name="Freeform 33423"/>
          <p:cNvSpPr/>
          <p:nvPr/>
        </p:nvSpPr>
        <p:spPr>
          <a:xfrm rot="0" flipH="0" flipV="0">
            <a:off x="5808415" y="1371824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4" name="Freeform 33424"/>
          <p:cNvSpPr/>
          <p:nvPr/>
        </p:nvSpPr>
        <p:spPr>
          <a:xfrm rot="0" flipH="0" flipV="0">
            <a:off x="5929081" y="13718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5" name="Freeform 33425"/>
          <p:cNvSpPr/>
          <p:nvPr/>
        </p:nvSpPr>
        <p:spPr>
          <a:xfrm rot="0" flipH="0" flipV="0">
            <a:off x="6050395" y="13718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6" name="Freeform 33426"/>
          <p:cNvSpPr/>
          <p:nvPr/>
        </p:nvSpPr>
        <p:spPr>
          <a:xfrm rot="0" flipH="0" flipV="0">
            <a:off x="6222446" y="13718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7" name="Freeform 33427"/>
          <p:cNvSpPr/>
          <p:nvPr/>
        </p:nvSpPr>
        <p:spPr>
          <a:xfrm rot="0" flipH="0" flipV="0">
            <a:off x="6349805" y="136988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8" name="Freeform 33428"/>
          <p:cNvSpPr/>
          <p:nvPr/>
        </p:nvSpPr>
        <p:spPr>
          <a:xfrm rot="0" flipH="0" flipV="0">
            <a:off x="6469824" y="13698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9" name="Freeform 33429"/>
          <p:cNvSpPr/>
          <p:nvPr/>
        </p:nvSpPr>
        <p:spPr>
          <a:xfrm rot="0" flipH="0" flipV="0">
            <a:off x="6582502" y="136988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0" name="Freeform 33430"/>
          <p:cNvSpPr/>
          <p:nvPr/>
        </p:nvSpPr>
        <p:spPr>
          <a:xfrm rot="0" flipH="0" flipV="0">
            <a:off x="6711805" y="137182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1" name="Freeform 33431"/>
          <p:cNvSpPr/>
          <p:nvPr/>
        </p:nvSpPr>
        <p:spPr>
          <a:xfrm rot="0" flipH="0" flipV="0">
            <a:off x="6830313" y="13698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2" name="Freeform 33432"/>
          <p:cNvSpPr/>
          <p:nvPr/>
        </p:nvSpPr>
        <p:spPr>
          <a:xfrm rot="0" flipH="0" flipV="0">
            <a:off x="6949899" y="13718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3" name="Freeform 33433"/>
          <p:cNvSpPr/>
          <p:nvPr/>
        </p:nvSpPr>
        <p:spPr>
          <a:xfrm rot="0" flipH="0" flipV="0">
            <a:off x="7063009" y="137182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4" name="Freeform 33434"/>
          <p:cNvSpPr/>
          <p:nvPr/>
        </p:nvSpPr>
        <p:spPr>
          <a:xfrm rot="0" flipH="0" flipV="0">
            <a:off x="7159927" y="137182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5" name="Freeform 33435"/>
          <p:cNvSpPr/>
          <p:nvPr/>
        </p:nvSpPr>
        <p:spPr>
          <a:xfrm rot="0" flipH="0" flipV="0">
            <a:off x="7268287" y="13718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6" name="Freeform 33436"/>
          <p:cNvSpPr/>
          <p:nvPr/>
        </p:nvSpPr>
        <p:spPr>
          <a:xfrm rot="0" flipH="0" flipV="0">
            <a:off x="7389601" y="132130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7" name="Freeform 33437"/>
          <p:cNvSpPr/>
          <p:nvPr/>
        </p:nvSpPr>
        <p:spPr>
          <a:xfrm rot="0" flipH="0" flipV="0">
            <a:off x="7561652" y="137182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8" name="Freeform 33438"/>
          <p:cNvSpPr/>
          <p:nvPr/>
        </p:nvSpPr>
        <p:spPr>
          <a:xfrm rot="0" flipH="0" flipV="0">
            <a:off x="7673682" y="13698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9" name="Freeform 33439"/>
          <p:cNvSpPr/>
          <p:nvPr/>
        </p:nvSpPr>
        <p:spPr>
          <a:xfrm rot="0" flipH="0" flipV="0">
            <a:off x="7780315" y="1371824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0" name="Freeform 33440"/>
          <p:cNvSpPr/>
          <p:nvPr/>
        </p:nvSpPr>
        <p:spPr>
          <a:xfrm rot="0" flipH="0" flipV="0">
            <a:off x="7900982" y="137182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1" name="Freeform 33441"/>
          <p:cNvSpPr/>
          <p:nvPr/>
        </p:nvSpPr>
        <p:spPr>
          <a:xfrm rot="0" flipH="0" flipV="0">
            <a:off x="8019490" y="13698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2" name="Freeform 33442"/>
          <p:cNvSpPr/>
          <p:nvPr/>
        </p:nvSpPr>
        <p:spPr>
          <a:xfrm rot="0" flipH="0" flipV="0">
            <a:off x="8132167" y="136988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3" name="Freeform 33443"/>
          <p:cNvSpPr/>
          <p:nvPr/>
        </p:nvSpPr>
        <p:spPr>
          <a:xfrm rot="0" flipH="0" flipV="0">
            <a:off x="8254561" y="136988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4" name="Freeform 33444"/>
          <p:cNvSpPr/>
          <p:nvPr/>
        </p:nvSpPr>
        <p:spPr>
          <a:xfrm rot="0" flipH="0" flipV="0">
            <a:off x="8374580" y="137182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5" name="Freeform 33445"/>
          <p:cNvSpPr/>
          <p:nvPr/>
        </p:nvSpPr>
        <p:spPr>
          <a:xfrm rot="0" flipH="0" flipV="0">
            <a:off x="8464804" y="137182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6" name="Freeform 33446"/>
          <p:cNvSpPr/>
          <p:nvPr/>
        </p:nvSpPr>
        <p:spPr>
          <a:xfrm rot="0" flipH="0" flipV="0">
            <a:off x="8565608" y="13698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7" name="Freeform 33447"/>
          <p:cNvSpPr/>
          <p:nvPr/>
        </p:nvSpPr>
        <p:spPr>
          <a:xfrm rot="0" flipH="0" flipV="0">
            <a:off x="2834068" y="1610739"/>
            <a:ext cx="84201" cy="91541"/>
          </a:xfrm>
          <a:custGeom>
            <a:pathLst>
              <a:path w="4953000" h="5384800">
                <a:moveTo>
                  <a:pt x="4495800" y="5384800"/>
                </a:moveTo>
                <a:lnTo>
                  <a:pt x="4927600" y="4978400"/>
                </a:lnTo>
                <a:lnTo>
                  <a:pt x="2971800" y="2679700"/>
                </a:lnTo>
                <a:lnTo>
                  <a:pt x="4953000" y="381000"/>
                </a:lnTo>
                <a:lnTo>
                  <a:pt x="4521200" y="0"/>
                </a:lnTo>
                <a:lnTo>
                  <a:pt x="2209800" y="2654300"/>
                </a:lnTo>
                <a:lnTo>
                  <a:pt x="2209800" y="2705100"/>
                </a:lnTo>
                <a:close/>
                <a:moveTo>
                  <a:pt x="2286000" y="5384800"/>
                </a:moveTo>
                <a:lnTo>
                  <a:pt x="2717800" y="4978400"/>
                </a:lnTo>
                <a:lnTo>
                  <a:pt x="762000" y="2679700"/>
                </a:lnTo>
                <a:lnTo>
                  <a:pt x="2743200" y="381000"/>
                </a:lnTo>
                <a:lnTo>
                  <a:pt x="2311400" y="0"/>
                </a:lnTo>
                <a:lnTo>
                  <a:pt x="0" y="2654300"/>
                </a:lnTo>
                <a:lnTo>
                  <a:pt x="0" y="2705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8" name="Freeform 33448"/>
          <p:cNvSpPr/>
          <p:nvPr/>
        </p:nvSpPr>
        <p:spPr>
          <a:xfrm rot="0" flipH="0" flipV="0">
            <a:off x="2956224" y="1559139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9" name="Freeform 33449"/>
          <p:cNvSpPr/>
          <p:nvPr/>
        </p:nvSpPr>
        <p:spPr>
          <a:xfrm rot="0" flipH="0" flipV="0">
            <a:off x="3114652" y="161117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0" name="Freeform 33450"/>
          <p:cNvSpPr/>
          <p:nvPr/>
        </p:nvSpPr>
        <p:spPr>
          <a:xfrm rot="0" flipH="0" flipV="0">
            <a:off x="3227308" y="161117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1" name="Freeform 33451"/>
          <p:cNvSpPr/>
          <p:nvPr/>
        </p:nvSpPr>
        <p:spPr>
          <a:xfrm rot="0" flipH="0" flipV="0">
            <a:off x="3356589" y="161311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2" name="Freeform 33452"/>
          <p:cNvSpPr/>
          <p:nvPr/>
        </p:nvSpPr>
        <p:spPr>
          <a:xfrm rot="0" flipH="0" flipV="0">
            <a:off x="3469677" y="161117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3" name="Freeform 33453"/>
          <p:cNvSpPr/>
          <p:nvPr/>
        </p:nvSpPr>
        <p:spPr>
          <a:xfrm rot="0" flipH="0" flipV="0">
            <a:off x="3576721" y="161289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4" name="Freeform 33454"/>
          <p:cNvSpPr/>
          <p:nvPr/>
        </p:nvSpPr>
        <p:spPr>
          <a:xfrm rot="0" flipH="0" flipV="0">
            <a:off x="3673617" y="161117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5" name="Freeform 33455"/>
          <p:cNvSpPr/>
          <p:nvPr/>
        </p:nvSpPr>
        <p:spPr>
          <a:xfrm rot="0" flipH="0" flipV="0">
            <a:off x="3783683" y="161311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6" name="Freeform 33456"/>
          <p:cNvSpPr/>
          <p:nvPr/>
        </p:nvSpPr>
        <p:spPr>
          <a:xfrm rot="0" flipH="0" flipV="0">
            <a:off x="3911884" y="161311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7" name="Freeform 33457"/>
          <p:cNvSpPr/>
          <p:nvPr/>
        </p:nvSpPr>
        <p:spPr>
          <a:xfrm rot="0" flipH="0" flipV="0">
            <a:off x="4018927" y="161311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8" name="Freeform 33458"/>
          <p:cNvSpPr/>
          <p:nvPr/>
        </p:nvSpPr>
        <p:spPr>
          <a:xfrm rot="0" flipH="0" flipV="0">
            <a:off x="4116946" y="161117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9" name="Freeform 33459"/>
          <p:cNvSpPr/>
          <p:nvPr/>
        </p:nvSpPr>
        <p:spPr>
          <a:xfrm rot="0" flipH="0" flipV="0">
            <a:off x="4222953" y="161311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0" name="Freeform 33460"/>
          <p:cNvSpPr/>
          <p:nvPr/>
        </p:nvSpPr>
        <p:spPr>
          <a:xfrm rot="0" flipH="0" flipV="0">
            <a:off x="4346404" y="161311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1" name="Freeform 33461"/>
          <p:cNvSpPr/>
          <p:nvPr/>
        </p:nvSpPr>
        <p:spPr>
          <a:xfrm rot="0" flipH="0" flipV="0">
            <a:off x="4440709" y="161311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2" name="Freeform 33462"/>
          <p:cNvSpPr/>
          <p:nvPr/>
        </p:nvSpPr>
        <p:spPr>
          <a:xfrm rot="0" flipH="0" flipV="0">
            <a:off x="4553366" y="161117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3" name="Freeform 33463"/>
          <p:cNvSpPr/>
          <p:nvPr/>
        </p:nvSpPr>
        <p:spPr>
          <a:xfrm rot="0" flipH="0" flipV="0">
            <a:off x="4675738" y="161117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4" name="Freeform 33464"/>
          <p:cNvSpPr/>
          <p:nvPr/>
        </p:nvSpPr>
        <p:spPr>
          <a:xfrm rot="0" flipH="0" flipV="0">
            <a:off x="4774145" y="161311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5" name="Freeform 33465"/>
          <p:cNvSpPr/>
          <p:nvPr/>
        </p:nvSpPr>
        <p:spPr>
          <a:xfrm rot="0" flipH="0" flipV="0">
            <a:off x="4882484" y="161311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6" name="Freeform 33466"/>
          <p:cNvSpPr/>
          <p:nvPr/>
        </p:nvSpPr>
        <p:spPr>
          <a:xfrm rot="0" flipH="0" flipV="0">
            <a:off x="5013276" y="161311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7" name="Freeform 33467"/>
          <p:cNvSpPr/>
          <p:nvPr/>
        </p:nvSpPr>
        <p:spPr>
          <a:xfrm rot="0" flipH="0" flipV="0">
            <a:off x="5121615" y="161117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8" name="Freeform 33468"/>
          <p:cNvSpPr/>
          <p:nvPr/>
        </p:nvSpPr>
        <p:spPr>
          <a:xfrm rot="0" flipH="0" flipV="0">
            <a:off x="5223303" y="161311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9" name="Freeform 33469"/>
          <p:cNvSpPr/>
          <p:nvPr/>
        </p:nvSpPr>
        <p:spPr>
          <a:xfrm rot="0" flipH="0" flipV="0">
            <a:off x="5320675" y="161311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0" name="Freeform 33470"/>
          <p:cNvSpPr/>
          <p:nvPr/>
        </p:nvSpPr>
        <p:spPr>
          <a:xfrm rot="0" flipH="0" flipV="0">
            <a:off x="5441319" y="161117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1" name="Freeform 33471"/>
          <p:cNvSpPr/>
          <p:nvPr/>
        </p:nvSpPr>
        <p:spPr>
          <a:xfrm rot="0" flipH="0" flipV="0">
            <a:off x="5598668" y="161311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2" name="Freeform 33472"/>
          <p:cNvSpPr/>
          <p:nvPr/>
        </p:nvSpPr>
        <p:spPr>
          <a:xfrm rot="0" flipH="0" flipV="0">
            <a:off x="5770697" y="161311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3" name="Freeform 33473"/>
          <p:cNvSpPr/>
          <p:nvPr/>
        </p:nvSpPr>
        <p:spPr>
          <a:xfrm rot="0" flipH="0" flipV="0">
            <a:off x="5882274" y="161117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4" name="Freeform 33474"/>
          <p:cNvSpPr/>
          <p:nvPr/>
        </p:nvSpPr>
        <p:spPr>
          <a:xfrm rot="0" flipH="0" flipV="0">
            <a:off x="5992383" y="161311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5" name="Freeform 33475"/>
          <p:cNvSpPr/>
          <p:nvPr/>
        </p:nvSpPr>
        <p:spPr>
          <a:xfrm rot="0" flipH="0" flipV="0">
            <a:off x="6105687" y="161311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6" name="Freeform 33476"/>
          <p:cNvSpPr/>
          <p:nvPr/>
        </p:nvSpPr>
        <p:spPr>
          <a:xfrm rot="0" flipH="0" flipV="0">
            <a:off x="6226980" y="161117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7" name="Freeform 33477"/>
          <p:cNvSpPr/>
          <p:nvPr/>
        </p:nvSpPr>
        <p:spPr>
          <a:xfrm rot="0" flipH="0" flipV="0">
            <a:off x="6346977" y="161117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8" name="Freeform 33478"/>
          <p:cNvSpPr/>
          <p:nvPr/>
        </p:nvSpPr>
        <p:spPr>
          <a:xfrm rot="0" flipH="0" flipV="0">
            <a:off x="6449313" y="1613114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9" name="Freeform 33479"/>
          <p:cNvSpPr/>
          <p:nvPr/>
        </p:nvSpPr>
        <p:spPr>
          <a:xfrm rot="0" flipH="0" flipV="0">
            <a:off x="6603207" y="161311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0" name="Freeform 33480"/>
          <p:cNvSpPr/>
          <p:nvPr/>
        </p:nvSpPr>
        <p:spPr>
          <a:xfrm rot="0" flipH="0" flipV="0">
            <a:off x="6700103" y="161117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1" name="Freeform 33481"/>
          <p:cNvSpPr/>
          <p:nvPr/>
        </p:nvSpPr>
        <p:spPr>
          <a:xfrm rot="0" flipH="0" flipV="0">
            <a:off x="6849246" y="161117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2" name="Freeform 33482"/>
          <p:cNvSpPr/>
          <p:nvPr/>
        </p:nvSpPr>
        <p:spPr>
          <a:xfrm rot="0" flipH="0" flipV="0">
            <a:off x="6948733" y="161117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3" name="Freeform 33483"/>
          <p:cNvSpPr/>
          <p:nvPr/>
        </p:nvSpPr>
        <p:spPr>
          <a:xfrm rot="0" flipH="0" flipV="0">
            <a:off x="7055345" y="161311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4" name="Freeform 33484"/>
          <p:cNvSpPr/>
          <p:nvPr/>
        </p:nvSpPr>
        <p:spPr>
          <a:xfrm rot="0" flipH="0" flipV="0">
            <a:off x="7166706" y="161311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5" name="Freeform 33485"/>
          <p:cNvSpPr/>
          <p:nvPr/>
        </p:nvSpPr>
        <p:spPr>
          <a:xfrm rot="0" flipH="0" flipV="0">
            <a:off x="7263602" y="161311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6" name="Freeform 33486"/>
          <p:cNvSpPr/>
          <p:nvPr/>
        </p:nvSpPr>
        <p:spPr>
          <a:xfrm rot="0" flipH="0" flipV="0">
            <a:off x="7361621" y="161117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7" name="Freeform 33487"/>
          <p:cNvSpPr/>
          <p:nvPr/>
        </p:nvSpPr>
        <p:spPr>
          <a:xfrm rot="0" flipH="0" flipV="0">
            <a:off x="7483993" y="161117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8" name="Freeform 33488"/>
          <p:cNvSpPr/>
          <p:nvPr/>
        </p:nvSpPr>
        <p:spPr>
          <a:xfrm rot="0" flipH="0" flipV="0">
            <a:off x="7582399" y="161311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9" name="Freeform 33489"/>
          <p:cNvSpPr/>
          <p:nvPr/>
        </p:nvSpPr>
        <p:spPr>
          <a:xfrm rot="0" flipH="0" flipV="0">
            <a:off x="7690738" y="161311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0" name="Freeform 33490"/>
          <p:cNvSpPr/>
          <p:nvPr/>
        </p:nvSpPr>
        <p:spPr>
          <a:xfrm rot="0" flipH="0" flipV="0">
            <a:off x="7809008" y="1610739"/>
            <a:ext cx="84201" cy="91541"/>
          </a:xfrm>
          <a:custGeom>
            <a:pathLst>
              <a:path w="4953000" h="5384800">
                <a:moveTo>
                  <a:pt x="4953000" y="2705100"/>
                </a:moveTo>
                <a:lnTo>
                  <a:pt x="4953000" y="2654300"/>
                </a:lnTo>
                <a:lnTo>
                  <a:pt x="2641600" y="0"/>
                </a:lnTo>
                <a:lnTo>
                  <a:pt x="2209800" y="381000"/>
                </a:lnTo>
                <a:lnTo>
                  <a:pt x="4191000" y="2679700"/>
                </a:lnTo>
                <a:lnTo>
                  <a:pt x="2222500" y="4978400"/>
                </a:lnTo>
                <a:lnTo>
                  <a:pt x="2667000" y="5384800"/>
                </a:lnTo>
                <a:close/>
                <a:moveTo>
                  <a:pt x="2743200" y="2705100"/>
                </a:moveTo>
                <a:lnTo>
                  <a:pt x="2743200" y="2654300"/>
                </a:lnTo>
                <a:lnTo>
                  <a:pt x="431800" y="0"/>
                </a:lnTo>
                <a:lnTo>
                  <a:pt x="0" y="381000"/>
                </a:lnTo>
                <a:lnTo>
                  <a:pt x="1981200" y="2679700"/>
                </a:lnTo>
                <a:lnTo>
                  <a:pt x="12700" y="4978400"/>
                </a:lnTo>
                <a:lnTo>
                  <a:pt x="457200" y="53848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1" name="Rectangle 33491"/>
          <p:cNvSpPr/>
          <p:nvPr/>
        </p:nvSpPr>
        <p:spPr>
          <a:xfrm rot="0" flipH="0" flipV="0">
            <a:off x="2823057" y="1951559"/>
            <a:ext cx="4960302" cy="43180"/>
          </a:xfrm>
          <a:prstGeom prst="rect">
            <a:avLst/>
          </a:prstGeom>
        </p:spPr>
      </p:sp>
      <p:sp>
        <p:nvSpPr>
          <p:cNvPr id="33492" name="Freeform 33492"/>
          <p:cNvSpPr/>
          <p:nvPr/>
        </p:nvSpPr>
        <p:spPr>
          <a:xfrm rot="0" flipH="0" flipV="0">
            <a:off x="2833204" y="185246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3" name="Freeform 33493"/>
          <p:cNvSpPr/>
          <p:nvPr/>
        </p:nvSpPr>
        <p:spPr>
          <a:xfrm rot="0" flipH="0" flipV="0">
            <a:off x="2989624" y="185246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4" name="Freeform 33494"/>
          <p:cNvSpPr/>
          <p:nvPr/>
        </p:nvSpPr>
        <p:spPr>
          <a:xfrm rot="0" flipH="0" flipV="0">
            <a:off x="3118840" y="185246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5" name="Freeform 33495"/>
          <p:cNvSpPr/>
          <p:nvPr/>
        </p:nvSpPr>
        <p:spPr>
          <a:xfrm rot="0" flipH="0" flipV="0">
            <a:off x="3238341" y="1854404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6" name="Freeform 33496"/>
          <p:cNvSpPr/>
          <p:nvPr/>
        </p:nvSpPr>
        <p:spPr>
          <a:xfrm rot="0" flipH="0" flipV="0">
            <a:off x="3306889" y="185246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7" name="Freeform 33497"/>
          <p:cNvSpPr/>
          <p:nvPr/>
        </p:nvSpPr>
        <p:spPr>
          <a:xfrm rot="0" flipH="0" flipV="0">
            <a:off x="3413435" y="185440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8" name="Freeform 33498"/>
          <p:cNvSpPr/>
          <p:nvPr/>
        </p:nvSpPr>
        <p:spPr>
          <a:xfrm rot="0" flipH="0" flipV="0">
            <a:off x="3525380" y="185246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9" name="Freeform 33499"/>
          <p:cNvSpPr/>
          <p:nvPr/>
        </p:nvSpPr>
        <p:spPr>
          <a:xfrm rot="0" flipH="0" flipV="0">
            <a:off x="3631926" y="185440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0" name="Freeform 33500"/>
          <p:cNvSpPr/>
          <p:nvPr/>
        </p:nvSpPr>
        <p:spPr>
          <a:xfrm rot="0" flipH="0" flipV="0">
            <a:off x="3766108" y="185440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1" name="Freeform 33501"/>
          <p:cNvSpPr/>
          <p:nvPr/>
        </p:nvSpPr>
        <p:spPr>
          <a:xfrm rot="0" flipH="0" flipV="0">
            <a:off x="3938072" y="185418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2" name="Freeform 33502"/>
          <p:cNvSpPr/>
          <p:nvPr/>
        </p:nvSpPr>
        <p:spPr>
          <a:xfrm rot="0" flipH="0" flipV="0">
            <a:off x="4032097" y="185440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3" name="Freeform 33503"/>
          <p:cNvSpPr/>
          <p:nvPr/>
        </p:nvSpPr>
        <p:spPr>
          <a:xfrm rot="0" flipH="0" flipV="0">
            <a:off x="4147928" y="185246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4" name="Freeform 33504"/>
          <p:cNvSpPr/>
          <p:nvPr/>
        </p:nvSpPr>
        <p:spPr>
          <a:xfrm rot="0" flipH="0" flipV="0">
            <a:off x="4247565" y="185246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5" name="Freeform 33505"/>
          <p:cNvSpPr/>
          <p:nvPr/>
        </p:nvSpPr>
        <p:spPr>
          <a:xfrm rot="0" flipH="0" flipV="0">
            <a:off x="4345908" y="185440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6" name="Freeform 33506"/>
          <p:cNvSpPr/>
          <p:nvPr/>
        </p:nvSpPr>
        <p:spPr>
          <a:xfrm rot="0" flipH="0" flipV="0">
            <a:off x="4454182" y="185440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7" name="Freeform 33507"/>
          <p:cNvSpPr/>
          <p:nvPr/>
        </p:nvSpPr>
        <p:spPr>
          <a:xfrm rot="0" flipH="0" flipV="0">
            <a:off x="4619237" y="185246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8" name="Freeform 33508"/>
          <p:cNvSpPr/>
          <p:nvPr/>
        </p:nvSpPr>
        <p:spPr>
          <a:xfrm rot="0" flipH="0" flipV="0">
            <a:off x="4717796" y="185440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9" name="Freeform 33509"/>
          <p:cNvSpPr/>
          <p:nvPr/>
        </p:nvSpPr>
        <p:spPr>
          <a:xfrm rot="0" flipH="0" flipV="0">
            <a:off x="4828444" y="1798270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0" name="Freeform 33510"/>
          <p:cNvSpPr/>
          <p:nvPr/>
        </p:nvSpPr>
        <p:spPr>
          <a:xfrm rot="0" flipH="0" flipV="0">
            <a:off x="4935099" y="1854404"/>
            <a:ext cx="98450" cy="97155"/>
          </a:xfrm>
          <a:custGeom>
            <a:pathLst>
              <a:path w="5791200" h="5715000">
                <a:moveTo>
                  <a:pt x="0" y="622300"/>
                </a:moveTo>
                <a:lnTo>
                  <a:pt x="1765300" y="622300"/>
                </a:lnTo>
                <a:lnTo>
                  <a:pt x="1765300" y="5715000"/>
                </a:lnTo>
                <a:lnTo>
                  <a:pt x="3441700" y="5715000"/>
                </a:lnTo>
                <a:cubicBezTo>
                  <a:pt x="5219700" y="5715000"/>
                  <a:pt x="5791200" y="4800600"/>
                  <a:pt x="5791200" y="3797300"/>
                </a:cubicBezTo>
                <a:cubicBezTo>
                  <a:pt x="5791200" y="2781300"/>
                  <a:pt x="5283200" y="1917700"/>
                  <a:pt x="3530600" y="1917700"/>
                </a:cubicBezTo>
                <a:lnTo>
                  <a:pt x="2425700" y="1917700"/>
                </a:lnTo>
                <a:lnTo>
                  <a:pt x="2425700" y="0"/>
                </a:lnTo>
                <a:lnTo>
                  <a:pt x="0" y="0"/>
                </a:lnTo>
                <a:close/>
                <a:moveTo>
                  <a:pt x="3416300" y="2540000"/>
                </a:moveTo>
                <a:cubicBezTo>
                  <a:pt x="4622800" y="2540000"/>
                  <a:pt x="5092700" y="3009900"/>
                  <a:pt x="5092700" y="3810000"/>
                </a:cubicBezTo>
                <a:cubicBezTo>
                  <a:pt x="5092700" y="4622800"/>
                  <a:pt x="4648200" y="5092700"/>
                  <a:pt x="3403600" y="5092700"/>
                </a:cubicBezTo>
                <a:lnTo>
                  <a:pt x="2425700" y="5092700"/>
                </a:lnTo>
                <a:lnTo>
                  <a:pt x="24257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1" name="Freeform 33511"/>
          <p:cNvSpPr/>
          <p:nvPr/>
        </p:nvSpPr>
        <p:spPr>
          <a:xfrm rot="0" flipH="0" flipV="0">
            <a:off x="5050821" y="185246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2" name="Freeform 33512"/>
          <p:cNvSpPr/>
          <p:nvPr/>
        </p:nvSpPr>
        <p:spPr>
          <a:xfrm rot="0" flipH="0" flipV="0">
            <a:off x="5170753" y="185440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3" name="Freeform 33513"/>
          <p:cNvSpPr/>
          <p:nvPr/>
        </p:nvSpPr>
        <p:spPr>
          <a:xfrm rot="0" flipH="0" flipV="0">
            <a:off x="5260892" y="185440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4" name="Freeform 33514"/>
          <p:cNvSpPr/>
          <p:nvPr/>
        </p:nvSpPr>
        <p:spPr>
          <a:xfrm rot="0" flipH="0" flipV="0">
            <a:off x="5361609" y="185246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5" name="Freeform 33515"/>
          <p:cNvSpPr/>
          <p:nvPr/>
        </p:nvSpPr>
        <p:spPr>
          <a:xfrm rot="0" flipH="0" flipV="0">
            <a:off x="5525801" y="1800213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6" name="Freeform 33516"/>
          <p:cNvSpPr/>
          <p:nvPr/>
        </p:nvSpPr>
        <p:spPr>
          <a:xfrm rot="0" flipH="0" flipV="0">
            <a:off x="5626842" y="185246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7" name="Freeform 33517"/>
          <p:cNvSpPr/>
          <p:nvPr/>
        </p:nvSpPr>
        <p:spPr>
          <a:xfrm rot="0" flipH="0" flipV="0">
            <a:off x="5749258" y="185246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8" name="Freeform 33518"/>
          <p:cNvSpPr/>
          <p:nvPr/>
        </p:nvSpPr>
        <p:spPr>
          <a:xfrm rot="0" flipH="0" flipV="0">
            <a:off x="5849867" y="185246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9" name="Freeform 33519"/>
          <p:cNvSpPr/>
          <p:nvPr/>
        </p:nvSpPr>
        <p:spPr>
          <a:xfrm rot="0" flipH="0" flipV="0">
            <a:off x="5962459" y="185440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0" name="Freeform 33520"/>
          <p:cNvSpPr/>
          <p:nvPr/>
        </p:nvSpPr>
        <p:spPr>
          <a:xfrm rot="0" flipH="0" flipV="0">
            <a:off x="6083687" y="180388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1" name="Freeform 33521"/>
          <p:cNvSpPr/>
          <p:nvPr/>
        </p:nvSpPr>
        <p:spPr>
          <a:xfrm rot="0" flipH="0" flipV="0">
            <a:off x="6198006" y="185246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2" name="Freeform 33522"/>
          <p:cNvSpPr/>
          <p:nvPr/>
        </p:nvSpPr>
        <p:spPr>
          <a:xfrm rot="0" flipH="0" flipV="0">
            <a:off x="6310597" y="185440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3" name="Freeform 33523"/>
          <p:cNvSpPr/>
          <p:nvPr/>
        </p:nvSpPr>
        <p:spPr>
          <a:xfrm rot="0" flipH="0" flipV="0">
            <a:off x="6403435" y="185246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4" name="Freeform 33524"/>
          <p:cNvSpPr/>
          <p:nvPr/>
        </p:nvSpPr>
        <p:spPr>
          <a:xfrm rot="0" flipH="0" flipV="0">
            <a:off x="6532651" y="180388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5" name="Freeform 33525"/>
          <p:cNvSpPr/>
          <p:nvPr/>
        </p:nvSpPr>
        <p:spPr>
          <a:xfrm rot="0" flipH="0" flipV="0">
            <a:off x="6697058" y="1798702"/>
            <a:ext cx="160197" cy="154584"/>
          </a:xfrm>
          <a:custGeom>
            <a:pathLst>
              <a:path w="9423400" h="9093200">
                <a:moveTo>
                  <a:pt x="4343400" y="9093200"/>
                </a:moveTo>
                <a:lnTo>
                  <a:pt x="5041900" y="9093200"/>
                </a:lnTo>
                <a:lnTo>
                  <a:pt x="5041900" y="7937500"/>
                </a:lnTo>
                <a:lnTo>
                  <a:pt x="5130800" y="7937500"/>
                </a:lnTo>
                <a:cubicBezTo>
                  <a:pt x="7658100" y="7937500"/>
                  <a:pt x="9423400" y="6654800"/>
                  <a:pt x="9423400" y="4419600"/>
                </a:cubicBezTo>
                <a:cubicBezTo>
                  <a:pt x="9423400" y="2197100"/>
                  <a:pt x="7716639" y="901700"/>
                  <a:pt x="5054600" y="901700"/>
                </a:cubicBezTo>
                <a:lnTo>
                  <a:pt x="5054600" y="901700"/>
                </a:lnTo>
                <a:lnTo>
                  <a:pt x="5054600" y="0"/>
                </a:lnTo>
                <a:lnTo>
                  <a:pt x="4343400" y="0"/>
                </a:lnTo>
                <a:lnTo>
                  <a:pt x="4343400" y="901700"/>
                </a:lnTo>
                <a:lnTo>
                  <a:pt x="4330700" y="901700"/>
                </a:lnTo>
                <a:cubicBezTo>
                  <a:pt x="1727200" y="901700"/>
                  <a:pt x="0" y="2171700"/>
                  <a:pt x="0" y="4419600"/>
                </a:cubicBezTo>
                <a:cubicBezTo>
                  <a:pt x="0" y="6667500"/>
                  <a:pt x="1752600" y="7937500"/>
                  <a:pt x="4279900" y="7937500"/>
                </a:cubicBezTo>
                <a:lnTo>
                  <a:pt x="4343400" y="7937500"/>
                </a:lnTo>
                <a:close/>
                <a:moveTo>
                  <a:pt x="5092700" y="1549400"/>
                </a:moveTo>
                <a:cubicBezTo>
                  <a:pt x="7289800" y="1549400"/>
                  <a:pt x="8686800" y="2578100"/>
                  <a:pt x="8686800" y="4419600"/>
                </a:cubicBezTo>
                <a:cubicBezTo>
                  <a:pt x="8686800" y="6324600"/>
                  <a:pt x="7226300" y="7289800"/>
                  <a:pt x="5130800" y="7289800"/>
                </a:cubicBezTo>
                <a:lnTo>
                  <a:pt x="5041900" y="7289800"/>
                </a:lnTo>
                <a:lnTo>
                  <a:pt x="5041900" y="1549400"/>
                </a:lnTo>
                <a:close/>
                <a:moveTo>
                  <a:pt x="736600" y="4419600"/>
                </a:moveTo>
                <a:cubicBezTo>
                  <a:pt x="736600" y="2590800"/>
                  <a:pt x="2163960" y="1549400"/>
                  <a:pt x="4330700" y="1549400"/>
                </a:cubicBezTo>
                <a:lnTo>
                  <a:pt x="4330700" y="1549400"/>
                </a:lnTo>
                <a:lnTo>
                  <a:pt x="4330700" y="7289800"/>
                </a:lnTo>
                <a:lnTo>
                  <a:pt x="4280098" y="7289800"/>
                </a:lnTo>
                <a:cubicBezTo>
                  <a:pt x="2191940" y="7289800"/>
                  <a:pt x="736600" y="6299200"/>
                  <a:pt x="736600" y="441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6" name="Freeform 33526"/>
          <p:cNvSpPr/>
          <p:nvPr/>
        </p:nvSpPr>
        <p:spPr>
          <a:xfrm rot="0" flipH="0" flipV="0">
            <a:off x="6876796" y="185246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7" name="Freeform 33527"/>
          <p:cNvSpPr/>
          <p:nvPr/>
        </p:nvSpPr>
        <p:spPr>
          <a:xfrm rot="0" flipH="0" flipV="0">
            <a:off x="6977621" y="185440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8" name="Freeform 33528"/>
          <p:cNvSpPr/>
          <p:nvPr/>
        </p:nvSpPr>
        <p:spPr>
          <a:xfrm rot="0" flipH="0" flipV="0">
            <a:off x="7098849" y="185246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9" name="Freeform 33529"/>
          <p:cNvSpPr/>
          <p:nvPr/>
        </p:nvSpPr>
        <p:spPr>
          <a:xfrm rot="0" flipH="0" flipV="0">
            <a:off x="7218781" y="185246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0" name="Freeform 33530"/>
          <p:cNvSpPr/>
          <p:nvPr/>
        </p:nvSpPr>
        <p:spPr>
          <a:xfrm rot="0" flipH="0" flipV="0">
            <a:off x="7330725" y="185246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1" name="Freeform 33531"/>
          <p:cNvSpPr/>
          <p:nvPr/>
        </p:nvSpPr>
        <p:spPr>
          <a:xfrm rot="0" flipH="0" flipV="0">
            <a:off x="7437272" y="1854404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2" name="Freeform 33532"/>
          <p:cNvSpPr/>
          <p:nvPr/>
        </p:nvSpPr>
        <p:spPr>
          <a:xfrm rot="0" flipH="0" flipV="0">
            <a:off x="7557852" y="185440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3" name="Freeform 33533"/>
          <p:cNvSpPr/>
          <p:nvPr/>
        </p:nvSpPr>
        <p:spPr>
          <a:xfrm rot="0" flipH="0" flipV="0">
            <a:off x="7679079" y="185440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4" name="Rectangle 33534"/>
          <p:cNvSpPr/>
          <p:nvPr/>
        </p:nvSpPr>
        <p:spPr>
          <a:xfrm rot="0" flipH="0" flipV="0">
            <a:off x="2823057" y="2434160"/>
            <a:ext cx="5333312" cy="284469"/>
          </a:xfrm>
          <a:prstGeom prst="rect">
            <a:avLst/>
          </a:prstGeom>
        </p:spPr>
      </p:sp>
      <p:sp>
        <p:nvSpPr>
          <p:cNvPr id="33535" name="Freeform 33535"/>
          <p:cNvSpPr/>
          <p:nvPr/>
        </p:nvSpPr>
        <p:spPr>
          <a:xfrm rot="0" flipH="0" flipV="0">
            <a:off x="2834716" y="2281087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6" name="Freeform 33536"/>
          <p:cNvSpPr/>
          <p:nvPr/>
        </p:nvSpPr>
        <p:spPr>
          <a:xfrm rot="0" flipH="0" flipV="0">
            <a:off x="3000721" y="233700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7" name="Freeform 33537"/>
          <p:cNvSpPr/>
          <p:nvPr/>
        </p:nvSpPr>
        <p:spPr>
          <a:xfrm rot="0" flipH="0" flipV="0">
            <a:off x="3159818" y="2337005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8" name="Freeform 33538"/>
          <p:cNvSpPr/>
          <p:nvPr/>
        </p:nvSpPr>
        <p:spPr>
          <a:xfrm rot="0" flipH="0" flipV="0">
            <a:off x="3256735" y="233506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9" name="Freeform 33539"/>
          <p:cNvSpPr/>
          <p:nvPr/>
        </p:nvSpPr>
        <p:spPr>
          <a:xfrm rot="0" flipH="0" flipV="0">
            <a:off x="3350846" y="2337005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0" name="Freeform 33540"/>
          <p:cNvSpPr/>
          <p:nvPr/>
        </p:nvSpPr>
        <p:spPr>
          <a:xfrm rot="0" flipH="0" flipV="0">
            <a:off x="3489864" y="2337005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1" name="Freeform 33541"/>
          <p:cNvSpPr/>
          <p:nvPr/>
        </p:nvSpPr>
        <p:spPr>
          <a:xfrm rot="0" flipH="0" flipV="0">
            <a:off x="3611179" y="233506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2" name="Freeform 33542"/>
          <p:cNvSpPr/>
          <p:nvPr/>
        </p:nvSpPr>
        <p:spPr>
          <a:xfrm rot="0" flipH="0" flipV="0">
            <a:off x="3740481" y="2286485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3" name="Freeform 33543"/>
          <p:cNvSpPr/>
          <p:nvPr/>
        </p:nvSpPr>
        <p:spPr>
          <a:xfrm rot="0" flipH="0" flipV="0">
            <a:off x="3912532" y="2337005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4" name="Freeform 33544"/>
          <p:cNvSpPr/>
          <p:nvPr/>
        </p:nvSpPr>
        <p:spPr>
          <a:xfrm rot="0" flipH="0" flipV="0">
            <a:off x="4005347" y="233506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5" name="Freeform 33545"/>
          <p:cNvSpPr/>
          <p:nvPr/>
        </p:nvSpPr>
        <p:spPr>
          <a:xfrm rot="0" flipH="0" flipV="0">
            <a:off x="4134650" y="233700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6" name="Freeform 33546"/>
          <p:cNvSpPr/>
          <p:nvPr/>
        </p:nvSpPr>
        <p:spPr>
          <a:xfrm rot="0" flipH="0" flipV="0">
            <a:off x="4268918" y="2337005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7" name="Freeform 33547"/>
          <p:cNvSpPr/>
          <p:nvPr/>
        </p:nvSpPr>
        <p:spPr>
          <a:xfrm rot="0" flipH="0" flipV="0">
            <a:off x="4379869" y="233506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8" name="Freeform 33548"/>
          <p:cNvSpPr/>
          <p:nvPr/>
        </p:nvSpPr>
        <p:spPr>
          <a:xfrm rot="0" flipH="0" flipV="0">
            <a:off x="4486502" y="233700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9" name="Freeform 33549"/>
          <p:cNvSpPr/>
          <p:nvPr/>
        </p:nvSpPr>
        <p:spPr>
          <a:xfrm rot="0" flipH="0" flipV="0">
            <a:off x="4606089" y="233700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0" name="Freeform 33550"/>
          <p:cNvSpPr/>
          <p:nvPr/>
        </p:nvSpPr>
        <p:spPr>
          <a:xfrm rot="0" flipH="0" flipV="0">
            <a:off x="4727403" y="233700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1" name="Freeform 33551"/>
          <p:cNvSpPr/>
          <p:nvPr/>
        </p:nvSpPr>
        <p:spPr>
          <a:xfrm rot="0" flipH="0" flipV="0">
            <a:off x="4899454" y="2336789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2" name="Freeform 33552"/>
          <p:cNvSpPr/>
          <p:nvPr/>
        </p:nvSpPr>
        <p:spPr>
          <a:xfrm rot="0" flipH="0" flipV="0">
            <a:off x="5047108" y="233506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3" name="Freeform 33553"/>
          <p:cNvSpPr/>
          <p:nvPr/>
        </p:nvSpPr>
        <p:spPr>
          <a:xfrm rot="0" flipH="0" flipV="0">
            <a:off x="5157173" y="2337005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4" name="Freeform 33554"/>
          <p:cNvSpPr/>
          <p:nvPr/>
        </p:nvSpPr>
        <p:spPr>
          <a:xfrm rot="0" flipH="0" flipV="0">
            <a:off x="5285397" y="233700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5" name="Freeform 33555"/>
          <p:cNvSpPr/>
          <p:nvPr/>
        </p:nvSpPr>
        <p:spPr>
          <a:xfrm rot="0" flipH="0" flipV="0">
            <a:off x="5398075" y="233506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6" name="Freeform 33556"/>
          <p:cNvSpPr/>
          <p:nvPr/>
        </p:nvSpPr>
        <p:spPr>
          <a:xfrm rot="0" flipH="0" flipV="0">
            <a:off x="5527377" y="233700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7" name="Freeform 33557"/>
          <p:cNvSpPr/>
          <p:nvPr/>
        </p:nvSpPr>
        <p:spPr>
          <a:xfrm rot="0" flipH="0" flipV="0">
            <a:off x="5705473" y="233506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8" name="Freeform 33558"/>
          <p:cNvSpPr/>
          <p:nvPr/>
        </p:nvSpPr>
        <p:spPr>
          <a:xfrm rot="0" flipH="0" flipV="0">
            <a:off x="5827651" y="2280871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9" name="Freeform 33559"/>
          <p:cNvSpPr/>
          <p:nvPr/>
        </p:nvSpPr>
        <p:spPr>
          <a:xfrm rot="0" flipH="0" flipV="0">
            <a:off x="5954578" y="233506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0" name="Freeform 33560"/>
          <p:cNvSpPr/>
          <p:nvPr/>
        </p:nvSpPr>
        <p:spPr>
          <a:xfrm rot="0" flipH="0" flipV="0">
            <a:off x="6066609" y="233506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1" name="Freeform 33561"/>
          <p:cNvSpPr/>
          <p:nvPr/>
        </p:nvSpPr>
        <p:spPr>
          <a:xfrm rot="0" flipH="0" flipV="0">
            <a:off x="6165038" y="2335062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2" name="Freeform 33562"/>
          <p:cNvSpPr/>
          <p:nvPr/>
        </p:nvSpPr>
        <p:spPr>
          <a:xfrm rot="0" flipH="0" flipV="0">
            <a:off x="6265194" y="233506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3" name="Freeform 33563"/>
          <p:cNvSpPr/>
          <p:nvPr/>
        </p:nvSpPr>
        <p:spPr>
          <a:xfrm rot="0" flipH="0" flipV="0">
            <a:off x="6394497" y="2336789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4" name="Freeform 33564"/>
          <p:cNvSpPr/>
          <p:nvPr/>
        </p:nvSpPr>
        <p:spPr>
          <a:xfrm rot="0" flipH="0" flipV="0">
            <a:off x="6490766" y="233506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5" name="Freeform 33565"/>
          <p:cNvSpPr/>
          <p:nvPr/>
        </p:nvSpPr>
        <p:spPr>
          <a:xfrm rot="0" flipH="0" flipV="0">
            <a:off x="6583150" y="233700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6" name="Freeform 33566"/>
          <p:cNvSpPr/>
          <p:nvPr/>
        </p:nvSpPr>
        <p:spPr>
          <a:xfrm rot="0" flipH="0" flipV="0">
            <a:off x="6681104" y="233506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7" name="Freeform 33567"/>
          <p:cNvSpPr/>
          <p:nvPr/>
        </p:nvSpPr>
        <p:spPr>
          <a:xfrm rot="0" flipH="0" flipV="0">
            <a:off x="6787111" y="233700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8" name="Freeform 33568"/>
          <p:cNvSpPr/>
          <p:nvPr/>
        </p:nvSpPr>
        <p:spPr>
          <a:xfrm rot="0" flipH="0" flipV="0">
            <a:off x="6910584" y="2337005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9" name="Freeform 33569"/>
          <p:cNvSpPr/>
          <p:nvPr/>
        </p:nvSpPr>
        <p:spPr>
          <a:xfrm rot="0" flipH="0" flipV="0">
            <a:off x="7004910" y="233700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0" name="Freeform 33570"/>
          <p:cNvSpPr/>
          <p:nvPr/>
        </p:nvSpPr>
        <p:spPr>
          <a:xfrm rot="0" flipH="0" flipV="0">
            <a:off x="7117589" y="233506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1" name="Freeform 33571"/>
          <p:cNvSpPr/>
          <p:nvPr/>
        </p:nvSpPr>
        <p:spPr>
          <a:xfrm rot="0" flipH="0" flipV="0">
            <a:off x="7246891" y="233700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2" name="Freeform 33572"/>
          <p:cNvSpPr/>
          <p:nvPr/>
        </p:nvSpPr>
        <p:spPr>
          <a:xfrm rot="0" flipH="0" flipV="0">
            <a:off x="7431896" y="233700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3" name="Freeform 33573"/>
          <p:cNvSpPr/>
          <p:nvPr/>
        </p:nvSpPr>
        <p:spPr>
          <a:xfrm rot="0" flipH="0" flipV="0">
            <a:off x="7559255" y="233506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4" name="Freeform 33574"/>
          <p:cNvSpPr/>
          <p:nvPr/>
        </p:nvSpPr>
        <p:spPr>
          <a:xfrm rot="0" flipH="0" flipV="0">
            <a:off x="7669365" y="2337005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5" name="Freeform 33575"/>
          <p:cNvSpPr/>
          <p:nvPr/>
        </p:nvSpPr>
        <p:spPr>
          <a:xfrm rot="0" flipH="0" flipV="0">
            <a:off x="7783554" y="2337005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6" name="Freeform 33576"/>
          <p:cNvSpPr/>
          <p:nvPr/>
        </p:nvSpPr>
        <p:spPr>
          <a:xfrm rot="0" flipH="0" flipV="0">
            <a:off x="7886106" y="233700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7" name="Freeform 33577"/>
          <p:cNvSpPr/>
          <p:nvPr/>
        </p:nvSpPr>
        <p:spPr>
          <a:xfrm rot="0" flipH="0" flipV="0">
            <a:off x="8002671" y="233506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8" name="Freeform 33578"/>
          <p:cNvSpPr/>
          <p:nvPr/>
        </p:nvSpPr>
        <p:spPr>
          <a:xfrm rot="0" flipH="0" flipV="0">
            <a:off x="2840113" y="257829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9" name="Freeform 33579"/>
          <p:cNvSpPr/>
          <p:nvPr/>
        </p:nvSpPr>
        <p:spPr>
          <a:xfrm rot="0" flipH="0" flipV="0">
            <a:off x="2967472" y="257635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0" name="Freeform 33580"/>
          <p:cNvSpPr/>
          <p:nvPr/>
        </p:nvSpPr>
        <p:spPr>
          <a:xfrm rot="0" flipH="0" flipV="0">
            <a:off x="3079525" y="2578295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1" name="Freeform 33581"/>
          <p:cNvSpPr/>
          <p:nvPr/>
        </p:nvSpPr>
        <p:spPr>
          <a:xfrm rot="0" flipH="0" flipV="0">
            <a:off x="3221803" y="257635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2" name="Freeform 33582"/>
          <p:cNvSpPr/>
          <p:nvPr/>
        </p:nvSpPr>
        <p:spPr>
          <a:xfrm rot="0" flipH="0" flipV="0">
            <a:off x="3324787" y="257829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3" name="Freeform 33583"/>
          <p:cNvSpPr/>
          <p:nvPr/>
        </p:nvSpPr>
        <p:spPr>
          <a:xfrm rot="0" flipH="0" flipV="0">
            <a:off x="3469850" y="2578295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4" name="Freeform 33584"/>
          <p:cNvSpPr/>
          <p:nvPr/>
        </p:nvSpPr>
        <p:spPr>
          <a:xfrm rot="0" flipH="0" flipV="0">
            <a:off x="3581665" y="2578295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5" name="Freeform 33585"/>
          <p:cNvSpPr/>
          <p:nvPr/>
        </p:nvSpPr>
        <p:spPr>
          <a:xfrm rot="0" flipH="0" flipV="0">
            <a:off x="3682685" y="257635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6" name="Freeform 33586"/>
          <p:cNvSpPr/>
          <p:nvPr/>
        </p:nvSpPr>
        <p:spPr>
          <a:xfrm rot="0" flipH="0" flipV="0">
            <a:off x="3782409" y="257635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7" name="Freeform 33587"/>
          <p:cNvSpPr/>
          <p:nvPr/>
        </p:nvSpPr>
        <p:spPr>
          <a:xfrm rot="0" flipH="0" flipV="0">
            <a:off x="3880838" y="257829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8" name="Freeform 33588"/>
          <p:cNvSpPr/>
          <p:nvPr/>
        </p:nvSpPr>
        <p:spPr>
          <a:xfrm rot="0" flipH="0" flipV="0">
            <a:off x="3989198" y="2578079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9" name="Freeform 33589"/>
          <p:cNvSpPr/>
          <p:nvPr/>
        </p:nvSpPr>
        <p:spPr>
          <a:xfrm rot="0" flipH="0" flipV="0">
            <a:off x="4086115" y="257635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0" name="Freeform 33590"/>
          <p:cNvSpPr/>
          <p:nvPr/>
        </p:nvSpPr>
        <p:spPr>
          <a:xfrm rot="0" flipH="0" flipV="0">
            <a:off x="4215418" y="2578079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1" name="Freeform 33591"/>
          <p:cNvSpPr/>
          <p:nvPr/>
        </p:nvSpPr>
        <p:spPr>
          <a:xfrm rot="0" flipH="0" flipV="0">
            <a:off x="4311688" y="257635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2" name="Freeform 33592"/>
          <p:cNvSpPr/>
          <p:nvPr/>
        </p:nvSpPr>
        <p:spPr>
          <a:xfrm rot="0" flipH="0" flipV="0">
            <a:off x="4404071" y="257829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3" name="Freeform 33593"/>
          <p:cNvSpPr/>
          <p:nvPr/>
        </p:nvSpPr>
        <p:spPr>
          <a:xfrm rot="0" flipH="0" flipV="0">
            <a:off x="4512432" y="2578295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4" name="Freeform 33594"/>
          <p:cNvSpPr/>
          <p:nvPr/>
        </p:nvSpPr>
        <p:spPr>
          <a:xfrm rot="0" flipH="0" flipV="0">
            <a:off x="4657494" y="257829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5" name="Freeform 33595"/>
          <p:cNvSpPr/>
          <p:nvPr/>
        </p:nvSpPr>
        <p:spPr>
          <a:xfrm rot="0" flipH="0" flipV="0">
            <a:off x="4770173" y="257635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6" name="Freeform 33596"/>
          <p:cNvSpPr/>
          <p:nvPr/>
        </p:nvSpPr>
        <p:spPr>
          <a:xfrm rot="0" flipH="0" flipV="0">
            <a:off x="4933803" y="2522161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7" name="Freeform 33597"/>
          <p:cNvSpPr/>
          <p:nvPr/>
        </p:nvSpPr>
        <p:spPr>
          <a:xfrm rot="0" flipH="0" flipV="0">
            <a:off x="5053822" y="257635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8" name="Freeform 33598"/>
          <p:cNvSpPr/>
          <p:nvPr/>
        </p:nvSpPr>
        <p:spPr>
          <a:xfrm rot="0" flipH="0" flipV="0">
            <a:off x="5169113" y="257829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9" name="Freeform 33599"/>
          <p:cNvSpPr/>
          <p:nvPr/>
        </p:nvSpPr>
        <p:spPr>
          <a:xfrm rot="0" flipH="0" flipV="0">
            <a:off x="5285677" y="257635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0" name="Freeform 33600"/>
          <p:cNvSpPr/>
          <p:nvPr/>
        </p:nvSpPr>
        <p:spPr>
          <a:xfrm rot="0" flipH="0" flipV="0">
            <a:off x="5397082" y="257635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1" name="Freeform 33601"/>
          <p:cNvSpPr/>
          <p:nvPr/>
        </p:nvSpPr>
        <p:spPr>
          <a:xfrm rot="0" flipH="0" flipV="0">
            <a:off x="5561792" y="2522593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2" name="Freeform 33602"/>
          <p:cNvSpPr/>
          <p:nvPr/>
        </p:nvSpPr>
        <p:spPr>
          <a:xfrm rot="0" flipH="0" flipV="0">
            <a:off x="5726718" y="2578295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3" name="Freeform 33603"/>
          <p:cNvSpPr/>
          <p:nvPr/>
        </p:nvSpPr>
        <p:spPr>
          <a:xfrm rot="0" flipH="0" flipV="0">
            <a:off x="5828385" y="257635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4" name="Freeform 33604"/>
          <p:cNvSpPr/>
          <p:nvPr/>
        </p:nvSpPr>
        <p:spPr>
          <a:xfrm rot="0" flipH="0" flipV="0">
            <a:off x="5934392" y="257829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5" name="Freeform 33605"/>
          <p:cNvSpPr/>
          <p:nvPr/>
        </p:nvSpPr>
        <p:spPr>
          <a:xfrm rot="0" flipH="0" flipV="0">
            <a:off x="6050956" y="257635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6" name="Freeform 33606"/>
          <p:cNvSpPr/>
          <p:nvPr/>
        </p:nvSpPr>
        <p:spPr>
          <a:xfrm rot="0" flipH="0" flipV="0">
            <a:off x="6180259" y="2578079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7" name="Freeform 33607"/>
          <p:cNvSpPr/>
          <p:nvPr/>
        </p:nvSpPr>
        <p:spPr>
          <a:xfrm rot="0" flipH="0" flipV="0">
            <a:off x="6277176" y="257635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8" name="Freeform 33608"/>
          <p:cNvSpPr/>
          <p:nvPr/>
        </p:nvSpPr>
        <p:spPr>
          <a:xfrm rot="0" flipH="0" flipV="0">
            <a:off x="6397195" y="2578295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9" name="Rectangle 33609"/>
          <p:cNvSpPr/>
          <p:nvPr/>
        </p:nvSpPr>
        <p:spPr>
          <a:xfrm rot="0" flipH="0" flipV="0">
            <a:off x="2823057" y="3158051"/>
            <a:ext cx="4819125" cy="284469"/>
          </a:xfrm>
          <a:prstGeom prst="rect">
            <a:avLst/>
          </a:prstGeom>
        </p:spPr>
      </p:sp>
      <p:sp>
        <p:nvSpPr>
          <p:cNvPr id="33610" name="Freeform 33610"/>
          <p:cNvSpPr/>
          <p:nvPr/>
        </p:nvSpPr>
        <p:spPr>
          <a:xfrm rot="0" flipH="0" flipV="0">
            <a:off x="2832557" y="3004978"/>
            <a:ext cx="98234" cy="155016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1" name="Freeform 33611"/>
          <p:cNvSpPr/>
          <p:nvPr/>
        </p:nvSpPr>
        <p:spPr>
          <a:xfrm rot="0" flipH="0" flipV="0">
            <a:off x="2956246" y="305895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2" name="Freeform 33612"/>
          <p:cNvSpPr/>
          <p:nvPr/>
        </p:nvSpPr>
        <p:spPr>
          <a:xfrm rot="0" flipH="0" flipV="0">
            <a:off x="3113615" y="3060681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3" name="Freeform 33613"/>
          <p:cNvSpPr/>
          <p:nvPr/>
        </p:nvSpPr>
        <p:spPr>
          <a:xfrm rot="0" flipH="0" flipV="0">
            <a:off x="3210533" y="305895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4" name="Freeform 33614"/>
          <p:cNvSpPr/>
          <p:nvPr/>
        </p:nvSpPr>
        <p:spPr>
          <a:xfrm rot="0" flipH="0" flipV="0">
            <a:off x="3321937" y="305895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5" name="Freeform 33615"/>
          <p:cNvSpPr/>
          <p:nvPr/>
        </p:nvSpPr>
        <p:spPr>
          <a:xfrm rot="0" flipH="0" flipV="0">
            <a:off x="3434615" y="3060896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6" name="Freeform 33616"/>
          <p:cNvSpPr/>
          <p:nvPr/>
        </p:nvSpPr>
        <p:spPr>
          <a:xfrm rot="0" flipH="0" flipV="0">
            <a:off x="3579678" y="306089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7" name="Freeform 33617"/>
          <p:cNvSpPr/>
          <p:nvPr/>
        </p:nvSpPr>
        <p:spPr>
          <a:xfrm rot="0" flipH="0" flipV="0">
            <a:off x="3691277" y="305895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8" name="Freeform 33618"/>
          <p:cNvSpPr/>
          <p:nvPr/>
        </p:nvSpPr>
        <p:spPr>
          <a:xfrm rot="0" flipH="0" flipV="0">
            <a:off x="3811296" y="305895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9" name="Freeform 33619"/>
          <p:cNvSpPr/>
          <p:nvPr/>
        </p:nvSpPr>
        <p:spPr>
          <a:xfrm rot="0" flipH="0" flipV="0">
            <a:off x="3930883" y="306089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0" name="Freeform 33620"/>
          <p:cNvSpPr/>
          <p:nvPr/>
        </p:nvSpPr>
        <p:spPr>
          <a:xfrm rot="0" flipH="0" flipV="0">
            <a:off x="4045288" y="305895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1" name="Freeform 33621"/>
          <p:cNvSpPr/>
          <p:nvPr/>
        </p:nvSpPr>
        <p:spPr>
          <a:xfrm rot="0" flipH="0" flipV="0">
            <a:off x="4155355" y="306089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2" name="Freeform 33622"/>
          <p:cNvSpPr/>
          <p:nvPr/>
        </p:nvSpPr>
        <p:spPr>
          <a:xfrm rot="0" flipH="0" flipV="0">
            <a:off x="4334314" y="3060681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3" name="Freeform 33623"/>
          <p:cNvSpPr/>
          <p:nvPr/>
        </p:nvSpPr>
        <p:spPr>
          <a:xfrm rot="0" flipH="0" flipV="0">
            <a:off x="4481968" y="305895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4" name="Freeform 33624"/>
          <p:cNvSpPr/>
          <p:nvPr/>
        </p:nvSpPr>
        <p:spPr>
          <a:xfrm rot="0" flipH="0" flipV="0">
            <a:off x="4604146" y="3004762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5" name="Freeform 33625"/>
          <p:cNvSpPr/>
          <p:nvPr/>
        </p:nvSpPr>
        <p:spPr>
          <a:xfrm rot="0" flipH="0" flipV="0">
            <a:off x="4713154" y="306089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6" name="Freeform 33626"/>
          <p:cNvSpPr/>
          <p:nvPr/>
        </p:nvSpPr>
        <p:spPr>
          <a:xfrm rot="0" flipH="0" flipV="0">
            <a:off x="4824968" y="3060896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7" name="Freeform 33627"/>
          <p:cNvSpPr/>
          <p:nvPr/>
        </p:nvSpPr>
        <p:spPr>
          <a:xfrm rot="0" flipH="0" flipV="0">
            <a:off x="4926635" y="305895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8" name="Freeform 33628"/>
          <p:cNvSpPr/>
          <p:nvPr/>
        </p:nvSpPr>
        <p:spPr>
          <a:xfrm rot="0" flipH="0" flipV="0">
            <a:off x="5046654" y="306089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9" name="Freeform 33629"/>
          <p:cNvSpPr/>
          <p:nvPr/>
        </p:nvSpPr>
        <p:spPr>
          <a:xfrm rot="0" flipH="0" flipV="0">
            <a:off x="5166241" y="306089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0" name="Freeform 33630"/>
          <p:cNvSpPr/>
          <p:nvPr/>
        </p:nvSpPr>
        <p:spPr>
          <a:xfrm rot="0" flipH="0" flipV="0">
            <a:off x="5287556" y="306089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1" name="Freeform 33631"/>
          <p:cNvSpPr/>
          <p:nvPr/>
        </p:nvSpPr>
        <p:spPr>
          <a:xfrm rot="0" flipH="0" flipV="0">
            <a:off x="5459606" y="306089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2" name="Freeform 33632"/>
          <p:cNvSpPr/>
          <p:nvPr/>
        </p:nvSpPr>
        <p:spPr>
          <a:xfrm rot="0" flipH="0" flipV="0">
            <a:off x="5586966" y="305895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3" name="Freeform 33633"/>
          <p:cNvSpPr/>
          <p:nvPr/>
        </p:nvSpPr>
        <p:spPr>
          <a:xfrm rot="0" flipH="0" flipV="0">
            <a:off x="5716268" y="3060896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4" name="Freeform 33634"/>
          <p:cNvSpPr/>
          <p:nvPr/>
        </p:nvSpPr>
        <p:spPr>
          <a:xfrm rot="0" flipH="0" flipV="0">
            <a:off x="5782074" y="306089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5" name="Freeform 33635"/>
          <p:cNvSpPr/>
          <p:nvPr/>
        </p:nvSpPr>
        <p:spPr>
          <a:xfrm rot="0" flipH="0" flipV="0">
            <a:off x="5888513" y="306089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6" name="Freeform 33636"/>
          <p:cNvSpPr/>
          <p:nvPr/>
        </p:nvSpPr>
        <p:spPr>
          <a:xfrm rot="0" flipH="0" flipV="0">
            <a:off x="6047632" y="306089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7" name="Freeform 33637"/>
          <p:cNvSpPr/>
          <p:nvPr/>
        </p:nvSpPr>
        <p:spPr>
          <a:xfrm rot="0" flipH="0" flipV="0">
            <a:off x="6166139" y="305895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8" name="Freeform 33638"/>
          <p:cNvSpPr/>
          <p:nvPr/>
        </p:nvSpPr>
        <p:spPr>
          <a:xfrm rot="0" flipH="0" flipV="0">
            <a:off x="6285726" y="306089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9" name="Freeform 33639"/>
          <p:cNvSpPr/>
          <p:nvPr/>
        </p:nvSpPr>
        <p:spPr>
          <a:xfrm rot="0" flipH="0" flipV="0">
            <a:off x="6407040" y="306089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0" name="Freeform 33640"/>
          <p:cNvSpPr/>
          <p:nvPr/>
        </p:nvSpPr>
        <p:spPr>
          <a:xfrm rot="0" flipH="0" flipV="0">
            <a:off x="6518423" y="3060896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1" name="Freeform 33641"/>
          <p:cNvSpPr/>
          <p:nvPr/>
        </p:nvSpPr>
        <p:spPr>
          <a:xfrm rot="0" flipH="0" flipV="0">
            <a:off x="6615341" y="306089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2" name="Freeform 33642"/>
          <p:cNvSpPr/>
          <p:nvPr/>
        </p:nvSpPr>
        <p:spPr>
          <a:xfrm rot="0" flipH="0" flipV="0">
            <a:off x="6723700" y="3060896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3" name="Freeform 33643"/>
          <p:cNvSpPr/>
          <p:nvPr/>
        </p:nvSpPr>
        <p:spPr>
          <a:xfrm rot="0" flipH="0" flipV="0">
            <a:off x="6854730" y="306089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4" name="Freeform 33644"/>
          <p:cNvSpPr/>
          <p:nvPr/>
        </p:nvSpPr>
        <p:spPr>
          <a:xfrm rot="0" flipH="0" flipV="0">
            <a:off x="6966545" y="3060896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5" name="Freeform 33645"/>
          <p:cNvSpPr/>
          <p:nvPr/>
        </p:nvSpPr>
        <p:spPr>
          <a:xfrm rot="0" flipH="0" flipV="0">
            <a:off x="7067564" y="305895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6" name="Freeform 33646"/>
          <p:cNvSpPr/>
          <p:nvPr/>
        </p:nvSpPr>
        <p:spPr>
          <a:xfrm rot="0" flipH="0" flipV="0">
            <a:off x="7167288" y="305895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7" name="Freeform 33647"/>
          <p:cNvSpPr/>
          <p:nvPr/>
        </p:nvSpPr>
        <p:spPr>
          <a:xfrm rot="0" flipH="0" flipV="0">
            <a:off x="7265718" y="306089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8" name="Freeform 33648"/>
          <p:cNvSpPr/>
          <p:nvPr/>
        </p:nvSpPr>
        <p:spPr>
          <a:xfrm rot="0" flipH="0" flipV="0">
            <a:off x="7374078" y="306089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9" name="Freeform 33649"/>
          <p:cNvSpPr/>
          <p:nvPr/>
        </p:nvSpPr>
        <p:spPr>
          <a:xfrm rot="0" flipH="0" flipV="0">
            <a:off x="7488483" y="305895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0" name="Freeform 33650"/>
          <p:cNvSpPr/>
          <p:nvPr/>
        </p:nvSpPr>
        <p:spPr>
          <a:xfrm rot="0" flipH="0" flipV="0">
            <a:off x="2828239" y="3248211"/>
            <a:ext cx="103632" cy="151130"/>
          </a:xfrm>
          <a:custGeom>
            <a:pathLst>
              <a:path w="6096000" h="8890000">
                <a:moveTo>
                  <a:pt x="4127500" y="8890000"/>
                </a:moveTo>
                <a:lnTo>
                  <a:pt x="4787900" y="8890000"/>
                </a:lnTo>
                <a:lnTo>
                  <a:pt x="4787900" y="6540500"/>
                </a:lnTo>
                <a:lnTo>
                  <a:pt x="6096000" y="6540500"/>
                </a:lnTo>
                <a:lnTo>
                  <a:pt x="6096000" y="5880100"/>
                </a:lnTo>
                <a:lnTo>
                  <a:pt x="4787900" y="5880100"/>
                </a:lnTo>
                <a:lnTo>
                  <a:pt x="4787900" y="3175000"/>
                </a:lnTo>
                <a:lnTo>
                  <a:pt x="4127500" y="3175000"/>
                </a:lnTo>
                <a:lnTo>
                  <a:pt x="4127500" y="5880100"/>
                </a:lnTo>
                <a:lnTo>
                  <a:pt x="889000" y="5880100"/>
                </a:lnTo>
                <a:lnTo>
                  <a:pt x="4648200" y="0"/>
                </a:lnTo>
                <a:lnTo>
                  <a:pt x="3886200" y="0"/>
                </a:lnTo>
                <a:lnTo>
                  <a:pt x="0" y="6096000"/>
                </a:lnTo>
                <a:lnTo>
                  <a:pt x="0" y="6540500"/>
                </a:lnTo>
                <a:lnTo>
                  <a:pt x="4127500" y="65405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1" name="Freeform 33651"/>
          <p:cNvSpPr/>
          <p:nvPr/>
        </p:nvSpPr>
        <p:spPr>
          <a:xfrm rot="0" flipH="0" flipV="0">
            <a:off x="3000095" y="330024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2" name="Freeform 33652"/>
          <p:cNvSpPr/>
          <p:nvPr/>
        </p:nvSpPr>
        <p:spPr>
          <a:xfrm rot="0" flipH="0" flipV="0">
            <a:off x="3100704" y="330024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3" name="Freeform 33653"/>
          <p:cNvSpPr/>
          <p:nvPr/>
        </p:nvSpPr>
        <p:spPr>
          <a:xfrm rot="0" flipH="0" flipV="0">
            <a:off x="3211893" y="330218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4" name="Freeform 33654"/>
          <p:cNvSpPr/>
          <p:nvPr/>
        </p:nvSpPr>
        <p:spPr>
          <a:xfrm rot="0" flipH="0" flipV="0">
            <a:off x="3320275" y="330024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5" name="Freeform 33655"/>
          <p:cNvSpPr/>
          <p:nvPr/>
        </p:nvSpPr>
        <p:spPr>
          <a:xfrm rot="0" flipH="0" flipV="0">
            <a:off x="3421964" y="330218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6" name="Freeform 33656"/>
          <p:cNvSpPr/>
          <p:nvPr/>
        </p:nvSpPr>
        <p:spPr>
          <a:xfrm rot="0" flipH="0" flipV="0">
            <a:off x="3519335" y="330218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7" name="Freeform 33657"/>
          <p:cNvSpPr/>
          <p:nvPr/>
        </p:nvSpPr>
        <p:spPr>
          <a:xfrm rot="0" flipH="0" flipV="0">
            <a:off x="3647579" y="330218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8" name="Freeform 33658"/>
          <p:cNvSpPr/>
          <p:nvPr/>
        </p:nvSpPr>
        <p:spPr>
          <a:xfrm rot="0" flipH="0" flipV="0">
            <a:off x="3767188" y="330218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9" name="Freeform 33659"/>
          <p:cNvSpPr/>
          <p:nvPr/>
        </p:nvSpPr>
        <p:spPr>
          <a:xfrm rot="0" flipH="0" flipV="0">
            <a:off x="3888524" y="330218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0" name="Freeform 33660"/>
          <p:cNvSpPr/>
          <p:nvPr/>
        </p:nvSpPr>
        <p:spPr>
          <a:xfrm rot="0" flipH="0" flipV="0">
            <a:off x="3985463" y="330024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1" name="Freeform 33661"/>
          <p:cNvSpPr/>
          <p:nvPr/>
        </p:nvSpPr>
        <p:spPr>
          <a:xfrm rot="0" flipH="0" flipV="0">
            <a:off x="4135945" y="330024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2" name="Freeform 33662"/>
          <p:cNvSpPr/>
          <p:nvPr/>
        </p:nvSpPr>
        <p:spPr>
          <a:xfrm rot="0" flipH="0" flipV="0">
            <a:off x="4247134" y="330218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3" name="Freeform 33663"/>
          <p:cNvSpPr/>
          <p:nvPr/>
        </p:nvSpPr>
        <p:spPr>
          <a:xfrm rot="0" flipH="0" flipV="0">
            <a:off x="4399343" y="330024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4" name="Freeform 33664"/>
          <p:cNvSpPr/>
          <p:nvPr/>
        </p:nvSpPr>
        <p:spPr>
          <a:xfrm rot="0" flipH="0" flipV="0">
            <a:off x="4509452" y="330218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5" name="Freeform 33665"/>
          <p:cNvSpPr/>
          <p:nvPr/>
        </p:nvSpPr>
        <p:spPr>
          <a:xfrm rot="0" flipH="0" flipV="0">
            <a:off x="4637697" y="330218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6" name="Freeform 33666"/>
          <p:cNvSpPr/>
          <p:nvPr/>
        </p:nvSpPr>
        <p:spPr>
          <a:xfrm rot="0" flipH="0" flipV="0">
            <a:off x="4750396" y="330024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7" name="Freeform 33667"/>
          <p:cNvSpPr/>
          <p:nvPr/>
        </p:nvSpPr>
        <p:spPr>
          <a:xfrm rot="0" flipH="0" flipV="0">
            <a:off x="4879720" y="3251666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8" name="Freeform 33668"/>
          <p:cNvSpPr/>
          <p:nvPr/>
        </p:nvSpPr>
        <p:spPr>
          <a:xfrm rot="0" flipH="0" flipV="0">
            <a:off x="5051793" y="330218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9" name="Freeform 33669"/>
          <p:cNvSpPr/>
          <p:nvPr/>
        </p:nvSpPr>
        <p:spPr>
          <a:xfrm rot="0" flipH="0" flipV="0">
            <a:off x="5144630" y="330024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0" name="Freeform 33670"/>
          <p:cNvSpPr/>
          <p:nvPr/>
        </p:nvSpPr>
        <p:spPr>
          <a:xfrm rot="0" flipH="0" flipV="0">
            <a:off x="5273954" y="330218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1" name="Freeform 33671"/>
          <p:cNvSpPr/>
          <p:nvPr/>
        </p:nvSpPr>
        <p:spPr>
          <a:xfrm rot="0" flipH="0" flipV="0">
            <a:off x="5408244" y="330218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2" name="Freeform 33672"/>
          <p:cNvSpPr/>
          <p:nvPr/>
        </p:nvSpPr>
        <p:spPr>
          <a:xfrm rot="0" flipH="0" flipV="0">
            <a:off x="5519216" y="330024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3" name="Freeform 33673"/>
          <p:cNvSpPr/>
          <p:nvPr/>
        </p:nvSpPr>
        <p:spPr>
          <a:xfrm rot="0" flipH="0" flipV="0">
            <a:off x="5625871" y="330218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4" name="Freeform 33674"/>
          <p:cNvSpPr/>
          <p:nvPr/>
        </p:nvSpPr>
        <p:spPr>
          <a:xfrm rot="0" flipH="0" flipV="0">
            <a:off x="5745480" y="330218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5" name="Freeform 33675"/>
          <p:cNvSpPr/>
          <p:nvPr/>
        </p:nvSpPr>
        <p:spPr>
          <a:xfrm rot="0" flipH="0" flipV="0">
            <a:off x="5866815" y="330218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6" name="Rectangle 33676"/>
          <p:cNvSpPr/>
          <p:nvPr/>
        </p:nvSpPr>
        <p:spPr>
          <a:xfrm rot="0" flipH="0" flipV="0">
            <a:off x="2823057" y="3881943"/>
            <a:ext cx="4603419" cy="43180"/>
          </a:xfrm>
          <a:prstGeom prst="rect">
            <a:avLst/>
          </a:prstGeom>
        </p:spPr>
      </p:sp>
      <p:sp>
        <p:nvSpPr>
          <p:cNvPr id="33677" name="Freeform 33677"/>
          <p:cNvSpPr/>
          <p:nvPr/>
        </p:nvSpPr>
        <p:spPr>
          <a:xfrm rot="0" flipH="0" flipV="0">
            <a:off x="2834716" y="3728870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8" name="Freeform 33678"/>
          <p:cNvSpPr/>
          <p:nvPr/>
        </p:nvSpPr>
        <p:spPr>
          <a:xfrm rot="0" flipH="0" flipV="0">
            <a:off x="3007867" y="3728654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9" name="Freeform 33679"/>
          <p:cNvSpPr/>
          <p:nvPr/>
        </p:nvSpPr>
        <p:spPr>
          <a:xfrm rot="0" flipH="0" flipV="0">
            <a:off x="3116897" y="3784788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0" name="Freeform 33680"/>
          <p:cNvSpPr/>
          <p:nvPr/>
        </p:nvSpPr>
        <p:spPr>
          <a:xfrm rot="0" flipH="0" flipV="0">
            <a:off x="3228733" y="3784788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1" name="Freeform 33681"/>
          <p:cNvSpPr/>
          <p:nvPr/>
        </p:nvSpPr>
        <p:spPr>
          <a:xfrm rot="0" flipH="0" flipV="0">
            <a:off x="3330422" y="378284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2" name="Freeform 33682"/>
          <p:cNvSpPr/>
          <p:nvPr/>
        </p:nvSpPr>
        <p:spPr>
          <a:xfrm rot="0" flipH="0" flipV="0">
            <a:off x="3450462" y="378478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3" name="Freeform 33683"/>
          <p:cNvSpPr/>
          <p:nvPr/>
        </p:nvSpPr>
        <p:spPr>
          <a:xfrm rot="0" flipH="0" flipV="0">
            <a:off x="3570071" y="378478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4" name="Freeform 33684"/>
          <p:cNvSpPr/>
          <p:nvPr/>
        </p:nvSpPr>
        <p:spPr>
          <a:xfrm rot="0" flipH="0" flipV="0">
            <a:off x="3684498" y="378284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5" name="Freeform 33685"/>
          <p:cNvSpPr/>
          <p:nvPr/>
        </p:nvSpPr>
        <p:spPr>
          <a:xfrm rot="0" flipH="0" flipV="0">
            <a:off x="3855275" y="3784788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6" name="Freeform 33686"/>
          <p:cNvSpPr/>
          <p:nvPr/>
        </p:nvSpPr>
        <p:spPr>
          <a:xfrm rot="0" flipH="0" flipV="0">
            <a:off x="3948112" y="378284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7" name="Freeform 33687"/>
          <p:cNvSpPr/>
          <p:nvPr/>
        </p:nvSpPr>
        <p:spPr>
          <a:xfrm rot="0" flipH="0" flipV="0">
            <a:off x="4077436" y="378478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8" name="Freeform 33688"/>
          <p:cNvSpPr/>
          <p:nvPr/>
        </p:nvSpPr>
        <p:spPr>
          <a:xfrm rot="0" flipH="0" flipV="0">
            <a:off x="4211726" y="3784788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9" name="Freeform 33689"/>
          <p:cNvSpPr/>
          <p:nvPr/>
        </p:nvSpPr>
        <p:spPr>
          <a:xfrm rot="0" flipH="0" flipV="0">
            <a:off x="4322699" y="378284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0" name="Freeform 33690"/>
          <p:cNvSpPr/>
          <p:nvPr/>
        </p:nvSpPr>
        <p:spPr>
          <a:xfrm rot="0" flipH="0" flipV="0">
            <a:off x="4429353" y="378478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1" name="Freeform 33691"/>
          <p:cNvSpPr/>
          <p:nvPr/>
        </p:nvSpPr>
        <p:spPr>
          <a:xfrm rot="0" flipH="0" flipV="0">
            <a:off x="4548962" y="378478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2" name="Freeform 33692"/>
          <p:cNvSpPr/>
          <p:nvPr/>
        </p:nvSpPr>
        <p:spPr>
          <a:xfrm rot="0" flipH="0" flipV="0">
            <a:off x="4670298" y="3734267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3" name="Freeform 33693"/>
          <p:cNvSpPr/>
          <p:nvPr/>
        </p:nvSpPr>
        <p:spPr>
          <a:xfrm rot="0" flipH="0" flipV="0">
            <a:off x="4842370" y="3784788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4" name="Freeform 33694"/>
          <p:cNvSpPr/>
          <p:nvPr/>
        </p:nvSpPr>
        <p:spPr>
          <a:xfrm rot="0" flipH="0" flipV="0">
            <a:off x="4953990" y="378284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5" name="Freeform 33695"/>
          <p:cNvSpPr/>
          <p:nvPr/>
        </p:nvSpPr>
        <p:spPr>
          <a:xfrm rot="0" flipH="0" flipV="0">
            <a:off x="5134051" y="3784788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6" name="Freeform 33696"/>
          <p:cNvSpPr/>
          <p:nvPr/>
        </p:nvSpPr>
        <p:spPr>
          <a:xfrm rot="0" flipH="0" flipV="0">
            <a:off x="5252579" y="378284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7" name="Freeform 33697"/>
          <p:cNvSpPr/>
          <p:nvPr/>
        </p:nvSpPr>
        <p:spPr>
          <a:xfrm rot="0" flipH="0" flipV="0">
            <a:off x="5365280" y="378284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8" name="Freeform 33698"/>
          <p:cNvSpPr/>
          <p:nvPr/>
        </p:nvSpPr>
        <p:spPr>
          <a:xfrm rot="0" flipH="0" flipV="0">
            <a:off x="5494603" y="3784788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9" name="Freeform 33699"/>
          <p:cNvSpPr/>
          <p:nvPr/>
        </p:nvSpPr>
        <p:spPr>
          <a:xfrm rot="0" flipH="0" flipV="0">
            <a:off x="5570816" y="378284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0" name="Freeform 33700"/>
          <p:cNvSpPr/>
          <p:nvPr/>
        </p:nvSpPr>
        <p:spPr>
          <a:xfrm rot="0" flipH="0" flipV="0">
            <a:off x="5682868" y="378284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1" name="Freeform 33701"/>
          <p:cNvSpPr/>
          <p:nvPr/>
        </p:nvSpPr>
        <p:spPr>
          <a:xfrm rot="0" flipH="0" flipV="0">
            <a:off x="5789523" y="378478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2" name="Freeform 33702"/>
          <p:cNvSpPr/>
          <p:nvPr/>
        </p:nvSpPr>
        <p:spPr>
          <a:xfrm rot="0" flipH="0" flipV="0">
            <a:off x="5923813" y="378478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3" name="Freeform 33703"/>
          <p:cNvSpPr/>
          <p:nvPr/>
        </p:nvSpPr>
        <p:spPr>
          <a:xfrm rot="0" flipH="0" flipV="0">
            <a:off x="6051194" y="378284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4" name="Freeform 33704"/>
          <p:cNvSpPr/>
          <p:nvPr/>
        </p:nvSpPr>
        <p:spPr>
          <a:xfrm rot="0" flipH="0" flipV="0">
            <a:off x="6221971" y="378284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5" name="Freeform 33705"/>
          <p:cNvSpPr/>
          <p:nvPr/>
        </p:nvSpPr>
        <p:spPr>
          <a:xfrm rot="0" flipH="0" flipV="0">
            <a:off x="6334670" y="378284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6" name="Freeform 33706"/>
          <p:cNvSpPr/>
          <p:nvPr/>
        </p:nvSpPr>
        <p:spPr>
          <a:xfrm rot="0" flipH="0" flipV="0">
            <a:off x="6447155" y="378284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7" name="Freeform 33707"/>
          <p:cNvSpPr/>
          <p:nvPr/>
        </p:nvSpPr>
        <p:spPr>
          <a:xfrm rot="0" flipH="0" flipV="0">
            <a:off x="6544093" y="3784788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8" name="Freeform 33708"/>
          <p:cNvSpPr/>
          <p:nvPr/>
        </p:nvSpPr>
        <p:spPr>
          <a:xfrm rot="0" flipH="0" flipV="0">
            <a:off x="6667588" y="378478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9" name="Freeform 33709"/>
          <p:cNvSpPr/>
          <p:nvPr/>
        </p:nvSpPr>
        <p:spPr>
          <a:xfrm rot="0" flipH="0" flipV="0">
            <a:off x="6780720" y="3782845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0" name="Freeform 33710"/>
          <p:cNvSpPr/>
          <p:nvPr/>
        </p:nvSpPr>
        <p:spPr>
          <a:xfrm rot="0" flipH="0" flipV="0">
            <a:off x="6873772" y="3784788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1" name="Freeform 33711"/>
          <p:cNvSpPr/>
          <p:nvPr/>
        </p:nvSpPr>
        <p:spPr>
          <a:xfrm rot="0" flipH="0" flipV="0">
            <a:off x="6980859" y="378284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2" name="Freeform 33712"/>
          <p:cNvSpPr/>
          <p:nvPr/>
        </p:nvSpPr>
        <p:spPr>
          <a:xfrm rot="0" flipH="0" flipV="0">
            <a:off x="7083844" y="3784788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3" name="Freeform 33713"/>
          <p:cNvSpPr/>
          <p:nvPr/>
        </p:nvSpPr>
        <p:spPr>
          <a:xfrm rot="0" flipH="0" flipV="0">
            <a:off x="7181863" y="378284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4" name="Freeform 33714"/>
          <p:cNvSpPr/>
          <p:nvPr/>
        </p:nvSpPr>
        <p:spPr>
          <a:xfrm rot="0" flipH="0" flipV="0">
            <a:off x="7281607" y="3784788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5" name="Rectangle 33715"/>
          <p:cNvSpPr/>
          <p:nvPr/>
        </p:nvSpPr>
        <p:spPr>
          <a:xfrm rot="0" flipH="0" flipV="0">
            <a:off x="2823057" y="4123232"/>
            <a:ext cx="5570154" cy="284469"/>
          </a:xfrm>
          <a:prstGeom prst="rect">
            <a:avLst/>
          </a:prstGeom>
        </p:spPr>
      </p:sp>
      <p:sp>
        <p:nvSpPr>
          <p:cNvPr id="33716" name="Freeform 33716"/>
          <p:cNvSpPr/>
          <p:nvPr/>
        </p:nvSpPr>
        <p:spPr>
          <a:xfrm rot="0" flipH="0" flipV="0">
            <a:off x="2840113" y="402607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7" name="Freeform 33717"/>
          <p:cNvSpPr/>
          <p:nvPr/>
        </p:nvSpPr>
        <p:spPr>
          <a:xfrm rot="0" flipH="0" flipV="0">
            <a:off x="2952144" y="4024134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8" name="Freeform 33718"/>
          <p:cNvSpPr/>
          <p:nvPr/>
        </p:nvSpPr>
        <p:spPr>
          <a:xfrm rot="0" flipH="0" flipV="0">
            <a:off x="3102388" y="3969943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9" name="Freeform 33719"/>
          <p:cNvSpPr/>
          <p:nvPr/>
        </p:nvSpPr>
        <p:spPr>
          <a:xfrm rot="0" flipH="0" flipV="0">
            <a:off x="3222407" y="402413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0" name="Freeform 33720"/>
          <p:cNvSpPr/>
          <p:nvPr/>
        </p:nvSpPr>
        <p:spPr>
          <a:xfrm rot="0" flipH="0" flipV="0">
            <a:off x="3334222" y="4024134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1" name="Freeform 33721"/>
          <p:cNvSpPr/>
          <p:nvPr/>
        </p:nvSpPr>
        <p:spPr>
          <a:xfrm rot="0" flipH="0" flipV="0">
            <a:off x="3441287" y="402586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2" name="Freeform 33722"/>
          <p:cNvSpPr/>
          <p:nvPr/>
        </p:nvSpPr>
        <p:spPr>
          <a:xfrm rot="0" flipH="0" flipV="0">
            <a:off x="3538204" y="402413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3" name="Freeform 33723"/>
          <p:cNvSpPr/>
          <p:nvPr/>
        </p:nvSpPr>
        <p:spPr>
          <a:xfrm rot="0" flipH="0" flipV="0">
            <a:off x="3659303" y="4024134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4" name="Freeform 33724"/>
          <p:cNvSpPr/>
          <p:nvPr/>
        </p:nvSpPr>
        <p:spPr>
          <a:xfrm rot="0" flipH="0" flipV="0">
            <a:off x="3766367" y="4026077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5" name="Freeform 33725"/>
          <p:cNvSpPr/>
          <p:nvPr/>
        </p:nvSpPr>
        <p:spPr>
          <a:xfrm rot="0" flipH="0" flipV="0">
            <a:off x="3893727" y="402413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6" name="Freeform 33726"/>
          <p:cNvSpPr/>
          <p:nvPr/>
        </p:nvSpPr>
        <p:spPr>
          <a:xfrm rot="0" flipH="0" flipV="0">
            <a:off x="4005541" y="4024134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7" name="Freeform 33727"/>
          <p:cNvSpPr/>
          <p:nvPr/>
        </p:nvSpPr>
        <p:spPr>
          <a:xfrm rot="0" flipH="0" flipV="0">
            <a:off x="4097709" y="4026077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8" name="Freeform 33728"/>
          <p:cNvSpPr/>
          <p:nvPr/>
        </p:nvSpPr>
        <p:spPr>
          <a:xfrm rot="0" flipH="0" flipV="0">
            <a:off x="4225932" y="402607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9" name="Freeform 33729"/>
          <p:cNvSpPr/>
          <p:nvPr/>
        </p:nvSpPr>
        <p:spPr>
          <a:xfrm rot="0" flipH="0" flipV="0">
            <a:off x="4338611" y="402413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0" name="Freeform 33730"/>
          <p:cNvSpPr/>
          <p:nvPr/>
        </p:nvSpPr>
        <p:spPr>
          <a:xfrm rot="0" flipH="0" flipV="0">
            <a:off x="4467913" y="3975557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1" name="Freeform 33731"/>
          <p:cNvSpPr/>
          <p:nvPr/>
        </p:nvSpPr>
        <p:spPr>
          <a:xfrm rot="0" flipH="0" flipV="0">
            <a:off x="4633055" y="402413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2" name="Freeform 33732"/>
          <p:cNvSpPr/>
          <p:nvPr/>
        </p:nvSpPr>
        <p:spPr>
          <a:xfrm rot="0" flipH="0" flipV="0">
            <a:off x="4755449" y="402413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3" name="Freeform 33733"/>
          <p:cNvSpPr/>
          <p:nvPr/>
        </p:nvSpPr>
        <p:spPr>
          <a:xfrm rot="0" flipH="0" flipV="0">
            <a:off x="4868127" y="402607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4" name="Freeform 33734"/>
          <p:cNvSpPr/>
          <p:nvPr/>
        </p:nvSpPr>
        <p:spPr>
          <a:xfrm rot="0" flipH="0" flipV="0">
            <a:off x="4980805" y="402413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5" name="Freeform 33735"/>
          <p:cNvSpPr/>
          <p:nvPr/>
        </p:nvSpPr>
        <p:spPr>
          <a:xfrm rot="0" flipH="0" flipV="0">
            <a:off x="5110108" y="402586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6" name="Freeform 33736"/>
          <p:cNvSpPr/>
          <p:nvPr/>
        </p:nvSpPr>
        <p:spPr>
          <a:xfrm rot="0" flipH="0" flipV="0">
            <a:off x="5207025" y="402413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7" name="Freeform 33737"/>
          <p:cNvSpPr/>
          <p:nvPr/>
        </p:nvSpPr>
        <p:spPr>
          <a:xfrm rot="0" flipH="0" flipV="0">
            <a:off x="5369360" y="3981602"/>
            <a:ext cx="50952" cy="186105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8" name="Freeform 33738"/>
          <p:cNvSpPr/>
          <p:nvPr/>
        </p:nvSpPr>
        <p:spPr>
          <a:xfrm rot="0" flipH="0" flipV="0">
            <a:off x="5430438" y="402413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9" name="Freeform 33739"/>
          <p:cNvSpPr/>
          <p:nvPr/>
        </p:nvSpPr>
        <p:spPr>
          <a:xfrm rot="0" flipH="0" flipV="0">
            <a:off x="5527917" y="4026077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0" name="Freeform 33740"/>
          <p:cNvSpPr/>
          <p:nvPr/>
        </p:nvSpPr>
        <p:spPr>
          <a:xfrm rot="0" flipH="0" flipV="0">
            <a:off x="5638652" y="3969943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1" name="Freeform 33741"/>
          <p:cNvSpPr/>
          <p:nvPr/>
        </p:nvSpPr>
        <p:spPr>
          <a:xfrm rot="0" flipH="0" flipV="0">
            <a:off x="5758671" y="402413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2" name="Freeform 33742"/>
          <p:cNvSpPr/>
          <p:nvPr/>
        </p:nvSpPr>
        <p:spPr>
          <a:xfrm rot="0" flipH="0" flipV="0">
            <a:off x="5871349" y="402607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3" name="Freeform 33743"/>
          <p:cNvSpPr/>
          <p:nvPr/>
        </p:nvSpPr>
        <p:spPr>
          <a:xfrm rot="0" flipH="0" flipV="0">
            <a:off x="5977766" y="4026077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4" name="Freeform 33744"/>
          <p:cNvSpPr/>
          <p:nvPr/>
        </p:nvSpPr>
        <p:spPr>
          <a:xfrm rot="0" flipH="0" flipV="0">
            <a:off x="6105989" y="402607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5" name="Freeform 33745"/>
          <p:cNvSpPr/>
          <p:nvPr/>
        </p:nvSpPr>
        <p:spPr>
          <a:xfrm rot="0" flipH="0" flipV="0">
            <a:off x="6227303" y="402413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6" name="Freeform 33746"/>
          <p:cNvSpPr/>
          <p:nvPr/>
        </p:nvSpPr>
        <p:spPr>
          <a:xfrm rot="0" flipH="0" flipV="0">
            <a:off x="6328971" y="4026077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7" name="Freeform 33747"/>
          <p:cNvSpPr/>
          <p:nvPr/>
        </p:nvSpPr>
        <p:spPr>
          <a:xfrm rot="0" flipH="0" flipV="0">
            <a:off x="6436057" y="402413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8" name="Freeform 33748"/>
          <p:cNvSpPr/>
          <p:nvPr/>
        </p:nvSpPr>
        <p:spPr>
          <a:xfrm rot="0" flipH="0" flipV="0">
            <a:off x="6539041" y="402607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9" name="Freeform 33749"/>
          <p:cNvSpPr/>
          <p:nvPr/>
        </p:nvSpPr>
        <p:spPr>
          <a:xfrm rot="0" flipH="0" flipV="0">
            <a:off x="6637060" y="402413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0" name="Freeform 33750"/>
          <p:cNvSpPr/>
          <p:nvPr/>
        </p:nvSpPr>
        <p:spPr>
          <a:xfrm rot="0" flipH="0" flipV="0">
            <a:off x="6736806" y="4026077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1" name="Freeform 33751"/>
          <p:cNvSpPr/>
          <p:nvPr/>
        </p:nvSpPr>
        <p:spPr>
          <a:xfrm rot="0" flipH="0" flipV="0">
            <a:off x="6890505" y="4024134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2" name="Freeform 33752"/>
          <p:cNvSpPr/>
          <p:nvPr/>
        </p:nvSpPr>
        <p:spPr>
          <a:xfrm rot="0" flipH="0" flipV="0">
            <a:off x="6990013" y="4024134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3" name="Freeform 33753"/>
          <p:cNvSpPr/>
          <p:nvPr/>
        </p:nvSpPr>
        <p:spPr>
          <a:xfrm rot="0" flipH="0" flipV="0">
            <a:off x="7140474" y="402413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4" name="Freeform 33754"/>
          <p:cNvSpPr/>
          <p:nvPr/>
        </p:nvSpPr>
        <p:spPr>
          <a:xfrm rot="0" flipH="0" flipV="0">
            <a:off x="7244538" y="4026077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5" name="Freeform 33755"/>
          <p:cNvSpPr/>
          <p:nvPr/>
        </p:nvSpPr>
        <p:spPr>
          <a:xfrm rot="0" flipH="0" flipV="0">
            <a:off x="7346226" y="402413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6" name="Freeform 33756"/>
          <p:cNvSpPr/>
          <p:nvPr/>
        </p:nvSpPr>
        <p:spPr>
          <a:xfrm rot="0" flipH="0" flipV="0">
            <a:off x="7449211" y="402607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7" name="Freeform 33757"/>
          <p:cNvSpPr/>
          <p:nvPr/>
        </p:nvSpPr>
        <p:spPr>
          <a:xfrm rot="0" flipH="0" flipV="0">
            <a:off x="7601421" y="402413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8" name="Freeform 33758"/>
          <p:cNvSpPr/>
          <p:nvPr/>
        </p:nvSpPr>
        <p:spPr>
          <a:xfrm rot="0" flipH="0" flipV="0">
            <a:off x="7714099" y="402413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9" name="Freeform 33759"/>
          <p:cNvSpPr/>
          <p:nvPr/>
        </p:nvSpPr>
        <p:spPr>
          <a:xfrm rot="0" flipH="0" flipV="0">
            <a:off x="7826777" y="402413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0" name="Freeform 33760"/>
          <p:cNvSpPr/>
          <p:nvPr/>
        </p:nvSpPr>
        <p:spPr>
          <a:xfrm rot="0" flipH="0" flipV="0">
            <a:off x="7927602" y="4026077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1" name="Freeform 33761"/>
          <p:cNvSpPr/>
          <p:nvPr/>
        </p:nvSpPr>
        <p:spPr>
          <a:xfrm rot="0" flipH="0" flipV="0">
            <a:off x="8048917" y="402413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2" name="Freeform 33762"/>
          <p:cNvSpPr/>
          <p:nvPr/>
        </p:nvSpPr>
        <p:spPr>
          <a:xfrm rot="0" flipH="0" flipV="0">
            <a:off x="8147345" y="402607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3" name="Freeform 33763"/>
          <p:cNvSpPr/>
          <p:nvPr/>
        </p:nvSpPr>
        <p:spPr>
          <a:xfrm rot="0" flipH="0" flipV="0">
            <a:off x="8255705" y="402586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4" name="Freeform 33764"/>
          <p:cNvSpPr/>
          <p:nvPr/>
        </p:nvSpPr>
        <p:spPr>
          <a:xfrm rot="0" flipH="0" flipV="0">
            <a:off x="2832557" y="4211665"/>
            <a:ext cx="160197" cy="154584"/>
          </a:xfrm>
          <a:custGeom>
            <a:pathLst>
              <a:path w="9423400" h="9093200">
                <a:moveTo>
                  <a:pt x="4343400" y="9093200"/>
                </a:moveTo>
                <a:lnTo>
                  <a:pt x="5041900" y="9093200"/>
                </a:lnTo>
                <a:lnTo>
                  <a:pt x="5041900" y="7937500"/>
                </a:lnTo>
                <a:lnTo>
                  <a:pt x="5130800" y="7937500"/>
                </a:lnTo>
                <a:cubicBezTo>
                  <a:pt x="7658100" y="7937500"/>
                  <a:pt x="9423400" y="6654800"/>
                  <a:pt x="9423400" y="4419600"/>
                </a:cubicBezTo>
                <a:cubicBezTo>
                  <a:pt x="9423400" y="2197100"/>
                  <a:pt x="7716639" y="901700"/>
                  <a:pt x="5054600" y="901700"/>
                </a:cubicBezTo>
                <a:lnTo>
                  <a:pt x="5054600" y="901700"/>
                </a:lnTo>
                <a:lnTo>
                  <a:pt x="5054600" y="0"/>
                </a:lnTo>
                <a:lnTo>
                  <a:pt x="4343400" y="0"/>
                </a:lnTo>
                <a:lnTo>
                  <a:pt x="4343400" y="901700"/>
                </a:lnTo>
                <a:lnTo>
                  <a:pt x="4330700" y="901700"/>
                </a:lnTo>
                <a:cubicBezTo>
                  <a:pt x="1727200" y="901700"/>
                  <a:pt x="0" y="2171700"/>
                  <a:pt x="0" y="4419600"/>
                </a:cubicBezTo>
                <a:cubicBezTo>
                  <a:pt x="0" y="6667500"/>
                  <a:pt x="1752600" y="7937500"/>
                  <a:pt x="4279900" y="7937500"/>
                </a:cubicBezTo>
                <a:lnTo>
                  <a:pt x="4343400" y="7937500"/>
                </a:lnTo>
                <a:close/>
                <a:moveTo>
                  <a:pt x="5092700" y="1549400"/>
                </a:moveTo>
                <a:cubicBezTo>
                  <a:pt x="7289800" y="1549400"/>
                  <a:pt x="8686800" y="2578100"/>
                  <a:pt x="8686800" y="4419600"/>
                </a:cubicBezTo>
                <a:cubicBezTo>
                  <a:pt x="8686800" y="6324600"/>
                  <a:pt x="7226300" y="7289800"/>
                  <a:pt x="5130800" y="7289800"/>
                </a:cubicBezTo>
                <a:lnTo>
                  <a:pt x="5041900" y="7289800"/>
                </a:lnTo>
                <a:lnTo>
                  <a:pt x="5041900" y="1549400"/>
                </a:lnTo>
                <a:close/>
                <a:moveTo>
                  <a:pt x="736600" y="4419600"/>
                </a:moveTo>
                <a:cubicBezTo>
                  <a:pt x="736600" y="2590800"/>
                  <a:pt x="2163960" y="1549400"/>
                  <a:pt x="4330700" y="1549400"/>
                </a:cubicBezTo>
                <a:lnTo>
                  <a:pt x="4330700" y="1549400"/>
                </a:lnTo>
                <a:lnTo>
                  <a:pt x="4330700" y="7289800"/>
                </a:lnTo>
                <a:lnTo>
                  <a:pt x="4280098" y="7289800"/>
                </a:lnTo>
                <a:cubicBezTo>
                  <a:pt x="2191940" y="7289800"/>
                  <a:pt x="736600" y="6299200"/>
                  <a:pt x="736600" y="441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5" name="Freeform 33765"/>
          <p:cNvSpPr/>
          <p:nvPr/>
        </p:nvSpPr>
        <p:spPr>
          <a:xfrm rot="0" flipH="0" flipV="0">
            <a:off x="3012293" y="426542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6" name="Freeform 33766"/>
          <p:cNvSpPr/>
          <p:nvPr/>
        </p:nvSpPr>
        <p:spPr>
          <a:xfrm rot="0" flipH="0" flipV="0">
            <a:off x="3113119" y="4267367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7" name="Freeform 33767"/>
          <p:cNvSpPr/>
          <p:nvPr/>
        </p:nvSpPr>
        <p:spPr>
          <a:xfrm rot="0" flipH="0" flipV="0">
            <a:off x="3234347" y="426542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8" name="Freeform 33768"/>
          <p:cNvSpPr/>
          <p:nvPr/>
        </p:nvSpPr>
        <p:spPr>
          <a:xfrm rot="0" flipH="0" flipV="0">
            <a:off x="3354279" y="426542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9" name="Freeform 33769"/>
          <p:cNvSpPr/>
          <p:nvPr/>
        </p:nvSpPr>
        <p:spPr>
          <a:xfrm rot="0" flipH="0" flipV="0">
            <a:off x="3466223" y="4265424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0" name="Freeform 33770"/>
          <p:cNvSpPr/>
          <p:nvPr/>
        </p:nvSpPr>
        <p:spPr>
          <a:xfrm rot="0" flipH="0" flipV="0">
            <a:off x="3563054" y="4267367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1" name="Freeform 33771"/>
          <p:cNvSpPr/>
          <p:nvPr/>
        </p:nvSpPr>
        <p:spPr>
          <a:xfrm rot="0" flipH="0" flipV="0">
            <a:off x="3686441" y="4267367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2" name="Freeform 33772"/>
          <p:cNvSpPr/>
          <p:nvPr/>
        </p:nvSpPr>
        <p:spPr>
          <a:xfrm rot="0" flipH="0" flipV="0">
            <a:off x="3780682" y="426736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3" name="Freeform 33773"/>
          <p:cNvSpPr/>
          <p:nvPr/>
        </p:nvSpPr>
        <p:spPr>
          <a:xfrm rot="0" flipH="0" flipV="0">
            <a:off x="3893273" y="426542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4" name="Freeform 33774"/>
          <p:cNvSpPr/>
          <p:nvPr/>
        </p:nvSpPr>
        <p:spPr>
          <a:xfrm rot="0" flipH="0" flipV="0">
            <a:off x="4022489" y="4267367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5" name="Freeform 33775"/>
          <p:cNvSpPr/>
          <p:nvPr/>
        </p:nvSpPr>
        <p:spPr>
          <a:xfrm rot="0" flipH="0" flipV="0">
            <a:off x="4088339" y="426542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6" name="Freeform 33776"/>
          <p:cNvSpPr/>
          <p:nvPr/>
        </p:nvSpPr>
        <p:spPr>
          <a:xfrm rot="0" flipH="0" flipV="0">
            <a:off x="4261167" y="4211233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7" name="Freeform 33777"/>
          <p:cNvSpPr/>
          <p:nvPr/>
        </p:nvSpPr>
        <p:spPr>
          <a:xfrm rot="0" flipH="0" flipV="0">
            <a:off x="4388008" y="4265424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8" name="Freeform 33778"/>
          <p:cNvSpPr/>
          <p:nvPr/>
        </p:nvSpPr>
        <p:spPr>
          <a:xfrm rot="0" flipH="0" flipV="0">
            <a:off x="4530718" y="4267367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9" name="Freeform 33779"/>
          <p:cNvSpPr/>
          <p:nvPr/>
        </p:nvSpPr>
        <p:spPr>
          <a:xfrm rot="0" flipH="0" flipV="0">
            <a:off x="4646332" y="4267367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0" name="Freeform 33780"/>
          <p:cNvSpPr/>
          <p:nvPr/>
        </p:nvSpPr>
        <p:spPr>
          <a:xfrm rot="0" flipH="0" flipV="0">
            <a:off x="4788611" y="426542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1" name="Freeform 33781"/>
          <p:cNvSpPr/>
          <p:nvPr/>
        </p:nvSpPr>
        <p:spPr>
          <a:xfrm rot="0" flipH="0" flipV="0">
            <a:off x="4891595" y="426736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2" name="Freeform 33782"/>
          <p:cNvSpPr/>
          <p:nvPr/>
        </p:nvSpPr>
        <p:spPr>
          <a:xfrm rot="0" flipH="0" flipV="0">
            <a:off x="4992312" y="4265424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3" name="Freeform 33783"/>
          <p:cNvSpPr/>
          <p:nvPr/>
        </p:nvSpPr>
        <p:spPr>
          <a:xfrm rot="0" flipH="0" flipV="0">
            <a:off x="5156504" y="4213176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4" name="Freeform 33784"/>
          <p:cNvSpPr/>
          <p:nvPr/>
        </p:nvSpPr>
        <p:spPr>
          <a:xfrm rot="0" flipH="0" flipV="0">
            <a:off x="5257545" y="426542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5" name="Freeform 33785"/>
          <p:cNvSpPr/>
          <p:nvPr/>
        </p:nvSpPr>
        <p:spPr>
          <a:xfrm rot="0" flipH="0" flipV="0">
            <a:off x="5379961" y="426542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6" name="Freeform 33786"/>
          <p:cNvSpPr/>
          <p:nvPr/>
        </p:nvSpPr>
        <p:spPr>
          <a:xfrm rot="0" flipH="0" flipV="0">
            <a:off x="5480570" y="426542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7" name="Freeform 33787"/>
          <p:cNvSpPr/>
          <p:nvPr/>
        </p:nvSpPr>
        <p:spPr>
          <a:xfrm rot="0" flipH="0" flipV="0">
            <a:off x="5593162" y="426736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8" name="Freeform 33788"/>
          <p:cNvSpPr/>
          <p:nvPr/>
        </p:nvSpPr>
        <p:spPr>
          <a:xfrm rot="0" flipH="0" flipV="0">
            <a:off x="5714390" y="4216847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9" name="Freeform 33789"/>
          <p:cNvSpPr/>
          <p:nvPr/>
        </p:nvSpPr>
        <p:spPr>
          <a:xfrm rot="0" flipH="0" flipV="0">
            <a:off x="5828709" y="426542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0" name="Freeform 33790"/>
          <p:cNvSpPr/>
          <p:nvPr/>
        </p:nvSpPr>
        <p:spPr>
          <a:xfrm rot="0" flipH="0" flipV="0">
            <a:off x="5941301" y="4267367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1" name="Freeform 33791"/>
          <p:cNvSpPr/>
          <p:nvPr/>
        </p:nvSpPr>
        <p:spPr>
          <a:xfrm rot="0" flipH="0" flipV="0">
            <a:off x="6034138" y="426542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2" name="Freeform 33792"/>
          <p:cNvSpPr/>
          <p:nvPr/>
        </p:nvSpPr>
        <p:spPr>
          <a:xfrm rot="0" flipH="0" flipV="0">
            <a:off x="6163354" y="4216847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3" name="Freeform 33793"/>
          <p:cNvSpPr/>
          <p:nvPr/>
        </p:nvSpPr>
        <p:spPr>
          <a:xfrm rot="0" flipH="0" flipV="0">
            <a:off x="6327762" y="4211665"/>
            <a:ext cx="160197" cy="154584"/>
          </a:xfrm>
          <a:custGeom>
            <a:pathLst>
              <a:path w="9423400" h="9093200">
                <a:moveTo>
                  <a:pt x="4343400" y="9093200"/>
                </a:moveTo>
                <a:lnTo>
                  <a:pt x="5041900" y="9093200"/>
                </a:lnTo>
                <a:lnTo>
                  <a:pt x="5041900" y="7937500"/>
                </a:lnTo>
                <a:lnTo>
                  <a:pt x="5130800" y="7937500"/>
                </a:lnTo>
                <a:cubicBezTo>
                  <a:pt x="7658100" y="7937500"/>
                  <a:pt x="9423400" y="6654800"/>
                  <a:pt x="9423400" y="4419600"/>
                </a:cubicBezTo>
                <a:cubicBezTo>
                  <a:pt x="9423400" y="2197100"/>
                  <a:pt x="7716639" y="901700"/>
                  <a:pt x="5054600" y="901700"/>
                </a:cubicBezTo>
                <a:lnTo>
                  <a:pt x="5054600" y="901700"/>
                </a:lnTo>
                <a:lnTo>
                  <a:pt x="5054600" y="0"/>
                </a:lnTo>
                <a:lnTo>
                  <a:pt x="4343400" y="0"/>
                </a:lnTo>
                <a:lnTo>
                  <a:pt x="4343400" y="901700"/>
                </a:lnTo>
                <a:lnTo>
                  <a:pt x="4330700" y="901700"/>
                </a:lnTo>
                <a:cubicBezTo>
                  <a:pt x="1727200" y="901700"/>
                  <a:pt x="0" y="2171700"/>
                  <a:pt x="0" y="4419600"/>
                </a:cubicBezTo>
                <a:cubicBezTo>
                  <a:pt x="0" y="6667500"/>
                  <a:pt x="1752600" y="7937500"/>
                  <a:pt x="4279900" y="7937500"/>
                </a:cubicBezTo>
                <a:lnTo>
                  <a:pt x="4343400" y="7937500"/>
                </a:lnTo>
                <a:close/>
                <a:moveTo>
                  <a:pt x="5092700" y="1549400"/>
                </a:moveTo>
                <a:cubicBezTo>
                  <a:pt x="7289800" y="1549400"/>
                  <a:pt x="8686800" y="2578100"/>
                  <a:pt x="8686800" y="4419600"/>
                </a:cubicBezTo>
                <a:cubicBezTo>
                  <a:pt x="8686800" y="6324600"/>
                  <a:pt x="7226300" y="7289800"/>
                  <a:pt x="5130800" y="7289800"/>
                </a:cubicBezTo>
                <a:lnTo>
                  <a:pt x="5041900" y="7289800"/>
                </a:lnTo>
                <a:lnTo>
                  <a:pt x="5041900" y="1549400"/>
                </a:lnTo>
                <a:close/>
                <a:moveTo>
                  <a:pt x="736600" y="4419600"/>
                </a:moveTo>
                <a:cubicBezTo>
                  <a:pt x="736600" y="2590800"/>
                  <a:pt x="2163960" y="1549400"/>
                  <a:pt x="4330700" y="1549400"/>
                </a:cubicBezTo>
                <a:lnTo>
                  <a:pt x="4330700" y="1549400"/>
                </a:lnTo>
                <a:lnTo>
                  <a:pt x="4330700" y="7289800"/>
                </a:lnTo>
                <a:lnTo>
                  <a:pt x="4280098" y="7289800"/>
                </a:lnTo>
                <a:cubicBezTo>
                  <a:pt x="2191940" y="7289800"/>
                  <a:pt x="736600" y="6299200"/>
                  <a:pt x="736600" y="441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4" name="Freeform 33794"/>
          <p:cNvSpPr/>
          <p:nvPr/>
        </p:nvSpPr>
        <p:spPr>
          <a:xfrm rot="0" flipH="0" flipV="0">
            <a:off x="6507498" y="426542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5" name="Freeform 33795"/>
          <p:cNvSpPr/>
          <p:nvPr/>
        </p:nvSpPr>
        <p:spPr>
          <a:xfrm rot="0" flipH="0" flipV="0">
            <a:off x="6608323" y="4267367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6" name="Freeform 33796"/>
          <p:cNvSpPr/>
          <p:nvPr/>
        </p:nvSpPr>
        <p:spPr>
          <a:xfrm rot="0" flipH="0" flipV="0">
            <a:off x="6729552" y="426542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7" name="Freeform 33797"/>
          <p:cNvSpPr/>
          <p:nvPr/>
        </p:nvSpPr>
        <p:spPr>
          <a:xfrm rot="0" flipH="0" flipV="0">
            <a:off x="6849484" y="426542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8" name="Freeform 33798"/>
          <p:cNvSpPr/>
          <p:nvPr/>
        </p:nvSpPr>
        <p:spPr>
          <a:xfrm rot="0" flipH="0" flipV="0">
            <a:off x="6961428" y="4265424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9" name="Freeform 33799"/>
          <p:cNvSpPr/>
          <p:nvPr/>
        </p:nvSpPr>
        <p:spPr>
          <a:xfrm rot="0" flipH="0" flipV="0">
            <a:off x="7067975" y="4267367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0" name="Freeform 33800"/>
          <p:cNvSpPr/>
          <p:nvPr/>
        </p:nvSpPr>
        <p:spPr>
          <a:xfrm rot="0" flipH="0" flipV="0">
            <a:off x="7188555" y="426736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1" name="Freeform 33801"/>
          <p:cNvSpPr/>
          <p:nvPr/>
        </p:nvSpPr>
        <p:spPr>
          <a:xfrm rot="0" flipH="0" flipV="0">
            <a:off x="7309783" y="426736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2" name="Freeform 33802"/>
          <p:cNvSpPr/>
          <p:nvPr/>
        </p:nvSpPr>
        <p:spPr>
          <a:xfrm rot="0" flipH="0" flipV="0">
            <a:off x="7413955" y="4222892"/>
            <a:ext cx="50952" cy="186105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3" name="Rectangle 33803"/>
          <p:cNvSpPr/>
          <p:nvPr/>
        </p:nvSpPr>
        <p:spPr>
          <a:xfrm rot="0" flipH="0" flipV="0">
            <a:off x="204215" y="3439045"/>
            <a:ext cx="1497888" cy="667918"/>
          </a:xfrm>
          <a:prstGeom prst="rect">
            <a:avLst/>
          </a:prstGeom>
        </p:spPr>
      </p:sp>
      <p:sp>
        <p:nvSpPr>
          <p:cNvPr id="33804" name="Freeform 33804"/>
          <p:cNvSpPr/>
          <p:nvPr/>
        </p:nvSpPr>
        <p:spPr>
          <a:xfrm rot="0" flipH="0" flipV="0">
            <a:off x="216534" y="3458883"/>
            <a:ext cx="57785" cy="89662"/>
          </a:xfrm>
          <a:custGeom>
            <a:pathLst>
              <a:path w="5778500" h="8966200">
                <a:moveTo>
                  <a:pt x="0" y="8915400"/>
                </a:moveTo>
                <a:cubicBezTo>
                  <a:pt x="520700" y="8966200"/>
                  <a:pt x="1663700" y="8966200"/>
                  <a:pt x="2476500" y="8966200"/>
                </a:cubicBezTo>
                <a:cubicBezTo>
                  <a:pt x="4356100" y="8966200"/>
                  <a:pt x="5778500" y="8130183"/>
                  <a:pt x="5778500" y="6306344"/>
                </a:cubicBezTo>
                <a:cubicBezTo>
                  <a:pt x="5778500" y="5128419"/>
                  <a:pt x="5092700" y="4457105"/>
                  <a:pt x="4216400" y="4241800"/>
                </a:cubicBezTo>
                <a:lnTo>
                  <a:pt x="4216400" y="4216400"/>
                </a:lnTo>
                <a:cubicBezTo>
                  <a:pt x="4978400" y="3860800"/>
                  <a:pt x="5486400" y="3213100"/>
                  <a:pt x="5486400" y="2197100"/>
                </a:cubicBezTo>
                <a:cubicBezTo>
                  <a:pt x="5486400" y="965200"/>
                  <a:pt x="4686300" y="0"/>
                  <a:pt x="2565400" y="0"/>
                </a:cubicBezTo>
                <a:cubicBezTo>
                  <a:pt x="1676400" y="0"/>
                  <a:pt x="495300" y="38100"/>
                  <a:pt x="0" y="63500"/>
                </a:cubicBezTo>
                <a:close/>
                <a:moveTo>
                  <a:pt x="2667000" y="5105400"/>
                </a:moveTo>
                <a:cubicBezTo>
                  <a:pt x="3644900" y="5105400"/>
                  <a:pt x="4216400" y="5486400"/>
                  <a:pt x="4216400" y="6235700"/>
                </a:cubicBezTo>
                <a:cubicBezTo>
                  <a:pt x="4216400" y="7073900"/>
                  <a:pt x="3644900" y="7518400"/>
                  <a:pt x="2590800" y="7518400"/>
                </a:cubicBezTo>
                <a:cubicBezTo>
                  <a:pt x="2146300" y="7518400"/>
                  <a:pt x="1778000" y="7480300"/>
                  <a:pt x="1562100" y="7454900"/>
                </a:cubicBezTo>
                <a:lnTo>
                  <a:pt x="1562100" y="5105400"/>
                </a:lnTo>
                <a:close/>
                <a:moveTo>
                  <a:pt x="2540000" y="1473200"/>
                </a:moveTo>
                <a:cubicBezTo>
                  <a:pt x="3378200" y="1473200"/>
                  <a:pt x="3937000" y="1852018"/>
                  <a:pt x="3937000" y="2571949"/>
                </a:cubicBezTo>
                <a:cubicBezTo>
                  <a:pt x="3937000" y="3380185"/>
                  <a:pt x="3340100" y="3746500"/>
                  <a:pt x="2616200" y="3746500"/>
                </a:cubicBezTo>
                <a:lnTo>
                  <a:pt x="1562100" y="3746500"/>
                </a:lnTo>
                <a:lnTo>
                  <a:pt x="1562100" y="1498600"/>
                </a:lnTo>
                <a:cubicBezTo>
                  <a:pt x="1841500" y="1473200"/>
                  <a:pt x="2184400" y="1473200"/>
                  <a:pt x="2540000" y="147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5" name="Freeform 33805"/>
          <p:cNvSpPr/>
          <p:nvPr/>
        </p:nvSpPr>
        <p:spPr>
          <a:xfrm rot="0" flipH="0" flipV="0">
            <a:off x="283438" y="3459010"/>
            <a:ext cx="88900" cy="89154"/>
          </a:xfrm>
          <a:custGeom>
            <a:pathLst>
              <a:path w="8890000" h="8915400">
                <a:moveTo>
                  <a:pt x="0" y="8915400"/>
                </a:moveTo>
                <a:lnTo>
                  <a:pt x="1574800" y="8915400"/>
                </a:lnTo>
                <a:lnTo>
                  <a:pt x="2501900" y="6642100"/>
                </a:lnTo>
                <a:lnTo>
                  <a:pt x="6299200" y="6642100"/>
                </a:lnTo>
                <a:lnTo>
                  <a:pt x="7226300" y="8915400"/>
                </a:lnTo>
                <a:lnTo>
                  <a:pt x="8890000" y="8915400"/>
                </a:lnTo>
                <a:lnTo>
                  <a:pt x="5130800" y="0"/>
                </a:lnTo>
                <a:lnTo>
                  <a:pt x="3759200" y="0"/>
                </a:lnTo>
                <a:close/>
                <a:moveTo>
                  <a:pt x="4406900" y="2019300"/>
                </a:moveTo>
                <a:lnTo>
                  <a:pt x="5702300" y="5181600"/>
                </a:lnTo>
                <a:lnTo>
                  <a:pt x="3098800" y="518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6" name="Freeform 33806"/>
          <p:cNvSpPr/>
          <p:nvPr/>
        </p:nvSpPr>
        <p:spPr>
          <a:xfrm rot="0" flipH="0" flipV="0">
            <a:off x="373862" y="3459264"/>
            <a:ext cx="118618" cy="88900"/>
          </a:xfrm>
          <a:custGeom>
            <a:pathLst>
              <a:path w="11861800" h="8890000">
                <a:moveTo>
                  <a:pt x="3479800" y="4254500"/>
                </a:moveTo>
                <a:lnTo>
                  <a:pt x="0" y="8890000"/>
                </a:lnTo>
                <a:lnTo>
                  <a:pt x="1790700" y="8890000"/>
                </a:lnTo>
                <a:lnTo>
                  <a:pt x="5156200" y="4279900"/>
                </a:lnTo>
                <a:lnTo>
                  <a:pt x="5156200" y="8890000"/>
                </a:lnTo>
                <a:lnTo>
                  <a:pt x="6705600" y="8890000"/>
                </a:lnTo>
                <a:lnTo>
                  <a:pt x="6705600" y="4279900"/>
                </a:lnTo>
                <a:lnTo>
                  <a:pt x="10058400" y="8890000"/>
                </a:lnTo>
                <a:lnTo>
                  <a:pt x="11861800" y="8890000"/>
                </a:lnTo>
                <a:lnTo>
                  <a:pt x="8382000" y="4241800"/>
                </a:lnTo>
                <a:lnTo>
                  <a:pt x="11722100" y="0"/>
                </a:lnTo>
                <a:lnTo>
                  <a:pt x="9918700" y="0"/>
                </a:lnTo>
                <a:lnTo>
                  <a:pt x="6705600" y="4241800"/>
                </a:lnTo>
                <a:lnTo>
                  <a:pt x="6705600" y="0"/>
                </a:lnTo>
                <a:lnTo>
                  <a:pt x="5156200" y="0"/>
                </a:lnTo>
                <a:lnTo>
                  <a:pt x="5156200" y="4241800"/>
                </a:lnTo>
                <a:lnTo>
                  <a:pt x="19304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7" name="Freeform 33807"/>
          <p:cNvSpPr/>
          <p:nvPr/>
        </p:nvSpPr>
        <p:spPr>
          <a:xfrm rot="0" flipH="0" flipV="0">
            <a:off x="506044" y="3459264"/>
            <a:ext cx="71755" cy="88900"/>
          </a:xfrm>
          <a:custGeom>
            <a:pathLst>
              <a:path w="7175500" h="8890000">
                <a:moveTo>
                  <a:pt x="56261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5626100" y="0"/>
                </a:lnTo>
                <a:lnTo>
                  <a:pt x="5626100" y="3632200"/>
                </a:lnTo>
                <a:lnTo>
                  <a:pt x="1562100" y="3632200"/>
                </a:lnTo>
                <a:lnTo>
                  <a:pt x="1562100" y="0"/>
                </a:lnTo>
                <a:lnTo>
                  <a:pt x="0" y="0"/>
                </a:lnTo>
                <a:lnTo>
                  <a:pt x="0" y="8890000"/>
                </a:lnTo>
                <a:lnTo>
                  <a:pt x="1562100" y="8890000"/>
                </a:lnTo>
                <a:lnTo>
                  <a:pt x="1562100" y="5092700"/>
                </a:lnTo>
                <a:lnTo>
                  <a:pt x="5626100" y="509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8" name="Freeform 33808"/>
          <p:cNvSpPr/>
          <p:nvPr/>
        </p:nvSpPr>
        <p:spPr>
          <a:xfrm rot="0" flipH="0" flipV="0">
            <a:off x="595807" y="3457867"/>
            <a:ext cx="92583" cy="91694"/>
          </a:xfrm>
          <a:custGeom>
            <a:pathLst>
              <a:path w="9258300" h="9169400">
                <a:moveTo>
                  <a:pt x="0" y="4584700"/>
                </a:moveTo>
                <a:cubicBezTo>
                  <a:pt x="0" y="7353300"/>
                  <a:pt x="1981200" y="9169400"/>
                  <a:pt x="4622800" y="9169400"/>
                </a:cubicBezTo>
                <a:cubicBezTo>
                  <a:pt x="7264400" y="9169400"/>
                  <a:pt x="9258300" y="7251700"/>
                  <a:pt x="9258300" y="4584700"/>
                </a:cubicBezTo>
                <a:cubicBezTo>
                  <a:pt x="9258300" y="1816100"/>
                  <a:pt x="7264400" y="0"/>
                  <a:pt x="4622800" y="0"/>
                </a:cubicBezTo>
                <a:cubicBezTo>
                  <a:pt x="1892300" y="0"/>
                  <a:pt x="0" y="2006600"/>
                  <a:pt x="0" y="4584700"/>
                </a:cubicBezTo>
                <a:close/>
                <a:moveTo>
                  <a:pt x="1651000" y="4584700"/>
                </a:moveTo>
                <a:cubicBezTo>
                  <a:pt x="1651000" y="2743200"/>
                  <a:pt x="2921000" y="1460500"/>
                  <a:pt x="4622800" y="1460500"/>
                </a:cubicBezTo>
                <a:cubicBezTo>
                  <a:pt x="6299200" y="1460500"/>
                  <a:pt x="7607300" y="2743200"/>
                  <a:pt x="7607300" y="4584700"/>
                </a:cubicBezTo>
                <a:cubicBezTo>
                  <a:pt x="7607300" y="6337300"/>
                  <a:pt x="6489700" y="7708900"/>
                  <a:pt x="4622800" y="7708900"/>
                </a:cubicBezTo>
                <a:cubicBezTo>
                  <a:pt x="2959100" y="7708900"/>
                  <a:pt x="1651000" y="6362700"/>
                  <a:pt x="1651000" y="4584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9" name="Freeform 33809"/>
          <p:cNvSpPr/>
          <p:nvPr/>
        </p:nvSpPr>
        <p:spPr>
          <a:xfrm rot="0" flipH="0" flipV="0">
            <a:off x="704494" y="3489617"/>
            <a:ext cx="19431" cy="59182"/>
          </a:xfrm>
          <a:custGeom>
            <a:pathLst>
              <a:path w="1943100" h="59182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  <a:moveTo>
                  <a:pt x="0" y="4902200"/>
                </a:moveTo>
                <a:cubicBezTo>
                  <a:pt x="0" y="5422900"/>
                  <a:pt x="381000" y="5918200"/>
                  <a:pt x="1016000" y="5918200"/>
                </a:cubicBezTo>
                <a:cubicBezTo>
                  <a:pt x="1562100" y="5918200"/>
                  <a:pt x="1943100" y="5422900"/>
                  <a:pt x="1943100" y="4902200"/>
                </a:cubicBezTo>
                <a:cubicBezTo>
                  <a:pt x="1943100" y="4457700"/>
                  <a:pt x="1562100" y="3962400"/>
                  <a:pt x="1016000" y="3962400"/>
                </a:cubicBezTo>
                <a:cubicBezTo>
                  <a:pt x="381000" y="3962400"/>
                  <a:pt x="0" y="4457700"/>
                  <a:pt x="0" y="4902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0" name="Freeform 33810"/>
          <p:cNvSpPr/>
          <p:nvPr/>
        </p:nvSpPr>
        <p:spPr>
          <a:xfrm rot="0" flipH="0" flipV="0">
            <a:off x="769493" y="3491014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1" name="Freeform 33811"/>
          <p:cNvSpPr/>
          <p:nvPr/>
        </p:nvSpPr>
        <p:spPr>
          <a:xfrm rot="0" flipH="0" flipV="0">
            <a:off x="835761" y="3489617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2" name="Freeform 33812"/>
          <p:cNvSpPr/>
          <p:nvPr/>
        </p:nvSpPr>
        <p:spPr>
          <a:xfrm rot="0" flipH="0" flipV="0">
            <a:off x="904824" y="3489617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3" name="Freeform 33813"/>
          <p:cNvSpPr/>
          <p:nvPr/>
        </p:nvSpPr>
        <p:spPr>
          <a:xfrm rot="0" flipH="0" flipV="0">
            <a:off x="972108" y="3489617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4" name="Freeform 33814"/>
          <p:cNvSpPr/>
          <p:nvPr/>
        </p:nvSpPr>
        <p:spPr>
          <a:xfrm rot="0" flipH="0" flipV="0">
            <a:off x="1034338" y="3491014"/>
            <a:ext cx="57150" cy="58293"/>
          </a:xfrm>
          <a:custGeom>
            <a:pathLst>
              <a:path w="5715000" h="5829300">
                <a:moveTo>
                  <a:pt x="4254500" y="5715000"/>
                </a:moveTo>
                <a:lnTo>
                  <a:pt x="5715000" y="5715000"/>
                </a:lnTo>
                <a:lnTo>
                  <a:pt x="5715000" y="0"/>
                </a:lnTo>
                <a:lnTo>
                  <a:pt x="1384300" y="0"/>
                </a:lnTo>
                <a:lnTo>
                  <a:pt x="1295400" y="1778000"/>
                </a:lnTo>
                <a:cubicBezTo>
                  <a:pt x="1168400" y="3987800"/>
                  <a:pt x="495300" y="4457700"/>
                  <a:pt x="0" y="4406900"/>
                </a:cubicBezTo>
                <a:lnTo>
                  <a:pt x="127000" y="5829300"/>
                </a:lnTo>
                <a:cubicBezTo>
                  <a:pt x="1671240" y="5829300"/>
                  <a:pt x="2437010" y="5181600"/>
                  <a:pt x="2717800" y="2070100"/>
                </a:cubicBezTo>
                <a:lnTo>
                  <a:pt x="2717800" y="1460500"/>
                </a:lnTo>
                <a:lnTo>
                  <a:pt x="4254500" y="146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5" name="Freeform 33815"/>
          <p:cNvSpPr/>
          <p:nvPr/>
        </p:nvSpPr>
        <p:spPr>
          <a:xfrm rot="0" flipH="0" flipV="0">
            <a:off x="1104163" y="3489617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6" name="Freeform 33816"/>
          <p:cNvSpPr/>
          <p:nvPr/>
        </p:nvSpPr>
        <p:spPr>
          <a:xfrm rot="0" flipH="0" flipV="0">
            <a:off x="1167257" y="3491014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7" name="Freeform 33817"/>
          <p:cNvSpPr/>
          <p:nvPr/>
        </p:nvSpPr>
        <p:spPr>
          <a:xfrm rot="0" flipH="0" flipV="0">
            <a:off x="1217777" y="3457867"/>
            <a:ext cx="53213" cy="116713"/>
          </a:xfrm>
          <a:custGeom>
            <a:pathLst>
              <a:path w="5321300" h="11671300">
                <a:moveTo>
                  <a:pt x="0" y="11252200"/>
                </a:moveTo>
                <a:lnTo>
                  <a:pt x="1130300" y="11671300"/>
                </a:lnTo>
                <a:lnTo>
                  <a:pt x="5321300" y="419100"/>
                </a:lnTo>
                <a:lnTo>
                  <a:pt x="41910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8" name="Freeform 33818"/>
          <p:cNvSpPr/>
          <p:nvPr/>
        </p:nvSpPr>
        <p:spPr>
          <a:xfrm rot="0" flipH="0" flipV="0">
            <a:off x="1275283" y="3491014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9" name="Freeform 33819"/>
          <p:cNvSpPr/>
          <p:nvPr/>
        </p:nvSpPr>
        <p:spPr>
          <a:xfrm rot="0" flipH="0" flipV="0">
            <a:off x="1345107" y="3489617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0" name="Freeform 33820"/>
          <p:cNvSpPr/>
          <p:nvPr/>
        </p:nvSpPr>
        <p:spPr>
          <a:xfrm rot="0" flipH="0" flipV="0">
            <a:off x="1412392" y="3489617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1" name="Freeform 33821"/>
          <p:cNvSpPr/>
          <p:nvPr/>
        </p:nvSpPr>
        <p:spPr>
          <a:xfrm rot="0" flipH="0" flipV="0">
            <a:off x="1483741" y="3489617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2" name="Freeform 33822"/>
          <p:cNvSpPr/>
          <p:nvPr/>
        </p:nvSpPr>
        <p:spPr>
          <a:xfrm rot="0" flipH="0" flipV="0">
            <a:off x="1548104" y="3489617"/>
            <a:ext cx="50800" cy="59944"/>
          </a:xfrm>
          <a:custGeom>
            <a:pathLst>
              <a:path w="5080000" h="5994400">
                <a:moveTo>
                  <a:pt x="2489200" y="5994400"/>
                </a:moveTo>
                <a:cubicBezTo>
                  <a:pt x="4038600" y="5994400"/>
                  <a:pt x="5080000" y="5334000"/>
                  <a:pt x="5080000" y="4267200"/>
                </a:cubicBezTo>
                <a:cubicBezTo>
                  <a:pt x="5080000" y="3606800"/>
                  <a:pt x="4673600" y="3073400"/>
                  <a:pt x="3873500" y="2921000"/>
                </a:cubicBezTo>
                <a:lnTo>
                  <a:pt x="3873500" y="2895600"/>
                </a:lnTo>
                <a:cubicBezTo>
                  <a:pt x="4546600" y="2667000"/>
                  <a:pt x="4927600" y="2171700"/>
                  <a:pt x="4927600" y="1625600"/>
                </a:cubicBezTo>
                <a:cubicBezTo>
                  <a:pt x="4927600" y="635000"/>
                  <a:pt x="4152900" y="0"/>
                  <a:pt x="2641600" y="0"/>
                </a:cubicBezTo>
                <a:cubicBezTo>
                  <a:pt x="1562100" y="0"/>
                  <a:pt x="711200" y="355600"/>
                  <a:pt x="190500" y="965200"/>
                </a:cubicBezTo>
                <a:lnTo>
                  <a:pt x="800100" y="1841500"/>
                </a:lnTo>
                <a:cubicBezTo>
                  <a:pt x="1155700" y="1536700"/>
                  <a:pt x="1701800" y="1181100"/>
                  <a:pt x="2362200" y="1181100"/>
                </a:cubicBezTo>
                <a:cubicBezTo>
                  <a:pt x="2997200" y="1181100"/>
                  <a:pt x="3365500" y="1409700"/>
                  <a:pt x="3365500" y="1803400"/>
                </a:cubicBezTo>
                <a:cubicBezTo>
                  <a:pt x="3365500" y="2171700"/>
                  <a:pt x="3086100" y="2501900"/>
                  <a:pt x="2603500" y="2501900"/>
                </a:cubicBezTo>
                <a:lnTo>
                  <a:pt x="1600200" y="2501900"/>
                </a:lnTo>
                <a:lnTo>
                  <a:pt x="1600200" y="3479800"/>
                </a:lnTo>
                <a:lnTo>
                  <a:pt x="2667000" y="3479800"/>
                </a:lnTo>
                <a:cubicBezTo>
                  <a:pt x="3225800" y="3479800"/>
                  <a:pt x="3530600" y="3746500"/>
                  <a:pt x="3530600" y="4127500"/>
                </a:cubicBezTo>
                <a:cubicBezTo>
                  <a:pt x="3530600" y="4533900"/>
                  <a:pt x="3124200" y="4826000"/>
                  <a:pt x="2362200" y="4826000"/>
                </a:cubicBezTo>
                <a:cubicBezTo>
                  <a:pt x="1816100" y="4826000"/>
                  <a:pt x="1092200" y="4508500"/>
                  <a:pt x="749300" y="4127500"/>
                </a:cubicBezTo>
                <a:lnTo>
                  <a:pt x="0" y="5041900"/>
                </a:lnTo>
                <a:cubicBezTo>
                  <a:pt x="419100" y="5575300"/>
                  <a:pt x="1473200" y="5994400"/>
                  <a:pt x="2489200" y="5994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3" name="Freeform 33823"/>
          <p:cNvSpPr/>
          <p:nvPr/>
        </p:nvSpPr>
        <p:spPr>
          <a:xfrm rot="0" flipH="0" flipV="0">
            <a:off x="1605864" y="3491014"/>
            <a:ext cx="67818" cy="70485"/>
          </a:xfrm>
          <a:custGeom>
            <a:pathLst>
              <a:path w="6781800" h="7048500">
                <a:moveTo>
                  <a:pt x="0" y="7048500"/>
                </a:moveTo>
                <a:lnTo>
                  <a:pt x="1358900" y="7048500"/>
                </a:lnTo>
                <a:lnTo>
                  <a:pt x="1358900" y="5715000"/>
                </a:lnTo>
                <a:lnTo>
                  <a:pt x="5410200" y="5715000"/>
                </a:lnTo>
                <a:lnTo>
                  <a:pt x="5410200" y="7048500"/>
                </a:lnTo>
                <a:lnTo>
                  <a:pt x="6781800" y="7048500"/>
                </a:lnTo>
                <a:lnTo>
                  <a:pt x="6781800" y="4356100"/>
                </a:lnTo>
                <a:lnTo>
                  <a:pt x="5829300" y="4356100"/>
                </a:lnTo>
                <a:lnTo>
                  <a:pt x="5829300" y="0"/>
                </a:lnTo>
                <a:lnTo>
                  <a:pt x="1612900" y="0"/>
                </a:lnTo>
                <a:lnTo>
                  <a:pt x="1524000" y="1371600"/>
                </a:lnTo>
                <a:cubicBezTo>
                  <a:pt x="1447800" y="2667000"/>
                  <a:pt x="1130300" y="3822700"/>
                  <a:pt x="723900" y="4356100"/>
                </a:cubicBezTo>
                <a:lnTo>
                  <a:pt x="0" y="4356100"/>
                </a:lnTo>
                <a:close/>
                <a:moveTo>
                  <a:pt x="2946400" y="1955800"/>
                </a:moveTo>
                <a:lnTo>
                  <a:pt x="2946400" y="1371600"/>
                </a:lnTo>
                <a:lnTo>
                  <a:pt x="4368800" y="1371600"/>
                </a:lnTo>
                <a:lnTo>
                  <a:pt x="4368800" y="4356100"/>
                </a:lnTo>
                <a:lnTo>
                  <a:pt x="2247900" y="4356100"/>
                </a:lnTo>
                <a:cubicBezTo>
                  <a:pt x="2506662" y="4000500"/>
                  <a:pt x="2829917" y="3162300"/>
                  <a:pt x="2946400" y="1955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4" name="Freeform 33824"/>
          <p:cNvSpPr/>
          <p:nvPr/>
        </p:nvSpPr>
        <p:spPr>
          <a:xfrm rot="0" flipH="0" flipV="0">
            <a:off x="212978" y="3630714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5" name="Freeform 33825"/>
          <p:cNvSpPr/>
          <p:nvPr/>
        </p:nvSpPr>
        <p:spPr>
          <a:xfrm rot="0" flipH="0" flipV="0">
            <a:off x="312038" y="3630714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6" name="Freeform 33826"/>
          <p:cNvSpPr/>
          <p:nvPr/>
        </p:nvSpPr>
        <p:spPr>
          <a:xfrm rot="0" flipH="0" flipV="0">
            <a:off x="381889" y="3629317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7" name="Freeform 33827"/>
          <p:cNvSpPr/>
          <p:nvPr/>
        </p:nvSpPr>
        <p:spPr>
          <a:xfrm rot="0" flipH="0" flipV="0">
            <a:off x="449199" y="3629317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8" name="Freeform 33828"/>
          <p:cNvSpPr/>
          <p:nvPr/>
        </p:nvSpPr>
        <p:spPr>
          <a:xfrm rot="0" flipH="0" flipV="0">
            <a:off x="513448" y="3630714"/>
            <a:ext cx="88138" cy="57150"/>
          </a:xfrm>
          <a:custGeom>
            <a:pathLst>
              <a:path w="8813800" h="5715000">
                <a:moveTo>
                  <a:pt x="8661400" y="0"/>
                </a:moveTo>
                <a:lnTo>
                  <a:pt x="6934200" y="0"/>
                </a:lnTo>
                <a:lnTo>
                  <a:pt x="5181600" y="2768600"/>
                </a:lnTo>
                <a:lnTo>
                  <a:pt x="7086600" y="5715000"/>
                </a:lnTo>
                <a:lnTo>
                  <a:pt x="8813800" y="5715000"/>
                </a:lnTo>
                <a:lnTo>
                  <a:pt x="6769100" y="2768600"/>
                </a:lnTo>
                <a:close/>
                <a:moveTo>
                  <a:pt x="3657600" y="5715000"/>
                </a:moveTo>
                <a:lnTo>
                  <a:pt x="5118100" y="5715000"/>
                </a:lnTo>
                <a:lnTo>
                  <a:pt x="5118100" y="0"/>
                </a:lnTo>
                <a:lnTo>
                  <a:pt x="3657600" y="0"/>
                </a:lnTo>
                <a:close/>
                <a:moveTo>
                  <a:pt x="2019300" y="2768600"/>
                </a:moveTo>
                <a:lnTo>
                  <a:pt x="0" y="5715000"/>
                </a:lnTo>
                <a:lnTo>
                  <a:pt x="1739900" y="5715000"/>
                </a:lnTo>
                <a:lnTo>
                  <a:pt x="3594100" y="2768600"/>
                </a:lnTo>
                <a:lnTo>
                  <a:pt x="18923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9" name="Freeform 33829"/>
          <p:cNvSpPr/>
          <p:nvPr/>
        </p:nvSpPr>
        <p:spPr>
          <a:xfrm rot="0" flipH="0" flipV="0">
            <a:off x="610730" y="3630714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0" name="Freeform 33830"/>
          <p:cNvSpPr/>
          <p:nvPr/>
        </p:nvSpPr>
        <p:spPr>
          <a:xfrm rot="0" flipH="0" flipV="0">
            <a:off x="682866" y="3630079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1" name="Freeform 33831"/>
          <p:cNvSpPr/>
          <p:nvPr/>
        </p:nvSpPr>
        <p:spPr>
          <a:xfrm rot="0" flipH="0" flipV="0">
            <a:off x="742937" y="3629317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2" name="Freeform 33832"/>
          <p:cNvSpPr/>
          <p:nvPr/>
        </p:nvSpPr>
        <p:spPr>
          <a:xfrm rot="0" flipH="0" flipV="0">
            <a:off x="805421" y="3630714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3" name="Freeform 33833"/>
          <p:cNvSpPr/>
          <p:nvPr/>
        </p:nvSpPr>
        <p:spPr>
          <a:xfrm rot="0" flipH="0" flipV="0">
            <a:off x="875906" y="3630714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4" name="Freeform 33834"/>
          <p:cNvSpPr/>
          <p:nvPr/>
        </p:nvSpPr>
        <p:spPr>
          <a:xfrm rot="0" flipH="0" flipV="0">
            <a:off x="944486" y="3629317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5" name="Freeform 33835"/>
          <p:cNvSpPr/>
          <p:nvPr/>
        </p:nvSpPr>
        <p:spPr>
          <a:xfrm rot="0" flipH="0" flipV="0">
            <a:off x="1033005" y="3630714"/>
            <a:ext cx="62611" cy="82550"/>
          </a:xfrm>
          <a:custGeom>
            <a:pathLst>
              <a:path w="6261100" h="8255000">
                <a:moveTo>
                  <a:pt x="6261100" y="0"/>
                </a:moveTo>
                <a:lnTo>
                  <a:pt x="4597400" y="0"/>
                </a:lnTo>
                <a:lnTo>
                  <a:pt x="3568700" y="3111500"/>
                </a:lnTo>
                <a:cubicBezTo>
                  <a:pt x="3467100" y="3403600"/>
                  <a:pt x="3416300" y="3683000"/>
                  <a:pt x="3365500" y="3949700"/>
                </a:cubicBezTo>
                <a:cubicBezTo>
                  <a:pt x="3276600" y="3670300"/>
                  <a:pt x="3200400" y="3403600"/>
                  <a:pt x="3086100" y="3124200"/>
                </a:cubicBezTo>
                <a:lnTo>
                  <a:pt x="1752600" y="0"/>
                </a:lnTo>
                <a:lnTo>
                  <a:pt x="0" y="0"/>
                </a:lnTo>
                <a:lnTo>
                  <a:pt x="2641600" y="5715000"/>
                </a:lnTo>
                <a:lnTo>
                  <a:pt x="2514600" y="6019800"/>
                </a:lnTo>
                <a:cubicBezTo>
                  <a:pt x="2273300" y="6616700"/>
                  <a:pt x="2006600" y="6908800"/>
                  <a:pt x="1638300" y="6908800"/>
                </a:cubicBezTo>
                <a:cubicBezTo>
                  <a:pt x="1409700" y="6908800"/>
                  <a:pt x="1193800" y="6794500"/>
                  <a:pt x="1041400" y="6705600"/>
                </a:cubicBezTo>
                <a:lnTo>
                  <a:pt x="571500" y="7810500"/>
                </a:lnTo>
                <a:cubicBezTo>
                  <a:pt x="901700" y="8051800"/>
                  <a:pt x="1282700" y="8255000"/>
                  <a:pt x="1803400" y="8255000"/>
                </a:cubicBezTo>
                <a:cubicBezTo>
                  <a:pt x="2641600" y="8255000"/>
                  <a:pt x="3175000" y="7759700"/>
                  <a:pt x="4013200" y="571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6" name="Freeform 33836"/>
          <p:cNvSpPr/>
          <p:nvPr/>
        </p:nvSpPr>
        <p:spPr>
          <a:xfrm rot="0" flipH="0" flipV="0">
            <a:off x="1100950" y="3630714"/>
            <a:ext cx="49530" cy="57150"/>
          </a:xfrm>
          <a:custGeom>
            <a:pathLst>
              <a:path w="4953000" h="5715000">
                <a:moveTo>
                  <a:pt x="4953000" y="0"/>
                </a:moveTo>
                <a:lnTo>
                  <a:pt x="3492500" y="0"/>
                </a:lnTo>
                <a:lnTo>
                  <a:pt x="3492500" y="2476500"/>
                </a:lnTo>
                <a:cubicBezTo>
                  <a:pt x="3276600" y="2603500"/>
                  <a:pt x="2857500" y="2705100"/>
                  <a:pt x="2489200" y="2705100"/>
                </a:cubicBezTo>
                <a:cubicBezTo>
                  <a:pt x="1905000" y="2705100"/>
                  <a:pt x="1562100" y="2362200"/>
                  <a:pt x="1562100" y="1651000"/>
                </a:cubicBezTo>
                <a:lnTo>
                  <a:pt x="1562100" y="0"/>
                </a:lnTo>
                <a:lnTo>
                  <a:pt x="0" y="0"/>
                </a:lnTo>
                <a:lnTo>
                  <a:pt x="0" y="1828800"/>
                </a:lnTo>
                <a:cubicBezTo>
                  <a:pt x="0" y="3276600"/>
                  <a:pt x="596900" y="4076700"/>
                  <a:pt x="2070100" y="4076700"/>
                </a:cubicBezTo>
                <a:cubicBezTo>
                  <a:pt x="2616200" y="4076700"/>
                  <a:pt x="3136900" y="3937000"/>
                  <a:pt x="3492500" y="3746500"/>
                </a:cubicBezTo>
                <a:lnTo>
                  <a:pt x="3492500" y="5715000"/>
                </a:lnTo>
                <a:lnTo>
                  <a:pt x="49530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7" name="Freeform 33837"/>
          <p:cNvSpPr/>
          <p:nvPr/>
        </p:nvSpPr>
        <p:spPr>
          <a:xfrm rot="0" flipH="0" flipV="0">
            <a:off x="1163053" y="3629317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8" name="Freeform 33838"/>
          <p:cNvSpPr/>
          <p:nvPr/>
        </p:nvSpPr>
        <p:spPr>
          <a:xfrm rot="0" flipH="0" flipV="0">
            <a:off x="1221981" y="3629317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9" name="Freeform 33839"/>
          <p:cNvSpPr/>
          <p:nvPr/>
        </p:nvSpPr>
        <p:spPr>
          <a:xfrm rot="0" flipH="0" flipV="0">
            <a:off x="1280248" y="3630714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0" name="Freeform 33840"/>
          <p:cNvSpPr/>
          <p:nvPr/>
        </p:nvSpPr>
        <p:spPr>
          <a:xfrm rot="0" flipH="0" flipV="0">
            <a:off x="1342732" y="3630714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1" name="Freeform 33841"/>
          <p:cNvSpPr/>
          <p:nvPr/>
        </p:nvSpPr>
        <p:spPr>
          <a:xfrm rot="0" flipH="0" flipV="0">
            <a:off x="1413217" y="3630714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2" name="Freeform 33842"/>
          <p:cNvSpPr/>
          <p:nvPr/>
        </p:nvSpPr>
        <p:spPr>
          <a:xfrm rot="0" flipH="0" flipV="0">
            <a:off x="1485353" y="3630714"/>
            <a:ext cx="56769" cy="57150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3" name="Freeform 33843"/>
          <p:cNvSpPr/>
          <p:nvPr/>
        </p:nvSpPr>
        <p:spPr>
          <a:xfrm rot="0" flipH="0" flipV="0">
            <a:off x="1543773" y="3629317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4" name="Freeform 33844"/>
          <p:cNvSpPr/>
          <p:nvPr/>
        </p:nvSpPr>
        <p:spPr>
          <a:xfrm rot="0" flipH="0" flipV="0">
            <a:off x="1618703" y="3630079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5" name="Freeform 33845"/>
          <p:cNvSpPr/>
          <p:nvPr/>
        </p:nvSpPr>
        <p:spPr>
          <a:xfrm rot="0" flipH="0" flipV="0">
            <a:off x="303021" y="3770414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6" name="Freeform 33846"/>
          <p:cNvSpPr/>
          <p:nvPr/>
        </p:nvSpPr>
        <p:spPr>
          <a:xfrm rot="0" flipH="0" flipV="0">
            <a:off x="372871" y="3769017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7" name="Freeform 33847"/>
          <p:cNvSpPr/>
          <p:nvPr/>
        </p:nvSpPr>
        <p:spPr>
          <a:xfrm rot="0" flipH="0" flipV="0">
            <a:off x="440181" y="3769017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8" name="Freeform 33848"/>
          <p:cNvSpPr/>
          <p:nvPr/>
        </p:nvSpPr>
        <p:spPr>
          <a:xfrm rot="0" flipH="0" flipV="0">
            <a:off x="515111" y="3770414"/>
            <a:ext cx="38354" cy="57150"/>
          </a:xfrm>
          <a:custGeom>
            <a:pathLst>
              <a:path w="38354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1371600"/>
                </a:lnTo>
                <a:lnTo>
                  <a:pt x="3835400" y="1371600"/>
                </a:lnTo>
                <a:lnTo>
                  <a:pt x="383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9" name="Freeform 33849"/>
          <p:cNvSpPr/>
          <p:nvPr/>
        </p:nvSpPr>
        <p:spPr>
          <a:xfrm rot="0" flipH="0" flipV="0">
            <a:off x="562609" y="3769017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0" name="Freeform 33850"/>
          <p:cNvSpPr/>
          <p:nvPr/>
        </p:nvSpPr>
        <p:spPr>
          <a:xfrm rot="0" flipH="0" flipV="0">
            <a:off x="629792" y="3769017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1" name="Freeform 33851"/>
          <p:cNvSpPr/>
          <p:nvPr/>
        </p:nvSpPr>
        <p:spPr>
          <a:xfrm rot="0" flipH="0" flipV="0">
            <a:off x="692277" y="3770414"/>
            <a:ext cx="63881" cy="57150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2" name="Freeform 33852"/>
          <p:cNvSpPr/>
          <p:nvPr/>
        </p:nvSpPr>
        <p:spPr>
          <a:xfrm rot="0" flipH="0" flipV="0">
            <a:off x="772414" y="3770414"/>
            <a:ext cx="63881" cy="57150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3" name="Freeform 33853"/>
          <p:cNvSpPr/>
          <p:nvPr/>
        </p:nvSpPr>
        <p:spPr>
          <a:xfrm rot="0" flipH="0" flipV="0">
            <a:off x="852550" y="3770414"/>
            <a:ext cx="69596" cy="57150"/>
          </a:xfrm>
          <a:custGeom>
            <a:pathLst>
              <a:path w="6959600" h="5715000">
                <a:moveTo>
                  <a:pt x="0" y="5715000"/>
                </a:moveTo>
                <a:lnTo>
                  <a:pt x="2057400" y="5715000"/>
                </a:lnTo>
                <a:cubicBezTo>
                  <a:pt x="4000500" y="5715000"/>
                  <a:pt x="4686300" y="4635500"/>
                  <a:pt x="4686300" y="3543300"/>
                </a:cubicBezTo>
                <a:cubicBezTo>
                  <a:pt x="4686300" y="2527300"/>
                  <a:pt x="4114800" y="1562100"/>
                  <a:pt x="2171700" y="1562100"/>
                </a:cubicBezTo>
                <a:lnTo>
                  <a:pt x="1460500" y="1562100"/>
                </a:lnTo>
                <a:lnTo>
                  <a:pt x="1460500" y="0"/>
                </a:lnTo>
                <a:lnTo>
                  <a:pt x="0" y="0"/>
                </a:lnTo>
                <a:close/>
                <a:moveTo>
                  <a:pt x="5499100" y="5715000"/>
                </a:moveTo>
                <a:lnTo>
                  <a:pt x="6959600" y="5715000"/>
                </a:lnTo>
                <a:lnTo>
                  <a:pt x="6959600" y="0"/>
                </a:lnTo>
                <a:lnTo>
                  <a:pt x="5499100" y="0"/>
                </a:lnTo>
                <a:close/>
                <a:moveTo>
                  <a:pt x="2044700" y="2730500"/>
                </a:moveTo>
                <a:cubicBezTo>
                  <a:pt x="2832100" y="2730500"/>
                  <a:pt x="3136900" y="3073400"/>
                  <a:pt x="3136900" y="3594100"/>
                </a:cubicBezTo>
                <a:cubicBezTo>
                  <a:pt x="3136900" y="4114800"/>
                  <a:pt x="2819400" y="4445000"/>
                  <a:pt x="2032000" y="4445000"/>
                </a:cubicBezTo>
                <a:lnTo>
                  <a:pt x="1460500" y="4445000"/>
                </a:lnTo>
                <a:lnTo>
                  <a:pt x="14605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4" name="Freeform 33854"/>
          <p:cNvSpPr/>
          <p:nvPr/>
        </p:nvSpPr>
        <p:spPr>
          <a:xfrm rot="0" flipH="0" flipV="0">
            <a:off x="965327" y="3769779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5" name="Freeform 33855"/>
          <p:cNvSpPr/>
          <p:nvPr/>
        </p:nvSpPr>
        <p:spPr>
          <a:xfrm rot="0" flipH="0" flipV="0">
            <a:off x="1056005" y="3770414"/>
            <a:ext cx="38354" cy="57150"/>
          </a:xfrm>
          <a:custGeom>
            <a:pathLst>
              <a:path w="38354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1371600"/>
                </a:lnTo>
                <a:lnTo>
                  <a:pt x="3835400" y="1371600"/>
                </a:lnTo>
                <a:lnTo>
                  <a:pt x="383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6" name="Freeform 33856"/>
          <p:cNvSpPr/>
          <p:nvPr/>
        </p:nvSpPr>
        <p:spPr>
          <a:xfrm rot="0" flipH="0" flipV="0">
            <a:off x="1095095" y="3808641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7" name="Freeform 33857"/>
          <p:cNvSpPr/>
          <p:nvPr/>
        </p:nvSpPr>
        <p:spPr>
          <a:xfrm rot="0" flipH="0" flipV="0">
            <a:off x="1154277" y="3738664"/>
            <a:ext cx="89789" cy="88900"/>
          </a:xfrm>
          <a:custGeom>
            <a:pathLst>
              <a:path w="8978900" h="8890000">
                <a:moveTo>
                  <a:pt x="0" y="8890000"/>
                </a:moveTo>
                <a:lnTo>
                  <a:pt x="1562100" y="8890000"/>
                </a:lnTo>
                <a:lnTo>
                  <a:pt x="1562100" y="2501900"/>
                </a:lnTo>
                <a:lnTo>
                  <a:pt x="4394200" y="6413500"/>
                </a:lnTo>
                <a:lnTo>
                  <a:pt x="4622800" y="6413500"/>
                </a:lnTo>
                <a:lnTo>
                  <a:pt x="7429500" y="2463800"/>
                </a:lnTo>
                <a:lnTo>
                  <a:pt x="7429500" y="8890000"/>
                </a:lnTo>
                <a:lnTo>
                  <a:pt x="8978900" y="8890000"/>
                </a:lnTo>
                <a:lnTo>
                  <a:pt x="8978900" y="0"/>
                </a:lnTo>
                <a:lnTo>
                  <a:pt x="7505700" y="0"/>
                </a:lnTo>
                <a:lnTo>
                  <a:pt x="4610100" y="4152900"/>
                </a:lnTo>
                <a:lnTo>
                  <a:pt x="1574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8" name="Freeform 33858"/>
          <p:cNvSpPr/>
          <p:nvPr/>
        </p:nvSpPr>
        <p:spPr>
          <a:xfrm rot="0" flipH="0" flipV="0">
            <a:off x="1260957" y="3769017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9" name="Freeform 33859"/>
          <p:cNvSpPr/>
          <p:nvPr/>
        </p:nvSpPr>
        <p:spPr>
          <a:xfrm rot="0" flipH="0" flipV="0">
            <a:off x="1332331" y="3769017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0" name="Freeform 33860"/>
          <p:cNvSpPr/>
          <p:nvPr/>
        </p:nvSpPr>
        <p:spPr>
          <a:xfrm rot="0" flipH="0" flipV="0">
            <a:off x="1397736" y="3770414"/>
            <a:ext cx="56769" cy="57150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1" name="Freeform 33861"/>
          <p:cNvSpPr/>
          <p:nvPr/>
        </p:nvSpPr>
        <p:spPr>
          <a:xfrm rot="0" flipH="0" flipV="0">
            <a:off x="1463141" y="3769779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2" name="Freeform 33862"/>
          <p:cNvSpPr/>
          <p:nvPr/>
        </p:nvSpPr>
        <p:spPr>
          <a:xfrm rot="0" flipH="0" flipV="0">
            <a:off x="1523339" y="3769017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3" name="Freeform 33863"/>
          <p:cNvSpPr/>
          <p:nvPr/>
        </p:nvSpPr>
        <p:spPr>
          <a:xfrm rot="0" flipH="0" flipV="0">
            <a:off x="333438" y="3908717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4" name="Freeform 33864"/>
          <p:cNvSpPr/>
          <p:nvPr/>
        </p:nvSpPr>
        <p:spPr>
          <a:xfrm rot="0" flipH="0" flipV="0">
            <a:off x="408368" y="3910114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5" name="Freeform 33865"/>
          <p:cNvSpPr/>
          <p:nvPr/>
        </p:nvSpPr>
        <p:spPr>
          <a:xfrm rot="0" flipH="0" flipV="0">
            <a:off x="473265" y="3910114"/>
            <a:ext cx="57150" cy="58293"/>
          </a:xfrm>
          <a:custGeom>
            <a:pathLst>
              <a:path w="5715000" h="5829300">
                <a:moveTo>
                  <a:pt x="4254500" y="5715000"/>
                </a:moveTo>
                <a:lnTo>
                  <a:pt x="5715000" y="5715000"/>
                </a:lnTo>
                <a:lnTo>
                  <a:pt x="5715000" y="0"/>
                </a:lnTo>
                <a:lnTo>
                  <a:pt x="1384300" y="0"/>
                </a:lnTo>
                <a:lnTo>
                  <a:pt x="1295400" y="1778000"/>
                </a:lnTo>
                <a:cubicBezTo>
                  <a:pt x="1168400" y="3987800"/>
                  <a:pt x="495300" y="4457700"/>
                  <a:pt x="0" y="4406900"/>
                </a:cubicBezTo>
                <a:lnTo>
                  <a:pt x="127000" y="5829300"/>
                </a:lnTo>
                <a:cubicBezTo>
                  <a:pt x="1671240" y="5829300"/>
                  <a:pt x="2437010" y="5181600"/>
                  <a:pt x="2717800" y="2070100"/>
                </a:cubicBezTo>
                <a:lnTo>
                  <a:pt x="2717800" y="1460500"/>
                </a:lnTo>
                <a:lnTo>
                  <a:pt x="4254500" y="146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6" name="Freeform 33866"/>
          <p:cNvSpPr/>
          <p:nvPr/>
        </p:nvSpPr>
        <p:spPr>
          <a:xfrm rot="0" flipH="0" flipV="0">
            <a:off x="542988" y="3908717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7" name="Freeform 33867"/>
          <p:cNvSpPr/>
          <p:nvPr/>
        </p:nvSpPr>
        <p:spPr>
          <a:xfrm rot="0" flipH="0" flipV="0">
            <a:off x="602043" y="3910114"/>
            <a:ext cx="49530" cy="57150"/>
          </a:xfrm>
          <a:custGeom>
            <a:pathLst>
              <a:path w="4953000" h="5715000">
                <a:moveTo>
                  <a:pt x="4953000" y="0"/>
                </a:moveTo>
                <a:lnTo>
                  <a:pt x="3492500" y="0"/>
                </a:lnTo>
                <a:lnTo>
                  <a:pt x="3492500" y="2476500"/>
                </a:lnTo>
                <a:cubicBezTo>
                  <a:pt x="3276600" y="2603500"/>
                  <a:pt x="2857500" y="2705100"/>
                  <a:pt x="2489200" y="2705100"/>
                </a:cubicBezTo>
                <a:cubicBezTo>
                  <a:pt x="1905000" y="2705100"/>
                  <a:pt x="1562100" y="2362200"/>
                  <a:pt x="1562100" y="1651000"/>
                </a:cubicBezTo>
                <a:lnTo>
                  <a:pt x="1562100" y="0"/>
                </a:lnTo>
                <a:lnTo>
                  <a:pt x="0" y="0"/>
                </a:lnTo>
                <a:lnTo>
                  <a:pt x="0" y="1828800"/>
                </a:lnTo>
                <a:cubicBezTo>
                  <a:pt x="0" y="3276600"/>
                  <a:pt x="596900" y="4076700"/>
                  <a:pt x="2070100" y="4076700"/>
                </a:cubicBezTo>
                <a:cubicBezTo>
                  <a:pt x="2616200" y="4076700"/>
                  <a:pt x="3136900" y="3937000"/>
                  <a:pt x="3492500" y="3746500"/>
                </a:cubicBezTo>
                <a:lnTo>
                  <a:pt x="3492500" y="5715000"/>
                </a:lnTo>
                <a:lnTo>
                  <a:pt x="49530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8" name="Freeform 33868"/>
          <p:cNvSpPr/>
          <p:nvPr/>
        </p:nvSpPr>
        <p:spPr>
          <a:xfrm rot="0" flipH="0" flipV="0">
            <a:off x="667829" y="3910114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9" name="Freeform 33869"/>
          <p:cNvSpPr/>
          <p:nvPr/>
        </p:nvSpPr>
        <p:spPr>
          <a:xfrm rot="0" flipH="0" flipV="0">
            <a:off x="739965" y="3909479"/>
            <a:ext cx="49911" cy="5842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0" name="Freeform 33870"/>
          <p:cNvSpPr/>
          <p:nvPr/>
        </p:nvSpPr>
        <p:spPr>
          <a:xfrm rot="0" flipH="0" flipV="0">
            <a:off x="800036" y="3908717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1" name="Freeform 33871"/>
          <p:cNvSpPr/>
          <p:nvPr/>
        </p:nvSpPr>
        <p:spPr>
          <a:xfrm rot="0" flipH="0" flipV="0">
            <a:off x="858964" y="3908717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2" name="Freeform 33872"/>
          <p:cNvSpPr/>
          <p:nvPr/>
        </p:nvSpPr>
        <p:spPr>
          <a:xfrm rot="0" flipH="0" flipV="0">
            <a:off x="921423" y="3910114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3" name="Freeform 33873"/>
          <p:cNvSpPr/>
          <p:nvPr/>
        </p:nvSpPr>
        <p:spPr>
          <a:xfrm rot="0" flipH="0" flipV="0">
            <a:off x="1010831" y="3910114"/>
            <a:ext cx="56769" cy="57150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4" name="Freeform 33874"/>
          <p:cNvSpPr/>
          <p:nvPr/>
        </p:nvSpPr>
        <p:spPr>
          <a:xfrm rot="0" flipH="0" flipV="0">
            <a:off x="1069251" y="3908717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5" name="Freeform 33875"/>
          <p:cNvSpPr/>
          <p:nvPr/>
        </p:nvSpPr>
        <p:spPr>
          <a:xfrm rot="0" flipH="0" flipV="0">
            <a:off x="1144181" y="3910114"/>
            <a:ext cx="63881" cy="57150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6" name="Freeform 33876"/>
          <p:cNvSpPr/>
          <p:nvPr/>
        </p:nvSpPr>
        <p:spPr>
          <a:xfrm rot="0" flipH="0" flipV="0">
            <a:off x="1224318" y="3910114"/>
            <a:ext cx="53594" cy="57150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7" name="Freeform 33877"/>
          <p:cNvSpPr/>
          <p:nvPr/>
        </p:nvSpPr>
        <p:spPr>
          <a:xfrm rot="0" flipH="0" flipV="0">
            <a:off x="1290485" y="3908717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8" name="Freeform 33878"/>
          <p:cNvSpPr/>
          <p:nvPr/>
        </p:nvSpPr>
        <p:spPr>
          <a:xfrm rot="0" flipH="0" flipV="0">
            <a:off x="1352969" y="3910114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9" name="Freeform 33879"/>
          <p:cNvSpPr/>
          <p:nvPr/>
        </p:nvSpPr>
        <p:spPr>
          <a:xfrm rot="0" flipH="0" flipV="0">
            <a:off x="1423454" y="3910114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0" name="Freeform 33880"/>
          <p:cNvSpPr/>
          <p:nvPr/>
        </p:nvSpPr>
        <p:spPr>
          <a:xfrm rot="0" flipH="0" flipV="0">
            <a:off x="1490891" y="3910114"/>
            <a:ext cx="51308" cy="57150"/>
          </a:xfrm>
          <a:custGeom>
            <a:pathLst>
              <a:path w="5130800" h="5715000">
                <a:moveTo>
                  <a:pt x="3263900" y="0"/>
                </a:moveTo>
                <a:cubicBezTo>
                  <a:pt x="1206500" y="0"/>
                  <a:pt x="419100" y="927100"/>
                  <a:pt x="419100" y="2032000"/>
                </a:cubicBezTo>
                <a:cubicBezTo>
                  <a:pt x="419100" y="2971800"/>
                  <a:pt x="1028700" y="3505200"/>
                  <a:pt x="1524000" y="3683000"/>
                </a:cubicBezTo>
                <a:lnTo>
                  <a:pt x="0" y="5715000"/>
                </a:lnTo>
                <a:lnTo>
                  <a:pt x="1676400" y="5715000"/>
                </a:lnTo>
                <a:lnTo>
                  <a:pt x="2857500" y="4000500"/>
                </a:lnTo>
                <a:lnTo>
                  <a:pt x="3670300" y="4000500"/>
                </a:lnTo>
                <a:lnTo>
                  <a:pt x="3670300" y="5715000"/>
                </a:lnTo>
                <a:lnTo>
                  <a:pt x="5130800" y="5715000"/>
                </a:lnTo>
                <a:lnTo>
                  <a:pt x="5130800" y="0"/>
                </a:lnTo>
                <a:close/>
                <a:moveTo>
                  <a:pt x="1981200" y="2133600"/>
                </a:moveTo>
                <a:cubicBezTo>
                  <a:pt x="1981200" y="1701800"/>
                  <a:pt x="2311400" y="1270000"/>
                  <a:pt x="3022600" y="1270000"/>
                </a:cubicBezTo>
                <a:lnTo>
                  <a:pt x="3670300" y="1270000"/>
                </a:lnTo>
                <a:lnTo>
                  <a:pt x="3670300" y="2921000"/>
                </a:lnTo>
                <a:lnTo>
                  <a:pt x="2908300" y="2921000"/>
                </a:lnTo>
                <a:cubicBezTo>
                  <a:pt x="2451100" y="2921000"/>
                  <a:pt x="1981200" y="2603500"/>
                  <a:pt x="1981200" y="2133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1" name="Freeform 33881"/>
          <p:cNvSpPr/>
          <p:nvPr/>
        </p:nvSpPr>
        <p:spPr>
          <a:xfrm rot="0" flipH="0" flipV="0">
            <a:off x="652462" y="4049814"/>
            <a:ext cx="62611" cy="82550"/>
          </a:xfrm>
          <a:custGeom>
            <a:pathLst>
              <a:path w="6261100" h="8255000">
                <a:moveTo>
                  <a:pt x="6261100" y="0"/>
                </a:moveTo>
                <a:lnTo>
                  <a:pt x="4597400" y="0"/>
                </a:lnTo>
                <a:lnTo>
                  <a:pt x="3568700" y="3111500"/>
                </a:lnTo>
                <a:cubicBezTo>
                  <a:pt x="3467100" y="3403600"/>
                  <a:pt x="3416300" y="3683000"/>
                  <a:pt x="3365500" y="3949700"/>
                </a:cubicBezTo>
                <a:cubicBezTo>
                  <a:pt x="3276600" y="3670300"/>
                  <a:pt x="3200400" y="3403600"/>
                  <a:pt x="3086100" y="3124200"/>
                </a:cubicBezTo>
                <a:lnTo>
                  <a:pt x="1752600" y="0"/>
                </a:lnTo>
                <a:lnTo>
                  <a:pt x="0" y="0"/>
                </a:lnTo>
                <a:lnTo>
                  <a:pt x="2641600" y="5715000"/>
                </a:lnTo>
                <a:lnTo>
                  <a:pt x="2514600" y="6019800"/>
                </a:lnTo>
                <a:cubicBezTo>
                  <a:pt x="2273300" y="6616700"/>
                  <a:pt x="2006600" y="6908800"/>
                  <a:pt x="1638300" y="6908800"/>
                </a:cubicBezTo>
                <a:cubicBezTo>
                  <a:pt x="1409700" y="6908800"/>
                  <a:pt x="1193800" y="6794500"/>
                  <a:pt x="1041400" y="6705600"/>
                </a:cubicBezTo>
                <a:lnTo>
                  <a:pt x="571500" y="7810500"/>
                </a:lnTo>
                <a:cubicBezTo>
                  <a:pt x="901700" y="8051800"/>
                  <a:pt x="1282700" y="8255000"/>
                  <a:pt x="1803400" y="8255000"/>
                </a:cubicBezTo>
                <a:cubicBezTo>
                  <a:pt x="2641600" y="8255000"/>
                  <a:pt x="3175000" y="7759700"/>
                  <a:pt x="4013200" y="571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2" name="Freeform 33882"/>
          <p:cNvSpPr/>
          <p:nvPr/>
        </p:nvSpPr>
        <p:spPr>
          <a:xfrm rot="0" flipH="0" flipV="0">
            <a:off x="720407" y="4049814"/>
            <a:ext cx="49530" cy="57150"/>
          </a:xfrm>
          <a:custGeom>
            <a:pathLst>
              <a:path w="4953000" h="5715000">
                <a:moveTo>
                  <a:pt x="4953000" y="0"/>
                </a:moveTo>
                <a:lnTo>
                  <a:pt x="3492500" y="0"/>
                </a:lnTo>
                <a:lnTo>
                  <a:pt x="3492500" y="2476500"/>
                </a:lnTo>
                <a:cubicBezTo>
                  <a:pt x="3276600" y="2603500"/>
                  <a:pt x="2857500" y="2705100"/>
                  <a:pt x="2489200" y="2705100"/>
                </a:cubicBezTo>
                <a:cubicBezTo>
                  <a:pt x="1905000" y="2705100"/>
                  <a:pt x="1562100" y="2362200"/>
                  <a:pt x="1562100" y="1651000"/>
                </a:cubicBezTo>
                <a:lnTo>
                  <a:pt x="1562100" y="0"/>
                </a:lnTo>
                <a:lnTo>
                  <a:pt x="0" y="0"/>
                </a:lnTo>
                <a:lnTo>
                  <a:pt x="0" y="1828800"/>
                </a:lnTo>
                <a:cubicBezTo>
                  <a:pt x="0" y="3276600"/>
                  <a:pt x="596900" y="4076700"/>
                  <a:pt x="2070100" y="4076700"/>
                </a:cubicBezTo>
                <a:cubicBezTo>
                  <a:pt x="2616200" y="4076700"/>
                  <a:pt x="3136900" y="3937000"/>
                  <a:pt x="3492500" y="3746500"/>
                </a:cubicBezTo>
                <a:lnTo>
                  <a:pt x="3492500" y="5715000"/>
                </a:lnTo>
                <a:lnTo>
                  <a:pt x="49530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3" name="Freeform 33883"/>
          <p:cNvSpPr/>
          <p:nvPr/>
        </p:nvSpPr>
        <p:spPr>
          <a:xfrm rot="0" flipH="0" flipV="0">
            <a:off x="782510" y="4048417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4" name="Freeform 33884"/>
          <p:cNvSpPr/>
          <p:nvPr/>
        </p:nvSpPr>
        <p:spPr>
          <a:xfrm rot="0" flipH="0" flipV="0">
            <a:off x="841438" y="4048417"/>
            <a:ext cx="53721" cy="59944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5" name="Freeform 33885"/>
          <p:cNvSpPr/>
          <p:nvPr/>
        </p:nvSpPr>
        <p:spPr>
          <a:xfrm rot="0" flipH="0" flipV="0">
            <a:off x="899731" y="4049814"/>
            <a:ext cx="52070" cy="57150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6" name="Freeform 33886"/>
          <p:cNvSpPr/>
          <p:nvPr/>
        </p:nvSpPr>
        <p:spPr>
          <a:xfrm rot="0" flipH="0" flipV="0">
            <a:off x="962215" y="4049814"/>
            <a:ext cx="54229" cy="57150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7" name="Freeform 33887"/>
          <p:cNvSpPr/>
          <p:nvPr/>
        </p:nvSpPr>
        <p:spPr>
          <a:xfrm rot="0" flipH="0" flipV="0">
            <a:off x="1032700" y="4049814"/>
            <a:ext cx="55880" cy="57150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8" name="Freeform 33888"/>
          <p:cNvSpPr/>
          <p:nvPr/>
        </p:nvSpPr>
        <p:spPr>
          <a:xfrm rot="0" flipH="0" flipV="0">
            <a:off x="1104836" y="4049814"/>
            <a:ext cx="62230" cy="70485"/>
          </a:xfrm>
          <a:custGeom>
            <a:pathLst>
              <a:path w="6223000" h="7048500">
                <a:moveTo>
                  <a:pt x="0" y="5715000"/>
                </a:moveTo>
                <a:lnTo>
                  <a:pt x="4851400" y="5715000"/>
                </a:lnTo>
                <a:lnTo>
                  <a:pt x="4851400" y="7048500"/>
                </a:lnTo>
                <a:lnTo>
                  <a:pt x="6223000" y="7048500"/>
                </a:lnTo>
                <a:lnTo>
                  <a:pt x="6223000" y="4356100"/>
                </a:lnTo>
                <a:lnTo>
                  <a:pt x="5270500" y="4356100"/>
                </a:lnTo>
                <a:lnTo>
                  <a:pt x="5270500" y="0"/>
                </a:lnTo>
                <a:lnTo>
                  <a:pt x="3810000" y="0"/>
                </a:lnTo>
                <a:lnTo>
                  <a:pt x="3810000" y="4356100"/>
                </a:lnTo>
                <a:lnTo>
                  <a:pt x="1460500" y="43561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9" name="Freeform 33889"/>
          <p:cNvSpPr/>
          <p:nvPr/>
        </p:nvSpPr>
        <p:spPr>
          <a:xfrm rot="0" flipH="0" flipV="0">
            <a:off x="1173035" y="4048417"/>
            <a:ext cx="47498" cy="5930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0" name="Rectangle 33890"/>
          <p:cNvSpPr/>
          <p:nvPr/>
        </p:nvSpPr>
        <p:spPr>
          <a:xfrm rot="0" flipH="0" flipV="0">
            <a:off x="2597365" y="453906"/>
            <a:ext cx="3949293" cy="47548"/>
          </a:xfrm>
          <a:prstGeom prst="rect">
            <a:avLst/>
          </a:prstGeom>
        </p:spPr>
      </p:sp>
      <p:sp>
        <p:nvSpPr>
          <p:cNvPr id="33891" name="Freeform 33891"/>
          <p:cNvSpPr/>
          <p:nvPr/>
        </p:nvSpPr>
        <p:spPr>
          <a:xfrm rot="0" flipH="0" flipV="0">
            <a:off x="2599651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2" name="Freeform 33892"/>
          <p:cNvSpPr/>
          <p:nvPr/>
        </p:nvSpPr>
        <p:spPr>
          <a:xfrm rot="0" flipH="0" flipV="0">
            <a:off x="2759900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3" name="Freeform 33893"/>
          <p:cNvSpPr/>
          <p:nvPr/>
        </p:nvSpPr>
        <p:spPr>
          <a:xfrm rot="0" flipH="0" flipV="0">
            <a:off x="2901175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4" name="Freeform 33894"/>
          <p:cNvSpPr/>
          <p:nvPr/>
        </p:nvSpPr>
        <p:spPr>
          <a:xfrm rot="0" flipH="0" flipV="0">
            <a:off x="3073082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5" name="Freeform 33895"/>
          <p:cNvSpPr/>
          <p:nvPr/>
        </p:nvSpPr>
        <p:spPr>
          <a:xfrm rot="0" flipH="0" flipV="0">
            <a:off x="3272878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6" name="Freeform 33896"/>
          <p:cNvSpPr/>
          <p:nvPr/>
        </p:nvSpPr>
        <p:spPr>
          <a:xfrm rot="0" flipH="0" flipV="0">
            <a:off x="3413925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7" name="Freeform 33897"/>
          <p:cNvSpPr/>
          <p:nvPr/>
        </p:nvSpPr>
        <p:spPr>
          <a:xfrm rot="0" flipH="0" flipV="0">
            <a:off x="3576231" y="292972"/>
            <a:ext cx="124129" cy="160934"/>
          </a:xfrm>
          <a:custGeom>
            <a:pathLst>
              <a:path w="6896100" h="8940800">
                <a:moveTo>
                  <a:pt x="4864100" y="8940800"/>
                </a:moveTo>
                <a:lnTo>
                  <a:pt x="6896100" y="8940800"/>
                </a:lnTo>
                <a:lnTo>
                  <a:pt x="6896100" y="50800"/>
                </a:lnTo>
                <a:cubicBezTo>
                  <a:pt x="6375400" y="50800"/>
                  <a:pt x="5092700" y="0"/>
                  <a:pt x="4533900" y="0"/>
                </a:cubicBezTo>
                <a:cubicBezTo>
                  <a:pt x="1778000" y="0"/>
                  <a:pt x="711200" y="1536700"/>
                  <a:pt x="711200" y="3213100"/>
                </a:cubicBezTo>
                <a:cubicBezTo>
                  <a:pt x="711200" y="4419600"/>
                  <a:pt x="1333500" y="5194300"/>
                  <a:pt x="2082800" y="5638800"/>
                </a:cubicBezTo>
                <a:lnTo>
                  <a:pt x="0" y="8940800"/>
                </a:lnTo>
                <a:lnTo>
                  <a:pt x="2273300" y="8940800"/>
                </a:lnTo>
                <a:lnTo>
                  <a:pt x="3962400" y="6083300"/>
                </a:lnTo>
                <a:lnTo>
                  <a:pt x="4864100" y="6083300"/>
                </a:lnTo>
                <a:close/>
                <a:moveTo>
                  <a:pt x="3797300" y="4178300"/>
                </a:moveTo>
                <a:cubicBezTo>
                  <a:pt x="3314700" y="4077296"/>
                  <a:pt x="2870200" y="3736380"/>
                  <a:pt x="2870200" y="3079552"/>
                </a:cubicBezTo>
                <a:cubicBezTo>
                  <a:pt x="2870200" y="2347119"/>
                  <a:pt x="3454400" y="1917700"/>
                  <a:pt x="4127500" y="1917700"/>
                </a:cubicBezTo>
                <a:cubicBezTo>
                  <a:pt x="4267200" y="1917700"/>
                  <a:pt x="4737100" y="1917700"/>
                  <a:pt x="4864100" y="1955800"/>
                </a:cubicBezTo>
                <a:lnTo>
                  <a:pt x="4864100" y="4178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8" name="Freeform 33898"/>
          <p:cNvSpPr/>
          <p:nvPr/>
        </p:nvSpPr>
        <p:spPr>
          <a:xfrm rot="0" flipH="0" flipV="0">
            <a:off x="3768940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9" name="Freeform 33899"/>
          <p:cNvSpPr/>
          <p:nvPr/>
        </p:nvSpPr>
        <p:spPr>
          <a:xfrm rot="0" flipH="0" flipV="0">
            <a:off x="3937419" y="293886"/>
            <a:ext cx="120015" cy="160020"/>
          </a:xfrm>
          <a:custGeom>
            <a:pathLst>
              <a:path w="6667500" h="8890000">
                <a:moveTo>
                  <a:pt x="6667500" y="0"/>
                </a:moveTo>
                <a:lnTo>
                  <a:pt x="4635500" y="0"/>
                </a:lnTo>
                <a:lnTo>
                  <a:pt x="4635500" y="3632200"/>
                </a:lnTo>
                <a:cubicBezTo>
                  <a:pt x="4229100" y="3924300"/>
                  <a:pt x="3784600" y="4102100"/>
                  <a:pt x="3276600" y="4102100"/>
                </a:cubicBezTo>
                <a:cubicBezTo>
                  <a:pt x="2628900" y="4102100"/>
                  <a:pt x="2032000" y="3873500"/>
                  <a:pt x="2032000" y="2565400"/>
                </a:cubicBezTo>
                <a:lnTo>
                  <a:pt x="2032000" y="0"/>
                </a:lnTo>
                <a:lnTo>
                  <a:pt x="0" y="0"/>
                </a:lnTo>
                <a:lnTo>
                  <a:pt x="0" y="3175000"/>
                </a:lnTo>
                <a:cubicBezTo>
                  <a:pt x="0" y="5334000"/>
                  <a:pt x="1447800" y="6007100"/>
                  <a:pt x="2730500" y="6007100"/>
                </a:cubicBezTo>
                <a:cubicBezTo>
                  <a:pt x="3619500" y="6007100"/>
                  <a:pt x="4267200" y="5778500"/>
                  <a:pt x="4635500" y="5486400"/>
                </a:cubicBezTo>
                <a:lnTo>
                  <a:pt x="4635500" y="8890000"/>
                </a:lnTo>
                <a:lnTo>
                  <a:pt x="666750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0" name="Freeform 33900"/>
          <p:cNvSpPr/>
          <p:nvPr/>
        </p:nvSpPr>
        <p:spPr>
          <a:xfrm rot="0" flipH="0" flipV="0">
            <a:off x="4078008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1" name="Freeform 33901"/>
          <p:cNvSpPr/>
          <p:nvPr/>
        </p:nvSpPr>
        <p:spPr>
          <a:xfrm rot="0" flipH="0" flipV="0">
            <a:off x="4247400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2" name="Freeform 33902"/>
          <p:cNvSpPr/>
          <p:nvPr/>
        </p:nvSpPr>
        <p:spPr>
          <a:xfrm rot="0" flipH="0" flipV="0">
            <a:off x="4390275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3" name="Freeform 33903"/>
          <p:cNvSpPr/>
          <p:nvPr/>
        </p:nvSpPr>
        <p:spPr>
          <a:xfrm rot="0" flipH="0" flipV="0">
            <a:off x="4545723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4" name="Freeform 33904"/>
          <p:cNvSpPr/>
          <p:nvPr/>
        </p:nvSpPr>
        <p:spPr>
          <a:xfrm rot="0" flipH="0" flipV="0">
            <a:off x="4708029" y="292972"/>
            <a:ext cx="124129" cy="160934"/>
          </a:xfrm>
          <a:custGeom>
            <a:pathLst>
              <a:path w="6896100" h="8940800">
                <a:moveTo>
                  <a:pt x="4864100" y="8940800"/>
                </a:moveTo>
                <a:lnTo>
                  <a:pt x="6896100" y="8940800"/>
                </a:lnTo>
                <a:lnTo>
                  <a:pt x="6896100" y="50800"/>
                </a:lnTo>
                <a:cubicBezTo>
                  <a:pt x="6375400" y="50800"/>
                  <a:pt x="5092700" y="0"/>
                  <a:pt x="4533900" y="0"/>
                </a:cubicBezTo>
                <a:cubicBezTo>
                  <a:pt x="1778000" y="0"/>
                  <a:pt x="711200" y="1536700"/>
                  <a:pt x="711200" y="3213100"/>
                </a:cubicBezTo>
                <a:cubicBezTo>
                  <a:pt x="711200" y="4419600"/>
                  <a:pt x="1333500" y="5194300"/>
                  <a:pt x="2082800" y="5638800"/>
                </a:cubicBezTo>
                <a:lnTo>
                  <a:pt x="0" y="8940800"/>
                </a:lnTo>
                <a:lnTo>
                  <a:pt x="2273300" y="8940800"/>
                </a:lnTo>
                <a:lnTo>
                  <a:pt x="3962400" y="6083300"/>
                </a:lnTo>
                <a:lnTo>
                  <a:pt x="4864100" y="6083300"/>
                </a:lnTo>
                <a:close/>
                <a:moveTo>
                  <a:pt x="3797300" y="4178300"/>
                </a:moveTo>
                <a:cubicBezTo>
                  <a:pt x="3314700" y="4077296"/>
                  <a:pt x="2870200" y="3736380"/>
                  <a:pt x="2870200" y="3079552"/>
                </a:cubicBezTo>
                <a:cubicBezTo>
                  <a:pt x="2870200" y="2347119"/>
                  <a:pt x="3454400" y="1917700"/>
                  <a:pt x="4127500" y="1917700"/>
                </a:cubicBezTo>
                <a:cubicBezTo>
                  <a:pt x="4267200" y="1917700"/>
                  <a:pt x="4737100" y="1917700"/>
                  <a:pt x="4864100" y="1955800"/>
                </a:cubicBezTo>
                <a:lnTo>
                  <a:pt x="4864100" y="4178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5" name="Freeform 33905"/>
          <p:cNvSpPr/>
          <p:nvPr/>
        </p:nvSpPr>
        <p:spPr>
          <a:xfrm rot="0" flipH="0" flipV="0">
            <a:off x="4919027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6" name="Freeform 33906"/>
          <p:cNvSpPr/>
          <p:nvPr/>
        </p:nvSpPr>
        <p:spPr>
          <a:xfrm rot="0" flipH="0" flipV="0">
            <a:off x="5105793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7" name="Freeform 33907"/>
          <p:cNvSpPr/>
          <p:nvPr/>
        </p:nvSpPr>
        <p:spPr>
          <a:xfrm rot="0" flipH="0" flipV="0">
            <a:off x="5276100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8" name="Freeform 33908"/>
          <p:cNvSpPr/>
          <p:nvPr/>
        </p:nvSpPr>
        <p:spPr>
          <a:xfrm rot="0" flipH="0" flipV="0">
            <a:off x="5408002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9" name="Freeform 33909"/>
          <p:cNvSpPr/>
          <p:nvPr/>
        </p:nvSpPr>
        <p:spPr>
          <a:xfrm rot="0" flipH="0" flipV="0">
            <a:off x="5607799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0" name="Freeform 33910"/>
          <p:cNvSpPr/>
          <p:nvPr/>
        </p:nvSpPr>
        <p:spPr>
          <a:xfrm rot="0" flipH="0" flipV="0">
            <a:off x="5724385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1" name="Freeform 33911"/>
          <p:cNvSpPr/>
          <p:nvPr/>
        </p:nvSpPr>
        <p:spPr>
          <a:xfrm rot="0" flipH="0" flipV="0">
            <a:off x="5832512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2" name="Freeform 33912"/>
          <p:cNvSpPr/>
          <p:nvPr/>
        </p:nvSpPr>
        <p:spPr>
          <a:xfrm rot="0" flipH="0" flipV="0">
            <a:off x="6018822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3" name="Freeform 33913"/>
          <p:cNvSpPr/>
          <p:nvPr/>
        </p:nvSpPr>
        <p:spPr>
          <a:xfrm rot="0" flipH="0" flipV="0">
            <a:off x="6227305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4" name="Freeform 33914"/>
          <p:cNvSpPr/>
          <p:nvPr/>
        </p:nvSpPr>
        <p:spPr>
          <a:xfrm rot="0" flipH="0" flipV="0">
            <a:off x="6435788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33915" name="Picture 7971"/>
          <p:cNvPicPr>
            <a:picLocks noChangeAspect="0" noChangeArrowheads="1"/>
          </p:cNvPicPr>
          <p:nvPr/>
        </p:nvPicPr>
        <p:blipFill>
          <a:blip r:embed="rId339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33916" name="Picture 33916"/>
          <p:cNvPicPr>
            <a:picLocks noChangeAspect="0" noChangeArrowheads="1"/>
          </p:cNvPicPr>
          <p:nvPr/>
        </p:nvPicPr>
        <p:blipFill>
          <a:blip r:embed="rId339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33917" name="Picture 7973"/>
          <p:cNvPicPr>
            <a:picLocks noChangeAspect="0" noChangeArrowheads="1"/>
          </p:cNvPicPr>
          <p:nvPr/>
        </p:nvPicPr>
        <p:blipFill>
          <a:blip r:embed="rId339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33918" name="Freeform 33918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919" name="Picture 33919"/>
          <p:cNvPicPr>
            <a:picLocks noChangeAspect="0" noChangeArrowheads="1"/>
          </p:cNvPicPr>
          <p:nvPr/>
        </p:nvPicPr>
        <p:blipFill>
          <a:blip r:embed="rId339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6078" y="1009878"/>
            <a:ext cx="1625498" cy="3413912"/>
          </a:xfrm>
          <a:prstGeom prst="rect">
            <a:avLst/>
          </a:prstGeom>
          <a:noFill/>
          <a:extLst/>
        </p:spPr>
      </p:pic>
      <p:sp>
        <p:nvSpPr>
          <p:cNvPr id="33920" name="Freeform 33920"/>
          <p:cNvSpPr/>
          <p:nvPr/>
        </p:nvSpPr>
        <p:spPr>
          <a:xfrm rot="0" flipH="0" flipV="0">
            <a:off x="1929599" y="1116000"/>
            <a:ext cx="352894" cy="332637"/>
          </a:xfrm>
          <a:custGeom>
            <a:pathLst>
              <a:path w="352894" h="332637">
                <a:moveTo>
                  <a:pt x="347649" y="322135"/>
                </a:moveTo>
                <a:lnTo>
                  <a:pt x="322719" y="322135"/>
                </a:lnTo>
                <a:lnTo>
                  <a:pt x="322719" y="305206"/>
                </a:lnTo>
                <a:lnTo>
                  <a:pt x="320954" y="303454"/>
                </a:lnTo>
                <a:lnTo>
                  <a:pt x="319214" y="305206"/>
                </a:lnTo>
                <a:lnTo>
                  <a:pt x="319214" y="322135"/>
                </a:lnTo>
                <a:lnTo>
                  <a:pt x="287706" y="322135"/>
                </a:lnTo>
                <a:lnTo>
                  <a:pt x="287706" y="305206"/>
                </a:lnTo>
                <a:lnTo>
                  <a:pt x="285940" y="303454"/>
                </a:lnTo>
                <a:lnTo>
                  <a:pt x="284200" y="305206"/>
                </a:lnTo>
                <a:lnTo>
                  <a:pt x="284200" y="322135"/>
                </a:lnTo>
                <a:lnTo>
                  <a:pt x="252692" y="322135"/>
                </a:lnTo>
                <a:lnTo>
                  <a:pt x="252692" y="305206"/>
                </a:lnTo>
                <a:lnTo>
                  <a:pt x="250926" y="303454"/>
                </a:lnTo>
                <a:lnTo>
                  <a:pt x="249186" y="305206"/>
                </a:lnTo>
                <a:lnTo>
                  <a:pt x="249186" y="322135"/>
                </a:lnTo>
                <a:lnTo>
                  <a:pt x="217678" y="322135"/>
                </a:lnTo>
                <a:lnTo>
                  <a:pt x="217678" y="305206"/>
                </a:lnTo>
                <a:lnTo>
                  <a:pt x="215912" y="303454"/>
                </a:lnTo>
                <a:lnTo>
                  <a:pt x="214172" y="305206"/>
                </a:lnTo>
                <a:lnTo>
                  <a:pt x="214172" y="322135"/>
                </a:lnTo>
                <a:lnTo>
                  <a:pt x="182664" y="322135"/>
                </a:lnTo>
                <a:lnTo>
                  <a:pt x="182664" y="305206"/>
                </a:lnTo>
                <a:lnTo>
                  <a:pt x="180898" y="303454"/>
                </a:lnTo>
                <a:lnTo>
                  <a:pt x="179159" y="305206"/>
                </a:lnTo>
                <a:lnTo>
                  <a:pt x="179159" y="322135"/>
                </a:lnTo>
                <a:lnTo>
                  <a:pt x="147650" y="322135"/>
                </a:lnTo>
                <a:lnTo>
                  <a:pt x="147650" y="305206"/>
                </a:lnTo>
                <a:lnTo>
                  <a:pt x="145885" y="303454"/>
                </a:lnTo>
                <a:lnTo>
                  <a:pt x="144145" y="305206"/>
                </a:lnTo>
                <a:lnTo>
                  <a:pt x="144145" y="322135"/>
                </a:lnTo>
                <a:lnTo>
                  <a:pt x="112636" y="322135"/>
                </a:lnTo>
                <a:lnTo>
                  <a:pt x="112636" y="305206"/>
                </a:lnTo>
                <a:lnTo>
                  <a:pt x="110871" y="303454"/>
                </a:lnTo>
                <a:lnTo>
                  <a:pt x="109131" y="305206"/>
                </a:lnTo>
                <a:lnTo>
                  <a:pt x="109131" y="322135"/>
                </a:lnTo>
                <a:lnTo>
                  <a:pt x="77622" y="322135"/>
                </a:lnTo>
                <a:lnTo>
                  <a:pt x="77622" y="305206"/>
                </a:lnTo>
                <a:lnTo>
                  <a:pt x="75857" y="303454"/>
                </a:lnTo>
                <a:lnTo>
                  <a:pt x="74117" y="305206"/>
                </a:lnTo>
                <a:lnTo>
                  <a:pt x="74117" y="322135"/>
                </a:lnTo>
                <a:lnTo>
                  <a:pt x="10490" y="322135"/>
                </a:lnTo>
                <a:lnTo>
                  <a:pt x="10490" y="282461"/>
                </a:lnTo>
                <a:lnTo>
                  <a:pt x="24561" y="282461"/>
                </a:lnTo>
                <a:lnTo>
                  <a:pt x="26314" y="280695"/>
                </a:lnTo>
                <a:lnTo>
                  <a:pt x="24561" y="278943"/>
                </a:lnTo>
                <a:lnTo>
                  <a:pt x="10490" y="278943"/>
                </a:lnTo>
                <a:lnTo>
                  <a:pt x="10490" y="247447"/>
                </a:lnTo>
                <a:lnTo>
                  <a:pt x="24561" y="247447"/>
                </a:lnTo>
                <a:lnTo>
                  <a:pt x="26314" y="245682"/>
                </a:lnTo>
                <a:lnTo>
                  <a:pt x="24561" y="243929"/>
                </a:lnTo>
                <a:lnTo>
                  <a:pt x="10490" y="243929"/>
                </a:lnTo>
                <a:lnTo>
                  <a:pt x="10490" y="212420"/>
                </a:lnTo>
                <a:lnTo>
                  <a:pt x="24561" y="212420"/>
                </a:lnTo>
                <a:lnTo>
                  <a:pt x="26314" y="210668"/>
                </a:lnTo>
                <a:lnTo>
                  <a:pt x="24561" y="208915"/>
                </a:lnTo>
                <a:lnTo>
                  <a:pt x="10490" y="208915"/>
                </a:lnTo>
                <a:lnTo>
                  <a:pt x="10490" y="177406"/>
                </a:lnTo>
                <a:lnTo>
                  <a:pt x="24561" y="177406"/>
                </a:lnTo>
                <a:lnTo>
                  <a:pt x="26314" y="175654"/>
                </a:lnTo>
                <a:lnTo>
                  <a:pt x="24561" y="173901"/>
                </a:lnTo>
                <a:lnTo>
                  <a:pt x="10490" y="173901"/>
                </a:lnTo>
                <a:lnTo>
                  <a:pt x="10490" y="142405"/>
                </a:lnTo>
                <a:lnTo>
                  <a:pt x="24561" y="142405"/>
                </a:lnTo>
                <a:lnTo>
                  <a:pt x="26314" y="140640"/>
                </a:lnTo>
                <a:lnTo>
                  <a:pt x="24561" y="138887"/>
                </a:lnTo>
                <a:lnTo>
                  <a:pt x="10490" y="138887"/>
                </a:lnTo>
                <a:lnTo>
                  <a:pt x="10490" y="107391"/>
                </a:lnTo>
                <a:lnTo>
                  <a:pt x="24561" y="107391"/>
                </a:lnTo>
                <a:lnTo>
                  <a:pt x="26314" y="105626"/>
                </a:lnTo>
                <a:lnTo>
                  <a:pt x="24561" y="103873"/>
                </a:lnTo>
                <a:lnTo>
                  <a:pt x="10490" y="103873"/>
                </a:lnTo>
                <a:lnTo>
                  <a:pt x="10490" y="72365"/>
                </a:lnTo>
                <a:lnTo>
                  <a:pt x="24561" y="72365"/>
                </a:lnTo>
                <a:lnTo>
                  <a:pt x="26314" y="70612"/>
                </a:lnTo>
                <a:lnTo>
                  <a:pt x="24561" y="68859"/>
                </a:lnTo>
                <a:lnTo>
                  <a:pt x="10490" y="68859"/>
                </a:lnTo>
                <a:lnTo>
                  <a:pt x="10490" y="37351"/>
                </a:lnTo>
                <a:lnTo>
                  <a:pt x="24561" y="37351"/>
                </a:lnTo>
                <a:lnTo>
                  <a:pt x="26314" y="35598"/>
                </a:lnTo>
                <a:lnTo>
                  <a:pt x="24561" y="33845"/>
                </a:lnTo>
                <a:lnTo>
                  <a:pt x="10490" y="33845"/>
                </a:lnTo>
                <a:lnTo>
                  <a:pt x="10490" y="5245"/>
                </a:lnTo>
                <a:cubicBezTo>
                  <a:pt x="10490" y="2362"/>
                  <a:pt x="8153" y="0"/>
                  <a:pt x="5245" y="0"/>
                </a:cubicBezTo>
                <a:cubicBezTo>
                  <a:pt x="2362" y="0"/>
                  <a:pt x="0" y="2362"/>
                  <a:pt x="0" y="5245"/>
                </a:cubicBezTo>
                <a:lnTo>
                  <a:pt x="0" y="327380"/>
                </a:lnTo>
                <a:cubicBezTo>
                  <a:pt x="0" y="330275"/>
                  <a:pt x="2362" y="332637"/>
                  <a:pt x="5245" y="332637"/>
                </a:cubicBezTo>
                <a:lnTo>
                  <a:pt x="347649" y="332637"/>
                </a:lnTo>
                <a:cubicBezTo>
                  <a:pt x="350557" y="332637"/>
                  <a:pt x="352894" y="330275"/>
                  <a:pt x="352894" y="327380"/>
                </a:cubicBezTo>
                <a:cubicBezTo>
                  <a:pt x="352894" y="324484"/>
                  <a:pt x="350557" y="322135"/>
                  <a:pt x="347649" y="322135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1" name="Freeform 33921"/>
          <p:cNvSpPr/>
          <p:nvPr/>
        </p:nvSpPr>
        <p:spPr>
          <a:xfrm rot="0" flipH="0" flipV="0">
            <a:off x="1984375" y="1163637"/>
            <a:ext cx="35890" cy="237363"/>
          </a:xfrm>
          <a:custGeom>
            <a:pathLst>
              <a:path w="35890" h="237363">
                <a:moveTo>
                  <a:pt x="0" y="237363"/>
                </a:moveTo>
                <a:lnTo>
                  <a:pt x="35890" y="237363"/>
                </a:lnTo>
                <a:lnTo>
                  <a:pt x="35890" y="0"/>
                </a:lnTo>
                <a:lnTo>
                  <a:pt x="0" y="0"/>
                </a:lnTo>
                <a:lnTo>
                  <a:pt x="0" y="237363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2" name="Freeform 33922"/>
          <p:cNvSpPr/>
          <p:nvPr/>
        </p:nvSpPr>
        <p:spPr>
          <a:xfrm rot="0" flipH="0" flipV="0">
            <a:off x="2060524" y="1255699"/>
            <a:ext cx="35890" cy="145299"/>
          </a:xfrm>
          <a:custGeom>
            <a:pathLst>
              <a:path w="35890" h="145299">
                <a:moveTo>
                  <a:pt x="35890" y="19646"/>
                </a:moveTo>
                <a:cubicBezTo>
                  <a:pt x="31204" y="13500"/>
                  <a:pt x="27394" y="6908"/>
                  <a:pt x="24473" y="0"/>
                </a:cubicBezTo>
                <a:lnTo>
                  <a:pt x="0" y="0"/>
                </a:lnTo>
                <a:lnTo>
                  <a:pt x="0" y="145299"/>
                </a:lnTo>
                <a:lnTo>
                  <a:pt x="35890" y="145299"/>
                </a:lnTo>
                <a:lnTo>
                  <a:pt x="35890" y="19646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3" name="Freeform 33923"/>
          <p:cNvSpPr/>
          <p:nvPr/>
        </p:nvSpPr>
        <p:spPr>
          <a:xfrm rot="0" flipH="0" flipV="0">
            <a:off x="2135797" y="1304849"/>
            <a:ext cx="35902" cy="96151"/>
          </a:xfrm>
          <a:custGeom>
            <a:pathLst>
              <a:path w="35902" h="96151">
                <a:moveTo>
                  <a:pt x="35902" y="5842"/>
                </a:moveTo>
                <a:cubicBezTo>
                  <a:pt x="34747" y="5905"/>
                  <a:pt x="33578" y="5968"/>
                  <a:pt x="32423" y="5968"/>
                </a:cubicBezTo>
                <a:cubicBezTo>
                  <a:pt x="21158" y="5968"/>
                  <a:pt x="10210" y="3899"/>
                  <a:pt x="0" y="0"/>
                </a:cubicBezTo>
                <a:lnTo>
                  <a:pt x="0" y="96151"/>
                </a:lnTo>
                <a:lnTo>
                  <a:pt x="35902" y="96151"/>
                </a:lnTo>
                <a:lnTo>
                  <a:pt x="35902" y="5842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4" name="Freeform 33924"/>
          <p:cNvSpPr/>
          <p:nvPr/>
        </p:nvSpPr>
        <p:spPr>
          <a:xfrm rot="0" flipH="0" flipV="0">
            <a:off x="2214587" y="1297254"/>
            <a:ext cx="35902" cy="103745"/>
          </a:xfrm>
          <a:custGeom>
            <a:pathLst>
              <a:path w="35902" h="103745">
                <a:moveTo>
                  <a:pt x="35902" y="35039"/>
                </a:moveTo>
                <a:lnTo>
                  <a:pt x="1371" y="0"/>
                </a:lnTo>
                <a:lnTo>
                  <a:pt x="0" y="775"/>
                </a:lnTo>
                <a:lnTo>
                  <a:pt x="0" y="103745"/>
                </a:lnTo>
                <a:lnTo>
                  <a:pt x="35902" y="103745"/>
                </a:lnTo>
                <a:lnTo>
                  <a:pt x="35902" y="35039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925" name="Picture 33925"/>
          <p:cNvPicPr>
            <a:picLocks noChangeAspect="0" noChangeArrowheads="1"/>
          </p:cNvPicPr>
          <p:nvPr/>
        </p:nvPicPr>
        <p:blipFill>
          <a:blip r:embed="rId339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75129" y="1128709"/>
            <a:ext cx="268417" cy="269820"/>
          </a:xfrm>
          <a:prstGeom prst="rect">
            <a:avLst/>
          </a:prstGeom>
          <a:noFill/>
          <a:extLst/>
        </p:spPr>
      </p:pic>
      <p:sp>
        <p:nvSpPr>
          <p:cNvPr id="33926" name="Freeform 33926"/>
          <p:cNvSpPr/>
          <p:nvPr/>
        </p:nvSpPr>
        <p:spPr>
          <a:xfrm rot="0" flipH="0" flipV="0">
            <a:off x="2145652" y="1174864"/>
            <a:ext cx="42227" cy="88746"/>
          </a:xfrm>
          <a:custGeom>
            <a:pathLst>
              <a:path w="42227" h="88746">
                <a:moveTo>
                  <a:pt x="25044" y="37934"/>
                </a:moveTo>
                <a:cubicBezTo>
                  <a:pt x="15900" y="34163"/>
                  <a:pt x="13272" y="31864"/>
                  <a:pt x="13272" y="27711"/>
                </a:cubicBezTo>
                <a:cubicBezTo>
                  <a:pt x="13272" y="24396"/>
                  <a:pt x="15672" y="20535"/>
                  <a:pt x="22517" y="20535"/>
                </a:cubicBezTo>
                <a:cubicBezTo>
                  <a:pt x="28942" y="20535"/>
                  <a:pt x="32994" y="22834"/>
                  <a:pt x="34721" y="23837"/>
                </a:cubicBezTo>
                <a:lnTo>
                  <a:pt x="36194" y="23964"/>
                </a:lnTo>
                <a:lnTo>
                  <a:pt x="37235" y="22936"/>
                </a:lnTo>
                <a:lnTo>
                  <a:pt x="39839" y="16065"/>
                </a:lnTo>
                <a:lnTo>
                  <a:pt x="39077" y="13957"/>
                </a:lnTo>
                <a:cubicBezTo>
                  <a:pt x="35356" y="11773"/>
                  <a:pt x="31216" y="10528"/>
                  <a:pt x="26440" y="10172"/>
                </a:cubicBezTo>
                <a:lnTo>
                  <a:pt x="26440" y="1740"/>
                </a:lnTo>
                <a:lnTo>
                  <a:pt x="24689" y="0"/>
                </a:lnTo>
                <a:lnTo>
                  <a:pt x="18263" y="0"/>
                </a:lnTo>
                <a:lnTo>
                  <a:pt x="16510" y="1740"/>
                </a:lnTo>
                <a:lnTo>
                  <a:pt x="16510" y="10782"/>
                </a:lnTo>
                <a:cubicBezTo>
                  <a:pt x="6922" y="12903"/>
                  <a:pt x="838" y="19913"/>
                  <a:pt x="838" y="28956"/>
                </a:cubicBezTo>
                <a:cubicBezTo>
                  <a:pt x="838" y="39877"/>
                  <a:pt x="9589" y="44817"/>
                  <a:pt x="19050" y="48551"/>
                </a:cubicBezTo>
                <a:cubicBezTo>
                  <a:pt x="26593" y="51611"/>
                  <a:pt x="29692" y="54723"/>
                  <a:pt x="29692" y="59269"/>
                </a:cubicBezTo>
                <a:cubicBezTo>
                  <a:pt x="29692" y="64311"/>
                  <a:pt x="25424" y="67702"/>
                  <a:pt x="19101" y="67702"/>
                </a:cubicBezTo>
                <a:cubicBezTo>
                  <a:pt x="14186" y="67702"/>
                  <a:pt x="9093" y="66178"/>
                  <a:pt x="5105" y="63524"/>
                </a:cubicBezTo>
                <a:lnTo>
                  <a:pt x="3594" y="63321"/>
                </a:lnTo>
                <a:lnTo>
                  <a:pt x="2502" y="64400"/>
                </a:lnTo>
                <a:lnTo>
                  <a:pt x="0" y="71360"/>
                </a:lnTo>
                <a:lnTo>
                  <a:pt x="635" y="73354"/>
                </a:lnTo>
                <a:cubicBezTo>
                  <a:pt x="4280" y="75957"/>
                  <a:pt x="10071" y="77786"/>
                  <a:pt x="15786" y="78180"/>
                </a:cubicBezTo>
                <a:lnTo>
                  <a:pt x="15786" y="87006"/>
                </a:lnTo>
                <a:lnTo>
                  <a:pt x="17526" y="88746"/>
                </a:lnTo>
                <a:lnTo>
                  <a:pt x="24067" y="88746"/>
                </a:lnTo>
                <a:lnTo>
                  <a:pt x="25818" y="87006"/>
                </a:lnTo>
                <a:lnTo>
                  <a:pt x="25818" y="77646"/>
                </a:lnTo>
                <a:cubicBezTo>
                  <a:pt x="35699" y="75449"/>
                  <a:pt x="42227" y="67918"/>
                  <a:pt x="42227" y="58558"/>
                </a:cubicBezTo>
                <a:cubicBezTo>
                  <a:pt x="42227" y="48995"/>
                  <a:pt x="37083" y="42836"/>
                  <a:pt x="25044" y="37934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7" name="Freeform 33927"/>
          <p:cNvSpPr/>
          <p:nvPr/>
        </p:nvSpPr>
        <p:spPr>
          <a:xfrm rot="0" flipH="0" flipV="0">
            <a:off x="2032787" y="3797528"/>
            <a:ext cx="298347" cy="231254"/>
          </a:xfrm>
          <a:custGeom>
            <a:pathLst>
              <a:path w="298347" h="231254">
                <a:moveTo>
                  <a:pt x="282625" y="215265"/>
                </a:moveTo>
                <a:cubicBezTo>
                  <a:pt x="282625" y="148819"/>
                  <a:pt x="282625" y="83008"/>
                  <a:pt x="282625" y="15901"/>
                </a:cubicBezTo>
                <a:cubicBezTo>
                  <a:pt x="279209" y="15901"/>
                  <a:pt x="275971" y="15901"/>
                  <a:pt x="272732" y="15901"/>
                </a:cubicBezTo>
                <a:cubicBezTo>
                  <a:pt x="186791" y="15901"/>
                  <a:pt x="100838" y="15901"/>
                  <a:pt x="14897" y="15888"/>
                </a:cubicBezTo>
                <a:cubicBezTo>
                  <a:pt x="12357" y="15888"/>
                  <a:pt x="9436" y="16637"/>
                  <a:pt x="7378" y="15621"/>
                </a:cubicBezTo>
                <a:cubicBezTo>
                  <a:pt x="4496" y="14199"/>
                  <a:pt x="0" y="11177"/>
                  <a:pt x="241" y="9348"/>
                </a:cubicBezTo>
                <a:cubicBezTo>
                  <a:pt x="622" y="6338"/>
                  <a:pt x="3886" y="3277"/>
                  <a:pt x="6629" y="1131"/>
                </a:cubicBezTo>
                <a:cubicBezTo>
                  <a:pt x="8064" y="0"/>
                  <a:pt x="10973" y="661"/>
                  <a:pt x="13220" y="661"/>
                </a:cubicBezTo>
                <a:cubicBezTo>
                  <a:pt x="103682" y="648"/>
                  <a:pt x="194132" y="648"/>
                  <a:pt x="284593" y="661"/>
                </a:cubicBezTo>
                <a:cubicBezTo>
                  <a:pt x="296747" y="661"/>
                  <a:pt x="298309" y="2172"/>
                  <a:pt x="298322" y="14186"/>
                </a:cubicBezTo>
                <a:cubicBezTo>
                  <a:pt x="298347" y="81814"/>
                  <a:pt x="298334" y="149441"/>
                  <a:pt x="298322" y="217068"/>
                </a:cubicBezTo>
                <a:cubicBezTo>
                  <a:pt x="298322" y="229311"/>
                  <a:pt x="297026" y="230568"/>
                  <a:pt x="284745" y="230568"/>
                </a:cubicBezTo>
                <a:cubicBezTo>
                  <a:pt x="218249" y="230581"/>
                  <a:pt x="151739" y="230568"/>
                  <a:pt x="85242" y="230568"/>
                </a:cubicBezTo>
                <a:cubicBezTo>
                  <a:pt x="83261" y="230568"/>
                  <a:pt x="80797" y="231254"/>
                  <a:pt x="79425" y="230339"/>
                </a:cubicBezTo>
                <a:cubicBezTo>
                  <a:pt x="76733" y="228536"/>
                  <a:pt x="72872" y="225882"/>
                  <a:pt x="72796" y="223481"/>
                </a:cubicBezTo>
                <a:cubicBezTo>
                  <a:pt x="72707" y="220903"/>
                  <a:pt x="75971" y="217474"/>
                  <a:pt x="78638" y="215811"/>
                </a:cubicBezTo>
                <a:cubicBezTo>
                  <a:pt x="80708" y="214516"/>
                  <a:pt x="84112" y="215277"/>
                  <a:pt x="86919" y="215277"/>
                </a:cubicBezTo>
                <a:cubicBezTo>
                  <a:pt x="148628" y="215253"/>
                  <a:pt x="210350" y="215265"/>
                  <a:pt x="272059" y="215265"/>
                </a:cubicBezTo>
                <a:cubicBezTo>
                  <a:pt x="275412" y="215265"/>
                  <a:pt x="278765" y="215265"/>
                  <a:pt x="282625" y="215265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8" name="Freeform 33928"/>
          <p:cNvSpPr/>
          <p:nvPr/>
        </p:nvSpPr>
        <p:spPr>
          <a:xfrm rot="0" flipH="0" flipV="0">
            <a:off x="1972322" y="3920756"/>
            <a:ext cx="226631" cy="244220"/>
          </a:xfrm>
          <a:custGeom>
            <a:pathLst>
              <a:path w="226631" h="244220">
                <a:moveTo>
                  <a:pt x="67856" y="20726"/>
                </a:moveTo>
                <a:cubicBezTo>
                  <a:pt x="71373" y="16663"/>
                  <a:pt x="74599" y="13462"/>
                  <a:pt x="77177" y="9817"/>
                </a:cubicBezTo>
                <a:cubicBezTo>
                  <a:pt x="82740" y="1981"/>
                  <a:pt x="90055" y="787"/>
                  <a:pt x="98818" y="2870"/>
                </a:cubicBezTo>
                <a:cubicBezTo>
                  <a:pt x="115227" y="6769"/>
                  <a:pt x="131914" y="9652"/>
                  <a:pt x="148069" y="14351"/>
                </a:cubicBezTo>
                <a:cubicBezTo>
                  <a:pt x="160934" y="18098"/>
                  <a:pt x="172542" y="13691"/>
                  <a:pt x="184568" y="11621"/>
                </a:cubicBezTo>
                <a:cubicBezTo>
                  <a:pt x="195363" y="9766"/>
                  <a:pt x="206082" y="7379"/>
                  <a:pt x="216788" y="5067"/>
                </a:cubicBezTo>
                <a:cubicBezTo>
                  <a:pt x="222173" y="3899"/>
                  <a:pt x="226618" y="5728"/>
                  <a:pt x="226631" y="10998"/>
                </a:cubicBezTo>
                <a:cubicBezTo>
                  <a:pt x="226631" y="13868"/>
                  <a:pt x="222694" y="18644"/>
                  <a:pt x="219760" y="19342"/>
                </a:cubicBezTo>
                <a:cubicBezTo>
                  <a:pt x="200621" y="23888"/>
                  <a:pt x="181343" y="27926"/>
                  <a:pt x="161962" y="31241"/>
                </a:cubicBezTo>
                <a:cubicBezTo>
                  <a:pt x="156730" y="32130"/>
                  <a:pt x="150901" y="30251"/>
                  <a:pt x="145478" y="29069"/>
                </a:cubicBezTo>
                <a:cubicBezTo>
                  <a:pt x="129539" y="25590"/>
                  <a:pt x="113652" y="21932"/>
                  <a:pt x="97802" y="18110"/>
                </a:cubicBezTo>
                <a:cubicBezTo>
                  <a:pt x="93141" y="16980"/>
                  <a:pt x="89877" y="17679"/>
                  <a:pt x="86918" y="21818"/>
                </a:cubicBezTo>
                <a:cubicBezTo>
                  <a:pt x="83502" y="26606"/>
                  <a:pt x="79349" y="30898"/>
                  <a:pt x="75399" y="35292"/>
                </a:cubicBezTo>
                <a:cubicBezTo>
                  <a:pt x="70091" y="41198"/>
                  <a:pt x="65901" y="41312"/>
                  <a:pt x="60554" y="35546"/>
                </a:cubicBezTo>
                <a:cubicBezTo>
                  <a:pt x="56350" y="31000"/>
                  <a:pt x="52172" y="26377"/>
                  <a:pt x="48400" y="21475"/>
                </a:cubicBezTo>
                <a:cubicBezTo>
                  <a:pt x="45505" y="17704"/>
                  <a:pt x="42736" y="17437"/>
                  <a:pt x="38266" y="18860"/>
                </a:cubicBezTo>
                <a:cubicBezTo>
                  <a:pt x="15228" y="26212"/>
                  <a:pt x="15139" y="26047"/>
                  <a:pt x="16587" y="50329"/>
                </a:cubicBezTo>
                <a:cubicBezTo>
                  <a:pt x="17971" y="73380"/>
                  <a:pt x="19482" y="96418"/>
                  <a:pt x="20752" y="119481"/>
                </a:cubicBezTo>
                <a:cubicBezTo>
                  <a:pt x="21019" y="124167"/>
                  <a:pt x="22162" y="127558"/>
                  <a:pt x="27343" y="128637"/>
                </a:cubicBezTo>
                <a:cubicBezTo>
                  <a:pt x="33782" y="129971"/>
                  <a:pt x="34189" y="135178"/>
                  <a:pt x="34532" y="140423"/>
                </a:cubicBezTo>
                <a:cubicBezTo>
                  <a:pt x="36221" y="166560"/>
                  <a:pt x="38164" y="192683"/>
                  <a:pt x="39574" y="218833"/>
                </a:cubicBezTo>
                <a:cubicBezTo>
                  <a:pt x="39967" y="226110"/>
                  <a:pt x="42990" y="228815"/>
                  <a:pt x="50026" y="228663"/>
                </a:cubicBezTo>
                <a:cubicBezTo>
                  <a:pt x="62129" y="228396"/>
                  <a:pt x="74256" y="228523"/>
                  <a:pt x="86372" y="228612"/>
                </a:cubicBezTo>
                <a:cubicBezTo>
                  <a:pt x="92608" y="228650"/>
                  <a:pt x="95389" y="225983"/>
                  <a:pt x="95796" y="219531"/>
                </a:cubicBezTo>
                <a:cubicBezTo>
                  <a:pt x="99034" y="168655"/>
                  <a:pt x="102514" y="117804"/>
                  <a:pt x="105943" y="66954"/>
                </a:cubicBezTo>
                <a:cubicBezTo>
                  <a:pt x="106362" y="60769"/>
                  <a:pt x="107137" y="54622"/>
                  <a:pt x="107467" y="48437"/>
                </a:cubicBezTo>
                <a:cubicBezTo>
                  <a:pt x="107734" y="43357"/>
                  <a:pt x="109296" y="39242"/>
                  <a:pt x="115049" y="39255"/>
                </a:cubicBezTo>
                <a:cubicBezTo>
                  <a:pt x="121246" y="39268"/>
                  <a:pt x="123139" y="43585"/>
                  <a:pt x="122783" y="49047"/>
                </a:cubicBezTo>
                <a:cubicBezTo>
                  <a:pt x="121564" y="67881"/>
                  <a:pt x="120268" y="86702"/>
                  <a:pt x="118948" y="105523"/>
                </a:cubicBezTo>
                <a:cubicBezTo>
                  <a:pt x="116941" y="134175"/>
                  <a:pt x="114858" y="162826"/>
                  <a:pt x="112864" y="191477"/>
                </a:cubicBezTo>
                <a:cubicBezTo>
                  <a:pt x="112140" y="201866"/>
                  <a:pt x="111696" y="212280"/>
                  <a:pt x="110921" y="222668"/>
                </a:cubicBezTo>
                <a:cubicBezTo>
                  <a:pt x="110058" y="234416"/>
                  <a:pt x="102311" y="242950"/>
                  <a:pt x="90461" y="243522"/>
                </a:cubicBezTo>
                <a:cubicBezTo>
                  <a:pt x="75564" y="244220"/>
                  <a:pt x="60579" y="244220"/>
                  <a:pt x="45682" y="243560"/>
                </a:cubicBezTo>
                <a:cubicBezTo>
                  <a:pt x="32741" y="242988"/>
                  <a:pt x="25400" y="234098"/>
                  <a:pt x="24562" y="220623"/>
                </a:cubicBezTo>
                <a:cubicBezTo>
                  <a:pt x="23051" y="195884"/>
                  <a:pt x="21387" y="171157"/>
                  <a:pt x="19470" y="146455"/>
                </a:cubicBezTo>
                <a:cubicBezTo>
                  <a:pt x="19304" y="144233"/>
                  <a:pt x="16891" y="142188"/>
                  <a:pt x="15533" y="140067"/>
                </a:cubicBezTo>
                <a:cubicBezTo>
                  <a:pt x="12370" y="135089"/>
                  <a:pt x="6858" y="130301"/>
                  <a:pt x="6452" y="125107"/>
                </a:cubicBezTo>
                <a:cubicBezTo>
                  <a:pt x="3849" y="92544"/>
                  <a:pt x="2451" y="59892"/>
                  <a:pt x="521" y="27279"/>
                </a:cubicBezTo>
                <a:cubicBezTo>
                  <a:pt x="0" y="18542"/>
                  <a:pt x="4166" y="13589"/>
                  <a:pt x="12192" y="11151"/>
                </a:cubicBezTo>
                <a:cubicBezTo>
                  <a:pt x="20536" y="8623"/>
                  <a:pt x="28969" y="6350"/>
                  <a:pt x="37097" y="3264"/>
                </a:cubicBezTo>
                <a:cubicBezTo>
                  <a:pt x="45758" y="0"/>
                  <a:pt x="52350" y="1727"/>
                  <a:pt x="57836" y="9144"/>
                </a:cubicBezTo>
                <a:cubicBezTo>
                  <a:pt x="60668" y="12979"/>
                  <a:pt x="64072" y="16383"/>
                  <a:pt x="67856" y="20726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929" name="Picture 33929"/>
          <p:cNvPicPr>
            <a:picLocks noChangeAspect="0" noChangeArrowheads="1"/>
          </p:cNvPicPr>
          <p:nvPr/>
        </p:nvPicPr>
        <p:blipFill>
          <a:blip r:embed="rId339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87181" y="3818860"/>
            <a:ext cx="105728" cy="106343"/>
          </a:xfrm>
          <a:prstGeom prst="rect">
            <a:avLst/>
          </a:prstGeom>
          <a:noFill/>
          <a:extLst/>
        </p:spPr>
      </p:pic>
      <p:sp>
        <p:nvSpPr>
          <p:cNvPr id="33930" name="Freeform 33930"/>
          <p:cNvSpPr/>
          <p:nvPr/>
        </p:nvSpPr>
        <p:spPr>
          <a:xfrm rot="0" flipH="0" flipV="0">
            <a:off x="2187841" y="2893110"/>
            <a:ext cx="181355" cy="126859"/>
          </a:xfrm>
          <a:custGeom>
            <a:pathLst>
              <a:path w="181355" h="126859">
                <a:moveTo>
                  <a:pt x="82372" y="18935"/>
                </a:moveTo>
                <a:cubicBezTo>
                  <a:pt x="80099" y="20331"/>
                  <a:pt x="78601" y="21500"/>
                  <a:pt x="76899" y="22249"/>
                </a:cubicBezTo>
                <a:cubicBezTo>
                  <a:pt x="74105" y="23456"/>
                  <a:pt x="73825" y="24789"/>
                  <a:pt x="75921" y="27024"/>
                </a:cubicBezTo>
                <a:cubicBezTo>
                  <a:pt x="79794" y="31190"/>
                  <a:pt x="83642" y="35406"/>
                  <a:pt x="87210" y="39826"/>
                </a:cubicBezTo>
                <a:cubicBezTo>
                  <a:pt x="88201" y="41045"/>
                  <a:pt x="88861" y="43204"/>
                  <a:pt x="88544" y="44715"/>
                </a:cubicBezTo>
                <a:cubicBezTo>
                  <a:pt x="85407" y="59790"/>
                  <a:pt x="82030" y="74827"/>
                  <a:pt x="78791" y="89889"/>
                </a:cubicBezTo>
                <a:cubicBezTo>
                  <a:pt x="78524" y="91134"/>
                  <a:pt x="78321" y="92683"/>
                  <a:pt x="78829" y="93750"/>
                </a:cubicBezTo>
                <a:cubicBezTo>
                  <a:pt x="82562" y="101713"/>
                  <a:pt x="86474" y="109587"/>
                  <a:pt x="90741" y="118299"/>
                </a:cubicBezTo>
                <a:cubicBezTo>
                  <a:pt x="93357" y="112902"/>
                  <a:pt x="95160" y="107898"/>
                  <a:pt x="97993" y="103593"/>
                </a:cubicBezTo>
                <a:cubicBezTo>
                  <a:pt x="102844" y="96239"/>
                  <a:pt x="103187" y="88912"/>
                  <a:pt x="100875" y="80568"/>
                </a:cubicBezTo>
                <a:cubicBezTo>
                  <a:pt x="97675" y="68985"/>
                  <a:pt x="95618" y="57098"/>
                  <a:pt x="92760" y="45414"/>
                </a:cubicBezTo>
                <a:cubicBezTo>
                  <a:pt x="92100" y="42709"/>
                  <a:pt x="92824" y="41096"/>
                  <a:pt x="94462" y="39293"/>
                </a:cubicBezTo>
                <a:cubicBezTo>
                  <a:pt x="98831" y="34505"/>
                  <a:pt x="103098" y="29628"/>
                  <a:pt x="107772" y="24370"/>
                </a:cubicBezTo>
                <a:cubicBezTo>
                  <a:pt x="104863" y="22529"/>
                  <a:pt x="102285" y="20903"/>
                  <a:pt x="99275" y="19011"/>
                </a:cubicBezTo>
                <a:cubicBezTo>
                  <a:pt x="112102" y="16738"/>
                  <a:pt x="123139" y="11798"/>
                  <a:pt x="132321" y="3137"/>
                </a:cubicBezTo>
                <a:cubicBezTo>
                  <a:pt x="135648" y="0"/>
                  <a:pt x="139687" y="1270"/>
                  <a:pt x="143179" y="1829"/>
                </a:cubicBezTo>
                <a:cubicBezTo>
                  <a:pt x="166039" y="5423"/>
                  <a:pt x="181330" y="23646"/>
                  <a:pt x="181343" y="46811"/>
                </a:cubicBezTo>
                <a:cubicBezTo>
                  <a:pt x="181355" y="71386"/>
                  <a:pt x="181343" y="95947"/>
                  <a:pt x="181343" y="120509"/>
                </a:cubicBezTo>
                <a:cubicBezTo>
                  <a:pt x="181343" y="122376"/>
                  <a:pt x="181343" y="124256"/>
                  <a:pt x="181343" y="126465"/>
                </a:cubicBezTo>
                <a:cubicBezTo>
                  <a:pt x="179488" y="126580"/>
                  <a:pt x="178041" y="126745"/>
                  <a:pt x="176593" y="126745"/>
                </a:cubicBezTo>
                <a:cubicBezTo>
                  <a:pt x="119329" y="126757"/>
                  <a:pt x="62052" y="126745"/>
                  <a:pt x="4788" y="126846"/>
                </a:cubicBezTo>
                <a:cubicBezTo>
                  <a:pt x="1067" y="126859"/>
                  <a:pt x="0" y="125818"/>
                  <a:pt x="26" y="122058"/>
                </a:cubicBezTo>
                <a:cubicBezTo>
                  <a:pt x="191" y="97090"/>
                  <a:pt x="102" y="72109"/>
                  <a:pt x="115" y="47141"/>
                </a:cubicBezTo>
                <a:cubicBezTo>
                  <a:pt x="127" y="23456"/>
                  <a:pt x="14986" y="5702"/>
                  <a:pt x="38367" y="1829"/>
                </a:cubicBezTo>
                <a:cubicBezTo>
                  <a:pt x="42901" y="1079"/>
                  <a:pt x="47168" y="914"/>
                  <a:pt x="51384" y="4965"/>
                </a:cubicBezTo>
                <a:cubicBezTo>
                  <a:pt x="59665" y="12916"/>
                  <a:pt x="70181" y="17081"/>
                  <a:pt x="82372" y="18935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1" name="Freeform 33931"/>
          <p:cNvSpPr/>
          <p:nvPr/>
        </p:nvSpPr>
        <p:spPr>
          <a:xfrm rot="0" flipH="0" flipV="0">
            <a:off x="1965515" y="2569286"/>
            <a:ext cx="127367" cy="329170"/>
          </a:xfrm>
          <a:custGeom>
            <a:pathLst>
              <a:path w="127367" h="329170">
                <a:moveTo>
                  <a:pt x="54203" y="393"/>
                </a:moveTo>
                <a:cubicBezTo>
                  <a:pt x="54203" y="7695"/>
                  <a:pt x="54089" y="14477"/>
                  <a:pt x="54253" y="21259"/>
                </a:cubicBezTo>
                <a:cubicBezTo>
                  <a:pt x="54317" y="23761"/>
                  <a:pt x="53251" y="24256"/>
                  <a:pt x="51117" y="24230"/>
                </a:cubicBezTo>
                <a:cubicBezTo>
                  <a:pt x="43663" y="24180"/>
                  <a:pt x="36195" y="24230"/>
                  <a:pt x="28740" y="24218"/>
                </a:cubicBezTo>
                <a:cubicBezTo>
                  <a:pt x="23482" y="24205"/>
                  <a:pt x="23469" y="24180"/>
                  <a:pt x="23469" y="29602"/>
                </a:cubicBezTo>
                <a:cubicBezTo>
                  <a:pt x="23457" y="96912"/>
                  <a:pt x="23457" y="164210"/>
                  <a:pt x="23444" y="231520"/>
                </a:cubicBezTo>
                <a:cubicBezTo>
                  <a:pt x="23444" y="254596"/>
                  <a:pt x="23533" y="277659"/>
                  <a:pt x="23355" y="300735"/>
                </a:cubicBezTo>
                <a:cubicBezTo>
                  <a:pt x="23317" y="304646"/>
                  <a:pt x="24435" y="305840"/>
                  <a:pt x="28372" y="305827"/>
                </a:cubicBezTo>
                <a:cubicBezTo>
                  <a:pt x="59575" y="305688"/>
                  <a:pt x="90791" y="305802"/>
                  <a:pt x="122008" y="305662"/>
                </a:cubicBezTo>
                <a:cubicBezTo>
                  <a:pt x="125843" y="305650"/>
                  <a:pt x="127367" y="306590"/>
                  <a:pt x="127100" y="310615"/>
                </a:cubicBezTo>
                <a:cubicBezTo>
                  <a:pt x="126796" y="315340"/>
                  <a:pt x="126948" y="320115"/>
                  <a:pt x="127100" y="324852"/>
                </a:cubicBezTo>
                <a:cubicBezTo>
                  <a:pt x="127202" y="327837"/>
                  <a:pt x="126466" y="329170"/>
                  <a:pt x="123049" y="329157"/>
                </a:cubicBezTo>
                <a:cubicBezTo>
                  <a:pt x="90067" y="329030"/>
                  <a:pt x="57098" y="329081"/>
                  <a:pt x="24117" y="329068"/>
                </a:cubicBezTo>
                <a:cubicBezTo>
                  <a:pt x="11887" y="329068"/>
                  <a:pt x="0" y="320153"/>
                  <a:pt x="63" y="302564"/>
                </a:cubicBezTo>
                <a:cubicBezTo>
                  <a:pt x="190" y="265111"/>
                  <a:pt x="76" y="227659"/>
                  <a:pt x="76" y="190207"/>
                </a:cubicBezTo>
                <a:cubicBezTo>
                  <a:pt x="76" y="135927"/>
                  <a:pt x="63" y="81647"/>
                  <a:pt x="89" y="27355"/>
                </a:cubicBezTo>
                <a:cubicBezTo>
                  <a:pt x="101" y="20636"/>
                  <a:pt x="965" y="14159"/>
                  <a:pt x="5550" y="8660"/>
                </a:cubicBezTo>
                <a:cubicBezTo>
                  <a:pt x="9271" y="4190"/>
                  <a:pt x="13957" y="837"/>
                  <a:pt x="19571" y="558"/>
                </a:cubicBezTo>
                <a:cubicBezTo>
                  <a:pt x="31039" y="0"/>
                  <a:pt x="42558" y="393"/>
                  <a:pt x="54203" y="39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2" name="Freeform 33932"/>
          <p:cNvSpPr/>
          <p:nvPr/>
        </p:nvSpPr>
        <p:spPr>
          <a:xfrm rot="0" flipH="0" flipV="0">
            <a:off x="2223122" y="2795905"/>
            <a:ext cx="109829" cy="109791"/>
          </a:xfrm>
          <a:custGeom>
            <a:pathLst>
              <a:path w="109829" h="109791">
                <a:moveTo>
                  <a:pt x="1460" y="55232"/>
                </a:moveTo>
                <a:cubicBezTo>
                  <a:pt x="38" y="26962"/>
                  <a:pt x="25005" y="0"/>
                  <a:pt x="56984" y="940"/>
                </a:cubicBezTo>
                <a:cubicBezTo>
                  <a:pt x="84149" y="1753"/>
                  <a:pt x="109714" y="22746"/>
                  <a:pt x="109765" y="54991"/>
                </a:cubicBezTo>
                <a:cubicBezTo>
                  <a:pt x="109829" y="86372"/>
                  <a:pt x="86194" y="109245"/>
                  <a:pt x="55422" y="109511"/>
                </a:cubicBezTo>
                <a:cubicBezTo>
                  <a:pt x="23405" y="109791"/>
                  <a:pt x="0" y="82435"/>
                  <a:pt x="1460" y="55232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3" name="Freeform 33933"/>
          <p:cNvSpPr/>
          <p:nvPr/>
        </p:nvSpPr>
        <p:spPr>
          <a:xfrm rot="0" flipH="0" flipV="0">
            <a:off x="2165845" y="2569121"/>
            <a:ext cx="54292" cy="243382"/>
          </a:xfrm>
          <a:custGeom>
            <a:pathLst>
              <a:path w="54292" h="243382">
                <a:moveTo>
                  <a:pt x="30645" y="24155"/>
                </a:moveTo>
                <a:cubicBezTo>
                  <a:pt x="20041" y="24155"/>
                  <a:pt x="10211" y="24155"/>
                  <a:pt x="77" y="24155"/>
                </a:cubicBezTo>
                <a:cubicBezTo>
                  <a:pt x="77" y="16688"/>
                  <a:pt x="0" y="9792"/>
                  <a:pt x="191" y="2908"/>
                </a:cubicBezTo>
                <a:lnTo>
                  <a:pt x="2464" y="572"/>
                </a:lnTo>
                <a:cubicBezTo>
                  <a:pt x="13323" y="457"/>
                  <a:pt x="24207" y="0"/>
                  <a:pt x="35013" y="775"/>
                </a:cubicBezTo>
                <a:cubicBezTo>
                  <a:pt x="45605" y="1537"/>
                  <a:pt x="54203" y="12484"/>
                  <a:pt x="54228" y="24067"/>
                </a:cubicBezTo>
                <a:cubicBezTo>
                  <a:pt x="54292" y="61785"/>
                  <a:pt x="54254" y="99504"/>
                  <a:pt x="54254" y="137223"/>
                </a:cubicBezTo>
                <a:cubicBezTo>
                  <a:pt x="54254" y="170878"/>
                  <a:pt x="54241" y="204520"/>
                  <a:pt x="54241" y="238175"/>
                </a:cubicBezTo>
                <a:cubicBezTo>
                  <a:pt x="54241" y="239788"/>
                  <a:pt x="54241" y="241401"/>
                  <a:pt x="54241" y="243382"/>
                </a:cubicBezTo>
                <a:cubicBezTo>
                  <a:pt x="46367" y="243382"/>
                  <a:pt x="38734" y="243382"/>
                  <a:pt x="30645" y="243382"/>
                </a:cubicBezTo>
                <a:cubicBezTo>
                  <a:pt x="30645" y="170522"/>
                  <a:pt x="30645" y="97738"/>
                  <a:pt x="30645" y="24155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4" name="Freeform 33934"/>
          <p:cNvSpPr/>
          <p:nvPr/>
        </p:nvSpPr>
        <p:spPr>
          <a:xfrm rot="0" flipH="0" flipV="0">
            <a:off x="2033930" y="2540927"/>
            <a:ext cx="117817" cy="59448"/>
          </a:xfrm>
          <a:custGeom>
            <a:pathLst>
              <a:path w="117817" h="59448">
                <a:moveTo>
                  <a:pt x="20040" y="22288"/>
                </a:moveTo>
                <a:cubicBezTo>
                  <a:pt x="20040" y="18618"/>
                  <a:pt x="20002" y="15532"/>
                  <a:pt x="20052" y="12433"/>
                </a:cubicBezTo>
                <a:cubicBezTo>
                  <a:pt x="20141" y="5334"/>
                  <a:pt x="24827" y="241"/>
                  <a:pt x="31914" y="178"/>
                </a:cubicBezTo>
                <a:cubicBezTo>
                  <a:pt x="49542" y="25"/>
                  <a:pt x="67169" y="0"/>
                  <a:pt x="84797" y="140"/>
                </a:cubicBezTo>
                <a:cubicBezTo>
                  <a:pt x="92747" y="203"/>
                  <a:pt x="97205" y="4940"/>
                  <a:pt x="97535" y="12929"/>
                </a:cubicBezTo>
                <a:cubicBezTo>
                  <a:pt x="97662" y="15761"/>
                  <a:pt x="96760" y="19482"/>
                  <a:pt x="98208" y="21158"/>
                </a:cubicBezTo>
                <a:cubicBezTo>
                  <a:pt x="99542" y="22694"/>
                  <a:pt x="103415" y="21996"/>
                  <a:pt x="106158" y="22364"/>
                </a:cubicBezTo>
                <a:cubicBezTo>
                  <a:pt x="113308" y="23329"/>
                  <a:pt x="117817" y="28434"/>
                  <a:pt x="117715" y="35699"/>
                </a:cubicBezTo>
                <a:cubicBezTo>
                  <a:pt x="117639" y="40817"/>
                  <a:pt x="117652" y="45998"/>
                  <a:pt x="116826" y="51028"/>
                </a:cubicBezTo>
                <a:cubicBezTo>
                  <a:pt x="115988" y="56133"/>
                  <a:pt x="111492" y="59384"/>
                  <a:pt x="106311" y="59384"/>
                </a:cubicBezTo>
                <a:cubicBezTo>
                  <a:pt x="74573" y="59435"/>
                  <a:pt x="42836" y="59448"/>
                  <a:pt x="11112" y="59410"/>
                </a:cubicBezTo>
                <a:cubicBezTo>
                  <a:pt x="4940" y="59397"/>
                  <a:pt x="216" y="54533"/>
                  <a:pt x="89" y="48246"/>
                </a:cubicBezTo>
                <a:cubicBezTo>
                  <a:pt x="0" y="44043"/>
                  <a:pt x="51" y="39839"/>
                  <a:pt x="89" y="35635"/>
                </a:cubicBezTo>
                <a:cubicBezTo>
                  <a:pt x="178" y="27240"/>
                  <a:pt x="4661" y="22618"/>
                  <a:pt x="13043" y="22300"/>
                </a:cubicBezTo>
                <a:cubicBezTo>
                  <a:pt x="15062" y="22225"/>
                  <a:pt x="17081" y="22288"/>
                  <a:pt x="20040" y="2228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5" name="Freeform 33935"/>
          <p:cNvSpPr/>
          <p:nvPr/>
        </p:nvSpPr>
        <p:spPr>
          <a:xfrm rot="0" flipH="0" flipV="0">
            <a:off x="2116632" y="2883357"/>
            <a:ext cx="99694" cy="74916"/>
          </a:xfrm>
          <a:custGeom>
            <a:pathLst>
              <a:path w="99694" h="74916">
                <a:moveTo>
                  <a:pt x="99694" y="6946"/>
                </a:moveTo>
                <a:cubicBezTo>
                  <a:pt x="93179" y="11492"/>
                  <a:pt x="86245" y="15289"/>
                  <a:pt x="80619" y="20496"/>
                </a:cubicBezTo>
                <a:cubicBezTo>
                  <a:pt x="70612" y="29755"/>
                  <a:pt x="66154" y="41845"/>
                  <a:pt x="65938" y="55447"/>
                </a:cubicBezTo>
                <a:cubicBezTo>
                  <a:pt x="65836" y="61810"/>
                  <a:pt x="65912" y="68185"/>
                  <a:pt x="65912" y="74916"/>
                </a:cubicBezTo>
                <a:cubicBezTo>
                  <a:pt x="43980" y="74916"/>
                  <a:pt x="22250" y="74916"/>
                  <a:pt x="241" y="74916"/>
                </a:cubicBezTo>
                <a:cubicBezTo>
                  <a:pt x="165" y="73697"/>
                  <a:pt x="12" y="72516"/>
                  <a:pt x="12" y="71335"/>
                </a:cubicBezTo>
                <a:cubicBezTo>
                  <a:pt x="12" y="56285"/>
                  <a:pt x="0" y="41223"/>
                  <a:pt x="50" y="26161"/>
                </a:cubicBezTo>
                <a:cubicBezTo>
                  <a:pt x="88" y="12711"/>
                  <a:pt x="9664" y="2336"/>
                  <a:pt x="22974" y="470"/>
                </a:cubicBezTo>
                <a:cubicBezTo>
                  <a:pt x="26352" y="0"/>
                  <a:pt x="28397" y="1041"/>
                  <a:pt x="30988" y="2679"/>
                </a:cubicBezTo>
                <a:cubicBezTo>
                  <a:pt x="36156" y="5943"/>
                  <a:pt x="41668" y="8673"/>
                  <a:pt x="47015" y="11619"/>
                </a:cubicBezTo>
                <a:cubicBezTo>
                  <a:pt x="46494" y="12013"/>
                  <a:pt x="45389" y="12889"/>
                  <a:pt x="43992" y="13969"/>
                </a:cubicBezTo>
                <a:cubicBezTo>
                  <a:pt x="46405" y="16813"/>
                  <a:pt x="48971" y="19392"/>
                  <a:pt x="50965" y="22363"/>
                </a:cubicBezTo>
                <a:cubicBezTo>
                  <a:pt x="52006" y="23925"/>
                  <a:pt x="52692" y="26288"/>
                  <a:pt x="52362" y="28078"/>
                </a:cubicBezTo>
                <a:cubicBezTo>
                  <a:pt x="50965" y="35635"/>
                  <a:pt x="49212" y="43140"/>
                  <a:pt x="47396" y="50621"/>
                </a:cubicBezTo>
                <a:cubicBezTo>
                  <a:pt x="46621" y="53834"/>
                  <a:pt x="46913" y="56641"/>
                  <a:pt x="48615" y="59536"/>
                </a:cubicBezTo>
                <a:cubicBezTo>
                  <a:pt x="50584" y="62864"/>
                  <a:pt x="52158" y="66407"/>
                  <a:pt x="54279" y="70611"/>
                </a:cubicBezTo>
                <a:cubicBezTo>
                  <a:pt x="56934" y="65124"/>
                  <a:pt x="59321" y="60590"/>
                  <a:pt x="61302" y="55866"/>
                </a:cubicBezTo>
                <a:cubicBezTo>
                  <a:pt x="61861" y="54532"/>
                  <a:pt x="61404" y="52653"/>
                  <a:pt x="61061" y="51103"/>
                </a:cubicBezTo>
                <a:cubicBezTo>
                  <a:pt x="59423" y="43585"/>
                  <a:pt x="57772" y="36067"/>
                  <a:pt x="55905" y="28599"/>
                </a:cubicBezTo>
                <a:cubicBezTo>
                  <a:pt x="55156" y="25627"/>
                  <a:pt x="55918" y="23468"/>
                  <a:pt x="57988" y="21360"/>
                </a:cubicBezTo>
                <a:cubicBezTo>
                  <a:pt x="60223" y="19087"/>
                  <a:pt x="62204" y="16572"/>
                  <a:pt x="64477" y="13943"/>
                </a:cubicBezTo>
                <a:cubicBezTo>
                  <a:pt x="62826" y="12775"/>
                  <a:pt x="61671" y="11949"/>
                  <a:pt x="60109" y="10832"/>
                </a:cubicBezTo>
                <a:cubicBezTo>
                  <a:pt x="67779" y="9219"/>
                  <a:pt x="73901" y="5778"/>
                  <a:pt x="79654" y="1333"/>
                </a:cubicBezTo>
                <a:cubicBezTo>
                  <a:pt x="81178" y="165"/>
                  <a:pt x="84175" y="470"/>
                  <a:pt x="86410" y="749"/>
                </a:cubicBezTo>
                <a:cubicBezTo>
                  <a:pt x="91744" y="1397"/>
                  <a:pt x="96456" y="3530"/>
                  <a:pt x="99694" y="6946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6" name="Freeform 33936"/>
          <p:cNvSpPr/>
          <p:nvPr/>
        </p:nvSpPr>
        <p:spPr>
          <a:xfrm rot="0" flipH="0" flipV="0">
            <a:off x="2341638" y="2883712"/>
            <a:ext cx="99313" cy="77114"/>
          </a:xfrm>
          <a:custGeom>
            <a:pathLst>
              <a:path w="99313" h="77114">
                <a:moveTo>
                  <a:pt x="99072" y="77114"/>
                </a:moveTo>
                <a:cubicBezTo>
                  <a:pt x="76847" y="77114"/>
                  <a:pt x="55067" y="77114"/>
                  <a:pt x="32855" y="77114"/>
                </a:cubicBezTo>
                <a:cubicBezTo>
                  <a:pt x="32855" y="70384"/>
                  <a:pt x="32842" y="63907"/>
                  <a:pt x="32855" y="57430"/>
                </a:cubicBezTo>
                <a:cubicBezTo>
                  <a:pt x="32867" y="35738"/>
                  <a:pt x="23330" y="19888"/>
                  <a:pt x="3924" y="10058"/>
                </a:cubicBezTo>
                <a:cubicBezTo>
                  <a:pt x="2756" y="9462"/>
                  <a:pt x="1613" y="8839"/>
                  <a:pt x="0" y="7976"/>
                </a:cubicBezTo>
                <a:cubicBezTo>
                  <a:pt x="5308" y="3670"/>
                  <a:pt x="11023" y="2134"/>
                  <a:pt x="17234" y="2045"/>
                </a:cubicBezTo>
                <a:lnTo>
                  <a:pt x="19037" y="2756"/>
                </a:lnTo>
                <a:cubicBezTo>
                  <a:pt x="24358" y="7874"/>
                  <a:pt x="30772" y="10846"/>
                  <a:pt x="38557" y="12459"/>
                </a:cubicBezTo>
                <a:cubicBezTo>
                  <a:pt x="36982" y="13767"/>
                  <a:pt x="35839" y="14719"/>
                  <a:pt x="34468" y="15850"/>
                </a:cubicBezTo>
                <a:cubicBezTo>
                  <a:pt x="36792" y="18618"/>
                  <a:pt x="38786" y="21527"/>
                  <a:pt x="41326" y="23863"/>
                </a:cubicBezTo>
                <a:cubicBezTo>
                  <a:pt x="43472" y="25845"/>
                  <a:pt x="43485" y="27762"/>
                  <a:pt x="42900" y="30277"/>
                </a:cubicBezTo>
                <a:cubicBezTo>
                  <a:pt x="41173" y="37643"/>
                  <a:pt x="39433" y="45022"/>
                  <a:pt x="38138" y="52464"/>
                </a:cubicBezTo>
                <a:cubicBezTo>
                  <a:pt x="37693" y="55042"/>
                  <a:pt x="38024" y="58014"/>
                  <a:pt x="38887" y="60490"/>
                </a:cubicBezTo>
                <a:cubicBezTo>
                  <a:pt x="40195" y="64275"/>
                  <a:pt x="42291" y="67793"/>
                  <a:pt x="44653" y="71450"/>
                </a:cubicBezTo>
                <a:cubicBezTo>
                  <a:pt x="47599" y="64757"/>
                  <a:pt x="53657" y="59423"/>
                  <a:pt x="51016" y="50787"/>
                </a:cubicBezTo>
                <a:cubicBezTo>
                  <a:pt x="48920" y="43980"/>
                  <a:pt x="47701" y="36868"/>
                  <a:pt x="46482" y="29820"/>
                </a:cubicBezTo>
                <a:cubicBezTo>
                  <a:pt x="46164" y="28004"/>
                  <a:pt x="46825" y="25603"/>
                  <a:pt x="47879" y="24041"/>
                </a:cubicBezTo>
                <a:cubicBezTo>
                  <a:pt x="49809" y="21171"/>
                  <a:pt x="52375" y="18720"/>
                  <a:pt x="54889" y="15850"/>
                </a:cubicBezTo>
                <a:cubicBezTo>
                  <a:pt x="53429" y="14796"/>
                  <a:pt x="52273" y="13957"/>
                  <a:pt x="50736" y="12853"/>
                </a:cubicBezTo>
                <a:lnTo>
                  <a:pt x="53683" y="11798"/>
                </a:lnTo>
                <a:cubicBezTo>
                  <a:pt x="57721" y="9982"/>
                  <a:pt x="62535" y="8966"/>
                  <a:pt x="65621" y="6096"/>
                </a:cubicBezTo>
                <a:cubicBezTo>
                  <a:pt x="72187" y="0"/>
                  <a:pt x="78575" y="1930"/>
                  <a:pt x="84950" y="5220"/>
                </a:cubicBezTo>
                <a:cubicBezTo>
                  <a:pt x="93992" y="9881"/>
                  <a:pt x="98780" y="17793"/>
                  <a:pt x="98984" y="27864"/>
                </a:cubicBezTo>
                <a:cubicBezTo>
                  <a:pt x="99313" y="44120"/>
                  <a:pt x="99072" y="60389"/>
                  <a:pt x="99072" y="77114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7" name="Freeform 33937"/>
          <p:cNvSpPr/>
          <p:nvPr/>
        </p:nvSpPr>
        <p:spPr>
          <a:xfrm rot="0" flipH="0" flipV="0">
            <a:off x="2014867" y="2677426"/>
            <a:ext cx="155624" cy="25463"/>
          </a:xfrm>
          <a:custGeom>
            <a:pathLst>
              <a:path w="155624" h="25463">
                <a:moveTo>
                  <a:pt x="253" y="0"/>
                </a:moveTo>
                <a:cubicBezTo>
                  <a:pt x="52259" y="0"/>
                  <a:pt x="103618" y="0"/>
                  <a:pt x="155535" y="0"/>
                </a:cubicBezTo>
                <a:cubicBezTo>
                  <a:pt x="155535" y="7937"/>
                  <a:pt x="155624" y="15748"/>
                  <a:pt x="155370" y="23558"/>
                </a:cubicBezTo>
                <a:cubicBezTo>
                  <a:pt x="155358" y="24193"/>
                  <a:pt x="152970" y="25247"/>
                  <a:pt x="151675" y="25260"/>
                </a:cubicBezTo>
                <a:cubicBezTo>
                  <a:pt x="134847" y="25387"/>
                  <a:pt x="118020" y="25361"/>
                  <a:pt x="101205" y="25361"/>
                </a:cubicBezTo>
                <a:cubicBezTo>
                  <a:pt x="69175" y="25361"/>
                  <a:pt x="37146" y="25298"/>
                  <a:pt x="5129" y="25450"/>
                </a:cubicBezTo>
                <a:cubicBezTo>
                  <a:pt x="1142" y="25463"/>
                  <a:pt x="0" y="24282"/>
                  <a:pt x="177" y="20396"/>
                </a:cubicBezTo>
                <a:cubicBezTo>
                  <a:pt x="468" y="13779"/>
                  <a:pt x="253" y="7137"/>
                  <a:pt x="253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8" name="Freeform 33938"/>
          <p:cNvSpPr/>
          <p:nvPr/>
        </p:nvSpPr>
        <p:spPr>
          <a:xfrm rot="0" flipH="0" flipV="0">
            <a:off x="2014931" y="2629776"/>
            <a:ext cx="155637" cy="25348"/>
          </a:xfrm>
          <a:custGeom>
            <a:pathLst>
              <a:path w="155637" h="25348">
                <a:moveTo>
                  <a:pt x="155536" y="101"/>
                </a:moveTo>
                <a:cubicBezTo>
                  <a:pt x="155536" y="8140"/>
                  <a:pt x="155637" y="15569"/>
                  <a:pt x="155384" y="22986"/>
                </a:cubicBezTo>
                <a:cubicBezTo>
                  <a:pt x="155359" y="23786"/>
                  <a:pt x="153238" y="25120"/>
                  <a:pt x="152069" y="25145"/>
                </a:cubicBezTo>
                <a:cubicBezTo>
                  <a:pt x="144487" y="25348"/>
                  <a:pt x="136893" y="25259"/>
                  <a:pt x="129298" y="25259"/>
                </a:cubicBezTo>
                <a:cubicBezTo>
                  <a:pt x="88074" y="25247"/>
                  <a:pt x="46850" y="25234"/>
                  <a:pt x="5626" y="25221"/>
                </a:cubicBezTo>
                <a:cubicBezTo>
                  <a:pt x="165" y="25221"/>
                  <a:pt x="152" y="25196"/>
                  <a:pt x="152" y="19608"/>
                </a:cubicBezTo>
                <a:cubicBezTo>
                  <a:pt x="152" y="14451"/>
                  <a:pt x="330" y="9295"/>
                  <a:pt x="127" y="4152"/>
                </a:cubicBezTo>
                <a:cubicBezTo>
                  <a:pt x="0" y="926"/>
                  <a:pt x="1155" y="0"/>
                  <a:pt x="4330" y="13"/>
                </a:cubicBezTo>
                <a:cubicBezTo>
                  <a:pt x="29959" y="126"/>
                  <a:pt x="55588" y="63"/>
                  <a:pt x="81216" y="76"/>
                </a:cubicBezTo>
                <a:cubicBezTo>
                  <a:pt x="104279" y="76"/>
                  <a:pt x="127330" y="89"/>
                  <a:pt x="150380" y="101"/>
                </a:cubicBezTo>
                <a:cubicBezTo>
                  <a:pt x="151854" y="101"/>
                  <a:pt x="153339" y="101"/>
                  <a:pt x="155536" y="101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9" name="Freeform 33939"/>
          <p:cNvSpPr/>
          <p:nvPr/>
        </p:nvSpPr>
        <p:spPr>
          <a:xfrm rot="0" flipH="0" flipV="0">
            <a:off x="2353564" y="2826855"/>
            <a:ext cx="65505" cy="65467"/>
          </a:xfrm>
          <a:custGeom>
            <a:pathLst>
              <a:path w="65505" h="65467">
                <a:moveTo>
                  <a:pt x="65328" y="32689"/>
                </a:moveTo>
                <a:cubicBezTo>
                  <a:pt x="65151" y="50875"/>
                  <a:pt x="50368" y="65467"/>
                  <a:pt x="32283" y="65264"/>
                </a:cubicBezTo>
                <a:cubicBezTo>
                  <a:pt x="13703" y="65061"/>
                  <a:pt x="0" y="50507"/>
                  <a:pt x="177" y="31140"/>
                </a:cubicBezTo>
                <a:cubicBezTo>
                  <a:pt x="330" y="13932"/>
                  <a:pt x="15214" y="0"/>
                  <a:pt x="33286" y="139"/>
                </a:cubicBezTo>
                <a:cubicBezTo>
                  <a:pt x="51054" y="292"/>
                  <a:pt x="65505" y="14960"/>
                  <a:pt x="65328" y="32689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0" name="Freeform 33940"/>
          <p:cNvSpPr/>
          <p:nvPr/>
        </p:nvSpPr>
        <p:spPr>
          <a:xfrm rot="0" flipH="0" flipV="0">
            <a:off x="2137714" y="2824607"/>
            <a:ext cx="66699" cy="65379"/>
          </a:xfrm>
          <a:custGeom>
            <a:pathLst>
              <a:path w="66699" h="65379">
                <a:moveTo>
                  <a:pt x="65468" y="32499"/>
                </a:moveTo>
                <a:cubicBezTo>
                  <a:pt x="66407" y="50444"/>
                  <a:pt x="50724" y="65379"/>
                  <a:pt x="33007" y="65252"/>
                </a:cubicBezTo>
                <a:cubicBezTo>
                  <a:pt x="14719" y="65125"/>
                  <a:pt x="0" y="49821"/>
                  <a:pt x="559" y="31445"/>
                </a:cubicBezTo>
                <a:cubicBezTo>
                  <a:pt x="1092" y="14453"/>
                  <a:pt x="15443" y="0"/>
                  <a:pt x="33033" y="76"/>
                </a:cubicBezTo>
                <a:cubicBezTo>
                  <a:pt x="54483" y="178"/>
                  <a:pt x="66699" y="18542"/>
                  <a:pt x="65468" y="32499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1" name="Freeform 33941"/>
          <p:cNvSpPr/>
          <p:nvPr/>
        </p:nvSpPr>
        <p:spPr>
          <a:xfrm rot="0" flipH="0" flipV="0">
            <a:off x="2085784" y="2746324"/>
            <a:ext cx="83882" cy="94005"/>
          </a:xfrm>
          <a:custGeom>
            <a:pathLst>
              <a:path w="83882" h="94005">
                <a:moveTo>
                  <a:pt x="22313" y="94005"/>
                </a:moveTo>
                <a:cubicBezTo>
                  <a:pt x="14528" y="87567"/>
                  <a:pt x="7505" y="81763"/>
                  <a:pt x="0" y="75552"/>
                </a:cubicBezTo>
                <a:cubicBezTo>
                  <a:pt x="2514" y="72415"/>
                  <a:pt x="5575" y="68567"/>
                  <a:pt x="8699" y="64757"/>
                </a:cubicBezTo>
                <a:cubicBezTo>
                  <a:pt x="25094" y="44806"/>
                  <a:pt x="41515" y="24867"/>
                  <a:pt x="57911" y="4915"/>
                </a:cubicBezTo>
                <a:cubicBezTo>
                  <a:pt x="61682" y="318"/>
                  <a:pt x="63854" y="0"/>
                  <a:pt x="68426" y="3645"/>
                </a:cubicBezTo>
                <a:cubicBezTo>
                  <a:pt x="72351" y="6757"/>
                  <a:pt x="76237" y="9906"/>
                  <a:pt x="80047" y="13157"/>
                </a:cubicBezTo>
                <a:cubicBezTo>
                  <a:pt x="83577" y="16167"/>
                  <a:pt x="83882" y="18669"/>
                  <a:pt x="80961" y="22238"/>
                </a:cubicBezTo>
                <a:cubicBezTo>
                  <a:pt x="61848" y="45580"/>
                  <a:pt x="42696" y="68872"/>
                  <a:pt x="23557" y="92189"/>
                </a:cubicBezTo>
                <a:lnTo>
                  <a:pt x="22313" y="94005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2" name="Freeform 33942"/>
          <p:cNvSpPr/>
          <p:nvPr/>
        </p:nvSpPr>
        <p:spPr>
          <a:xfrm rot="0" flipH="0" flipV="0">
            <a:off x="2015578" y="2725724"/>
            <a:ext cx="88340" cy="25006"/>
          </a:xfrm>
          <a:custGeom>
            <a:pathLst>
              <a:path w="88340" h="25006">
                <a:moveTo>
                  <a:pt x="88074" y="25006"/>
                </a:moveTo>
                <a:cubicBezTo>
                  <a:pt x="58496" y="25006"/>
                  <a:pt x="29388" y="25006"/>
                  <a:pt x="0" y="25006"/>
                </a:cubicBezTo>
                <a:cubicBezTo>
                  <a:pt x="0" y="16891"/>
                  <a:pt x="0" y="8941"/>
                  <a:pt x="0" y="457"/>
                </a:cubicBezTo>
                <a:cubicBezTo>
                  <a:pt x="1308" y="330"/>
                  <a:pt x="2731" y="51"/>
                  <a:pt x="4140" y="51"/>
                </a:cubicBezTo>
                <a:cubicBezTo>
                  <a:pt x="30607" y="38"/>
                  <a:pt x="57074" y="114"/>
                  <a:pt x="83541" y="13"/>
                </a:cubicBezTo>
                <a:cubicBezTo>
                  <a:pt x="86982" y="0"/>
                  <a:pt x="88340" y="788"/>
                  <a:pt x="88162" y="4521"/>
                </a:cubicBezTo>
                <a:cubicBezTo>
                  <a:pt x="87846" y="11151"/>
                  <a:pt x="88074" y="17806"/>
                  <a:pt x="88074" y="25006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3" name="Freeform 33943"/>
          <p:cNvSpPr/>
          <p:nvPr/>
        </p:nvSpPr>
        <p:spPr>
          <a:xfrm rot="0" flipH="0" flipV="0">
            <a:off x="2073338" y="2830842"/>
            <a:ext cx="26923" cy="28803"/>
          </a:xfrm>
          <a:custGeom>
            <a:pathLst>
              <a:path w="26923" h="28803">
                <a:moveTo>
                  <a:pt x="6591" y="0"/>
                </a:moveTo>
                <a:cubicBezTo>
                  <a:pt x="15392" y="3492"/>
                  <a:pt x="21310" y="9131"/>
                  <a:pt x="26923" y="16522"/>
                </a:cubicBezTo>
                <a:cubicBezTo>
                  <a:pt x="17995" y="20599"/>
                  <a:pt x="9486" y="24472"/>
                  <a:pt x="0" y="28803"/>
                </a:cubicBezTo>
                <a:cubicBezTo>
                  <a:pt x="2273" y="18859"/>
                  <a:pt x="4356" y="9753"/>
                  <a:pt x="6591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4" name="Rectangle 33944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3945" name="Freeform 33945"/>
          <p:cNvSpPr/>
          <p:nvPr/>
        </p:nvSpPr>
        <p:spPr>
          <a:xfrm rot="0" flipH="0" flipV="0">
            <a:off x="463487" y="4840732"/>
            <a:ext cx="25603" cy="80467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6" name="Freeform 33946"/>
          <p:cNvSpPr/>
          <p:nvPr/>
        </p:nvSpPr>
        <p:spPr>
          <a:xfrm rot="0" flipH="0" flipV="0">
            <a:off x="506807" y="4840046"/>
            <a:ext cx="49377" cy="82296"/>
          </a:xfrm>
          <a:custGeom>
            <a:pathLst>
              <a:path w="5486400" h="9144000">
                <a:moveTo>
                  <a:pt x="2692400" y="9144000"/>
                </a:moveTo>
                <a:cubicBezTo>
                  <a:pt x="4279900" y="9144000"/>
                  <a:pt x="5486400" y="8153400"/>
                  <a:pt x="5486400" y="6565900"/>
                </a:cubicBezTo>
                <a:cubicBezTo>
                  <a:pt x="5486400" y="5524500"/>
                  <a:pt x="4864100" y="4597400"/>
                  <a:pt x="3759200" y="4419600"/>
                </a:cubicBezTo>
                <a:lnTo>
                  <a:pt x="3759200" y="4381500"/>
                </a:lnTo>
                <a:cubicBezTo>
                  <a:pt x="4660900" y="4000500"/>
                  <a:pt x="5143500" y="3213100"/>
                  <a:pt x="5143500" y="2247900"/>
                </a:cubicBezTo>
                <a:cubicBezTo>
                  <a:pt x="5143500" y="850900"/>
                  <a:pt x="4178300" y="0"/>
                  <a:pt x="2692400" y="0"/>
                </a:cubicBezTo>
                <a:cubicBezTo>
                  <a:pt x="1536700" y="0"/>
                  <a:pt x="622300" y="520700"/>
                  <a:pt x="215900" y="1422400"/>
                </a:cubicBezTo>
                <a:lnTo>
                  <a:pt x="787400" y="2120900"/>
                </a:lnTo>
                <a:cubicBezTo>
                  <a:pt x="1181100" y="1435100"/>
                  <a:pt x="1739900" y="1016000"/>
                  <a:pt x="2616200" y="1016000"/>
                </a:cubicBezTo>
                <a:cubicBezTo>
                  <a:pt x="3517900" y="1016000"/>
                  <a:pt x="4064000" y="1549400"/>
                  <a:pt x="4064000" y="2425700"/>
                </a:cubicBezTo>
                <a:cubicBezTo>
                  <a:pt x="4064000" y="3340100"/>
                  <a:pt x="3314700" y="3962400"/>
                  <a:pt x="2527300" y="3962400"/>
                </a:cubicBezTo>
                <a:lnTo>
                  <a:pt x="1892300" y="3962400"/>
                </a:lnTo>
                <a:lnTo>
                  <a:pt x="1892300" y="4978400"/>
                </a:lnTo>
                <a:lnTo>
                  <a:pt x="2590800" y="4978400"/>
                </a:lnTo>
                <a:cubicBezTo>
                  <a:pt x="3657600" y="4978400"/>
                  <a:pt x="4406900" y="5575300"/>
                  <a:pt x="4406900" y="6527800"/>
                </a:cubicBezTo>
                <a:cubicBezTo>
                  <a:pt x="4406900" y="7429500"/>
                  <a:pt x="3759200" y="8128000"/>
                  <a:pt x="2654300" y="8128000"/>
                </a:cubicBezTo>
                <a:cubicBezTo>
                  <a:pt x="1828800" y="8128000"/>
                  <a:pt x="1028700" y="7721600"/>
                  <a:pt x="584200" y="6896100"/>
                </a:cubicBezTo>
                <a:lnTo>
                  <a:pt x="0" y="7620000"/>
                </a:lnTo>
                <a:cubicBezTo>
                  <a:pt x="457200" y="8610600"/>
                  <a:pt x="1460500" y="9144000"/>
                  <a:pt x="2692400" y="9144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7" name="Freeform 33947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8" name="Freeform 33948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9" name="Freeform 33949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0" name="Freeform 33950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1" name="Freeform 33951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2" name="Freeform 33952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3" name="Freeform 33953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4" name="Freeform 33954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5" name="Freeform 33955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6" name="Freeform 33956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7" name="Freeform 33957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8" name="Freeform 33958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9" name="Freeform 33959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0" name="Freeform 33960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1" name="Freeform 33961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2" name="Freeform 33962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3" name="Freeform 33963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4" name="Freeform 33964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5" name="Freeform 33965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6" name="Freeform 33966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7" name="Freeform 33967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8" name="Freeform 33968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9" name="Freeform 33969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0" name="Freeform 33970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1" name="Freeform 33971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2" name="Freeform 33972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3" name="Freeform 33973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4" name="Freeform 33974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5" name="Freeform 33975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6" name="Freeform 33976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7" name="Freeform 33977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8" name="Freeform 33978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9" name="Freeform 33979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0" name="Freeform 33980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1" name="Freeform 33981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2" name="Freeform 33982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3" name="Freeform 33983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4" name="Freeform 33984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5" name="Freeform 33985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6" name="Freeform 33986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7" name="Freeform 33987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8" name="Freeform 33988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9" name="Freeform 33989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0" name="Rectangle 33990"/>
          <p:cNvSpPr/>
          <p:nvPr/>
        </p:nvSpPr>
        <p:spPr>
          <a:xfrm rot="0" flipH="0" flipV="0">
            <a:off x="2519997" y="1264889"/>
            <a:ext cx="6100038" cy="767114"/>
          </a:xfrm>
          <a:prstGeom prst="rect">
            <a:avLst/>
          </a:prstGeom>
        </p:spPr>
      </p:sp>
      <p:sp>
        <p:nvSpPr>
          <p:cNvPr id="33991" name="Freeform 33991"/>
          <p:cNvSpPr/>
          <p:nvPr/>
        </p:nvSpPr>
        <p:spPr>
          <a:xfrm rot="0" flipH="0" flipV="0">
            <a:off x="2543962" y="1113111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2" name="Freeform 33992"/>
          <p:cNvSpPr/>
          <p:nvPr/>
        </p:nvSpPr>
        <p:spPr>
          <a:xfrm rot="0" flipH="0" flipV="0">
            <a:off x="2714933" y="1112032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3" name="Freeform 33993"/>
          <p:cNvSpPr/>
          <p:nvPr/>
        </p:nvSpPr>
        <p:spPr>
          <a:xfrm rot="0" flipH="0" flipV="0">
            <a:off x="2832145" y="1112032"/>
            <a:ext cx="95427" cy="154584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4" name="Freeform 33994"/>
          <p:cNvSpPr/>
          <p:nvPr/>
        </p:nvSpPr>
        <p:spPr>
          <a:xfrm rot="0" flipH="0" flipV="0">
            <a:off x="2951301" y="1112464"/>
            <a:ext cx="42100" cy="152425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5" name="Freeform 33995"/>
          <p:cNvSpPr/>
          <p:nvPr/>
        </p:nvSpPr>
        <p:spPr>
          <a:xfrm rot="0" flipH="0" flipV="0">
            <a:off x="3037207" y="1111816"/>
            <a:ext cx="96939" cy="155016"/>
          </a:xfrm>
          <a:custGeom>
            <a:pathLst>
              <a:path w="5702300" h="9118600">
                <a:moveTo>
                  <a:pt x="2654300" y="4102100"/>
                </a:moveTo>
                <a:cubicBezTo>
                  <a:pt x="1841500" y="4102100"/>
                  <a:pt x="1003300" y="3365500"/>
                  <a:pt x="1003300" y="2387600"/>
                </a:cubicBezTo>
                <a:cubicBezTo>
                  <a:pt x="1003300" y="1308100"/>
                  <a:pt x="1866900" y="660400"/>
                  <a:pt x="2832100" y="660400"/>
                </a:cubicBezTo>
                <a:cubicBezTo>
                  <a:pt x="3784600" y="660400"/>
                  <a:pt x="4699000" y="1282700"/>
                  <a:pt x="4699000" y="2387600"/>
                </a:cubicBezTo>
                <a:cubicBezTo>
                  <a:pt x="4699000" y="3365500"/>
                  <a:pt x="3860800" y="4102100"/>
                  <a:pt x="3048000" y="4102100"/>
                </a:cubicBezTo>
                <a:close/>
                <a:moveTo>
                  <a:pt x="3035300" y="4762500"/>
                </a:moveTo>
                <a:cubicBezTo>
                  <a:pt x="4102100" y="4762500"/>
                  <a:pt x="5003800" y="5435600"/>
                  <a:pt x="5003800" y="6591300"/>
                </a:cubicBezTo>
                <a:cubicBezTo>
                  <a:pt x="5003800" y="7734300"/>
                  <a:pt x="4064000" y="8458200"/>
                  <a:pt x="2844800" y="8458200"/>
                </a:cubicBezTo>
                <a:cubicBezTo>
                  <a:pt x="1663700" y="8458200"/>
                  <a:pt x="698500" y="7683500"/>
                  <a:pt x="698500" y="6591300"/>
                </a:cubicBezTo>
                <a:cubicBezTo>
                  <a:pt x="698500" y="5537200"/>
                  <a:pt x="1625600" y="4762500"/>
                  <a:pt x="2705100" y="4762500"/>
                </a:cubicBezTo>
                <a:close/>
                <a:moveTo>
                  <a:pt x="2857500" y="9118600"/>
                </a:moveTo>
                <a:cubicBezTo>
                  <a:pt x="4356100" y="9118600"/>
                  <a:pt x="5702300" y="8216900"/>
                  <a:pt x="5702300" y="6654800"/>
                </a:cubicBezTo>
                <a:cubicBezTo>
                  <a:pt x="5702300" y="5473700"/>
                  <a:pt x="4914900" y="4584700"/>
                  <a:pt x="3860800" y="4445000"/>
                </a:cubicBezTo>
                <a:lnTo>
                  <a:pt x="3860800" y="4406900"/>
                </a:lnTo>
                <a:cubicBezTo>
                  <a:pt x="4826000" y="4064000"/>
                  <a:pt x="5397500" y="3175000"/>
                  <a:pt x="5397500" y="2311400"/>
                </a:cubicBezTo>
                <a:cubicBezTo>
                  <a:pt x="5397500" y="914400"/>
                  <a:pt x="4241800" y="0"/>
                  <a:pt x="2844800" y="0"/>
                </a:cubicBezTo>
                <a:cubicBezTo>
                  <a:pt x="1447800" y="0"/>
                  <a:pt x="304800" y="914400"/>
                  <a:pt x="304800" y="2311400"/>
                </a:cubicBezTo>
                <a:cubicBezTo>
                  <a:pt x="304800" y="3251200"/>
                  <a:pt x="952500" y="4165600"/>
                  <a:pt x="1803400" y="4419600"/>
                </a:cubicBezTo>
                <a:lnTo>
                  <a:pt x="1803400" y="4457700"/>
                </a:lnTo>
                <a:cubicBezTo>
                  <a:pt x="711200" y="4711700"/>
                  <a:pt x="0" y="5638800"/>
                  <a:pt x="0" y="6705600"/>
                </a:cubicBezTo>
                <a:cubicBezTo>
                  <a:pt x="0" y="8216900"/>
                  <a:pt x="1358900" y="9118600"/>
                  <a:pt x="28575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6" name="Freeform 33996"/>
          <p:cNvSpPr/>
          <p:nvPr/>
        </p:nvSpPr>
        <p:spPr>
          <a:xfrm rot="0" flipH="0" flipV="0">
            <a:off x="3217246" y="1167734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7" name="Freeform 33997"/>
          <p:cNvSpPr/>
          <p:nvPr/>
        </p:nvSpPr>
        <p:spPr>
          <a:xfrm rot="0" flipH="0" flipV="0">
            <a:off x="3283074" y="1165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8" name="Freeform 33998"/>
          <p:cNvSpPr/>
          <p:nvPr/>
        </p:nvSpPr>
        <p:spPr>
          <a:xfrm rot="0" flipH="0" flipV="0">
            <a:off x="3393183" y="116773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9" name="Freeform 33999"/>
          <p:cNvSpPr/>
          <p:nvPr/>
        </p:nvSpPr>
        <p:spPr>
          <a:xfrm rot="0" flipH="0" flipV="0">
            <a:off x="3507373" y="116773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0" name="Freeform 34000"/>
          <p:cNvSpPr/>
          <p:nvPr/>
        </p:nvSpPr>
        <p:spPr>
          <a:xfrm rot="0" flipH="0" flipV="0">
            <a:off x="3668628" y="1112464"/>
            <a:ext cx="42100" cy="152425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1" name="Freeform 34001"/>
          <p:cNvSpPr/>
          <p:nvPr/>
        </p:nvSpPr>
        <p:spPr>
          <a:xfrm rot="0" flipH="0" flipV="0">
            <a:off x="3750217" y="1112032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2" name="Freeform 34002"/>
          <p:cNvSpPr/>
          <p:nvPr/>
        </p:nvSpPr>
        <p:spPr>
          <a:xfrm rot="0" flipH="0" flipV="0">
            <a:off x="3921188" y="116773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3" name="Freeform 34003"/>
          <p:cNvSpPr/>
          <p:nvPr/>
        </p:nvSpPr>
        <p:spPr>
          <a:xfrm rot="0" flipH="0" flipV="0">
            <a:off x="4014025" y="1165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4" name="Freeform 34004"/>
          <p:cNvSpPr/>
          <p:nvPr/>
        </p:nvSpPr>
        <p:spPr>
          <a:xfrm rot="0" flipH="0" flipV="0">
            <a:off x="4143328" y="11677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5" name="Freeform 34005"/>
          <p:cNvSpPr/>
          <p:nvPr/>
        </p:nvSpPr>
        <p:spPr>
          <a:xfrm rot="0" flipH="0" flipV="0">
            <a:off x="4277596" y="116773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6" name="Freeform 34006"/>
          <p:cNvSpPr/>
          <p:nvPr/>
        </p:nvSpPr>
        <p:spPr>
          <a:xfrm rot="0" flipH="0" flipV="0">
            <a:off x="4388547" y="11657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7" name="Freeform 34007"/>
          <p:cNvSpPr/>
          <p:nvPr/>
        </p:nvSpPr>
        <p:spPr>
          <a:xfrm rot="0" flipH="0" flipV="0">
            <a:off x="4495180" y="116773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8" name="Freeform 34008"/>
          <p:cNvSpPr/>
          <p:nvPr/>
        </p:nvSpPr>
        <p:spPr>
          <a:xfrm rot="0" flipH="0" flipV="0">
            <a:off x="4614767" y="11677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9" name="Freeform 34009"/>
          <p:cNvSpPr/>
          <p:nvPr/>
        </p:nvSpPr>
        <p:spPr>
          <a:xfrm rot="0" flipH="0" flipV="0">
            <a:off x="4736081" y="111721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0" name="Freeform 34010"/>
          <p:cNvSpPr/>
          <p:nvPr/>
        </p:nvSpPr>
        <p:spPr>
          <a:xfrm rot="0" flipH="0" flipV="0">
            <a:off x="4908131" y="116773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1" name="Freeform 34011"/>
          <p:cNvSpPr/>
          <p:nvPr/>
        </p:nvSpPr>
        <p:spPr>
          <a:xfrm rot="0" flipH="0" flipV="0">
            <a:off x="5026639" y="11657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2" name="Freeform 34012"/>
          <p:cNvSpPr/>
          <p:nvPr/>
        </p:nvSpPr>
        <p:spPr>
          <a:xfrm rot="0" flipH="0" flipV="0">
            <a:off x="5146226" y="11677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3" name="Freeform 34013"/>
          <p:cNvSpPr/>
          <p:nvPr/>
        </p:nvSpPr>
        <p:spPr>
          <a:xfrm rot="0" flipH="0" flipV="0">
            <a:off x="5267541" y="116773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4" name="Freeform 34014"/>
          <p:cNvSpPr/>
          <p:nvPr/>
        </p:nvSpPr>
        <p:spPr>
          <a:xfrm rot="0" flipH="0" flipV="0">
            <a:off x="5378923" y="116773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5" name="Freeform 34015"/>
          <p:cNvSpPr/>
          <p:nvPr/>
        </p:nvSpPr>
        <p:spPr>
          <a:xfrm rot="0" flipH="0" flipV="0">
            <a:off x="5480375" y="116773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6" name="Freeform 34016"/>
          <p:cNvSpPr/>
          <p:nvPr/>
        </p:nvSpPr>
        <p:spPr>
          <a:xfrm rot="0" flipH="0" flipV="0">
            <a:off x="5603848" y="11677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7" name="Freeform 34017"/>
          <p:cNvSpPr/>
          <p:nvPr/>
        </p:nvSpPr>
        <p:spPr>
          <a:xfrm rot="0" flipH="0" flipV="0">
            <a:off x="5761865" y="116773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8" name="Freeform 34018"/>
          <p:cNvSpPr/>
          <p:nvPr/>
        </p:nvSpPr>
        <p:spPr>
          <a:xfrm rot="0" flipH="0" flipV="0">
            <a:off x="5873680" y="116773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9" name="Freeform 34019"/>
          <p:cNvSpPr/>
          <p:nvPr/>
        </p:nvSpPr>
        <p:spPr>
          <a:xfrm rot="0" flipH="0" flipV="0">
            <a:off x="5974699" y="11657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0" name="Freeform 34020"/>
          <p:cNvSpPr/>
          <p:nvPr/>
        </p:nvSpPr>
        <p:spPr>
          <a:xfrm rot="0" flipH="0" flipV="0">
            <a:off x="6074423" y="116579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1" name="Freeform 34021"/>
          <p:cNvSpPr/>
          <p:nvPr/>
        </p:nvSpPr>
        <p:spPr>
          <a:xfrm rot="0" flipH="0" flipV="0">
            <a:off x="6172852" y="11677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2" name="Freeform 34022"/>
          <p:cNvSpPr/>
          <p:nvPr/>
        </p:nvSpPr>
        <p:spPr>
          <a:xfrm rot="0" flipH="0" flipV="0">
            <a:off x="6281213" y="11677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3" name="Freeform 34023"/>
          <p:cNvSpPr/>
          <p:nvPr/>
        </p:nvSpPr>
        <p:spPr>
          <a:xfrm rot="0" flipH="0" flipV="0">
            <a:off x="6395618" y="11657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4" name="Freeform 34024"/>
          <p:cNvSpPr/>
          <p:nvPr/>
        </p:nvSpPr>
        <p:spPr>
          <a:xfrm rot="0" flipH="0" flipV="0">
            <a:off x="6566374" y="116751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5" name="Freeform 34025"/>
          <p:cNvSpPr/>
          <p:nvPr/>
        </p:nvSpPr>
        <p:spPr>
          <a:xfrm rot="0" flipH="0" flipV="0">
            <a:off x="6714890" y="1165359"/>
            <a:ext cx="84201" cy="91541"/>
          </a:xfrm>
          <a:custGeom>
            <a:pathLst>
              <a:path w="4953000" h="5384800">
                <a:moveTo>
                  <a:pt x="4495800" y="5384800"/>
                </a:moveTo>
                <a:lnTo>
                  <a:pt x="4927600" y="4978400"/>
                </a:lnTo>
                <a:lnTo>
                  <a:pt x="2971800" y="2679700"/>
                </a:lnTo>
                <a:lnTo>
                  <a:pt x="4953000" y="381000"/>
                </a:lnTo>
                <a:lnTo>
                  <a:pt x="4521200" y="0"/>
                </a:lnTo>
                <a:lnTo>
                  <a:pt x="2209800" y="2654300"/>
                </a:lnTo>
                <a:lnTo>
                  <a:pt x="2209800" y="2705100"/>
                </a:lnTo>
                <a:close/>
                <a:moveTo>
                  <a:pt x="2286000" y="5384800"/>
                </a:moveTo>
                <a:lnTo>
                  <a:pt x="2717800" y="4978400"/>
                </a:lnTo>
                <a:lnTo>
                  <a:pt x="762000" y="2679700"/>
                </a:lnTo>
                <a:lnTo>
                  <a:pt x="2743200" y="381000"/>
                </a:lnTo>
                <a:lnTo>
                  <a:pt x="2311400" y="0"/>
                </a:lnTo>
                <a:lnTo>
                  <a:pt x="0" y="2654300"/>
                </a:lnTo>
                <a:lnTo>
                  <a:pt x="0" y="27051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6" name="Freeform 34026"/>
          <p:cNvSpPr/>
          <p:nvPr/>
        </p:nvSpPr>
        <p:spPr>
          <a:xfrm rot="0" flipH="0" flipV="0">
            <a:off x="6830160" y="116773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7" name="Freeform 34027"/>
          <p:cNvSpPr/>
          <p:nvPr/>
        </p:nvSpPr>
        <p:spPr>
          <a:xfrm rot="0" flipH="0" flipV="0">
            <a:off x="6948667" y="11677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8" name="Freeform 34028"/>
          <p:cNvSpPr/>
          <p:nvPr/>
        </p:nvSpPr>
        <p:spPr>
          <a:xfrm rot="0" flipH="0" flipV="0">
            <a:off x="7060266" y="116773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9" name="Freeform 34029"/>
          <p:cNvSpPr/>
          <p:nvPr/>
        </p:nvSpPr>
        <p:spPr>
          <a:xfrm rot="0" flipH="0" flipV="0">
            <a:off x="7176830" y="1165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0" name="Freeform 34030"/>
          <p:cNvSpPr/>
          <p:nvPr/>
        </p:nvSpPr>
        <p:spPr>
          <a:xfrm rot="0" flipH="0" flipV="0">
            <a:off x="7288019" y="11677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1" name="Freeform 34031"/>
          <p:cNvSpPr/>
          <p:nvPr/>
        </p:nvSpPr>
        <p:spPr>
          <a:xfrm rot="0" flipH="0" flipV="0">
            <a:off x="7396379" y="116773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2" name="Freeform 34032"/>
          <p:cNvSpPr/>
          <p:nvPr/>
        </p:nvSpPr>
        <p:spPr>
          <a:xfrm rot="0" flipH="0" flipV="0">
            <a:off x="7509057" y="1165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3" name="Freeform 34033"/>
          <p:cNvSpPr/>
          <p:nvPr/>
        </p:nvSpPr>
        <p:spPr>
          <a:xfrm rot="0" flipH="0" flipV="0">
            <a:off x="7638360" y="111721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4" name="Freeform 34034"/>
          <p:cNvSpPr/>
          <p:nvPr/>
        </p:nvSpPr>
        <p:spPr>
          <a:xfrm rot="0" flipH="0" flipV="0">
            <a:off x="7756652" y="1165359"/>
            <a:ext cx="84201" cy="91541"/>
          </a:xfrm>
          <a:custGeom>
            <a:pathLst>
              <a:path w="4953000" h="5384800">
                <a:moveTo>
                  <a:pt x="4953000" y="2705100"/>
                </a:moveTo>
                <a:lnTo>
                  <a:pt x="4953000" y="2654300"/>
                </a:lnTo>
                <a:lnTo>
                  <a:pt x="2641600" y="0"/>
                </a:lnTo>
                <a:lnTo>
                  <a:pt x="2209800" y="381000"/>
                </a:lnTo>
                <a:lnTo>
                  <a:pt x="4191000" y="2679700"/>
                </a:lnTo>
                <a:lnTo>
                  <a:pt x="2222500" y="4978400"/>
                </a:lnTo>
                <a:lnTo>
                  <a:pt x="2667000" y="5384800"/>
                </a:lnTo>
                <a:close/>
                <a:moveTo>
                  <a:pt x="2743200" y="2705100"/>
                </a:moveTo>
                <a:lnTo>
                  <a:pt x="2743200" y="2654300"/>
                </a:lnTo>
                <a:lnTo>
                  <a:pt x="431800" y="0"/>
                </a:lnTo>
                <a:lnTo>
                  <a:pt x="0" y="381000"/>
                </a:lnTo>
                <a:lnTo>
                  <a:pt x="1981200" y="2679700"/>
                </a:lnTo>
                <a:lnTo>
                  <a:pt x="12700" y="4978400"/>
                </a:lnTo>
                <a:lnTo>
                  <a:pt x="457200" y="5384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5" name="Freeform 34035"/>
          <p:cNvSpPr/>
          <p:nvPr/>
        </p:nvSpPr>
        <p:spPr>
          <a:xfrm rot="0" flipH="0" flipV="0">
            <a:off x="7919634" y="11657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6" name="Freeform 34036"/>
          <p:cNvSpPr/>
          <p:nvPr/>
        </p:nvSpPr>
        <p:spPr>
          <a:xfrm rot="0" flipH="0" flipV="0">
            <a:off x="8032313" y="11657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7" name="Freeform 34037"/>
          <p:cNvSpPr/>
          <p:nvPr/>
        </p:nvSpPr>
        <p:spPr>
          <a:xfrm rot="0" flipH="0" flipV="0">
            <a:off x="8144775" y="11657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8" name="Freeform 34038"/>
          <p:cNvSpPr/>
          <p:nvPr/>
        </p:nvSpPr>
        <p:spPr>
          <a:xfrm rot="0" flipH="0" flipV="0">
            <a:off x="8241693" y="116773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9" name="Freeform 34039"/>
          <p:cNvSpPr/>
          <p:nvPr/>
        </p:nvSpPr>
        <p:spPr>
          <a:xfrm rot="0" flipH="0" flipV="0">
            <a:off x="8365165" y="11677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0" name="Freeform 34040"/>
          <p:cNvSpPr/>
          <p:nvPr/>
        </p:nvSpPr>
        <p:spPr>
          <a:xfrm rot="0" flipH="0" flipV="0">
            <a:off x="8487775" y="1200983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1" name="Freeform 34041"/>
          <p:cNvSpPr/>
          <p:nvPr/>
        </p:nvSpPr>
        <p:spPr>
          <a:xfrm rot="0" flipH="0" flipV="0">
            <a:off x="2528849" y="1407103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2" name="Freeform 34042"/>
          <p:cNvSpPr/>
          <p:nvPr/>
        </p:nvSpPr>
        <p:spPr>
          <a:xfrm rot="0" flipH="0" flipV="0">
            <a:off x="2628357" y="140710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3" name="Freeform 34043"/>
          <p:cNvSpPr/>
          <p:nvPr/>
        </p:nvSpPr>
        <p:spPr>
          <a:xfrm rot="0" flipH="0" flipV="0">
            <a:off x="2734990" y="1409046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4" name="Freeform 34044"/>
          <p:cNvSpPr/>
          <p:nvPr/>
        </p:nvSpPr>
        <p:spPr>
          <a:xfrm rot="0" flipH="0" flipV="0">
            <a:off x="2855657" y="140904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5" name="Freeform 34045"/>
          <p:cNvSpPr/>
          <p:nvPr/>
        </p:nvSpPr>
        <p:spPr>
          <a:xfrm rot="0" flipH="0" flipV="0">
            <a:off x="2976971" y="140904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6" name="Freeform 34046"/>
          <p:cNvSpPr/>
          <p:nvPr/>
        </p:nvSpPr>
        <p:spPr>
          <a:xfrm rot="0" flipH="0" flipV="0">
            <a:off x="3141465" y="140710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7" name="Freeform 34047"/>
          <p:cNvSpPr/>
          <p:nvPr/>
        </p:nvSpPr>
        <p:spPr>
          <a:xfrm rot="0" flipH="0" flipV="0">
            <a:off x="3248098" y="140904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8" name="Freeform 34048"/>
          <p:cNvSpPr/>
          <p:nvPr/>
        </p:nvSpPr>
        <p:spPr>
          <a:xfrm rot="0" flipH="0" flipV="0">
            <a:off x="3340914" y="140710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9" name="Freeform 34049"/>
          <p:cNvSpPr/>
          <p:nvPr/>
        </p:nvSpPr>
        <p:spPr>
          <a:xfrm rot="0" flipH="0" flipV="0">
            <a:off x="3441523" y="140710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0" name="Freeform 34050"/>
          <p:cNvSpPr/>
          <p:nvPr/>
        </p:nvSpPr>
        <p:spPr>
          <a:xfrm rot="0" flipH="0" flipV="0">
            <a:off x="3547530" y="1409046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1" name="Freeform 34051"/>
          <p:cNvSpPr/>
          <p:nvPr/>
        </p:nvSpPr>
        <p:spPr>
          <a:xfrm rot="0" flipH="0" flipV="0">
            <a:off x="3664094" y="140710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2" name="Freeform 34052"/>
          <p:cNvSpPr/>
          <p:nvPr/>
        </p:nvSpPr>
        <p:spPr>
          <a:xfrm rot="0" flipH="0" flipV="0">
            <a:off x="3784113" y="140710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3" name="Freeform 34053"/>
          <p:cNvSpPr/>
          <p:nvPr/>
        </p:nvSpPr>
        <p:spPr>
          <a:xfrm rot="0" flipH="0" flipV="0">
            <a:off x="3896144" y="140710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4" name="Freeform 34054"/>
          <p:cNvSpPr/>
          <p:nvPr/>
        </p:nvSpPr>
        <p:spPr>
          <a:xfrm rot="0" flipH="0" flipV="0">
            <a:off x="3988527" y="140904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5" name="Freeform 34055"/>
          <p:cNvSpPr/>
          <p:nvPr/>
        </p:nvSpPr>
        <p:spPr>
          <a:xfrm rot="0" flipH="0" flipV="0">
            <a:off x="4086546" y="140710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6" name="Freeform 34056"/>
          <p:cNvSpPr/>
          <p:nvPr/>
        </p:nvSpPr>
        <p:spPr>
          <a:xfrm rot="0" flipH="0" flipV="0">
            <a:off x="4215848" y="140710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7" name="Freeform 34057"/>
          <p:cNvSpPr/>
          <p:nvPr/>
        </p:nvSpPr>
        <p:spPr>
          <a:xfrm rot="0" flipH="0" flipV="0">
            <a:off x="4327879" y="140710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8" name="Freeform 34058"/>
          <p:cNvSpPr/>
          <p:nvPr/>
        </p:nvSpPr>
        <p:spPr>
          <a:xfrm rot="0" flipH="0" flipV="0">
            <a:off x="4428035" y="1491088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9" name="Freeform 34059"/>
          <p:cNvSpPr/>
          <p:nvPr/>
        </p:nvSpPr>
        <p:spPr>
          <a:xfrm rot="0" flipH="0" flipV="0">
            <a:off x="4517849" y="140904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0" name="Freeform 34060"/>
          <p:cNvSpPr/>
          <p:nvPr/>
        </p:nvSpPr>
        <p:spPr>
          <a:xfrm rot="0" flipH="0" flipV="0">
            <a:off x="4630959" y="1407103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1" name="Freeform 34061"/>
          <p:cNvSpPr/>
          <p:nvPr/>
        </p:nvSpPr>
        <p:spPr>
          <a:xfrm rot="0" flipH="0" flipV="0">
            <a:off x="4788760" y="140904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2" name="Freeform 34062"/>
          <p:cNvSpPr/>
          <p:nvPr/>
        </p:nvSpPr>
        <p:spPr>
          <a:xfrm rot="0" flipH="0" flipV="0">
            <a:off x="4881598" y="140710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3" name="Freeform 34063"/>
          <p:cNvSpPr/>
          <p:nvPr/>
        </p:nvSpPr>
        <p:spPr>
          <a:xfrm rot="0" flipH="0" flipV="0">
            <a:off x="4992786" y="140904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4" name="Freeform 34064"/>
          <p:cNvSpPr/>
          <p:nvPr/>
        </p:nvSpPr>
        <p:spPr>
          <a:xfrm rot="0" flipH="0" flipV="0">
            <a:off x="5090805" y="140710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5" name="Freeform 34065"/>
          <p:cNvSpPr/>
          <p:nvPr/>
        </p:nvSpPr>
        <p:spPr>
          <a:xfrm rot="0" flipH="0" flipV="0">
            <a:off x="5220107" y="140710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6" name="Freeform 34066"/>
          <p:cNvSpPr/>
          <p:nvPr/>
        </p:nvSpPr>
        <p:spPr>
          <a:xfrm rot="0" flipH="0" flipV="0">
            <a:off x="5339694" y="140904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7" name="Freeform 34067"/>
          <p:cNvSpPr/>
          <p:nvPr/>
        </p:nvSpPr>
        <p:spPr>
          <a:xfrm rot="0" flipH="0" flipV="0">
            <a:off x="5463383" y="1409046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8" name="Freeform 34068"/>
          <p:cNvSpPr/>
          <p:nvPr/>
        </p:nvSpPr>
        <p:spPr>
          <a:xfrm rot="0" flipH="0" flipV="0">
            <a:off x="5623991" y="1355071"/>
            <a:ext cx="89814" cy="153073"/>
          </a:xfrm>
          <a:custGeom>
            <a:pathLst>
              <a:path w="5283200" h="9004300">
                <a:moveTo>
                  <a:pt x="863600" y="4267200"/>
                </a:moveTo>
                <a:cubicBezTo>
                  <a:pt x="1193800" y="4140200"/>
                  <a:pt x="1714500" y="4038600"/>
                  <a:pt x="2209800" y="4038600"/>
                </a:cubicBezTo>
                <a:cubicBezTo>
                  <a:pt x="3644900" y="4038600"/>
                  <a:pt x="4584700" y="4953000"/>
                  <a:pt x="4584700" y="6159500"/>
                </a:cubicBezTo>
                <a:cubicBezTo>
                  <a:pt x="4584700" y="7429500"/>
                  <a:pt x="3695700" y="8343900"/>
                  <a:pt x="2540000" y="8343900"/>
                </a:cubicBezTo>
                <a:cubicBezTo>
                  <a:pt x="1765300" y="8343900"/>
                  <a:pt x="863600" y="7950200"/>
                  <a:pt x="393700" y="7124700"/>
                </a:cubicBezTo>
                <a:lnTo>
                  <a:pt x="0" y="7594600"/>
                </a:lnTo>
                <a:cubicBezTo>
                  <a:pt x="546100" y="8585200"/>
                  <a:pt x="1574800" y="9004300"/>
                  <a:pt x="2527300" y="9004300"/>
                </a:cubicBezTo>
                <a:cubicBezTo>
                  <a:pt x="4000500" y="9004300"/>
                  <a:pt x="5283200" y="7924800"/>
                  <a:pt x="5283200" y="6134100"/>
                </a:cubicBezTo>
                <a:cubicBezTo>
                  <a:pt x="5283200" y="4495800"/>
                  <a:pt x="4102100" y="3441700"/>
                  <a:pt x="2476500" y="3441700"/>
                </a:cubicBezTo>
                <a:cubicBezTo>
                  <a:pt x="2146300" y="3441700"/>
                  <a:pt x="1816100" y="3492500"/>
                  <a:pt x="1600200" y="3556000"/>
                </a:cubicBezTo>
                <a:lnTo>
                  <a:pt x="1981200" y="660400"/>
                </a:lnTo>
                <a:lnTo>
                  <a:pt x="5270500" y="660400"/>
                </a:lnTo>
                <a:lnTo>
                  <a:pt x="5270500" y="0"/>
                </a:lnTo>
                <a:lnTo>
                  <a:pt x="140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9" name="Freeform 34069"/>
          <p:cNvSpPr/>
          <p:nvPr/>
        </p:nvSpPr>
        <p:spPr>
          <a:xfrm rot="0" flipH="0" flipV="0">
            <a:off x="5793883" y="140904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0" name="Freeform 34070"/>
          <p:cNvSpPr/>
          <p:nvPr/>
        </p:nvSpPr>
        <p:spPr>
          <a:xfrm rot="0" flipH="0" flipV="0">
            <a:off x="5886720" y="140710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1" name="Freeform 34071"/>
          <p:cNvSpPr/>
          <p:nvPr/>
        </p:nvSpPr>
        <p:spPr>
          <a:xfrm rot="0" flipH="0" flipV="0">
            <a:off x="6016023" y="140904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2" name="Freeform 34072"/>
          <p:cNvSpPr/>
          <p:nvPr/>
        </p:nvSpPr>
        <p:spPr>
          <a:xfrm rot="0" flipH="0" flipV="0">
            <a:off x="6150291" y="140904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3" name="Freeform 34073"/>
          <p:cNvSpPr/>
          <p:nvPr/>
        </p:nvSpPr>
        <p:spPr>
          <a:xfrm rot="0" flipH="0" flipV="0">
            <a:off x="6261242" y="140710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4" name="Freeform 34074"/>
          <p:cNvSpPr/>
          <p:nvPr/>
        </p:nvSpPr>
        <p:spPr>
          <a:xfrm rot="0" flipH="0" flipV="0">
            <a:off x="6367875" y="140904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5" name="Freeform 34075"/>
          <p:cNvSpPr/>
          <p:nvPr/>
        </p:nvSpPr>
        <p:spPr>
          <a:xfrm rot="0" flipH="0" flipV="0">
            <a:off x="6487461" y="140904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6" name="Freeform 34076"/>
          <p:cNvSpPr/>
          <p:nvPr/>
        </p:nvSpPr>
        <p:spPr>
          <a:xfrm rot="0" flipH="0" flipV="0">
            <a:off x="6608777" y="1358525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7" name="Freeform 34077"/>
          <p:cNvSpPr/>
          <p:nvPr/>
        </p:nvSpPr>
        <p:spPr>
          <a:xfrm rot="0" flipH="0" flipV="0">
            <a:off x="6772406" y="1364570"/>
            <a:ext cx="50952" cy="186105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8" name="Freeform 34078"/>
          <p:cNvSpPr/>
          <p:nvPr/>
        </p:nvSpPr>
        <p:spPr>
          <a:xfrm rot="0" flipH="0" flipV="0">
            <a:off x="6828519" y="1355071"/>
            <a:ext cx="103632" cy="151130"/>
          </a:xfrm>
          <a:custGeom>
            <a:pathLst>
              <a:path w="6096000" h="8890000">
                <a:moveTo>
                  <a:pt x="4127500" y="8890000"/>
                </a:moveTo>
                <a:lnTo>
                  <a:pt x="4787900" y="8890000"/>
                </a:lnTo>
                <a:lnTo>
                  <a:pt x="4787900" y="6540500"/>
                </a:lnTo>
                <a:lnTo>
                  <a:pt x="6096000" y="6540500"/>
                </a:lnTo>
                <a:lnTo>
                  <a:pt x="6096000" y="5880100"/>
                </a:lnTo>
                <a:lnTo>
                  <a:pt x="4787900" y="5880100"/>
                </a:lnTo>
                <a:lnTo>
                  <a:pt x="4787900" y="3175000"/>
                </a:lnTo>
                <a:lnTo>
                  <a:pt x="4127500" y="3175000"/>
                </a:lnTo>
                <a:lnTo>
                  <a:pt x="4127500" y="5880100"/>
                </a:lnTo>
                <a:lnTo>
                  <a:pt x="889000" y="5880100"/>
                </a:lnTo>
                <a:lnTo>
                  <a:pt x="4648200" y="0"/>
                </a:lnTo>
                <a:lnTo>
                  <a:pt x="3886200" y="0"/>
                </a:lnTo>
                <a:lnTo>
                  <a:pt x="0" y="6096000"/>
                </a:lnTo>
                <a:lnTo>
                  <a:pt x="0" y="6540500"/>
                </a:lnTo>
                <a:lnTo>
                  <a:pt x="4127500" y="6540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9" name="Freeform 34079"/>
          <p:cNvSpPr/>
          <p:nvPr/>
        </p:nvSpPr>
        <p:spPr>
          <a:xfrm rot="0" flipH="0" flipV="0">
            <a:off x="6949185" y="1353775"/>
            <a:ext cx="42100" cy="152425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0" name="Freeform 34080"/>
          <p:cNvSpPr/>
          <p:nvPr/>
        </p:nvSpPr>
        <p:spPr>
          <a:xfrm rot="0" flipH="0" flipV="0">
            <a:off x="7030774" y="1353128"/>
            <a:ext cx="161493" cy="155016"/>
          </a:xfrm>
          <a:custGeom>
            <a:pathLst>
              <a:path w="9499600" h="9118600">
                <a:moveTo>
                  <a:pt x="1270000" y="8839200"/>
                </a:moveTo>
                <a:lnTo>
                  <a:pt x="1663700" y="9118600"/>
                </a:lnTo>
                <a:lnTo>
                  <a:pt x="8280400" y="279400"/>
                </a:lnTo>
                <a:lnTo>
                  <a:pt x="7886700" y="0"/>
                </a:lnTo>
                <a:close/>
                <a:moveTo>
                  <a:pt x="0" y="2120900"/>
                </a:moveTo>
                <a:cubicBezTo>
                  <a:pt x="0" y="3340100"/>
                  <a:pt x="939800" y="4191000"/>
                  <a:pt x="2184400" y="4191000"/>
                </a:cubicBezTo>
                <a:cubicBezTo>
                  <a:pt x="3429000" y="4191000"/>
                  <a:pt x="4368800" y="3340100"/>
                  <a:pt x="4368800" y="2120900"/>
                </a:cubicBezTo>
                <a:cubicBezTo>
                  <a:pt x="4368800" y="901700"/>
                  <a:pt x="3429000" y="63500"/>
                  <a:pt x="2184400" y="63500"/>
                </a:cubicBezTo>
                <a:cubicBezTo>
                  <a:pt x="939800" y="63500"/>
                  <a:pt x="0" y="901700"/>
                  <a:pt x="0" y="2120900"/>
                </a:cubicBezTo>
                <a:close/>
                <a:moveTo>
                  <a:pt x="622300" y="2120900"/>
                </a:moveTo>
                <a:cubicBezTo>
                  <a:pt x="622300" y="1206500"/>
                  <a:pt x="1358900" y="609600"/>
                  <a:pt x="2184400" y="609600"/>
                </a:cubicBezTo>
                <a:cubicBezTo>
                  <a:pt x="3009900" y="609600"/>
                  <a:pt x="3746500" y="1206500"/>
                  <a:pt x="3746500" y="2120900"/>
                </a:cubicBezTo>
                <a:cubicBezTo>
                  <a:pt x="3746500" y="3048000"/>
                  <a:pt x="3022600" y="3644900"/>
                  <a:pt x="2184400" y="3644900"/>
                </a:cubicBezTo>
                <a:cubicBezTo>
                  <a:pt x="1371600" y="3644900"/>
                  <a:pt x="622300" y="3048000"/>
                  <a:pt x="622300" y="2120900"/>
                </a:cubicBezTo>
                <a:close/>
                <a:moveTo>
                  <a:pt x="5130800" y="6985000"/>
                </a:moveTo>
                <a:cubicBezTo>
                  <a:pt x="5130800" y="8204200"/>
                  <a:pt x="6070600" y="9055100"/>
                  <a:pt x="7315200" y="9055100"/>
                </a:cubicBezTo>
                <a:cubicBezTo>
                  <a:pt x="8559800" y="9055100"/>
                  <a:pt x="9499600" y="8204200"/>
                  <a:pt x="9499600" y="6985000"/>
                </a:cubicBezTo>
                <a:cubicBezTo>
                  <a:pt x="9499600" y="5765800"/>
                  <a:pt x="8559800" y="4927600"/>
                  <a:pt x="7315200" y="4927600"/>
                </a:cubicBezTo>
                <a:cubicBezTo>
                  <a:pt x="6070600" y="4927600"/>
                  <a:pt x="5130800" y="5765800"/>
                  <a:pt x="5130800" y="6985000"/>
                </a:cubicBezTo>
                <a:close/>
                <a:moveTo>
                  <a:pt x="5753100" y="6985000"/>
                </a:moveTo>
                <a:cubicBezTo>
                  <a:pt x="5753100" y="6070600"/>
                  <a:pt x="6489700" y="5473700"/>
                  <a:pt x="7315200" y="5473700"/>
                </a:cubicBezTo>
                <a:cubicBezTo>
                  <a:pt x="8140700" y="5473700"/>
                  <a:pt x="8877300" y="6070600"/>
                  <a:pt x="8877300" y="6985000"/>
                </a:cubicBezTo>
                <a:cubicBezTo>
                  <a:pt x="8877300" y="7912100"/>
                  <a:pt x="8153400" y="8509000"/>
                  <a:pt x="7315200" y="8509000"/>
                </a:cubicBezTo>
                <a:cubicBezTo>
                  <a:pt x="6502400" y="8509000"/>
                  <a:pt x="5753100" y="7912100"/>
                  <a:pt x="5753100" y="698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1" name="Freeform 34081"/>
          <p:cNvSpPr/>
          <p:nvPr/>
        </p:nvSpPr>
        <p:spPr>
          <a:xfrm rot="0" flipH="0" flipV="0">
            <a:off x="7257016" y="140904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2" name="Freeform 34082"/>
          <p:cNvSpPr/>
          <p:nvPr/>
        </p:nvSpPr>
        <p:spPr>
          <a:xfrm rot="0" flipH="0" flipV="0">
            <a:off x="7368830" y="1409046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3" name="Freeform 34083"/>
          <p:cNvSpPr/>
          <p:nvPr/>
        </p:nvSpPr>
        <p:spPr>
          <a:xfrm rot="0" flipH="0" flipV="0">
            <a:off x="7469850" y="140710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4" name="Freeform 34084"/>
          <p:cNvSpPr/>
          <p:nvPr/>
        </p:nvSpPr>
        <p:spPr>
          <a:xfrm rot="0" flipH="0" flipV="0">
            <a:off x="7569574" y="140710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5" name="Freeform 34085"/>
          <p:cNvSpPr/>
          <p:nvPr/>
        </p:nvSpPr>
        <p:spPr>
          <a:xfrm rot="0" flipH="0" flipV="0">
            <a:off x="7668003" y="140904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6" name="Freeform 34086"/>
          <p:cNvSpPr/>
          <p:nvPr/>
        </p:nvSpPr>
        <p:spPr>
          <a:xfrm rot="0" flipH="0" flipV="0">
            <a:off x="7776363" y="140904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7" name="Freeform 34087"/>
          <p:cNvSpPr/>
          <p:nvPr/>
        </p:nvSpPr>
        <p:spPr>
          <a:xfrm rot="0" flipH="0" flipV="0">
            <a:off x="7895950" y="140904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8" name="Freeform 34088"/>
          <p:cNvSpPr/>
          <p:nvPr/>
        </p:nvSpPr>
        <p:spPr>
          <a:xfrm rot="0" flipH="0" flipV="0">
            <a:off x="8017264" y="140904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9" name="Freeform 34089"/>
          <p:cNvSpPr/>
          <p:nvPr/>
        </p:nvSpPr>
        <p:spPr>
          <a:xfrm rot="0" flipH="0" flipV="0">
            <a:off x="8110101" y="140710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0" name="Freeform 34090"/>
          <p:cNvSpPr/>
          <p:nvPr/>
        </p:nvSpPr>
        <p:spPr>
          <a:xfrm rot="0" flipH="0" flipV="0">
            <a:off x="8239404" y="140883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1" name="Freeform 34091"/>
          <p:cNvSpPr/>
          <p:nvPr/>
        </p:nvSpPr>
        <p:spPr>
          <a:xfrm rot="0" flipH="0" flipV="0">
            <a:off x="8326174" y="1364570"/>
            <a:ext cx="50952" cy="186105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2" name="Freeform 34092"/>
          <p:cNvSpPr/>
          <p:nvPr/>
        </p:nvSpPr>
        <p:spPr>
          <a:xfrm rot="0" flipH="0" flipV="0">
            <a:off x="2528849" y="1648414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3" name="Freeform 34093"/>
          <p:cNvSpPr/>
          <p:nvPr/>
        </p:nvSpPr>
        <p:spPr>
          <a:xfrm rot="0" flipH="0" flipV="0">
            <a:off x="2628357" y="1648414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4" name="Freeform 34094"/>
          <p:cNvSpPr/>
          <p:nvPr/>
        </p:nvSpPr>
        <p:spPr>
          <a:xfrm rot="0" flipH="0" flipV="0">
            <a:off x="2734990" y="1650357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5" name="Freeform 34095"/>
          <p:cNvSpPr/>
          <p:nvPr/>
        </p:nvSpPr>
        <p:spPr>
          <a:xfrm rot="0" flipH="0" flipV="0">
            <a:off x="2829749" y="1650357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6" name="Freeform 34096"/>
          <p:cNvSpPr/>
          <p:nvPr/>
        </p:nvSpPr>
        <p:spPr>
          <a:xfrm rot="0" flipH="0" flipV="0">
            <a:off x="2953222" y="1648414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7" name="Freeform 34097"/>
          <p:cNvSpPr/>
          <p:nvPr/>
        </p:nvSpPr>
        <p:spPr>
          <a:xfrm rot="0" flipH="0" flipV="0">
            <a:off x="3109080" y="1650357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8" name="Freeform 34098"/>
          <p:cNvSpPr/>
          <p:nvPr/>
        </p:nvSpPr>
        <p:spPr>
          <a:xfrm rot="0" flipH="0" flipV="0">
            <a:off x="3217656" y="165035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9" name="Freeform 34099"/>
          <p:cNvSpPr/>
          <p:nvPr/>
        </p:nvSpPr>
        <p:spPr>
          <a:xfrm rot="0" flipH="0" flipV="0">
            <a:off x="3329255" y="1650357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0" name="Freeform 34100"/>
          <p:cNvSpPr/>
          <p:nvPr/>
        </p:nvSpPr>
        <p:spPr>
          <a:xfrm rot="0" flipH="0" flipV="0">
            <a:off x="3452728" y="165035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1" name="Freeform 34101"/>
          <p:cNvSpPr/>
          <p:nvPr/>
        </p:nvSpPr>
        <p:spPr>
          <a:xfrm rot="0" flipH="0" flipV="0">
            <a:off x="3615711" y="1648414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2" name="Freeform 34102"/>
          <p:cNvSpPr/>
          <p:nvPr/>
        </p:nvSpPr>
        <p:spPr>
          <a:xfrm rot="0" flipH="0" flipV="0">
            <a:off x="3730764" y="1650357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3" name="Freeform 34103"/>
          <p:cNvSpPr/>
          <p:nvPr/>
        </p:nvSpPr>
        <p:spPr>
          <a:xfrm rot="0" flipH="0" flipV="0">
            <a:off x="3823558" y="164841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4" name="Freeform 34104"/>
          <p:cNvSpPr/>
          <p:nvPr/>
        </p:nvSpPr>
        <p:spPr>
          <a:xfrm rot="0" flipH="0" flipV="0">
            <a:off x="3936236" y="1650357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5" name="Freeform 34105"/>
          <p:cNvSpPr/>
          <p:nvPr/>
        </p:nvSpPr>
        <p:spPr>
          <a:xfrm rot="0" flipH="0" flipV="0">
            <a:off x="4047835" y="164841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6" name="Freeform 34106"/>
          <p:cNvSpPr/>
          <p:nvPr/>
        </p:nvSpPr>
        <p:spPr>
          <a:xfrm rot="0" flipH="0" flipV="0">
            <a:off x="4177137" y="164841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7" name="Freeform 34107"/>
          <p:cNvSpPr/>
          <p:nvPr/>
        </p:nvSpPr>
        <p:spPr>
          <a:xfrm rot="0" flipH="0" flipV="0">
            <a:off x="4278610" y="165035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8" name="Freeform 34108"/>
          <p:cNvSpPr/>
          <p:nvPr/>
        </p:nvSpPr>
        <p:spPr>
          <a:xfrm rot="0" flipH="0" flipV="0">
            <a:off x="4386971" y="165035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9" name="Freeform 34109"/>
          <p:cNvSpPr/>
          <p:nvPr/>
        </p:nvSpPr>
        <p:spPr>
          <a:xfrm rot="0" flipH="0" flipV="0">
            <a:off x="4506558" y="1650357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0" name="Freeform 34110"/>
          <p:cNvSpPr/>
          <p:nvPr/>
        </p:nvSpPr>
        <p:spPr>
          <a:xfrm rot="0" flipH="0" flipV="0">
            <a:off x="4633701" y="164841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1" name="Freeform 34111"/>
          <p:cNvSpPr/>
          <p:nvPr/>
        </p:nvSpPr>
        <p:spPr>
          <a:xfrm rot="0" flipH="0" flipV="0">
            <a:off x="4804456" y="1650357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2" name="Freeform 34112"/>
          <p:cNvSpPr/>
          <p:nvPr/>
        </p:nvSpPr>
        <p:spPr>
          <a:xfrm rot="0" flipH="0" flipV="0">
            <a:off x="4897272" y="164841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3" name="Freeform 34113"/>
          <p:cNvSpPr/>
          <p:nvPr/>
        </p:nvSpPr>
        <p:spPr>
          <a:xfrm rot="0" flipH="0" flipV="0">
            <a:off x="5026575" y="165035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4" name="Freeform 34114"/>
          <p:cNvSpPr/>
          <p:nvPr/>
        </p:nvSpPr>
        <p:spPr>
          <a:xfrm rot="0" flipH="0" flipV="0">
            <a:off x="5131912" y="165035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5" name="Freeform 34115"/>
          <p:cNvSpPr/>
          <p:nvPr/>
        </p:nvSpPr>
        <p:spPr>
          <a:xfrm rot="0" flipH="0" flipV="0">
            <a:off x="5240272" y="164841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6" name="Freeform 34116"/>
          <p:cNvSpPr/>
          <p:nvPr/>
        </p:nvSpPr>
        <p:spPr>
          <a:xfrm rot="0" flipH="0" flipV="0">
            <a:off x="5352303" y="1648414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7" name="Freeform 34117"/>
          <p:cNvSpPr/>
          <p:nvPr/>
        </p:nvSpPr>
        <p:spPr>
          <a:xfrm rot="0" flipH="0" flipV="0">
            <a:off x="5458936" y="1650357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8" name="Freeform 34118"/>
          <p:cNvSpPr/>
          <p:nvPr/>
        </p:nvSpPr>
        <p:spPr>
          <a:xfrm rot="0" flipH="0" flipV="0">
            <a:off x="5549160" y="165035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9" name="Freeform 34119"/>
          <p:cNvSpPr/>
          <p:nvPr/>
        </p:nvSpPr>
        <p:spPr>
          <a:xfrm rot="0" flipH="0" flipV="0">
            <a:off x="5657521" y="1650357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0" name="Freeform 34120"/>
          <p:cNvSpPr/>
          <p:nvPr/>
        </p:nvSpPr>
        <p:spPr>
          <a:xfrm rot="0" flipH="0" flipV="0">
            <a:off x="5842309" y="165035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1" name="Freeform 34121"/>
          <p:cNvSpPr/>
          <p:nvPr/>
        </p:nvSpPr>
        <p:spPr>
          <a:xfrm rot="0" flipH="0" flipV="0">
            <a:off x="5954340" y="1648414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2" name="Freeform 34122"/>
          <p:cNvSpPr/>
          <p:nvPr/>
        </p:nvSpPr>
        <p:spPr>
          <a:xfrm rot="0" flipH="0" flipV="0">
            <a:off x="6104800" y="164841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3" name="Freeform 34123"/>
          <p:cNvSpPr/>
          <p:nvPr/>
        </p:nvSpPr>
        <p:spPr>
          <a:xfrm rot="0" flipH="0" flipV="0">
            <a:off x="6202323" y="1650357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4" name="Freeform 34124"/>
          <p:cNvSpPr/>
          <p:nvPr/>
        </p:nvSpPr>
        <p:spPr>
          <a:xfrm rot="0" flipH="0" flipV="0">
            <a:off x="6320182" y="1650357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5" name="Freeform 34125"/>
          <p:cNvSpPr/>
          <p:nvPr/>
        </p:nvSpPr>
        <p:spPr>
          <a:xfrm rot="0" flipH="0" flipV="0">
            <a:off x="6454451" y="1650357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6" name="Freeform 34126"/>
          <p:cNvSpPr/>
          <p:nvPr/>
        </p:nvSpPr>
        <p:spPr>
          <a:xfrm rot="0" flipH="0" flipV="0">
            <a:off x="6574685" y="1650357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7" name="Freeform 34127"/>
          <p:cNvSpPr/>
          <p:nvPr/>
        </p:nvSpPr>
        <p:spPr>
          <a:xfrm rot="0" flipH="0" flipV="0">
            <a:off x="6736157" y="1594223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8" name="Freeform 34128"/>
          <p:cNvSpPr/>
          <p:nvPr/>
        </p:nvSpPr>
        <p:spPr>
          <a:xfrm rot="0" flipH="0" flipV="0">
            <a:off x="6856176" y="164841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9" name="Freeform 34129"/>
          <p:cNvSpPr/>
          <p:nvPr/>
        </p:nvSpPr>
        <p:spPr>
          <a:xfrm rot="0" flipH="0" flipV="0">
            <a:off x="6971423" y="1650357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0" name="Freeform 34130"/>
          <p:cNvSpPr/>
          <p:nvPr/>
        </p:nvSpPr>
        <p:spPr>
          <a:xfrm rot="0" flipH="0" flipV="0">
            <a:off x="7087988" y="164841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1" name="Freeform 34131"/>
          <p:cNvSpPr/>
          <p:nvPr/>
        </p:nvSpPr>
        <p:spPr>
          <a:xfrm rot="0" flipH="0" flipV="0">
            <a:off x="7199392" y="164841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2" name="Freeform 34132"/>
          <p:cNvSpPr/>
          <p:nvPr/>
        </p:nvSpPr>
        <p:spPr>
          <a:xfrm rot="0" flipH="0" flipV="0">
            <a:off x="7360432" y="1596382"/>
            <a:ext cx="87223" cy="15113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3" name="Freeform 34133"/>
          <p:cNvSpPr/>
          <p:nvPr/>
        </p:nvSpPr>
        <p:spPr>
          <a:xfrm rot="0" flipH="0" flipV="0">
            <a:off x="7469655" y="1594655"/>
            <a:ext cx="95427" cy="154584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4" name="Freeform 34134"/>
          <p:cNvSpPr/>
          <p:nvPr/>
        </p:nvSpPr>
        <p:spPr>
          <a:xfrm rot="0" flipH="0" flipV="0">
            <a:off x="7593129" y="1594655"/>
            <a:ext cx="95427" cy="154584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5" name="Freeform 34135"/>
          <p:cNvSpPr/>
          <p:nvPr/>
        </p:nvSpPr>
        <p:spPr>
          <a:xfrm rot="0" flipH="0" flipV="0">
            <a:off x="7770361" y="1650357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6" name="Freeform 34136"/>
          <p:cNvSpPr/>
          <p:nvPr/>
        </p:nvSpPr>
        <p:spPr>
          <a:xfrm rot="0" flipH="0" flipV="0">
            <a:off x="7894914" y="1650357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7" name="Freeform 34137"/>
          <p:cNvSpPr/>
          <p:nvPr/>
        </p:nvSpPr>
        <p:spPr>
          <a:xfrm rot="0" flipH="0" flipV="0">
            <a:off x="8018387" y="165035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8" name="Freeform 34138"/>
          <p:cNvSpPr/>
          <p:nvPr/>
        </p:nvSpPr>
        <p:spPr>
          <a:xfrm rot="0" flipH="0" flipV="0">
            <a:off x="8132576" y="1731535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9" name="Freeform 34139"/>
          <p:cNvSpPr/>
          <p:nvPr/>
        </p:nvSpPr>
        <p:spPr>
          <a:xfrm rot="0" flipH="0" flipV="0">
            <a:off x="8217857" y="164841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0" name="Freeform 34140"/>
          <p:cNvSpPr/>
          <p:nvPr/>
        </p:nvSpPr>
        <p:spPr>
          <a:xfrm rot="0" flipH="0" flipV="0">
            <a:off x="8319546" y="1650357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1" name="Freeform 34141"/>
          <p:cNvSpPr/>
          <p:nvPr/>
        </p:nvSpPr>
        <p:spPr>
          <a:xfrm rot="0" flipH="0" flipV="0">
            <a:off x="8430281" y="1594223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2" name="Freeform 34142"/>
          <p:cNvSpPr/>
          <p:nvPr/>
        </p:nvSpPr>
        <p:spPr>
          <a:xfrm rot="0" flipH="0" flipV="0">
            <a:off x="8551811" y="1731535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3" name="Freeform 34143"/>
          <p:cNvSpPr/>
          <p:nvPr/>
        </p:nvSpPr>
        <p:spPr>
          <a:xfrm rot="0" flipH="0" flipV="0">
            <a:off x="2537053" y="1891453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4" name="Freeform 34144"/>
          <p:cNvSpPr/>
          <p:nvPr/>
        </p:nvSpPr>
        <p:spPr>
          <a:xfrm rot="0" flipH="0" flipV="0">
            <a:off x="2677388" y="1891668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5" name="Freeform 34145"/>
          <p:cNvSpPr/>
          <p:nvPr/>
        </p:nvSpPr>
        <p:spPr>
          <a:xfrm rot="0" flipH="0" flipV="0">
            <a:off x="2775407" y="188972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6" name="Freeform 34146"/>
          <p:cNvSpPr/>
          <p:nvPr/>
        </p:nvSpPr>
        <p:spPr>
          <a:xfrm rot="0" flipH="0" flipV="0">
            <a:off x="2889402" y="1891668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7" name="Freeform 34147"/>
          <p:cNvSpPr/>
          <p:nvPr/>
        </p:nvSpPr>
        <p:spPr>
          <a:xfrm rot="0" flipH="0" flipV="0">
            <a:off x="2991091" y="188972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8" name="Freeform 34148"/>
          <p:cNvSpPr/>
          <p:nvPr/>
        </p:nvSpPr>
        <p:spPr>
          <a:xfrm rot="0" flipH="0" flipV="0">
            <a:off x="3111131" y="189166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9" name="Freeform 34149"/>
          <p:cNvSpPr/>
          <p:nvPr/>
        </p:nvSpPr>
        <p:spPr>
          <a:xfrm rot="0" flipH="0" flipV="0">
            <a:off x="3230740" y="189166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0" name="Freeform 34150"/>
          <p:cNvSpPr/>
          <p:nvPr/>
        </p:nvSpPr>
        <p:spPr>
          <a:xfrm rot="0" flipH="0" flipV="0">
            <a:off x="3345167" y="188972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1" name="Freeform 34151"/>
          <p:cNvSpPr/>
          <p:nvPr/>
        </p:nvSpPr>
        <p:spPr>
          <a:xfrm rot="0" flipH="0" flipV="0">
            <a:off x="3515944" y="1891668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2" name="Freeform 34152"/>
          <p:cNvSpPr/>
          <p:nvPr/>
        </p:nvSpPr>
        <p:spPr>
          <a:xfrm rot="0" flipH="0" flipV="0">
            <a:off x="3581750" y="188972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3" name="Freeform 34153"/>
          <p:cNvSpPr/>
          <p:nvPr/>
        </p:nvSpPr>
        <p:spPr>
          <a:xfrm rot="0" flipH="0" flipV="0">
            <a:off x="3691859" y="1891668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4" name="Freeform 34154"/>
          <p:cNvSpPr/>
          <p:nvPr/>
        </p:nvSpPr>
        <p:spPr>
          <a:xfrm rot="0" flipH="0" flipV="0">
            <a:off x="3812547" y="188972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5" name="Freeform 34155"/>
          <p:cNvSpPr/>
          <p:nvPr/>
        </p:nvSpPr>
        <p:spPr>
          <a:xfrm rot="0" flipH="0" flipV="0">
            <a:off x="3913804" y="1972847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6" name="Rectangle 34156"/>
          <p:cNvSpPr/>
          <p:nvPr/>
        </p:nvSpPr>
        <p:spPr>
          <a:xfrm rot="0" flipH="0" flipV="0">
            <a:off x="2519997" y="2712715"/>
            <a:ext cx="5713059" cy="525759"/>
          </a:xfrm>
          <a:prstGeom prst="rect">
            <a:avLst/>
          </a:prstGeom>
        </p:spPr>
      </p:sp>
      <p:sp>
        <p:nvSpPr>
          <p:cNvPr id="34157" name="Freeform 34157"/>
          <p:cNvSpPr/>
          <p:nvPr/>
        </p:nvSpPr>
        <p:spPr>
          <a:xfrm rot="0" flipH="0" flipV="0">
            <a:off x="2543962" y="2560937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8" name="Freeform 34158"/>
          <p:cNvSpPr/>
          <p:nvPr/>
        </p:nvSpPr>
        <p:spPr>
          <a:xfrm rot="0" flipH="0" flipV="0">
            <a:off x="2714933" y="2559857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9" name="Freeform 34159"/>
          <p:cNvSpPr/>
          <p:nvPr/>
        </p:nvSpPr>
        <p:spPr>
          <a:xfrm rot="0" flipH="0" flipV="0">
            <a:off x="2832145" y="2559857"/>
            <a:ext cx="95427" cy="154584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0" name="Freeform 34160"/>
          <p:cNvSpPr/>
          <p:nvPr/>
        </p:nvSpPr>
        <p:spPr>
          <a:xfrm rot="0" flipH="0" flipV="0">
            <a:off x="2951301" y="2560289"/>
            <a:ext cx="42100" cy="152425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1" name="Freeform 34161"/>
          <p:cNvSpPr/>
          <p:nvPr/>
        </p:nvSpPr>
        <p:spPr>
          <a:xfrm rot="0" flipH="0" flipV="0">
            <a:off x="3032241" y="2559642"/>
            <a:ext cx="96291" cy="155016"/>
          </a:xfrm>
          <a:custGeom>
            <a:pathLst>
              <a:path w="5664200" h="9118600">
                <a:moveTo>
                  <a:pt x="5664200" y="3302000"/>
                </a:moveTo>
                <a:cubicBezTo>
                  <a:pt x="5664200" y="1485900"/>
                  <a:pt x="4724400" y="0"/>
                  <a:pt x="2743200" y="0"/>
                </a:cubicBezTo>
                <a:cubicBezTo>
                  <a:pt x="1397000" y="0"/>
                  <a:pt x="0" y="1130300"/>
                  <a:pt x="0" y="2794000"/>
                </a:cubicBezTo>
                <a:cubicBezTo>
                  <a:pt x="0" y="4292600"/>
                  <a:pt x="1054100" y="5511800"/>
                  <a:pt x="2641600" y="5511800"/>
                </a:cubicBezTo>
                <a:cubicBezTo>
                  <a:pt x="3771900" y="5511800"/>
                  <a:pt x="4559300" y="4940300"/>
                  <a:pt x="4902200" y="4152900"/>
                </a:cubicBezTo>
                <a:cubicBezTo>
                  <a:pt x="4673600" y="6629400"/>
                  <a:pt x="3175000" y="8216900"/>
                  <a:pt x="1079500" y="8597900"/>
                </a:cubicBezTo>
                <a:lnTo>
                  <a:pt x="1320800" y="9118600"/>
                </a:lnTo>
                <a:cubicBezTo>
                  <a:pt x="3784600" y="8775700"/>
                  <a:pt x="5664200" y="6629400"/>
                  <a:pt x="5664200" y="3302000"/>
                </a:cubicBezTo>
                <a:close/>
                <a:moveTo>
                  <a:pt x="4965700" y="3302000"/>
                </a:moveTo>
                <a:cubicBezTo>
                  <a:pt x="4775200" y="4051300"/>
                  <a:pt x="4038600" y="4889500"/>
                  <a:pt x="2806700" y="4889500"/>
                </a:cubicBezTo>
                <a:cubicBezTo>
                  <a:pt x="1422400" y="4889500"/>
                  <a:pt x="698500" y="3848100"/>
                  <a:pt x="698500" y="2743200"/>
                </a:cubicBezTo>
                <a:cubicBezTo>
                  <a:pt x="698500" y="1600200"/>
                  <a:pt x="1676400" y="660400"/>
                  <a:pt x="2768600" y="660400"/>
                </a:cubicBezTo>
                <a:cubicBezTo>
                  <a:pt x="4305300" y="660400"/>
                  <a:pt x="4965700" y="1955800"/>
                  <a:pt x="4965700" y="3302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2" name="Freeform 34162"/>
          <p:cNvSpPr/>
          <p:nvPr/>
        </p:nvSpPr>
        <p:spPr>
          <a:xfrm rot="0" flipH="0" flipV="0">
            <a:off x="3207962" y="2615560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3" name="Freeform 34163"/>
          <p:cNvSpPr/>
          <p:nvPr/>
        </p:nvSpPr>
        <p:spPr>
          <a:xfrm rot="0" flipH="0" flipV="0">
            <a:off x="3273790" y="261361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4" name="Freeform 34164"/>
          <p:cNvSpPr/>
          <p:nvPr/>
        </p:nvSpPr>
        <p:spPr>
          <a:xfrm rot="0" flipH="0" flipV="0">
            <a:off x="3383899" y="261556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5" name="Freeform 34165"/>
          <p:cNvSpPr/>
          <p:nvPr/>
        </p:nvSpPr>
        <p:spPr>
          <a:xfrm rot="0" flipH="0" flipV="0">
            <a:off x="3498089" y="261556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6" name="Freeform 34166"/>
          <p:cNvSpPr/>
          <p:nvPr/>
        </p:nvSpPr>
        <p:spPr>
          <a:xfrm rot="0" flipH="0" flipV="0">
            <a:off x="3666685" y="26155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7" name="Freeform 34167"/>
          <p:cNvSpPr/>
          <p:nvPr/>
        </p:nvSpPr>
        <p:spPr>
          <a:xfrm rot="0" flipH="0" flipV="0">
            <a:off x="3778716" y="261361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8" name="Freeform 34168"/>
          <p:cNvSpPr/>
          <p:nvPr/>
        </p:nvSpPr>
        <p:spPr>
          <a:xfrm rot="0" flipH="0" flipV="0">
            <a:off x="3879303" y="2615560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9" name="Freeform 34169"/>
          <p:cNvSpPr/>
          <p:nvPr/>
        </p:nvSpPr>
        <p:spPr>
          <a:xfrm rot="0" flipH="0" flipV="0">
            <a:off x="3987880" y="26155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0" name="Freeform 34170"/>
          <p:cNvSpPr/>
          <p:nvPr/>
        </p:nvSpPr>
        <p:spPr>
          <a:xfrm rot="0" flipH="0" flipV="0">
            <a:off x="4109194" y="26155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1" name="Freeform 34171"/>
          <p:cNvSpPr/>
          <p:nvPr/>
        </p:nvSpPr>
        <p:spPr>
          <a:xfrm rot="0" flipH="0" flipV="0">
            <a:off x="4221224" y="261361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2" name="Freeform 34172"/>
          <p:cNvSpPr/>
          <p:nvPr/>
        </p:nvSpPr>
        <p:spPr>
          <a:xfrm rot="0" flipH="0" flipV="0">
            <a:off x="4319653" y="261556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3" name="Freeform 34173"/>
          <p:cNvSpPr/>
          <p:nvPr/>
        </p:nvSpPr>
        <p:spPr>
          <a:xfrm rot="0" flipH="0" flipV="0">
            <a:off x="4474648" y="261361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4" name="Freeform 34174"/>
          <p:cNvSpPr/>
          <p:nvPr/>
        </p:nvSpPr>
        <p:spPr>
          <a:xfrm rot="0" flipH="0" flipV="0">
            <a:off x="4630722" y="2560289"/>
            <a:ext cx="42100" cy="152425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5" name="Freeform 34175"/>
          <p:cNvSpPr/>
          <p:nvPr/>
        </p:nvSpPr>
        <p:spPr>
          <a:xfrm rot="0" flipH="0" flipV="0">
            <a:off x="4769092" y="26155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6" name="Freeform 34176"/>
          <p:cNvSpPr/>
          <p:nvPr/>
        </p:nvSpPr>
        <p:spPr>
          <a:xfrm rot="0" flipH="0" flipV="0">
            <a:off x="4890406" y="2613617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7" name="Freeform 34177"/>
          <p:cNvSpPr/>
          <p:nvPr/>
        </p:nvSpPr>
        <p:spPr>
          <a:xfrm rot="0" flipH="0" flipV="0">
            <a:off x="5038298" y="261556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8" name="Freeform 34178"/>
          <p:cNvSpPr/>
          <p:nvPr/>
        </p:nvSpPr>
        <p:spPr>
          <a:xfrm rot="0" flipH="0" flipV="0">
            <a:off x="5153567" y="261556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9" name="Freeform 34179"/>
          <p:cNvSpPr/>
          <p:nvPr/>
        </p:nvSpPr>
        <p:spPr>
          <a:xfrm rot="0" flipH="0" flipV="0">
            <a:off x="5308130" y="2560289"/>
            <a:ext cx="42100" cy="152425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0" name="Freeform 34180"/>
          <p:cNvSpPr/>
          <p:nvPr/>
        </p:nvSpPr>
        <p:spPr>
          <a:xfrm rot="0" flipH="0" flipV="0">
            <a:off x="5390366" y="2559642"/>
            <a:ext cx="96075" cy="155016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1" name="Freeform 34181"/>
          <p:cNvSpPr/>
          <p:nvPr/>
        </p:nvSpPr>
        <p:spPr>
          <a:xfrm rot="0" flipH="0" flipV="0">
            <a:off x="5507146" y="2560289"/>
            <a:ext cx="42100" cy="152425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2" name="Freeform 34182"/>
          <p:cNvSpPr/>
          <p:nvPr/>
        </p:nvSpPr>
        <p:spPr>
          <a:xfrm rot="0" flipH="0" flipV="0">
            <a:off x="5645517" y="261556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3" name="Freeform 34183"/>
          <p:cNvSpPr/>
          <p:nvPr/>
        </p:nvSpPr>
        <p:spPr>
          <a:xfrm rot="0" flipH="0" flipV="0">
            <a:off x="5738354" y="261361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4" name="Freeform 34184"/>
          <p:cNvSpPr/>
          <p:nvPr/>
        </p:nvSpPr>
        <p:spPr>
          <a:xfrm rot="0" flipH="0" flipV="0">
            <a:off x="5867656" y="261556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5" name="Freeform 34185"/>
          <p:cNvSpPr/>
          <p:nvPr/>
        </p:nvSpPr>
        <p:spPr>
          <a:xfrm rot="0" flipH="0" flipV="0">
            <a:off x="6001924" y="261556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6" name="Freeform 34186"/>
          <p:cNvSpPr/>
          <p:nvPr/>
        </p:nvSpPr>
        <p:spPr>
          <a:xfrm rot="0" flipH="0" flipV="0">
            <a:off x="6112875" y="261361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7" name="Freeform 34187"/>
          <p:cNvSpPr/>
          <p:nvPr/>
        </p:nvSpPr>
        <p:spPr>
          <a:xfrm rot="0" flipH="0" flipV="0">
            <a:off x="6219508" y="26155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8" name="Freeform 34188"/>
          <p:cNvSpPr/>
          <p:nvPr/>
        </p:nvSpPr>
        <p:spPr>
          <a:xfrm rot="0" flipH="0" flipV="0">
            <a:off x="6339095" y="26155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9" name="Freeform 34189"/>
          <p:cNvSpPr/>
          <p:nvPr/>
        </p:nvSpPr>
        <p:spPr>
          <a:xfrm rot="0" flipH="0" flipV="0">
            <a:off x="6452205" y="261556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0" name="Freeform 34190"/>
          <p:cNvSpPr/>
          <p:nvPr/>
        </p:nvSpPr>
        <p:spPr>
          <a:xfrm rot="0" flipH="0" flipV="0">
            <a:off x="6614109" y="261556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1" name="Freeform 34191"/>
          <p:cNvSpPr/>
          <p:nvPr/>
        </p:nvSpPr>
        <p:spPr>
          <a:xfrm rot="0" flipH="0" flipV="0">
            <a:off x="6732616" y="261361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2" name="Freeform 34192"/>
          <p:cNvSpPr/>
          <p:nvPr/>
        </p:nvSpPr>
        <p:spPr>
          <a:xfrm rot="0" flipH="0" flipV="0">
            <a:off x="6852203" y="26155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3" name="Freeform 34193"/>
          <p:cNvSpPr/>
          <p:nvPr/>
        </p:nvSpPr>
        <p:spPr>
          <a:xfrm rot="0" flipH="0" flipV="0">
            <a:off x="6973518" y="26155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4" name="Freeform 34194"/>
          <p:cNvSpPr/>
          <p:nvPr/>
        </p:nvSpPr>
        <p:spPr>
          <a:xfrm rot="0" flipH="0" flipV="0">
            <a:off x="7084900" y="261556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5" name="Freeform 34195"/>
          <p:cNvSpPr/>
          <p:nvPr/>
        </p:nvSpPr>
        <p:spPr>
          <a:xfrm rot="0" flipH="0" flipV="0">
            <a:off x="7186352" y="261556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6" name="Freeform 34196"/>
          <p:cNvSpPr/>
          <p:nvPr/>
        </p:nvSpPr>
        <p:spPr>
          <a:xfrm rot="0" flipH="0" flipV="0">
            <a:off x="7302268" y="261361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7" name="Freeform 34197"/>
          <p:cNvSpPr/>
          <p:nvPr/>
        </p:nvSpPr>
        <p:spPr>
          <a:xfrm rot="0" flipH="0" flipV="0">
            <a:off x="7445604" y="261556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8" name="Freeform 34198"/>
          <p:cNvSpPr/>
          <p:nvPr/>
        </p:nvSpPr>
        <p:spPr>
          <a:xfrm rot="0" flipH="0" flipV="0">
            <a:off x="7557419" y="2615560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9" name="Freeform 34199"/>
          <p:cNvSpPr/>
          <p:nvPr/>
        </p:nvSpPr>
        <p:spPr>
          <a:xfrm rot="0" flipH="0" flipV="0">
            <a:off x="7658438" y="261361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0" name="Freeform 34200"/>
          <p:cNvSpPr/>
          <p:nvPr/>
        </p:nvSpPr>
        <p:spPr>
          <a:xfrm rot="0" flipH="0" flipV="0">
            <a:off x="7758163" y="261361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1" name="Freeform 34201"/>
          <p:cNvSpPr/>
          <p:nvPr/>
        </p:nvSpPr>
        <p:spPr>
          <a:xfrm rot="0" flipH="0" flipV="0">
            <a:off x="7856592" y="261556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2" name="Freeform 34202"/>
          <p:cNvSpPr/>
          <p:nvPr/>
        </p:nvSpPr>
        <p:spPr>
          <a:xfrm rot="0" flipH="0" flipV="0">
            <a:off x="7964952" y="26155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3" name="Freeform 34203"/>
          <p:cNvSpPr/>
          <p:nvPr/>
        </p:nvSpPr>
        <p:spPr>
          <a:xfrm rot="0" flipH="0" flipV="0">
            <a:off x="8079357" y="261361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4" name="Freeform 34204"/>
          <p:cNvSpPr/>
          <p:nvPr/>
        </p:nvSpPr>
        <p:spPr>
          <a:xfrm rot="0" flipH="0" flipV="0">
            <a:off x="2537053" y="285663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5" name="Freeform 34205"/>
          <p:cNvSpPr/>
          <p:nvPr/>
        </p:nvSpPr>
        <p:spPr>
          <a:xfrm rot="0" flipH="0" flipV="0">
            <a:off x="2691638" y="285490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6" name="Freeform 34206"/>
          <p:cNvSpPr/>
          <p:nvPr/>
        </p:nvSpPr>
        <p:spPr>
          <a:xfrm rot="0" flipH="0" flipV="0">
            <a:off x="2804337" y="285490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7" name="Freeform 34207"/>
          <p:cNvSpPr/>
          <p:nvPr/>
        </p:nvSpPr>
        <p:spPr>
          <a:xfrm rot="0" flipH="0" flipV="0">
            <a:off x="2916821" y="285490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8" name="Freeform 34208"/>
          <p:cNvSpPr/>
          <p:nvPr/>
        </p:nvSpPr>
        <p:spPr>
          <a:xfrm rot="0" flipH="0" flipV="0">
            <a:off x="3013760" y="2856849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9" name="Freeform 34209"/>
          <p:cNvSpPr/>
          <p:nvPr/>
        </p:nvSpPr>
        <p:spPr>
          <a:xfrm rot="0" flipH="0" flipV="0">
            <a:off x="3137255" y="285684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0" name="Freeform 34210"/>
          <p:cNvSpPr/>
          <p:nvPr/>
        </p:nvSpPr>
        <p:spPr>
          <a:xfrm rot="0" flipH="0" flipV="0">
            <a:off x="3250387" y="2854906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1" name="Freeform 34211"/>
          <p:cNvSpPr/>
          <p:nvPr/>
        </p:nvSpPr>
        <p:spPr>
          <a:xfrm rot="0" flipH="0" flipV="0">
            <a:off x="3349917" y="285490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2" name="Freeform 34212"/>
          <p:cNvSpPr/>
          <p:nvPr/>
        </p:nvSpPr>
        <p:spPr>
          <a:xfrm rot="0" flipH="0" flipV="0">
            <a:off x="3456571" y="2856849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3" name="Freeform 34213"/>
          <p:cNvSpPr/>
          <p:nvPr/>
        </p:nvSpPr>
        <p:spPr>
          <a:xfrm rot="0" flipH="0" flipV="0">
            <a:off x="3577259" y="285684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4" name="Freeform 34214"/>
          <p:cNvSpPr/>
          <p:nvPr/>
        </p:nvSpPr>
        <p:spPr>
          <a:xfrm rot="0" flipH="0" flipV="0">
            <a:off x="3698595" y="285684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5" name="Freeform 34215"/>
          <p:cNvSpPr/>
          <p:nvPr/>
        </p:nvSpPr>
        <p:spPr>
          <a:xfrm rot="0" flipH="0" flipV="0">
            <a:off x="3863111" y="285490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6" name="Freeform 34216"/>
          <p:cNvSpPr/>
          <p:nvPr/>
        </p:nvSpPr>
        <p:spPr>
          <a:xfrm rot="0" flipH="0" flipV="0">
            <a:off x="3969765" y="285684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7" name="Freeform 34217"/>
          <p:cNvSpPr/>
          <p:nvPr/>
        </p:nvSpPr>
        <p:spPr>
          <a:xfrm rot="0" flipH="0" flipV="0">
            <a:off x="4062538" y="285490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8" name="Freeform 34218"/>
          <p:cNvSpPr/>
          <p:nvPr/>
        </p:nvSpPr>
        <p:spPr>
          <a:xfrm rot="0" flipH="0" flipV="0">
            <a:off x="4163147" y="285490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9" name="Freeform 34219"/>
          <p:cNvSpPr/>
          <p:nvPr/>
        </p:nvSpPr>
        <p:spPr>
          <a:xfrm rot="0" flipH="0" flipV="0">
            <a:off x="4269154" y="2856849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0" name="Freeform 34220"/>
          <p:cNvSpPr/>
          <p:nvPr/>
        </p:nvSpPr>
        <p:spPr>
          <a:xfrm rot="0" flipH="0" flipV="0">
            <a:off x="4385740" y="285490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1" name="Freeform 34221"/>
          <p:cNvSpPr/>
          <p:nvPr/>
        </p:nvSpPr>
        <p:spPr>
          <a:xfrm rot="0" flipH="0" flipV="0">
            <a:off x="4505780" y="285490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2" name="Freeform 34222"/>
          <p:cNvSpPr/>
          <p:nvPr/>
        </p:nvSpPr>
        <p:spPr>
          <a:xfrm rot="0" flipH="0" flipV="0">
            <a:off x="4617833" y="285490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3" name="Freeform 34223"/>
          <p:cNvSpPr/>
          <p:nvPr/>
        </p:nvSpPr>
        <p:spPr>
          <a:xfrm rot="0" flipH="0" flipV="0">
            <a:off x="4710237" y="285684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4" name="Freeform 34224"/>
          <p:cNvSpPr/>
          <p:nvPr/>
        </p:nvSpPr>
        <p:spPr>
          <a:xfrm rot="0" flipH="0" flipV="0">
            <a:off x="4808256" y="285490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5" name="Freeform 34225"/>
          <p:cNvSpPr/>
          <p:nvPr/>
        </p:nvSpPr>
        <p:spPr>
          <a:xfrm rot="0" flipH="0" flipV="0">
            <a:off x="4937580" y="285490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6" name="Freeform 34226"/>
          <p:cNvSpPr/>
          <p:nvPr/>
        </p:nvSpPr>
        <p:spPr>
          <a:xfrm rot="0" flipH="0" flipV="0">
            <a:off x="5049633" y="285490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7" name="Freeform 34227"/>
          <p:cNvSpPr/>
          <p:nvPr/>
        </p:nvSpPr>
        <p:spPr>
          <a:xfrm rot="0" flipH="0" flipV="0">
            <a:off x="5149810" y="2938891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8" name="Freeform 34228"/>
          <p:cNvSpPr/>
          <p:nvPr/>
        </p:nvSpPr>
        <p:spPr>
          <a:xfrm rot="0" flipH="0" flipV="0">
            <a:off x="5239624" y="285684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9" name="Freeform 34229"/>
          <p:cNvSpPr/>
          <p:nvPr/>
        </p:nvSpPr>
        <p:spPr>
          <a:xfrm rot="0" flipH="0" flipV="0">
            <a:off x="5352756" y="2854906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0" name="Freeform 34230"/>
          <p:cNvSpPr/>
          <p:nvPr/>
        </p:nvSpPr>
        <p:spPr>
          <a:xfrm rot="0" flipH="0" flipV="0">
            <a:off x="5510579" y="285684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1" name="Freeform 34231"/>
          <p:cNvSpPr/>
          <p:nvPr/>
        </p:nvSpPr>
        <p:spPr>
          <a:xfrm rot="0" flipH="0" flipV="0">
            <a:off x="5603416" y="285490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2" name="Freeform 34232"/>
          <p:cNvSpPr/>
          <p:nvPr/>
        </p:nvSpPr>
        <p:spPr>
          <a:xfrm rot="0" flipH="0" flipV="0">
            <a:off x="5714605" y="285684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3" name="Freeform 34233"/>
          <p:cNvSpPr/>
          <p:nvPr/>
        </p:nvSpPr>
        <p:spPr>
          <a:xfrm rot="0" flipH="0" flipV="0">
            <a:off x="5812623" y="285490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4" name="Freeform 34234"/>
          <p:cNvSpPr/>
          <p:nvPr/>
        </p:nvSpPr>
        <p:spPr>
          <a:xfrm rot="0" flipH="0" flipV="0">
            <a:off x="5941947" y="285490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5" name="Freeform 34235"/>
          <p:cNvSpPr/>
          <p:nvPr/>
        </p:nvSpPr>
        <p:spPr>
          <a:xfrm rot="0" flipH="0" flipV="0">
            <a:off x="6061556" y="285684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6" name="Freeform 34236"/>
          <p:cNvSpPr/>
          <p:nvPr/>
        </p:nvSpPr>
        <p:spPr>
          <a:xfrm rot="0" flipH="0" flipV="0">
            <a:off x="6185266" y="2856849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7" name="Freeform 34237"/>
          <p:cNvSpPr/>
          <p:nvPr/>
        </p:nvSpPr>
        <p:spPr>
          <a:xfrm rot="0" flipH="0" flipV="0">
            <a:off x="6345896" y="2800931"/>
            <a:ext cx="90030" cy="155016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8" name="Freeform 34238"/>
          <p:cNvSpPr/>
          <p:nvPr/>
        </p:nvSpPr>
        <p:spPr>
          <a:xfrm rot="0" flipH="0" flipV="0">
            <a:off x="6460971" y="2800931"/>
            <a:ext cx="90030" cy="155016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9" name="Freeform 34239"/>
          <p:cNvSpPr/>
          <p:nvPr/>
        </p:nvSpPr>
        <p:spPr>
          <a:xfrm rot="0" flipH="0" flipV="0">
            <a:off x="6634122" y="285684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0" name="Freeform 34240"/>
          <p:cNvSpPr/>
          <p:nvPr/>
        </p:nvSpPr>
        <p:spPr>
          <a:xfrm rot="0" flipH="0" flipV="0">
            <a:off x="6726959" y="285490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1" name="Freeform 34241"/>
          <p:cNvSpPr/>
          <p:nvPr/>
        </p:nvSpPr>
        <p:spPr>
          <a:xfrm rot="0" flipH="0" flipV="0">
            <a:off x="6856284" y="285684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2" name="Freeform 34242"/>
          <p:cNvSpPr/>
          <p:nvPr/>
        </p:nvSpPr>
        <p:spPr>
          <a:xfrm rot="0" flipH="0" flipV="0">
            <a:off x="6990573" y="2856849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3" name="Freeform 34243"/>
          <p:cNvSpPr/>
          <p:nvPr/>
        </p:nvSpPr>
        <p:spPr>
          <a:xfrm rot="0" flipH="0" flipV="0">
            <a:off x="7101546" y="285490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4" name="Freeform 34244"/>
          <p:cNvSpPr/>
          <p:nvPr/>
        </p:nvSpPr>
        <p:spPr>
          <a:xfrm rot="0" flipH="0" flipV="0">
            <a:off x="7208201" y="285684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5" name="Freeform 34245"/>
          <p:cNvSpPr/>
          <p:nvPr/>
        </p:nvSpPr>
        <p:spPr>
          <a:xfrm rot="0" flipH="0" flipV="0">
            <a:off x="7327809" y="285684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6" name="Freeform 34246"/>
          <p:cNvSpPr/>
          <p:nvPr/>
        </p:nvSpPr>
        <p:spPr>
          <a:xfrm rot="0" flipH="0" flipV="0">
            <a:off x="7449145" y="285684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7" name="Freeform 34247"/>
          <p:cNvSpPr/>
          <p:nvPr/>
        </p:nvSpPr>
        <p:spPr>
          <a:xfrm rot="0" flipH="0" flipV="0">
            <a:off x="7607184" y="2856849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8" name="Freeform 34248"/>
          <p:cNvSpPr/>
          <p:nvPr/>
        </p:nvSpPr>
        <p:spPr>
          <a:xfrm rot="0" flipH="0" flipV="0">
            <a:off x="7709737" y="2856849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9" name="Freeform 34249"/>
          <p:cNvSpPr/>
          <p:nvPr/>
        </p:nvSpPr>
        <p:spPr>
          <a:xfrm rot="0" flipH="0" flipV="0">
            <a:off x="7852015" y="285490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0" name="Freeform 34250"/>
          <p:cNvSpPr/>
          <p:nvPr/>
        </p:nvSpPr>
        <p:spPr>
          <a:xfrm rot="0" flipH="0" flipV="0">
            <a:off x="2528849" y="3096196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1" name="Freeform 34251"/>
          <p:cNvSpPr/>
          <p:nvPr/>
        </p:nvSpPr>
        <p:spPr>
          <a:xfrm rot="0" flipH="0" flipV="0">
            <a:off x="2628357" y="309619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2" name="Freeform 34252"/>
          <p:cNvSpPr/>
          <p:nvPr/>
        </p:nvSpPr>
        <p:spPr>
          <a:xfrm rot="0" flipH="0" flipV="0">
            <a:off x="2734990" y="309813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3" name="Freeform 34253"/>
          <p:cNvSpPr/>
          <p:nvPr/>
        </p:nvSpPr>
        <p:spPr>
          <a:xfrm rot="0" flipH="0" flipV="0">
            <a:off x="2829749" y="3098139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4" name="Freeform 34254"/>
          <p:cNvSpPr/>
          <p:nvPr/>
        </p:nvSpPr>
        <p:spPr>
          <a:xfrm rot="0" flipH="0" flipV="0">
            <a:off x="2953222" y="3096196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5" name="Freeform 34255"/>
          <p:cNvSpPr/>
          <p:nvPr/>
        </p:nvSpPr>
        <p:spPr>
          <a:xfrm rot="0" flipH="0" flipV="0">
            <a:off x="3109080" y="3098139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6" name="Freeform 34256"/>
          <p:cNvSpPr/>
          <p:nvPr/>
        </p:nvSpPr>
        <p:spPr>
          <a:xfrm rot="0" flipH="0" flipV="0">
            <a:off x="3217656" y="309813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7" name="Freeform 34257"/>
          <p:cNvSpPr/>
          <p:nvPr/>
        </p:nvSpPr>
        <p:spPr>
          <a:xfrm rot="0" flipH="0" flipV="0">
            <a:off x="3329255" y="3098139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8" name="Freeform 34258"/>
          <p:cNvSpPr/>
          <p:nvPr/>
        </p:nvSpPr>
        <p:spPr>
          <a:xfrm rot="0" flipH="0" flipV="0">
            <a:off x="3452728" y="309813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9" name="Freeform 34259"/>
          <p:cNvSpPr/>
          <p:nvPr/>
        </p:nvSpPr>
        <p:spPr>
          <a:xfrm rot="0" flipH="0" flipV="0">
            <a:off x="3617438" y="3044164"/>
            <a:ext cx="89814" cy="153073"/>
          </a:xfrm>
          <a:custGeom>
            <a:pathLst>
              <a:path w="5283200" h="9004300">
                <a:moveTo>
                  <a:pt x="863600" y="4267200"/>
                </a:moveTo>
                <a:cubicBezTo>
                  <a:pt x="1193800" y="4140200"/>
                  <a:pt x="1714500" y="4038600"/>
                  <a:pt x="2209800" y="4038600"/>
                </a:cubicBezTo>
                <a:cubicBezTo>
                  <a:pt x="3644900" y="4038600"/>
                  <a:pt x="4584700" y="4953000"/>
                  <a:pt x="4584700" y="6159500"/>
                </a:cubicBezTo>
                <a:cubicBezTo>
                  <a:pt x="4584700" y="7429500"/>
                  <a:pt x="3695700" y="8343900"/>
                  <a:pt x="2540000" y="8343900"/>
                </a:cubicBezTo>
                <a:cubicBezTo>
                  <a:pt x="1765300" y="8343900"/>
                  <a:pt x="863600" y="7950200"/>
                  <a:pt x="393700" y="7124700"/>
                </a:cubicBezTo>
                <a:lnTo>
                  <a:pt x="0" y="7594600"/>
                </a:lnTo>
                <a:cubicBezTo>
                  <a:pt x="546100" y="8585200"/>
                  <a:pt x="1574800" y="9004300"/>
                  <a:pt x="2527300" y="9004300"/>
                </a:cubicBezTo>
                <a:cubicBezTo>
                  <a:pt x="4000500" y="9004300"/>
                  <a:pt x="5283200" y="7924800"/>
                  <a:pt x="5283200" y="6134100"/>
                </a:cubicBezTo>
                <a:cubicBezTo>
                  <a:pt x="5283200" y="4495800"/>
                  <a:pt x="4102100" y="3441700"/>
                  <a:pt x="2476500" y="3441700"/>
                </a:cubicBezTo>
                <a:cubicBezTo>
                  <a:pt x="2146300" y="3441700"/>
                  <a:pt x="1816100" y="3492500"/>
                  <a:pt x="1600200" y="3556000"/>
                </a:cubicBezTo>
                <a:lnTo>
                  <a:pt x="1981200" y="660400"/>
                </a:lnTo>
                <a:lnTo>
                  <a:pt x="5270500" y="660400"/>
                </a:lnTo>
                <a:lnTo>
                  <a:pt x="5270500" y="0"/>
                </a:lnTo>
                <a:lnTo>
                  <a:pt x="140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0" name="Freeform 34260"/>
          <p:cNvSpPr/>
          <p:nvPr/>
        </p:nvSpPr>
        <p:spPr>
          <a:xfrm rot="0" flipH="0" flipV="0">
            <a:off x="3731196" y="3042221"/>
            <a:ext cx="96075" cy="155016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1" name="Freeform 34261"/>
          <p:cNvSpPr/>
          <p:nvPr/>
        </p:nvSpPr>
        <p:spPr>
          <a:xfrm rot="0" flipH="0" flipV="0">
            <a:off x="3896986" y="3096196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2" name="Freeform 34262"/>
          <p:cNvSpPr/>
          <p:nvPr/>
        </p:nvSpPr>
        <p:spPr>
          <a:xfrm rot="0" flipH="0" flipV="0">
            <a:off x="4012039" y="309813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3" name="Freeform 34263"/>
          <p:cNvSpPr/>
          <p:nvPr/>
        </p:nvSpPr>
        <p:spPr>
          <a:xfrm rot="0" flipH="0" flipV="0">
            <a:off x="4104833" y="309619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4" name="Freeform 34264"/>
          <p:cNvSpPr/>
          <p:nvPr/>
        </p:nvSpPr>
        <p:spPr>
          <a:xfrm rot="0" flipH="0" flipV="0">
            <a:off x="4217511" y="3098139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5" name="Freeform 34265"/>
          <p:cNvSpPr/>
          <p:nvPr/>
        </p:nvSpPr>
        <p:spPr>
          <a:xfrm rot="0" flipH="0" flipV="0">
            <a:off x="4329110" y="309619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6" name="Freeform 34266"/>
          <p:cNvSpPr/>
          <p:nvPr/>
        </p:nvSpPr>
        <p:spPr>
          <a:xfrm rot="0" flipH="0" flipV="0">
            <a:off x="4458412" y="309619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7" name="Freeform 34267"/>
          <p:cNvSpPr/>
          <p:nvPr/>
        </p:nvSpPr>
        <p:spPr>
          <a:xfrm rot="0" flipH="0" flipV="0">
            <a:off x="4559863" y="309813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8" name="Freeform 34268"/>
          <p:cNvSpPr/>
          <p:nvPr/>
        </p:nvSpPr>
        <p:spPr>
          <a:xfrm rot="0" flipH="0" flipV="0">
            <a:off x="4668224" y="309813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9" name="Freeform 34269"/>
          <p:cNvSpPr/>
          <p:nvPr/>
        </p:nvSpPr>
        <p:spPr>
          <a:xfrm rot="0" flipH="0" flipV="0">
            <a:off x="4787811" y="309813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0" name="Freeform 34270"/>
          <p:cNvSpPr/>
          <p:nvPr/>
        </p:nvSpPr>
        <p:spPr>
          <a:xfrm rot="0" flipH="0" flipV="0">
            <a:off x="4911500" y="3098139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1" name="Freeform 34271"/>
          <p:cNvSpPr/>
          <p:nvPr/>
        </p:nvSpPr>
        <p:spPr>
          <a:xfrm rot="0" flipH="0" flipV="0">
            <a:off x="5079448" y="309813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2" name="Freeform 34272"/>
          <p:cNvSpPr/>
          <p:nvPr/>
        </p:nvSpPr>
        <p:spPr>
          <a:xfrm rot="0" flipH="0" flipV="0">
            <a:off x="5172264" y="309619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3" name="Freeform 34273"/>
          <p:cNvSpPr/>
          <p:nvPr/>
        </p:nvSpPr>
        <p:spPr>
          <a:xfrm rot="0" flipH="0" flipV="0">
            <a:off x="5301566" y="309813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4" name="Freeform 34274"/>
          <p:cNvSpPr/>
          <p:nvPr/>
        </p:nvSpPr>
        <p:spPr>
          <a:xfrm rot="0" flipH="0" flipV="0">
            <a:off x="5406904" y="309813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5" name="Freeform 34275"/>
          <p:cNvSpPr/>
          <p:nvPr/>
        </p:nvSpPr>
        <p:spPr>
          <a:xfrm rot="0" flipH="0" flipV="0">
            <a:off x="5515264" y="309619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6" name="Freeform 34276"/>
          <p:cNvSpPr/>
          <p:nvPr/>
        </p:nvSpPr>
        <p:spPr>
          <a:xfrm rot="0" flipH="0" flipV="0">
            <a:off x="5627295" y="309619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7" name="Freeform 34277"/>
          <p:cNvSpPr/>
          <p:nvPr/>
        </p:nvSpPr>
        <p:spPr>
          <a:xfrm rot="0" flipH="0" flipV="0">
            <a:off x="5733928" y="309813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8" name="Freeform 34278"/>
          <p:cNvSpPr/>
          <p:nvPr/>
        </p:nvSpPr>
        <p:spPr>
          <a:xfrm rot="0" flipH="0" flipV="0">
            <a:off x="5824152" y="309813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9" name="Freeform 34279"/>
          <p:cNvSpPr/>
          <p:nvPr/>
        </p:nvSpPr>
        <p:spPr>
          <a:xfrm rot="0" flipH="0" flipV="0">
            <a:off x="5922150" y="309619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0" name="Freeform 34280"/>
          <p:cNvSpPr/>
          <p:nvPr/>
        </p:nvSpPr>
        <p:spPr>
          <a:xfrm rot="0" flipH="0" flipV="0">
            <a:off x="6051452" y="3097923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1" name="Freeform 34281"/>
          <p:cNvSpPr/>
          <p:nvPr/>
        </p:nvSpPr>
        <p:spPr>
          <a:xfrm rot="0" flipH="0" flipV="0">
            <a:off x="6206014" y="3097923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2" name="Freeform 34282"/>
          <p:cNvSpPr/>
          <p:nvPr/>
        </p:nvSpPr>
        <p:spPr>
          <a:xfrm rot="0" flipH="0" flipV="0">
            <a:off x="6346328" y="309813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3" name="Freeform 34283"/>
          <p:cNvSpPr/>
          <p:nvPr/>
        </p:nvSpPr>
        <p:spPr>
          <a:xfrm rot="0" flipH="0" flipV="0">
            <a:off x="6444325" y="309619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4" name="Freeform 34284"/>
          <p:cNvSpPr/>
          <p:nvPr/>
        </p:nvSpPr>
        <p:spPr>
          <a:xfrm rot="0" flipH="0" flipV="0">
            <a:off x="6558298" y="3098139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5" name="Freeform 34285"/>
          <p:cNvSpPr/>
          <p:nvPr/>
        </p:nvSpPr>
        <p:spPr>
          <a:xfrm rot="0" flipH="0" flipV="0">
            <a:off x="6659966" y="309619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6" name="Freeform 34286"/>
          <p:cNvSpPr/>
          <p:nvPr/>
        </p:nvSpPr>
        <p:spPr>
          <a:xfrm rot="0" flipH="0" flipV="0">
            <a:off x="6779985" y="309813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7" name="Freeform 34287"/>
          <p:cNvSpPr/>
          <p:nvPr/>
        </p:nvSpPr>
        <p:spPr>
          <a:xfrm rot="0" flipH="0" flipV="0">
            <a:off x="6899572" y="309813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8" name="Freeform 34288"/>
          <p:cNvSpPr/>
          <p:nvPr/>
        </p:nvSpPr>
        <p:spPr>
          <a:xfrm rot="0" flipH="0" flipV="0">
            <a:off x="7013977" y="309619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9" name="Freeform 34289"/>
          <p:cNvSpPr/>
          <p:nvPr/>
        </p:nvSpPr>
        <p:spPr>
          <a:xfrm rot="0" flipH="0" flipV="0">
            <a:off x="7177392" y="3044164"/>
            <a:ext cx="89814" cy="153073"/>
          </a:xfrm>
          <a:custGeom>
            <a:pathLst>
              <a:path w="5283200" h="9004300">
                <a:moveTo>
                  <a:pt x="863600" y="4267200"/>
                </a:moveTo>
                <a:cubicBezTo>
                  <a:pt x="1193800" y="4140200"/>
                  <a:pt x="1714500" y="4038600"/>
                  <a:pt x="2209800" y="4038600"/>
                </a:cubicBezTo>
                <a:cubicBezTo>
                  <a:pt x="3644900" y="4038600"/>
                  <a:pt x="4584700" y="4953000"/>
                  <a:pt x="4584700" y="6159500"/>
                </a:cubicBezTo>
                <a:cubicBezTo>
                  <a:pt x="4584700" y="7429500"/>
                  <a:pt x="3695700" y="8343900"/>
                  <a:pt x="2540000" y="8343900"/>
                </a:cubicBezTo>
                <a:cubicBezTo>
                  <a:pt x="1765300" y="8343900"/>
                  <a:pt x="863600" y="7950200"/>
                  <a:pt x="393700" y="7124700"/>
                </a:cubicBezTo>
                <a:lnTo>
                  <a:pt x="0" y="7594600"/>
                </a:lnTo>
                <a:cubicBezTo>
                  <a:pt x="546100" y="8585200"/>
                  <a:pt x="1574800" y="9004300"/>
                  <a:pt x="2527300" y="9004300"/>
                </a:cubicBezTo>
                <a:cubicBezTo>
                  <a:pt x="4000500" y="9004300"/>
                  <a:pt x="5283200" y="7924800"/>
                  <a:pt x="5283200" y="6134100"/>
                </a:cubicBezTo>
                <a:cubicBezTo>
                  <a:pt x="5283200" y="4495800"/>
                  <a:pt x="4102100" y="3441700"/>
                  <a:pt x="2476500" y="3441700"/>
                </a:cubicBezTo>
                <a:cubicBezTo>
                  <a:pt x="2146300" y="3441700"/>
                  <a:pt x="1816100" y="3492500"/>
                  <a:pt x="1600200" y="3556000"/>
                </a:cubicBezTo>
                <a:lnTo>
                  <a:pt x="1981200" y="660400"/>
                </a:lnTo>
                <a:lnTo>
                  <a:pt x="5270500" y="660400"/>
                </a:lnTo>
                <a:lnTo>
                  <a:pt x="5270500" y="0"/>
                </a:lnTo>
                <a:lnTo>
                  <a:pt x="140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0" name="Freeform 34290"/>
          <p:cNvSpPr/>
          <p:nvPr/>
        </p:nvSpPr>
        <p:spPr>
          <a:xfrm rot="0" flipH="0" flipV="0">
            <a:off x="7347283" y="309813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1" name="Freeform 34291"/>
          <p:cNvSpPr/>
          <p:nvPr/>
        </p:nvSpPr>
        <p:spPr>
          <a:xfrm rot="0" flipH="0" flipV="0">
            <a:off x="7474643" y="309619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2" name="Freeform 34292"/>
          <p:cNvSpPr/>
          <p:nvPr/>
        </p:nvSpPr>
        <p:spPr>
          <a:xfrm rot="0" flipH="0" flipV="0">
            <a:off x="7586005" y="309619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3" name="Freeform 34293"/>
          <p:cNvSpPr/>
          <p:nvPr/>
        </p:nvSpPr>
        <p:spPr>
          <a:xfrm rot="0" flipH="0" flipV="0">
            <a:off x="7685749" y="3098139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4" name="Freeform 34294"/>
          <p:cNvSpPr/>
          <p:nvPr/>
        </p:nvSpPr>
        <p:spPr>
          <a:xfrm rot="0" flipH="0" flipV="0">
            <a:off x="7796916" y="3098139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5" name="Freeform 34295"/>
          <p:cNvSpPr/>
          <p:nvPr/>
        </p:nvSpPr>
        <p:spPr>
          <a:xfrm rot="0" flipH="0" flipV="0">
            <a:off x="7910675" y="309619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6" name="Freeform 34296"/>
          <p:cNvSpPr/>
          <p:nvPr/>
        </p:nvSpPr>
        <p:spPr>
          <a:xfrm rot="0" flipH="0" flipV="0">
            <a:off x="8030694" y="3097923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7" name="Freeform 34297"/>
          <p:cNvSpPr/>
          <p:nvPr/>
        </p:nvSpPr>
        <p:spPr>
          <a:xfrm rot="0" flipH="0" flipV="0">
            <a:off x="8129122" y="3179318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8" name="Rectangle 34298"/>
          <p:cNvSpPr/>
          <p:nvPr/>
        </p:nvSpPr>
        <p:spPr>
          <a:xfrm rot="0" flipH="0" flipV="0">
            <a:off x="2519997" y="3919185"/>
            <a:ext cx="6020414" cy="525759"/>
          </a:xfrm>
          <a:prstGeom prst="rect">
            <a:avLst/>
          </a:prstGeom>
        </p:spPr>
      </p:sp>
      <p:sp>
        <p:nvSpPr>
          <p:cNvPr id="34299" name="Freeform 34299"/>
          <p:cNvSpPr/>
          <p:nvPr/>
        </p:nvSpPr>
        <p:spPr>
          <a:xfrm rot="0" flipH="0" flipV="0">
            <a:off x="2523667" y="3768055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0" name="Freeform 34300"/>
          <p:cNvSpPr/>
          <p:nvPr/>
        </p:nvSpPr>
        <p:spPr>
          <a:xfrm rot="0" flipH="0" flipV="0">
            <a:off x="2685160" y="382008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1" name="Freeform 34301"/>
          <p:cNvSpPr/>
          <p:nvPr/>
        </p:nvSpPr>
        <p:spPr>
          <a:xfrm rot="0" flipH="0" flipV="0">
            <a:off x="2859176" y="3766328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2" name="Freeform 34302"/>
          <p:cNvSpPr/>
          <p:nvPr/>
        </p:nvSpPr>
        <p:spPr>
          <a:xfrm rot="0" flipH="0" flipV="0">
            <a:off x="2976388" y="3766328"/>
            <a:ext cx="95427" cy="154584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3" name="Freeform 34303"/>
          <p:cNvSpPr/>
          <p:nvPr/>
        </p:nvSpPr>
        <p:spPr>
          <a:xfrm rot="0" flipH="0" flipV="0">
            <a:off x="3096839" y="3766328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4" name="Freeform 34304"/>
          <p:cNvSpPr/>
          <p:nvPr/>
        </p:nvSpPr>
        <p:spPr>
          <a:xfrm rot="0" flipH="0" flipV="0">
            <a:off x="3205199" y="3768055"/>
            <a:ext cx="103632" cy="151130"/>
          </a:xfrm>
          <a:custGeom>
            <a:pathLst>
              <a:path w="6096000" h="8890000">
                <a:moveTo>
                  <a:pt x="4127500" y="8890000"/>
                </a:moveTo>
                <a:lnTo>
                  <a:pt x="4787900" y="8890000"/>
                </a:lnTo>
                <a:lnTo>
                  <a:pt x="4787900" y="6540500"/>
                </a:lnTo>
                <a:lnTo>
                  <a:pt x="6096000" y="6540500"/>
                </a:lnTo>
                <a:lnTo>
                  <a:pt x="6096000" y="5880100"/>
                </a:lnTo>
                <a:lnTo>
                  <a:pt x="4787900" y="5880100"/>
                </a:lnTo>
                <a:lnTo>
                  <a:pt x="4787900" y="3175000"/>
                </a:lnTo>
                <a:lnTo>
                  <a:pt x="4127500" y="3175000"/>
                </a:lnTo>
                <a:lnTo>
                  <a:pt x="4127500" y="5880100"/>
                </a:lnTo>
                <a:lnTo>
                  <a:pt x="889000" y="5880100"/>
                </a:lnTo>
                <a:lnTo>
                  <a:pt x="4648200" y="0"/>
                </a:lnTo>
                <a:lnTo>
                  <a:pt x="3886200" y="0"/>
                </a:lnTo>
                <a:lnTo>
                  <a:pt x="0" y="6096000"/>
                </a:lnTo>
                <a:lnTo>
                  <a:pt x="0" y="6540500"/>
                </a:lnTo>
                <a:lnTo>
                  <a:pt x="4127500" y="6540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5" name="Freeform 34305"/>
          <p:cNvSpPr/>
          <p:nvPr/>
        </p:nvSpPr>
        <p:spPr>
          <a:xfrm rot="0" flipH="0" flipV="0">
            <a:off x="3383942" y="3822030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6" name="Freeform 34306"/>
          <p:cNvSpPr/>
          <p:nvPr/>
        </p:nvSpPr>
        <p:spPr>
          <a:xfrm rot="0" flipH="0" flipV="0">
            <a:off x="3449792" y="382008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7" name="Freeform 34307"/>
          <p:cNvSpPr/>
          <p:nvPr/>
        </p:nvSpPr>
        <p:spPr>
          <a:xfrm rot="0" flipH="0" flipV="0">
            <a:off x="3559901" y="382203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8" name="Freeform 34308"/>
          <p:cNvSpPr/>
          <p:nvPr/>
        </p:nvSpPr>
        <p:spPr>
          <a:xfrm rot="0" flipH="0" flipV="0">
            <a:off x="3680567" y="382008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9" name="Freeform 34309"/>
          <p:cNvSpPr/>
          <p:nvPr/>
        </p:nvSpPr>
        <p:spPr>
          <a:xfrm rot="0" flipH="0" flipV="0">
            <a:off x="3837937" y="382203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0" name="Freeform 34310"/>
          <p:cNvSpPr/>
          <p:nvPr/>
        </p:nvSpPr>
        <p:spPr>
          <a:xfrm rot="0" flipH="0" flipV="0">
            <a:off x="3946729" y="382203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1" name="Freeform 34311"/>
          <p:cNvSpPr/>
          <p:nvPr/>
        </p:nvSpPr>
        <p:spPr>
          <a:xfrm rot="0" flipH="0" flipV="0">
            <a:off x="4062645" y="382008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2" name="Freeform 34312"/>
          <p:cNvSpPr/>
          <p:nvPr/>
        </p:nvSpPr>
        <p:spPr>
          <a:xfrm rot="0" flipH="0" flipV="0">
            <a:off x="4169279" y="382203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3" name="Freeform 34313"/>
          <p:cNvSpPr/>
          <p:nvPr/>
        </p:nvSpPr>
        <p:spPr>
          <a:xfrm rot="0" flipH="0" flipV="0">
            <a:off x="4288866" y="382203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4" name="Freeform 34314"/>
          <p:cNvSpPr/>
          <p:nvPr/>
        </p:nvSpPr>
        <p:spPr>
          <a:xfrm rot="0" flipH="0" flipV="0">
            <a:off x="4410180" y="382008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5" name="Freeform 34315"/>
          <p:cNvSpPr/>
          <p:nvPr/>
        </p:nvSpPr>
        <p:spPr>
          <a:xfrm rot="0" flipH="0" flipV="0">
            <a:off x="4511869" y="382203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6" name="Freeform 34316"/>
          <p:cNvSpPr/>
          <p:nvPr/>
        </p:nvSpPr>
        <p:spPr>
          <a:xfrm rot="0" flipH="0" flipV="0">
            <a:off x="4618955" y="382008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7" name="Freeform 34317"/>
          <p:cNvSpPr/>
          <p:nvPr/>
        </p:nvSpPr>
        <p:spPr>
          <a:xfrm rot="0" flipH="0" flipV="0">
            <a:off x="4721939" y="382203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8" name="Freeform 34318"/>
          <p:cNvSpPr/>
          <p:nvPr/>
        </p:nvSpPr>
        <p:spPr>
          <a:xfrm rot="0" flipH="0" flipV="0">
            <a:off x="4819958" y="382008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9" name="Freeform 34319"/>
          <p:cNvSpPr/>
          <p:nvPr/>
        </p:nvSpPr>
        <p:spPr>
          <a:xfrm rot="0" flipH="0" flipV="0">
            <a:off x="4919704" y="382203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0" name="Freeform 34320"/>
          <p:cNvSpPr/>
          <p:nvPr/>
        </p:nvSpPr>
        <p:spPr>
          <a:xfrm rot="0" flipH="0" flipV="0">
            <a:off x="5074699" y="382008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1" name="Freeform 34321"/>
          <p:cNvSpPr/>
          <p:nvPr/>
        </p:nvSpPr>
        <p:spPr>
          <a:xfrm rot="0" flipH="0" flipV="0">
            <a:off x="5196876" y="3765896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2" name="Freeform 34322"/>
          <p:cNvSpPr/>
          <p:nvPr/>
        </p:nvSpPr>
        <p:spPr>
          <a:xfrm rot="0" flipH="0" flipV="0">
            <a:off x="5305906" y="382203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3" name="Freeform 34323"/>
          <p:cNvSpPr/>
          <p:nvPr/>
        </p:nvSpPr>
        <p:spPr>
          <a:xfrm rot="0" flipH="0" flipV="0">
            <a:off x="5417721" y="3822030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4" name="Freeform 34324"/>
          <p:cNvSpPr/>
          <p:nvPr/>
        </p:nvSpPr>
        <p:spPr>
          <a:xfrm rot="0" flipH="0" flipV="0">
            <a:off x="5519388" y="382008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5" name="Freeform 34325"/>
          <p:cNvSpPr/>
          <p:nvPr/>
        </p:nvSpPr>
        <p:spPr>
          <a:xfrm rot="0" flipH="0" flipV="0">
            <a:off x="5639407" y="382203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6" name="Freeform 34326"/>
          <p:cNvSpPr/>
          <p:nvPr/>
        </p:nvSpPr>
        <p:spPr>
          <a:xfrm rot="0" flipH="0" flipV="0">
            <a:off x="5758993" y="382203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7" name="Freeform 34327"/>
          <p:cNvSpPr/>
          <p:nvPr/>
        </p:nvSpPr>
        <p:spPr>
          <a:xfrm rot="0" flipH="0" flipV="0">
            <a:off x="5873399" y="382008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8" name="Freeform 34328"/>
          <p:cNvSpPr/>
          <p:nvPr/>
        </p:nvSpPr>
        <p:spPr>
          <a:xfrm rot="0" flipH="0" flipV="0">
            <a:off x="6038109" y="3766328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9" name="Freeform 34329"/>
          <p:cNvSpPr/>
          <p:nvPr/>
        </p:nvSpPr>
        <p:spPr>
          <a:xfrm rot="0" flipH="0" flipV="0">
            <a:off x="6207353" y="3766112"/>
            <a:ext cx="96939" cy="155016"/>
          </a:xfrm>
          <a:custGeom>
            <a:pathLst>
              <a:path w="5702300" h="9118600">
                <a:moveTo>
                  <a:pt x="2654300" y="4102100"/>
                </a:moveTo>
                <a:cubicBezTo>
                  <a:pt x="1841500" y="4102100"/>
                  <a:pt x="1003300" y="3365500"/>
                  <a:pt x="1003300" y="2387600"/>
                </a:cubicBezTo>
                <a:cubicBezTo>
                  <a:pt x="1003300" y="1308100"/>
                  <a:pt x="1866900" y="660400"/>
                  <a:pt x="2832100" y="660400"/>
                </a:cubicBezTo>
                <a:cubicBezTo>
                  <a:pt x="3784600" y="660400"/>
                  <a:pt x="4699000" y="1282700"/>
                  <a:pt x="4699000" y="2387600"/>
                </a:cubicBezTo>
                <a:cubicBezTo>
                  <a:pt x="4699000" y="3365500"/>
                  <a:pt x="3860800" y="4102100"/>
                  <a:pt x="3048000" y="4102100"/>
                </a:cubicBezTo>
                <a:close/>
                <a:moveTo>
                  <a:pt x="3035300" y="4762500"/>
                </a:moveTo>
                <a:cubicBezTo>
                  <a:pt x="4102100" y="4762500"/>
                  <a:pt x="5003800" y="5435600"/>
                  <a:pt x="5003800" y="6591300"/>
                </a:cubicBezTo>
                <a:cubicBezTo>
                  <a:pt x="5003800" y="7734300"/>
                  <a:pt x="4064000" y="8458200"/>
                  <a:pt x="2844800" y="8458200"/>
                </a:cubicBezTo>
                <a:cubicBezTo>
                  <a:pt x="1663700" y="8458200"/>
                  <a:pt x="698500" y="7683500"/>
                  <a:pt x="698500" y="6591300"/>
                </a:cubicBezTo>
                <a:cubicBezTo>
                  <a:pt x="698500" y="5537200"/>
                  <a:pt x="1625600" y="4762500"/>
                  <a:pt x="2705100" y="4762500"/>
                </a:cubicBezTo>
                <a:close/>
                <a:moveTo>
                  <a:pt x="2857500" y="9118600"/>
                </a:moveTo>
                <a:cubicBezTo>
                  <a:pt x="4356100" y="9118600"/>
                  <a:pt x="5702300" y="8216900"/>
                  <a:pt x="5702300" y="6654800"/>
                </a:cubicBezTo>
                <a:cubicBezTo>
                  <a:pt x="5702300" y="5473700"/>
                  <a:pt x="4914900" y="4584700"/>
                  <a:pt x="3860800" y="4445000"/>
                </a:cubicBezTo>
                <a:lnTo>
                  <a:pt x="3860800" y="4406900"/>
                </a:lnTo>
                <a:cubicBezTo>
                  <a:pt x="4826000" y="4064000"/>
                  <a:pt x="5397500" y="3175000"/>
                  <a:pt x="5397500" y="2311400"/>
                </a:cubicBezTo>
                <a:cubicBezTo>
                  <a:pt x="5397500" y="914400"/>
                  <a:pt x="4241800" y="0"/>
                  <a:pt x="2844800" y="0"/>
                </a:cubicBezTo>
                <a:cubicBezTo>
                  <a:pt x="1447800" y="0"/>
                  <a:pt x="304800" y="914400"/>
                  <a:pt x="304800" y="2311400"/>
                </a:cubicBezTo>
                <a:cubicBezTo>
                  <a:pt x="304800" y="3251200"/>
                  <a:pt x="952500" y="4165600"/>
                  <a:pt x="1803400" y="4419600"/>
                </a:cubicBezTo>
                <a:lnTo>
                  <a:pt x="1803400" y="4457700"/>
                </a:lnTo>
                <a:cubicBezTo>
                  <a:pt x="711200" y="4711700"/>
                  <a:pt x="0" y="5638800"/>
                  <a:pt x="0" y="6705600"/>
                </a:cubicBezTo>
                <a:cubicBezTo>
                  <a:pt x="0" y="8216900"/>
                  <a:pt x="1358900" y="9118600"/>
                  <a:pt x="28575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0" name="Freeform 34330"/>
          <p:cNvSpPr/>
          <p:nvPr/>
        </p:nvSpPr>
        <p:spPr>
          <a:xfrm rot="0" flipH="0" flipV="0">
            <a:off x="6331258" y="3766112"/>
            <a:ext cx="96075" cy="155016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1" name="Freeform 34331"/>
          <p:cNvSpPr/>
          <p:nvPr/>
        </p:nvSpPr>
        <p:spPr>
          <a:xfrm rot="0" flipH="0" flipV="0">
            <a:off x="6449334" y="3766328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2" name="Freeform 34332"/>
          <p:cNvSpPr/>
          <p:nvPr/>
        </p:nvSpPr>
        <p:spPr>
          <a:xfrm rot="0" flipH="0" flipV="0">
            <a:off x="6620305" y="382203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3" name="Freeform 34333"/>
          <p:cNvSpPr/>
          <p:nvPr/>
        </p:nvSpPr>
        <p:spPr>
          <a:xfrm rot="0" flipH="0" flipV="0">
            <a:off x="6713142" y="382008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4" name="Freeform 34334"/>
          <p:cNvSpPr/>
          <p:nvPr/>
        </p:nvSpPr>
        <p:spPr>
          <a:xfrm rot="0" flipH="0" flipV="0">
            <a:off x="6842444" y="382203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5" name="Freeform 34335"/>
          <p:cNvSpPr/>
          <p:nvPr/>
        </p:nvSpPr>
        <p:spPr>
          <a:xfrm rot="0" flipH="0" flipV="0">
            <a:off x="6976713" y="382203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6" name="Freeform 34336"/>
          <p:cNvSpPr/>
          <p:nvPr/>
        </p:nvSpPr>
        <p:spPr>
          <a:xfrm rot="0" flipH="0" flipV="0">
            <a:off x="7087664" y="382008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7" name="Freeform 34337"/>
          <p:cNvSpPr/>
          <p:nvPr/>
        </p:nvSpPr>
        <p:spPr>
          <a:xfrm rot="0" flipH="0" flipV="0">
            <a:off x="7194297" y="382203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8" name="Freeform 34338"/>
          <p:cNvSpPr/>
          <p:nvPr/>
        </p:nvSpPr>
        <p:spPr>
          <a:xfrm rot="0" flipH="0" flipV="0">
            <a:off x="7313884" y="382203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9" name="Freeform 34339"/>
          <p:cNvSpPr/>
          <p:nvPr/>
        </p:nvSpPr>
        <p:spPr>
          <a:xfrm rot="0" flipH="0" flipV="0">
            <a:off x="7435198" y="3771510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0" name="Freeform 34340"/>
          <p:cNvSpPr/>
          <p:nvPr/>
        </p:nvSpPr>
        <p:spPr>
          <a:xfrm rot="0" flipH="0" flipV="0">
            <a:off x="7557808" y="3855279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1" name="Freeform 34341"/>
          <p:cNvSpPr/>
          <p:nvPr/>
        </p:nvSpPr>
        <p:spPr>
          <a:xfrm rot="0" flipH="0" flipV="0">
            <a:off x="7625817" y="382203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2" name="Freeform 34342"/>
          <p:cNvSpPr/>
          <p:nvPr/>
        </p:nvSpPr>
        <p:spPr>
          <a:xfrm rot="0" flipH="0" flipV="0">
            <a:off x="7737631" y="3822030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3" name="Freeform 34343"/>
          <p:cNvSpPr/>
          <p:nvPr/>
        </p:nvSpPr>
        <p:spPr>
          <a:xfrm rot="0" flipH="0" flipV="0">
            <a:off x="7838650" y="382008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4" name="Freeform 34344"/>
          <p:cNvSpPr/>
          <p:nvPr/>
        </p:nvSpPr>
        <p:spPr>
          <a:xfrm rot="0" flipH="0" flipV="0">
            <a:off x="7938374" y="382008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5" name="Freeform 34345"/>
          <p:cNvSpPr/>
          <p:nvPr/>
        </p:nvSpPr>
        <p:spPr>
          <a:xfrm rot="0" flipH="0" flipV="0">
            <a:off x="8036803" y="382203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6" name="Freeform 34346"/>
          <p:cNvSpPr/>
          <p:nvPr/>
        </p:nvSpPr>
        <p:spPr>
          <a:xfrm rot="0" flipH="0" flipV="0">
            <a:off x="8145163" y="382203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7" name="Freeform 34347"/>
          <p:cNvSpPr/>
          <p:nvPr/>
        </p:nvSpPr>
        <p:spPr>
          <a:xfrm rot="0" flipH="0" flipV="0">
            <a:off x="8264751" y="382203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8" name="Freeform 34348"/>
          <p:cNvSpPr/>
          <p:nvPr/>
        </p:nvSpPr>
        <p:spPr>
          <a:xfrm rot="0" flipH="0" flipV="0">
            <a:off x="8386065" y="3822030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9" name="Freeform 34349"/>
          <p:cNvSpPr/>
          <p:nvPr/>
        </p:nvSpPr>
        <p:spPr>
          <a:xfrm rot="0" flipH="0" flipV="0">
            <a:off x="2537053" y="406332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0" name="Freeform 34350"/>
          <p:cNvSpPr/>
          <p:nvPr/>
        </p:nvSpPr>
        <p:spPr>
          <a:xfrm rot="0" flipH="0" flipV="0">
            <a:off x="2649105" y="40613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1" name="Freeform 34351"/>
          <p:cNvSpPr/>
          <p:nvPr/>
        </p:nvSpPr>
        <p:spPr>
          <a:xfrm rot="0" flipH="0" flipV="0">
            <a:off x="2755760" y="4063320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2" name="Freeform 34352"/>
          <p:cNvSpPr/>
          <p:nvPr/>
        </p:nvSpPr>
        <p:spPr>
          <a:xfrm rot="0" flipH="0" flipV="0">
            <a:off x="2876448" y="406332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3" name="Freeform 34353"/>
          <p:cNvSpPr/>
          <p:nvPr/>
        </p:nvSpPr>
        <p:spPr>
          <a:xfrm rot="0" flipH="0" flipV="0">
            <a:off x="2990875" y="40613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4" name="Freeform 34354"/>
          <p:cNvSpPr/>
          <p:nvPr/>
        </p:nvSpPr>
        <p:spPr>
          <a:xfrm rot="0" flipH="0" flipV="0">
            <a:off x="3120199" y="406332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5" name="Freeform 34355"/>
          <p:cNvSpPr/>
          <p:nvPr/>
        </p:nvSpPr>
        <p:spPr>
          <a:xfrm rot="0" flipH="0" flipV="0">
            <a:off x="3232251" y="40613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6" name="Freeform 34356"/>
          <p:cNvSpPr/>
          <p:nvPr/>
        </p:nvSpPr>
        <p:spPr>
          <a:xfrm rot="0" flipH="0" flipV="0">
            <a:off x="3329190" y="406332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7" name="Freeform 34357"/>
          <p:cNvSpPr/>
          <p:nvPr/>
        </p:nvSpPr>
        <p:spPr>
          <a:xfrm rot="0" flipH="0" flipV="0">
            <a:off x="3452685" y="4063320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8" name="Freeform 34358"/>
          <p:cNvSpPr/>
          <p:nvPr/>
        </p:nvSpPr>
        <p:spPr>
          <a:xfrm rot="0" flipH="0" flipV="0">
            <a:off x="3547033" y="406332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9" name="Freeform 34359"/>
          <p:cNvSpPr/>
          <p:nvPr/>
        </p:nvSpPr>
        <p:spPr>
          <a:xfrm rot="0" flipH="0" flipV="0">
            <a:off x="3659733" y="40613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0" name="Freeform 34360"/>
          <p:cNvSpPr/>
          <p:nvPr/>
        </p:nvSpPr>
        <p:spPr>
          <a:xfrm rot="0" flipH="0" flipV="0">
            <a:off x="3789057" y="4063320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1" name="Freeform 34361"/>
          <p:cNvSpPr/>
          <p:nvPr/>
        </p:nvSpPr>
        <p:spPr>
          <a:xfrm rot="0" flipH="0" flipV="0">
            <a:off x="3854864" y="40613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2" name="Freeform 34362"/>
          <p:cNvSpPr/>
          <p:nvPr/>
        </p:nvSpPr>
        <p:spPr>
          <a:xfrm rot="0" flipH="0" flipV="0">
            <a:off x="4034924" y="406332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3" name="Freeform 34363"/>
          <p:cNvSpPr/>
          <p:nvPr/>
        </p:nvSpPr>
        <p:spPr>
          <a:xfrm rot="0" flipH="0" flipV="0">
            <a:off x="4153454" y="406137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4" name="Freeform 34364"/>
          <p:cNvSpPr/>
          <p:nvPr/>
        </p:nvSpPr>
        <p:spPr>
          <a:xfrm rot="0" flipH="0" flipV="0">
            <a:off x="4266153" y="40613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5" name="Freeform 34365"/>
          <p:cNvSpPr/>
          <p:nvPr/>
        </p:nvSpPr>
        <p:spPr>
          <a:xfrm rot="0" flipH="0" flipV="0">
            <a:off x="4388568" y="406137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6" name="Freeform 34366"/>
          <p:cNvSpPr/>
          <p:nvPr/>
        </p:nvSpPr>
        <p:spPr>
          <a:xfrm rot="0" flipH="0" flipV="0">
            <a:off x="4508609" y="406332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7" name="Freeform 34367"/>
          <p:cNvSpPr/>
          <p:nvPr/>
        </p:nvSpPr>
        <p:spPr>
          <a:xfrm rot="0" flipH="0" flipV="0">
            <a:off x="4598855" y="406332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8" name="Freeform 34368"/>
          <p:cNvSpPr/>
          <p:nvPr/>
        </p:nvSpPr>
        <p:spPr>
          <a:xfrm rot="0" flipH="0" flipV="0">
            <a:off x="4699680" y="40613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9" name="Freeform 34369"/>
          <p:cNvSpPr/>
          <p:nvPr/>
        </p:nvSpPr>
        <p:spPr>
          <a:xfrm rot="0" flipH="0" flipV="0">
            <a:off x="4857071" y="406332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0" name="Freeform 34370"/>
          <p:cNvSpPr/>
          <p:nvPr/>
        </p:nvSpPr>
        <p:spPr>
          <a:xfrm rot="0" flipH="0" flipV="0">
            <a:off x="4968691" y="40613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1" name="Freeform 34371"/>
          <p:cNvSpPr/>
          <p:nvPr/>
        </p:nvSpPr>
        <p:spPr>
          <a:xfrm rot="0" flipH="0" flipV="0">
            <a:off x="5141196" y="40613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2" name="Freeform 34372"/>
          <p:cNvSpPr/>
          <p:nvPr/>
        </p:nvSpPr>
        <p:spPr>
          <a:xfrm rot="0" flipH="0" flipV="0">
            <a:off x="5247850" y="406332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3" name="Freeform 34373"/>
          <p:cNvSpPr/>
          <p:nvPr/>
        </p:nvSpPr>
        <p:spPr>
          <a:xfrm rot="0" flipH="0" flipV="0">
            <a:off x="5340623" y="406137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4" name="Freeform 34374"/>
          <p:cNvSpPr/>
          <p:nvPr/>
        </p:nvSpPr>
        <p:spPr>
          <a:xfrm rot="0" flipH="0" flipV="0">
            <a:off x="5441232" y="406137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5" name="Freeform 34375"/>
          <p:cNvSpPr/>
          <p:nvPr/>
        </p:nvSpPr>
        <p:spPr>
          <a:xfrm rot="0" flipH="0" flipV="0">
            <a:off x="5547239" y="406332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6" name="Freeform 34376"/>
          <p:cNvSpPr/>
          <p:nvPr/>
        </p:nvSpPr>
        <p:spPr>
          <a:xfrm rot="0" flipH="0" flipV="0">
            <a:off x="5663825" y="406137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7" name="Freeform 34377"/>
          <p:cNvSpPr/>
          <p:nvPr/>
        </p:nvSpPr>
        <p:spPr>
          <a:xfrm rot="0" flipH="0" flipV="0">
            <a:off x="5783865" y="406137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8" name="Freeform 34378"/>
          <p:cNvSpPr/>
          <p:nvPr/>
        </p:nvSpPr>
        <p:spPr>
          <a:xfrm rot="0" flipH="0" flipV="0">
            <a:off x="5895917" y="40613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9" name="Freeform 34379"/>
          <p:cNvSpPr/>
          <p:nvPr/>
        </p:nvSpPr>
        <p:spPr>
          <a:xfrm rot="0" flipH="0" flipV="0">
            <a:off x="6002572" y="4063320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0" name="Freeform 34380"/>
          <p:cNvSpPr/>
          <p:nvPr/>
        </p:nvSpPr>
        <p:spPr>
          <a:xfrm rot="0" flipH="0" flipV="0">
            <a:off x="6123260" y="406332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1" name="Freeform 34381"/>
          <p:cNvSpPr/>
          <p:nvPr/>
        </p:nvSpPr>
        <p:spPr>
          <a:xfrm rot="0" flipH="0" flipV="0">
            <a:off x="6237687" y="40613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2" name="Freeform 34382"/>
          <p:cNvSpPr/>
          <p:nvPr/>
        </p:nvSpPr>
        <p:spPr>
          <a:xfrm rot="0" flipH="0" flipV="0">
            <a:off x="6367011" y="406332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3" name="Freeform 34383"/>
          <p:cNvSpPr/>
          <p:nvPr/>
        </p:nvSpPr>
        <p:spPr>
          <a:xfrm rot="0" flipH="0" flipV="0">
            <a:off x="6486620" y="406332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4" name="Freeform 34384"/>
          <p:cNvSpPr/>
          <p:nvPr/>
        </p:nvSpPr>
        <p:spPr>
          <a:xfrm rot="0" flipH="0" flipV="0">
            <a:off x="6599320" y="40613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5" name="Freeform 34385"/>
          <p:cNvSpPr/>
          <p:nvPr/>
        </p:nvSpPr>
        <p:spPr>
          <a:xfrm rot="0" flipH="0" flipV="0">
            <a:off x="6728644" y="4012800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6" name="Freeform 34386"/>
          <p:cNvSpPr/>
          <p:nvPr/>
        </p:nvSpPr>
        <p:spPr>
          <a:xfrm rot="0" flipH="0" flipV="0">
            <a:off x="6900716" y="406332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7" name="Freeform 34387"/>
          <p:cNvSpPr/>
          <p:nvPr/>
        </p:nvSpPr>
        <p:spPr>
          <a:xfrm rot="0" flipH="0" flipV="0">
            <a:off x="7019245" y="406137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8" name="Freeform 34388"/>
          <p:cNvSpPr/>
          <p:nvPr/>
        </p:nvSpPr>
        <p:spPr>
          <a:xfrm rot="0" flipH="0" flipV="0">
            <a:off x="7131945" y="40613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9" name="Freeform 34389"/>
          <p:cNvSpPr/>
          <p:nvPr/>
        </p:nvSpPr>
        <p:spPr>
          <a:xfrm rot="0" flipH="0" flipV="0">
            <a:off x="7261269" y="4063320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0" name="Freeform 34390"/>
          <p:cNvSpPr/>
          <p:nvPr/>
        </p:nvSpPr>
        <p:spPr>
          <a:xfrm rot="0" flipH="0" flipV="0">
            <a:off x="7337482" y="406137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1" name="Freeform 34391"/>
          <p:cNvSpPr/>
          <p:nvPr/>
        </p:nvSpPr>
        <p:spPr>
          <a:xfrm rot="0" flipH="0" flipV="0">
            <a:off x="7449534" y="40613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2" name="Freeform 34392"/>
          <p:cNvSpPr/>
          <p:nvPr/>
        </p:nvSpPr>
        <p:spPr>
          <a:xfrm rot="0" flipH="0" flipV="0">
            <a:off x="7556188" y="406332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3" name="Freeform 34393"/>
          <p:cNvSpPr/>
          <p:nvPr/>
        </p:nvSpPr>
        <p:spPr>
          <a:xfrm rot="0" flipH="0" flipV="0">
            <a:off x="7690478" y="406332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4" name="Freeform 34394"/>
          <p:cNvSpPr/>
          <p:nvPr/>
        </p:nvSpPr>
        <p:spPr>
          <a:xfrm rot="0" flipH="0" flipV="0">
            <a:off x="7817859" y="406137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5" name="Freeform 34395"/>
          <p:cNvSpPr/>
          <p:nvPr/>
        </p:nvSpPr>
        <p:spPr>
          <a:xfrm rot="0" flipH="0" flipV="0">
            <a:off x="2531008" y="4302235"/>
            <a:ext cx="84201" cy="91541"/>
          </a:xfrm>
          <a:custGeom>
            <a:pathLst>
              <a:path w="4953000" h="5384800">
                <a:moveTo>
                  <a:pt x="4495800" y="5384800"/>
                </a:moveTo>
                <a:lnTo>
                  <a:pt x="4927600" y="4978400"/>
                </a:lnTo>
                <a:lnTo>
                  <a:pt x="2971800" y="2679700"/>
                </a:lnTo>
                <a:lnTo>
                  <a:pt x="4953000" y="381000"/>
                </a:lnTo>
                <a:lnTo>
                  <a:pt x="4521200" y="0"/>
                </a:lnTo>
                <a:lnTo>
                  <a:pt x="2209800" y="2654300"/>
                </a:lnTo>
                <a:lnTo>
                  <a:pt x="2209800" y="2705100"/>
                </a:lnTo>
                <a:close/>
                <a:moveTo>
                  <a:pt x="2286000" y="5384800"/>
                </a:moveTo>
                <a:lnTo>
                  <a:pt x="2717800" y="4978400"/>
                </a:lnTo>
                <a:lnTo>
                  <a:pt x="762000" y="2679700"/>
                </a:lnTo>
                <a:lnTo>
                  <a:pt x="2743200" y="381000"/>
                </a:lnTo>
                <a:lnTo>
                  <a:pt x="2311400" y="0"/>
                </a:lnTo>
                <a:lnTo>
                  <a:pt x="0" y="2654300"/>
                </a:lnTo>
                <a:lnTo>
                  <a:pt x="0" y="27051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6" name="Freeform 34396"/>
          <p:cNvSpPr/>
          <p:nvPr/>
        </p:nvSpPr>
        <p:spPr>
          <a:xfrm rot="0" flipH="0" flipV="0">
            <a:off x="2633755" y="4249340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7" name="Freeform 34397"/>
          <p:cNvSpPr/>
          <p:nvPr/>
        </p:nvSpPr>
        <p:spPr>
          <a:xfrm rot="0" flipH="0" flipV="0">
            <a:off x="2796738" y="430461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8" name="Freeform 34398"/>
          <p:cNvSpPr/>
          <p:nvPr/>
        </p:nvSpPr>
        <p:spPr>
          <a:xfrm rot="0" flipH="0" flipV="0">
            <a:off x="2889575" y="430266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9" name="Freeform 34399"/>
          <p:cNvSpPr/>
          <p:nvPr/>
        </p:nvSpPr>
        <p:spPr>
          <a:xfrm rot="0" flipH="0" flipV="0">
            <a:off x="2990184" y="430266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0" name="Freeform 34400"/>
          <p:cNvSpPr/>
          <p:nvPr/>
        </p:nvSpPr>
        <p:spPr>
          <a:xfrm rot="0" flipH="0" flipV="0">
            <a:off x="3096191" y="430461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1" name="Freeform 34401"/>
          <p:cNvSpPr/>
          <p:nvPr/>
        </p:nvSpPr>
        <p:spPr>
          <a:xfrm rot="0" flipH="0" flipV="0">
            <a:off x="3212755" y="430266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2" name="Freeform 34402"/>
          <p:cNvSpPr/>
          <p:nvPr/>
        </p:nvSpPr>
        <p:spPr>
          <a:xfrm rot="0" flipH="0" flipV="0">
            <a:off x="3332774" y="430266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3" name="Freeform 34403"/>
          <p:cNvSpPr/>
          <p:nvPr/>
        </p:nvSpPr>
        <p:spPr>
          <a:xfrm rot="0" flipH="0" flipV="0">
            <a:off x="3444805" y="430266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4" name="Freeform 34404"/>
          <p:cNvSpPr/>
          <p:nvPr/>
        </p:nvSpPr>
        <p:spPr>
          <a:xfrm rot="0" flipH="0" flipV="0">
            <a:off x="3537188" y="430461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5" name="Freeform 34405"/>
          <p:cNvSpPr/>
          <p:nvPr/>
        </p:nvSpPr>
        <p:spPr>
          <a:xfrm rot="0" flipH="0" flipV="0">
            <a:off x="3635207" y="430266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6" name="Freeform 34406"/>
          <p:cNvSpPr/>
          <p:nvPr/>
        </p:nvSpPr>
        <p:spPr>
          <a:xfrm rot="0" flipH="0" flipV="0">
            <a:off x="3764509" y="430266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7" name="Freeform 34407"/>
          <p:cNvSpPr/>
          <p:nvPr/>
        </p:nvSpPr>
        <p:spPr>
          <a:xfrm rot="0" flipH="0" flipV="0">
            <a:off x="3925765" y="4302667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8" name="Freeform 34408"/>
          <p:cNvSpPr/>
          <p:nvPr/>
        </p:nvSpPr>
        <p:spPr>
          <a:xfrm rot="0" flipH="0" flipV="0">
            <a:off x="4040818" y="430461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9" name="Freeform 34409"/>
          <p:cNvSpPr/>
          <p:nvPr/>
        </p:nvSpPr>
        <p:spPr>
          <a:xfrm rot="0" flipH="0" flipV="0">
            <a:off x="4133655" y="430266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0" name="Freeform 34410"/>
          <p:cNvSpPr/>
          <p:nvPr/>
        </p:nvSpPr>
        <p:spPr>
          <a:xfrm rot="0" flipH="0" flipV="0">
            <a:off x="4246333" y="430461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1" name="Freeform 34411"/>
          <p:cNvSpPr/>
          <p:nvPr/>
        </p:nvSpPr>
        <p:spPr>
          <a:xfrm rot="0" flipH="0" flipV="0">
            <a:off x="4357932" y="430266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2" name="Freeform 34412"/>
          <p:cNvSpPr/>
          <p:nvPr/>
        </p:nvSpPr>
        <p:spPr>
          <a:xfrm rot="0" flipH="0" flipV="0">
            <a:off x="4487235" y="430266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3" name="Freeform 34413"/>
          <p:cNvSpPr/>
          <p:nvPr/>
        </p:nvSpPr>
        <p:spPr>
          <a:xfrm rot="0" flipH="0" flipV="0">
            <a:off x="4588708" y="430461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4" name="Freeform 34414"/>
          <p:cNvSpPr/>
          <p:nvPr/>
        </p:nvSpPr>
        <p:spPr>
          <a:xfrm rot="0" flipH="0" flipV="0">
            <a:off x="4697068" y="430461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5" name="Freeform 34415"/>
          <p:cNvSpPr/>
          <p:nvPr/>
        </p:nvSpPr>
        <p:spPr>
          <a:xfrm rot="0" flipH="0" flipV="0">
            <a:off x="4809746" y="430266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6" name="Freeform 34416"/>
          <p:cNvSpPr/>
          <p:nvPr/>
        </p:nvSpPr>
        <p:spPr>
          <a:xfrm rot="0" flipH="0" flipV="0">
            <a:off x="4939049" y="4304610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7" name="Freeform 34417"/>
          <p:cNvSpPr/>
          <p:nvPr/>
        </p:nvSpPr>
        <p:spPr>
          <a:xfrm rot="0" flipH="0" flipV="0">
            <a:off x="5004898" y="430266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8" name="Freeform 34418"/>
          <p:cNvSpPr/>
          <p:nvPr/>
        </p:nvSpPr>
        <p:spPr>
          <a:xfrm rot="0" flipH="0" flipV="0">
            <a:off x="5184937" y="430266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9" name="Freeform 34419"/>
          <p:cNvSpPr/>
          <p:nvPr/>
        </p:nvSpPr>
        <p:spPr>
          <a:xfrm rot="0" flipH="0" flipV="0">
            <a:off x="5297616" y="430266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0" name="Freeform 34420"/>
          <p:cNvSpPr/>
          <p:nvPr/>
        </p:nvSpPr>
        <p:spPr>
          <a:xfrm rot="0" flipH="0" flipV="0">
            <a:off x="5420009" y="430266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1" name="Freeform 34421"/>
          <p:cNvSpPr/>
          <p:nvPr/>
        </p:nvSpPr>
        <p:spPr>
          <a:xfrm rot="0" flipH="0" flipV="0">
            <a:off x="5518438" y="430461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2" name="Freeform 34422"/>
          <p:cNvSpPr/>
          <p:nvPr/>
        </p:nvSpPr>
        <p:spPr>
          <a:xfrm rot="0" flipH="0" flipV="0">
            <a:off x="5619242" y="430266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3" name="Freeform 34423"/>
          <p:cNvSpPr/>
          <p:nvPr/>
        </p:nvSpPr>
        <p:spPr>
          <a:xfrm rot="0" flipH="0" flipV="0">
            <a:off x="5722852" y="4302235"/>
            <a:ext cx="84201" cy="91541"/>
          </a:xfrm>
          <a:custGeom>
            <a:pathLst>
              <a:path w="4953000" h="5384800">
                <a:moveTo>
                  <a:pt x="4953000" y="2705100"/>
                </a:moveTo>
                <a:lnTo>
                  <a:pt x="4953000" y="2654300"/>
                </a:lnTo>
                <a:lnTo>
                  <a:pt x="2641600" y="0"/>
                </a:lnTo>
                <a:lnTo>
                  <a:pt x="2209800" y="381000"/>
                </a:lnTo>
                <a:lnTo>
                  <a:pt x="4191000" y="2679700"/>
                </a:lnTo>
                <a:lnTo>
                  <a:pt x="2222500" y="4978400"/>
                </a:lnTo>
                <a:lnTo>
                  <a:pt x="2667000" y="5384800"/>
                </a:lnTo>
                <a:close/>
                <a:moveTo>
                  <a:pt x="2743200" y="2705100"/>
                </a:moveTo>
                <a:lnTo>
                  <a:pt x="2743200" y="2654300"/>
                </a:lnTo>
                <a:lnTo>
                  <a:pt x="431800" y="0"/>
                </a:lnTo>
                <a:lnTo>
                  <a:pt x="0" y="381000"/>
                </a:lnTo>
                <a:lnTo>
                  <a:pt x="1981200" y="2679700"/>
                </a:lnTo>
                <a:lnTo>
                  <a:pt x="12700" y="4978400"/>
                </a:lnTo>
                <a:lnTo>
                  <a:pt x="457200" y="5384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4" name="Freeform 34424"/>
          <p:cNvSpPr/>
          <p:nvPr/>
        </p:nvSpPr>
        <p:spPr>
          <a:xfrm rot="0" flipH="0" flipV="0">
            <a:off x="5829701" y="4385788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5" name="Rectangle 34425"/>
          <p:cNvSpPr/>
          <p:nvPr/>
        </p:nvSpPr>
        <p:spPr>
          <a:xfrm rot="0" flipH="0" flipV="0">
            <a:off x="2533827" y="453906"/>
            <a:ext cx="4124835" cy="47548"/>
          </a:xfrm>
          <a:prstGeom prst="rect">
            <a:avLst/>
          </a:prstGeom>
        </p:spPr>
      </p:sp>
      <p:sp>
        <p:nvSpPr>
          <p:cNvPr id="34426" name="Freeform 34426"/>
          <p:cNvSpPr/>
          <p:nvPr/>
        </p:nvSpPr>
        <p:spPr>
          <a:xfrm rot="0" flipH="0" flipV="0">
            <a:off x="2554401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7" name="Freeform 34427"/>
          <p:cNvSpPr/>
          <p:nvPr/>
        </p:nvSpPr>
        <p:spPr>
          <a:xfrm rot="0" flipH="0" flipV="0">
            <a:off x="2699814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8" name="Freeform 34428"/>
          <p:cNvSpPr/>
          <p:nvPr/>
        </p:nvSpPr>
        <p:spPr>
          <a:xfrm rot="0" flipH="0" flipV="0">
            <a:off x="2819623" y="291143"/>
            <a:ext cx="114757" cy="165506"/>
          </a:xfrm>
          <a:custGeom>
            <a:pathLst>
              <a:path w="6375400" h="9194800">
                <a:moveTo>
                  <a:pt x="3187700" y="9194800"/>
                </a:moveTo>
                <a:cubicBezTo>
                  <a:pt x="4775200" y="9194800"/>
                  <a:pt x="6375400" y="8191500"/>
                  <a:pt x="6375400" y="6553200"/>
                </a:cubicBezTo>
                <a:cubicBezTo>
                  <a:pt x="6375400" y="5537200"/>
                  <a:pt x="5969000" y="4762500"/>
                  <a:pt x="4914900" y="4432300"/>
                </a:cubicBezTo>
                <a:lnTo>
                  <a:pt x="4914900" y="4394200"/>
                </a:lnTo>
                <a:cubicBezTo>
                  <a:pt x="5715000" y="3860800"/>
                  <a:pt x="6032500" y="3136900"/>
                  <a:pt x="6032500" y="2501900"/>
                </a:cubicBezTo>
                <a:cubicBezTo>
                  <a:pt x="6032500" y="876300"/>
                  <a:pt x="4876800" y="0"/>
                  <a:pt x="3289300" y="0"/>
                </a:cubicBezTo>
                <a:cubicBezTo>
                  <a:pt x="1981200" y="0"/>
                  <a:pt x="850900" y="635000"/>
                  <a:pt x="279400" y="1460500"/>
                </a:cubicBezTo>
                <a:lnTo>
                  <a:pt x="1447800" y="2832100"/>
                </a:lnTo>
                <a:cubicBezTo>
                  <a:pt x="1917700" y="2171700"/>
                  <a:pt x="2438400" y="1905000"/>
                  <a:pt x="3022600" y="1905000"/>
                </a:cubicBezTo>
                <a:cubicBezTo>
                  <a:pt x="3594100" y="1905000"/>
                  <a:pt x="4000500" y="2171700"/>
                  <a:pt x="4000500" y="2730500"/>
                </a:cubicBezTo>
                <a:cubicBezTo>
                  <a:pt x="4000500" y="3289300"/>
                  <a:pt x="3492500" y="3543300"/>
                  <a:pt x="2908300" y="3543300"/>
                </a:cubicBezTo>
                <a:lnTo>
                  <a:pt x="2146300" y="3543300"/>
                </a:lnTo>
                <a:lnTo>
                  <a:pt x="2146300" y="5448300"/>
                </a:lnTo>
                <a:lnTo>
                  <a:pt x="2959100" y="5448300"/>
                </a:lnTo>
                <a:cubicBezTo>
                  <a:pt x="3924300" y="5448300"/>
                  <a:pt x="4343400" y="5829300"/>
                  <a:pt x="4343400" y="6350000"/>
                </a:cubicBezTo>
                <a:cubicBezTo>
                  <a:pt x="4343400" y="7073900"/>
                  <a:pt x="3644900" y="7289800"/>
                  <a:pt x="3098800" y="7289800"/>
                </a:cubicBezTo>
                <a:cubicBezTo>
                  <a:pt x="2374900" y="7289800"/>
                  <a:pt x="1625600" y="6794500"/>
                  <a:pt x="1104900" y="6210300"/>
                </a:cubicBezTo>
                <a:lnTo>
                  <a:pt x="0" y="7594600"/>
                </a:lnTo>
                <a:cubicBezTo>
                  <a:pt x="469900" y="8305800"/>
                  <a:pt x="1384300" y="9194800"/>
                  <a:pt x="3187700" y="9194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9" name="Freeform 34429"/>
          <p:cNvSpPr/>
          <p:nvPr/>
        </p:nvSpPr>
        <p:spPr>
          <a:xfrm rot="0" flipH="0" flipV="0">
            <a:off x="2952463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0" name="Freeform 34430"/>
          <p:cNvSpPr/>
          <p:nvPr/>
        </p:nvSpPr>
        <p:spPr>
          <a:xfrm rot="0" flipH="0" flipV="0">
            <a:off x="3106539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1" name="Freeform 34431"/>
          <p:cNvSpPr/>
          <p:nvPr/>
        </p:nvSpPr>
        <p:spPr>
          <a:xfrm rot="0" flipH="0" flipV="0">
            <a:off x="3291956" y="293886"/>
            <a:ext cx="111328" cy="160248"/>
          </a:xfrm>
          <a:custGeom>
            <a:pathLst>
              <a:path w="6184900" h="8902700">
                <a:moveTo>
                  <a:pt x="2641600" y="4635500"/>
                </a:moveTo>
                <a:cubicBezTo>
                  <a:pt x="3390900" y="4635500"/>
                  <a:pt x="4025900" y="4927600"/>
                  <a:pt x="4025900" y="5778500"/>
                </a:cubicBezTo>
                <a:cubicBezTo>
                  <a:pt x="4025900" y="66802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864100" y="8902700"/>
                  <a:pt x="6184900" y="7625358"/>
                  <a:pt x="6184900" y="5728097"/>
                </a:cubicBezTo>
                <a:cubicBezTo>
                  <a:pt x="6184900" y="3919538"/>
                  <a:pt x="5130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2" name="Freeform 34432"/>
          <p:cNvSpPr/>
          <p:nvPr/>
        </p:nvSpPr>
        <p:spPr>
          <a:xfrm rot="0" flipH="0" flipV="0">
            <a:off x="3397798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3" name="Freeform 34433"/>
          <p:cNvSpPr/>
          <p:nvPr/>
        </p:nvSpPr>
        <p:spPr>
          <a:xfrm rot="0" flipH="0" flipV="0">
            <a:off x="3522614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4" name="Freeform 34434"/>
          <p:cNvSpPr/>
          <p:nvPr/>
        </p:nvSpPr>
        <p:spPr>
          <a:xfrm rot="0" flipH="0" flipV="0">
            <a:off x="3680576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5" name="Freeform 34435"/>
          <p:cNvSpPr/>
          <p:nvPr/>
        </p:nvSpPr>
        <p:spPr>
          <a:xfrm rot="0" flipH="0" flipV="0">
            <a:off x="3838311" y="293886"/>
            <a:ext cx="161163" cy="160248"/>
          </a:xfrm>
          <a:custGeom>
            <a:pathLst>
              <a:path w="8953500" h="8902700">
                <a:moveTo>
                  <a:pt x="6921500" y="8890000"/>
                </a:moveTo>
                <a:lnTo>
                  <a:pt x="8953500" y="8890000"/>
                </a:lnTo>
                <a:lnTo>
                  <a:pt x="8953500" y="0"/>
                </a:lnTo>
                <a:lnTo>
                  <a:pt x="6921500" y="0"/>
                </a:lnTo>
                <a:close/>
                <a:moveTo>
                  <a:pt x="2641600" y="4635500"/>
                </a:moveTo>
                <a:cubicBezTo>
                  <a:pt x="3390900" y="4635500"/>
                  <a:pt x="3898900" y="4991100"/>
                  <a:pt x="3898900" y="5778500"/>
                </a:cubicBezTo>
                <a:cubicBezTo>
                  <a:pt x="3898900" y="66167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737100" y="8902700"/>
                  <a:pt x="6057900" y="7625358"/>
                  <a:pt x="6057900" y="5728097"/>
                </a:cubicBezTo>
                <a:cubicBezTo>
                  <a:pt x="6057900" y="3919538"/>
                  <a:pt x="5003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6" name="Freeform 34436"/>
          <p:cNvSpPr/>
          <p:nvPr/>
        </p:nvSpPr>
        <p:spPr>
          <a:xfrm rot="0" flipH="0" flipV="0">
            <a:off x="4089565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7" name="Freeform 34437"/>
          <p:cNvSpPr/>
          <p:nvPr/>
        </p:nvSpPr>
        <p:spPr>
          <a:xfrm rot="0" flipH="0" flipV="0">
            <a:off x="4199978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8" name="Freeform 34438"/>
          <p:cNvSpPr/>
          <p:nvPr/>
        </p:nvSpPr>
        <p:spPr>
          <a:xfrm rot="0" flipH="0" flipV="0">
            <a:off x="4388368" y="293886"/>
            <a:ext cx="106756" cy="161163"/>
          </a:xfrm>
          <a:custGeom>
            <a:pathLst>
              <a:path w="5930900" h="8953500">
                <a:moveTo>
                  <a:pt x="0" y="8890000"/>
                </a:moveTo>
                <a:cubicBezTo>
                  <a:pt x="520700" y="8890000"/>
                  <a:pt x="1308100" y="8953500"/>
                  <a:pt x="2476500" y="8953500"/>
                </a:cubicBezTo>
                <a:cubicBezTo>
                  <a:pt x="4699000" y="8953500"/>
                  <a:pt x="5930900" y="7838480"/>
                  <a:pt x="5930900" y="5988249"/>
                </a:cubicBezTo>
                <a:cubicBezTo>
                  <a:pt x="5930900" y="4315619"/>
                  <a:pt x="4762500" y="3251200"/>
                  <a:pt x="3048000" y="3251200"/>
                </a:cubicBezTo>
                <a:cubicBezTo>
                  <a:pt x="2768600" y="3251200"/>
                  <a:pt x="2273300" y="3251200"/>
                  <a:pt x="2032000" y="3314700"/>
                </a:cubicBezTo>
                <a:lnTo>
                  <a:pt x="2032000" y="1905000"/>
                </a:lnTo>
                <a:lnTo>
                  <a:pt x="5359400" y="1905000"/>
                </a:lnTo>
                <a:lnTo>
                  <a:pt x="5359400" y="0"/>
                </a:lnTo>
                <a:lnTo>
                  <a:pt x="0" y="0"/>
                </a:lnTo>
                <a:close/>
                <a:moveTo>
                  <a:pt x="2882900" y="5143500"/>
                </a:moveTo>
                <a:cubicBezTo>
                  <a:pt x="3619500" y="5143500"/>
                  <a:pt x="3898900" y="5613400"/>
                  <a:pt x="3898900" y="6134100"/>
                </a:cubicBezTo>
                <a:cubicBezTo>
                  <a:pt x="3898900" y="6629400"/>
                  <a:pt x="3632200" y="7048500"/>
                  <a:pt x="2794000" y="7048500"/>
                </a:cubicBezTo>
                <a:cubicBezTo>
                  <a:pt x="2565400" y="7048500"/>
                  <a:pt x="2362200" y="7023100"/>
                  <a:pt x="2032000" y="6985000"/>
                </a:cubicBezTo>
                <a:lnTo>
                  <a:pt x="2032000" y="5219700"/>
                </a:lnTo>
                <a:cubicBezTo>
                  <a:pt x="2336800" y="5168900"/>
                  <a:pt x="2628900" y="5143500"/>
                  <a:pt x="2882900" y="5143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9" name="Freeform 34439"/>
          <p:cNvSpPr/>
          <p:nvPr/>
        </p:nvSpPr>
        <p:spPr>
          <a:xfrm rot="0" flipH="0" flipV="0">
            <a:off x="4520064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0" name="Freeform 34440"/>
          <p:cNvSpPr/>
          <p:nvPr/>
        </p:nvSpPr>
        <p:spPr>
          <a:xfrm rot="0" flipH="0" flipV="0">
            <a:off x="4697275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1" name="Freeform 34441"/>
          <p:cNvSpPr/>
          <p:nvPr/>
        </p:nvSpPr>
        <p:spPr>
          <a:xfrm rot="0" flipH="0" flipV="0">
            <a:off x="4854094" y="293886"/>
            <a:ext cx="161163" cy="160248"/>
          </a:xfrm>
          <a:custGeom>
            <a:pathLst>
              <a:path w="8953500" h="8902700">
                <a:moveTo>
                  <a:pt x="6921500" y="8890000"/>
                </a:moveTo>
                <a:lnTo>
                  <a:pt x="8953500" y="8890000"/>
                </a:lnTo>
                <a:lnTo>
                  <a:pt x="8953500" y="0"/>
                </a:lnTo>
                <a:lnTo>
                  <a:pt x="6921500" y="0"/>
                </a:lnTo>
                <a:close/>
                <a:moveTo>
                  <a:pt x="2641600" y="4635500"/>
                </a:moveTo>
                <a:cubicBezTo>
                  <a:pt x="3390900" y="4635500"/>
                  <a:pt x="3898900" y="4991100"/>
                  <a:pt x="3898900" y="5778500"/>
                </a:cubicBezTo>
                <a:cubicBezTo>
                  <a:pt x="3898900" y="66167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737100" y="8902700"/>
                  <a:pt x="6057900" y="7625358"/>
                  <a:pt x="6057900" y="5728097"/>
                </a:cubicBezTo>
                <a:cubicBezTo>
                  <a:pt x="6057900" y="3919538"/>
                  <a:pt x="5003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2" name="Freeform 34442"/>
          <p:cNvSpPr/>
          <p:nvPr/>
        </p:nvSpPr>
        <p:spPr>
          <a:xfrm rot="0" flipH="0" flipV="0">
            <a:off x="5104640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3" name="Freeform 34443"/>
          <p:cNvSpPr/>
          <p:nvPr/>
        </p:nvSpPr>
        <p:spPr>
          <a:xfrm rot="0" flipH="0" flipV="0">
            <a:off x="5279519" y="292058"/>
            <a:ext cx="103327" cy="161848"/>
          </a:xfrm>
          <a:custGeom>
            <a:pathLst>
              <a:path w="5740400" h="8991600">
                <a:moveTo>
                  <a:pt x="0" y="8991600"/>
                </a:moveTo>
                <a:lnTo>
                  <a:pt x="5740400" y="8991600"/>
                </a:lnTo>
                <a:lnTo>
                  <a:pt x="5740400" y="7213600"/>
                </a:lnTo>
                <a:lnTo>
                  <a:pt x="2463800" y="7213600"/>
                </a:lnTo>
                <a:cubicBezTo>
                  <a:pt x="3124200" y="6705600"/>
                  <a:pt x="5435600" y="4902200"/>
                  <a:pt x="5435600" y="2400300"/>
                </a:cubicBezTo>
                <a:cubicBezTo>
                  <a:pt x="5435600" y="1143000"/>
                  <a:pt x="4546600" y="0"/>
                  <a:pt x="2819400" y="0"/>
                </a:cubicBezTo>
                <a:cubicBezTo>
                  <a:pt x="1257300" y="0"/>
                  <a:pt x="304800" y="876300"/>
                  <a:pt x="25400" y="2133600"/>
                </a:cubicBezTo>
                <a:lnTo>
                  <a:pt x="1612900" y="2857500"/>
                </a:lnTo>
                <a:cubicBezTo>
                  <a:pt x="1803400" y="2324100"/>
                  <a:pt x="2044700" y="1905000"/>
                  <a:pt x="2590800" y="1905000"/>
                </a:cubicBezTo>
                <a:cubicBezTo>
                  <a:pt x="3098800" y="1905000"/>
                  <a:pt x="3403600" y="2146300"/>
                  <a:pt x="3403600" y="2781300"/>
                </a:cubicBezTo>
                <a:cubicBezTo>
                  <a:pt x="3403600" y="4343400"/>
                  <a:pt x="1447800" y="6045200"/>
                  <a:pt x="0" y="7467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4" name="Freeform 34444"/>
          <p:cNvSpPr/>
          <p:nvPr/>
        </p:nvSpPr>
        <p:spPr>
          <a:xfrm rot="0" flipH="0" flipV="0">
            <a:off x="5399237" y="292058"/>
            <a:ext cx="110642" cy="163677"/>
          </a:xfrm>
          <a:custGeom>
            <a:pathLst>
              <a:path w="6146800" h="9093200">
                <a:moveTo>
                  <a:pt x="0" y="4546600"/>
                </a:moveTo>
                <a:cubicBezTo>
                  <a:pt x="0" y="7315200"/>
                  <a:pt x="1028700" y="9093200"/>
                  <a:pt x="3098800" y="9093200"/>
                </a:cubicBezTo>
                <a:cubicBezTo>
                  <a:pt x="5168900" y="9093200"/>
                  <a:pt x="6146800" y="7315200"/>
                  <a:pt x="6146800" y="4546600"/>
                </a:cubicBezTo>
                <a:cubicBezTo>
                  <a:pt x="6146800" y="1778000"/>
                  <a:pt x="5143500" y="0"/>
                  <a:pt x="3073400" y="0"/>
                </a:cubicBezTo>
                <a:cubicBezTo>
                  <a:pt x="1003300" y="0"/>
                  <a:pt x="0" y="1778000"/>
                  <a:pt x="0" y="4546600"/>
                </a:cubicBezTo>
                <a:close/>
                <a:moveTo>
                  <a:pt x="2032000" y="4546600"/>
                </a:moveTo>
                <a:cubicBezTo>
                  <a:pt x="2032000" y="2514600"/>
                  <a:pt x="2362200" y="1778000"/>
                  <a:pt x="3073400" y="1778000"/>
                </a:cubicBezTo>
                <a:cubicBezTo>
                  <a:pt x="3797300" y="1778000"/>
                  <a:pt x="4114800" y="2451100"/>
                  <a:pt x="4114800" y="4546600"/>
                </a:cubicBezTo>
                <a:cubicBezTo>
                  <a:pt x="4114800" y="6629400"/>
                  <a:pt x="3822700" y="7315200"/>
                  <a:pt x="3098800" y="7315200"/>
                </a:cubicBezTo>
                <a:cubicBezTo>
                  <a:pt x="2463800" y="7315200"/>
                  <a:pt x="2032000" y="6604000"/>
                  <a:pt x="2032000" y="4546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5" name="Freeform 34445"/>
          <p:cNvSpPr/>
          <p:nvPr/>
        </p:nvSpPr>
        <p:spPr>
          <a:xfrm rot="0" flipH="0" flipV="0">
            <a:off x="5519412" y="293886"/>
            <a:ext cx="68122" cy="160020"/>
          </a:xfrm>
          <a:custGeom>
            <a:pathLst>
              <a:path w="3784600" h="8890000">
                <a:moveTo>
                  <a:pt x="0" y="1752600"/>
                </a:moveTo>
                <a:lnTo>
                  <a:pt x="990600" y="3327400"/>
                </a:lnTo>
                <a:lnTo>
                  <a:pt x="1879600" y="2705100"/>
                </a:lnTo>
                <a:lnTo>
                  <a:pt x="1879600" y="8890000"/>
                </a:lnTo>
                <a:lnTo>
                  <a:pt x="3784600" y="8890000"/>
                </a:lnTo>
                <a:lnTo>
                  <a:pt x="3784600" y="0"/>
                </a:lnTo>
                <a:lnTo>
                  <a:pt x="241300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6" name="Freeform 34446"/>
          <p:cNvSpPr/>
          <p:nvPr/>
        </p:nvSpPr>
        <p:spPr>
          <a:xfrm rot="0" flipH="0" flipV="0">
            <a:off x="5619927" y="291143"/>
            <a:ext cx="115443" cy="165506"/>
          </a:xfrm>
          <a:custGeom>
            <a:pathLst>
              <a:path w="6413500" h="9194800">
                <a:moveTo>
                  <a:pt x="3136900" y="3517900"/>
                </a:moveTo>
                <a:cubicBezTo>
                  <a:pt x="2514600" y="3517900"/>
                  <a:pt x="2247900" y="3086100"/>
                  <a:pt x="2247900" y="2692400"/>
                </a:cubicBezTo>
                <a:cubicBezTo>
                  <a:pt x="2247900" y="2273300"/>
                  <a:pt x="2527300" y="1905000"/>
                  <a:pt x="3187700" y="1905000"/>
                </a:cubicBezTo>
                <a:cubicBezTo>
                  <a:pt x="3835400" y="1905000"/>
                  <a:pt x="4165600" y="2197100"/>
                  <a:pt x="4165600" y="2692400"/>
                </a:cubicBezTo>
                <a:cubicBezTo>
                  <a:pt x="4165600" y="3086100"/>
                  <a:pt x="3898900" y="3517900"/>
                  <a:pt x="3302000" y="3517900"/>
                </a:cubicBezTo>
                <a:close/>
                <a:moveTo>
                  <a:pt x="3308945" y="5422900"/>
                </a:moveTo>
                <a:cubicBezTo>
                  <a:pt x="3921720" y="5422900"/>
                  <a:pt x="4381500" y="5727700"/>
                  <a:pt x="4381500" y="6362700"/>
                </a:cubicBezTo>
                <a:cubicBezTo>
                  <a:pt x="4381500" y="6845300"/>
                  <a:pt x="4154090" y="7289800"/>
                  <a:pt x="3194050" y="7289800"/>
                </a:cubicBezTo>
                <a:cubicBezTo>
                  <a:pt x="2360414" y="7289800"/>
                  <a:pt x="2032000" y="6858000"/>
                  <a:pt x="2032000" y="6362700"/>
                </a:cubicBezTo>
                <a:cubicBezTo>
                  <a:pt x="2032000" y="5727700"/>
                  <a:pt x="2581076" y="5422900"/>
                  <a:pt x="3155751" y="5422900"/>
                </a:cubicBezTo>
                <a:close/>
                <a:moveTo>
                  <a:pt x="3213100" y="9194800"/>
                </a:moveTo>
                <a:cubicBezTo>
                  <a:pt x="5067300" y="9194800"/>
                  <a:pt x="6413500" y="8255000"/>
                  <a:pt x="6413500" y="6578600"/>
                </a:cubicBezTo>
                <a:cubicBezTo>
                  <a:pt x="6413500" y="5422900"/>
                  <a:pt x="5702300" y="4686300"/>
                  <a:pt x="4927600" y="4483100"/>
                </a:cubicBezTo>
                <a:lnTo>
                  <a:pt x="4927600" y="4445000"/>
                </a:lnTo>
                <a:cubicBezTo>
                  <a:pt x="5727700" y="4051300"/>
                  <a:pt x="6197600" y="3213100"/>
                  <a:pt x="6197600" y="2349500"/>
                </a:cubicBezTo>
                <a:cubicBezTo>
                  <a:pt x="6197600" y="952500"/>
                  <a:pt x="4864100" y="0"/>
                  <a:pt x="3200400" y="0"/>
                </a:cubicBezTo>
                <a:cubicBezTo>
                  <a:pt x="1536700" y="0"/>
                  <a:pt x="215900" y="952500"/>
                  <a:pt x="215900" y="2349500"/>
                </a:cubicBezTo>
                <a:cubicBezTo>
                  <a:pt x="215900" y="3454400"/>
                  <a:pt x="774700" y="4140200"/>
                  <a:pt x="1358900" y="4457700"/>
                </a:cubicBezTo>
                <a:lnTo>
                  <a:pt x="1358900" y="4495800"/>
                </a:lnTo>
                <a:cubicBezTo>
                  <a:pt x="635000" y="4813300"/>
                  <a:pt x="0" y="5549900"/>
                  <a:pt x="0" y="6743700"/>
                </a:cubicBezTo>
                <a:cubicBezTo>
                  <a:pt x="0" y="8255000"/>
                  <a:pt x="1358900" y="9194800"/>
                  <a:pt x="3213100" y="9194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7" name="Freeform 34447"/>
          <p:cNvSpPr/>
          <p:nvPr/>
        </p:nvSpPr>
        <p:spPr>
          <a:xfrm rot="0" flipH="0" flipV="0">
            <a:off x="5758619" y="356980"/>
            <a:ext cx="60350" cy="32004"/>
          </a:xfrm>
          <a:custGeom>
            <a:pathLst>
              <a:path w="3352800" h="1778000">
                <a:moveTo>
                  <a:pt x="0" y="1778000"/>
                </a:moveTo>
                <a:lnTo>
                  <a:pt x="3352800" y="1778000"/>
                </a:lnTo>
                <a:lnTo>
                  <a:pt x="3352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8" name="Freeform 34448"/>
          <p:cNvSpPr/>
          <p:nvPr/>
        </p:nvSpPr>
        <p:spPr>
          <a:xfrm rot="0" flipH="0" flipV="0">
            <a:off x="5837646" y="292058"/>
            <a:ext cx="103327" cy="161848"/>
          </a:xfrm>
          <a:custGeom>
            <a:pathLst>
              <a:path w="5740400" h="8991600">
                <a:moveTo>
                  <a:pt x="0" y="8991600"/>
                </a:moveTo>
                <a:lnTo>
                  <a:pt x="5740400" y="8991600"/>
                </a:lnTo>
                <a:lnTo>
                  <a:pt x="5740400" y="7213600"/>
                </a:lnTo>
                <a:lnTo>
                  <a:pt x="2463800" y="7213600"/>
                </a:lnTo>
                <a:cubicBezTo>
                  <a:pt x="3124200" y="6705600"/>
                  <a:pt x="5435600" y="4902200"/>
                  <a:pt x="5435600" y="2400300"/>
                </a:cubicBezTo>
                <a:cubicBezTo>
                  <a:pt x="5435600" y="1143000"/>
                  <a:pt x="4546600" y="0"/>
                  <a:pt x="2819400" y="0"/>
                </a:cubicBezTo>
                <a:cubicBezTo>
                  <a:pt x="1257300" y="0"/>
                  <a:pt x="304800" y="876300"/>
                  <a:pt x="25400" y="2133600"/>
                </a:cubicBezTo>
                <a:lnTo>
                  <a:pt x="1612900" y="2857500"/>
                </a:lnTo>
                <a:cubicBezTo>
                  <a:pt x="1803400" y="2324100"/>
                  <a:pt x="2044700" y="1905000"/>
                  <a:pt x="2590800" y="1905000"/>
                </a:cubicBezTo>
                <a:cubicBezTo>
                  <a:pt x="3098800" y="1905000"/>
                  <a:pt x="3403600" y="2146300"/>
                  <a:pt x="3403600" y="2781300"/>
                </a:cubicBezTo>
                <a:cubicBezTo>
                  <a:pt x="3403600" y="4343400"/>
                  <a:pt x="1447800" y="6045200"/>
                  <a:pt x="0" y="7467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9" name="Freeform 34449"/>
          <p:cNvSpPr/>
          <p:nvPr/>
        </p:nvSpPr>
        <p:spPr>
          <a:xfrm rot="0" flipH="0" flipV="0">
            <a:off x="5957364" y="292058"/>
            <a:ext cx="110642" cy="163677"/>
          </a:xfrm>
          <a:custGeom>
            <a:pathLst>
              <a:path w="6146800" h="9093200">
                <a:moveTo>
                  <a:pt x="0" y="4546600"/>
                </a:moveTo>
                <a:cubicBezTo>
                  <a:pt x="0" y="7315200"/>
                  <a:pt x="1028700" y="9093200"/>
                  <a:pt x="3098800" y="9093200"/>
                </a:cubicBezTo>
                <a:cubicBezTo>
                  <a:pt x="5168900" y="9093200"/>
                  <a:pt x="6146800" y="7315200"/>
                  <a:pt x="6146800" y="4546600"/>
                </a:cubicBezTo>
                <a:cubicBezTo>
                  <a:pt x="6146800" y="1778000"/>
                  <a:pt x="5143500" y="0"/>
                  <a:pt x="3073400" y="0"/>
                </a:cubicBezTo>
                <a:cubicBezTo>
                  <a:pt x="1003300" y="0"/>
                  <a:pt x="0" y="1778000"/>
                  <a:pt x="0" y="4546600"/>
                </a:cubicBezTo>
                <a:close/>
                <a:moveTo>
                  <a:pt x="2032000" y="4546600"/>
                </a:moveTo>
                <a:cubicBezTo>
                  <a:pt x="2032000" y="2514600"/>
                  <a:pt x="2362200" y="1778000"/>
                  <a:pt x="3073400" y="1778000"/>
                </a:cubicBezTo>
                <a:cubicBezTo>
                  <a:pt x="3797300" y="1778000"/>
                  <a:pt x="4114800" y="2451100"/>
                  <a:pt x="4114800" y="4546600"/>
                </a:cubicBezTo>
                <a:cubicBezTo>
                  <a:pt x="4114800" y="6629400"/>
                  <a:pt x="3822700" y="7315200"/>
                  <a:pt x="3098800" y="7315200"/>
                </a:cubicBezTo>
                <a:cubicBezTo>
                  <a:pt x="2463800" y="7315200"/>
                  <a:pt x="2032000" y="6604000"/>
                  <a:pt x="2032000" y="4546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0" name="Freeform 34450"/>
          <p:cNvSpPr/>
          <p:nvPr/>
        </p:nvSpPr>
        <p:spPr>
          <a:xfrm rot="0" flipH="0" flipV="0">
            <a:off x="6077539" y="293886"/>
            <a:ext cx="68122" cy="160020"/>
          </a:xfrm>
          <a:custGeom>
            <a:pathLst>
              <a:path w="3784600" h="8890000">
                <a:moveTo>
                  <a:pt x="0" y="1752600"/>
                </a:moveTo>
                <a:lnTo>
                  <a:pt x="990600" y="3327400"/>
                </a:lnTo>
                <a:lnTo>
                  <a:pt x="1879600" y="2705100"/>
                </a:lnTo>
                <a:lnTo>
                  <a:pt x="1879600" y="8890000"/>
                </a:lnTo>
                <a:lnTo>
                  <a:pt x="3784600" y="8890000"/>
                </a:lnTo>
                <a:lnTo>
                  <a:pt x="3784600" y="0"/>
                </a:lnTo>
                <a:lnTo>
                  <a:pt x="241300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1" name="Freeform 34451"/>
          <p:cNvSpPr/>
          <p:nvPr/>
        </p:nvSpPr>
        <p:spPr>
          <a:xfrm rot="0" flipH="0" flipV="0">
            <a:off x="6171196" y="291143"/>
            <a:ext cx="114071" cy="165506"/>
          </a:xfrm>
          <a:custGeom>
            <a:pathLst>
              <a:path w="6337300" h="9194800">
                <a:moveTo>
                  <a:pt x="6337300" y="3429000"/>
                </a:moveTo>
                <a:cubicBezTo>
                  <a:pt x="6337300" y="1358900"/>
                  <a:pt x="5041900" y="0"/>
                  <a:pt x="3060700" y="0"/>
                </a:cubicBezTo>
                <a:cubicBezTo>
                  <a:pt x="1600200" y="0"/>
                  <a:pt x="0" y="1066800"/>
                  <a:pt x="0" y="3048000"/>
                </a:cubicBezTo>
                <a:cubicBezTo>
                  <a:pt x="0" y="4673600"/>
                  <a:pt x="1244600" y="5816600"/>
                  <a:pt x="2692400" y="5816600"/>
                </a:cubicBezTo>
                <a:cubicBezTo>
                  <a:pt x="3238500" y="5816600"/>
                  <a:pt x="3695700" y="5689600"/>
                  <a:pt x="4076700" y="5334000"/>
                </a:cubicBezTo>
                <a:cubicBezTo>
                  <a:pt x="3657600" y="6527800"/>
                  <a:pt x="2717800" y="7315200"/>
                  <a:pt x="1041400" y="7683500"/>
                </a:cubicBezTo>
                <a:lnTo>
                  <a:pt x="1663700" y="9194800"/>
                </a:lnTo>
                <a:cubicBezTo>
                  <a:pt x="4241800" y="8915400"/>
                  <a:pt x="6337300" y="6896100"/>
                  <a:pt x="6337300" y="3429000"/>
                </a:cubicBezTo>
                <a:close/>
                <a:moveTo>
                  <a:pt x="4305300" y="3416300"/>
                </a:moveTo>
                <a:cubicBezTo>
                  <a:pt x="4076700" y="3746500"/>
                  <a:pt x="3721100" y="4038600"/>
                  <a:pt x="3175000" y="4038600"/>
                </a:cubicBezTo>
                <a:cubicBezTo>
                  <a:pt x="2463800" y="4038600"/>
                  <a:pt x="2032000" y="3517900"/>
                  <a:pt x="2032000" y="2908300"/>
                </a:cubicBezTo>
                <a:cubicBezTo>
                  <a:pt x="2032000" y="2451100"/>
                  <a:pt x="2374900" y="1905000"/>
                  <a:pt x="3048000" y="1905000"/>
                </a:cubicBezTo>
                <a:cubicBezTo>
                  <a:pt x="3848100" y="1905000"/>
                  <a:pt x="4305300" y="2578100"/>
                  <a:pt x="4305300" y="3416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2" name="Freeform 34452"/>
          <p:cNvSpPr/>
          <p:nvPr/>
        </p:nvSpPr>
        <p:spPr>
          <a:xfrm rot="0" flipH="0" flipV="0">
            <a:off x="6362237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3" name="Freeform 34453"/>
          <p:cNvSpPr/>
          <p:nvPr/>
        </p:nvSpPr>
        <p:spPr>
          <a:xfrm rot="0" flipH="0" flipV="0">
            <a:off x="6479212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4" name="Freeform 34454"/>
          <p:cNvSpPr/>
          <p:nvPr/>
        </p:nvSpPr>
        <p:spPr>
          <a:xfrm rot="0" flipH="0" flipV="0">
            <a:off x="6567223" y="410472"/>
            <a:ext cx="44805" cy="44805"/>
          </a:xfrm>
          <a:custGeom>
            <a:pathLst>
              <a:path w="2489200" h="2489200">
                <a:moveTo>
                  <a:pt x="0" y="1193800"/>
                </a:moveTo>
                <a:cubicBezTo>
                  <a:pt x="0" y="1866900"/>
                  <a:pt x="482600" y="2489200"/>
                  <a:pt x="1295400" y="2489200"/>
                </a:cubicBezTo>
                <a:cubicBezTo>
                  <a:pt x="2006600" y="2489200"/>
                  <a:pt x="2489200" y="1866900"/>
                  <a:pt x="2489200" y="1193800"/>
                </a:cubicBezTo>
                <a:cubicBezTo>
                  <a:pt x="2489200" y="622300"/>
                  <a:pt x="2006600" y="0"/>
                  <a:pt x="1295400" y="0"/>
                </a:cubicBezTo>
                <a:cubicBezTo>
                  <a:pt x="482600" y="0"/>
                  <a:pt x="0" y="622300"/>
                  <a:pt x="0" y="1193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34455" name="Picture 7971"/>
          <p:cNvPicPr>
            <a:picLocks noChangeAspect="0" noChangeArrowheads="1"/>
          </p:cNvPicPr>
          <p:nvPr/>
        </p:nvPicPr>
        <p:blipFill>
          <a:blip r:embed="rId344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sp>
        <p:nvSpPr>
          <p:cNvPr id="34456" name="Freeform 34456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457" name="Picture 7973"/>
          <p:cNvPicPr>
            <a:picLocks noChangeAspect="0" noChangeArrowheads="1"/>
          </p:cNvPicPr>
          <p:nvPr/>
        </p:nvPicPr>
        <p:blipFill>
          <a:blip r:embed="rId344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34458" name="Freeform 34458"/>
          <p:cNvSpPr/>
          <p:nvPr/>
        </p:nvSpPr>
        <p:spPr>
          <a:xfrm rot="0" flipH="0" flipV="0">
            <a:off x="2153996" y="1026007"/>
            <a:ext cx="5687999" cy="287998"/>
          </a:xfrm>
          <a:custGeom>
            <a:pathLst>
              <a:path w="5687999" h="287998">
                <a:moveTo>
                  <a:pt x="0" y="287998"/>
                </a:moveTo>
                <a:lnTo>
                  <a:pt x="5687999" y="287998"/>
                </a:lnTo>
                <a:lnTo>
                  <a:pt x="5687999" y="0"/>
                </a:lnTo>
                <a:lnTo>
                  <a:pt x="0" y="0"/>
                </a:lnTo>
                <a:lnTo>
                  <a:pt x="0" y="287998"/>
                </a:lnTo>
                <a:close/>
              </a:path>
            </a:pathLst>
          </a:custGeom>
          <a:solidFill>
            <a:srgbClr val="D4E6F6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9" name="Freeform 34459"/>
          <p:cNvSpPr/>
          <p:nvPr/>
        </p:nvSpPr>
        <p:spPr>
          <a:xfrm rot="0" flipH="0" flipV="0">
            <a:off x="2153996" y="1626006"/>
            <a:ext cx="5687999" cy="467995"/>
          </a:xfrm>
          <a:custGeom>
            <a:pathLst>
              <a:path w="5687999" h="467995">
                <a:moveTo>
                  <a:pt x="0" y="467995"/>
                </a:moveTo>
                <a:lnTo>
                  <a:pt x="5687999" y="467995"/>
                </a:lnTo>
                <a:lnTo>
                  <a:pt x="5687999" y="0"/>
                </a:lnTo>
                <a:lnTo>
                  <a:pt x="0" y="0"/>
                </a:lnTo>
                <a:lnTo>
                  <a:pt x="0" y="467995"/>
                </a:lnTo>
                <a:close/>
              </a:path>
            </a:pathLst>
          </a:custGeom>
          <a:solidFill>
            <a:srgbClr val="EBF4F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0" name="Freeform 34460"/>
          <p:cNvSpPr/>
          <p:nvPr/>
        </p:nvSpPr>
        <p:spPr>
          <a:xfrm rot="0" flipH="0" flipV="0">
            <a:off x="2153996" y="2411996"/>
            <a:ext cx="5687999" cy="292367"/>
          </a:xfrm>
          <a:custGeom>
            <a:pathLst>
              <a:path w="5687999" h="292367">
                <a:moveTo>
                  <a:pt x="0" y="292367"/>
                </a:moveTo>
                <a:lnTo>
                  <a:pt x="5687999" y="292367"/>
                </a:lnTo>
                <a:lnTo>
                  <a:pt x="5687999" y="0"/>
                </a:lnTo>
                <a:lnTo>
                  <a:pt x="0" y="0"/>
                </a:lnTo>
                <a:lnTo>
                  <a:pt x="0" y="292367"/>
                </a:lnTo>
                <a:close/>
              </a:path>
            </a:pathLst>
          </a:custGeom>
          <a:solidFill>
            <a:srgbClr val="EBF4F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1" name="Freeform 34461"/>
          <p:cNvSpPr/>
          <p:nvPr/>
        </p:nvSpPr>
        <p:spPr>
          <a:xfrm rot="0" flipH="0" flipV="0">
            <a:off x="2153996" y="2970542"/>
            <a:ext cx="5687999" cy="292367"/>
          </a:xfrm>
          <a:custGeom>
            <a:pathLst>
              <a:path w="5687999" h="292367">
                <a:moveTo>
                  <a:pt x="0" y="292367"/>
                </a:moveTo>
                <a:lnTo>
                  <a:pt x="5687999" y="292367"/>
                </a:lnTo>
                <a:lnTo>
                  <a:pt x="5687999" y="0"/>
                </a:lnTo>
                <a:lnTo>
                  <a:pt x="0" y="0"/>
                </a:lnTo>
                <a:lnTo>
                  <a:pt x="0" y="292367"/>
                </a:lnTo>
                <a:close/>
              </a:path>
            </a:pathLst>
          </a:custGeom>
          <a:solidFill>
            <a:srgbClr val="EBF4F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2" name="Freeform 34462"/>
          <p:cNvSpPr/>
          <p:nvPr/>
        </p:nvSpPr>
        <p:spPr>
          <a:xfrm rot="0" flipH="0" flipV="0">
            <a:off x="2153996" y="3547084"/>
            <a:ext cx="5687999" cy="292367"/>
          </a:xfrm>
          <a:custGeom>
            <a:pathLst>
              <a:path w="5687999" h="292367">
                <a:moveTo>
                  <a:pt x="0" y="292367"/>
                </a:moveTo>
                <a:lnTo>
                  <a:pt x="5687999" y="292367"/>
                </a:lnTo>
                <a:lnTo>
                  <a:pt x="5687999" y="0"/>
                </a:lnTo>
                <a:lnTo>
                  <a:pt x="0" y="0"/>
                </a:lnTo>
                <a:lnTo>
                  <a:pt x="0" y="292367"/>
                </a:lnTo>
                <a:close/>
              </a:path>
            </a:pathLst>
          </a:custGeom>
          <a:solidFill>
            <a:srgbClr val="EBF4F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3" name="Freeform 34463"/>
          <p:cNvSpPr/>
          <p:nvPr/>
        </p:nvSpPr>
        <p:spPr>
          <a:xfrm rot="0" flipH="0" flipV="0">
            <a:off x="2153996" y="4117632"/>
            <a:ext cx="5687999" cy="292366"/>
          </a:xfrm>
          <a:custGeom>
            <a:pathLst>
              <a:path w="5687999" h="292366">
                <a:moveTo>
                  <a:pt x="0" y="292366"/>
                </a:moveTo>
                <a:lnTo>
                  <a:pt x="5687999" y="292366"/>
                </a:lnTo>
                <a:lnTo>
                  <a:pt x="5687999" y="0"/>
                </a:lnTo>
                <a:lnTo>
                  <a:pt x="0" y="0"/>
                </a:lnTo>
                <a:lnTo>
                  <a:pt x="0" y="292366"/>
                </a:lnTo>
                <a:close/>
              </a:path>
            </a:pathLst>
          </a:custGeom>
          <a:solidFill>
            <a:srgbClr val="EBF4F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464" name="Picture 34464"/>
          <p:cNvPicPr>
            <a:picLocks noChangeAspect="0" noChangeArrowheads="1"/>
          </p:cNvPicPr>
          <p:nvPr/>
        </p:nvPicPr>
        <p:blipFill>
          <a:blip r:embed="rId344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6078" y="1010640"/>
            <a:ext cx="1627022" cy="3415436"/>
          </a:xfrm>
          <a:prstGeom prst="rect">
            <a:avLst/>
          </a:prstGeom>
          <a:noFill/>
          <a:extLst/>
        </p:spPr>
      </p:pic>
      <p:sp>
        <p:nvSpPr>
          <p:cNvPr id="34465" name="Rectangle 34465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4466" name="Freeform 34466"/>
          <p:cNvSpPr/>
          <p:nvPr/>
        </p:nvSpPr>
        <p:spPr>
          <a:xfrm rot="0" flipH="0" flipV="0">
            <a:off x="463487" y="4840732"/>
            <a:ext cx="25603" cy="80467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7" name="Freeform 34467"/>
          <p:cNvSpPr/>
          <p:nvPr/>
        </p:nvSpPr>
        <p:spPr>
          <a:xfrm rot="0" flipH="0" flipV="0">
            <a:off x="505092" y="4841189"/>
            <a:ext cx="57150" cy="80010"/>
          </a:xfrm>
          <a:custGeom>
            <a:pathLst>
              <a:path w="6350000" h="8890000">
                <a:moveTo>
                  <a:pt x="4102100" y="8890000"/>
                </a:moveTo>
                <a:lnTo>
                  <a:pt x="5118100" y="8890000"/>
                </a:lnTo>
                <a:lnTo>
                  <a:pt x="5118100" y="6667500"/>
                </a:lnTo>
                <a:lnTo>
                  <a:pt x="6350000" y="6667500"/>
                </a:lnTo>
                <a:lnTo>
                  <a:pt x="6350000" y="5651500"/>
                </a:lnTo>
                <a:lnTo>
                  <a:pt x="5118100" y="5651500"/>
                </a:lnTo>
                <a:lnTo>
                  <a:pt x="5118100" y="3175000"/>
                </a:lnTo>
                <a:lnTo>
                  <a:pt x="4102100" y="3175000"/>
                </a:lnTo>
                <a:lnTo>
                  <a:pt x="4102100" y="5651500"/>
                </a:lnTo>
                <a:lnTo>
                  <a:pt x="1333500" y="5651500"/>
                </a:lnTo>
                <a:lnTo>
                  <a:pt x="4851400" y="0"/>
                </a:lnTo>
                <a:lnTo>
                  <a:pt x="3683000" y="0"/>
                </a:lnTo>
                <a:lnTo>
                  <a:pt x="0" y="5943600"/>
                </a:lnTo>
                <a:lnTo>
                  <a:pt x="0" y="6667500"/>
                </a:lnTo>
                <a:lnTo>
                  <a:pt x="4102100" y="6667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8" name="Freeform 34468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9" name="Freeform 34469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0" name="Freeform 34470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1" name="Freeform 34471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2" name="Freeform 34472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3" name="Freeform 34473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4" name="Freeform 34474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5" name="Freeform 34475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6" name="Freeform 34476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7" name="Freeform 34477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8" name="Freeform 34478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9" name="Freeform 34479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0" name="Freeform 34480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1" name="Freeform 34481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2" name="Freeform 34482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3" name="Freeform 34483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4" name="Freeform 34484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5" name="Freeform 34485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6" name="Freeform 34486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7" name="Freeform 34487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8" name="Freeform 34488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9" name="Freeform 34489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0" name="Freeform 34490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1" name="Freeform 34491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2" name="Freeform 34492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3" name="Freeform 34493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4" name="Freeform 34494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5" name="Freeform 34495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6" name="Freeform 34496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7" name="Freeform 34497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8" name="Freeform 34498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9" name="Freeform 34499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0" name="Freeform 34500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1" name="Freeform 34501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2" name="Freeform 34502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3" name="Freeform 34503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4" name="Freeform 34504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5" name="Freeform 34505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6" name="Freeform 34506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7" name="Freeform 34507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8" name="Freeform 34508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9" name="Freeform 34509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0" name="Freeform 34510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1" name="Rectangle 34511"/>
          <p:cNvSpPr/>
          <p:nvPr/>
        </p:nvSpPr>
        <p:spPr>
          <a:xfrm rot="0" flipH="0" flipV="0">
            <a:off x="915033" y="346289"/>
            <a:ext cx="7365169" cy="284469"/>
          </a:xfrm>
          <a:prstGeom prst="rect">
            <a:avLst/>
          </a:prstGeom>
        </p:spPr>
      </p:sp>
      <p:sp>
        <p:nvSpPr>
          <p:cNvPr id="34512" name="Freeform 34512"/>
          <p:cNvSpPr/>
          <p:nvPr/>
        </p:nvSpPr>
        <p:spPr>
          <a:xfrm rot="0" flipH="0" flipV="0">
            <a:off x="938998" y="195159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3" name="Freeform 34513"/>
          <p:cNvSpPr/>
          <p:nvPr/>
        </p:nvSpPr>
        <p:spPr>
          <a:xfrm rot="0" flipH="0" flipV="0">
            <a:off x="1062040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4" name="Freeform 34514"/>
          <p:cNvSpPr/>
          <p:nvPr/>
        </p:nvSpPr>
        <p:spPr>
          <a:xfrm rot="0" flipH="0" flipV="0">
            <a:off x="1156150" y="249134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5" name="Freeform 34515"/>
          <p:cNvSpPr/>
          <p:nvPr/>
        </p:nvSpPr>
        <p:spPr>
          <a:xfrm rot="0" flipH="0" flipV="0">
            <a:off x="1295168" y="24913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6" name="Freeform 34516"/>
          <p:cNvSpPr/>
          <p:nvPr/>
        </p:nvSpPr>
        <p:spPr>
          <a:xfrm rot="0" flipH="0" flipV="0">
            <a:off x="1415835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7" name="Freeform 34517"/>
          <p:cNvSpPr/>
          <p:nvPr/>
        </p:nvSpPr>
        <p:spPr>
          <a:xfrm rot="0" flipH="0" flipV="0">
            <a:off x="1514264" y="24913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8" name="Freeform 34518"/>
          <p:cNvSpPr/>
          <p:nvPr/>
        </p:nvSpPr>
        <p:spPr>
          <a:xfrm rot="0" flipH="0" flipV="0">
            <a:off x="1676167" y="24913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9" name="Freeform 34519"/>
          <p:cNvSpPr/>
          <p:nvPr/>
        </p:nvSpPr>
        <p:spPr>
          <a:xfrm rot="0" flipH="0" flipV="0">
            <a:off x="1768982" y="2471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0" name="Freeform 34520"/>
          <p:cNvSpPr/>
          <p:nvPr/>
        </p:nvSpPr>
        <p:spPr>
          <a:xfrm rot="0" flipH="0" flipV="0">
            <a:off x="1898285" y="2491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1" name="Freeform 34521"/>
          <p:cNvSpPr/>
          <p:nvPr/>
        </p:nvSpPr>
        <p:spPr>
          <a:xfrm rot="0" flipH="0" flipV="0">
            <a:off x="2032553" y="24913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2" name="Freeform 34522"/>
          <p:cNvSpPr/>
          <p:nvPr/>
        </p:nvSpPr>
        <p:spPr>
          <a:xfrm rot="0" flipH="0" flipV="0">
            <a:off x="2143504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3" name="Freeform 34523"/>
          <p:cNvSpPr/>
          <p:nvPr/>
        </p:nvSpPr>
        <p:spPr>
          <a:xfrm rot="0" flipH="0" flipV="0">
            <a:off x="2250137" y="24913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4" name="Freeform 34524"/>
          <p:cNvSpPr/>
          <p:nvPr/>
        </p:nvSpPr>
        <p:spPr>
          <a:xfrm rot="0" flipH="0" flipV="0">
            <a:off x="2369724" y="2491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5" name="Freeform 34525"/>
          <p:cNvSpPr/>
          <p:nvPr/>
        </p:nvSpPr>
        <p:spPr>
          <a:xfrm rot="0" flipH="0" flipV="0">
            <a:off x="2482834" y="24913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6" name="Freeform 34526"/>
          <p:cNvSpPr/>
          <p:nvPr/>
        </p:nvSpPr>
        <p:spPr>
          <a:xfrm rot="0" flipH="0" flipV="0">
            <a:off x="2595296" y="282383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7" name="Freeform 34527"/>
          <p:cNvSpPr/>
          <p:nvPr/>
        </p:nvSpPr>
        <p:spPr>
          <a:xfrm rot="0" flipH="0" flipV="0">
            <a:off x="2663283" y="24913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8" name="Freeform 34528"/>
          <p:cNvSpPr/>
          <p:nvPr/>
        </p:nvSpPr>
        <p:spPr>
          <a:xfrm rot="0" flipH="0" flipV="0">
            <a:off x="2775098" y="24913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9" name="Freeform 34529"/>
          <p:cNvSpPr/>
          <p:nvPr/>
        </p:nvSpPr>
        <p:spPr>
          <a:xfrm rot="0" flipH="0" flipV="0">
            <a:off x="2876118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0" name="Freeform 34530"/>
          <p:cNvSpPr/>
          <p:nvPr/>
        </p:nvSpPr>
        <p:spPr>
          <a:xfrm rot="0" flipH="0" flipV="0">
            <a:off x="2975842" y="24719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1" name="Freeform 34531"/>
          <p:cNvSpPr/>
          <p:nvPr/>
        </p:nvSpPr>
        <p:spPr>
          <a:xfrm rot="0" flipH="0" flipV="0">
            <a:off x="3074271" y="2491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2" name="Freeform 34532"/>
          <p:cNvSpPr/>
          <p:nvPr/>
        </p:nvSpPr>
        <p:spPr>
          <a:xfrm rot="0" flipH="0" flipV="0">
            <a:off x="3182631" y="24913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3" name="Freeform 34533"/>
          <p:cNvSpPr/>
          <p:nvPr/>
        </p:nvSpPr>
        <p:spPr>
          <a:xfrm rot="0" flipH="0" flipV="0">
            <a:off x="3302218" y="2491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4" name="Freeform 34534"/>
          <p:cNvSpPr/>
          <p:nvPr/>
        </p:nvSpPr>
        <p:spPr>
          <a:xfrm rot="0" flipH="0" flipV="0">
            <a:off x="3423532" y="249134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5" name="Freeform 34535"/>
          <p:cNvSpPr/>
          <p:nvPr/>
        </p:nvSpPr>
        <p:spPr>
          <a:xfrm rot="0" flipH="0" flipV="0">
            <a:off x="3536642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6" name="Freeform 34536"/>
          <p:cNvSpPr/>
          <p:nvPr/>
        </p:nvSpPr>
        <p:spPr>
          <a:xfrm rot="0" flipH="0" flipV="0">
            <a:off x="3694012" y="24891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7" name="Freeform 34537"/>
          <p:cNvSpPr/>
          <p:nvPr/>
        </p:nvSpPr>
        <p:spPr>
          <a:xfrm rot="0" flipH="0" flipV="0">
            <a:off x="3797838" y="2491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8" name="Freeform 34538"/>
          <p:cNvSpPr/>
          <p:nvPr/>
        </p:nvSpPr>
        <p:spPr>
          <a:xfrm rot="0" flipH="0" flipV="0">
            <a:off x="3924766" y="193000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9" name="Freeform 34539"/>
          <p:cNvSpPr/>
          <p:nvPr/>
        </p:nvSpPr>
        <p:spPr>
          <a:xfrm rot="0" flipH="0" flipV="0">
            <a:off x="4051693" y="2491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0" name="Freeform 34540"/>
          <p:cNvSpPr/>
          <p:nvPr/>
        </p:nvSpPr>
        <p:spPr>
          <a:xfrm rot="0" flipH="0" flipV="0">
            <a:off x="4173007" y="2471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1" name="Freeform 34541"/>
          <p:cNvSpPr/>
          <p:nvPr/>
        </p:nvSpPr>
        <p:spPr>
          <a:xfrm rot="0" flipH="0" flipV="0">
            <a:off x="4285038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2" name="Freeform 34542"/>
          <p:cNvSpPr/>
          <p:nvPr/>
        </p:nvSpPr>
        <p:spPr>
          <a:xfrm rot="0" flipH="0" flipV="0">
            <a:off x="4381955" y="24913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3" name="Freeform 34543"/>
          <p:cNvSpPr/>
          <p:nvPr/>
        </p:nvSpPr>
        <p:spPr>
          <a:xfrm rot="0" flipH="0" flipV="0">
            <a:off x="4497872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4" name="Freeform 34544"/>
          <p:cNvSpPr/>
          <p:nvPr/>
        </p:nvSpPr>
        <p:spPr>
          <a:xfrm rot="0" flipH="0" flipV="0">
            <a:off x="4655242" y="2491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5" name="Freeform 34545"/>
          <p:cNvSpPr/>
          <p:nvPr/>
        </p:nvSpPr>
        <p:spPr>
          <a:xfrm rot="0" flipH="0" flipV="0">
            <a:off x="4827292" y="24913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6" name="Freeform 34546"/>
          <p:cNvSpPr/>
          <p:nvPr/>
        </p:nvSpPr>
        <p:spPr>
          <a:xfrm rot="0" flipH="0" flipV="0">
            <a:off x="4945800" y="2471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7" name="Freeform 34547"/>
          <p:cNvSpPr/>
          <p:nvPr/>
        </p:nvSpPr>
        <p:spPr>
          <a:xfrm rot="0" flipH="0" flipV="0">
            <a:off x="5058478" y="2471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8" name="Freeform 34548"/>
          <p:cNvSpPr/>
          <p:nvPr/>
        </p:nvSpPr>
        <p:spPr>
          <a:xfrm rot="0" flipH="0" flipV="0">
            <a:off x="5187780" y="2471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9" name="Freeform 34549"/>
          <p:cNvSpPr/>
          <p:nvPr/>
        </p:nvSpPr>
        <p:spPr>
          <a:xfrm rot="0" flipH="0" flipV="0">
            <a:off x="5299811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0" name="Freeform 34550"/>
          <p:cNvSpPr/>
          <p:nvPr/>
        </p:nvSpPr>
        <p:spPr>
          <a:xfrm rot="0" flipH="0" flipV="0">
            <a:off x="5399319" y="193000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1" name="Freeform 34551"/>
          <p:cNvSpPr/>
          <p:nvPr/>
        </p:nvSpPr>
        <p:spPr>
          <a:xfrm rot="0" flipH="0" flipV="0">
            <a:off x="5518691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2" name="Freeform 34552"/>
          <p:cNvSpPr/>
          <p:nvPr/>
        </p:nvSpPr>
        <p:spPr>
          <a:xfrm rot="0" flipH="0" flipV="0">
            <a:off x="5611074" y="2491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3" name="Freeform 34553"/>
          <p:cNvSpPr/>
          <p:nvPr/>
        </p:nvSpPr>
        <p:spPr>
          <a:xfrm rot="0" flipH="0" flipV="0">
            <a:off x="5719434" y="2491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4" name="Freeform 34554"/>
          <p:cNvSpPr/>
          <p:nvPr/>
        </p:nvSpPr>
        <p:spPr>
          <a:xfrm rot="0" flipH="0" flipV="0">
            <a:off x="5853487" y="24891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5" name="Freeform 34555"/>
          <p:cNvSpPr/>
          <p:nvPr/>
        </p:nvSpPr>
        <p:spPr>
          <a:xfrm rot="0" flipH="0" flipV="0">
            <a:off x="5949756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6" name="Freeform 34556"/>
          <p:cNvSpPr/>
          <p:nvPr/>
        </p:nvSpPr>
        <p:spPr>
          <a:xfrm rot="0" flipH="0" flipV="0">
            <a:off x="6046674" y="24913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7" name="Freeform 34557"/>
          <p:cNvSpPr/>
          <p:nvPr/>
        </p:nvSpPr>
        <p:spPr>
          <a:xfrm rot="0" flipH="0" flipV="0">
            <a:off x="6162591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8" name="Freeform 34558"/>
          <p:cNvSpPr/>
          <p:nvPr/>
        </p:nvSpPr>
        <p:spPr>
          <a:xfrm rot="0" flipH="0" flipV="0">
            <a:off x="6319960" y="24891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9" name="Freeform 34559"/>
          <p:cNvSpPr/>
          <p:nvPr/>
        </p:nvSpPr>
        <p:spPr>
          <a:xfrm rot="0" flipH="0" flipV="0">
            <a:off x="6474523" y="2471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0" name="Freeform 34560"/>
          <p:cNvSpPr/>
          <p:nvPr/>
        </p:nvSpPr>
        <p:spPr>
          <a:xfrm rot="0" flipH="0" flipV="0">
            <a:off x="6586553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1" name="Freeform 34561"/>
          <p:cNvSpPr/>
          <p:nvPr/>
        </p:nvSpPr>
        <p:spPr>
          <a:xfrm rot="0" flipH="0" flipV="0">
            <a:off x="6693186" y="2491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2" name="Freeform 34562"/>
          <p:cNvSpPr/>
          <p:nvPr/>
        </p:nvSpPr>
        <p:spPr>
          <a:xfrm rot="0" flipH="0" flipV="0">
            <a:off x="6827455" y="24913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3" name="Freeform 34563"/>
          <p:cNvSpPr/>
          <p:nvPr/>
        </p:nvSpPr>
        <p:spPr>
          <a:xfrm rot="0" flipH="0" flipV="0">
            <a:off x="6924372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4" name="Freeform 34564"/>
          <p:cNvSpPr/>
          <p:nvPr/>
        </p:nvSpPr>
        <p:spPr>
          <a:xfrm rot="0" flipH="0" flipV="0">
            <a:off x="7020643" y="249134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5" name="Freeform 34565"/>
          <p:cNvSpPr/>
          <p:nvPr/>
        </p:nvSpPr>
        <p:spPr>
          <a:xfrm rot="0" flipH="0" flipV="0">
            <a:off x="7188591" y="24913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6" name="Freeform 34566"/>
          <p:cNvSpPr/>
          <p:nvPr/>
        </p:nvSpPr>
        <p:spPr>
          <a:xfrm rot="0" flipH="0" flipV="0">
            <a:off x="7307097" y="2471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7" name="Freeform 34567"/>
          <p:cNvSpPr/>
          <p:nvPr/>
        </p:nvSpPr>
        <p:spPr>
          <a:xfrm rot="0" flipH="0" flipV="0">
            <a:off x="7419777" y="2471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8" name="Freeform 34568"/>
          <p:cNvSpPr/>
          <p:nvPr/>
        </p:nvSpPr>
        <p:spPr>
          <a:xfrm rot="0" flipH="0" flipV="0">
            <a:off x="7549078" y="249134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9" name="Freeform 34569"/>
          <p:cNvSpPr/>
          <p:nvPr/>
        </p:nvSpPr>
        <p:spPr>
          <a:xfrm rot="0" flipH="0" flipV="0">
            <a:off x="7625270" y="2471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0" name="Freeform 34570"/>
          <p:cNvSpPr/>
          <p:nvPr/>
        </p:nvSpPr>
        <p:spPr>
          <a:xfrm rot="0" flipH="0" flipV="0">
            <a:off x="7737300" y="2471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1" name="Freeform 34571"/>
          <p:cNvSpPr/>
          <p:nvPr/>
        </p:nvSpPr>
        <p:spPr>
          <a:xfrm rot="0" flipH="0" flipV="0">
            <a:off x="7843933" y="2491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2" name="Freeform 34572"/>
          <p:cNvSpPr/>
          <p:nvPr/>
        </p:nvSpPr>
        <p:spPr>
          <a:xfrm rot="0" flipH="0" flipV="0">
            <a:off x="7978202" y="2491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3" name="Freeform 34573"/>
          <p:cNvSpPr/>
          <p:nvPr/>
        </p:nvSpPr>
        <p:spPr>
          <a:xfrm rot="0" flipH="0" flipV="0">
            <a:off x="8112470" y="2491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4" name="Freeform 34574"/>
          <p:cNvSpPr/>
          <p:nvPr/>
        </p:nvSpPr>
        <p:spPr>
          <a:xfrm rot="0" flipH="0" flipV="0">
            <a:off x="1603538" y="434506"/>
            <a:ext cx="90030" cy="155016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5" name="Freeform 34575"/>
          <p:cNvSpPr/>
          <p:nvPr/>
        </p:nvSpPr>
        <p:spPr>
          <a:xfrm rot="0" flipH="0" flipV="0">
            <a:off x="1769760" y="48848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6" name="Freeform 34576"/>
          <p:cNvSpPr/>
          <p:nvPr/>
        </p:nvSpPr>
        <p:spPr>
          <a:xfrm rot="0" flipH="0" flipV="0">
            <a:off x="1868188" y="49042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7" name="Freeform 34577"/>
          <p:cNvSpPr/>
          <p:nvPr/>
        </p:nvSpPr>
        <p:spPr>
          <a:xfrm rot="0" flipH="0" flipV="0">
            <a:off x="1976549" y="4884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8" name="Freeform 34578"/>
          <p:cNvSpPr/>
          <p:nvPr/>
        </p:nvSpPr>
        <p:spPr>
          <a:xfrm rot="0" flipH="0" flipV="0">
            <a:off x="2088579" y="4884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9" name="Freeform 34579"/>
          <p:cNvSpPr/>
          <p:nvPr/>
        </p:nvSpPr>
        <p:spPr>
          <a:xfrm rot="0" flipH="0" flipV="0">
            <a:off x="2195212" y="49042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0" name="Freeform 34580"/>
          <p:cNvSpPr/>
          <p:nvPr/>
        </p:nvSpPr>
        <p:spPr>
          <a:xfrm rot="0" flipH="0" flipV="0">
            <a:off x="2314799" y="4904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1" name="Freeform 34581"/>
          <p:cNvSpPr/>
          <p:nvPr/>
        </p:nvSpPr>
        <p:spPr>
          <a:xfrm rot="0" flipH="0" flipV="0">
            <a:off x="2484691" y="49042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2" name="Freeform 34582"/>
          <p:cNvSpPr/>
          <p:nvPr/>
        </p:nvSpPr>
        <p:spPr>
          <a:xfrm rot="0" flipH="0" flipV="0">
            <a:off x="2603199" y="49042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3" name="Freeform 34583"/>
          <p:cNvSpPr/>
          <p:nvPr/>
        </p:nvSpPr>
        <p:spPr>
          <a:xfrm rot="0" flipH="0" flipV="0">
            <a:off x="2718467" y="49042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4" name="Freeform 34584"/>
          <p:cNvSpPr/>
          <p:nvPr/>
        </p:nvSpPr>
        <p:spPr>
          <a:xfrm rot="0" flipH="0" flipV="0">
            <a:off x="2871303" y="488481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5" name="Freeform 34585"/>
          <p:cNvSpPr/>
          <p:nvPr/>
        </p:nvSpPr>
        <p:spPr>
          <a:xfrm rot="0" flipH="0" flipV="0">
            <a:off x="2986356" y="49042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6" name="Freeform 34586"/>
          <p:cNvSpPr/>
          <p:nvPr/>
        </p:nvSpPr>
        <p:spPr>
          <a:xfrm rot="0" flipH="0" flipV="0">
            <a:off x="3079150" y="48848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7" name="Freeform 34587"/>
          <p:cNvSpPr/>
          <p:nvPr/>
        </p:nvSpPr>
        <p:spPr>
          <a:xfrm rot="0" flipH="0" flipV="0">
            <a:off x="3191828" y="49042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8" name="Freeform 34588"/>
          <p:cNvSpPr/>
          <p:nvPr/>
        </p:nvSpPr>
        <p:spPr>
          <a:xfrm rot="0" flipH="0" flipV="0">
            <a:off x="3303427" y="48848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9" name="Freeform 34589"/>
          <p:cNvSpPr/>
          <p:nvPr/>
        </p:nvSpPr>
        <p:spPr>
          <a:xfrm rot="0" flipH="0" flipV="0">
            <a:off x="3432730" y="4884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0" name="Freeform 34590"/>
          <p:cNvSpPr/>
          <p:nvPr/>
        </p:nvSpPr>
        <p:spPr>
          <a:xfrm rot="0" flipH="0" flipV="0">
            <a:off x="3534202" y="49042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1" name="Freeform 34591"/>
          <p:cNvSpPr/>
          <p:nvPr/>
        </p:nvSpPr>
        <p:spPr>
          <a:xfrm rot="0" flipH="0" flipV="0">
            <a:off x="3635006" y="4884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2" name="Freeform 34592"/>
          <p:cNvSpPr/>
          <p:nvPr/>
        </p:nvSpPr>
        <p:spPr>
          <a:xfrm rot="0" flipH="0" flipV="0">
            <a:off x="3736242" y="571603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3" name="Freeform 34593"/>
          <p:cNvSpPr/>
          <p:nvPr/>
        </p:nvSpPr>
        <p:spPr>
          <a:xfrm rot="0" flipH="0" flipV="0">
            <a:off x="3816125" y="434506"/>
            <a:ext cx="96075" cy="155016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4" name="Freeform 34594"/>
          <p:cNvSpPr/>
          <p:nvPr/>
        </p:nvSpPr>
        <p:spPr>
          <a:xfrm rot="0" flipH="0" flipV="0">
            <a:off x="3937223" y="434722"/>
            <a:ext cx="95427" cy="154584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5" name="Freeform 34595"/>
          <p:cNvSpPr/>
          <p:nvPr/>
        </p:nvSpPr>
        <p:spPr>
          <a:xfrm rot="0" flipH="0" flipV="0">
            <a:off x="4114455" y="4884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6" name="Freeform 34596"/>
          <p:cNvSpPr/>
          <p:nvPr/>
        </p:nvSpPr>
        <p:spPr>
          <a:xfrm rot="0" flipH="0" flipV="0">
            <a:off x="4226486" y="4884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7" name="Freeform 34597"/>
          <p:cNvSpPr/>
          <p:nvPr/>
        </p:nvSpPr>
        <p:spPr>
          <a:xfrm rot="0" flipH="0" flipV="0">
            <a:off x="4324915" y="48848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8" name="Freeform 34598"/>
          <p:cNvSpPr/>
          <p:nvPr/>
        </p:nvSpPr>
        <p:spPr>
          <a:xfrm rot="0" flipH="0" flipV="0">
            <a:off x="4422264" y="49042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9" name="Freeform 34599"/>
          <p:cNvSpPr/>
          <p:nvPr/>
        </p:nvSpPr>
        <p:spPr>
          <a:xfrm rot="0" flipH="0" flipV="0">
            <a:off x="4545737" y="4904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0" name="Freeform 34600"/>
          <p:cNvSpPr/>
          <p:nvPr/>
        </p:nvSpPr>
        <p:spPr>
          <a:xfrm rot="0" flipH="0" flipV="0">
            <a:off x="4661006" y="49042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1" name="Freeform 34601"/>
          <p:cNvSpPr/>
          <p:nvPr/>
        </p:nvSpPr>
        <p:spPr>
          <a:xfrm rot="0" flipH="0" flipV="0">
            <a:off x="4769582" y="49042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2" name="Freeform 34602"/>
          <p:cNvSpPr/>
          <p:nvPr/>
        </p:nvSpPr>
        <p:spPr>
          <a:xfrm rot="0" flipH="0" flipV="0">
            <a:off x="4889169" y="4904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3" name="Freeform 34603"/>
          <p:cNvSpPr/>
          <p:nvPr/>
        </p:nvSpPr>
        <p:spPr>
          <a:xfrm rot="0" flipH="0" flipV="0">
            <a:off x="5012858" y="490424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4" name="Freeform 34604"/>
          <p:cNvSpPr/>
          <p:nvPr/>
        </p:nvSpPr>
        <p:spPr>
          <a:xfrm rot="0" flipH="0" flipV="0">
            <a:off x="5173898" y="48848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5" name="Freeform 34605"/>
          <p:cNvSpPr/>
          <p:nvPr/>
        </p:nvSpPr>
        <p:spPr>
          <a:xfrm rot="0" flipH="0" flipV="0">
            <a:off x="5272327" y="49042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6" name="Freeform 34606"/>
          <p:cNvSpPr/>
          <p:nvPr/>
        </p:nvSpPr>
        <p:spPr>
          <a:xfrm rot="0" flipH="0" flipV="0">
            <a:off x="5380687" y="4884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7" name="Freeform 34607"/>
          <p:cNvSpPr/>
          <p:nvPr/>
        </p:nvSpPr>
        <p:spPr>
          <a:xfrm rot="0" flipH="0" flipV="0">
            <a:off x="5492718" y="4884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8" name="Freeform 34608"/>
          <p:cNvSpPr/>
          <p:nvPr/>
        </p:nvSpPr>
        <p:spPr>
          <a:xfrm rot="0" flipH="0" flipV="0">
            <a:off x="5599351" y="49042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9" name="Freeform 34609"/>
          <p:cNvSpPr/>
          <p:nvPr/>
        </p:nvSpPr>
        <p:spPr>
          <a:xfrm rot="0" flipH="0" flipV="0">
            <a:off x="5769674" y="49020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0" name="Freeform 34610"/>
          <p:cNvSpPr/>
          <p:nvPr/>
        </p:nvSpPr>
        <p:spPr>
          <a:xfrm rot="0" flipH="0" flipV="0">
            <a:off x="5873500" y="4904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1" name="Freeform 34611"/>
          <p:cNvSpPr/>
          <p:nvPr/>
        </p:nvSpPr>
        <p:spPr>
          <a:xfrm rot="0" flipH="0" flipV="0">
            <a:off x="6000428" y="434290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2" name="Freeform 34612"/>
          <p:cNvSpPr/>
          <p:nvPr/>
        </p:nvSpPr>
        <p:spPr>
          <a:xfrm rot="0" flipH="0" flipV="0">
            <a:off x="6127356" y="4884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3" name="Freeform 34613"/>
          <p:cNvSpPr/>
          <p:nvPr/>
        </p:nvSpPr>
        <p:spPr>
          <a:xfrm rot="0" flipH="0" flipV="0">
            <a:off x="6239386" y="4884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4" name="Freeform 34614"/>
          <p:cNvSpPr/>
          <p:nvPr/>
        </p:nvSpPr>
        <p:spPr>
          <a:xfrm rot="0" flipH="0" flipV="0">
            <a:off x="6336304" y="49042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5" name="Freeform 34615"/>
          <p:cNvSpPr/>
          <p:nvPr/>
        </p:nvSpPr>
        <p:spPr>
          <a:xfrm rot="0" flipH="0" flipV="0">
            <a:off x="6459777" y="4904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6" name="Freeform 34616"/>
          <p:cNvSpPr/>
          <p:nvPr/>
        </p:nvSpPr>
        <p:spPr>
          <a:xfrm rot="0" flipH="0" flipV="0">
            <a:off x="6631828" y="49042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7" name="Freeform 34617"/>
          <p:cNvSpPr/>
          <p:nvPr/>
        </p:nvSpPr>
        <p:spPr>
          <a:xfrm rot="0" flipH="0" flipV="0">
            <a:off x="6724600" y="48848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8" name="Freeform 34618"/>
          <p:cNvSpPr/>
          <p:nvPr/>
        </p:nvSpPr>
        <p:spPr>
          <a:xfrm rot="0" flipH="0" flipV="0">
            <a:off x="6853903" y="4904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9" name="Freeform 34619"/>
          <p:cNvSpPr/>
          <p:nvPr/>
        </p:nvSpPr>
        <p:spPr>
          <a:xfrm rot="0" flipH="0" flipV="0">
            <a:off x="6988171" y="49042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0" name="Freeform 34620"/>
          <p:cNvSpPr/>
          <p:nvPr/>
        </p:nvSpPr>
        <p:spPr>
          <a:xfrm rot="0" flipH="0" flipV="0">
            <a:off x="7099121" y="48848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1" name="Freeform 34621"/>
          <p:cNvSpPr/>
          <p:nvPr/>
        </p:nvSpPr>
        <p:spPr>
          <a:xfrm rot="0" flipH="0" flipV="0">
            <a:off x="7205755" y="49042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2" name="Freeform 34622"/>
          <p:cNvSpPr/>
          <p:nvPr/>
        </p:nvSpPr>
        <p:spPr>
          <a:xfrm rot="0" flipH="0" flipV="0">
            <a:off x="7325342" y="4904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3" name="Freeform 34623"/>
          <p:cNvSpPr/>
          <p:nvPr/>
        </p:nvSpPr>
        <p:spPr>
          <a:xfrm rot="0" flipH="0" flipV="0">
            <a:off x="7446656" y="49042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4" name="Rectangle 34624"/>
          <p:cNvSpPr/>
          <p:nvPr/>
        </p:nvSpPr>
        <p:spPr>
          <a:xfrm rot="0" flipH="0" flipV="0">
            <a:off x="2196918" y="828869"/>
            <a:ext cx="4760875" cy="43180"/>
          </a:xfrm>
          <a:prstGeom prst="rect">
            <a:avLst/>
          </a:prstGeom>
        </p:spPr>
      </p:sp>
      <p:sp>
        <p:nvSpPr>
          <p:cNvPr id="34625" name="Freeform 34625"/>
          <p:cNvSpPr/>
          <p:nvPr/>
        </p:nvSpPr>
        <p:spPr>
          <a:xfrm rot="0" flipH="0" flipV="0">
            <a:off x="2213974" y="73149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6" name="Freeform 34626"/>
          <p:cNvSpPr/>
          <p:nvPr/>
        </p:nvSpPr>
        <p:spPr>
          <a:xfrm rot="0" flipH="0" flipV="0">
            <a:off x="2368537" y="73171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7" name="Freeform 34627"/>
          <p:cNvSpPr/>
          <p:nvPr/>
        </p:nvSpPr>
        <p:spPr>
          <a:xfrm rot="0" flipH="0" flipV="0">
            <a:off x="2465454" y="72977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8" name="Freeform 34628"/>
          <p:cNvSpPr/>
          <p:nvPr/>
        </p:nvSpPr>
        <p:spPr>
          <a:xfrm rot="0" flipH="0" flipV="0">
            <a:off x="2566042" y="73171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9" name="Freeform 34629"/>
          <p:cNvSpPr/>
          <p:nvPr/>
        </p:nvSpPr>
        <p:spPr>
          <a:xfrm rot="0" flipH="0" flipV="0">
            <a:off x="2667709" y="72977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0" name="Freeform 34630"/>
          <p:cNvSpPr/>
          <p:nvPr/>
        </p:nvSpPr>
        <p:spPr>
          <a:xfrm rot="0" flipH="0" flipV="0">
            <a:off x="2779092" y="72977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1" name="Freeform 34631"/>
          <p:cNvSpPr/>
          <p:nvPr/>
        </p:nvSpPr>
        <p:spPr>
          <a:xfrm rot="0" flipH="0" flipV="0">
            <a:off x="2877521" y="73171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2" name="Freeform 34632"/>
          <p:cNvSpPr/>
          <p:nvPr/>
        </p:nvSpPr>
        <p:spPr>
          <a:xfrm rot="0" flipH="0" flipV="0">
            <a:off x="2985881" y="73149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3" name="Freeform 34633"/>
          <p:cNvSpPr/>
          <p:nvPr/>
        </p:nvSpPr>
        <p:spPr>
          <a:xfrm rot="0" flipH="0" flipV="0">
            <a:off x="3082799" y="72977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4" name="Freeform 34634"/>
          <p:cNvSpPr/>
          <p:nvPr/>
        </p:nvSpPr>
        <p:spPr>
          <a:xfrm rot="0" flipH="0" flipV="0">
            <a:off x="3253554" y="73171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5" name="Freeform 34635"/>
          <p:cNvSpPr/>
          <p:nvPr/>
        </p:nvSpPr>
        <p:spPr>
          <a:xfrm rot="0" flipH="0" flipV="0">
            <a:off x="3365153" y="72977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6" name="Freeform 34636"/>
          <p:cNvSpPr/>
          <p:nvPr/>
        </p:nvSpPr>
        <p:spPr>
          <a:xfrm rot="0" flipH="0" flipV="0">
            <a:off x="3476341" y="73171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7" name="Freeform 34637"/>
          <p:cNvSpPr/>
          <p:nvPr/>
        </p:nvSpPr>
        <p:spPr>
          <a:xfrm rot="0" flipH="0" flipV="0">
            <a:off x="3574360" y="72977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8" name="Freeform 34638"/>
          <p:cNvSpPr/>
          <p:nvPr/>
        </p:nvSpPr>
        <p:spPr>
          <a:xfrm rot="0" flipH="0" flipV="0">
            <a:off x="3694379" y="73171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9" name="Freeform 34639"/>
          <p:cNvSpPr/>
          <p:nvPr/>
        </p:nvSpPr>
        <p:spPr>
          <a:xfrm rot="0" flipH="0" flipV="0">
            <a:off x="3813966" y="731714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0" name="Freeform 34640"/>
          <p:cNvSpPr/>
          <p:nvPr/>
        </p:nvSpPr>
        <p:spPr>
          <a:xfrm rot="0" flipH="0" flipV="0">
            <a:off x="3934632" y="73171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1" name="Freeform 34641"/>
          <p:cNvSpPr/>
          <p:nvPr/>
        </p:nvSpPr>
        <p:spPr>
          <a:xfrm rot="0" flipH="0" flipV="0">
            <a:off x="4048390" y="72977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2" name="Freeform 34642"/>
          <p:cNvSpPr/>
          <p:nvPr/>
        </p:nvSpPr>
        <p:spPr>
          <a:xfrm rot="0" flipH="0" flipV="0">
            <a:off x="4145308" y="73171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3" name="Freeform 34643"/>
          <p:cNvSpPr/>
          <p:nvPr/>
        </p:nvSpPr>
        <p:spPr>
          <a:xfrm rot="0" flipH="0" flipV="0">
            <a:off x="4268781" y="73171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4" name="Freeform 34644"/>
          <p:cNvSpPr/>
          <p:nvPr/>
        </p:nvSpPr>
        <p:spPr>
          <a:xfrm rot="0" flipH="0" flipV="0">
            <a:off x="4363107" y="73171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5" name="Freeform 34645"/>
          <p:cNvSpPr/>
          <p:nvPr/>
        </p:nvSpPr>
        <p:spPr>
          <a:xfrm rot="0" flipH="0" flipV="0">
            <a:off x="4482694" y="73171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6" name="Freeform 34646"/>
          <p:cNvSpPr/>
          <p:nvPr/>
        </p:nvSpPr>
        <p:spPr>
          <a:xfrm rot="0" flipH="0" flipV="0">
            <a:off x="4606384" y="731714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7" name="Freeform 34647"/>
          <p:cNvSpPr/>
          <p:nvPr/>
        </p:nvSpPr>
        <p:spPr>
          <a:xfrm rot="0" flipH="0" flipV="0">
            <a:off x="4774332" y="73171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8" name="Freeform 34648"/>
          <p:cNvSpPr/>
          <p:nvPr/>
        </p:nvSpPr>
        <p:spPr>
          <a:xfrm rot="0" flipH="0" flipV="0">
            <a:off x="4886363" y="72977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9" name="Freeform 34649"/>
          <p:cNvSpPr/>
          <p:nvPr/>
        </p:nvSpPr>
        <p:spPr>
          <a:xfrm rot="0" flipH="0" flipV="0">
            <a:off x="4992996" y="73171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0" name="Freeform 34650"/>
          <p:cNvSpPr/>
          <p:nvPr/>
        </p:nvSpPr>
        <p:spPr>
          <a:xfrm rot="0" flipH="0" flipV="0">
            <a:off x="5111503" y="72977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1" name="Freeform 34651"/>
          <p:cNvSpPr/>
          <p:nvPr/>
        </p:nvSpPr>
        <p:spPr>
          <a:xfrm rot="0" flipH="0" flipV="0">
            <a:off x="5223534" y="72977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2" name="Freeform 34652"/>
          <p:cNvSpPr/>
          <p:nvPr/>
        </p:nvSpPr>
        <p:spPr>
          <a:xfrm rot="0" flipH="0" flipV="0">
            <a:off x="5330167" y="73149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3" name="Freeform 34653"/>
          <p:cNvSpPr/>
          <p:nvPr/>
        </p:nvSpPr>
        <p:spPr>
          <a:xfrm rot="0" flipH="0" flipV="0">
            <a:off x="5424278" y="73171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4" name="Freeform 34654"/>
          <p:cNvSpPr/>
          <p:nvPr/>
        </p:nvSpPr>
        <p:spPr>
          <a:xfrm rot="0" flipH="0" flipV="0">
            <a:off x="5540842" y="72977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5" name="Freeform 34655"/>
          <p:cNvSpPr/>
          <p:nvPr/>
        </p:nvSpPr>
        <p:spPr>
          <a:xfrm rot="0" flipH="0" flipV="0">
            <a:off x="5660861" y="73171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6" name="Freeform 34656"/>
          <p:cNvSpPr/>
          <p:nvPr/>
        </p:nvSpPr>
        <p:spPr>
          <a:xfrm rot="0" flipH="0" flipV="0">
            <a:off x="5780448" y="73171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7" name="Freeform 34657"/>
          <p:cNvSpPr/>
          <p:nvPr/>
        </p:nvSpPr>
        <p:spPr>
          <a:xfrm rot="0" flipH="0" flipV="0">
            <a:off x="5901762" y="681193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8" name="Freeform 34658"/>
          <p:cNvSpPr/>
          <p:nvPr/>
        </p:nvSpPr>
        <p:spPr>
          <a:xfrm rot="0" flipH="0" flipV="0">
            <a:off x="6064744" y="729771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9" name="Freeform 34659"/>
          <p:cNvSpPr/>
          <p:nvPr/>
        </p:nvSpPr>
        <p:spPr>
          <a:xfrm rot="0" flipH="0" flipV="0">
            <a:off x="6179798" y="73171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0" name="Freeform 34660"/>
          <p:cNvSpPr/>
          <p:nvPr/>
        </p:nvSpPr>
        <p:spPr>
          <a:xfrm rot="0" flipH="0" flipV="0">
            <a:off x="6272635" y="72977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1" name="Freeform 34661"/>
          <p:cNvSpPr/>
          <p:nvPr/>
        </p:nvSpPr>
        <p:spPr>
          <a:xfrm rot="0" flipH="0" flipV="0">
            <a:off x="6385313" y="73171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2" name="Freeform 34662"/>
          <p:cNvSpPr/>
          <p:nvPr/>
        </p:nvSpPr>
        <p:spPr>
          <a:xfrm rot="0" flipH="0" flipV="0">
            <a:off x="6496912" y="72977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3" name="Freeform 34663"/>
          <p:cNvSpPr/>
          <p:nvPr/>
        </p:nvSpPr>
        <p:spPr>
          <a:xfrm rot="0" flipH="0" flipV="0">
            <a:off x="6626214" y="72977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4" name="Freeform 34664"/>
          <p:cNvSpPr/>
          <p:nvPr/>
        </p:nvSpPr>
        <p:spPr>
          <a:xfrm rot="0" flipH="0" flipV="0">
            <a:off x="6727687" y="73171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5" name="Freeform 34665"/>
          <p:cNvSpPr/>
          <p:nvPr/>
        </p:nvSpPr>
        <p:spPr>
          <a:xfrm rot="0" flipH="0" flipV="0">
            <a:off x="6828491" y="72977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6" name="Freeform 34666"/>
          <p:cNvSpPr/>
          <p:nvPr/>
        </p:nvSpPr>
        <p:spPr>
          <a:xfrm rot="0" flipH="0" flipV="0">
            <a:off x="6929727" y="812892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7" name="Rectangle 34667"/>
          <p:cNvSpPr/>
          <p:nvPr/>
        </p:nvSpPr>
        <p:spPr>
          <a:xfrm rot="0" flipH="0" flipV="0">
            <a:off x="2465997" y="1069579"/>
            <a:ext cx="4948199" cy="767295"/>
          </a:xfrm>
          <a:prstGeom prst="rect">
            <a:avLst/>
          </a:prstGeom>
        </p:spPr>
      </p:sp>
      <p:sp>
        <p:nvSpPr>
          <p:cNvPr id="34668" name="Freeform 34668"/>
          <p:cNvSpPr/>
          <p:nvPr/>
        </p:nvSpPr>
        <p:spPr>
          <a:xfrm rot="0" flipH="0" flipV="0">
            <a:off x="2484475" y="1099906"/>
            <a:ext cx="107632" cy="133350"/>
          </a:xfrm>
          <a:custGeom>
            <a:pathLst>
              <a:path w="7175500" h="8890000">
                <a:moveTo>
                  <a:pt x="56261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5626100" y="0"/>
                </a:lnTo>
                <a:lnTo>
                  <a:pt x="5626100" y="3632200"/>
                </a:lnTo>
                <a:lnTo>
                  <a:pt x="1562100" y="3632200"/>
                </a:lnTo>
                <a:lnTo>
                  <a:pt x="1562100" y="0"/>
                </a:lnTo>
                <a:lnTo>
                  <a:pt x="0" y="0"/>
                </a:lnTo>
                <a:lnTo>
                  <a:pt x="0" y="8890000"/>
                </a:lnTo>
                <a:lnTo>
                  <a:pt x="1562100" y="8890000"/>
                </a:lnTo>
                <a:lnTo>
                  <a:pt x="1562100" y="5092700"/>
                </a:lnTo>
                <a:lnTo>
                  <a:pt x="5626100" y="50927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9" name="Freeform 34669"/>
          <p:cNvSpPr/>
          <p:nvPr/>
        </p:nvSpPr>
        <p:spPr>
          <a:xfrm rot="0" flipH="0" flipV="0">
            <a:off x="2617216" y="1145436"/>
            <a:ext cx="71247" cy="88963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0" name="Freeform 34670"/>
          <p:cNvSpPr/>
          <p:nvPr/>
        </p:nvSpPr>
        <p:spPr>
          <a:xfrm rot="0" flipH="0" flipV="0">
            <a:off x="2710904" y="1147531"/>
            <a:ext cx="80391" cy="85725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1" name="Freeform 34671"/>
          <p:cNvSpPr/>
          <p:nvPr/>
        </p:nvSpPr>
        <p:spPr>
          <a:xfrm rot="0" flipH="0" flipV="0">
            <a:off x="2815640" y="1145436"/>
            <a:ext cx="87249" cy="125920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2" name="Freeform 34672"/>
          <p:cNvSpPr/>
          <p:nvPr/>
        </p:nvSpPr>
        <p:spPr>
          <a:xfrm rot="0" flipH="0" flipV="0">
            <a:off x="2916377" y="1145436"/>
            <a:ext cx="71247" cy="88963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3" name="Freeform 34673"/>
          <p:cNvSpPr/>
          <p:nvPr/>
        </p:nvSpPr>
        <p:spPr>
          <a:xfrm rot="0" flipH="0" flipV="0">
            <a:off x="3010065" y="1146579"/>
            <a:ext cx="74866" cy="87630"/>
          </a:xfrm>
          <a:custGeom>
            <a:pathLst>
              <a:path w="4991100" h="5842000">
                <a:moveTo>
                  <a:pt x="0" y="5778500"/>
                </a:moveTo>
                <a:cubicBezTo>
                  <a:pt x="520700" y="5778500"/>
                  <a:pt x="1562100" y="5842000"/>
                  <a:pt x="2273300" y="5842000"/>
                </a:cubicBezTo>
                <a:cubicBezTo>
                  <a:pt x="4114800" y="5842000"/>
                  <a:pt x="4991100" y="5245100"/>
                  <a:pt x="4991100" y="4114800"/>
                </a:cubicBezTo>
                <a:cubicBezTo>
                  <a:pt x="4991100" y="3454400"/>
                  <a:pt x="4572000" y="2984500"/>
                  <a:pt x="3771900" y="2794000"/>
                </a:cubicBezTo>
                <a:lnTo>
                  <a:pt x="3771900" y="2768600"/>
                </a:lnTo>
                <a:cubicBezTo>
                  <a:pt x="4343400" y="2679700"/>
                  <a:pt x="4838700" y="2184400"/>
                  <a:pt x="4838700" y="1498600"/>
                </a:cubicBezTo>
                <a:cubicBezTo>
                  <a:pt x="4838700" y="457200"/>
                  <a:pt x="3911600" y="0"/>
                  <a:pt x="2247900" y="0"/>
                </a:cubicBezTo>
                <a:cubicBezTo>
                  <a:pt x="1358900" y="0"/>
                  <a:pt x="495300" y="50800"/>
                  <a:pt x="0" y="63500"/>
                </a:cubicBezTo>
                <a:close/>
                <a:moveTo>
                  <a:pt x="2374900" y="3352800"/>
                </a:moveTo>
                <a:cubicBezTo>
                  <a:pt x="3060700" y="3352800"/>
                  <a:pt x="3454400" y="3581400"/>
                  <a:pt x="3454400" y="4013200"/>
                </a:cubicBezTo>
                <a:cubicBezTo>
                  <a:pt x="3454400" y="4406900"/>
                  <a:pt x="3073400" y="4673600"/>
                  <a:pt x="2425700" y="4673600"/>
                </a:cubicBezTo>
                <a:cubicBezTo>
                  <a:pt x="2070100" y="4673600"/>
                  <a:pt x="1676400" y="4635500"/>
                  <a:pt x="1460500" y="4635500"/>
                </a:cubicBezTo>
                <a:lnTo>
                  <a:pt x="1460500" y="3352800"/>
                </a:lnTo>
                <a:close/>
                <a:moveTo>
                  <a:pt x="2374900" y="1193800"/>
                </a:moveTo>
                <a:cubicBezTo>
                  <a:pt x="2921000" y="1193800"/>
                  <a:pt x="3289300" y="1395016"/>
                  <a:pt x="3289300" y="1809949"/>
                </a:cubicBezTo>
                <a:cubicBezTo>
                  <a:pt x="3289300" y="2250083"/>
                  <a:pt x="2895600" y="2463800"/>
                  <a:pt x="2413000" y="2463800"/>
                </a:cubicBezTo>
                <a:lnTo>
                  <a:pt x="1460500" y="2463800"/>
                </a:lnTo>
                <a:lnTo>
                  <a:pt x="1460500" y="1206500"/>
                </a:lnTo>
                <a:cubicBezTo>
                  <a:pt x="1612900" y="1193800"/>
                  <a:pt x="2032000" y="1193800"/>
                  <a:pt x="2374900" y="1193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4" name="Freeform 34674"/>
          <p:cNvSpPr/>
          <p:nvPr/>
        </p:nvSpPr>
        <p:spPr>
          <a:xfrm rot="0" flipH="0" flipV="0">
            <a:off x="3098228" y="1147531"/>
            <a:ext cx="85725" cy="87439"/>
          </a:xfrm>
          <a:custGeom>
            <a:pathLst>
              <a:path w="5715000" h="5829300">
                <a:moveTo>
                  <a:pt x="4254500" y="5715000"/>
                </a:moveTo>
                <a:lnTo>
                  <a:pt x="5715000" y="5715000"/>
                </a:lnTo>
                <a:lnTo>
                  <a:pt x="5715000" y="0"/>
                </a:lnTo>
                <a:lnTo>
                  <a:pt x="1384300" y="0"/>
                </a:lnTo>
                <a:lnTo>
                  <a:pt x="1295400" y="1778000"/>
                </a:lnTo>
                <a:cubicBezTo>
                  <a:pt x="1168400" y="3987800"/>
                  <a:pt x="495300" y="4457700"/>
                  <a:pt x="0" y="4406900"/>
                </a:cubicBezTo>
                <a:lnTo>
                  <a:pt x="127000" y="5829300"/>
                </a:lnTo>
                <a:cubicBezTo>
                  <a:pt x="1671240" y="5829300"/>
                  <a:pt x="2437010" y="5181600"/>
                  <a:pt x="2717800" y="2070100"/>
                </a:cubicBezTo>
                <a:lnTo>
                  <a:pt x="2717800" y="1460500"/>
                </a:lnTo>
                <a:lnTo>
                  <a:pt x="4254500" y="1460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5" name="Freeform 34675"/>
          <p:cNvSpPr/>
          <p:nvPr/>
        </p:nvSpPr>
        <p:spPr>
          <a:xfrm rot="0" flipH="0" flipV="0">
            <a:off x="3202965" y="1145436"/>
            <a:ext cx="85915" cy="89916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6" name="Freeform 34676"/>
          <p:cNvSpPr/>
          <p:nvPr/>
        </p:nvSpPr>
        <p:spPr>
          <a:xfrm rot="0" flipH="0" flipV="0">
            <a:off x="3306559" y="1147531"/>
            <a:ext cx="81343" cy="85725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7" name="Freeform 34677"/>
          <p:cNvSpPr/>
          <p:nvPr/>
        </p:nvSpPr>
        <p:spPr>
          <a:xfrm rot="0" flipH="0" flipV="0">
            <a:off x="3412248" y="1147531"/>
            <a:ext cx="83820" cy="85725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8" name="Freeform 34678"/>
          <p:cNvSpPr/>
          <p:nvPr/>
        </p:nvSpPr>
        <p:spPr>
          <a:xfrm rot="0" flipH="0" flipV="0">
            <a:off x="3515080" y="1145436"/>
            <a:ext cx="85915" cy="89916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9" name="Freeform 34679"/>
          <p:cNvSpPr/>
          <p:nvPr/>
        </p:nvSpPr>
        <p:spPr>
          <a:xfrm rot="0" flipH="0" flipV="0">
            <a:off x="6013869" y="1099906"/>
            <a:ext cx="95821" cy="133350"/>
          </a:xfrm>
          <a:custGeom>
            <a:pathLst>
              <a:path w="6388100" h="8890000">
                <a:moveTo>
                  <a:pt x="6388100" y="0"/>
                </a:moveTo>
                <a:lnTo>
                  <a:pt x="4826000" y="0"/>
                </a:lnTo>
                <a:lnTo>
                  <a:pt x="4826000" y="3822700"/>
                </a:lnTo>
                <a:cubicBezTo>
                  <a:pt x="4381500" y="4127500"/>
                  <a:pt x="3810000" y="4394200"/>
                  <a:pt x="3124200" y="4394200"/>
                </a:cubicBezTo>
                <a:cubicBezTo>
                  <a:pt x="2247900" y="4394200"/>
                  <a:pt x="1562100" y="3987800"/>
                  <a:pt x="1562100" y="2565400"/>
                </a:cubicBezTo>
                <a:lnTo>
                  <a:pt x="1562100" y="0"/>
                </a:lnTo>
                <a:lnTo>
                  <a:pt x="0" y="0"/>
                </a:lnTo>
                <a:lnTo>
                  <a:pt x="0" y="3009900"/>
                </a:lnTo>
                <a:cubicBezTo>
                  <a:pt x="0" y="5130800"/>
                  <a:pt x="1358900" y="5854700"/>
                  <a:pt x="2705100" y="5854700"/>
                </a:cubicBezTo>
                <a:cubicBezTo>
                  <a:pt x="3657600" y="5854700"/>
                  <a:pt x="4406900" y="5549900"/>
                  <a:pt x="4826000" y="5245100"/>
                </a:cubicBezTo>
                <a:lnTo>
                  <a:pt x="4826000" y="8890000"/>
                </a:lnTo>
                <a:lnTo>
                  <a:pt x="638810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0" name="Freeform 34680"/>
          <p:cNvSpPr/>
          <p:nvPr/>
        </p:nvSpPr>
        <p:spPr>
          <a:xfrm rot="0" flipH="0" flipV="0">
            <a:off x="6140322" y="1147531"/>
            <a:ext cx="83820" cy="85725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1" name="Freeform 34681"/>
          <p:cNvSpPr/>
          <p:nvPr/>
        </p:nvSpPr>
        <p:spPr>
          <a:xfrm rot="0" flipH="0" flipV="0">
            <a:off x="6243155" y="1145436"/>
            <a:ext cx="80581" cy="89916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2" name="Freeform 34682"/>
          <p:cNvSpPr/>
          <p:nvPr/>
        </p:nvSpPr>
        <p:spPr>
          <a:xfrm rot="0" flipH="0" flipV="0">
            <a:off x="6333794" y="1147531"/>
            <a:ext cx="85725" cy="87439"/>
          </a:xfrm>
          <a:custGeom>
            <a:pathLst>
              <a:path w="5715000" h="5829300">
                <a:moveTo>
                  <a:pt x="4254500" y="5715000"/>
                </a:moveTo>
                <a:lnTo>
                  <a:pt x="5715000" y="5715000"/>
                </a:lnTo>
                <a:lnTo>
                  <a:pt x="5715000" y="0"/>
                </a:lnTo>
                <a:lnTo>
                  <a:pt x="1384300" y="0"/>
                </a:lnTo>
                <a:lnTo>
                  <a:pt x="1295400" y="1778000"/>
                </a:lnTo>
                <a:cubicBezTo>
                  <a:pt x="1168400" y="3987800"/>
                  <a:pt x="495300" y="4457700"/>
                  <a:pt x="0" y="4406900"/>
                </a:cubicBezTo>
                <a:lnTo>
                  <a:pt x="127000" y="5829300"/>
                </a:lnTo>
                <a:cubicBezTo>
                  <a:pt x="1671240" y="5829300"/>
                  <a:pt x="2437010" y="5181600"/>
                  <a:pt x="2717800" y="2070100"/>
                </a:cubicBezTo>
                <a:lnTo>
                  <a:pt x="2717800" y="1460500"/>
                </a:lnTo>
                <a:lnTo>
                  <a:pt x="4254500" y="1460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3" name="Freeform 34683"/>
          <p:cNvSpPr/>
          <p:nvPr/>
        </p:nvSpPr>
        <p:spPr>
          <a:xfrm rot="0" flipH="0" flipV="0">
            <a:off x="6438531" y="1145436"/>
            <a:ext cx="93345" cy="89916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4" name="Freeform 34684"/>
          <p:cNvSpPr/>
          <p:nvPr/>
        </p:nvSpPr>
        <p:spPr>
          <a:xfrm rot="0" flipH="0" flipV="0">
            <a:off x="6591274" y="1147531"/>
            <a:ext cx="85153" cy="85725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5" name="Freeform 34685"/>
          <p:cNvSpPr/>
          <p:nvPr/>
        </p:nvSpPr>
        <p:spPr>
          <a:xfrm rot="0" flipH="0" flipV="0">
            <a:off x="6678905" y="1145436"/>
            <a:ext cx="93345" cy="89916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6" name="Freeform 34686"/>
          <p:cNvSpPr/>
          <p:nvPr/>
        </p:nvSpPr>
        <p:spPr>
          <a:xfrm rot="0" flipH="0" flipV="0">
            <a:off x="6791261" y="1147531"/>
            <a:ext cx="95821" cy="85725"/>
          </a:xfrm>
          <a:custGeom>
            <a:pathLst>
              <a:path w="6388100" h="5715000">
                <a:moveTo>
                  <a:pt x="0" y="5715000"/>
                </a:moveTo>
                <a:lnTo>
                  <a:pt x="1460500" y="5715000"/>
                </a:lnTo>
                <a:lnTo>
                  <a:pt x="1460500" y="2222500"/>
                </a:lnTo>
                <a:lnTo>
                  <a:pt x="3200400" y="4356100"/>
                </a:lnTo>
                <a:lnTo>
                  <a:pt x="3238500" y="4356100"/>
                </a:lnTo>
                <a:lnTo>
                  <a:pt x="4927600" y="2222500"/>
                </a:lnTo>
                <a:lnTo>
                  <a:pt x="4927600" y="5715000"/>
                </a:lnTo>
                <a:lnTo>
                  <a:pt x="6388100" y="5715000"/>
                </a:lnTo>
                <a:lnTo>
                  <a:pt x="6388100" y="0"/>
                </a:lnTo>
                <a:lnTo>
                  <a:pt x="5105400" y="0"/>
                </a:lnTo>
                <a:lnTo>
                  <a:pt x="3263900" y="2387600"/>
                </a:lnTo>
                <a:lnTo>
                  <a:pt x="132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7" name="Freeform 34687"/>
          <p:cNvSpPr/>
          <p:nvPr/>
        </p:nvSpPr>
        <p:spPr>
          <a:xfrm rot="0" flipH="0" flipV="0">
            <a:off x="6911429" y="1147531"/>
            <a:ext cx="80391" cy="85725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8" name="Freeform 34688"/>
          <p:cNvSpPr/>
          <p:nvPr/>
        </p:nvSpPr>
        <p:spPr>
          <a:xfrm rot="0" flipH="0" flipV="0">
            <a:off x="7010641" y="1145436"/>
            <a:ext cx="71247" cy="88963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9" name="Freeform 34689"/>
          <p:cNvSpPr/>
          <p:nvPr/>
        </p:nvSpPr>
        <p:spPr>
          <a:xfrm rot="0" flipH="0" flipV="0">
            <a:off x="7104329" y="1147531"/>
            <a:ext cx="81343" cy="85725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0" name="Freeform 34690"/>
          <p:cNvSpPr/>
          <p:nvPr/>
        </p:nvSpPr>
        <p:spPr>
          <a:xfrm rot="0" flipH="0" flipV="0">
            <a:off x="7210019" y="1147531"/>
            <a:ext cx="83820" cy="85725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1" name="Freeform 34691"/>
          <p:cNvSpPr/>
          <p:nvPr/>
        </p:nvSpPr>
        <p:spPr>
          <a:xfrm rot="0" flipH="0" flipV="0">
            <a:off x="7318184" y="1104669"/>
            <a:ext cx="83820" cy="128587"/>
          </a:xfrm>
          <a:custGeom>
            <a:pathLst>
              <a:path w="5588000" h="8572500">
                <a:moveTo>
                  <a:pt x="1460500" y="8572500"/>
                </a:moveTo>
                <a:lnTo>
                  <a:pt x="4127500" y="4953000"/>
                </a:lnTo>
                <a:lnTo>
                  <a:pt x="4127500" y="8572500"/>
                </a:lnTo>
                <a:lnTo>
                  <a:pt x="5588000" y="8572500"/>
                </a:lnTo>
                <a:lnTo>
                  <a:pt x="5588000" y="2857500"/>
                </a:lnTo>
                <a:lnTo>
                  <a:pt x="4127500" y="2857500"/>
                </a:lnTo>
                <a:lnTo>
                  <a:pt x="1460500" y="6477000"/>
                </a:lnTo>
                <a:lnTo>
                  <a:pt x="1460500" y="2857500"/>
                </a:lnTo>
                <a:lnTo>
                  <a:pt x="0" y="2857500"/>
                </a:lnTo>
                <a:lnTo>
                  <a:pt x="0" y="8572500"/>
                </a:lnTo>
                <a:close/>
                <a:moveTo>
                  <a:pt x="850900" y="0"/>
                </a:moveTo>
                <a:cubicBezTo>
                  <a:pt x="850900" y="1104900"/>
                  <a:pt x="1422400" y="1968500"/>
                  <a:pt x="2844800" y="1968500"/>
                </a:cubicBezTo>
                <a:cubicBezTo>
                  <a:pt x="4127500" y="1968500"/>
                  <a:pt x="4787900" y="1092200"/>
                  <a:pt x="4787900" y="0"/>
                </a:cubicBezTo>
                <a:lnTo>
                  <a:pt x="3454400" y="0"/>
                </a:lnTo>
                <a:cubicBezTo>
                  <a:pt x="3454400" y="469900"/>
                  <a:pt x="3276600" y="927100"/>
                  <a:pt x="2844800" y="927100"/>
                </a:cubicBezTo>
                <a:cubicBezTo>
                  <a:pt x="2362200" y="927100"/>
                  <a:pt x="2184400" y="469900"/>
                  <a:pt x="21844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2" name="Freeform 34692"/>
          <p:cNvSpPr/>
          <p:nvPr/>
        </p:nvSpPr>
        <p:spPr>
          <a:xfrm rot="0" flipH="0" flipV="0">
            <a:off x="2485999" y="1387809"/>
            <a:ext cx="77152" cy="133350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3" name="Freeform 34693"/>
          <p:cNvSpPr/>
          <p:nvPr/>
        </p:nvSpPr>
        <p:spPr>
          <a:xfrm rot="0" flipH="0" flipV="0">
            <a:off x="2589250" y="1434672"/>
            <a:ext cx="70866" cy="87249"/>
          </a:xfrm>
          <a:custGeom>
            <a:pathLst>
              <a:path w="4724400" h="5816600">
                <a:moveTo>
                  <a:pt x="0" y="5765800"/>
                </a:moveTo>
                <a:cubicBezTo>
                  <a:pt x="520700" y="5765800"/>
                  <a:pt x="1384300" y="5816600"/>
                  <a:pt x="2095500" y="5816600"/>
                </a:cubicBezTo>
                <a:cubicBezTo>
                  <a:pt x="3873500" y="5816600"/>
                  <a:pt x="4724400" y="5232400"/>
                  <a:pt x="4724400" y="4152900"/>
                </a:cubicBezTo>
                <a:cubicBezTo>
                  <a:pt x="4724400" y="3441700"/>
                  <a:pt x="4305300" y="2971800"/>
                  <a:pt x="3390900" y="2806700"/>
                </a:cubicBezTo>
                <a:lnTo>
                  <a:pt x="3390900" y="2781300"/>
                </a:lnTo>
                <a:cubicBezTo>
                  <a:pt x="4076700" y="2679700"/>
                  <a:pt x="4533900" y="2146300"/>
                  <a:pt x="4533900" y="1473200"/>
                </a:cubicBezTo>
                <a:cubicBezTo>
                  <a:pt x="4533900" y="444500"/>
                  <a:pt x="3670300" y="0"/>
                  <a:pt x="2070100" y="0"/>
                </a:cubicBezTo>
                <a:cubicBezTo>
                  <a:pt x="1244600" y="0"/>
                  <a:pt x="495300" y="50800"/>
                  <a:pt x="0" y="50800"/>
                </a:cubicBezTo>
                <a:close/>
                <a:moveTo>
                  <a:pt x="2235200" y="3200400"/>
                </a:moveTo>
                <a:cubicBezTo>
                  <a:pt x="3149600" y="3200400"/>
                  <a:pt x="3644900" y="3477816"/>
                  <a:pt x="3644900" y="4070549"/>
                </a:cubicBezTo>
                <a:cubicBezTo>
                  <a:pt x="3644900" y="4663083"/>
                  <a:pt x="3124200" y="4978400"/>
                  <a:pt x="2184400" y="4978400"/>
                </a:cubicBezTo>
                <a:cubicBezTo>
                  <a:pt x="1727200" y="4978400"/>
                  <a:pt x="1320800" y="4978400"/>
                  <a:pt x="1016000" y="4978400"/>
                </a:cubicBezTo>
                <a:lnTo>
                  <a:pt x="1016000" y="3200400"/>
                </a:lnTo>
                <a:close/>
                <a:moveTo>
                  <a:pt x="2146300" y="850900"/>
                </a:moveTo>
                <a:cubicBezTo>
                  <a:pt x="2882900" y="850900"/>
                  <a:pt x="3454400" y="1076127"/>
                  <a:pt x="3454400" y="1689299"/>
                </a:cubicBezTo>
                <a:cubicBezTo>
                  <a:pt x="3454400" y="2239963"/>
                  <a:pt x="2971800" y="2565400"/>
                  <a:pt x="2298700" y="2565400"/>
                </a:cubicBezTo>
                <a:lnTo>
                  <a:pt x="1016000" y="2565400"/>
                </a:lnTo>
                <a:lnTo>
                  <a:pt x="1016000" y="850900"/>
                </a:lnTo>
                <a:cubicBezTo>
                  <a:pt x="1270000" y="850900"/>
                  <a:pt x="1689100" y="850900"/>
                  <a:pt x="2146300" y="850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4" name="Freeform 34694"/>
          <p:cNvSpPr/>
          <p:nvPr/>
        </p:nvSpPr>
        <p:spPr>
          <a:xfrm rot="0" flipH="0" flipV="0">
            <a:off x="2683357" y="1433529"/>
            <a:ext cx="84010" cy="125730"/>
          </a:xfrm>
          <a:custGeom>
            <a:pathLst>
              <a:path w="5600700" h="8382000">
                <a:moveTo>
                  <a:pt x="0" y="8382000"/>
                </a:moveTo>
                <a:lnTo>
                  <a:pt x="1016000" y="8382000"/>
                </a:lnTo>
                <a:lnTo>
                  <a:pt x="1016000" y="5575300"/>
                </a:lnTo>
                <a:cubicBezTo>
                  <a:pt x="1422400" y="5842000"/>
                  <a:pt x="2019300" y="5969000"/>
                  <a:pt x="2628900" y="5969000"/>
                </a:cubicBezTo>
                <a:cubicBezTo>
                  <a:pt x="4419600" y="5969000"/>
                  <a:pt x="5600700" y="4635500"/>
                  <a:pt x="5600700" y="2895600"/>
                </a:cubicBezTo>
                <a:cubicBezTo>
                  <a:pt x="5600700" y="1206500"/>
                  <a:pt x="4584700" y="0"/>
                  <a:pt x="2959100" y="0"/>
                </a:cubicBezTo>
                <a:cubicBezTo>
                  <a:pt x="2171700" y="0"/>
                  <a:pt x="1409700" y="342900"/>
                  <a:pt x="1016000" y="800100"/>
                </a:cubicBezTo>
                <a:lnTo>
                  <a:pt x="1016000" y="127000"/>
                </a:lnTo>
                <a:lnTo>
                  <a:pt x="0" y="127000"/>
                </a:lnTo>
                <a:close/>
                <a:moveTo>
                  <a:pt x="2667000" y="952500"/>
                </a:moveTo>
                <a:cubicBezTo>
                  <a:pt x="3848100" y="952500"/>
                  <a:pt x="4521200" y="1778000"/>
                  <a:pt x="4521200" y="2933700"/>
                </a:cubicBezTo>
                <a:cubicBezTo>
                  <a:pt x="4521200" y="4140200"/>
                  <a:pt x="3759200" y="5016500"/>
                  <a:pt x="2540000" y="5016500"/>
                </a:cubicBezTo>
                <a:cubicBezTo>
                  <a:pt x="1993900" y="5016500"/>
                  <a:pt x="1524000" y="4914900"/>
                  <a:pt x="1016000" y="4572000"/>
                </a:cubicBezTo>
                <a:lnTo>
                  <a:pt x="1016000" y="1739900"/>
                </a:lnTo>
                <a:cubicBezTo>
                  <a:pt x="1371600" y="1295400"/>
                  <a:pt x="1993900" y="952500"/>
                  <a:pt x="26670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5" name="Freeform 34695"/>
          <p:cNvSpPr/>
          <p:nvPr/>
        </p:nvSpPr>
        <p:spPr>
          <a:xfrm rot="0" flipH="0" flipV="0">
            <a:off x="2783560" y="1433529"/>
            <a:ext cx="91440" cy="89535"/>
          </a:xfrm>
          <a:custGeom>
            <a:pathLst>
              <a:path w="6096000" h="5969000">
                <a:moveTo>
                  <a:pt x="0" y="2984500"/>
                </a:moveTo>
                <a:cubicBezTo>
                  <a:pt x="0" y="4699000"/>
                  <a:pt x="1219200" y="5969000"/>
                  <a:pt x="3048000" y="5969000"/>
                </a:cubicBezTo>
                <a:cubicBezTo>
                  <a:pt x="4876800" y="5969000"/>
                  <a:pt x="6096000" y="4699000"/>
                  <a:pt x="6096000" y="2984500"/>
                </a:cubicBezTo>
                <a:cubicBezTo>
                  <a:pt x="6096000" y="1270000"/>
                  <a:pt x="4876800" y="0"/>
                  <a:pt x="3048000" y="0"/>
                </a:cubicBezTo>
                <a:cubicBezTo>
                  <a:pt x="1219200" y="0"/>
                  <a:pt x="0" y="1270000"/>
                  <a:pt x="0" y="2984500"/>
                </a:cubicBezTo>
                <a:close/>
                <a:moveTo>
                  <a:pt x="1079500" y="2984500"/>
                </a:moveTo>
                <a:cubicBezTo>
                  <a:pt x="1079500" y="1778000"/>
                  <a:pt x="1930400" y="952500"/>
                  <a:pt x="3048000" y="952500"/>
                </a:cubicBezTo>
                <a:cubicBezTo>
                  <a:pt x="4191000" y="952500"/>
                  <a:pt x="5016500" y="1790700"/>
                  <a:pt x="5016500" y="2984500"/>
                </a:cubicBezTo>
                <a:cubicBezTo>
                  <a:pt x="5016500" y="4203700"/>
                  <a:pt x="4191000" y="5016500"/>
                  <a:pt x="3048000" y="5016500"/>
                </a:cubicBezTo>
                <a:cubicBezTo>
                  <a:pt x="1905000" y="5016500"/>
                  <a:pt x="1079500" y="4178300"/>
                  <a:pt x="1079500" y="2984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6" name="Freeform 34696"/>
          <p:cNvSpPr/>
          <p:nvPr/>
        </p:nvSpPr>
        <p:spPr>
          <a:xfrm rot="0" flipH="0" flipV="0">
            <a:off x="2896908" y="1435434"/>
            <a:ext cx="77152" cy="85725"/>
          </a:xfrm>
          <a:custGeom>
            <a:pathLst>
              <a:path w="5143500" h="5715000">
                <a:moveTo>
                  <a:pt x="4127500" y="5715000"/>
                </a:moveTo>
                <a:lnTo>
                  <a:pt x="5143500" y="5715000"/>
                </a:lnTo>
                <a:lnTo>
                  <a:pt x="51435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952500"/>
                </a:lnTo>
                <a:lnTo>
                  <a:pt x="4127500" y="952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7" name="Freeform 34697"/>
          <p:cNvSpPr/>
          <p:nvPr/>
        </p:nvSpPr>
        <p:spPr>
          <a:xfrm rot="0" flipH="0" flipV="0">
            <a:off x="2995968" y="1433529"/>
            <a:ext cx="84010" cy="89535"/>
          </a:xfrm>
          <a:custGeom>
            <a:pathLst>
              <a:path w="5600700" h="5969000">
                <a:moveTo>
                  <a:pt x="4889500" y="4419600"/>
                </a:moveTo>
                <a:cubicBezTo>
                  <a:pt x="4521200" y="4762500"/>
                  <a:pt x="3873500" y="5016500"/>
                  <a:pt x="3136900" y="5016500"/>
                </a:cubicBezTo>
                <a:cubicBezTo>
                  <a:pt x="2019300" y="5016500"/>
                  <a:pt x="1231900" y="4381500"/>
                  <a:pt x="1143000" y="3302000"/>
                </a:cubicBezTo>
                <a:lnTo>
                  <a:pt x="5537200" y="3302000"/>
                </a:lnTo>
                <a:cubicBezTo>
                  <a:pt x="5575300" y="3124200"/>
                  <a:pt x="5600700" y="2895600"/>
                  <a:pt x="5600700" y="2616200"/>
                </a:cubicBezTo>
                <a:cubicBezTo>
                  <a:pt x="5600700" y="1041400"/>
                  <a:pt x="4419600" y="0"/>
                  <a:pt x="2946400" y="0"/>
                </a:cubicBezTo>
                <a:cubicBezTo>
                  <a:pt x="1066800" y="0"/>
                  <a:pt x="0" y="1320800"/>
                  <a:pt x="0" y="2984500"/>
                </a:cubicBezTo>
                <a:cubicBezTo>
                  <a:pt x="0" y="4787900"/>
                  <a:pt x="1206500" y="5969000"/>
                  <a:pt x="3060700" y="5969000"/>
                </a:cubicBezTo>
                <a:cubicBezTo>
                  <a:pt x="3822700" y="5969000"/>
                  <a:pt x="4648200" y="5727700"/>
                  <a:pt x="5207000" y="5219700"/>
                </a:cubicBezTo>
                <a:close/>
                <a:moveTo>
                  <a:pt x="2895600" y="952500"/>
                </a:moveTo>
                <a:cubicBezTo>
                  <a:pt x="3886200" y="952500"/>
                  <a:pt x="4495800" y="1536700"/>
                  <a:pt x="4546600" y="2476500"/>
                </a:cubicBezTo>
                <a:lnTo>
                  <a:pt x="1079500" y="2476500"/>
                </a:lnTo>
                <a:cubicBezTo>
                  <a:pt x="1193800" y="1600200"/>
                  <a:pt x="1854200" y="952500"/>
                  <a:pt x="28956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8" name="Freeform 34698"/>
          <p:cNvSpPr/>
          <p:nvPr/>
        </p:nvSpPr>
        <p:spPr>
          <a:xfrm rot="0" flipH="0" flipV="0">
            <a:off x="3100743" y="1391619"/>
            <a:ext cx="80010" cy="129540"/>
          </a:xfrm>
          <a:custGeom>
            <a:pathLst>
              <a:path w="5334000" h="8636000">
                <a:moveTo>
                  <a:pt x="1016000" y="8636000"/>
                </a:moveTo>
                <a:lnTo>
                  <a:pt x="4318000" y="4381500"/>
                </a:lnTo>
                <a:lnTo>
                  <a:pt x="4318000" y="8636000"/>
                </a:lnTo>
                <a:lnTo>
                  <a:pt x="5334000" y="8636000"/>
                </a:lnTo>
                <a:lnTo>
                  <a:pt x="5334000" y="2921000"/>
                </a:lnTo>
                <a:lnTo>
                  <a:pt x="4318000" y="2921000"/>
                </a:lnTo>
                <a:lnTo>
                  <a:pt x="1016000" y="7175500"/>
                </a:lnTo>
                <a:lnTo>
                  <a:pt x="1016000" y="2921000"/>
                </a:lnTo>
                <a:lnTo>
                  <a:pt x="0" y="2921000"/>
                </a:lnTo>
                <a:lnTo>
                  <a:pt x="0" y="8636000"/>
                </a:lnTo>
                <a:close/>
                <a:moveTo>
                  <a:pt x="812800" y="0"/>
                </a:moveTo>
                <a:cubicBezTo>
                  <a:pt x="812800" y="1003300"/>
                  <a:pt x="1485900" y="1778000"/>
                  <a:pt x="2743200" y="1778000"/>
                </a:cubicBezTo>
                <a:cubicBezTo>
                  <a:pt x="3886200" y="1778000"/>
                  <a:pt x="4622800" y="1003300"/>
                  <a:pt x="4622800" y="0"/>
                </a:cubicBezTo>
                <a:lnTo>
                  <a:pt x="3670300" y="0"/>
                </a:lnTo>
                <a:cubicBezTo>
                  <a:pt x="3619500" y="685800"/>
                  <a:pt x="3302000" y="1003300"/>
                  <a:pt x="2743200" y="1003300"/>
                </a:cubicBezTo>
                <a:cubicBezTo>
                  <a:pt x="2133600" y="1003300"/>
                  <a:pt x="1816100" y="685800"/>
                  <a:pt x="17653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9" name="Freeform 34699"/>
          <p:cNvSpPr/>
          <p:nvPr/>
        </p:nvSpPr>
        <p:spPr>
          <a:xfrm rot="0" flipH="0" flipV="0">
            <a:off x="3202660" y="1433529"/>
            <a:ext cx="78867" cy="89535"/>
          </a:xfrm>
          <a:custGeom>
            <a:pathLst>
              <a:path w="5257800" h="5969000">
                <a:moveTo>
                  <a:pt x="4775200" y="4279900"/>
                </a:moveTo>
                <a:cubicBezTo>
                  <a:pt x="4394200" y="4711700"/>
                  <a:pt x="3822700" y="5016500"/>
                  <a:pt x="3136900" y="5016500"/>
                </a:cubicBezTo>
                <a:cubicBezTo>
                  <a:pt x="2006600" y="5016500"/>
                  <a:pt x="1079500" y="4241800"/>
                  <a:pt x="1079500" y="2984500"/>
                </a:cubicBezTo>
                <a:cubicBezTo>
                  <a:pt x="1079500" y="1778000"/>
                  <a:pt x="2006600" y="952500"/>
                  <a:pt x="3035300" y="952500"/>
                </a:cubicBezTo>
                <a:cubicBezTo>
                  <a:pt x="3632200" y="952500"/>
                  <a:pt x="4191000" y="1104900"/>
                  <a:pt x="4673600" y="1549400"/>
                </a:cubicBezTo>
                <a:lnTo>
                  <a:pt x="5143500" y="749300"/>
                </a:lnTo>
                <a:cubicBezTo>
                  <a:pt x="4610100" y="215900"/>
                  <a:pt x="3810000" y="0"/>
                  <a:pt x="2895600" y="0"/>
                </a:cubicBezTo>
                <a:cubicBezTo>
                  <a:pt x="1219200" y="0"/>
                  <a:pt x="0" y="1320800"/>
                  <a:pt x="0" y="2984500"/>
                </a:cubicBezTo>
                <a:cubicBezTo>
                  <a:pt x="0" y="4787900"/>
                  <a:pt x="1244600" y="5969000"/>
                  <a:pt x="3060700" y="5969000"/>
                </a:cubicBezTo>
                <a:cubicBezTo>
                  <a:pt x="3937000" y="5969000"/>
                  <a:pt x="4775200" y="5638800"/>
                  <a:pt x="52578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0" name="Freeform 34700"/>
          <p:cNvSpPr/>
          <p:nvPr/>
        </p:nvSpPr>
        <p:spPr>
          <a:xfrm rot="0" flipH="0" flipV="0">
            <a:off x="3301339" y="1435434"/>
            <a:ext cx="78676" cy="85725"/>
          </a:xfrm>
          <a:custGeom>
            <a:pathLst>
              <a:path w="5245100" h="5715000">
                <a:moveTo>
                  <a:pt x="5003800" y="0"/>
                </a:moveTo>
                <a:lnTo>
                  <a:pt x="3670300" y="0"/>
                </a:lnTo>
                <a:lnTo>
                  <a:pt x="1257300" y="2794000"/>
                </a:lnTo>
                <a:lnTo>
                  <a:pt x="3835400" y="5715000"/>
                </a:lnTo>
                <a:lnTo>
                  <a:pt x="5245100" y="5715000"/>
                </a:lnTo>
                <a:lnTo>
                  <a:pt x="2501900" y="2730500"/>
                </a:lnTo>
                <a:close/>
                <a:moveTo>
                  <a:pt x="0" y="5715000"/>
                </a:moveTo>
                <a:lnTo>
                  <a:pt x="1016000" y="5715000"/>
                </a:lnTo>
                <a:lnTo>
                  <a:pt x="101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1" name="Freeform 34701"/>
          <p:cNvSpPr/>
          <p:nvPr/>
        </p:nvSpPr>
        <p:spPr>
          <a:xfrm rot="0" flipH="0" flipV="0">
            <a:off x="3396208" y="1435434"/>
            <a:ext cx="80010" cy="85725"/>
          </a:xfrm>
          <a:custGeom>
            <a:pathLst>
              <a:path w="5334000" h="5715000">
                <a:moveTo>
                  <a:pt x="1016000" y="5715000"/>
                </a:moveTo>
                <a:lnTo>
                  <a:pt x="4318000" y="1460500"/>
                </a:lnTo>
                <a:lnTo>
                  <a:pt x="4318000" y="5715000"/>
                </a:lnTo>
                <a:lnTo>
                  <a:pt x="5334000" y="5715000"/>
                </a:lnTo>
                <a:lnTo>
                  <a:pt x="5334000" y="0"/>
                </a:lnTo>
                <a:lnTo>
                  <a:pt x="4318000" y="0"/>
                </a:lnTo>
                <a:lnTo>
                  <a:pt x="1016000" y="4254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2" name="Freeform 34702"/>
          <p:cNvSpPr/>
          <p:nvPr/>
        </p:nvSpPr>
        <p:spPr>
          <a:xfrm rot="0" flipH="0" flipV="0">
            <a:off x="3498125" y="1433529"/>
            <a:ext cx="84010" cy="89535"/>
          </a:xfrm>
          <a:custGeom>
            <a:pathLst>
              <a:path w="5600700" h="5969000">
                <a:moveTo>
                  <a:pt x="4889500" y="4419600"/>
                </a:moveTo>
                <a:cubicBezTo>
                  <a:pt x="4521200" y="4762500"/>
                  <a:pt x="3873500" y="5016500"/>
                  <a:pt x="3136900" y="5016500"/>
                </a:cubicBezTo>
                <a:cubicBezTo>
                  <a:pt x="2019300" y="5016500"/>
                  <a:pt x="1231900" y="4381500"/>
                  <a:pt x="1143000" y="3302000"/>
                </a:cubicBezTo>
                <a:lnTo>
                  <a:pt x="5537200" y="3302000"/>
                </a:lnTo>
                <a:cubicBezTo>
                  <a:pt x="5575300" y="3124200"/>
                  <a:pt x="5600700" y="2895600"/>
                  <a:pt x="5600700" y="2616200"/>
                </a:cubicBezTo>
                <a:cubicBezTo>
                  <a:pt x="5600700" y="1041400"/>
                  <a:pt x="4419600" y="0"/>
                  <a:pt x="2946400" y="0"/>
                </a:cubicBezTo>
                <a:cubicBezTo>
                  <a:pt x="1066800" y="0"/>
                  <a:pt x="0" y="1320800"/>
                  <a:pt x="0" y="2984500"/>
                </a:cubicBezTo>
                <a:cubicBezTo>
                  <a:pt x="0" y="4787900"/>
                  <a:pt x="1206500" y="5969000"/>
                  <a:pt x="3060700" y="5969000"/>
                </a:cubicBezTo>
                <a:cubicBezTo>
                  <a:pt x="3822700" y="5969000"/>
                  <a:pt x="4648200" y="5727700"/>
                  <a:pt x="5207000" y="5219700"/>
                </a:cubicBezTo>
                <a:close/>
                <a:moveTo>
                  <a:pt x="2895600" y="952500"/>
                </a:moveTo>
                <a:cubicBezTo>
                  <a:pt x="3886200" y="952500"/>
                  <a:pt x="4495800" y="1536700"/>
                  <a:pt x="4546600" y="2476500"/>
                </a:cubicBezTo>
                <a:lnTo>
                  <a:pt x="1079500" y="2476500"/>
                </a:lnTo>
                <a:cubicBezTo>
                  <a:pt x="1193800" y="1600200"/>
                  <a:pt x="1854200" y="952500"/>
                  <a:pt x="28956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3" name="Freeform 34703"/>
          <p:cNvSpPr/>
          <p:nvPr/>
        </p:nvSpPr>
        <p:spPr>
          <a:xfrm rot="0" flipH="0" flipV="0">
            <a:off x="3640048" y="1433529"/>
            <a:ext cx="78867" cy="89535"/>
          </a:xfrm>
          <a:custGeom>
            <a:pathLst>
              <a:path w="5257800" h="5969000">
                <a:moveTo>
                  <a:pt x="4775200" y="4279900"/>
                </a:moveTo>
                <a:cubicBezTo>
                  <a:pt x="4394200" y="4711700"/>
                  <a:pt x="3822700" y="5016500"/>
                  <a:pt x="3136900" y="5016500"/>
                </a:cubicBezTo>
                <a:cubicBezTo>
                  <a:pt x="2006600" y="5016500"/>
                  <a:pt x="1079500" y="4241800"/>
                  <a:pt x="1079500" y="2984500"/>
                </a:cubicBezTo>
                <a:cubicBezTo>
                  <a:pt x="1079500" y="1778000"/>
                  <a:pt x="2006600" y="952500"/>
                  <a:pt x="3035300" y="952500"/>
                </a:cubicBezTo>
                <a:cubicBezTo>
                  <a:pt x="3632200" y="952500"/>
                  <a:pt x="4191000" y="1104900"/>
                  <a:pt x="4673600" y="1549400"/>
                </a:cubicBezTo>
                <a:lnTo>
                  <a:pt x="5143500" y="749300"/>
                </a:lnTo>
                <a:cubicBezTo>
                  <a:pt x="4610100" y="215900"/>
                  <a:pt x="3810000" y="0"/>
                  <a:pt x="2895600" y="0"/>
                </a:cubicBezTo>
                <a:cubicBezTo>
                  <a:pt x="1219200" y="0"/>
                  <a:pt x="0" y="1320800"/>
                  <a:pt x="0" y="2984500"/>
                </a:cubicBezTo>
                <a:cubicBezTo>
                  <a:pt x="0" y="4787900"/>
                  <a:pt x="1244600" y="5969000"/>
                  <a:pt x="3060700" y="5969000"/>
                </a:cubicBezTo>
                <a:cubicBezTo>
                  <a:pt x="3937000" y="5969000"/>
                  <a:pt x="4775200" y="5638800"/>
                  <a:pt x="52578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4" name="Freeform 34704"/>
          <p:cNvSpPr/>
          <p:nvPr/>
        </p:nvSpPr>
        <p:spPr>
          <a:xfrm rot="0" flipH="0" flipV="0">
            <a:off x="3726706" y="1435434"/>
            <a:ext cx="78105" cy="85725"/>
          </a:xfrm>
          <a:custGeom>
            <a:pathLst>
              <a:path w="5207000" h="5715000">
                <a:moveTo>
                  <a:pt x="0" y="1016000"/>
                </a:moveTo>
                <a:lnTo>
                  <a:pt x="2095500" y="1016000"/>
                </a:lnTo>
                <a:lnTo>
                  <a:pt x="2095500" y="5715000"/>
                </a:lnTo>
                <a:lnTo>
                  <a:pt x="3111500" y="5715000"/>
                </a:lnTo>
                <a:lnTo>
                  <a:pt x="3111500" y="1016000"/>
                </a:lnTo>
                <a:lnTo>
                  <a:pt x="5207000" y="10160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5" name="Freeform 34705"/>
          <p:cNvSpPr/>
          <p:nvPr/>
        </p:nvSpPr>
        <p:spPr>
          <a:xfrm rot="0" flipH="0" flipV="0">
            <a:off x="3821385" y="1433529"/>
            <a:ext cx="84010" cy="125730"/>
          </a:xfrm>
          <a:custGeom>
            <a:pathLst>
              <a:path w="5600700" h="8382000">
                <a:moveTo>
                  <a:pt x="0" y="8382000"/>
                </a:moveTo>
                <a:lnTo>
                  <a:pt x="1016000" y="8382000"/>
                </a:lnTo>
                <a:lnTo>
                  <a:pt x="1016000" y="5575300"/>
                </a:lnTo>
                <a:cubicBezTo>
                  <a:pt x="1422400" y="5842000"/>
                  <a:pt x="2019300" y="5969000"/>
                  <a:pt x="2628900" y="5969000"/>
                </a:cubicBezTo>
                <a:cubicBezTo>
                  <a:pt x="4419600" y="5969000"/>
                  <a:pt x="5600700" y="4635500"/>
                  <a:pt x="5600700" y="2895600"/>
                </a:cubicBezTo>
                <a:cubicBezTo>
                  <a:pt x="5600700" y="1206500"/>
                  <a:pt x="4584700" y="0"/>
                  <a:pt x="2959100" y="0"/>
                </a:cubicBezTo>
                <a:cubicBezTo>
                  <a:pt x="2171700" y="0"/>
                  <a:pt x="1409700" y="342900"/>
                  <a:pt x="1016000" y="800100"/>
                </a:cubicBezTo>
                <a:lnTo>
                  <a:pt x="1016000" y="127000"/>
                </a:lnTo>
                <a:lnTo>
                  <a:pt x="0" y="127000"/>
                </a:lnTo>
                <a:close/>
                <a:moveTo>
                  <a:pt x="2667000" y="952500"/>
                </a:moveTo>
                <a:cubicBezTo>
                  <a:pt x="3848100" y="952500"/>
                  <a:pt x="4521200" y="1778000"/>
                  <a:pt x="4521200" y="2933700"/>
                </a:cubicBezTo>
                <a:cubicBezTo>
                  <a:pt x="4521200" y="4140200"/>
                  <a:pt x="3759200" y="5016500"/>
                  <a:pt x="2540000" y="5016500"/>
                </a:cubicBezTo>
                <a:cubicBezTo>
                  <a:pt x="1993900" y="5016500"/>
                  <a:pt x="1524000" y="4914900"/>
                  <a:pt x="1016000" y="4572000"/>
                </a:cubicBezTo>
                <a:lnTo>
                  <a:pt x="1016000" y="1739900"/>
                </a:lnTo>
                <a:cubicBezTo>
                  <a:pt x="1371600" y="1295400"/>
                  <a:pt x="1993900" y="952500"/>
                  <a:pt x="26670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6" name="Freeform 34706"/>
          <p:cNvSpPr/>
          <p:nvPr/>
        </p:nvSpPr>
        <p:spPr>
          <a:xfrm rot="0" flipH="0" flipV="0">
            <a:off x="3921207" y="1433529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7" name="Freeform 34707"/>
          <p:cNvSpPr/>
          <p:nvPr/>
        </p:nvSpPr>
        <p:spPr>
          <a:xfrm rot="0" flipH="0" flipV="0">
            <a:off x="4014933" y="1435434"/>
            <a:ext cx="78105" cy="85725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8" name="Freeform 34708"/>
          <p:cNvSpPr/>
          <p:nvPr/>
        </p:nvSpPr>
        <p:spPr>
          <a:xfrm rot="0" flipH="0" flipV="0">
            <a:off x="4120661" y="1435434"/>
            <a:ext cx="94869" cy="85725"/>
          </a:xfrm>
          <a:custGeom>
            <a:pathLst>
              <a:path w="6324600" h="5715000">
                <a:moveTo>
                  <a:pt x="0" y="5715000"/>
                </a:moveTo>
                <a:lnTo>
                  <a:pt x="1841500" y="5715000"/>
                </a:lnTo>
                <a:cubicBezTo>
                  <a:pt x="3632200" y="5715000"/>
                  <a:pt x="4216400" y="4686300"/>
                  <a:pt x="4216400" y="3683000"/>
                </a:cubicBezTo>
                <a:cubicBezTo>
                  <a:pt x="4216400" y="2667000"/>
                  <a:pt x="3708400" y="1714500"/>
                  <a:pt x="1955800" y="1714500"/>
                </a:cubicBezTo>
                <a:lnTo>
                  <a:pt x="1016000" y="1714500"/>
                </a:lnTo>
                <a:lnTo>
                  <a:pt x="1016000" y="0"/>
                </a:lnTo>
                <a:lnTo>
                  <a:pt x="0" y="0"/>
                </a:lnTo>
                <a:close/>
                <a:moveTo>
                  <a:pt x="5308600" y="5715000"/>
                </a:moveTo>
                <a:lnTo>
                  <a:pt x="6324600" y="5715000"/>
                </a:lnTo>
                <a:lnTo>
                  <a:pt x="6324600" y="0"/>
                </a:lnTo>
                <a:lnTo>
                  <a:pt x="5308600" y="0"/>
                </a:lnTo>
                <a:close/>
                <a:moveTo>
                  <a:pt x="1765300" y="2667000"/>
                </a:moveTo>
                <a:cubicBezTo>
                  <a:pt x="2743200" y="2667000"/>
                  <a:pt x="3136900" y="3035300"/>
                  <a:pt x="3136900" y="3721100"/>
                </a:cubicBezTo>
                <a:cubicBezTo>
                  <a:pt x="3136900" y="4394200"/>
                  <a:pt x="2768600" y="4762500"/>
                  <a:pt x="1752600" y="4762500"/>
                </a:cubicBezTo>
                <a:lnTo>
                  <a:pt x="1016000" y="4762500"/>
                </a:lnTo>
                <a:lnTo>
                  <a:pt x="1016000" y="2667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9" name="Freeform 34709"/>
          <p:cNvSpPr/>
          <p:nvPr/>
        </p:nvSpPr>
        <p:spPr>
          <a:xfrm rot="0" flipH="0" flipV="0">
            <a:off x="6595122" y="1386666"/>
            <a:ext cx="37147" cy="134493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0" name="Freeform 34710"/>
          <p:cNvSpPr/>
          <p:nvPr/>
        </p:nvSpPr>
        <p:spPr>
          <a:xfrm rot="0" flipH="0" flipV="0">
            <a:off x="6667131" y="1386285"/>
            <a:ext cx="79438" cy="134874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1" name="Freeform 34711"/>
          <p:cNvSpPr/>
          <p:nvPr/>
        </p:nvSpPr>
        <p:spPr>
          <a:xfrm rot="0" flipH="0" flipV="0">
            <a:off x="6766763" y="1386666"/>
            <a:ext cx="37147" cy="134493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2" name="Freeform 34712"/>
          <p:cNvSpPr/>
          <p:nvPr/>
        </p:nvSpPr>
        <p:spPr>
          <a:xfrm rot="0" flipH="0" flipV="0">
            <a:off x="2475522" y="1673806"/>
            <a:ext cx="109728" cy="137160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3" name="Freeform 34713"/>
          <p:cNvSpPr/>
          <p:nvPr/>
        </p:nvSpPr>
        <p:spPr>
          <a:xfrm rot="0" flipH="0" flipV="0">
            <a:off x="2583154" y="1723336"/>
            <a:ext cx="78105" cy="85725"/>
          </a:xfrm>
          <a:custGeom>
            <a:pathLst>
              <a:path w="5207000" h="5715000">
                <a:moveTo>
                  <a:pt x="0" y="1016000"/>
                </a:moveTo>
                <a:lnTo>
                  <a:pt x="2095500" y="1016000"/>
                </a:lnTo>
                <a:lnTo>
                  <a:pt x="2095500" y="5715000"/>
                </a:lnTo>
                <a:lnTo>
                  <a:pt x="3111500" y="5715000"/>
                </a:lnTo>
                <a:lnTo>
                  <a:pt x="3111500" y="1016000"/>
                </a:lnTo>
                <a:lnTo>
                  <a:pt x="5207000" y="10160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4" name="Freeform 34714"/>
          <p:cNvSpPr/>
          <p:nvPr/>
        </p:nvSpPr>
        <p:spPr>
          <a:xfrm rot="0" flipH="0" flipV="0">
            <a:off x="2677833" y="1721431"/>
            <a:ext cx="84010" cy="125730"/>
          </a:xfrm>
          <a:custGeom>
            <a:pathLst>
              <a:path w="5600700" h="8382000">
                <a:moveTo>
                  <a:pt x="0" y="8382000"/>
                </a:moveTo>
                <a:lnTo>
                  <a:pt x="1016000" y="8382000"/>
                </a:lnTo>
                <a:lnTo>
                  <a:pt x="1016000" y="5575300"/>
                </a:lnTo>
                <a:cubicBezTo>
                  <a:pt x="1422400" y="5842000"/>
                  <a:pt x="2019300" y="5969000"/>
                  <a:pt x="2628900" y="5969000"/>
                </a:cubicBezTo>
                <a:cubicBezTo>
                  <a:pt x="4419600" y="5969000"/>
                  <a:pt x="5600700" y="4635500"/>
                  <a:pt x="5600700" y="2895600"/>
                </a:cubicBezTo>
                <a:cubicBezTo>
                  <a:pt x="5600700" y="1206500"/>
                  <a:pt x="4584700" y="0"/>
                  <a:pt x="2959100" y="0"/>
                </a:cubicBezTo>
                <a:cubicBezTo>
                  <a:pt x="2171700" y="0"/>
                  <a:pt x="1409700" y="342900"/>
                  <a:pt x="1016000" y="800100"/>
                </a:cubicBezTo>
                <a:lnTo>
                  <a:pt x="1016000" y="127000"/>
                </a:lnTo>
                <a:lnTo>
                  <a:pt x="0" y="127000"/>
                </a:lnTo>
                <a:close/>
                <a:moveTo>
                  <a:pt x="2667000" y="952500"/>
                </a:moveTo>
                <a:cubicBezTo>
                  <a:pt x="3848100" y="952500"/>
                  <a:pt x="4521200" y="1778000"/>
                  <a:pt x="4521200" y="2933700"/>
                </a:cubicBezTo>
                <a:cubicBezTo>
                  <a:pt x="4521200" y="4140200"/>
                  <a:pt x="3759200" y="5016500"/>
                  <a:pt x="2540000" y="5016500"/>
                </a:cubicBezTo>
                <a:cubicBezTo>
                  <a:pt x="1993900" y="5016500"/>
                  <a:pt x="1524000" y="4914900"/>
                  <a:pt x="1016000" y="4572000"/>
                </a:cubicBezTo>
                <a:lnTo>
                  <a:pt x="1016000" y="1739900"/>
                </a:lnTo>
                <a:cubicBezTo>
                  <a:pt x="1371600" y="1295400"/>
                  <a:pt x="1993900" y="952500"/>
                  <a:pt x="26670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5" name="Freeform 34715"/>
          <p:cNvSpPr/>
          <p:nvPr/>
        </p:nvSpPr>
        <p:spPr>
          <a:xfrm rot="0" flipH="0" flipV="0">
            <a:off x="2777655" y="1721431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6" name="Freeform 34716"/>
          <p:cNvSpPr/>
          <p:nvPr/>
        </p:nvSpPr>
        <p:spPr>
          <a:xfrm rot="0" flipH="0" flipV="0">
            <a:off x="2871381" y="1723336"/>
            <a:ext cx="78105" cy="85725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7" name="Freeform 34717"/>
          <p:cNvSpPr/>
          <p:nvPr/>
        </p:nvSpPr>
        <p:spPr>
          <a:xfrm rot="0" flipH="0" flipV="0">
            <a:off x="2977108" y="1723336"/>
            <a:ext cx="94869" cy="85725"/>
          </a:xfrm>
          <a:custGeom>
            <a:pathLst>
              <a:path w="6324600" h="5715000">
                <a:moveTo>
                  <a:pt x="0" y="5715000"/>
                </a:moveTo>
                <a:lnTo>
                  <a:pt x="1841500" y="5715000"/>
                </a:lnTo>
                <a:cubicBezTo>
                  <a:pt x="3632200" y="5715000"/>
                  <a:pt x="4216400" y="4686300"/>
                  <a:pt x="4216400" y="3683000"/>
                </a:cubicBezTo>
                <a:cubicBezTo>
                  <a:pt x="4216400" y="2667000"/>
                  <a:pt x="3708400" y="1714500"/>
                  <a:pt x="1955800" y="1714500"/>
                </a:cubicBezTo>
                <a:lnTo>
                  <a:pt x="1016000" y="1714500"/>
                </a:lnTo>
                <a:lnTo>
                  <a:pt x="1016000" y="0"/>
                </a:lnTo>
                <a:lnTo>
                  <a:pt x="0" y="0"/>
                </a:lnTo>
                <a:close/>
                <a:moveTo>
                  <a:pt x="5308600" y="5715000"/>
                </a:moveTo>
                <a:lnTo>
                  <a:pt x="6324600" y="5715000"/>
                </a:lnTo>
                <a:lnTo>
                  <a:pt x="6324600" y="0"/>
                </a:lnTo>
                <a:lnTo>
                  <a:pt x="5308600" y="0"/>
                </a:lnTo>
                <a:close/>
                <a:moveTo>
                  <a:pt x="1765300" y="2667000"/>
                </a:moveTo>
                <a:cubicBezTo>
                  <a:pt x="2743200" y="2667000"/>
                  <a:pt x="3136900" y="3035300"/>
                  <a:pt x="3136900" y="3721100"/>
                </a:cubicBezTo>
                <a:cubicBezTo>
                  <a:pt x="3136900" y="4394200"/>
                  <a:pt x="2768600" y="4762500"/>
                  <a:pt x="1752600" y="4762500"/>
                </a:cubicBezTo>
                <a:lnTo>
                  <a:pt x="1016000" y="4762500"/>
                </a:lnTo>
                <a:lnTo>
                  <a:pt x="1016000" y="2667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8" name="Freeform 34718"/>
          <p:cNvSpPr/>
          <p:nvPr/>
        </p:nvSpPr>
        <p:spPr>
          <a:xfrm rot="0" flipH="0" flipV="0">
            <a:off x="3148558" y="1675711"/>
            <a:ext cx="77152" cy="133350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9" name="Freeform 34719"/>
          <p:cNvSpPr/>
          <p:nvPr/>
        </p:nvSpPr>
        <p:spPr>
          <a:xfrm rot="0" flipH="0" flipV="0">
            <a:off x="3240951" y="1674949"/>
            <a:ext cx="128587" cy="134112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0" name="Freeform 34720"/>
          <p:cNvSpPr/>
          <p:nvPr/>
        </p:nvSpPr>
        <p:spPr>
          <a:xfrm rot="0" flipH="0" flipV="0">
            <a:off x="3374491" y="1673806"/>
            <a:ext cx="112776" cy="137160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1" name="Freeform 34721"/>
          <p:cNvSpPr/>
          <p:nvPr/>
        </p:nvSpPr>
        <p:spPr>
          <a:xfrm rot="0" flipH="0" flipV="0">
            <a:off x="3506317" y="1673806"/>
            <a:ext cx="109728" cy="137160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2" name="Rectangle 34722"/>
          <p:cNvSpPr/>
          <p:nvPr/>
        </p:nvSpPr>
        <p:spPr>
          <a:xfrm rot="0" flipH="0" flipV="0">
            <a:off x="2465997" y="2024955"/>
            <a:ext cx="4382680" cy="613905"/>
          </a:xfrm>
          <a:prstGeom prst="rect">
            <a:avLst/>
          </a:prstGeom>
        </p:spPr>
      </p:sp>
      <p:sp>
        <p:nvSpPr>
          <p:cNvPr id="34723" name="Freeform 34723"/>
          <p:cNvSpPr/>
          <p:nvPr/>
        </p:nvSpPr>
        <p:spPr>
          <a:xfrm rot="0" flipH="0" flipV="0">
            <a:off x="2473617" y="1899987"/>
            <a:ext cx="44958" cy="164211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4" name="Freeform 34724"/>
          <p:cNvSpPr/>
          <p:nvPr/>
        </p:nvSpPr>
        <p:spPr>
          <a:xfrm rot="0" flipH="0" flipV="0">
            <a:off x="2539701" y="1891605"/>
            <a:ext cx="94869" cy="13335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5" name="Freeform 34725"/>
          <p:cNvSpPr/>
          <p:nvPr/>
        </p:nvSpPr>
        <p:spPr>
          <a:xfrm rot="0" flipH="0" flipV="0">
            <a:off x="2648267" y="1937515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6" name="Freeform 34726"/>
          <p:cNvSpPr/>
          <p:nvPr/>
        </p:nvSpPr>
        <p:spPr>
          <a:xfrm rot="0" flipH="0" flipV="0">
            <a:off x="2735116" y="1937515"/>
            <a:ext cx="69151" cy="89154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7" name="Freeform 34727"/>
          <p:cNvSpPr/>
          <p:nvPr/>
        </p:nvSpPr>
        <p:spPr>
          <a:xfrm rot="0" flipH="0" flipV="0">
            <a:off x="2822917" y="1937515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8" name="Freeform 34728"/>
          <p:cNvSpPr/>
          <p:nvPr/>
        </p:nvSpPr>
        <p:spPr>
          <a:xfrm rot="0" flipH="0" flipV="0">
            <a:off x="2907861" y="1939230"/>
            <a:ext cx="82486" cy="8572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9" name="Freeform 34729"/>
          <p:cNvSpPr/>
          <p:nvPr/>
        </p:nvSpPr>
        <p:spPr>
          <a:xfrm rot="0" flipH="0" flipV="0">
            <a:off x="3001016" y="1937515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0" name="Freeform 34730"/>
          <p:cNvSpPr/>
          <p:nvPr/>
        </p:nvSpPr>
        <p:spPr>
          <a:xfrm rot="0" flipH="0" flipV="0">
            <a:off x="3087865" y="1939230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1" name="Freeform 34731"/>
          <p:cNvSpPr/>
          <p:nvPr/>
        </p:nvSpPr>
        <p:spPr>
          <a:xfrm rot="0" flipH="0" flipV="0">
            <a:off x="3176809" y="1937515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2" name="Freeform 34732"/>
          <p:cNvSpPr/>
          <p:nvPr/>
        </p:nvSpPr>
        <p:spPr>
          <a:xfrm rot="0" flipH="0" flipV="0">
            <a:off x="3270897" y="1939230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3" name="Freeform 34733"/>
          <p:cNvSpPr/>
          <p:nvPr/>
        </p:nvSpPr>
        <p:spPr>
          <a:xfrm rot="0" flipH="0" flipV="0">
            <a:off x="3370700" y="2011620"/>
            <a:ext cx="21145" cy="41338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4" name="Freeform 34734"/>
          <p:cNvSpPr/>
          <p:nvPr/>
        </p:nvSpPr>
        <p:spPr>
          <a:xfrm rot="0" flipH="0" flipV="0">
            <a:off x="3456044" y="1891605"/>
            <a:ext cx="80962" cy="133731"/>
          </a:xfrm>
          <a:custGeom>
            <a:pathLst>
              <a:path w="5397500" h="8915400">
                <a:moveTo>
                  <a:pt x="0" y="8915400"/>
                </a:moveTo>
                <a:cubicBezTo>
                  <a:pt x="520700" y="8915400"/>
                  <a:pt x="1206500" y="8915400"/>
                  <a:pt x="1993900" y="8915400"/>
                </a:cubicBezTo>
                <a:cubicBezTo>
                  <a:pt x="4102100" y="8915400"/>
                  <a:pt x="5397500" y="7980165"/>
                  <a:pt x="5397500" y="6159897"/>
                </a:cubicBezTo>
                <a:cubicBezTo>
                  <a:pt x="5397500" y="4592638"/>
                  <a:pt x="4305300" y="3606800"/>
                  <a:pt x="2197100" y="3606800"/>
                </a:cubicBezTo>
                <a:cubicBezTo>
                  <a:pt x="1828800" y="3606800"/>
                  <a:pt x="1219200" y="3606800"/>
                  <a:pt x="698500" y="3670300"/>
                </a:cubicBez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  <a:moveTo>
                  <a:pt x="2171700" y="4267200"/>
                </a:moveTo>
                <a:cubicBezTo>
                  <a:pt x="3873500" y="4267200"/>
                  <a:pt x="4699000" y="5024438"/>
                  <a:pt x="4699000" y="6197997"/>
                </a:cubicBezTo>
                <a:cubicBezTo>
                  <a:pt x="4699000" y="7510463"/>
                  <a:pt x="3822700" y="8255000"/>
                  <a:pt x="2095500" y="8255000"/>
                </a:cubicBezTo>
                <a:cubicBezTo>
                  <a:pt x="1587500" y="8255000"/>
                  <a:pt x="1117600" y="8255000"/>
                  <a:pt x="698500" y="8255000"/>
                </a:cubicBezTo>
                <a:lnTo>
                  <a:pt x="698500" y="4330700"/>
                </a:lnTo>
                <a:cubicBezTo>
                  <a:pt x="1244600" y="4267200"/>
                  <a:pt x="1790700" y="4267200"/>
                  <a:pt x="2171700" y="426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5" name="Freeform 34735"/>
          <p:cNvSpPr/>
          <p:nvPr/>
        </p:nvSpPr>
        <p:spPr>
          <a:xfrm rot="0" flipH="0" flipV="0">
            <a:off x="3560038" y="1937515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6" name="Freeform 34736"/>
          <p:cNvSpPr/>
          <p:nvPr/>
        </p:nvSpPr>
        <p:spPr>
          <a:xfrm rot="0" flipH="0" flipV="0">
            <a:off x="3653574" y="1939230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7" name="Freeform 34737"/>
          <p:cNvSpPr/>
          <p:nvPr/>
        </p:nvSpPr>
        <p:spPr>
          <a:xfrm rot="0" flipH="0" flipV="0">
            <a:off x="3756425" y="1937515"/>
            <a:ext cx="89916" cy="89154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8" name="Freeform 34738"/>
          <p:cNvSpPr/>
          <p:nvPr/>
        </p:nvSpPr>
        <p:spPr>
          <a:xfrm rot="0" flipH="0" flipV="0">
            <a:off x="3870515" y="1937515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9" name="Freeform 34739"/>
          <p:cNvSpPr/>
          <p:nvPr/>
        </p:nvSpPr>
        <p:spPr>
          <a:xfrm rot="0" flipH="0" flipV="0">
            <a:off x="3960240" y="1939230"/>
            <a:ext cx="86296" cy="12382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0" name="Freeform 34740"/>
          <p:cNvSpPr/>
          <p:nvPr/>
        </p:nvSpPr>
        <p:spPr>
          <a:xfrm rot="0" flipH="0" flipV="0">
            <a:off x="4054729" y="1937515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1" name="Freeform 34741"/>
          <p:cNvSpPr/>
          <p:nvPr/>
        </p:nvSpPr>
        <p:spPr>
          <a:xfrm rot="0" flipH="0" flipV="0">
            <a:off x="4143501" y="1937515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2" name="Freeform 34742"/>
          <p:cNvSpPr/>
          <p:nvPr/>
        </p:nvSpPr>
        <p:spPr>
          <a:xfrm rot="0" flipH="0" flipV="0">
            <a:off x="4242923" y="1939230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3" name="Freeform 34743"/>
          <p:cNvSpPr/>
          <p:nvPr/>
        </p:nvSpPr>
        <p:spPr>
          <a:xfrm rot="0" flipH="0" flipV="0">
            <a:off x="4342726" y="1939230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4" name="Freeform 34744"/>
          <p:cNvSpPr/>
          <p:nvPr/>
        </p:nvSpPr>
        <p:spPr>
          <a:xfrm rot="0" flipH="0" flipV="0">
            <a:off x="4435100" y="2011620"/>
            <a:ext cx="21145" cy="41338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5" name="Freeform 34745"/>
          <p:cNvSpPr/>
          <p:nvPr/>
        </p:nvSpPr>
        <p:spPr>
          <a:xfrm rot="0" flipH="0" flipV="0">
            <a:off x="4520444" y="1891605"/>
            <a:ext cx="94869" cy="13335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6" name="Freeform 34746"/>
          <p:cNvSpPr/>
          <p:nvPr/>
        </p:nvSpPr>
        <p:spPr>
          <a:xfrm rot="0" flipH="0" flipV="0">
            <a:off x="4635677" y="1939230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7" name="Freeform 34747"/>
          <p:cNvSpPr/>
          <p:nvPr/>
        </p:nvSpPr>
        <p:spPr>
          <a:xfrm rot="0" flipH="0" flipV="0">
            <a:off x="4742719" y="1937515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8" name="Freeform 34748"/>
          <p:cNvSpPr/>
          <p:nvPr/>
        </p:nvSpPr>
        <p:spPr>
          <a:xfrm rot="0" flipH="0" flipV="0">
            <a:off x="4848237" y="1939230"/>
            <a:ext cx="51625" cy="8572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9" name="Freeform 34749"/>
          <p:cNvSpPr/>
          <p:nvPr/>
        </p:nvSpPr>
        <p:spPr>
          <a:xfrm rot="0" flipH="0" flipV="0">
            <a:off x="4915465" y="1939230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0" name="Freeform 34750"/>
          <p:cNvSpPr/>
          <p:nvPr/>
        </p:nvSpPr>
        <p:spPr>
          <a:xfrm rot="0" flipH="0" flipV="0">
            <a:off x="5015268" y="1937515"/>
            <a:ext cx="69151" cy="89154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1" name="Freeform 34751"/>
          <p:cNvSpPr/>
          <p:nvPr/>
        </p:nvSpPr>
        <p:spPr>
          <a:xfrm rot="0" flipH="0" flipV="0">
            <a:off x="5109736" y="1939230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2" name="Freeform 34752"/>
          <p:cNvSpPr/>
          <p:nvPr/>
        </p:nvSpPr>
        <p:spPr>
          <a:xfrm rot="0" flipH="0" flipV="0">
            <a:off x="5209540" y="1939230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3" name="Freeform 34753"/>
          <p:cNvSpPr/>
          <p:nvPr/>
        </p:nvSpPr>
        <p:spPr>
          <a:xfrm rot="0" flipH="0" flipV="0">
            <a:off x="5301913" y="2011620"/>
            <a:ext cx="21145" cy="41338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4" name="Freeform 34754"/>
          <p:cNvSpPr/>
          <p:nvPr/>
        </p:nvSpPr>
        <p:spPr>
          <a:xfrm rot="0" flipH="0" flipV="0">
            <a:off x="5370112" y="1890462"/>
            <a:ext cx="124777" cy="134493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5" name="Freeform 34755"/>
          <p:cNvSpPr/>
          <p:nvPr/>
        </p:nvSpPr>
        <p:spPr>
          <a:xfrm rot="0" flipH="0" flipV="0">
            <a:off x="5513920" y="1937515"/>
            <a:ext cx="81343" cy="12553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6" name="Freeform 34756"/>
          <p:cNvSpPr/>
          <p:nvPr/>
        </p:nvSpPr>
        <p:spPr>
          <a:xfrm rot="0" flipH="0" flipV="0">
            <a:off x="5619439" y="1939230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7" name="Freeform 34757"/>
          <p:cNvSpPr/>
          <p:nvPr/>
        </p:nvSpPr>
        <p:spPr>
          <a:xfrm rot="0" flipH="0" flipV="0">
            <a:off x="5731814" y="1937515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8" name="Freeform 34758"/>
          <p:cNvSpPr/>
          <p:nvPr/>
        </p:nvSpPr>
        <p:spPr>
          <a:xfrm rot="0" flipH="0" flipV="0">
            <a:off x="5837713" y="1939230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9" name="Freeform 34759"/>
          <p:cNvSpPr/>
          <p:nvPr/>
        </p:nvSpPr>
        <p:spPr>
          <a:xfrm rot="0" flipH="0" flipV="0">
            <a:off x="5943231" y="1939230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0" name="Freeform 34760"/>
          <p:cNvSpPr/>
          <p:nvPr/>
        </p:nvSpPr>
        <p:spPr>
          <a:xfrm rot="0" flipH="0" flipV="0">
            <a:off x="6043034" y="1939230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1" name="Freeform 34761"/>
          <p:cNvSpPr/>
          <p:nvPr/>
        </p:nvSpPr>
        <p:spPr>
          <a:xfrm rot="0" flipH="0" flipV="0">
            <a:off x="6126073" y="1899987"/>
            <a:ext cx="44958" cy="164211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2" name="Freeform 34762"/>
          <p:cNvSpPr/>
          <p:nvPr/>
        </p:nvSpPr>
        <p:spPr>
          <a:xfrm rot="0" flipH="0" flipV="0">
            <a:off x="6575920" y="1890462"/>
            <a:ext cx="37147" cy="134493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3" name="Freeform 34763"/>
          <p:cNvSpPr/>
          <p:nvPr/>
        </p:nvSpPr>
        <p:spPr>
          <a:xfrm rot="0" flipH="0" flipV="0">
            <a:off x="6650577" y="1890081"/>
            <a:ext cx="84201" cy="136398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4" name="Freeform 34764"/>
          <p:cNvSpPr/>
          <p:nvPr/>
        </p:nvSpPr>
        <p:spPr>
          <a:xfrm rot="0" flipH="0" flipV="0">
            <a:off x="6755714" y="1889890"/>
            <a:ext cx="79438" cy="136779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5" name="Freeform 34765"/>
          <p:cNvSpPr/>
          <p:nvPr/>
        </p:nvSpPr>
        <p:spPr>
          <a:xfrm rot="0" flipH="0" flipV="0">
            <a:off x="2475522" y="2177603"/>
            <a:ext cx="109728" cy="137160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6" name="Freeform 34766"/>
          <p:cNvSpPr/>
          <p:nvPr/>
        </p:nvSpPr>
        <p:spPr>
          <a:xfrm rot="0" flipH="0" flipV="0">
            <a:off x="2583154" y="2227133"/>
            <a:ext cx="78105" cy="85725"/>
          </a:xfrm>
          <a:custGeom>
            <a:pathLst>
              <a:path w="5207000" h="5715000">
                <a:moveTo>
                  <a:pt x="0" y="1016000"/>
                </a:moveTo>
                <a:lnTo>
                  <a:pt x="2095500" y="1016000"/>
                </a:lnTo>
                <a:lnTo>
                  <a:pt x="2095500" y="5715000"/>
                </a:lnTo>
                <a:lnTo>
                  <a:pt x="3111500" y="5715000"/>
                </a:lnTo>
                <a:lnTo>
                  <a:pt x="3111500" y="1016000"/>
                </a:lnTo>
                <a:lnTo>
                  <a:pt x="5207000" y="10160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7" name="Freeform 34767"/>
          <p:cNvSpPr/>
          <p:nvPr/>
        </p:nvSpPr>
        <p:spPr>
          <a:xfrm rot="0" flipH="0" flipV="0">
            <a:off x="2677833" y="2225228"/>
            <a:ext cx="84010" cy="125730"/>
          </a:xfrm>
          <a:custGeom>
            <a:pathLst>
              <a:path w="5600700" h="8382000">
                <a:moveTo>
                  <a:pt x="0" y="8382000"/>
                </a:moveTo>
                <a:lnTo>
                  <a:pt x="1016000" y="8382000"/>
                </a:lnTo>
                <a:lnTo>
                  <a:pt x="1016000" y="5575300"/>
                </a:lnTo>
                <a:cubicBezTo>
                  <a:pt x="1422400" y="5842000"/>
                  <a:pt x="2019300" y="5969000"/>
                  <a:pt x="2628900" y="5969000"/>
                </a:cubicBezTo>
                <a:cubicBezTo>
                  <a:pt x="4419600" y="5969000"/>
                  <a:pt x="5600700" y="4635500"/>
                  <a:pt x="5600700" y="2895600"/>
                </a:cubicBezTo>
                <a:cubicBezTo>
                  <a:pt x="5600700" y="1206500"/>
                  <a:pt x="4584700" y="0"/>
                  <a:pt x="2959100" y="0"/>
                </a:cubicBezTo>
                <a:cubicBezTo>
                  <a:pt x="2171700" y="0"/>
                  <a:pt x="1409700" y="342900"/>
                  <a:pt x="1016000" y="800100"/>
                </a:cubicBezTo>
                <a:lnTo>
                  <a:pt x="1016000" y="127000"/>
                </a:lnTo>
                <a:lnTo>
                  <a:pt x="0" y="127000"/>
                </a:lnTo>
                <a:close/>
                <a:moveTo>
                  <a:pt x="2667000" y="952500"/>
                </a:moveTo>
                <a:cubicBezTo>
                  <a:pt x="3848100" y="952500"/>
                  <a:pt x="4521200" y="1778000"/>
                  <a:pt x="4521200" y="2933700"/>
                </a:cubicBezTo>
                <a:cubicBezTo>
                  <a:pt x="4521200" y="4140200"/>
                  <a:pt x="3759200" y="5016500"/>
                  <a:pt x="2540000" y="5016500"/>
                </a:cubicBezTo>
                <a:cubicBezTo>
                  <a:pt x="1993900" y="5016500"/>
                  <a:pt x="1524000" y="4914900"/>
                  <a:pt x="1016000" y="4572000"/>
                </a:cubicBezTo>
                <a:lnTo>
                  <a:pt x="1016000" y="1739900"/>
                </a:lnTo>
                <a:cubicBezTo>
                  <a:pt x="1371600" y="1295400"/>
                  <a:pt x="1993900" y="952500"/>
                  <a:pt x="26670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8" name="Freeform 34768"/>
          <p:cNvSpPr/>
          <p:nvPr/>
        </p:nvSpPr>
        <p:spPr>
          <a:xfrm rot="0" flipH="0" flipV="0">
            <a:off x="2777655" y="2225228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69" name="Freeform 34769"/>
          <p:cNvSpPr/>
          <p:nvPr/>
        </p:nvSpPr>
        <p:spPr>
          <a:xfrm rot="0" flipH="0" flipV="0">
            <a:off x="2871381" y="2227133"/>
            <a:ext cx="78105" cy="85725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0" name="Freeform 34770"/>
          <p:cNvSpPr/>
          <p:nvPr/>
        </p:nvSpPr>
        <p:spPr>
          <a:xfrm rot="0" flipH="0" flipV="0">
            <a:off x="2977108" y="2227133"/>
            <a:ext cx="94869" cy="85725"/>
          </a:xfrm>
          <a:custGeom>
            <a:pathLst>
              <a:path w="6324600" h="5715000">
                <a:moveTo>
                  <a:pt x="0" y="5715000"/>
                </a:moveTo>
                <a:lnTo>
                  <a:pt x="1841500" y="5715000"/>
                </a:lnTo>
                <a:cubicBezTo>
                  <a:pt x="3632200" y="5715000"/>
                  <a:pt x="4216400" y="4686300"/>
                  <a:pt x="4216400" y="3683000"/>
                </a:cubicBezTo>
                <a:cubicBezTo>
                  <a:pt x="4216400" y="2667000"/>
                  <a:pt x="3708400" y="1714500"/>
                  <a:pt x="1955800" y="1714500"/>
                </a:cubicBezTo>
                <a:lnTo>
                  <a:pt x="1016000" y="1714500"/>
                </a:lnTo>
                <a:lnTo>
                  <a:pt x="1016000" y="0"/>
                </a:lnTo>
                <a:lnTo>
                  <a:pt x="0" y="0"/>
                </a:lnTo>
                <a:close/>
                <a:moveTo>
                  <a:pt x="5308600" y="5715000"/>
                </a:moveTo>
                <a:lnTo>
                  <a:pt x="6324600" y="5715000"/>
                </a:lnTo>
                <a:lnTo>
                  <a:pt x="6324600" y="0"/>
                </a:lnTo>
                <a:lnTo>
                  <a:pt x="5308600" y="0"/>
                </a:lnTo>
                <a:close/>
                <a:moveTo>
                  <a:pt x="1765300" y="2667000"/>
                </a:moveTo>
                <a:cubicBezTo>
                  <a:pt x="2743200" y="2667000"/>
                  <a:pt x="3136900" y="3035300"/>
                  <a:pt x="3136900" y="3721100"/>
                </a:cubicBezTo>
                <a:cubicBezTo>
                  <a:pt x="3136900" y="4394200"/>
                  <a:pt x="2768600" y="4762500"/>
                  <a:pt x="1752600" y="4762500"/>
                </a:cubicBezTo>
                <a:lnTo>
                  <a:pt x="1016000" y="4762500"/>
                </a:lnTo>
                <a:lnTo>
                  <a:pt x="1016000" y="2667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1" name="Freeform 34771"/>
          <p:cNvSpPr/>
          <p:nvPr/>
        </p:nvSpPr>
        <p:spPr>
          <a:xfrm rot="0" flipH="0" flipV="0">
            <a:off x="3138081" y="2177603"/>
            <a:ext cx="109728" cy="137160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2" name="Freeform 34772"/>
          <p:cNvSpPr/>
          <p:nvPr/>
        </p:nvSpPr>
        <p:spPr>
          <a:xfrm rot="0" flipH="0" flipV="0">
            <a:off x="3273526" y="2179508"/>
            <a:ext cx="105727" cy="133350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3" name="Freeform 34773"/>
          <p:cNvSpPr/>
          <p:nvPr/>
        </p:nvSpPr>
        <p:spPr>
          <a:xfrm rot="0" flipH="0" flipV="0">
            <a:off x="3419259" y="2179508"/>
            <a:ext cx="74295" cy="133350"/>
          </a:xfrm>
          <a:custGeom>
            <a:pathLst>
              <a:path w="49530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016000"/>
                </a:lnTo>
                <a:lnTo>
                  <a:pt x="4953000" y="1016000"/>
                </a:lnTo>
                <a:lnTo>
                  <a:pt x="495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4" name="Freeform 34774"/>
          <p:cNvSpPr/>
          <p:nvPr/>
        </p:nvSpPr>
        <p:spPr>
          <a:xfrm rot="0" flipH="0" flipV="0">
            <a:off x="3547827" y="2187890"/>
            <a:ext cx="44958" cy="164211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5" name="Freeform 34775"/>
          <p:cNvSpPr/>
          <p:nvPr/>
        </p:nvSpPr>
        <p:spPr>
          <a:xfrm rot="0" flipH="0" flipV="0">
            <a:off x="3600557" y="2225418"/>
            <a:ext cx="69151" cy="89154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6" name="Freeform 34776"/>
          <p:cNvSpPr/>
          <p:nvPr/>
        </p:nvSpPr>
        <p:spPr>
          <a:xfrm rot="0" flipH="0" flipV="0">
            <a:off x="3688340" y="2225418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7" name="Freeform 34777"/>
          <p:cNvSpPr/>
          <p:nvPr/>
        </p:nvSpPr>
        <p:spPr>
          <a:xfrm rot="0" flipH="0" flipV="0">
            <a:off x="3827176" y="2227133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8" name="Freeform 34778"/>
          <p:cNvSpPr/>
          <p:nvPr/>
        </p:nvSpPr>
        <p:spPr>
          <a:xfrm rot="0" flipH="0" flipV="0">
            <a:off x="3928103" y="2225418"/>
            <a:ext cx="77724" cy="89154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9" name="Freeform 34779"/>
          <p:cNvSpPr/>
          <p:nvPr/>
        </p:nvSpPr>
        <p:spPr>
          <a:xfrm rot="0" flipH="0" flipV="0">
            <a:off x="4027506" y="2227133"/>
            <a:ext cx="73342" cy="8572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0" name="Freeform 34780"/>
          <p:cNvSpPr/>
          <p:nvPr/>
        </p:nvSpPr>
        <p:spPr>
          <a:xfrm rot="0" flipH="0" flipV="0">
            <a:off x="4111098" y="2227133"/>
            <a:ext cx="78867" cy="86487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1" name="Freeform 34781"/>
          <p:cNvSpPr/>
          <p:nvPr/>
        </p:nvSpPr>
        <p:spPr>
          <a:xfrm rot="0" flipH="0" flipV="0">
            <a:off x="4220025" y="2225418"/>
            <a:ext cx="118681" cy="89154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2" name="Freeform 34782"/>
          <p:cNvSpPr/>
          <p:nvPr/>
        </p:nvSpPr>
        <p:spPr>
          <a:xfrm rot="0" flipH="0" flipV="0">
            <a:off x="4357528" y="2227133"/>
            <a:ext cx="65722" cy="8572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3" name="Freeform 34783"/>
          <p:cNvSpPr/>
          <p:nvPr/>
        </p:nvSpPr>
        <p:spPr>
          <a:xfrm rot="0" flipH="0" flipV="0">
            <a:off x="4447216" y="2225418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4" name="Freeform 34784"/>
          <p:cNvSpPr/>
          <p:nvPr/>
        </p:nvSpPr>
        <p:spPr>
          <a:xfrm rot="0" flipH="0" flipV="0">
            <a:off x="4553096" y="2227133"/>
            <a:ext cx="75438" cy="8572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5" name="Freeform 34785"/>
          <p:cNvSpPr/>
          <p:nvPr/>
        </p:nvSpPr>
        <p:spPr>
          <a:xfrm rot="0" flipH="0" flipV="0">
            <a:off x="4658595" y="2227133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6" name="Freeform 34786"/>
          <p:cNvSpPr/>
          <p:nvPr/>
        </p:nvSpPr>
        <p:spPr>
          <a:xfrm rot="0" flipH="0" flipV="0">
            <a:off x="4759522" y="2225418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7" name="Freeform 34787"/>
          <p:cNvSpPr/>
          <p:nvPr/>
        </p:nvSpPr>
        <p:spPr>
          <a:xfrm rot="0" flipH="0" flipV="0">
            <a:off x="4865401" y="2227133"/>
            <a:ext cx="88201" cy="8572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8" name="Freeform 34788"/>
          <p:cNvSpPr/>
          <p:nvPr/>
        </p:nvSpPr>
        <p:spPr>
          <a:xfrm rot="0" flipH="0" flipV="0">
            <a:off x="5034718" y="2179508"/>
            <a:ext cx="75628" cy="13335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9" name="Freeform 34789"/>
          <p:cNvSpPr/>
          <p:nvPr/>
        </p:nvSpPr>
        <p:spPr>
          <a:xfrm rot="0" flipH="0" flipV="0">
            <a:off x="5127072" y="2178365"/>
            <a:ext cx="124777" cy="134493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0" name="Freeform 34790"/>
          <p:cNvSpPr/>
          <p:nvPr/>
        </p:nvSpPr>
        <p:spPr>
          <a:xfrm rot="0" flipH="0" flipV="0">
            <a:off x="5258689" y="2177793"/>
            <a:ext cx="111442" cy="136779"/>
          </a:xfrm>
          <a:custGeom>
            <a:pathLst>
              <a:path w="7429500" h="9118600">
                <a:moveTo>
                  <a:pt x="1993900" y="4800600"/>
                </a:moveTo>
                <a:lnTo>
                  <a:pt x="6718300" y="4800600"/>
                </a:lnTo>
                <a:cubicBezTo>
                  <a:pt x="6604000" y="6972300"/>
                  <a:pt x="5105400" y="8458200"/>
                  <a:pt x="2933700" y="8458200"/>
                </a:cubicBezTo>
                <a:cubicBezTo>
                  <a:pt x="1943100" y="8458200"/>
                  <a:pt x="1066800" y="8153400"/>
                  <a:pt x="317500" y="7620000"/>
                </a:cubicBezTo>
                <a:lnTo>
                  <a:pt x="0" y="8191500"/>
                </a:lnTo>
                <a:cubicBezTo>
                  <a:pt x="787400" y="8788400"/>
                  <a:pt x="1803400" y="9118600"/>
                  <a:pt x="2946400" y="9118600"/>
                </a:cubicBezTo>
                <a:cubicBezTo>
                  <a:pt x="5676900" y="9118600"/>
                  <a:pt x="7429500" y="7162800"/>
                  <a:pt x="7429500" y="4521200"/>
                </a:cubicBezTo>
                <a:cubicBezTo>
                  <a:pt x="7429500" y="1752600"/>
                  <a:pt x="5651500" y="0"/>
                  <a:pt x="2984500" y="0"/>
                </a:cubicBezTo>
                <a:cubicBezTo>
                  <a:pt x="1892300" y="0"/>
                  <a:pt x="825500" y="304800"/>
                  <a:pt x="165100" y="889000"/>
                </a:cubicBezTo>
                <a:lnTo>
                  <a:pt x="457200" y="1409700"/>
                </a:lnTo>
                <a:cubicBezTo>
                  <a:pt x="1130300" y="876300"/>
                  <a:pt x="1981200" y="660400"/>
                  <a:pt x="2832100" y="660400"/>
                </a:cubicBezTo>
                <a:cubicBezTo>
                  <a:pt x="5067300" y="660400"/>
                  <a:pt x="6553200" y="1981200"/>
                  <a:pt x="6718300" y="4140200"/>
                </a:cubicBezTo>
                <a:lnTo>
                  <a:pt x="1993900" y="4140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1" name="Freeform 34791"/>
          <p:cNvSpPr/>
          <p:nvPr/>
        </p:nvSpPr>
        <p:spPr>
          <a:xfrm rot="0" flipH="0" flipV="0">
            <a:off x="5390667" y="2177793"/>
            <a:ext cx="108204" cy="136779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2" name="Freeform 34792"/>
          <p:cNvSpPr/>
          <p:nvPr/>
        </p:nvSpPr>
        <p:spPr>
          <a:xfrm rot="0" flipH="0" flipV="0">
            <a:off x="5505310" y="2187890"/>
            <a:ext cx="44958" cy="164211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3" name="Freeform 34793"/>
          <p:cNvSpPr/>
          <p:nvPr/>
        </p:nvSpPr>
        <p:spPr>
          <a:xfrm rot="0" flipH="0" flipV="0">
            <a:off x="6620535" y="2177793"/>
            <a:ext cx="84772" cy="136779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4" name="Freeform 34794"/>
          <p:cNvSpPr/>
          <p:nvPr/>
        </p:nvSpPr>
        <p:spPr>
          <a:xfrm rot="0" flipH="0" flipV="0">
            <a:off x="6721462" y="2179508"/>
            <a:ext cx="76962" cy="13335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5" name="Freeform 34795"/>
          <p:cNvSpPr/>
          <p:nvPr/>
        </p:nvSpPr>
        <p:spPr>
          <a:xfrm rot="0" flipH="0" flipV="0">
            <a:off x="2475522" y="2465505"/>
            <a:ext cx="109728" cy="137160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6" name="Freeform 34796"/>
          <p:cNvSpPr/>
          <p:nvPr/>
        </p:nvSpPr>
        <p:spPr>
          <a:xfrm rot="0" flipH="0" flipV="0">
            <a:off x="2583154" y="2515035"/>
            <a:ext cx="78105" cy="85725"/>
          </a:xfrm>
          <a:custGeom>
            <a:pathLst>
              <a:path w="5207000" h="5715000">
                <a:moveTo>
                  <a:pt x="0" y="1016000"/>
                </a:moveTo>
                <a:lnTo>
                  <a:pt x="2095500" y="1016000"/>
                </a:lnTo>
                <a:lnTo>
                  <a:pt x="2095500" y="5715000"/>
                </a:lnTo>
                <a:lnTo>
                  <a:pt x="3111500" y="5715000"/>
                </a:lnTo>
                <a:lnTo>
                  <a:pt x="3111500" y="1016000"/>
                </a:lnTo>
                <a:lnTo>
                  <a:pt x="5207000" y="10160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7" name="Freeform 34797"/>
          <p:cNvSpPr/>
          <p:nvPr/>
        </p:nvSpPr>
        <p:spPr>
          <a:xfrm rot="0" flipH="0" flipV="0">
            <a:off x="2677833" y="2513130"/>
            <a:ext cx="84010" cy="125730"/>
          </a:xfrm>
          <a:custGeom>
            <a:pathLst>
              <a:path w="5600700" h="8382000">
                <a:moveTo>
                  <a:pt x="0" y="8382000"/>
                </a:moveTo>
                <a:lnTo>
                  <a:pt x="1016000" y="8382000"/>
                </a:lnTo>
                <a:lnTo>
                  <a:pt x="1016000" y="5575300"/>
                </a:lnTo>
                <a:cubicBezTo>
                  <a:pt x="1422400" y="5842000"/>
                  <a:pt x="2019300" y="5969000"/>
                  <a:pt x="2628900" y="5969000"/>
                </a:cubicBezTo>
                <a:cubicBezTo>
                  <a:pt x="4419600" y="5969000"/>
                  <a:pt x="5600700" y="4635500"/>
                  <a:pt x="5600700" y="2895600"/>
                </a:cubicBezTo>
                <a:cubicBezTo>
                  <a:pt x="5600700" y="1206500"/>
                  <a:pt x="4584700" y="0"/>
                  <a:pt x="2959100" y="0"/>
                </a:cubicBezTo>
                <a:cubicBezTo>
                  <a:pt x="2171700" y="0"/>
                  <a:pt x="1409700" y="342900"/>
                  <a:pt x="1016000" y="800100"/>
                </a:cubicBezTo>
                <a:lnTo>
                  <a:pt x="1016000" y="127000"/>
                </a:lnTo>
                <a:lnTo>
                  <a:pt x="0" y="127000"/>
                </a:lnTo>
                <a:close/>
                <a:moveTo>
                  <a:pt x="2667000" y="952500"/>
                </a:moveTo>
                <a:cubicBezTo>
                  <a:pt x="3848100" y="952500"/>
                  <a:pt x="4521200" y="1778000"/>
                  <a:pt x="4521200" y="2933700"/>
                </a:cubicBezTo>
                <a:cubicBezTo>
                  <a:pt x="4521200" y="4140200"/>
                  <a:pt x="3759200" y="5016500"/>
                  <a:pt x="2540000" y="5016500"/>
                </a:cubicBezTo>
                <a:cubicBezTo>
                  <a:pt x="1993900" y="5016500"/>
                  <a:pt x="1524000" y="4914900"/>
                  <a:pt x="1016000" y="4572000"/>
                </a:cubicBezTo>
                <a:lnTo>
                  <a:pt x="1016000" y="1739900"/>
                </a:lnTo>
                <a:cubicBezTo>
                  <a:pt x="1371600" y="1295400"/>
                  <a:pt x="1993900" y="952500"/>
                  <a:pt x="26670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8" name="Freeform 34798"/>
          <p:cNvSpPr/>
          <p:nvPr/>
        </p:nvSpPr>
        <p:spPr>
          <a:xfrm rot="0" flipH="0" flipV="0">
            <a:off x="2777655" y="2513130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9" name="Freeform 34799"/>
          <p:cNvSpPr/>
          <p:nvPr/>
        </p:nvSpPr>
        <p:spPr>
          <a:xfrm rot="0" flipH="0" flipV="0">
            <a:off x="2871381" y="2515035"/>
            <a:ext cx="78105" cy="85725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0" name="Freeform 34800"/>
          <p:cNvSpPr/>
          <p:nvPr/>
        </p:nvSpPr>
        <p:spPr>
          <a:xfrm rot="0" flipH="0" flipV="0">
            <a:off x="2977108" y="2515035"/>
            <a:ext cx="94869" cy="85725"/>
          </a:xfrm>
          <a:custGeom>
            <a:pathLst>
              <a:path w="6324600" h="5715000">
                <a:moveTo>
                  <a:pt x="0" y="5715000"/>
                </a:moveTo>
                <a:lnTo>
                  <a:pt x="1841500" y="5715000"/>
                </a:lnTo>
                <a:cubicBezTo>
                  <a:pt x="3632200" y="5715000"/>
                  <a:pt x="4216400" y="4686300"/>
                  <a:pt x="4216400" y="3683000"/>
                </a:cubicBezTo>
                <a:cubicBezTo>
                  <a:pt x="4216400" y="2667000"/>
                  <a:pt x="3708400" y="1714500"/>
                  <a:pt x="1955800" y="1714500"/>
                </a:cubicBezTo>
                <a:lnTo>
                  <a:pt x="1016000" y="1714500"/>
                </a:lnTo>
                <a:lnTo>
                  <a:pt x="1016000" y="0"/>
                </a:lnTo>
                <a:lnTo>
                  <a:pt x="0" y="0"/>
                </a:lnTo>
                <a:close/>
                <a:moveTo>
                  <a:pt x="5308600" y="5715000"/>
                </a:moveTo>
                <a:lnTo>
                  <a:pt x="6324600" y="5715000"/>
                </a:lnTo>
                <a:lnTo>
                  <a:pt x="6324600" y="0"/>
                </a:lnTo>
                <a:lnTo>
                  <a:pt x="5308600" y="0"/>
                </a:lnTo>
                <a:close/>
                <a:moveTo>
                  <a:pt x="1765300" y="2667000"/>
                </a:moveTo>
                <a:cubicBezTo>
                  <a:pt x="2743200" y="2667000"/>
                  <a:pt x="3136900" y="3035300"/>
                  <a:pt x="3136900" y="3721100"/>
                </a:cubicBezTo>
                <a:cubicBezTo>
                  <a:pt x="3136900" y="4394200"/>
                  <a:pt x="2768600" y="4762500"/>
                  <a:pt x="1752600" y="4762500"/>
                </a:cubicBezTo>
                <a:lnTo>
                  <a:pt x="1016000" y="4762500"/>
                </a:lnTo>
                <a:lnTo>
                  <a:pt x="1016000" y="2667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1" name="Freeform 34801"/>
          <p:cNvSpPr/>
          <p:nvPr/>
        </p:nvSpPr>
        <p:spPr>
          <a:xfrm rot="0" flipH="0" flipV="0">
            <a:off x="3148558" y="2467410"/>
            <a:ext cx="83248" cy="134112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2" name="Freeform 34802"/>
          <p:cNvSpPr/>
          <p:nvPr/>
        </p:nvSpPr>
        <p:spPr>
          <a:xfrm rot="0" flipH="0" flipV="0">
            <a:off x="3265144" y="2467220"/>
            <a:ext cx="84201" cy="133540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3" name="Freeform 34803"/>
          <p:cNvSpPr/>
          <p:nvPr/>
        </p:nvSpPr>
        <p:spPr>
          <a:xfrm rot="0" flipH="0" flipV="0">
            <a:off x="3378873" y="2467410"/>
            <a:ext cx="111442" cy="133350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4" name="Freeform 34804"/>
          <p:cNvSpPr/>
          <p:nvPr/>
        </p:nvSpPr>
        <p:spPr>
          <a:xfrm rot="0" flipH="0" flipV="0">
            <a:off x="3530320" y="2467410"/>
            <a:ext cx="100584" cy="133350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5" name="Freeform 34805"/>
          <p:cNvSpPr/>
          <p:nvPr/>
        </p:nvSpPr>
        <p:spPr>
          <a:xfrm rot="0" flipH="0" flipV="0">
            <a:off x="3636238" y="2465505"/>
            <a:ext cx="109728" cy="137160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6" name="Freeform 34806"/>
          <p:cNvSpPr/>
          <p:nvPr/>
        </p:nvSpPr>
        <p:spPr>
          <a:xfrm rot="0" flipH="0" flipV="0">
            <a:off x="6614438" y="2465696"/>
            <a:ext cx="84772" cy="136779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7" name="Freeform 34807"/>
          <p:cNvSpPr/>
          <p:nvPr/>
        </p:nvSpPr>
        <p:spPr>
          <a:xfrm rot="0" flipH="0" flipV="0">
            <a:off x="6713498" y="2467410"/>
            <a:ext cx="91440" cy="133350"/>
          </a:xfrm>
          <a:custGeom>
            <a:pathLst>
              <a:path w="6096000" h="8890000">
                <a:moveTo>
                  <a:pt x="4127500" y="8890000"/>
                </a:moveTo>
                <a:lnTo>
                  <a:pt x="4787900" y="8890000"/>
                </a:lnTo>
                <a:lnTo>
                  <a:pt x="4787900" y="6540500"/>
                </a:lnTo>
                <a:lnTo>
                  <a:pt x="6096000" y="6540500"/>
                </a:lnTo>
                <a:lnTo>
                  <a:pt x="6096000" y="5880100"/>
                </a:lnTo>
                <a:lnTo>
                  <a:pt x="4787900" y="5880100"/>
                </a:lnTo>
                <a:lnTo>
                  <a:pt x="4787900" y="3175000"/>
                </a:lnTo>
                <a:lnTo>
                  <a:pt x="4127500" y="3175000"/>
                </a:lnTo>
                <a:lnTo>
                  <a:pt x="4127500" y="5880100"/>
                </a:lnTo>
                <a:lnTo>
                  <a:pt x="889000" y="5880100"/>
                </a:lnTo>
                <a:lnTo>
                  <a:pt x="4648200" y="0"/>
                </a:lnTo>
                <a:lnTo>
                  <a:pt x="3886200" y="0"/>
                </a:lnTo>
                <a:lnTo>
                  <a:pt x="0" y="6096000"/>
                </a:lnTo>
                <a:lnTo>
                  <a:pt x="0" y="6540500"/>
                </a:lnTo>
                <a:lnTo>
                  <a:pt x="4127500" y="6540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8" name="Rectangle 34808"/>
          <p:cNvSpPr/>
          <p:nvPr/>
        </p:nvSpPr>
        <p:spPr>
          <a:xfrm rot="0" flipH="0" flipV="0">
            <a:off x="2465997" y="2888663"/>
            <a:ext cx="4348848" cy="1189710"/>
          </a:xfrm>
          <a:prstGeom prst="rect">
            <a:avLst/>
          </a:prstGeom>
        </p:spPr>
      </p:sp>
      <p:sp>
        <p:nvSpPr>
          <p:cNvPr id="34809" name="Freeform 34809"/>
          <p:cNvSpPr/>
          <p:nvPr/>
        </p:nvSpPr>
        <p:spPr>
          <a:xfrm rot="0" flipH="0" flipV="0">
            <a:off x="2468854" y="2754551"/>
            <a:ext cx="128587" cy="134112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0" name="Freeform 34810"/>
          <p:cNvSpPr/>
          <p:nvPr/>
        </p:nvSpPr>
        <p:spPr>
          <a:xfrm rot="0" flipH="0" flipV="0">
            <a:off x="2606967" y="2801033"/>
            <a:ext cx="71818" cy="89535"/>
          </a:xfrm>
          <a:custGeom>
            <a:pathLst>
              <a:path w="4787900" h="5969000">
                <a:moveTo>
                  <a:pt x="2362200" y="5969000"/>
                </a:moveTo>
                <a:cubicBezTo>
                  <a:pt x="3771900" y="5969000"/>
                  <a:pt x="4787900" y="5321300"/>
                  <a:pt x="4787900" y="4254500"/>
                </a:cubicBezTo>
                <a:cubicBezTo>
                  <a:pt x="4787900" y="3594100"/>
                  <a:pt x="4394200" y="2997200"/>
                  <a:pt x="3594100" y="2908300"/>
                </a:cubicBezTo>
                <a:lnTo>
                  <a:pt x="3594100" y="2882900"/>
                </a:lnTo>
                <a:cubicBezTo>
                  <a:pt x="4318000" y="2628900"/>
                  <a:pt x="4597400" y="2095500"/>
                  <a:pt x="4597400" y="1536700"/>
                </a:cubicBezTo>
                <a:cubicBezTo>
                  <a:pt x="4597400" y="596900"/>
                  <a:pt x="3848100" y="0"/>
                  <a:pt x="2451100" y="0"/>
                </a:cubicBezTo>
                <a:cubicBezTo>
                  <a:pt x="1549400" y="0"/>
                  <a:pt x="660400" y="279400"/>
                  <a:pt x="190500" y="762000"/>
                </a:cubicBezTo>
                <a:lnTo>
                  <a:pt x="584200" y="1549400"/>
                </a:lnTo>
                <a:cubicBezTo>
                  <a:pt x="965200" y="1244600"/>
                  <a:pt x="1511300" y="914400"/>
                  <a:pt x="2298700" y="914400"/>
                </a:cubicBezTo>
                <a:cubicBezTo>
                  <a:pt x="3035300" y="914400"/>
                  <a:pt x="3517900" y="1219200"/>
                  <a:pt x="3517900" y="1739900"/>
                </a:cubicBezTo>
                <a:cubicBezTo>
                  <a:pt x="3517900" y="2197100"/>
                  <a:pt x="3098800" y="2552700"/>
                  <a:pt x="2527300" y="2552700"/>
                </a:cubicBezTo>
                <a:lnTo>
                  <a:pt x="1625600" y="2552700"/>
                </a:lnTo>
                <a:lnTo>
                  <a:pt x="1625600" y="3378200"/>
                </a:lnTo>
                <a:lnTo>
                  <a:pt x="2590800" y="3378200"/>
                </a:lnTo>
                <a:cubicBezTo>
                  <a:pt x="3289300" y="3378200"/>
                  <a:pt x="3708400" y="3644900"/>
                  <a:pt x="3708400" y="4114800"/>
                </a:cubicBezTo>
                <a:cubicBezTo>
                  <a:pt x="3708400" y="4686300"/>
                  <a:pt x="3073400" y="5054600"/>
                  <a:pt x="2209800" y="5054600"/>
                </a:cubicBezTo>
                <a:cubicBezTo>
                  <a:pt x="1714500" y="5054600"/>
                  <a:pt x="1003300" y="4826000"/>
                  <a:pt x="520700" y="4432300"/>
                </a:cubicBezTo>
                <a:lnTo>
                  <a:pt x="0" y="5194300"/>
                </a:lnTo>
                <a:cubicBezTo>
                  <a:pt x="381000" y="5651500"/>
                  <a:pt x="1524000" y="5969000"/>
                  <a:pt x="2362200" y="5969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1" name="Freeform 34811"/>
          <p:cNvSpPr/>
          <p:nvPr/>
        </p:nvSpPr>
        <p:spPr>
          <a:xfrm rot="0" flipH="0" flipV="0">
            <a:off x="2702026" y="2802938"/>
            <a:ext cx="80010" cy="85725"/>
          </a:xfrm>
          <a:custGeom>
            <a:pathLst>
              <a:path w="5334000" h="5715000">
                <a:moveTo>
                  <a:pt x="1016000" y="5715000"/>
                </a:moveTo>
                <a:lnTo>
                  <a:pt x="4318000" y="1460500"/>
                </a:lnTo>
                <a:lnTo>
                  <a:pt x="4318000" y="5715000"/>
                </a:lnTo>
                <a:lnTo>
                  <a:pt x="5334000" y="5715000"/>
                </a:lnTo>
                <a:lnTo>
                  <a:pt x="5334000" y="0"/>
                </a:lnTo>
                <a:lnTo>
                  <a:pt x="4318000" y="0"/>
                </a:lnTo>
                <a:lnTo>
                  <a:pt x="1016000" y="4254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2" name="Freeform 34812"/>
          <p:cNvSpPr/>
          <p:nvPr/>
        </p:nvSpPr>
        <p:spPr>
          <a:xfrm rot="0" flipH="0" flipV="0">
            <a:off x="2802610" y="2802938"/>
            <a:ext cx="71247" cy="85725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3" name="Freeform 34813"/>
          <p:cNvSpPr/>
          <p:nvPr/>
        </p:nvSpPr>
        <p:spPr>
          <a:xfrm rot="0" flipH="0" flipV="0">
            <a:off x="2938227" y="2763695"/>
            <a:ext cx="44958" cy="164211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4" name="Freeform 34814"/>
          <p:cNvSpPr/>
          <p:nvPr/>
        </p:nvSpPr>
        <p:spPr>
          <a:xfrm rot="0" flipH="0" flipV="0">
            <a:off x="2991948" y="2753408"/>
            <a:ext cx="88011" cy="136969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5" name="Freeform 34815"/>
          <p:cNvSpPr/>
          <p:nvPr/>
        </p:nvSpPr>
        <p:spPr>
          <a:xfrm rot="0" flipH="0" flipV="0">
            <a:off x="3097866" y="2801223"/>
            <a:ext cx="82296" cy="89154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6" name="Freeform 34816"/>
          <p:cNvSpPr/>
          <p:nvPr/>
        </p:nvSpPr>
        <p:spPr>
          <a:xfrm rot="0" flipH="0" flipV="0">
            <a:off x="3196545" y="2801223"/>
            <a:ext cx="69151" cy="89154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7" name="Freeform 34817"/>
          <p:cNvSpPr/>
          <p:nvPr/>
        </p:nvSpPr>
        <p:spPr>
          <a:xfrm rot="0" flipH="0" flipV="0">
            <a:off x="3341897" y="2755313"/>
            <a:ext cx="94869" cy="13335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8" name="Freeform 34818"/>
          <p:cNvSpPr/>
          <p:nvPr/>
        </p:nvSpPr>
        <p:spPr>
          <a:xfrm rot="0" flipH="0" flipV="0">
            <a:off x="3457149" y="2802938"/>
            <a:ext cx="76962" cy="8572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9" name="Freeform 34819"/>
          <p:cNvSpPr/>
          <p:nvPr/>
        </p:nvSpPr>
        <p:spPr>
          <a:xfrm rot="0" flipH="0" flipV="0">
            <a:off x="3551637" y="2802938"/>
            <a:ext cx="78105" cy="8572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0" name="Freeform 34820"/>
          <p:cNvSpPr/>
          <p:nvPr/>
        </p:nvSpPr>
        <p:spPr>
          <a:xfrm rot="0" flipH="0" flipV="0">
            <a:off x="3640600" y="2801223"/>
            <a:ext cx="65722" cy="88582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1" name="Freeform 34821"/>
          <p:cNvSpPr/>
          <p:nvPr/>
        </p:nvSpPr>
        <p:spPr>
          <a:xfrm rot="0" flipH="0" flipV="0">
            <a:off x="3727469" y="2802938"/>
            <a:ext cx="68008" cy="8572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2" name="Freeform 34822"/>
          <p:cNvSpPr/>
          <p:nvPr/>
        </p:nvSpPr>
        <p:spPr>
          <a:xfrm rot="0" flipH="0" flipV="0">
            <a:off x="3810527" y="2763695"/>
            <a:ext cx="44958" cy="164211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3" name="Freeform 34823"/>
          <p:cNvSpPr/>
          <p:nvPr/>
        </p:nvSpPr>
        <p:spPr>
          <a:xfrm rot="0" flipH="0" flipV="0">
            <a:off x="6609295" y="2753598"/>
            <a:ext cx="79438" cy="136779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4" name="Freeform 34824"/>
          <p:cNvSpPr/>
          <p:nvPr/>
        </p:nvSpPr>
        <p:spPr>
          <a:xfrm rot="0" flipH="0" flipV="0">
            <a:off x="6715785" y="2753598"/>
            <a:ext cx="85534" cy="136779"/>
          </a:xfrm>
          <a:custGeom>
            <a:pathLst>
              <a:path w="5702300" h="9118600">
                <a:moveTo>
                  <a:pt x="2654300" y="4102100"/>
                </a:moveTo>
                <a:cubicBezTo>
                  <a:pt x="1841500" y="4102100"/>
                  <a:pt x="1003300" y="3365500"/>
                  <a:pt x="1003300" y="2387600"/>
                </a:cubicBezTo>
                <a:cubicBezTo>
                  <a:pt x="1003300" y="1308100"/>
                  <a:pt x="1866900" y="660400"/>
                  <a:pt x="2832100" y="660400"/>
                </a:cubicBezTo>
                <a:cubicBezTo>
                  <a:pt x="3784600" y="660400"/>
                  <a:pt x="4699000" y="1282700"/>
                  <a:pt x="4699000" y="2387600"/>
                </a:cubicBezTo>
                <a:cubicBezTo>
                  <a:pt x="4699000" y="3365500"/>
                  <a:pt x="3860800" y="4102100"/>
                  <a:pt x="3048000" y="4102100"/>
                </a:cubicBezTo>
                <a:close/>
                <a:moveTo>
                  <a:pt x="3035300" y="4762500"/>
                </a:moveTo>
                <a:cubicBezTo>
                  <a:pt x="4102100" y="4762500"/>
                  <a:pt x="5003800" y="5435600"/>
                  <a:pt x="5003800" y="6591300"/>
                </a:cubicBezTo>
                <a:cubicBezTo>
                  <a:pt x="5003800" y="7734300"/>
                  <a:pt x="4064000" y="8458200"/>
                  <a:pt x="2844800" y="8458200"/>
                </a:cubicBezTo>
                <a:cubicBezTo>
                  <a:pt x="1663700" y="8458200"/>
                  <a:pt x="698500" y="7683500"/>
                  <a:pt x="698500" y="6591300"/>
                </a:cubicBezTo>
                <a:cubicBezTo>
                  <a:pt x="698500" y="5537200"/>
                  <a:pt x="1625600" y="4762500"/>
                  <a:pt x="2705100" y="4762500"/>
                </a:cubicBezTo>
                <a:close/>
                <a:moveTo>
                  <a:pt x="2857500" y="9118600"/>
                </a:moveTo>
                <a:cubicBezTo>
                  <a:pt x="4356100" y="9118600"/>
                  <a:pt x="5702300" y="8216900"/>
                  <a:pt x="5702300" y="6654800"/>
                </a:cubicBezTo>
                <a:cubicBezTo>
                  <a:pt x="5702300" y="5473700"/>
                  <a:pt x="4914900" y="4584700"/>
                  <a:pt x="3860800" y="4445000"/>
                </a:cubicBezTo>
                <a:lnTo>
                  <a:pt x="3860800" y="4406900"/>
                </a:lnTo>
                <a:cubicBezTo>
                  <a:pt x="4826000" y="4064000"/>
                  <a:pt x="5397500" y="3175000"/>
                  <a:pt x="5397500" y="2311400"/>
                </a:cubicBezTo>
                <a:cubicBezTo>
                  <a:pt x="5397500" y="914400"/>
                  <a:pt x="4241800" y="0"/>
                  <a:pt x="2844800" y="0"/>
                </a:cubicBezTo>
                <a:cubicBezTo>
                  <a:pt x="1447800" y="0"/>
                  <a:pt x="304800" y="914400"/>
                  <a:pt x="304800" y="2311400"/>
                </a:cubicBezTo>
                <a:cubicBezTo>
                  <a:pt x="304800" y="3251200"/>
                  <a:pt x="952500" y="4165600"/>
                  <a:pt x="1803400" y="4419600"/>
                </a:cubicBezTo>
                <a:lnTo>
                  <a:pt x="1803400" y="4457700"/>
                </a:lnTo>
                <a:cubicBezTo>
                  <a:pt x="711200" y="4711700"/>
                  <a:pt x="0" y="5638800"/>
                  <a:pt x="0" y="6705600"/>
                </a:cubicBezTo>
                <a:cubicBezTo>
                  <a:pt x="0" y="8216900"/>
                  <a:pt x="1358900" y="9118600"/>
                  <a:pt x="28575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5" name="Freeform 34825"/>
          <p:cNvSpPr/>
          <p:nvPr/>
        </p:nvSpPr>
        <p:spPr>
          <a:xfrm rot="0" flipH="0" flipV="0">
            <a:off x="2485999" y="3043216"/>
            <a:ext cx="83248" cy="134112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6" name="Freeform 34826"/>
          <p:cNvSpPr/>
          <p:nvPr/>
        </p:nvSpPr>
        <p:spPr>
          <a:xfrm rot="0" flipH="0" flipV="0">
            <a:off x="2588298" y="3090841"/>
            <a:ext cx="81915" cy="86868"/>
          </a:xfrm>
          <a:custGeom>
            <a:pathLst>
              <a:path w="5461000" h="5791200">
                <a:moveTo>
                  <a:pt x="4445000" y="5715000"/>
                </a:moveTo>
                <a:lnTo>
                  <a:pt x="5461000" y="5715000"/>
                </a:lnTo>
                <a:lnTo>
                  <a:pt x="5461000" y="0"/>
                </a:lnTo>
                <a:lnTo>
                  <a:pt x="1485900" y="0"/>
                </a:lnTo>
                <a:lnTo>
                  <a:pt x="1384300" y="1778000"/>
                </a:lnTo>
                <a:cubicBezTo>
                  <a:pt x="1244600" y="4419600"/>
                  <a:pt x="431800" y="4838700"/>
                  <a:pt x="0" y="4800600"/>
                </a:cubicBezTo>
                <a:lnTo>
                  <a:pt x="76200" y="5791200"/>
                </a:lnTo>
                <a:cubicBezTo>
                  <a:pt x="1257300" y="5791200"/>
                  <a:pt x="2120900" y="5232400"/>
                  <a:pt x="2374900" y="1981200"/>
                </a:cubicBezTo>
                <a:lnTo>
                  <a:pt x="2438400" y="1016000"/>
                </a:lnTo>
                <a:lnTo>
                  <a:pt x="4445000" y="1016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7" name="Freeform 34827"/>
          <p:cNvSpPr/>
          <p:nvPr/>
        </p:nvSpPr>
        <p:spPr>
          <a:xfrm rot="0" flipH="0" flipV="0">
            <a:off x="2697645" y="3090841"/>
            <a:ext cx="80010" cy="85725"/>
          </a:xfrm>
          <a:custGeom>
            <a:pathLst>
              <a:path w="5334000" h="5715000">
                <a:moveTo>
                  <a:pt x="1016000" y="5715000"/>
                </a:moveTo>
                <a:lnTo>
                  <a:pt x="4318000" y="1460500"/>
                </a:lnTo>
                <a:lnTo>
                  <a:pt x="4318000" y="5715000"/>
                </a:lnTo>
                <a:lnTo>
                  <a:pt x="5334000" y="5715000"/>
                </a:lnTo>
                <a:lnTo>
                  <a:pt x="5334000" y="0"/>
                </a:lnTo>
                <a:lnTo>
                  <a:pt x="4318000" y="0"/>
                </a:lnTo>
                <a:lnTo>
                  <a:pt x="1016000" y="4254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8" name="Freeform 34828"/>
          <p:cNvSpPr/>
          <p:nvPr/>
        </p:nvSpPr>
        <p:spPr>
          <a:xfrm rot="0" flipH="0" flipV="0">
            <a:off x="2794419" y="3090841"/>
            <a:ext cx="123634" cy="85725"/>
          </a:xfrm>
          <a:custGeom>
            <a:pathLst>
              <a:path w="8242300" h="5715000">
                <a:moveTo>
                  <a:pt x="8089900" y="0"/>
                </a:moveTo>
                <a:lnTo>
                  <a:pt x="6832600" y="0"/>
                </a:lnTo>
                <a:lnTo>
                  <a:pt x="4864100" y="2755900"/>
                </a:lnTo>
                <a:lnTo>
                  <a:pt x="6985000" y="5715000"/>
                </a:lnTo>
                <a:lnTo>
                  <a:pt x="8242300" y="5715000"/>
                </a:lnTo>
                <a:lnTo>
                  <a:pt x="6019800" y="2755900"/>
                </a:lnTo>
                <a:close/>
                <a:moveTo>
                  <a:pt x="3594100" y="5715000"/>
                </a:moveTo>
                <a:lnTo>
                  <a:pt x="4610100" y="5715000"/>
                </a:lnTo>
                <a:lnTo>
                  <a:pt x="4610100" y="0"/>
                </a:lnTo>
                <a:lnTo>
                  <a:pt x="3594100" y="0"/>
                </a:lnTo>
                <a:close/>
                <a:moveTo>
                  <a:pt x="2184400" y="2755900"/>
                </a:moveTo>
                <a:lnTo>
                  <a:pt x="0" y="5715000"/>
                </a:lnTo>
                <a:lnTo>
                  <a:pt x="1244600" y="5715000"/>
                </a:lnTo>
                <a:lnTo>
                  <a:pt x="3340100" y="2755900"/>
                </a:lnTo>
                <a:lnTo>
                  <a:pt x="13843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9" name="Freeform 34829"/>
          <p:cNvSpPr/>
          <p:nvPr/>
        </p:nvSpPr>
        <p:spPr>
          <a:xfrm rot="0" flipH="0" flipV="0">
            <a:off x="2934627" y="3090841"/>
            <a:ext cx="78105" cy="85725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0" name="Freeform 34830"/>
          <p:cNvSpPr/>
          <p:nvPr/>
        </p:nvSpPr>
        <p:spPr>
          <a:xfrm rot="0" flipH="0" flipV="0">
            <a:off x="3040354" y="3090841"/>
            <a:ext cx="80010" cy="85725"/>
          </a:xfrm>
          <a:custGeom>
            <a:pathLst>
              <a:path w="5334000" h="5715000">
                <a:moveTo>
                  <a:pt x="1016000" y="5715000"/>
                </a:moveTo>
                <a:lnTo>
                  <a:pt x="4318000" y="1460500"/>
                </a:lnTo>
                <a:lnTo>
                  <a:pt x="4318000" y="5715000"/>
                </a:lnTo>
                <a:lnTo>
                  <a:pt x="5334000" y="5715000"/>
                </a:lnTo>
                <a:lnTo>
                  <a:pt x="5334000" y="0"/>
                </a:lnTo>
                <a:lnTo>
                  <a:pt x="4318000" y="0"/>
                </a:lnTo>
                <a:lnTo>
                  <a:pt x="1016000" y="4254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1" name="Freeform 34831"/>
          <p:cNvSpPr/>
          <p:nvPr/>
        </p:nvSpPr>
        <p:spPr>
          <a:xfrm rot="0" flipH="0" flipV="0">
            <a:off x="3147987" y="3047026"/>
            <a:ext cx="80010" cy="129540"/>
          </a:xfrm>
          <a:custGeom>
            <a:pathLst>
              <a:path w="5334000" h="8636000">
                <a:moveTo>
                  <a:pt x="1016000" y="8636000"/>
                </a:moveTo>
                <a:lnTo>
                  <a:pt x="4318000" y="4381500"/>
                </a:lnTo>
                <a:lnTo>
                  <a:pt x="4318000" y="8636000"/>
                </a:lnTo>
                <a:lnTo>
                  <a:pt x="5334000" y="8636000"/>
                </a:lnTo>
                <a:lnTo>
                  <a:pt x="5334000" y="2921000"/>
                </a:lnTo>
                <a:lnTo>
                  <a:pt x="4318000" y="2921000"/>
                </a:lnTo>
                <a:lnTo>
                  <a:pt x="1016000" y="7175500"/>
                </a:lnTo>
                <a:lnTo>
                  <a:pt x="1016000" y="2921000"/>
                </a:lnTo>
                <a:lnTo>
                  <a:pt x="0" y="2921000"/>
                </a:lnTo>
                <a:lnTo>
                  <a:pt x="0" y="8636000"/>
                </a:lnTo>
                <a:close/>
                <a:moveTo>
                  <a:pt x="812800" y="0"/>
                </a:moveTo>
                <a:cubicBezTo>
                  <a:pt x="812800" y="1003300"/>
                  <a:pt x="1485900" y="1778000"/>
                  <a:pt x="2743200" y="1778000"/>
                </a:cubicBezTo>
                <a:cubicBezTo>
                  <a:pt x="3886200" y="1778000"/>
                  <a:pt x="4622800" y="1003300"/>
                  <a:pt x="4622800" y="0"/>
                </a:cubicBezTo>
                <a:lnTo>
                  <a:pt x="3670300" y="0"/>
                </a:lnTo>
                <a:cubicBezTo>
                  <a:pt x="3619500" y="685800"/>
                  <a:pt x="3302000" y="1003300"/>
                  <a:pt x="2743200" y="1003300"/>
                </a:cubicBezTo>
                <a:cubicBezTo>
                  <a:pt x="2133600" y="1003300"/>
                  <a:pt x="1816100" y="685800"/>
                  <a:pt x="17653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2" name="Freeform 34832"/>
          <p:cNvSpPr/>
          <p:nvPr/>
        </p:nvSpPr>
        <p:spPr>
          <a:xfrm rot="0" flipH="0" flipV="0">
            <a:off x="3304768" y="3042644"/>
            <a:ext cx="84201" cy="134493"/>
          </a:xfrm>
          <a:custGeom>
            <a:pathLst>
              <a:path w="5613400" h="8966200">
                <a:moveTo>
                  <a:pt x="0" y="8915400"/>
                </a:moveTo>
                <a:cubicBezTo>
                  <a:pt x="520700" y="8940800"/>
                  <a:pt x="1600200" y="8966200"/>
                  <a:pt x="2387600" y="8966200"/>
                </a:cubicBezTo>
                <a:cubicBezTo>
                  <a:pt x="4229100" y="8966200"/>
                  <a:pt x="5613400" y="8191500"/>
                  <a:pt x="5613400" y="6388100"/>
                </a:cubicBezTo>
                <a:cubicBezTo>
                  <a:pt x="5613400" y="5168900"/>
                  <a:pt x="4876800" y="4457700"/>
                  <a:pt x="3771900" y="4279900"/>
                </a:cubicBezTo>
                <a:lnTo>
                  <a:pt x="3771900" y="4254500"/>
                </a:lnTo>
                <a:cubicBezTo>
                  <a:pt x="4622800" y="3975100"/>
                  <a:pt x="5295900" y="3314700"/>
                  <a:pt x="5295900" y="2197100"/>
                </a:cubicBezTo>
                <a:cubicBezTo>
                  <a:pt x="5295900" y="965200"/>
                  <a:pt x="4559300" y="0"/>
                  <a:pt x="2438400" y="0"/>
                </a:cubicBezTo>
                <a:cubicBezTo>
                  <a:pt x="1612900" y="0"/>
                  <a:pt x="495300" y="38100"/>
                  <a:pt x="0" y="50800"/>
                </a:cubicBezTo>
                <a:close/>
                <a:moveTo>
                  <a:pt x="2514600" y="4876800"/>
                </a:moveTo>
                <a:cubicBezTo>
                  <a:pt x="3797300" y="4876800"/>
                  <a:pt x="4533900" y="5382618"/>
                  <a:pt x="4533900" y="6318647"/>
                </a:cubicBezTo>
                <a:cubicBezTo>
                  <a:pt x="4533900" y="7406283"/>
                  <a:pt x="3759200" y="7937500"/>
                  <a:pt x="2451100" y="7937500"/>
                </a:cubicBezTo>
                <a:cubicBezTo>
                  <a:pt x="1943100" y="7937500"/>
                  <a:pt x="1371600" y="7937500"/>
                  <a:pt x="1079500" y="7899400"/>
                </a:cubicBezTo>
                <a:lnTo>
                  <a:pt x="1079500" y="4876800"/>
                </a:lnTo>
                <a:close/>
                <a:moveTo>
                  <a:pt x="2413000" y="1041400"/>
                </a:moveTo>
                <a:cubicBezTo>
                  <a:pt x="3594100" y="1041400"/>
                  <a:pt x="4216400" y="1532335"/>
                  <a:pt x="4216400" y="2451299"/>
                </a:cubicBezTo>
                <a:cubicBezTo>
                  <a:pt x="4216400" y="3408165"/>
                  <a:pt x="3441700" y="3924300"/>
                  <a:pt x="2501900" y="3924300"/>
                </a:cubicBezTo>
                <a:lnTo>
                  <a:pt x="1079500" y="3924300"/>
                </a:lnTo>
                <a:lnTo>
                  <a:pt x="1079500" y="1041400"/>
                </a:lnTo>
                <a:cubicBezTo>
                  <a:pt x="1397000" y="1041400"/>
                  <a:pt x="1943100" y="1041400"/>
                  <a:pt x="2413000" y="1041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3" name="Freeform 34833"/>
          <p:cNvSpPr/>
          <p:nvPr/>
        </p:nvSpPr>
        <p:spPr>
          <a:xfrm rot="0" flipH="0" flipV="0">
            <a:off x="3410305" y="3088936"/>
            <a:ext cx="91440" cy="89535"/>
          </a:xfrm>
          <a:custGeom>
            <a:pathLst>
              <a:path w="6096000" h="5969000">
                <a:moveTo>
                  <a:pt x="0" y="2984500"/>
                </a:moveTo>
                <a:cubicBezTo>
                  <a:pt x="0" y="4699000"/>
                  <a:pt x="1219200" y="5969000"/>
                  <a:pt x="3048000" y="5969000"/>
                </a:cubicBezTo>
                <a:cubicBezTo>
                  <a:pt x="4876800" y="5969000"/>
                  <a:pt x="6096000" y="4699000"/>
                  <a:pt x="6096000" y="2984500"/>
                </a:cubicBezTo>
                <a:cubicBezTo>
                  <a:pt x="6096000" y="1270000"/>
                  <a:pt x="4876800" y="0"/>
                  <a:pt x="3048000" y="0"/>
                </a:cubicBezTo>
                <a:cubicBezTo>
                  <a:pt x="1219200" y="0"/>
                  <a:pt x="0" y="1270000"/>
                  <a:pt x="0" y="2984500"/>
                </a:cubicBezTo>
                <a:close/>
                <a:moveTo>
                  <a:pt x="1079500" y="2984500"/>
                </a:moveTo>
                <a:cubicBezTo>
                  <a:pt x="1079500" y="1778000"/>
                  <a:pt x="1930400" y="952500"/>
                  <a:pt x="3048000" y="952500"/>
                </a:cubicBezTo>
                <a:cubicBezTo>
                  <a:pt x="4191000" y="952500"/>
                  <a:pt x="5016500" y="1790700"/>
                  <a:pt x="5016500" y="2984500"/>
                </a:cubicBezTo>
                <a:cubicBezTo>
                  <a:pt x="5016500" y="4203700"/>
                  <a:pt x="4191000" y="5016500"/>
                  <a:pt x="3048000" y="5016500"/>
                </a:cubicBezTo>
                <a:cubicBezTo>
                  <a:pt x="1905000" y="5016500"/>
                  <a:pt x="1079500" y="4178300"/>
                  <a:pt x="1079500" y="2984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4" name="Freeform 34834"/>
          <p:cNvSpPr/>
          <p:nvPr/>
        </p:nvSpPr>
        <p:spPr>
          <a:xfrm rot="0" flipH="0" flipV="0">
            <a:off x="3517937" y="3088936"/>
            <a:ext cx="78867" cy="89535"/>
          </a:xfrm>
          <a:custGeom>
            <a:pathLst>
              <a:path w="5257800" h="5969000">
                <a:moveTo>
                  <a:pt x="4775200" y="4279900"/>
                </a:moveTo>
                <a:cubicBezTo>
                  <a:pt x="4394200" y="4711700"/>
                  <a:pt x="3822700" y="5016500"/>
                  <a:pt x="3136900" y="5016500"/>
                </a:cubicBezTo>
                <a:cubicBezTo>
                  <a:pt x="2006600" y="5016500"/>
                  <a:pt x="1079500" y="4241800"/>
                  <a:pt x="1079500" y="2984500"/>
                </a:cubicBezTo>
                <a:cubicBezTo>
                  <a:pt x="1079500" y="1778000"/>
                  <a:pt x="2006600" y="952500"/>
                  <a:pt x="3035300" y="952500"/>
                </a:cubicBezTo>
                <a:cubicBezTo>
                  <a:pt x="3632200" y="952500"/>
                  <a:pt x="4191000" y="1104900"/>
                  <a:pt x="4673600" y="1549400"/>
                </a:cubicBezTo>
                <a:lnTo>
                  <a:pt x="5143500" y="749300"/>
                </a:lnTo>
                <a:cubicBezTo>
                  <a:pt x="4610100" y="215900"/>
                  <a:pt x="3810000" y="0"/>
                  <a:pt x="2895600" y="0"/>
                </a:cubicBezTo>
                <a:cubicBezTo>
                  <a:pt x="1219200" y="0"/>
                  <a:pt x="0" y="1320800"/>
                  <a:pt x="0" y="2984500"/>
                </a:cubicBezTo>
                <a:cubicBezTo>
                  <a:pt x="0" y="4787900"/>
                  <a:pt x="1244600" y="5969000"/>
                  <a:pt x="3060700" y="5969000"/>
                </a:cubicBezTo>
                <a:cubicBezTo>
                  <a:pt x="3937000" y="5969000"/>
                  <a:pt x="4775200" y="5638800"/>
                  <a:pt x="52578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5" name="Freeform 34835"/>
          <p:cNvSpPr/>
          <p:nvPr/>
        </p:nvSpPr>
        <p:spPr>
          <a:xfrm rot="0" flipH="0" flipV="0">
            <a:off x="3604596" y="3090841"/>
            <a:ext cx="78105" cy="85725"/>
          </a:xfrm>
          <a:custGeom>
            <a:pathLst>
              <a:path w="5207000" h="5715000">
                <a:moveTo>
                  <a:pt x="0" y="1016000"/>
                </a:moveTo>
                <a:lnTo>
                  <a:pt x="2095500" y="1016000"/>
                </a:lnTo>
                <a:lnTo>
                  <a:pt x="2095500" y="5715000"/>
                </a:lnTo>
                <a:lnTo>
                  <a:pt x="3111500" y="5715000"/>
                </a:lnTo>
                <a:lnTo>
                  <a:pt x="3111500" y="1016000"/>
                </a:lnTo>
                <a:lnTo>
                  <a:pt x="5207000" y="10160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6" name="Freeform 34836"/>
          <p:cNvSpPr/>
          <p:nvPr/>
        </p:nvSpPr>
        <p:spPr>
          <a:xfrm rot="0" flipH="0" flipV="0">
            <a:off x="3690702" y="3088936"/>
            <a:ext cx="91440" cy="89535"/>
          </a:xfrm>
          <a:custGeom>
            <a:pathLst>
              <a:path w="6096000" h="5969000">
                <a:moveTo>
                  <a:pt x="0" y="2984500"/>
                </a:moveTo>
                <a:cubicBezTo>
                  <a:pt x="0" y="4699000"/>
                  <a:pt x="1219200" y="5969000"/>
                  <a:pt x="3048000" y="5969000"/>
                </a:cubicBezTo>
                <a:cubicBezTo>
                  <a:pt x="4876800" y="5969000"/>
                  <a:pt x="6096000" y="4699000"/>
                  <a:pt x="6096000" y="2984500"/>
                </a:cubicBezTo>
                <a:cubicBezTo>
                  <a:pt x="6096000" y="1270000"/>
                  <a:pt x="4876800" y="0"/>
                  <a:pt x="3048000" y="0"/>
                </a:cubicBezTo>
                <a:cubicBezTo>
                  <a:pt x="1219200" y="0"/>
                  <a:pt x="0" y="1270000"/>
                  <a:pt x="0" y="2984500"/>
                </a:cubicBezTo>
                <a:close/>
                <a:moveTo>
                  <a:pt x="1079500" y="2984500"/>
                </a:moveTo>
                <a:cubicBezTo>
                  <a:pt x="1079500" y="1778000"/>
                  <a:pt x="1930400" y="952500"/>
                  <a:pt x="3048000" y="952500"/>
                </a:cubicBezTo>
                <a:cubicBezTo>
                  <a:pt x="4191000" y="952500"/>
                  <a:pt x="5016500" y="1790700"/>
                  <a:pt x="5016500" y="2984500"/>
                </a:cubicBezTo>
                <a:cubicBezTo>
                  <a:pt x="5016500" y="4203700"/>
                  <a:pt x="4191000" y="5016500"/>
                  <a:pt x="3048000" y="5016500"/>
                </a:cubicBezTo>
                <a:cubicBezTo>
                  <a:pt x="1905000" y="5016500"/>
                  <a:pt x="1079500" y="4178300"/>
                  <a:pt x="1079500" y="2984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7" name="Freeform 34837"/>
          <p:cNvSpPr/>
          <p:nvPr/>
        </p:nvSpPr>
        <p:spPr>
          <a:xfrm rot="0" flipH="0" flipV="0">
            <a:off x="3804050" y="3090841"/>
            <a:ext cx="78676" cy="85725"/>
          </a:xfrm>
          <a:custGeom>
            <a:pathLst>
              <a:path w="5245100" h="5715000">
                <a:moveTo>
                  <a:pt x="5003800" y="0"/>
                </a:moveTo>
                <a:lnTo>
                  <a:pt x="3670300" y="0"/>
                </a:lnTo>
                <a:lnTo>
                  <a:pt x="1257300" y="2794000"/>
                </a:lnTo>
                <a:lnTo>
                  <a:pt x="3835400" y="5715000"/>
                </a:lnTo>
                <a:lnTo>
                  <a:pt x="5245100" y="5715000"/>
                </a:lnTo>
                <a:lnTo>
                  <a:pt x="2501900" y="2730500"/>
                </a:lnTo>
                <a:close/>
                <a:moveTo>
                  <a:pt x="0" y="5715000"/>
                </a:moveTo>
                <a:lnTo>
                  <a:pt x="1016000" y="5715000"/>
                </a:lnTo>
                <a:lnTo>
                  <a:pt x="101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8" name="Freeform 34838"/>
          <p:cNvSpPr/>
          <p:nvPr/>
        </p:nvSpPr>
        <p:spPr>
          <a:xfrm rot="0" flipH="0" flipV="0">
            <a:off x="6630174" y="3041501"/>
            <a:ext cx="79438" cy="136779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9" name="Freeform 34839"/>
          <p:cNvSpPr/>
          <p:nvPr/>
        </p:nvSpPr>
        <p:spPr>
          <a:xfrm rot="0" flipH="0" flipV="0">
            <a:off x="6731710" y="3042073"/>
            <a:ext cx="37147" cy="134493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0" name="Freeform 34840"/>
          <p:cNvSpPr/>
          <p:nvPr/>
        </p:nvSpPr>
        <p:spPr>
          <a:xfrm rot="0" flipH="0" flipV="0">
            <a:off x="2475522" y="3329213"/>
            <a:ext cx="109728" cy="137160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1" name="Freeform 34841"/>
          <p:cNvSpPr/>
          <p:nvPr/>
        </p:nvSpPr>
        <p:spPr>
          <a:xfrm rot="0" flipH="0" flipV="0">
            <a:off x="2593822" y="3376838"/>
            <a:ext cx="84010" cy="89535"/>
          </a:xfrm>
          <a:custGeom>
            <a:pathLst>
              <a:path w="5600700" h="5969000">
                <a:moveTo>
                  <a:pt x="4889500" y="4419600"/>
                </a:moveTo>
                <a:cubicBezTo>
                  <a:pt x="4521200" y="4762500"/>
                  <a:pt x="3873500" y="5016500"/>
                  <a:pt x="3136900" y="5016500"/>
                </a:cubicBezTo>
                <a:cubicBezTo>
                  <a:pt x="2019300" y="5016500"/>
                  <a:pt x="1231900" y="4381500"/>
                  <a:pt x="1143000" y="3302000"/>
                </a:cubicBezTo>
                <a:lnTo>
                  <a:pt x="5537200" y="3302000"/>
                </a:lnTo>
                <a:cubicBezTo>
                  <a:pt x="5575300" y="3124200"/>
                  <a:pt x="5600700" y="2895600"/>
                  <a:pt x="5600700" y="2616200"/>
                </a:cubicBezTo>
                <a:cubicBezTo>
                  <a:pt x="5600700" y="1041400"/>
                  <a:pt x="4419600" y="0"/>
                  <a:pt x="2946400" y="0"/>
                </a:cubicBezTo>
                <a:cubicBezTo>
                  <a:pt x="1066800" y="0"/>
                  <a:pt x="0" y="1320800"/>
                  <a:pt x="0" y="2984500"/>
                </a:cubicBezTo>
                <a:cubicBezTo>
                  <a:pt x="0" y="4787900"/>
                  <a:pt x="1206500" y="5969000"/>
                  <a:pt x="3060700" y="5969000"/>
                </a:cubicBezTo>
                <a:cubicBezTo>
                  <a:pt x="3822700" y="5969000"/>
                  <a:pt x="4648200" y="5727700"/>
                  <a:pt x="5207000" y="5219700"/>
                </a:cubicBezTo>
                <a:close/>
                <a:moveTo>
                  <a:pt x="2895600" y="952500"/>
                </a:moveTo>
                <a:cubicBezTo>
                  <a:pt x="3886200" y="952500"/>
                  <a:pt x="4495800" y="1536700"/>
                  <a:pt x="4546600" y="2476500"/>
                </a:cubicBezTo>
                <a:lnTo>
                  <a:pt x="1079500" y="2476500"/>
                </a:lnTo>
                <a:cubicBezTo>
                  <a:pt x="1193800" y="1600200"/>
                  <a:pt x="1854200" y="952500"/>
                  <a:pt x="28956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2" name="Freeform 34842"/>
          <p:cNvSpPr/>
          <p:nvPr/>
        </p:nvSpPr>
        <p:spPr>
          <a:xfrm rot="0" flipH="0" flipV="0">
            <a:off x="2698597" y="3377981"/>
            <a:ext cx="70866" cy="87249"/>
          </a:xfrm>
          <a:custGeom>
            <a:pathLst>
              <a:path w="4724400" h="5816600">
                <a:moveTo>
                  <a:pt x="0" y="5765800"/>
                </a:moveTo>
                <a:cubicBezTo>
                  <a:pt x="520700" y="5765800"/>
                  <a:pt x="1384300" y="5816600"/>
                  <a:pt x="2095500" y="5816600"/>
                </a:cubicBezTo>
                <a:cubicBezTo>
                  <a:pt x="3873500" y="5816600"/>
                  <a:pt x="4724400" y="5232400"/>
                  <a:pt x="4724400" y="4152900"/>
                </a:cubicBezTo>
                <a:cubicBezTo>
                  <a:pt x="4724400" y="3441700"/>
                  <a:pt x="4305300" y="2971800"/>
                  <a:pt x="3390900" y="2806700"/>
                </a:cubicBezTo>
                <a:lnTo>
                  <a:pt x="3390900" y="2781300"/>
                </a:lnTo>
                <a:cubicBezTo>
                  <a:pt x="4076700" y="2679700"/>
                  <a:pt x="4533900" y="2146300"/>
                  <a:pt x="4533900" y="1473200"/>
                </a:cubicBezTo>
                <a:cubicBezTo>
                  <a:pt x="4533900" y="444500"/>
                  <a:pt x="3670300" y="0"/>
                  <a:pt x="2070100" y="0"/>
                </a:cubicBezTo>
                <a:cubicBezTo>
                  <a:pt x="1244600" y="0"/>
                  <a:pt x="495300" y="50800"/>
                  <a:pt x="0" y="50800"/>
                </a:cubicBezTo>
                <a:close/>
                <a:moveTo>
                  <a:pt x="2235200" y="3200400"/>
                </a:moveTo>
                <a:cubicBezTo>
                  <a:pt x="3149600" y="3200400"/>
                  <a:pt x="3644900" y="3477816"/>
                  <a:pt x="3644900" y="4070549"/>
                </a:cubicBezTo>
                <a:cubicBezTo>
                  <a:pt x="3644900" y="4663083"/>
                  <a:pt x="3124200" y="4978400"/>
                  <a:pt x="2184400" y="4978400"/>
                </a:cubicBezTo>
                <a:cubicBezTo>
                  <a:pt x="1727200" y="4978400"/>
                  <a:pt x="1320800" y="4978400"/>
                  <a:pt x="1016000" y="4978400"/>
                </a:cubicBezTo>
                <a:lnTo>
                  <a:pt x="1016000" y="3200400"/>
                </a:lnTo>
                <a:close/>
                <a:moveTo>
                  <a:pt x="2146300" y="850900"/>
                </a:moveTo>
                <a:cubicBezTo>
                  <a:pt x="2882900" y="850900"/>
                  <a:pt x="3454400" y="1076127"/>
                  <a:pt x="3454400" y="1689299"/>
                </a:cubicBezTo>
                <a:cubicBezTo>
                  <a:pt x="3454400" y="2239963"/>
                  <a:pt x="2971800" y="2565400"/>
                  <a:pt x="2298700" y="2565400"/>
                </a:cubicBezTo>
                <a:lnTo>
                  <a:pt x="1016000" y="2565400"/>
                </a:lnTo>
                <a:lnTo>
                  <a:pt x="1016000" y="850900"/>
                </a:lnTo>
                <a:cubicBezTo>
                  <a:pt x="1270000" y="850900"/>
                  <a:pt x="1689100" y="850900"/>
                  <a:pt x="2146300" y="850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3" name="Freeform 34843"/>
          <p:cNvSpPr/>
          <p:nvPr/>
        </p:nvSpPr>
        <p:spPr>
          <a:xfrm rot="0" flipH="0" flipV="0">
            <a:off x="2786989" y="3376838"/>
            <a:ext cx="84010" cy="89535"/>
          </a:xfrm>
          <a:custGeom>
            <a:pathLst>
              <a:path w="5600700" h="5969000">
                <a:moveTo>
                  <a:pt x="4889500" y="4419600"/>
                </a:moveTo>
                <a:cubicBezTo>
                  <a:pt x="4521200" y="4762500"/>
                  <a:pt x="3873500" y="5016500"/>
                  <a:pt x="3136900" y="5016500"/>
                </a:cubicBezTo>
                <a:cubicBezTo>
                  <a:pt x="2019300" y="5016500"/>
                  <a:pt x="1231900" y="4381500"/>
                  <a:pt x="1143000" y="3302000"/>
                </a:cubicBezTo>
                <a:lnTo>
                  <a:pt x="5537200" y="3302000"/>
                </a:lnTo>
                <a:cubicBezTo>
                  <a:pt x="5575300" y="3124200"/>
                  <a:pt x="5600700" y="2895600"/>
                  <a:pt x="5600700" y="2616200"/>
                </a:cubicBezTo>
                <a:cubicBezTo>
                  <a:pt x="5600700" y="1041400"/>
                  <a:pt x="4419600" y="0"/>
                  <a:pt x="2946400" y="0"/>
                </a:cubicBezTo>
                <a:cubicBezTo>
                  <a:pt x="1066800" y="0"/>
                  <a:pt x="0" y="1320800"/>
                  <a:pt x="0" y="2984500"/>
                </a:cubicBezTo>
                <a:cubicBezTo>
                  <a:pt x="0" y="4787900"/>
                  <a:pt x="1206500" y="5969000"/>
                  <a:pt x="3060700" y="5969000"/>
                </a:cubicBezTo>
                <a:cubicBezTo>
                  <a:pt x="3822700" y="5969000"/>
                  <a:pt x="4648200" y="5727700"/>
                  <a:pt x="5207000" y="5219700"/>
                </a:cubicBezTo>
                <a:close/>
                <a:moveTo>
                  <a:pt x="2895600" y="952500"/>
                </a:moveTo>
                <a:cubicBezTo>
                  <a:pt x="3886200" y="952500"/>
                  <a:pt x="4495800" y="1536700"/>
                  <a:pt x="4546600" y="2476500"/>
                </a:cubicBezTo>
                <a:lnTo>
                  <a:pt x="1079500" y="2476500"/>
                </a:lnTo>
                <a:cubicBezTo>
                  <a:pt x="1193800" y="1600200"/>
                  <a:pt x="1854200" y="952500"/>
                  <a:pt x="28956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4" name="Freeform 34844"/>
          <p:cNvSpPr/>
          <p:nvPr/>
        </p:nvSpPr>
        <p:spPr>
          <a:xfrm rot="0" flipH="0" flipV="0">
            <a:off x="2891764" y="3376838"/>
            <a:ext cx="84010" cy="125730"/>
          </a:xfrm>
          <a:custGeom>
            <a:pathLst>
              <a:path w="5600700" h="8382000">
                <a:moveTo>
                  <a:pt x="0" y="8382000"/>
                </a:moveTo>
                <a:lnTo>
                  <a:pt x="1016000" y="8382000"/>
                </a:lnTo>
                <a:lnTo>
                  <a:pt x="1016000" y="5575300"/>
                </a:lnTo>
                <a:cubicBezTo>
                  <a:pt x="1422400" y="5842000"/>
                  <a:pt x="2019300" y="5969000"/>
                  <a:pt x="2628900" y="5969000"/>
                </a:cubicBezTo>
                <a:cubicBezTo>
                  <a:pt x="4419600" y="5969000"/>
                  <a:pt x="5600700" y="4635500"/>
                  <a:pt x="5600700" y="2895600"/>
                </a:cubicBezTo>
                <a:cubicBezTo>
                  <a:pt x="5600700" y="1206500"/>
                  <a:pt x="4584700" y="0"/>
                  <a:pt x="2959100" y="0"/>
                </a:cubicBezTo>
                <a:cubicBezTo>
                  <a:pt x="2171700" y="0"/>
                  <a:pt x="1409700" y="342900"/>
                  <a:pt x="1016000" y="800100"/>
                </a:cubicBezTo>
                <a:lnTo>
                  <a:pt x="1016000" y="127000"/>
                </a:lnTo>
                <a:lnTo>
                  <a:pt x="0" y="127000"/>
                </a:lnTo>
                <a:close/>
                <a:moveTo>
                  <a:pt x="2667000" y="952500"/>
                </a:moveTo>
                <a:cubicBezTo>
                  <a:pt x="3848100" y="952500"/>
                  <a:pt x="4521200" y="1778000"/>
                  <a:pt x="4521200" y="2933700"/>
                </a:cubicBezTo>
                <a:cubicBezTo>
                  <a:pt x="4521200" y="4140200"/>
                  <a:pt x="3759200" y="5016500"/>
                  <a:pt x="2540000" y="5016500"/>
                </a:cubicBezTo>
                <a:cubicBezTo>
                  <a:pt x="1993900" y="5016500"/>
                  <a:pt x="1524000" y="4914900"/>
                  <a:pt x="1016000" y="4572000"/>
                </a:cubicBezTo>
                <a:lnTo>
                  <a:pt x="1016000" y="1739900"/>
                </a:lnTo>
                <a:cubicBezTo>
                  <a:pt x="1371600" y="1295400"/>
                  <a:pt x="1993900" y="952500"/>
                  <a:pt x="26670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5" name="Freeform 34845"/>
          <p:cNvSpPr/>
          <p:nvPr/>
        </p:nvSpPr>
        <p:spPr>
          <a:xfrm rot="0" flipH="0" flipV="0">
            <a:off x="2997682" y="3378743"/>
            <a:ext cx="78105" cy="85725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6" name="Freeform 34846"/>
          <p:cNvSpPr/>
          <p:nvPr/>
        </p:nvSpPr>
        <p:spPr>
          <a:xfrm rot="0" flipH="0" flipV="0">
            <a:off x="3097314" y="3376838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7" name="Freeform 34847"/>
          <p:cNvSpPr/>
          <p:nvPr/>
        </p:nvSpPr>
        <p:spPr>
          <a:xfrm rot="0" flipH="0" flipV="0">
            <a:off x="3183991" y="3378743"/>
            <a:ext cx="71247" cy="85725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8" name="Freeform 34848"/>
          <p:cNvSpPr/>
          <p:nvPr/>
        </p:nvSpPr>
        <p:spPr>
          <a:xfrm rot="0" flipH="0" flipV="0">
            <a:off x="3314865" y="3330356"/>
            <a:ext cx="128587" cy="134112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9" name="Freeform 34849"/>
          <p:cNvSpPr/>
          <p:nvPr/>
        </p:nvSpPr>
        <p:spPr>
          <a:xfrm rot="0" flipH="0" flipV="0">
            <a:off x="3460026" y="3378743"/>
            <a:ext cx="91630" cy="85725"/>
          </a:xfrm>
          <a:custGeom>
            <a:pathLst>
              <a:path w="6108700" h="5715000">
                <a:moveTo>
                  <a:pt x="0" y="5715000"/>
                </a:moveTo>
                <a:lnTo>
                  <a:pt x="1016000" y="5715000"/>
                </a:lnTo>
                <a:lnTo>
                  <a:pt x="1016000" y="1549400"/>
                </a:lnTo>
                <a:lnTo>
                  <a:pt x="3073400" y="4203700"/>
                </a:lnTo>
                <a:lnTo>
                  <a:pt x="3111500" y="4203700"/>
                </a:lnTo>
                <a:lnTo>
                  <a:pt x="5092700" y="1549400"/>
                </a:lnTo>
                <a:lnTo>
                  <a:pt x="5092700" y="5715000"/>
                </a:lnTo>
                <a:lnTo>
                  <a:pt x="6108700" y="5715000"/>
                </a:lnTo>
                <a:lnTo>
                  <a:pt x="6108700" y="0"/>
                </a:lnTo>
                <a:lnTo>
                  <a:pt x="5207000" y="0"/>
                </a:lnTo>
                <a:lnTo>
                  <a:pt x="3124200" y="2832100"/>
                </a:lnTo>
                <a:lnTo>
                  <a:pt x="92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0" name="Freeform 34850"/>
          <p:cNvSpPr/>
          <p:nvPr/>
        </p:nvSpPr>
        <p:spPr>
          <a:xfrm rot="0" flipH="0" flipV="0">
            <a:off x="3573563" y="3376838"/>
            <a:ext cx="84010" cy="89535"/>
          </a:xfrm>
          <a:custGeom>
            <a:pathLst>
              <a:path w="5600700" h="5969000">
                <a:moveTo>
                  <a:pt x="4889500" y="4419600"/>
                </a:moveTo>
                <a:cubicBezTo>
                  <a:pt x="4521200" y="4762500"/>
                  <a:pt x="3873500" y="5016500"/>
                  <a:pt x="3136900" y="5016500"/>
                </a:cubicBezTo>
                <a:cubicBezTo>
                  <a:pt x="2019300" y="5016500"/>
                  <a:pt x="1231900" y="4381500"/>
                  <a:pt x="1143000" y="3302000"/>
                </a:cubicBezTo>
                <a:lnTo>
                  <a:pt x="5537200" y="3302000"/>
                </a:lnTo>
                <a:cubicBezTo>
                  <a:pt x="5575300" y="3124200"/>
                  <a:pt x="5600700" y="2895600"/>
                  <a:pt x="5600700" y="2616200"/>
                </a:cubicBezTo>
                <a:cubicBezTo>
                  <a:pt x="5600700" y="1041400"/>
                  <a:pt x="4419600" y="0"/>
                  <a:pt x="2946400" y="0"/>
                </a:cubicBezTo>
                <a:cubicBezTo>
                  <a:pt x="1066800" y="0"/>
                  <a:pt x="0" y="1320800"/>
                  <a:pt x="0" y="2984500"/>
                </a:cubicBezTo>
                <a:cubicBezTo>
                  <a:pt x="0" y="4787900"/>
                  <a:pt x="1206500" y="5969000"/>
                  <a:pt x="3060700" y="5969000"/>
                </a:cubicBezTo>
                <a:cubicBezTo>
                  <a:pt x="3822700" y="5969000"/>
                  <a:pt x="4648200" y="5727700"/>
                  <a:pt x="5207000" y="5219700"/>
                </a:cubicBezTo>
                <a:close/>
                <a:moveTo>
                  <a:pt x="2895600" y="952500"/>
                </a:moveTo>
                <a:cubicBezTo>
                  <a:pt x="3886200" y="952500"/>
                  <a:pt x="4495800" y="1536700"/>
                  <a:pt x="4546600" y="2476500"/>
                </a:cubicBezTo>
                <a:lnTo>
                  <a:pt x="1079500" y="2476500"/>
                </a:lnTo>
                <a:cubicBezTo>
                  <a:pt x="1193800" y="1600200"/>
                  <a:pt x="1854200" y="952500"/>
                  <a:pt x="28956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1" name="Freeform 34851"/>
          <p:cNvSpPr/>
          <p:nvPr/>
        </p:nvSpPr>
        <p:spPr>
          <a:xfrm rot="0" flipH="0" flipV="0">
            <a:off x="3678339" y="3376838"/>
            <a:ext cx="84010" cy="125730"/>
          </a:xfrm>
          <a:custGeom>
            <a:pathLst>
              <a:path w="5600700" h="8382000">
                <a:moveTo>
                  <a:pt x="0" y="8382000"/>
                </a:moveTo>
                <a:lnTo>
                  <a:pt x="1016000" y="8382000"/>
                </a:lnTo>
                <a:lnTo>
                  <a:pt x="1016000" y="5575300"/>
                </a:lnTo>
                <a:cubicBezTo>
                  <a:pt x="1422400" y="5842000"/>
                  <a:pt x="2019300" y="5969000"/>
                  <a:pt x="2628900" y="5969000"/>
                </a:cubicBezTo>
                <a:cubicBezTo>
                  <a:pt x="4419600" y="5969000"/>
                  <a:pt x="5600700" y="4635500"/>
                  <a:pt x="5600700" y="2895600"/>
                </a:cubicBezTo>
                <a:cubicBezTo>
                  <a:pt x="5600700" y="1206500"/>
                  <a:pt x="4584700" y="0"/>
                  <a:pt x="2959100" y="0"/>
                </a:cubicBezTo>
                <a:cubicBezTo>
                  <a:pt x="2171700" y="0"/>
                  <a:pt x="1409700" y="342900"/>
                  <a:pt x="1016000" y="800100"/>
                </a:cubicBezTo>
                <a:lnTo>
                  <a:pt x="1016000" y="127000"/>
                </a:lnTo>
                <a:lnTo>
                  <a:pt x="0" y="127000"/>
                </a:lnTo>
                <a:close/>
                <a:moveTo>
                  <a:pt x="2667000" y="952500"/>
                </a:moveTo>
                <a:cubicBezTo>
                  <a:pt x="3848100" y="952500"/>
                  <a:pt x="4521200" y="1778000"/>
                  <a:pt x="4521200" y="2933700"/>
                </a:cubicBezTo>
                <a:cubicBezTo>
                  <a:pt x="4521200" y="4140200"/>
                  <a:pt x="3759200" y="5016500"/>
                  <a:pt x="2540000" y="5016500"/>
                </a:cubicBezTo>
                <a:cubicBezTo>
                  <a:pt x="1993900" y="5016500"/>
                  <a:pt x="1524000" y="4914900"/>
                  <a:pt x="1016000" y="4572000"/>
                </a:cubicBezTo>
                <a:lnTo>
                  <a:pt x="1016000" y="1739900"/>
                </a:lnTo>
                <a:cubicBezTo>
                  <a:pt x="1371600" y="1295400"/>
                  <a:pt x="1993900" y="952500"/>
                  <a:pt x="26670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2" name="Freeform 34852"/>
          <p:cNvSpPr/>
          <p:nvPr/>
        </p:nvSpPr>
        <p:spPr>
          <a:xfrm rot="0" flipH="0" flipV="0">
            <a:off x="3784257" y="3378743"/>
            <a:ext cx="80010" cy="85725"/>
          </a:xfrm>
          <a:custGeom>
            <a:pathLst>
              <a:path w="5334000" h="5715000">
                <a:moveTo>
                  <a:pt x="1016000" y="5715000"/>
                </a:moveTo>
                <a:lnTo>
                  <a:pt x="4318000" y="1460500"/>
                </a:lnTo>
                <a:lnTo>
                  <a:pt x="4318000" y="5715000"/>
                </a:lnTo>
                <a:lnTo>
                  <a:pt x="5334000" y="5715000"/>
                </a:lnTo>
                <a:lnTo>
                  <a:pt x="5334000" y="0"/>
                </a:lnTo>
                <a:lnTo>
                  <a:pt x="4318000" y="0"/>
                </a:lnTo>
                <a:lnTo>
                  <a:pt x="1016000" y="4254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3" name="Freeform 34853"/>
          <p:cNvSpPr/>
          <p:nvPr/>
        </p:nvSpPr>
        <p:spPr>
          <a:xfrm rot="0" flipH="0" flipV="0">
            <a:off x="3891889" y="3378743"/>
            <a:ext cx="78676" cy="85725"/>
          </a:xfrm>
          <a:custGeom>
            <a:pathLst>
              <a:path w="5245100" h="5715000">
                <a:moveTo>
                  <a:pt x="5003800" y="0"/>
                </a:moveTo>
                <a:lnTo>
                  <a:pt x="3670300" y="0"/>
                </a:lnTo>
                <a:lnTo>
                  <a:pt x="1257300" y="2794000"/>
                </a:lnTo>
                <a:lnTo>
                  <a:pt x="3835400" y="5715000"/>
                </a:lnTo>
                <a:lnTo>
                  <a:pt x="5245100" y="5715000"/>
                </a:lnTo>
                <a:lnTo>
                  <a:pt x="2501900" y="2730500"/>
                </a:lnTo>
                <a:close/>
                <a:moveTo>
                  <a:pt x="0" y="5715000"/>
                </a:moveTo>
                <a:lnTo>
                  <a:pt x="1016000" y="5715000"/>
                </a:lnTo>
                <a:lnTo>
                  <a:pt x="101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4" name="Freeform 34854"/>
          <p:cNvSpPr/>
          <p:nvPr/>
        </p:nvSpPr>
        <p:spPr>
          <a:xfrm rot="0" flipH="0" flipV="0">
            <a:off x="3980662" y="3376838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5" name="Freeform 34855"/>
          <p:cNvSpPr/>
          <p:nvPr/>
        </p:nvSpPr>
        <p:spPr>
          <a:xfrm rot="0" flipH="0" flipV="0">
            <a:off x="6629698" y="3329975"/>
            <a:ext cx="37147" cy="134493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6" name="Freeform 34856"/>
          <p:cNvSpPr/>
          <p:nvPr/>
        </p:nvSpPr>
        <p:spPr>
          <a:xfrm rot="0" flipH="0" flipV="0">
            <a:off x="6696564" y="3331118"/>
            <a:ext cx="91440" cy="133350"/>
          </a:xfrm>
          <a:custGeom>
            <a:pathLst>
              <a:path w="6096000" h="8890000">
                <a:moveTo>
                  <a:pt x="4127500" y="8890000"/>
                </a:moveTo>
                <a:lnTo>
                  <a:pt x="4787900" y="8890000"/>
                </a:lnTo>
                <a:lnTo>
                  <a:pt x="4787900" y="6540500"/>
                </a:lnTo>
                <a:lnTo>
                  <a:pt x="6096000" y="6540500"/>
                </a:lnTo>
                <a:lnTo>
                  <a:pt x="6096000" y="5880100"/>
                </a:lnTo>
                <a:lnTo>
                  <a:pt x="4787900" y="5880100"/>
                </a:lnTo>
                <a:lnTo>
                  <a:pt x="4787900" y="3175000"/>
                </a:lnTo>
                <a:lnTo>
                  <a:pt x="4127500" y="3175000"/>
                </a:lnTo>
                <a:lnTo>
                  <a:pt x="4127500" y="5880100"/>
                </a:lnTo>
                <a:lnTo>
                  <a:pt x="889000" y="5880100"/>
                </a:lnTo>
                <a:lnTo>
                  <a:pt x="4648200" y="0"/>
                </a:lnTo>
                <a:lnTo>
                  <a:pt x="3886200" y="0"/>
                </a:lnTo>
                <a:lnTo>
                  <a:pt x="0" y="6096000"/>
                </a:lnTo>
                <a:lnTo>
                  <a:pt x="0" y="6540500"/>
                </a:lnTo>
                <a:lnTo>
                  <a:pt x="4127500" y="6540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7" name="Freeform 34857"/>
          <p:cNvSpPr/>
          <p:nvPr/>
        </p:nvSpPr>
        <p:spPr>
          <a:xfrm rot="0" flipH="0" flipV="0">
            <a:off x="2468854" y="3618259"/>
            <a:ext cx="128587" cy="134112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8" name="Freeform 34858"/>
          <p:cNvSpPr/>
          <p:nvPr/>
        </p:nvSpPr>
        <p:spPr>
          <a:xfrm rot="0" flipH="0" flipV="0">
            <a:off x="2603728" y="3619021"/>
            <a:ext cx="112395" cy="171450"/>
          </a:xfrm>
          <a:custGeom>
            <a:pathLst>
              <a:path w="7493000" h="11430000">
                <a:moveTo>
                  <a:pt x="3238500" y="11430000"/>
                </a:moveTo>
                <a:lnTo>
                  <a:pt x="4254500" y="11430000"/>
                </a:lnTo>
                <a:lnTo>
                  <a:pt x="4254500" y="9017000"/>
                </a:lnTo>
                <a:lnTo>
                  <a:pt x="4419600" y="9017000"/>
                </a:lnTo>
                <a:cubicBezTo>
                  <a:pt x="6426200" y="9017000"/>
                  <a:pt x="7493000" y="7734300"/>
                  <a:pt x="7493000" y="6032500"/>
                </a:cubicBezTo>
                <a:cubicBezTo>
                  <a:pt x="7493000" y="4356100"/>
                  <a:pt x="6324600" y="3048000"/>
                  <a:pt x="4419600" y="3048000"/>
                </a:cubicBezTo>
                <a:lnTo>
                  <a:pt x="4254500" y="3048000"/>
                </a:lnTo>
                <a:lnTo>
                  <a:pt x="4254500" y="0"/>
                </a:lnTo>
                <a:lnTo>
                  <a:pt x="3238500" y="0"/>
                </a:lnTo>
                <a:lnTo>
                  <a:pt x="3238500" y="3048000"/>
                </a:lnTo>
                <a:lnTo>
                  <a:pt x="3086100" y="3048000"/>
                </a:lnTo>
                <a:cubicBezTo>
                  <a:pt x="1117600" y="3048000"/>
                  <a:pt x="0" y="4483100"/>
                  <a:pt x="0" y="6032500"/>
                </a:cubicBezTo>
                <a:cubicBezTo>
                  <a:pt x="0" y="7734300"/>
                  <a:pt x="1130300" y="9017000"/>
                  <a:pt x="3098800" y="9017000"/>
                </a:cubicBezTo>
                <a:lnTo>
                  <a:pt x="3238500" y="9017000"/>
                </a:lnTo>
                <a:close/>
                <a:moveTo>
                  <a:pt x="1079500" y="6032500"/>
                </a:moveTo>
                <a:cubicBezTo>
                  <a:pt x="1079500" y="4927600"/>
                  <a:pt x="1765300" y="4000500"/>
                  <a:pt x="3073400" y="4000500"/>
                </a:cubicBezTo>
                <a:lnTo>
                  <a:pt x="3238500" y="4000500"/>
                </a:lnTo>
                <a:lnTo>
                  <a:pt x="3238500" y="8064500"/>
                </a:lnTo>
                <a:lnTo>
                  <a:pt x="3136900" y="8064500"/>
                </a:lnTo>
                <a:cubicBezTo>
                  <a:pt x="1816100" y="8064500"/>
                  <a:pt x="1079500" y="7213600"/>
                  <a:pt x="1079500" y="6032500"/>
                </a:cubicBezTo>
                <a:close/>
                <a:moveTo>
                  <a:pt x="4419600" y="4000500"/>
                </a:moveTo>
                <a:cubicBezTo>
                  <a:pt x="5715000" y="4000500"/>
                  <a:pt x="6413500" y="4978400"/>
                  <a:pt x="6413500" y="6032500"/>
                </a:cubicBezTo>
                <a:cubicBezTo>
                  <a:pt x="6413500" y="7226300"/>
                  <a:pt x="5702300" y="8064500"/>
                  <a:pt x="4368800" y="8064500"/>
                </a:cubicBezTo>
                <a:lnTo>
                  <a:pt x="4254500" y="8064500"/>
                </a:lnTo>
                <a:lnTo>
                  <a:pt x="4254500" y="4000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9" name="Freeform 34859"/>
          <p:cNvSpPr/>
          <p:nvPr/>
        </p:nvSpPr>
        <p:spPr>
          <a:xfrm rot="0" flipH="0" flipV="0">
            <a:off x="2738031" y="3664741"/>
            <a:ext cx="84010" cy="125730"/>
          </a:xfrm>
          <a:custGeom>
            <a:pathLst>
              <a:path w="5600700" h="8382000">
                <a:moveTo>
                  <a:pt x="0" y="8382000"/>
                </a:moveTo>
                <a:lnTo>
                  <a:pt x="1016000" y="8382000"/>
                </a:lnTo>
                <a:lnTo>
                  <a:pt x="1016000" y="5575300"/>
                </a:lnTo>
                <a:cubicBezTo>
                  <a:pt x="1422400" y="5842000"/>
                  <a:pt x="2019300" y="5969000"/>
                  <a:pt x="2628900" y="5969000"/>
                </a:cubicBezTo>
                <a:cubicBezTo>
                  <a:pt x="4419600" y="5969000"/>
                  <a:pt x="5600700" y="4635500"/>
                  <a:pt x="5600700" y="2895600"/>
                </a:cubicBezTo>
                <a:cubicBezTo>
                  <a:pt x="5600700" y="1206500"/>
                  <a:pt x="4584700" y="0"/>
                  <a:pt x="2959100" y="0"/>
                </a:cubicBezTo>
                <a:cubicBezTo>
                  <a:pt x="2171700" y="0"/>
                  <a:pt x="1409700" y="342900"/>
                  <a:pt x="1016000" y="800100"/>
                </a:cubicBezTo>
                <a:lnTo>
                  <a:pt x="1016000" y="127000"/>
                </a:lnTo>
                <a:lnTo>
                  <a:pt x="0" y="127000"/>
                </a:lnTo>
                <a:close/>
                <a:moveTo>
                  <a:pt x="2667000" y="952500"/>
                </a:moveTo>
                <a:cubicBezTo>
                  <a:pt x="3848100" y="952500"/>
                  <a:pt x="4521200" y="1778000"/>
                  <a:pt x="4521200" y="2933700"/>
                </a:cubicBezTo>
                <a:cubicBezTo>
                  <a:pt x="4521200" y="4140200"/>
                  <a:pt x="3759200" y="5016500"/>
                  <a:pt x="2540000" y="5016500"/>
                </a:cubicBezTo>
                <a:cubicBezTo>
                  <a:pt x="1993900" y="5016500"/>
                  <a:pt x="1524000" y="4914900"/>
                  <a:pt x="1016000" y="4572000"/>
                </a:cubicBezTo>
                <a:lnTo>
                  <a:pt x="1016000" y="1739900"/>
                </a:lnTo>
                <a:cubicBezTo>
                  <a:pt x="1371600" y="1295400"/>
                  <a:pt x="1993900" y="952500"/>
                  <a:pt x="26670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0" name="Freeform 34860"/>
          <p:cNvSpPr/>
          <p:nvPr/>
        </p:nvSpPr>
        <p:spPr>
          <a:xfrm rot="0" flipH="0" flipV="0">
            <a:off x="2843949" y="3666646"/>
            <a:ext cx="80010" cy="85725"/>
          </a:xfrm>
          <a:custGeom>
            <a:pathLst>
              <a:path w="5334000" h="5715000">
                <a:moveTo>
                  <a:pt x="1016000" y="5715000"/>
                </a:moveTo>
                <a:lnTo>
                  <a:pt x="4318000" y="1460500"/>
                </a:lnTo>
                <a:lnTo>
                  <a:pt x="4318000" y="5715000"/>
                </a:lnTo>
                <a:lnTo>
                  <a:pt x="5334000" y="5715000"/>
                </a:lnTo>
                <a:lnTo>
                  <a:pt x="5334000" y="0"/>
                </a:lnTo>
                <a:lnTo>
                  <a:pt x="4318000" y="0"/>
                </a:lnTo>
                <a:lnTo>
                  <a:pt x="1016000" y="4254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1" name="Freeform 34861"/>
          <p:cNvSpPr/>
          <p:nvPr/>
        </p:nvSpPr>
        <p:spPr>
          <a:xfrm rot="0" flipH="0" flipV="0">
            <a:off x="2951581" y="3666646"/>
            <a:ext cx="78676" cy="85725"/>
          </a:xfrm>
          <a:custGeom>
            <a:pathLst>
              <a:path w="5245100" h="5715000">
                <a:moveTo>
                  <a:pt x="5003800" y="0"/>
                </a:moveTo>
                <a:lnTo>
                  <a:pt x="3670300" y="0"/>
                </a:lnTo>
                <a:lnTo>
                  <a:pt x="1257300" y="2794000"/>
                </a:lnTo>
                <a:lnTo>
                  <a:pt x="3835400" y="5715000"/>
                </a:lnTo>
                <a:lnTo>
                  <a:pt x="5245100" y="5715000"/>
                </a:lnTo>
                <a:lnTo>
                  <a:pt x="2501900" y="2730500"/>
                </a:lnTo>
                <a:close/>
                <a:moveTo>
                  <a:pt x="0" y="5715000"/>
                </a:moveTo>
                <a:lnTo>
                  <a:pt x="1016000" y="5715000"/>
                </a:lnTo>
                <a:lnTo>
                  <a:pt x="101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2" name="Freeform 34862"/>
          <p:cNvSpPr/>
          <p:nvPr/>
        </p:nvSpPr>
        <p:spPr>
          <a:xfrm rot="0" flipH="0" flipV="0">
            <a:off x="3040354" y="3664741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3" name="Freeform 34863"/>
          <p:cNvSpPr/>
          <p:nvPr/>
        </p:nvSpPr>
        <p:spPr>
          <a:xfrm rot="0" flipH="0" flipV="0">
            <a:off x="6669036" y="3619021"/>
            <a:ext cx="76962" cy="13335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4" name="Freeform 34864"/>
          <p:cNvSpPr/>
          <p:nvPr/>
        </p:nvSpPr>
        <p:spPr>
          <a:xfrm rot="0" flipH="0" flipV="0">
            <a:off x="2470759" y="3906924"/>
            <a:ext cx="113538" cy="136017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5" name="Freeform 34865"/>
          <p:cNvSpPr/>
          <p:nvPr/>
        </p:nvSpPr>
        <p:spPr>
          <a:xfrm rot="0" flipH="0" flipV="0">
            <a:off x="2611920" y="3952644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6" name="Freeform 34866"/>
          <p:cNvSpPr/>
          <p:nvPr/>
        </p:nvSpPr>
        <p:spPr>
          <a:xfrm rot="0" flipH="0" flipV="0">
            <a:off x="2694787" y="3954549"/>
            <a:ext cx="78105" cy="85725"/>
          </a:xfrm>
          <a:custGeom>
            <a:pathLst>
              <a:path w="5207000" h="5715000">
                <a:moveTo>
                  <a:pt x="0" y="1016000"/>
                </a:moveTo>
                <a:lnTo>
                  <a:pt x="2095500" y="1016000"/>
                </a:lnTo>
                <a:lnTo>
                  <a:pt x="2095500" y="5715000"/>
                </a:lnTo>
                <a:lnTo>
                  <a:pt x="3111500" y="5715000"/>
                </a:lnTo>
                <a:lnTo>
                  <a:pt x="3111500" y="1016000"/>
                </a:lnTo>
                <a:lnTo>
                  <a:pt x="5207000" y="10160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7" name="Freeform 34867"/>
          <p:cNvSpPr/>
          <p:nvPr/>
        </p:nvSpPr>
        <p:spPr>
          <a:xfrm rot="0" flipH="0" flipV="0">
            <a:off x="2789466" y="3954549"/>
            <a:ext cx="80010" cy="85725"/>
          </a:xfrm>
          <a:custGeom>
            <a:pathLst>
              <a:path w="5334000" h="5715000">
                <a:moveTo>
                  <a:pt x="1016000" y="5715000"/>
                </a:moveTo>
                <a:lnTo>
                  <a:pt x="4318000" y="1460500"/>
                </a:lnTo>
                <a:lnTo>
                  <a:pt x="4318000" y="5715000"/>
                </a:lnTo>
                <a:lnTo>
                  <a:pt x="5334000" y="5715000"/>
                </a:lnTo>
                <a:lnTo>
                  <a:pt x="5334000" y="0"/>
                </a:lnTo>
                <a:lnTo>
                  <a:pt x="4318000" y="0"/>
                </a:lnTo>
                <a:lnTo>
                  <a:pt x="1016000" y="4254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8" name="Freeform 34868"/>
          <p:cNvSpPr/>
          <p:nvPr/>
        </p:nvSpPr>
        <p:spPr>
          <a:xfrm rot="0" flipH="0" flipV="0">
            <a:off x="2897098" y="3954549"/>
            <a:ext cx="78105" cy="85725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9" name="Freeform 34869"/>
          <p:cNvSpPr/>
          <p:nvPr/>
        </p:nvSpPr>
        <p:spPr>
          <a:xfrm rot="0" flipH="0" flipV="0">
            <a:off x="2997111" y="3952644"/>
            <a:ext cx="78867" cy="89535"/>
          </a:xfrm>
          <a:custGeom>
            <a:pathLst>
              <a:path w="5257800" h="5969000">
                <a:moveTo>
                  <a:pt x="4775200" y="4279900"/>
                </a:moveTo>
                <a:cubicBezTo>
                  <a:pt x="4394200" y="4711700"/>
                  <a:pt x="3822700" y="5016500"/>
                  <a:pt x="3136900" y="5016500"/>
                </a:cubicBezTo>
                <a:cubicBezTo>
                  <a:pt x="2006600" y="5016500"/>
                  <a:pt x="1079500" y="4241800"/>
                  <a:pt x="1079500" y="2984500"/>
                </a:cubicBezTo>
                <a:cubicBezTo>
                  <a:pt x="1079500" y="1778000"/>
                  <a:pt x="2006600" y="952500"/>
                  <a:pt x="3035300" y="952500"/>
                </a:cubicBezTo>
                <a:cubicBezTo>
                  <a:pt x="3632200" y="952500"/>
                  <a:pt x="4191000" y="1104900"/>
                  <a:pt x="4673600" y="1549400"/>
                </a:cubicBezTo>
                <a:lnTo>
                  <a:pt x="5143500" y="749300"/>
                </a:lnTo>
                <a:cubicBezTo>
                  <a:pt x="4610100" y="215900"/>
                  <a:pt x="3810000" y="0"/>
                  <a:pt x="2895600" y="0"/>
                </a:cubicBezTo>
                <a:cubicBezTo>
                  <a:pt x="1219200" y="0"/>
                  <a:pt x="0" y="1320800"/>
                  <a:pt x="0" y="2984500"/>
                </a:cubicBezTo>
                <a:cubicBezTo>
                  <a:pt x="0" y="4787900"/>
                  <a:pt x="1244600" y="5969000"/>
                  <a:pt x="3060700" y="5969000"/>
                </a:cubicBezTo>
                <a:cubicBezTo>
                  <a:pt x="3937000" y="5969000"/>
                  <a:pt x="4775200" y="5638800"/>
                  <a:pt x="52578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0" name="Freeform 34870"/>
          <p:cNvSpPr/>
          <p:nvPr/>
        </p:nvSpPr>
        <p:spPr>
          <a:xfrm rot="0" flipH="0" flipV="0">
            <a:off x="3095790" y="3954549"/>
            <a:ext cx="78676" cy="85725"/>
          </a:xfrm>
          <a:custGeom>
            <a:pathLst>
              <a:path w="5245100" h="5715000">
                <a:moveTo>
                  <a:pt x="5003800" y="0"/>
                </a:moveTo>
                <a:lnTo>
                  <a:pt x="3670300" y="0"/>
                </a:lnTo>
                <a:lnTo>
                  <a:pt x="1257300" y="2794000"/>
                </a:lnTo>
                <a:lnTo>
                  <a:pt x="3835400" y="5715000"/>
                </a:lnTo>
                <a:lnTo>
                  <a:pt x="5245100" y="5715000"/>
                </a:lnTo>
                <a:lnTo>
                  <a:pt x="2501900" y="2730500"/>
                </a:lnTo>
                <a:close/>
                <a:moveTo>
                  <a:pt x="0" y="5715000"/>
                </a:moveTo>
                <a:lnTo>
                  <a:pt x="1016000" y="5715000"/>
                </a:lnTo>
                <a:lnTo>
                  <a:pt x="101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1" name="Freeform 34871"/>
          <p:cNvSpPr/>
          <p:nvPr/>
        </p:nvSpPr>
        <p:spPr>
          <a:xfrm rot="0" flipH="0" flipV="0">
            <a:off x="3184563" y="3952644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2" name="Freeform 34872"/>
          <p:cNvSpPr/>
          <p:nvPr/>
        </p:nvSpPr>
        <p:spPr>
          <a:xfrm rot="0" flipH="0" flipV="0">
            <a:off x="3271240" y="3954549"/>
            <a:ext cx="71247" cy="85725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3" name="Freeform 34873"/>
          <p:cNvSpPr/>
          <p:nvPr/>
        </p:nvSpPr>
        <p:spPr>
          <a:xfrm rot="0" flipH="0" flipV="0">
            <a:off x="3402114" y="3906162"/>
            <a:ext cx="128587" cy="134112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4" name="Freeform 34874"/>
          <p:cNvSpPr/>
          <p:nvPr/>
        </p:nvSpPr>
        <p:spPr>
          <a:xfrm rot="0" flipH="0" flipV="0">
            <a:off x="3547275" y="3954549"/>
            <a:ext cx="91630" cy="85725"/>
          </a:xfrm>
          <a:custGeom>
            <a:pathLst>
              <a:path w="6108700" h="5715000">
                <a:moveTo>
                  <a:pt x="0" y="5715000"/>
                </a:moveTo>
                <a:lnTo>
                  <a:pt x="1016000" y="5715000"/>
                </a:lnTo>
                <a:lnTo>
                  <a:pt x="1016000" y="1549400"/>
                </a:lnTo>
                <a:lnTo>
                  <a:pt x="3073400" y="4203700"/>
                </a:lnTo>
                <a:lnTo>
                  <a:pt x="3111500" y="4203700"/>
                </a:lnTo>
                <a:lnTo>
                  <a:pt x="5092700" y="1549400"/>
                </a:lnTo>
                <a:lnTo>
                  <a:pt x="5092700" y="5715000"/>
                </a:lnTo>
                <a:lnTo>
                  <a:pt x="6108700" y="5715000"/>
                </a:lnTo>
                <a:lnTo>
                  <a:pt x="6108700" y="0"/>
                </a:lnTo>
                <a:lnTo>
                  <a:pt x="5207000" y="0"/>
                </a:lnTo>
                <a:lnTo>
                  <a:pt x="3124200" y="2832100"/>
                </a:lnTo>
                <a:lnTo>
                  <a:pt x="92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5" name="Freeform 34875"/>
          <p:cNvSpPr/>
          <p:nvPr/>
        </p:nvSpPr>
        <p:spPr>
          <a:xfrm rot="0" flipH="0" flipV="0">
            <a:off x="3660812" y="3952644"/>
            <a:ext cx="84010" cy="89535"/>
          </a:xfrm>
          <a:custGeom>
            <a:pathLst>
              <a:path w="5600700" h="5969000">
                <a:moveTo>
                  <a:pt x="4889500" y="4419600"/>
                </a:moveTo>
                <a:cubicBezTo>
                  <a:pt x="4521200" y="4762500"/>
                  <a:pt x="3873500" y="5016500"/>
                  <a:pt x="3136900" y="5016500"/>
                </a:cubicBezTo>
                <a:cubicBezTo>
                  <a:pt x="2019300" y="5016500"/>
                  <a:pt x="1231900" y="4381500"/>
                  <a:pt x="1143000" y="3302000"/>
                </a:cubicBezTo>
                <a:lnTo>
                  <a:pt x="5537200" y="3302000"/>
                </a:lnTo>
                <a:cubicBezTo>
                  <a:pt x="5575300" y="3124200"/>
                  <a:pt x="5600700" y="2895600"/>
                  <a:pt x="5600700" y="2616200"/>
                </a:cubicBezTo>
                <a:cubicBezTo>
                  <a:pt x="5600700" y="1041400"/>
                  <a:pt x="4419600" y="0"/>
                  <a:pt x="2946400" y="0"/>
                </a:cubicBezTo>
                <a:cubicBezTo>
                  <a:pt x="1066800" y="0"/>
                  <a:pt x="0" y="1320800"/>
                  <a:pt x="0" y="2984500"/>
                </a:cubicBezTo>
                <a:cubicBezTo>
                  <a:pt x="0" y="4787900"/>
                  <a:pt x="1206500" y="5969000"/>
                  <a:pt x="3060700" y="5969000"/>
                </a:cubicBezTo>
                <a:cubicBezTo>
                  <a:pt x="3822700" y="5969000"/>
                  <a:pt x="4648200" y="5727700"/>
                  <a:pt x="5207000" y="5219700"/>
                </a:cubicBezTo>
                <a:close/>
                <a:moveTo>
                  <a:pt x="2895600" y="952500"/>
                </a:moveTo>
                <a:cubicBezTo>
                  <a:pt x="3886200" y="952500"/>
                  <a:pt x="4495800" y="1536700"/>
                  <a:pt x="4546600" y="2476500"/>
                </a:cubicBezTo>
                <a:lnTo>
                  <a:pt x="1079500" y="2476500"/>
                </a:lnTo>
                <a:cubicBezTo>
                  <a:pt x="1193800" y="1600200"/>
                  <a:pt x="1854200" y="952500"/>
                  <a:pt x="28956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6" name="Freeform 34876"/>
          <p:cNvSpPr/>
          <p:nvPr/>
        </p:nvSpPr>
        <p:spPr>
          <a:xfrm rot="0" flipH="0" flipV="0">
            <a:off x="3765588" y="3952644"/>
            <a:ext cx="84010" cy="125730"/>
          </a:xfrm>
          <a:custGeom>
            <a:pathLst>
              <a:path w="5600700" h="8382000">
                <a:moveTo>
                  <a:pt x="0" y="8382000"/>
                </a:moveTo>
                <a:lnTo>
                  <a:pt x="1016000" y="8382000"/>
                </a:lnTo>
                <a:lnTo>
                  <a:pt x="1016000" y="5575300"/>
                </a:lnTo>
                <a:cubicBezTo>
                  <a:pt x="1422400" y="5842000"/>
                  <a:pt x="2019300" y="5969000"/>
                  <a:pt x="2628900" y="5969000"/>
                </a:cubicBezTo>
                <a:cubicBezTo>
                  <a:pt x="4419600" y="5969000"/>
                  <a:pt x="5600700" y="4635500"/>
                  <a:pt x="5600700" y="2895600"/>
                </a:cubicBezTo>
                <a:cubicBezTo>
                  <a:pt x="5600700" y="1206500"/>
                  <a:pt x="4584700" y="0"/>
                  <a:pt x="2959100" y="0"/>
                </a:cubicBezTo>
                <a:cubicBezTo>
                  <a:pt x="2171700" y="0"/>
                  <a:pt x="1409700" y="342900"/>
                  <a:pt x="1016000" y="800100"/>
                </a:cubicBezTo>
                <a:lnTo>
                  <a:pt x="1016000" y="127000"/>
                </a:lnTo>
                <a:lnTo>
                  <a:pt x="0" y="127000"/>
                </a:lnTo>
                <a:close/>
                <a:moveTo>
                  <a:pt x="2667000" y="952500"/>
                </a:moveTo>
                <a:cubicBezTo>
                  <a:pt x="3848100" y="952500"/>
                  <a:pt x="4521200" y="1778000"/>
                  <a:pt x="4521200" y="2933700"/>
                </a:cubicBezTo>
                <a:cubicBezTo>
                  <a:pt x="4521200" y="4140200"/>
                  <a:pt x="3759200" y="5016500"/>
                  <a:pt x="2540000" y="5016500"/>
                </a:cubicBezTo>
                <a:cubicBezTo>
                  <a:pt x="1993900" y="5016500"/>
                  <a:pt x="1524000" y="4914900"/>
                  <a:pt x="1016000" y="4572000"/>
                </a:cubicBezTo>
                <a:lnTo>
                  <a:pt x="1016000" y="1739900"/>
                </a:lnTo>
                <a:cubicBezTo>
                  <a:pt x="1371600" y="1295400"/>
                  <a:pt x="1993900" y="952500"/>
                  <a:pt x="26670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7" name="Freeform 34877"/>
          <p:cNvSpPr/>
          <p:nvPr/>
        </p:nvSpPr>
        <p:spPr>
          <a:xfrm rot="0" flipH="0" flipV="0">
            <a:off x="3871506" y="3954549"/>
            <a:ext cx="80010" cy="85725"/>
          </a:xfrm>
          <a:custGeom>
            <a:pathLst>
              <a:path w="5334000" h="5715000">
                <a:moveTo>
                  <a:pt x="1016000" y="5715000"/>
                </a:moveTo>
                <a:lnTo>
                  <a:pt x="4318000" y="1460500"/>
                </a:lnTo>
                <a:lnTo>
                  <a:pt x="4318000" y="5715000"/>
                </a:lnTo>
                <a:lnTo>
                  <a:pt x="5334000" y="5715000"/>
                </a:lnTo>
                <a:lnTo>
                  <a:pt x="5334000" y="0"/>
                </a:lnTo>
                <a:lnTo>
                  <a:pt x="4318000" y="0"/>
                </a:lnTo>
                <a:lnTo>
                  <a:pt x="1016000" y="4254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8" name="Freeform 34878"/>
          <p:cNvSpPr/>
          <p:nvPr/>
        </p:nvSpPr>
        <p:spPr>
          <a:xfrm rot="0" flipH="0" flipV="0">
            <a:off x="3979138" y="3954549"/>
            <a:ext cx="78676" cy="85725"/>
          </a:xfrm>
          <a:custGeom>
            <a:pathLst>
              <a:path w="5245100" h="5715000">
                <a:moveTo>
                  <a:pt x="5003800" y="0"/>
                </a:moveTo>
                <a:lnTo>
                  <a:pt x="3670300" y="0"/>
                </a:lnTo>
                <a:lnTo>
                  <a:pt x="1257300" y="2794000"/>
                </a:lnTo>
                <a:lnTo>
                  <a:pt x="3835400" y="5715000"/>
                </a:lnTo>
                <a:lnTo>
                  <a:pt x="5245100" y="5715000"/>
                </a:lnTo>
                <a:lnTo>
                  <a:pt x="2501900" y="2730500"/>
                </a:lnTo>
                <a:close/>
                <a:moveTo>
                  <a:pt x="0" y="5715000"/>
                </a:moveTo>
                <a:lnTo>
                  <a:pt x="1016000" y="5715000"/>
                </a:lnTo>
                <a:lnTo>
                  <a:pt x="101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9" name="Freeform 34879"/>
          <p:cNvSpPr/>
          <p:nvPr/>
        </p:nvSpPr>
        <p:spPr>
          <a:xfrm rot="0" flipH="0" flipV="0">
            <a:off x="4067911" y="3952644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0" name="Freeform 34880"/>
          <p:cNvSpPr/>
          <p:nvPr/>
        </p:nvSpPr>
        <p:spPr>
          <a:xfrm rot="0" flipH="0" flipV="0">
            <a:off x="6665608" y="3905209"/>
            <a:ext cx="79438" cy="136779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1" name="Rectangle 34881"/>
          <p:cNvSpPr/>
          <p:nvPr/>
        </p:nvSpPr>
        <p:spPr>
          <a:xfrm rot="0" flipH="0" flipV="0">
            <a:off x="2465997" y="4328176"/>
            <a:ext cx="4277239" cy="38100"/>
          </a:xfrm>
          <a:prstGeom prst="rect">
            <a:avLst/>
          </a:prstGeom>
        </p:spPr>
      </p:sp>
      <p:sp>
        <p:nvSpPr>
          <p:cNvPr id="34882" name="Freeform 34882"/>
          <p:cNvSpPr/>
          <p:nvPr/>
        </p:nvSpPr>
        <p:spPr>
          <a:xfrm rot="0" flipH="0" flipV="0">
            <a:off x="2485999" y="4194826"/>
            <a:ext cx="105727" cy="133350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3" name="Freeform 34883"/>
          <p:cNvSpPr/>
          <p:nvPr/>
        </p:nvSpPr>
        <p:spPr>
          <a:xfrm rot="0" flipH="0" flipV="0">
            <a:off x="2619730" y="4240546"/>
            <a:ext cx="91440" cy="89535"/>
          </a:xfrm>
          <a:custGeom>
            <a:pathLst>
              <a:path w="6096000" h="5969000">
                <a:moveTo>
                  <a:pt x="0" y="2984500"/>
                </a:moveTo>
                <a:cubicBezTo>
                  <a:pt x="0" y="4699000"/>
                  <a:pt x="1219200" y="5969000"/>
                  <a:pt x="3048000" y="5969000"/>
                </a:cubicBezTo>
                <a:cubicBezTo>
                  <a:pt x="4876800" y="5969000"/>
                  <a:pt x="6096000" y="4699000"/>
                  <a:pt x="6096000" y="2984500"/>
                </a:cubicBezTo>
                <a:cubicBezTo>
                  <a:pt x="6096000" y="1270000"/>
                  <a:pt x="4876800" y="0"/>
                  <a:pt x="3048000" y="0"/>
                </a:cubicBezTo>
                <a:cubicBezTo>
                  <a:pt x="1219200" y="0"/>
                  <a:pt x="0" y="1270000"/>
                  <a:pt x="0" y="2984500"/>
                </a:cubicBezTo>
                <a:close/>
                <a:moveTo>
                  <a:pt x="1079500" y="2984500"/>
                </a:moveTo>
                <a:cubicBezTo>
                  <a:pt x="1079500" y="1778000"/>
                  <a:pt x="1930400" y="952500"/>
                  <a:pt x="3048000" y="952500"/>
                </a:cubicBezTo>
                <a:cubicBezTo>
                  <a:pt x="4191000" y="952500"/>
                  <a:pt x="5016500" y="1790700"/>
                  <a:pt x="5016500" y="2984500"/>
                </a:cubicBezTo>
                <a:cubicBezTo>
                  <a:pt x="5016500" y="4203700"/>
                  <a:pt x="4191000" y="5016500"/>
                  <a:pt x="3048000" y="5016500"/>
                </a:cubicBezTo>
                <a:cubicBezTo>
                  <a:pt x="1905000" y="5016500"/>
                  <a:pt x="1079500" y="4178300"/>
                  <a:pt x="1079500" y="2984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4" name="Freeform 34884"/>
          <p:cNvSpPr/>
          <p:nvPr/>
        </p:nvSpPr>
        <p:spPr>
          <a:xfrm rot="0" flipH="0" flipV="0">
            <a:off x="2733078" y="4241689"/>
            <a:ext cx="70866" cy="87249"/>
          </a:xfrm>
          <a:custGeom>
            <a:pathLst>
              <a:path w="4724400" h="5816600">
                <a:moveTo>
                  <a:pt x="0" y="5765800"/>
                </a:moveTo>
                <a:cubicBezTo>
                  <a:pt x="520700" y="5765800"/>
                  <a:pt x="1384300" y="5816600"/>
                  <a:pt x="2095500" y="5816600"/>
                </a:cubicBezTo>
                <a:cubicBezTo>
                  <a:pt x="3873500" y="5816600"/>
                  <a:pt x="4724400" y="5232400"/>
                  <a:pt x="4724400" y="4152900"/>
                </a:cubicBezTo>
                <a:cubicBezTo>
                  <a:pt x="4724400" y="3441700"/>
                  <a:pt x="4305300" y="2971800"/>
                  <a:pt x="3390900" y="2806700"/>
                </a:cubicBezTo>
                <a:lnTo>
                  <a:pt x="3390900" y="2781300"/>
                </a:lnTo>
                <a:cubicBezTo>
                  <a:pt x="4076700" y="2679700"/>
                  <a:pt x="4533900" y="2146300"/>
                  <a:pt x="4533900" y="1473200"/>
                </a:cubicBezTo>
                <a:cubicBezTo>
                  <a:pt x="4533900" y="444500"/>
                  <a:pt x="3670300" y="0"/>
                  <a:pt x="2070100" y="0"/>
                </a:cubicBezTo>
                <a:cubicBezTo>
                  <a:pt x="1244600" y="0"/>
                  <a:pt x="495300" y="50800"/>
                  <a:pt x="0" y="50800"/>
                </a:cubicBezTo>
                <a:close/>
                <a:moveTo>
                  <a:pt x="2235200" y="3200400"/>
                </a:moveTo>
                <a:cubicBezTo>
                  <a:pt x="3149600" y="3200400"/>
                  <a:pt x="3644900" y="3477816"/>
                  <a:pt x="3644900" y="4070549"/>
                </a:cubicBezTo>
                <a:cubicBezTo>
                  <a:pt x="3644900" y="4663083"/>
                  <a:pt x="3124200" y="4978400"/>
                  <a:pt x="2184400" y="4978400"/>
                </a:cubicBezTo>
                <a:cubicBezTo>
                  <a:pt x="1727200" y="4978400"/>
                  <a:pt x="1320800" y="4978400"/>
                  <a:pt x="1016000" y="4978400"/>
                </a:cubicBezTo>
                <a:lnTo>
                  <a:pt x="1016000" y="3200400"/>
                </a:lnTo>
                <a:close/>
                <a:moveTo>
                  <a:pt x="2146300" y="850900"/>
                </a:moveTo>
                <a:cubicBezTo>
                  <a:pt x="2882900" y="850900"/>
                  <a:pt x="3454400" y="1076127"/>
                  <a:pt x="3454400" y="1689299"/>
                </a:cubicBezTo>
                <a:cubicBezTo>
                  <a:pt x="3454400" y="2239963"/>
                  <a:pt x="2971800" y="2565400"/>
                  <a:pt x="2298700" y="2565400"/>
                </a:cubicBezTo>
                <a:lnTo>
                  <a:pt x="1016000" y="2565400"/>
                </a:lnTo>
                <a:lnTo>
                  <a:pt x="1016000" y="850900"/>
                </a:lnTo>
                <a:cubicBezTo>
                  <a:pt x="1270000" y="850900"/>
                  <a:pt x="1689100" y="850900"/>
                  <a:pt x="2146300" y="850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5" name="Freeform 34885"/>
          <p:cNvSpPr/>
          <p:nvPr/>
        </p:nvSpPr>
        <p:spPr>
          <a:xfrm rot="0" flipH="0" flipV="0">
            <a:off x="2821089" y="4240546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6" name="Freeform 34886"/>
          <p:cNvSpPr/>
          <p:nvPr/>
        </p:nvSpPr>
        <p:spPr>
          <a:xfrm rot="0" flipH="0" flipV="0">
            <a:off x="2907766" y="4242451"/>
            <a:ext cx="71247" cy="85725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7" name="Freeform 34887"/>
          <p:cNvSpPr/>
          <p:nvPr/>
        </p:nvSpPr>
        <p:spPr>
          <a:xfrm rot="0" flipH="0" flipV="0">
            <a:off x="3043402" y="4192921"/>
            <a:ext cx="89154" cy="137160"/>
          </a:xfrm>
          <a:custGeom>
            <a:pathLst>
              <a:path w="5943600" h="9144000">
                <a:moveTo>
                  <a:pt x="2908300" y="9144000"/>
                </a:moveTo>
                <a:cubicBezTo>
                  <a:pt x="4533900" y="9144000"/>
                  <a:pt x="5943600" y="8166100"/>
                  <a:pt x="5943600" y="6527800"/>
                </a:cubicBezTo>
                <a:cubicBezTo>
                  <a:pt x="5943600" y="5511800"/>
                  <a:pt x="5397500" y="4635500"/>
                  <a:pt x="4318000" y="4432300"/>
                </a:cubicBezTo>
                <a:lnTo>
                  <a:pt x="4318000" y="4394200"/>
                </a:lnTo>
                <a:cubicBezTo>
                  <a:pt x="5181600" y="3949700"/>
                  <a:pt x="5600700" y="3111500"/>
                  <a:pt x="5600700" y="2362200"/>
                </a:cubicBezTo>
                <a:cubicBezTo>
                  <a:pt x="5600700" y="850900"/>
                  <a:pt x="4559300" y="0"/>
                  <a:pt x="3022600" y="0"/>
                </a:cubicBezTo>
                <a:cubicBezTo>
                  <a:pt x="1866900" y="0"/>
                  <a:pt x="850900" y="520700"/>
                  <a:pt x="254000" y="1295400"/>
                </a:cubicBezTo>
                <a:lnTo>
                  <a:pt x="889000" y="2006600"/>
                </a:lnTo>
                <a:cubicBezTo>
                  <a:pt x="1422400" y="1371600"/>
                  <a:pt x="2032000" y="1016000"/>
                  <a:pt x="2908300" y="1016000"/>
                </a:cubicBezTo>
                <a:cubicBezTo>
                  <a:pt x="3822700" y="1016000"/>
                  <a:pt x="4521200" y="1498600"/>
                  <a:pt x="4521200" y="2463800"/>
                </a:cubicBezTo>
                <a:cubicBezTo>
                  <a:pt x="4521200" y="3352800"/>
                  <a:pt x="3797300" y="3962400"/>
                  <a:pt x="3048000" y="3962400"/>
                </a:cubicBezTo>
                <a:lnTo>
                  <a:pt x="2095500" y="3962400"/>
                </a:lnTo>
                <a:lnTo>
                  <a:pt x="2095500" y="4978400"/>
                </a:lnTo>
                <a:lnTo>
                  <a:pt x="3124200" y="4978400"/>
                </a:lnTo>
                <a:cubicBezTo>
                  <a:pt x="4229100" y="4978400"/>
                  <a:pt x="4864100" y="5549900"/>
                  <a:pt x="4864100" y="6426200"/>
                </a:cubicBezTo>
                <a:cubicBezTo>
                  <a:pt x="4864100" y="7531100"/>
                  <a:pt x="4000500" y="8128000"/>
                  <a:pt x="2844800" y="8128000"/>
                </a:cubicBezTo>
                <a:cubicBezTo>
                  <a:pt x="2120900" y="8128000"/>
                  <a:pt x="1168400" y="7696200"/>
                  <a:pt x="596900" y="7023100"/>
                </a:cubicBezTo>
                <a:lnTo>
                  <a:pt x="0" y="7747000"/>
                </a:lnTo>
                <a:cubicBezTo>
                  <a:pt x="469900" y="8458200"/>
                  <a:pt x="1549400" y="9144000"/>
                  <a:pt x="2908300" y="9144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8" name="Freeform 34888"/>
          <p:cNvSpPr/>
          <p:nvPr/>
        </p:nvSpPr>
        <p:spPr>
          <a:xfrm rot="0" flipH="0" flipV="0">
            <a:off x="3153892" y="4240546"/>
            <a:ext cx="84010" cy="89535"/>
          </a:xfrm>
          <a:custGeom>
            <a:pathLst>
              <a:path w="5600700" h="5969000">
                <a:moveTo>
                  <a:pt x="4889500" y="4419600"/>
                </a:moveTo>
                <a:cubicBezTo>
                  <a:pt x="4521200" y="4762500"/>
                  <a:pt x="3873500" y="5016500"/>
                  <a:pt x="3136900" y="5016500"/>
                </a:cubicBezTo>
                <a:cubicBezTo>
                  <a:pt x="2019300" y="5016500"/>
                  <a:pt x="1231900" y="4381500"/>
                  <a:pt x="1143000" y="3302000"/>
                </a:cubicBezTo>
                <a:lnTo>
                  <a:pt x="5537200" y="3302000"/>
                </a:lnTo>
                <a:cubicBezTo>
                  <a:pt x="5575300" y="3124200"/>
                  <a:pt x="5600700" y="2895600"/>
                  <a:pt x="5600700" y="2616200"/>
                </a:cubicBezTo>
                <a:cubicBezTo>
                  <a:pt x="5600700" y="1041400"/>
                  <a:pt x="4419600" y="0"/>
                  <a:pt x="2946400" y="0"/>
                </a:cubicBezTo>
                <a:cubicBezTo>
                  <a:pt x="1066800" y="0"/>
                  <a:pt x="0" y="1320800"/>
                  <a:pt x="0" y="2984500"/>
                </a:cubicBezTo>
                <a:cubicBezTo>
                  <a:pt x="0" y="4787900"/>
                  <a:pt x="1206500" y="5969000"/>
                  <a:pt x="3060700" y="5969000"/>
                </a:cubicBezTo>
                <a:cubicBezTo>
                  <a:pt x="3822700" y="5969000"/>
                  <a:pt x="4648200" y="5727700"/>
                  <a:pt x="5207000" y="5219700"/>
                </a:cubicBezTo>
                <a:close/>
                <a:moveTo>
                  <a:pt x="2895600" y="952500"/>
                </a:moveTo>
                <a:cubicBezTo>
                  <a:pt x="3886200" y="952500"/>
                  <a:pt x="4495800" y="1536700"/>
                  <a:pt x="4546600" y="2476500"/>
                </a:cubicBezTo>
                <a:lnTo>
                  <a:pt x="1079500" y="2476500"/>
                </a:lnTo>
                <a:cubicBezTo>
                  <a:pt x="1193800" y="1600200"/>
                  <a:pt x="1854200" y="952500"/>
                  <a:pt x="2895600" y="952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9" name="Freeform 34889"/>
          <p:cNvSpPr/>
          <p:nvPr/>
        </p:nvSpPr>
        <p:spPr>
          <a:xfrm rot="0" flipH="0" flipV="0">
            <a:off x="3247218" y="4242451"/>
            <a:ext cx="81915" cy="86868"/>
          </a:xfrm>
          <a:custGeom>
            <a:pathLst>
              <a:path w="5461000" h="5791200">
                <a:moveTo>
                  <a:pt x="4445000" y="5715000"/>
                </a:moveTo>
                <a:lnTo>
                  <a:pt x="5461000" y="5715000"/>
                </a:lnTo>
                <a:lnTo>
                  <a:pt x="5461000" y="0"/>
                </a:lnTo>
                <a:lnTo>
                  <a:pt x="1485900" y="0"/>
                </a:lnTo>
                <a:lnTo>
                  <a:pt x="1384300" y="1778000"/>
                </a:lnTo>
                <a:cubicBezTo>
                  <a:pt x="1244600" y="4419600"/>
                  <a:pt x="431800" y="4838700"/>
                  <a:pt x="0" y="4800600"/>
                </a:cubicBezTo>
                <a:lnTo>
                  <a:pt x="76200" y="5791200"/>
                </a:lnTo>
                <a:cubicBezTo>
                  <a:pt x="1257300" y="5791200"/>
                  <a:pt x="2120900" y="5232400"/>
                  <a:pt x="2374900" y="1981200"/>
                </a:cubicBezTo>
                <a:lnTo>
                  <a:pt x="2438400" y="1016000"/>
                </a:lnTo>
                <a:lnTo>
                  <a:pt x="4445000" y="1016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0" name="Freeform 34890"/>
          <p:cNvSpPr/>
          <p:nvPr/>
        </p:nvSpPr>
        <p:spPr>
          <a:xfrm rot="0" flipH="0" flipV="0">
            <a:off x="3350469" y="4240546"/>
            <a:ext cx="68199" cy="88963"/>
          </a:xfrm>
          <a:custGeom>
            <a:pathLst>
              <a:path w="4546600" h="5930900">
                <a:moveTo>
                  <a:pt x="711200" y="1333500"/>
                </a:moveTo>
                <a:cubicBezTo>
                  <a:pt x="1168400" y="1092200"/>
                  <a:pt x="1587500" y="914400"/>
                  <a:pt x="2286000" y="914400"/>
                </a:cubicBezTo>
                <a:cubicBezTo>
                  <a:pt x="3416300" y="914400"/>
                  <a:pt x="3581400" y="1651000"/>
                  <a:pt x="3581400" y="2717800"/>
                </a:cubicBezTo>
                <a:cubicBezTo>
                  <a:pt x="3200400" y="2438400"/>
                  <a:pt x="2603500" y="2349500"/>
                  <a:pt x="2159000" y="2349500"/>
                </a:cubicBezTo>
                <a:cubicBezTo>
                  <a:pt x="927100" y="2349500"/>
                  <a:pt x="0" y="2997200"/>
                  <a:pt x="0" y="4165600"/>
                </a:cubicBezTo>
                <a:cubicBezTo>
                  <a:pt x="0" y="5270500"/>
                  <a:pt x="711200" y="5930900"/>
                  <a:pt x="1752600" y="5930900"/>
                </a:cubicBezTo>
                <a:cubicBezTo>
                  <a:pt x="2692400" y="5930900"/>
                  <a:pt x="3238500" y="5537200"/>
                  <a:pt x="3581400" y="5105400"/>
                </a:cubicBezTo>
                <a:lnTo>
                  <a:pt x="3581400" y="5842000"/>
                </a:lnTo>
                <a:lnTo>
                  <a:pt x="4546600" y="5842000"/>
                </a:lnTo>
                <a:lnTo>
                  <a:pt x="4546600" y="2336800"/>
                </a:lnTo>
                <a:cubicBezTo>
                  <a:pt x="4546600" y="850900"/>
                  <a:pt x="3975100" y="0"/>
                  <a:pt x="2349500" y="0"/>
                </a:cubicBezTo>
                <a:cubicBezTo>
                  <a:pt x="1638300" y="0"/>
                  <a:pt x="952500" y="203200"/>
                  <a:pt x="444500" y="520700"/>
                </a:cubicBezTo>
                <a:close/>
                <a:moveTo>
                  <a:pt x="2108200" y="5016500"/>
                </a:moveTo>
                <a:cubicBezTo>
                  <a:pt x="1447800" y="5016500"/>
                  <a:pt x="1079500" y="4660900"/>
                  <a:pt x="1079500" y="4114800"/>
                </a:cubicBezTo>
                <a:cubicBezTo>
                  <a:pt x="1079500" y="3454400"/>
                  <a:pt x="1689100" y="3175000"/>
                  <a:pt x="2298700" y="3175000"/>
                </a:cubicBezTo>
                <a:cubicBezTo>
                  <a:pt x="2794000" y="3175000"/>
                  <a:pt x="3225800" y="3302000"/>
                  <a:pt x="3581400" y="3556000"/>
                </a:cubicBezTo>
                <a:lnTo>
                  <a:pt x="3581400" y="4279900"/>
                </a:lnTo>
                <a:cubicBezTo>
                  <a:pt x="3289300" y="4622800"/>
                  <a:pt x="2857500" y="5016500"/>
                  <a:pt x="21082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1" name="Freeform 34891"/>
          <p:cNvSpPr/>
          <p:nvPr/>
        </p:nvSpPr>
        <p:spPr>
          <a:xfrm rot="0" flipH="0" flipV="0">
            <a:off x="3444195" y="4242451"/>
            <a:ext cx="78105" cy="85725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2" name="Freeform 34892"/>
          <p:cNvSpPr/>
          <p:nvPr/>
        </p:nvSpPr>
        <p:spPr>
          <a:xfrm rot="0" flipH="0" flipV="0">
            <a:off x="3538112" y="4242451"/>
            <a:ext cx="97917" cy="106680"/>
          </a:xfrm>
          <a:custGeom>
            <a:pathLst>
              <a:path w="6527800" h="7112000">
                <a:moveTo>
                  <a:pt x="0" y="7112000"/>
                </a:moveTo>
                <a:lnTo>
                  <a:pt x="952500" y="7112000"/>
                </a:lnTo>
                <a:lnTo>
                  <a:pt x="952500" y="5715000"/>
                </a:lnTo>
                <a:lnTo>
                  <a:pt x="5575300" y="5715000"/>
                </a:lnTo>
                <a:lnTo>
                  <a:pt x="5575300" y="7112000"/>
                </a:lnTo>
                <a:lnTo>
                  <a:pt x="6527800" y="7112000"/>
                </a:lnTo>
                <a:lnTo>
                  <a:pt x="6527800" y="4762500"/>
                </a:lnTo>
                <a:lnTo>
                  <a:pt x="5575300" y="4762500"/>
                </a:lnTo>
                <a:lnTo>
                  <a:pt x="5575300" y="0"/>
                </a:lnTo>
                <a:lnTo>
                  <a:pt x="1676400" y="0"/>
                </a:lnTo>
                <a:lnTo>
                  <a:pt x="1587500" y="1511300"/>
                </a:lnTo>
                <a:cubicBezTo>
                  <a:pt x="1485900" y="3073400"/>
                  <a:pt x="1092200" y="4279900"/>
                  <a:pt x="711200" y="4762500"/>
                </a:cubicBezTo>
                <a:lnTo>
                  <a:pt x="0" y="4762500"/>
                </a:lnTo>
                <a:close/>
                <a:moveTo>
                  <a:pt x="2565400" y="1905000"/>
                </a:moveTo>
                <a:lnTo>
                  <a:pt x="2628900" y="952500"/>
                </a:lnTo>
                <a:lnTo>
                  <a:pt x="4559300" y="952500"/>
                </a:lnTo>
                <a:lnTo>
                  <a:pt x="4559300" y="4762500"/>
                </a:lnTo>
                <a:lnTo>
                  <a:pt x="1790700" y="4762500"/>
                </a:lnTo>
                <a:cubicBezTo>
                  <a:pt x="2057400" y="4406900"/>
                  <a:pt x="2438400" y="3365500"/>
                  <a:pt x="2565400" y="190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3" name="Freeform 34893"/>
          <p:cNvSpPr/>
          <p:nvPr/>
        </p:nvSpPr>
        <p:spPr>
          <a:xfrm rot="0" flipH="0" flipV="0">
            <a:off x="3652602" y="4242451"/>
            <a:ext cx="80010" cy="85725"/>
          </a:xfrm>
          <a:custGeom>
            <a:pathLst>
              <a:path w="5334000" h="5715000">
                <a:moveTo>
                  <a:pt x="1016000" y="5715000"/>
                </a:moveTo>
                <a:lnTo>
                  <a:pt x="4318000" y="1460500"/>
                </a:lnTo>
                <a:lnTo>
                  <a:pt x="4318000" y="5715000"/>
                </a:lnTo>
                <a:lnTo>
                  <a:pt x="5334000" y="5715000"/>
                </a:lnTo>
                <a:lnTo>
                  <a:pt x="5334000" y="0"/>
                </a:lnTo>
                <a:lnTo>
                  <a:pt x="4318000" y="0"/>
                </a:lnTo>
                <a:lnTo>
                  <a:pt x="1016000" y="4254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4" name="Freeform 34894"/>
          <p:cNvSpPr/>
          <p:nvPr/>
        </p:nvSpPr>
        <p:spPr>
          <a:xfrm rot="0" flipH="0" flipV="0">
            <a:off x="3753186" y="4242451"/>
            <a:ext cx="71247" cy="85725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5" name="Freeform 34895"/>
          <p:cNvSpPr/>
          <p:nvPr/>
        </p:nvSpPr>
        <p:spPr>
          <a:xfrm rot="0" flipH="0" flipV="0">
            <a:off x="6680942" y="4193683"/>
            <a:ext cx="37147" cy="134493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19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34896" name="Picture 7971"/>
          <p:cNvPicPr>
            <a:picLocks noChangeAspect="0" noChangeArrowheads="1"/>
          </p:cNvPicPr>
          <p:nvPr/>
        </p:nvPicPr>
        <p:blipFill>
          <a:blip r:embed="rId348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34897" name="Picture 34897"/>
          <p:cNvPicPr>
            <a:picLocks noChangeAspect="0" noChangeArrowheads="1"/>
          </p:cNvPicPr>
          <p:nvPr/>
        </p:nvPicPr>
        <p:blipFill>
          <a:blip r:embed="rId348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34898" name="Picture 7973"/>
          <p:cNvPicPr>
            <a:picLocks noChangeAspect="0" noChangeArrowheads="1"/>
          </p:cNvPicPr>
          <p:nvPr/>
        </p:nvPicPr>
        <p:blipFill>
          <a:blip r:embed="rId348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34899" name="Freeform 34899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00" name="Picture 34900"/>
          <p:cNvPicPr>
            <a:picLocks noChangeAspect="0" noChangeArrowheads="1"/>
          </p:cNvPicPr>
          <p:nvPr/>
        </p:nvPicPr>
        <p:blipFill>
          <a:blip r:embed="rId349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4554" y="1010640"/>
            <a:ext cx="1626260" cy="3413912"/>
          </a:xfrm>
          <a:prstGeom prst="rect">
            <a:avLst/>
          </a:prstGeom>
          <a:noFill/>
          <a:extLst/>
        </p:spPr>
      </p:pic>
      <p:sp>
        <p:nvSpPr>
          <p:cNvPr id="34901" name="Freeform 34901"/>
          <p:cNvSpPr/>
          <p:nvPr/>
        </p:nvSpPr>
        <p:spPr>
          <a:xfrm rot="0" flipH="0" flipV="0">
            <a:off x="2287028" y="1258913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68" y="17652"/>
                  <a:pt x="20624" y="22821"/>
                </a:cubicBezTo>
                <a:cubicBezTo>
                  <a:pt x="34213" y="19557"/>
                  <a:pt x="46989" y="13308"/>
                  <a:pt x="58393" y="3530"/>
                </a:cubicBezTo>
                <a:cubicBezTo>
                  <a:pt x="54443" y="3746"/>
                  <a:pt x="50189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02" name="Freeform 34902"/>
          <p:cNvSpPr/>
          <p:nvPr/>
        </p:nvSpPr>
        <p:spPr>
          <a:xfrm rot="0" flipH="0" flipV="0">
            <a:off x="2259583" y="1259192"/>
            <a:ext cx="38023" cy="25170"/>
          </a:xfrm>
          <a:custGeom>
            <a:pathLst>
              <a:path w="38023" h="25170">
                <a:moveTo>
                  <a:pt x="0" y="21170"/>
                </a:moveTo>
                <a:cubicBezTo>
                  <a:pt x="8750" y="23836"/>
                  <a:pt x="17767" y="25170"/>
                  <a:pt x="26669" y="25170"/>
                </a:cubicBezTo>
                <a:cubicBezTo>
                  <a:pt x="30480" y="25170"/>
                  <a:pt x="34277" y="24916"/>
                  <a:pt x="38023" y="24433"/>
                </a:cubicBezTo>
                <a:cubicBezTo>
                  <a:pt x="32042" y="18465"/>
                  <a:pt x="24726" y="10045"/>
                  <a:pt x="16852" y="0"/>
                </a:cubicBezTo>
                <a:cubicBezTo>
                  <a:pt x="11684" y="7327"/>
                  <a:pt x="6248" y="14389"/>
                  <a:pt x="0" y="2117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03" name="Picture 34903"/>
          <p:cNvPicPr>
            <a:picLocks noChangeAspect="0" noChangeArrowheads="1"/>
          </p:cNvPicPr>
          <p:nvPr/>
        </p:nvPicPr>
        <p:blipFill>
          <a:blip r:embed="rId349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71700" y="11093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4904" name="Freeform 34904"/>
          <p:cNvSpPr/>
          <p:nvPr/>
        </p:nvSpPr>
        <p:spPr>
          <a:xfrm rot="0" flipH="0" flipV="0">
            <a:off x="2205799" y="1127442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512"/>
                  <a:pt x="4089" y="17386"/>
                  <a:pt x="0" y="25806"/>
                </a:cubicBezTo>
                <a:cubicBezTo>
                  <a:pt x="7341" y="24447"/>
                  <a:pt x="14948" y="23368"/>
                  <a:pt x="22275" y="22542"/>
                </a:cubicBezTo>
                <a:cubicBezTo>
                  <a:pt x="20929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05" name="Picture 34905"/>
          <p:cNvPicPr>
            <a:picLocks noChangeAspect="0" noChangeArrowheads="1"/>
          </p:cNvPicPr>
          <p:nvPr/>
        </p:nvPicPr>
        <p:blipFill>
          <a:blip r:embed="rId349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3652" y="1097369"/>
            <a:ext cx="84886" cy="151726"/>
          </a:xfrm>
          <a:prstGeom prst="rect">
            <a:avLst/>
          </a:prstGeom>
          <a:noFill/>
          <a:extLst/>
        </p:spPr>
      </p:pic>
      <p:pic>
        <p:nvPicPr>
          <p:cNvPr id="34906" name="Picture 34906"/>
          <p:cNvPicPr>
            <a:picLocks noChangeAspect="0" noChangeArrowheads="1"/>
          </p:cNvPicPr>
          <p:nvPr/>
        </p:nvPicPr>
        <p:blipFill>
          <a:blip r:embed="rId349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2007" y="1091311"/>
            <a:ext cx="81256" cy="70561"/>
          </a:xfrm>
          <a:prstGeom prst="rect">
            <a:avLst/>
          </a:prstGeom>
          <a:noFill/>
          <a:extLst/>
        </p:spPr>
      </p:pic>
      <p:sp>
        <p:nvSpPr>
          <p:cNvPr id="34907" name="Freeform 34907"/>
          <p:cNvSpPr/>
          <p:nvPr/>
        </p:nvSpPr>
        <p:spPr>
          <a:xfrm rot="0" flipH="0" flipV="0">
            <a:off x="2287028" y="1702917"/>
            <a:ext cx="58393" cy="22809"/>
          </a:xfrm>
          <a:custGeom>
            <a:pathLst>
              <a:path w="58393" h="22809">
                <a:moveTo>
                  <a:pt x="45681" y="3848"/>
                </a:moveTo>
                <a:cubicBezTo>
                  <a:pt x="32486" y="3848"/>
                  <a:pt x="16992" y="2833"/>
                  <a:pt x="0" y="0"/>
                </a:cubicBezTo>
                <a:cubicBezTo>
                  <a:pt x="7874" y="10045"/>
                  <a:pt x="15468" y="17652"/>
                  <a:pt x="20624" y="22809"/>
                </a:cubicBezTo>
                <a:cubicBezTo>
                  <a:pt x="34213" y="19557"/>
                  <a:pt x="46989" y="13296"/>
                  <a:pt x="58393" y="3531"/>
                </a:cubicBezTo>
                <a:cubicBezTo>
                  <a:pt x="54443" y="3734"/>
                  <a:pt x="50189" y="3848"/>
                  <a:pt x="45681" y="384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08" name="Freeform 34908"/>
          <p:cNvSpPr/>
          <p:nvPr/>
        </p:nvSpPr>
        <p:spPr>
          <a:xfrm rot="0" flipH="0" flipV="0">
            <a:off x="2259583" y="1703184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80" y="25170"/>
                  <a:pt x="34277" y="24929"/>
                  <a:pt x="38023" y="24434"/>
                </a:cubicBezTo>
                <a:cubicBezTo>
                  <a:pt x="32042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09" name="Picture 34909"/>
          <p:cNvPicPr>
            <a:picLocks noChangeAspect="0" noChangeArrowheads="1"/>
          </p:cNvPicPr>
          <p:nvPr/>
        </p:nvPicPr>
        <p:blipFill>
          <a:blip r:embed="rId349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71700" y="15538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4910" name="Freeform 34910"/>
          <p:cNvSpPr/>
          <p:nvPr/>
        </p:nvSpPr>
        <p:spPr>
          <a:xfrm rot="0" flipH="0" flipV="0">
            <a:off x="2205799" y="1571434"/>
            <a:ext cx="22275" cy="25819"/>
          </a:xfrm>
          <a:custGeom>
            <a:pathLst>
              <a:path w="22275" h="25819">
                <a:moveTo>
                  <a:pt x="19837" y="0"/>
                </a:moveTo>
                <a:lnTo>
                  <a:pt x="16574" y="2717"/>
                </a:lnTo>
                <a:cubicBezTo>
                  <a:pt x="9779" y="9512"/>
                  <a:pt x="4089" y="17386"/>
                  <a:pt x="0" y="25819"/>
                </a:cubicBezTo>
                <a:cubicBezTo>
                  <a:pt x="7341" y="24460"/>
                  <a:pt x="14948" y="23368"/>
                  <a:pt x="22275" y="22555"/>
                </a:cubicBezTo>
                <a:cubicBezTo>
                  <a:pt x="20929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11" name="Picture 34911"/>
          <p:cNvPicPr>
            <a:picLocks noChangeAspect="0" noChangeArrowheads="1"/>
          </p:cNvPicPr>
          <p:nvPr/>
        </p:nvPicPr>
        <p:blipFill>
          <a:blip r:embed="rId349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3652" y="1541361"/>
            <a:ext cx="84886" cy="152234"/>
          </a:xfrm>
          <a:prstGeom prst="rect">
            <a:avLst/>
          </a:prstGeom>
          <a:noFill/>
          <a:extLst/>
        </p:spPr>
      </p:pic>
      <p:pic>
        <p:nvPicPr>
          <p:cNvPr id="34912" name="Picture 34912"/>
          <p:cNvPicPr>
            <a:picLocks noChangeAspect="0" noChangeArrowheads="1"/>
          </p:cNvPicPr>
          <p:nvPr/>
        </p:nvPicPr>
        <p:blipFill>
          <a:blip r:embed="rId349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2007" y="1535303"/>
            <a:ext cx="81256" cy="70573"/>
          </a:xfrm>
          <a:prstGeom prst="rect">
            <a:avLst/>
          </a:prstGeom>
          <a:noFill/>
          <a:extLst/>
        </p:spPr>
      </p:pic>
      <p:sp>
        <p:nvSpPr>
          <p:cNvPr id="34913" name="Freeform 34913"/>
          <p:cNvSpPr/>
          <p:nvPr/>
        </p:nvSpPr>
        <p:spPr>
          <a:xfrm rot="0" flipH="0" flipV="0">
            <a:off x="2287028" y="4366920"/>
            <a:ext cx="58393" cy="22809"/>
          </a:xfrm>
          <a:custGeom>
            <a:pathLst>
              <a:path w="58393" h="22809">
                <a:moveTo>
                  <a:pt x="45681" y="3848"/>
                </a:moveTo>
                <a:cubicBezTo>
                  <a:pt x="32486" y="3848"/>
                  <a:pt x="16992" y="2833"/>
                  <a:pt x="0" y="0"/>
                </a:cubicBezTo>
                <a:cubicBezTo>
                  <a:pt x="7874" y="10045"/>
                  <a:pt x="15468" y="17652"/>
                  <a:pt x="20624" y="22809"/>
                </a:cubicBezTo>
                <a:cubicBezTo>
                  <a:pt x="34213" y="19545"/>
                  <a:pt x="46989" y="13296"/>
                  <a:pt x="58393" y="3531"/>
                </a:cubicBezTo>
                <a:cubicBezTo>
                  <a:pt x="54443" y="3734"/>
                  <a:pt x="50189" y="3848"/>
                  <a:pt x="45681" y="384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14" name="Freeform 34914"/>
          <p:cNvSpPr/>
          <p:nvPr/>
        </p:nvSpPr>
        <p:spPr>
          <a:xfrm rot="0" flipH="0" flipV="0">
            <a:off x="2259583" y="4367187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80" y="25170"/>
                  <a:pt x="34277" y="24929"/>
                  <a:pt x="38023" y="24434"/>
                </a:cubicBezTo>
                <a:cubicBezTo>
                  <a:pt x="32042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15" name="Picture 34915"/>
          <p:cNvPicPr>
            <a:picLocks noChangeAspect="0" noChangeArrowheads="1"/>
          </p:cNvPicPr>
          <p:nvPr/>
        </p:nvPicPr>
        <p:blipFill>
          <a:blip r:embed="rId349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71700" y="4220895"/>
            <a:ext cx="190500" cy="177800"/>
          </a:xfrm>
          <a:prstGeom prst="rect">
            <a:avLst/>
          </a:prstGeom>
          <a:noFill/>
          <a:extLst/>
        </p:spPr>
      </p:pic>
      <p:sp>
        <p:nvSpPr>
          <p:cNvPr id="34916" name="Freeform 34916"/>
          <p:cNvSpPr/>
          <p:nvPr/>
        </p:nvSpPr>
        <p:spPr>
          <a:xfrm rot="0" flipH="0" flipV="0">
            <a:off x="2205799" y="4235437"/>
            <a:ext cx="22275" cy="25819"/>
          </a:xfrm>
          <a:custGeom>
            <a:pathLst>
              <a:path w="22275" h="25819">
                <a:moveTo>
                  <a:pt x="19837" y="0"/>
                </a:moveTo>
                <a:lnTo>
                  <a:pt x="16574" y="2717"/>
                </a:lnTo>
                <a:cubicBezTo>
                  <a:pt x="9779" y="9512"/>
                  <a:pt x="4089" y="17386"/>
                  <a:pt x="0" y="25819"/>
                </a:cubicBezTo>
                <a:cubicBezTo>
                  <a:pt x="7341" y="24447"/>
                  <a:pt x="14948" y="23368"/>
                  <a:pt x="22275" y="22555"/>
                </a:cubicBezTo>
                <a:cubicBezTo>
                  <a:pt x="20929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17" name="Picture 34917"/>
          <p:cNvPicPr>
            <a:picLocks noChangeAspect="0" noChangeArrowheads="1"/>
          </p:cNvPicPr>
          <p:nvPr/>
        </p:nvPicPr>
        <p:blipFill>
          <a:blip r:embed="rId349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3652" y="4205363"/>
            <a:ext cx="84886" cy="155232"/>
          </a:xfrm>
          <a:prstGeom prst="rect">
            <a:avLst/>
          </a:prstGeom>
          <a:noFill/>
          <a:extLst/>
        </p:spPr>
      </p:pic>
      <p:pic>
        <p:nvPicPr>
          <p:cNvPr id="34918" name="Picture 34918"/>
          <p:cNvPicPr>
            <a:picLocks noChangeAspect="0" noChangeArrowheads="1"/>
          </p:cNvPicPr>
          <p:nvPr/>
        </p:nvPicPr>
        <p:blipFill>
          <a:blip r:embed="rId349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2007" y="4199306"/>
            <a:ext cx="81256" cy="70573"/>
          </a:xfrm>
          <a:prstGeom prst="rect">
            <a:avLst/>
          </a:prstGeom>
          <a:noFill/>
          <a:extLst/>
        </p:spPr>
      </p:pic>
      <p:sp>
        <p:nvSpPr>
          <p:cNvPr id="34919" name="Freeform 34919"/>
          <p:cNvSpPr/>
          <p:nvPr/>
        </p:nvSpPr>
        <p:spPr>
          <a:xfrm rot="0" flipH="0" flipV="0">
            <a:off x="2287028" y="3478911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68" y="17652"/>
                  <a:pt x="20624" y="22821"/>
                </a:cubicBezTo>
                <a:cubicBezTo>
                  <a:pt x="34213" y="19557"/>
                  <a:pt x="46989" y="13308"/>
                  <a:pt x="58393" y="3530"/>
                </a:cubicBezTo>
                <a:cubicBezTo>
                  <a:pt x="54443" y="3746"/>
                  <a:pt x="50189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20" name="Freeform 34920"/>
          <p:cNvSpPr/>
          <p:nvPr/>
        </p:nvSpPr>
        <p:spPr>
          <a:xfrm rot="0" flipH="0" flipV="0">
            <a:off x="2259583" y="3479190"/>
            <a:ext cx="38023" cy="25170"/>
          </a:xfrm>
          <a:custGeom>
            <a:pathLst>
              <a:path w="38023" h="25170">
                <a:moveTo>
                  <a:pt x="0" y="21170"/>
                </a:moveTo>
                <a:cubicBezTo>
                  <a:pt x="8750" y="23836"/>
                  <a:pt x="17767" y="25170"/>
                  <a:pt x="26669" y="25170"/>
                </a:cubicBezTo>
                <a:cubicBezTo>
                  <a:pt x="30480" y="25170"/>
                  <a:pt x="34277" y="24929"/>
                  <a:pt x="38023" y="24433"/>
                </a:cubicBezTo>
                <a:cubicBezTo>
                  <a:pt x="32042" y="18465"/>
                  <a:pt x="24726" y="10045"/>
                  <a:pt x="16852" y="0"/>
                </a:cubicBezTo>
                <a:cubicBezTo>
                  <a:pt x="11684" y="7327"/>
                  <a:pt x="6248" y="14389"/>
                  <a:pt x="0" y="2117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21" name="Picture 34921"/>
          <p:cNvPicPr>
            <a:picLocks noChangeAspect="0" noChangeArrowheads="1"/>
          </p:cNvPicPr>
          <p:nvPr/>
        </p:nvPicPr>
        <p:blipFill>
          <a:blip r:embed="rId349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71700" y="33318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4922" name="Freeform 34922"/>
          <p:cNvSpPr/>
          <p:nvPr/>
        </p:nvSpPr>
        <p:spPr>
          <a:xfrm rot="0" flipH="0" flipV="0">
            <a:off x="2205799" y="3347440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512"/>
                  <a:pt x="4089" y="17386"/>
                  <a:pt x="0" y="25806"/>
                </a:cubicBezTo>
                <a:cubicBezTo>
                  <a:pt x="7341" y="24447"/>
                  <a:pt x="14948" y="23368"/>
                  <a:pt x="22275" y="22555"/>
                </a:cubicBezTo>
                <a:cubicBezTo>
                  <a:pt x="20929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23" name="Picture 34923"/>
          <p:cNvPicPr>
            <a:picLocks noChangeAspect="0" noChangeArrowheads="1"/>
          </p:cNvPicPr>
          <p:nvPr/>
        </p:nvPicPr>
        <p:blipFill>
          <a:blip r:embed="rId349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3652" y="3317354"/>
            <a:ext cx="84886" cy="154241"/>
          </a:xfrm>
          <a:prstGeom prst="rect">
            <a:avLst/>
          </a:prstGeom>
          <a:noFill/>
          <a:extLst/>
        </p:spPr>
      </p:pic>
      <p:pic>
        <p:nvPicPr>
          <p:cNvPr id="34924" name="Picture 34924"/>
          <p:cNvPicPr>
            <a:picLocks noChangeAspect="0" noChangeArrowheads="1"/>
          </p:cNvPicPr>
          <p:nvPr/>
        </p:nvPicPr>
        <p:blipFill>
          <a:blip r:embed="rId349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2007" y="3311296"/>
            <a:ext cx="81256" cy="70573"/>
          </a:xfrm>
          <a:prstGeom prst="rect">
            <a:avLst/>
          </a:prstGeom>
          <a:noFill/>
          <a:extLst/>
        </p:spPr>
      </p:pic>
      <p:sp>
        <p:nvSpPr>
          <p:cNvPr id="34925" name="Freeform 34925"/>
          <p:cNvSpPr/>
          <p:nvPr/>
        </p:nvSpPr>
        <p:spPr>
          <a:xfrm rot="0" flipH="0" flipV="0">
            <a:off x="2287028" y="2590914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68" y="17652"/>
                  <a:pt x="20624" y="22808"/>
                </a:cubicBezTo>
                <a:cubicBezTo>
                  <a:pt x="34213" y="19557"/>
                  <a:pt x="46989" y="13308"/>
                  <a:pt x="58393" y="3530"/>
                </a:cubicBezTo>
                <a:cubicBezTo>
                  <a:pt x="54443" y="3734"/>
                  <a:pt x="50189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26" name="Freeform 34926"/>
          <p:cNvSpPr/>
          <p:nvPr/>
        </p:nvSpPr>
        <p:spPr>
          <a:xfrm rot="0" flipH="0" flipV="0">
            <a:off x="2259583" y="2591181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50" y="23849"/>
                  <a:pt x="17767" y="25183"/>
                  <a:pt x="26669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26" y="10058"/>
                  <a:pt x="16852" y="0"/>
                </a:cubicBezTo>
                <a:cubicBezTo>
                  <a:pt x="11684" y="7340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27" name="Picture 34927"/>
          <p:cNvPicPr>
            <a:picLocks noChangeAspect="0" noChangeArrowheads="1"/>
          </p:cNvPicPr>
          <p:nvPr/>
        </p:nvPicPr>
        <p:blipFill>
          <a:blip r:embed="rId349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71700" y="24428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4928" name="Freeform 34928"/>
          <p:cNvSpPr/>
          <p:nvPr/>
        </p:nvSpPr>
        <p:spPr>
          <a:xfrm rot="0" flipH="0" flipV="0">
            <a:off x="2205799" y="2459444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89" y="17386"/>
                  <a:pt x="0" y="25806"/>
                </a:cubicBezTo>
                <a:cubicBezTo>
                  <a:pt x="7341" y="24447"/>
                  <a:pt x="14948" y="23355"/>
                  <a:pt x="22275" y="22542"/>
                </a:cubicBezTo>
                <a:cubicBezTo>
                  <a:pt x="20929" y="15201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29" name="Picture 34929"/>
          <p:cNvPicPr>
            <a:picLocks noChangeAspect="0" noChangeArrowheads="1"/>
          </p:cNvPicPr>
          <p:nvPr/>
        </p:nvPicPr>
        <p:blipFill>
          <a:blip r:embed="rId349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3652" y="2429357"/>
            <a:ext cx="84886" cy="153238"/>
          </a:xfrm>
          <a:prstGeom prst="rect">
            <a:avLst/>
          </a:prstGeom>
          <a:noFill/>
          <a:extLst/>
        </p:spPr>
      </p:pic>
      <p:pic>
        <p:nvPicPr>
          <p:cNvPr id="34930" name="Picture 34930"/>
          <p:cNvPicPr>
            <a:picLocks noChangeAspect="0" noChangeArrowheads="1"/>
          </p:cNvPicPr>
          <p:nvPr/>
        </p:nvPicPr>
        <p:blipFill>
          <a:blip r:embed="rId349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2007" y="2423299"/>
            <a:ext cx="81256" cy="70573"/>
          </a:xfrm>
          <a:prstGeom prst="rect">
            <a:avLst/>
          </a:prstGeom>
          <a:noFill/>
          <a:extLst/>
        </p:spPr>
      </p:pic>
      <p:sp>
        <p:nvSpPr>
          <p:cNvPr id="34931" name="Freeform 34931"/>
          <p:cNvSpPr/>
          <p:nvPr/>
        </p:nvSpPr>
        <p:spPr>
          <a:xfrm rot="0" flipH="0" flipV="0">
            <a:off x="2287028" y="3922915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68" y="17652"/>
                  <a:pt x="20624" y="22808"/>
                </a:cubicBezTo>
                <a:cubicBezTo>
                  <a:pt x="34213" y="19557"/>
                  <a:pt x="46989" y="13308"/>
                  <a:pt x="58393" y="3530"/>
                </a:cubicBezTo>
                <a:cubicBezTo>
                  <a:pt x="54443" y="3734"/>
                  <a:pt x="50189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32" name="Freeform 34932"/>
          <p:cNvSpPr/>
          <p:nvPr/>
        </p:nvSpPr>
        <p:spPr>
          <a:xfrm rot="0" flipH="0" flipV="0">
            <a:off x="2259583" y="3923182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50" y="23849"/>
                  <a:pt x="17767" y="25183"/>
                  <a:pt x="26669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26" y="10058"/>
                  <a:pt x="16852" y="0"/>
                </a:cubicBezTo>
                <a:cubicBezTo>
                  <a:pt x="11684" y="7340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33" name="Picture 34933"/>
          <p:cNvPicPr>
            <a:picLocks noChangeAspect="0" noChangeArrowheads="1"/>
          </p:cNvPicPr>
          <p:nvPr/>
        </p:nvPicPr>
        <p:blipFill>
          <a:blip r:embed="rId349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71700" y="3776395"/>
            <a:ext cx="190500" cy="177800"/>
          </a:xfrm>
          <a:prstGeom prst="rect">
            <a:avLst/>
          </a:prstGeom>
          <a:noFill/>
          <a:extLst/>
        </p:spPr>
      </p:pic>
      <p:sp>
        <p:nvSpPr>
          <p:cNvPr id="34934" name="Freeform 34934"/>
          <p:cNvSpPr/>
          <p:nvPr/>
        </p:nvSpPr>
        <p:spPr>
          <a:xfrm rot="0" flipH="0" flipV="0">
            <a:off x="2205799" y="3791445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89" y="17386"/>
                  <a:pt x="0" y="25806"/>
                </a:cubicBezTo>
                <a:cubicBezTo>
                  <a:pt x="7341" y="24447"/>
                  <a:pt x="14948" y="23355"/>
                  <a:pt x="22275" y="22542"/>
                </a:cubicBezTo>
                <a:cubicBezTo>
                  <a:pt x="20929" y="15201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35" name="Picture 34935"/>
          <p:cNvPicPr>
            <a:picLocks noChangeAspect="0" noChangeArrowheads="1"/>
          </p:cNvPicPr>
          <p:nvPr/>
        </p:nvPicPr>
        <p:blipFill>
          <a:blip r:embed="rId349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3652" y="3761359"/>
            <a:ext cx="84886" cy="154736"/>
          </a:xfrm>
          <a:prstGeom prst="rect">
            <a:avLst/>
          </a:prstGeom>
          <a:noFill/>
          <a:extLst/>
        </p:spPr>
      </p:pic>
      <p:pic>
        <p:nvPicPr>
          <p:cNvPr id="34936" name="Picture 34936"/>
          <p:cNvPicPr>
            <a:picLocks noChangeAspect="0" noChangeArrowheads="1"/>
          </p:cNvPicPr>
          <p:nvPr/>
        </p:nvPicPr>
        <p:blipFill>
          <a:blip r:embed="rId349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2007" y="3755301"/>
            <a:ext cx="81256" cy="70573"/>
          </a:xfrm>
          <a:prstGeom prst="rect">
            <a:avLst/>
          </a:prstGeom>
          <a:noFill/>
          <a:extLst/>
        </p:spPr>
      </p:pic>
      <p:sp>
        <p:nvSpPr>
          <p:cNvPr id="34937" name="Freeform 34937"/>
          <p:cNvSpPr/>
          <p:nvPr/>
        </p:nvSpPr>
        <p:spPr>
          <a:xfrm rot="0" flipH="0" flipV="0">
            <a:off x="2287028" y="3034919"/>
            <a:ext cx="58393" cy="22809"/>
          </a:xfrm>
          <a:custGeom>
            <a:pathLst>
              <a:path w="58393" h="22809">
                <a:moveTo>
                  <a:pt x="45681" y="3848"/>
                </a:moveTo>
                <a:cubicBezTo>
                  <a:pt x="32486" y="3848"/>
                  <a:pt x="16992" y="2833"/>
                  <a:pt x="0" y="0"/>
                </a:cubicBezTo>
                <a:cubicBezTo>
                  <a:pt x="7874" y="10045"/>
                  <a:pt x="15468" y="17652"/>
                  <a:pt x="20624" y="22809"/>
                </a:cubicBezTo>
                <a:cubicBezTo>
                  <a:pt x="34213" y="19557"/>
                  <a:pt x="46989" y="13296"/>
                  <a:pt x="58393" y="3531"/>
                </a:cubicBezTo>
                <a:cubicBezTo>
                  <a:pt x="54443" y="3734"/>
                  <a:pt x="50189" y="3848"/>
                  <a:pt x="45681" y="384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38" name="Freeform 34938"/>
          <p:cNvSpPr/>
          <p:nvPr/>
        </p:nvSpPr>
        <p:spPr>
          <a:xfrm rot="0" flipH="0" flipV="0">
            <a:off x="2259583" y="3035185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80" y="25170"/>
                  <a:pt x="34277" y="24929"/>
                  <a:pt x="38023" y="24434"/>
                </a:cubicBezTo>
                <a:cubicBezTo>
                  <a:pt x="32042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39" name="Picture 34939"/>
          <p:cNvPicPr>
            <a:picLocks noChangeAspect="0" noChangeArrowheads="1"/>
          </p:cNvPicPr>
          <p:nvPr/>
        </p:nvPicPr>
        <p:blipFill>
          <a:blip r:embed="rId349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71700" y="28873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4940" name="Freeform 34940"/>
          <p:cNvSpPr/>
          <p:nvPr/>
        </p:nvSpPr>
        <p:spPr>
          <a:xfrm rot="0" flipH="0" flipV="0">
            <a:off x="2205799" y="2903436"/>
            <a:ext cx="22275" cy="25819"/>
          </a:xfrm>
          <a:custGeom>
            <a:pathLst>
              <a:path w="22275" h="25819">
                <a:moveTo>
                  <a:pt x="19837" y="0"/>
                </a:moveTo>
                <a:lnTo>
                  <a:pt x="16574" y="2717"/>
                </a:lnTo>
                <a:cubicBezTo>
                  <a:pt x="9779" y="9512"/>
                  <a:pt x="4089" y="17386"/>
                  <a:pt x="0" y="25819"/>
                </a:cubicBezTo>
                <a:cubicBezTo>
                  <a:pt x="7341" y="24447"/>
                  <a:pt x="14948" y="23368"/>
                  <a:pt x="22275" y="22555"/>
                </a:cubicBezTo>
                <a:cubicBezTo>
                  <a:pt x="20929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41" name="Picture 34941"/>
          <p:cNvPicPr>
            <a:picLocks noChangeAspect="0" noChangeArrowheads="1"/>
          </p:cNvPicPr>
          <p:nvPr/>
        </p:nvPicPr>
        <p:blipFill>
          <a:blip r:embed="rId349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3652" y="2873362"/>
            <a:ext cx="84886" cy="153733"/>
          </a:xfrm>
          <a:prstGeom prst="rect">
            <a:avLst/>
          </a:prstGeom>
          <a:noFill/>
          <a:extLst/>
        </p:spPr>
      </p:pic>
      <p:pic>
        <p:nvPicPr>
          <p:cNvPr id="34942" name="Picture 34942"/>
          <p:cNvPicPr>
            <a:picLocks noChangeAspect="0" noChangeArrowheads="1"/>
          </p:cNvPicPr>
          <p:nvPr/>
        </p:nvPicPr>
        <p:blipFill>
          <a:blip r:embed="rId349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2007" y="2867304"/>
            <a:ext cx="81256" cy="70573"/>
          </a:xfrm>
          <a:prstGeom prst="rect">
            <a:avLst/>
          </a:prstGeom>
          <a:noFill/>
          <a:extLst/>
        </p:spPr>
      </p:pic>
      <p:sp>
        <p:nvSpPr>
          <p:cNvPr id="34943" name="Freeform 34943"/>
          <p:cNvSpPr/>
          <p:nvPr/>
        </p:nvSpPr>
        <p:spPr>
          <a:xfrm rot="0" flipH="0" flipV="0">
            <a:off x="2287028" y="2146909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68" y="17664"/>
                  <a:pt x="20624" y="22821"/>
                </a:cubicBezTo>
                <a:cubicBezTo>
                  <a:pt x="34213" y="19557"/>
                  <a:pt x="46989" y="13308"/>
                  <a:pt x="58393" y="3530"/>
                </a:cubicBezTo>
                <a:cubicBezTo>
                  <a:pt x="54443" y="3746"/>
                  <a:pt x="50189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44" name="Freeform 34944"/>
          <p:cNvSpPr/>
          <p:nvPr/>
        </p:nvSpPr>
        <p:spPr>
          <a:xfrm rot="0" flipH="0" flipV="0">
            <a:off x="2259583" y="2147189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80" y="25170"/>
                  <a:pt x="34277" y="24929"/>
                  <a:pt x="38023" y="24434"/>
                </a:cubicBezTo>
                <a:cubicBezTo>
                  <a:pt x="32042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45" name="Picture 34945"/>
          <p:cNvPicPr>
            <a:picLocks noChangeAspect="0" noChangeArrowheads="1"/>
          </p:cNvPicPr>
          <p:nvPr/>
        </p:nvPicPr>
        <p:blipFill>
          <a:blip r:embed="rId349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71700" y="19983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4946" name="Freeform 34946"/>
          <p:cNvSpPr/>
          <p:nvPr/>
        </p:nvSpPr>
        <p:spPr>
          <a:xfrm rot="0" flipH="0" flipV="0">
            <a:off x="2205799" y="2015439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512"/>
                  <a:pt x="4089" y="17386"/>
                  <a:pt x="0" y="25806"/>
                </a:cubicBezTo>
                <a:cubicBezTo>
                  <a:pt x="7341" y="24447"/>
                  <a:pt x="14948" y="23368"/>
                  <a:pt x="22275" y="22555"/>
                </a:cubicBezTo>
                <a:cubicBezTo>
                  <a:pt x="20929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947" name="Picture 34947"/>
          <p:cNvPicPr>
            <a:picLocks noChangeAspect="0" noChangeArrowheads="1"/>
          </p:cNvPicPr>
          <p:nvPr/>
        </p:nvPicPr>
        <p:blipFill>
          <a:blip r:embed="rId349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3652" y="1985365"/>
            <a:ext cx="84886" cy="152730"/>
          </a:xfrm>
          <a:prstGeom prst="rect">
            <a:avLst/>
          </a:prstGeom>
          <a:noFill/>
          <a:extLst/>
        </p:spPr>
      </p:pic>
      <p:pic>
        <p:nvPicPr>
          <p:cNvPr id="34948" name="Picture 34948"/>
          <p:cNvPicPr>
            <a:picLocks noChangeAspect="0" noChangeArrowheads="1"/>
          </p:cNvPicPr>
          <p:nvPr/>
        </p:nvPicPr>
        <p:blipFill>
          <a:blip r:embed="rId349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2007" y="1979295"/>
            <a:ext cx="81256" cy="70573"/>
          </a:xfrm>
          <a:prstGeom prst="rect">
            <a:avLst/>
          </a:prstGeom>
          <a:noFill/>
          <a:extLst/>
        </p:spPr>
      </p:pic>
      <p:sp>
        <p:nvSpPr>
          <p:cNvPr id="34949" name="Rectangle 34949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4950" name="Freeform 34950"/>
          <p:cNvSpPr/>
          <p:nvPr/>
        </p:nvSpPr>
        <p:spPr>
          <a:xfrm rot="0" flipH="0" flipV="0">
            <a:off x="463487" y="4840732"/>
            <a:ext cx="25603" cy="80467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1" name="Freeform 34951"/>
          <p:cNvSpPr/>
          <p:nvPr/>
        </p:nvSpPr>
        <p:spPr>
          <a:xfrm rot="0" flipH="0" flipV="0">
            <a:off x="506807" y="4841189"/>
            <a:ext cx="49034" cy="81153"/>
          </a:xfrm>
          <a:custGeom>
            <a:pathLst>
              <a:path w="5448300" h="9017000">
                <a:moveTo>
                  <a:pt x="812800" y="4470400"/>
                </a:moveTo>
                <a:cubicBezTo>
                  <a:pt x="1104900" y="4356100"/>
                  <a:pt x="1676400" y="4241800"/>
                  <a:pt x="2209800" y="4241800"/>
                </a:cubicBezTo>
                <a:cubicBezTo>
                  <a:pt x="3530600" y="4241800"/>
                  <a:pt x="4368800" y="5054600"/>
                  <a:pt x="4368800" y="6121400"/>
                </a:cubicBezTo>
                <a:cubicBezTo>
                  <a:pt x="4368800" y="7213600"/>
                  <a:pt x="3594100" y="8001000"/>
                  <a:pt x="2578100" y="8001000"/>
                </a:cubicBezTo>
                <a:cubicBezTo>
                  <a:pt x="1854200" y="8001000"/>
                  <a:pt x="1016000" y="7620000"/>
                  <a:pt x="584200" y="6921500"/>
                </a:cubicBezTo>
                <a:lnTo>
                  <a:pt x="0" y="7670800"/>
                </a:lnTo>
                <a:cubicBezTo>
                  <a:pt x="533400" y="8597900"/>
                  <a:pt x="1600200" y="9017000"/>
                  <a:pt x="2552700" y="9017000"/>
                </a:cubicBezTo>
                <a:cubicBezTo>
                  <a:pt x="4127500" y="9017000"/>
                  <a:pt x="5448300" y="7924800"/>
                  <a:pt x="5448300" y="6083300"/>
                </a:cubicBezTo>
                <a:cubicBezTo>
                  <a:pt x="5448300" y="4394200"/>
                  <a:pt x="4254500" y="3327400"/>
                  <a:pt x="2641600" y="3327400"/>
                </a:cubicBezTo>
                <a:cubicBezTo>
                  <a:pt x="2387600" y="3327400"/>
                  <a:pt x="2120900" y="3365500"/>
                  <a:pt x="1930400" y="3416300"/>
                </a:cubicBezTo>
                <a:lnTo>
                  <a:pt x="2260600" y="1016000"/>
                </a:lnTo>
                <a:lnTo>
                  <a:pt x="5384800" y="1016000"/>
                </a:lnTo>
                <a:lnTo>
                  <a:pt x="5384800" y="0"/>
                </a:lnTo>
                <a:lnTo>
                  <a:pt x="1371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2" name="Freeform 34952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3" name="Freeform 34953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4" name="Freeform 34954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5" name="Freeform 34955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6" name="Freeform 34956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7" name="Freeform 34957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8" name="Freeform 34958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9" name="Freeform 34959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0" name="Freeform 34960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1" name="Freeform 34961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2" name="Freeform 34962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3" name="Freeform 34963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4" name="Freeform 34964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5" name="Freeform 34965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6" name="Freeform 34966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7" name="Freeform 34967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8" name="Freeform 34968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9" name="Freeform 34969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0" name="Freeform 34970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1" name="Freeform 34971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2" name="Freeform 34972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3" name="Freeform 34973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4" name="Freeform 34974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5" name="Freeform 34975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6" name="Freeform 34976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7" name="Freeform 34977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8" name="Freeform 34978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9" name="Freeform 34979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0" name="Freeform 34980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1" name="Freeform 34981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2" name="Freeform 34982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3" name="Freeform 34983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4" name="Freeform 34984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5" name="Freeform 34985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6" name="Freeform 34986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7" name="Freeform 34987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8" name="Freeform 34988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9" name="Freeform 34989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0" name="Freeform 34990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1" name="Freeform 34991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2" name="Freeform 34992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3" name="Freeform 34993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4" name="Freeform 34994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5" name="Rectangle 34995"/>
          <p:cNvSpPr/>
          <p:nvPr/>
        </p:nvSpPr>
        <p:spPr>
          <a:xfrm rot="0" flipH="0" flipV="0">
            <a:off x="2519997" y="1264889"/>
            <a:ext cx="1713835" cy="43180"/>
          </a:xfrm>
          <a:prstGeom prst="rect">
            <a:avLst/>
          </a:prstGeom>
        </p:spPr>
      </p:sp>
      <p:sp>
        <p:nvSpPr>
          <p:cNvPr id="34996" name="Freeform 34996"/>
          <p:cNvSpPr/>
          <p:nvPr/>
        </p:nvSpPr>
        <p:spPr>
          <a:xfrm rot="0" flipH="0" flipV="0">
            <a:off x="2543962" y="1113759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7" name="Freeform 34997"/>
          <p:cNvSpPr/>
          <p:nvPr/>
        </p:nvSpPr>
        <p:spPr>
          <a:xfrm rot="0" flipH="0" flipV="0">
            <a:off x="2720288" y="11657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8" name="Freeform 34998"/>
          <p:cNvSpPr/>
          <p:nvPr/>
        </p:nvSpPr>
        <p:spPr>
          <a:xfrm rot="0" flipH="0" flipV="0">
            <a:off x="2826877" y="1167734"/>
            <a:ext cx="117881" cy="97155"/>
          </a:xfrm>
          <a:custGeom>
            <a:pathLst>
              <a:path w="6934200" h="5715000">
                <a:moveTo>
                  <a:pt x="0" y="5715000"/>
                </a:moveTo>
                <a:lnTo>
                  <a:pt x="6934200" y="57150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9" name="Freeform 34999"/>
          <p:cNvSpPr/>
          <p:nvPr/>
        </p:nvSpPr>
        <p:spPr>
          <a:xfrm rot="0" flipH="0" flipV="0">
            <a:off x="2979022" y="11677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0" name="Freeform 35000"/>
          <p:cNvSpPr/>
          <p:nvPr/>
        </p:nvSpPr>
        <p:spPr>
          <a:xfrm rot="0" flipH="0" flipV="0">
            <a:off x="3100293" y="116773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1" name="Freeform 35001"/>
          <p:cNvSpPr/>
          <p:nvPr/>
        </p:nvSpPr>
        <p:spPr>
          <a:xfrm rot="0" flipH="0" flipV="0">
            <a:off x="3212928" y="1165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2" name="Freeform 35002"/>
          <p:cNvSpPr/>
          <p:nvPr/>
        </p:nvSpPr>
        <p:spPr>
          <a:xfrm rot="0" flipH="0" flipV="0">
            <a:off x="3335279" y="116579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3" name="Freeform 35003"/>
          <p:cNvSpPr/>
          <p:nvPr/>
        </p:nvSpPr>
        <p:spPr>
          <a:xfrm rot="0" flipH="0" flipV="0">
            <a:off x="3433664" y="11677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4" name="Freeform 35004"/>
          <p:cNvSpPr/>
          <p:nvPr/>
        </p:nvSpPr>
        <p:spPr>
          <a:xfrm rot="0" flipH="0" flipV="0">
            <a:off x="3541982" y="11657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5" name="Freeform 35005"/>
          <p:cNvSpPr/>
          <p:nvPr/>
        </p:nvSpPr>
        <p:spPr>
          <a:xfrm rot="0" flipH="0" flipV="0">
            <a:off x="3654616" y="1165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6" name="Freeform 35006"/>
          <p:cNvSpPr/>
          <p:nvPr/>
        </p:nvSpPr>
        <p:spPr>
          <a:xfrm rot="0" flipH="0" flipV="0">
            <a:off x="3776967" y="11657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7" name="Freeform 35007"/>
          <p:cNvSpPr/>
          <p:nvPr/>
        </p:nvSpPr>
        <p:spPr>
          <a:xfrm rot="0" flipH="0" flipV="0">
            <a:off x="3896942" y="116773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8" name="Freeform 35008"/>
          <p:cNvSpPr/>
          <p:nvPr/>
        </p:nvSpPr>
        <p:spPr>
          <a:xfrm rot="0" flipH="0" flipV="0">
            <a:off x="4016486" y="11677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9" name="Freeform 35009"/>
          <p:cNvSpPr/>
          <p:nvPr/>
        </p:nvSpPr>
        <p:spPr>
          <a:xfrm rot="0" flipH="0" flipV="0">
            <a:off x="4130849" y="11657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0" name="Rectangle 35010"/>
          <p:cNvSpPr/>
          <p:nvPr/>
        </p:nvSpPr>
        <p:spPr>
          <a:xfrm rot="0" flipH="0" flipV="0">
            <a:off x="2519997" y="1709384"/>
            <a:ext cx="1798835" cy="43180"/>
          </a:xfrm>
          <a:prstGeom prst="rect">
            <a:avLst/>
          </a:prstGeom>
        </p:spPr>
      </p:sp>
      <p:sp>
        <p:nvSpPr>
          <p:cNvPr id="35011" name="Freeform 35011"/>
          <p:cNvSpPr/>
          <p:nvPr/>
        </p:nvSpPr>
        <p:spPr>
          <a:xfrm rot="0" flipH="0" flipV="0">
            <a:off x="2543962" y="1558254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2" name="Freeform 35012"/>
          <p:cNvSpPr/>
          <p:nvPr/>
        </p:nvSpPr>
        <p:spPr>
          <a:xfrm rot="0" flipH="0" flipV="0">
            <a:off x="2702368" y="161028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3" name="Freeform 35013"/>
          <p:cNvSpPr/>
          <p:nvPr/>
        </p:nvSpPr>
        <p:spPr>
          <a:xfrm rot="0" flipH="0" flipV="0">
            <a:off x="2821912" y="161222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4" name="Freeform 35014"/>
          <p:cNvSpPr/>
          <p:nvPr/>
        </p:nvSpPr>
        <p:spPr>
          <a:xfrm rot="0" flipH="0" flipV="0">
            <a:off x="2936058" y="1556095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5" name="Freeform 35015"/>
          <p:cNvSpPr/>
          <p:nvPr/>
        </p:nvSpPr>
        <p:spPr>
          <a:xfrm rot="0" flipH="0" flipV="0">
            <a:off x="3056034" y="161028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6" name="Freeform 35016"/>
          <p:cNvSpPr/>
          <p:nvPr/>
        </p:nvSpPr>
        <p:spPr>
          <a:xfrm rot="0" flipH="0" flipV="0">
            <a:off x="3185293" y="161028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7" name="Freeform 35017"/>
          <p:cNvSpPr/>
          <p:nvPr/>
        </p:nvSpPr>
        <p:spPr>
          <a:xfrm rot="0" flipH="0" flipV="0">
            <a:off x="3297928" y="161028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8" name="Freeform 35018"/>
          <p:cNvSpPr/>
          <p:nvPr/>
        </p:nvSpPr>
        <p:spPr>
          <a:xfrm rot="0" flipH="0" flipV="0">
            <a:off x="3420279" y="161028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9" name="Freeform 35019"/>
          <p:cNvSpPr/>
          <p:nvPr/>
        </p:nvSpPr>
        <p:spPr>
          <a:xfrm rot="0" flipH="0" flipV="0">
            <a:off x="3518664" y="161222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0" name="Freeform 35020"/>
          <p:cNvSpPr/>
          <p:nvPr/>
        </p:nvSpPr>
        <p:spPr>
          <a:xfrm rot="0" flipH="0" flipV="0">
            <a:off x="3626981" y="161028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1" name="Freeform 35021"/>
          <p:cNvSpPr/>
          <p:nvPr/>
        </p:nvSpPr>
        <p:spPr>
          <a:xfrm rot="0" flipH="0" flipV="0">
            <a:off x="3739616" y="161028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2" name="Freeform 35022"/>
          <p:cNvSpPr/>
          <p:nvPr/>
        </p:nvSpPr>
        <p:spPr>
          <a:xfrm rot="0" flipH="0" flipV="0">
            <a:off x="3861967" y="161028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3" name="Freeform 35023"/>
          <p:cNvSpPr/>
          <p:nvPr/>
        </p:nvSpPr>
        <p:spPr>
          <a:xfrm rot="0" flipH="0" flipV="0">
            <a:off x="3981942" y="161222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4" name="Freeform 35024"/>
          <p:cNvSpPr/>
          <p:nvPr/>
        </p:nvSpPr>
        <p:spPr>
          <a:xfrm rot="0" flipH="0" flipV="0">
            <a:off x="4101486" y="161222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5" name="Freeform 35025"/>
          <p:cNvSpPr/>
          <p:nvPr/>
        </p:nvSpPr>
        <p:spPr>
          <a:xfrm rot="0" flipH="0" flipV="0">
            <a:off x="4215848" y="161028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6" name="Rectangle 35026"/>
          <p:cNvSpPr/>
          <p:nvPr/>
        </p:nvSpPr>
        <p:spPr>
          <a:xfrm rot="0" flipH="0" flipV="0">
            <a:off x="2519997" y="2153879"/>
            <a:ext cx="2929439" cy="43180"/>
          </a:xfrm>
          <a:prstGeom prst="rect">
            <a:avLst/>
          </a:prstGeom>
        </p:spPr>
      </p:sp>
      <p:sp>
        <p:nvSpPr>
          <p:cNvPr id="35027" name="Freeform 35027"/>
          <p:cNvSpPr/>
          <p:nvPr/>
        </p:nvSpPr>
        <p:spPr>
          <a:xfrm rot="0" flipH="0" flipV="0">
            <a:off x="2524531" y="200145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8" name="Freeform 35028"/>
          <p:cNvSpPr/>
          <p:nvPr/>
        </p:nvSpPr>
        <p:spPr>
          <a:xfrm rot="0" flipH="0" flipV="0">
            <a:off x="2687535" y="2056724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9" name="Freeform 35029"/>
          <p:cNvSpPr/>
          <p:nvPr/>
        </p:nvSpPr>
        <p:spPr>
          <a:xfrm rot="0" flipH="0" flipV="0">
            <a:off x="2763748" y="20547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0" name="Freeform 35030"/>
          <p:cNvSpPr/>
          <p:nvPr/>
        </p:nvSpPr>
        <p:spPr>
          <a:xfrm rot="0" flipH="0" flipV="0">
            <a:off x="2876448" y="205478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1" name="Freeform 35031"/>
          <p:cNvSpPr/>
          <p:nvPr/>
        </p:nvSpPr>
        <p:spPr>
          <a:xfrm rot="0" flipH="0" flipV="0">
            <a:off x="3005772" y="205672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2" name="Freeform 35032"/>
          <p:cNvSpPr/>
          <p:nvPr/>
        </p:nvSpPr>
        <p:spPr>
          <a:xfrm rot="0" flipH="0" flipV="0">
            <a:off x="3124301" y="205478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3" name="Freeform 35033"/>
          <p:cNvSpPr/>
          <p:nvPr/>
        </p:nvSpPr>
        <p:spPr>
          <a:xfrm rot="0" flipH="0" flipV="0">
            <a:off x="3237001" y="205478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4" name="Freeform 35034"/>
          <p:cNvSpPr/>
          <p:nvPr/>
        </p:nvSpPr>
        <p:spPr>
          <a:xfrm rot="0" flipH="0" flipV="0">
            <a:off x="3366325" y="20567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5" name="Freeform 35035"/>
          <p:cNvSpPr/>
          <p:nvPr/>
        </p:nvSpPr>
        <p:spPr>
          <a:xfrm rot="0" flipH="0" flipV="0">
            <a:off x="3500615" y="20567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6" name="Freeform 35036"/>
          <p:cNvSpPr/>
          <p:nvPr/>
        </p:nvSpPr>
        <p:spPr>
          <a:xfrm rot="0" flipH="0" flipV="0">
            <a:off x="3634689" y="2056724"/>
            <a:ext cx="117881" cy="97155"/>
          </a:xfrm>
          <a:custGeom>
            <a:pathLst>
              <a:path w="6934200" h="5715000">
                <a:moveTo>
                  <a:pt x="0" y="5715000"/>
                </a:moveTo>
                <a:lnTo>
                  <a:pt x="6934200" y="57150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7" name="Freeform 35037"/>
          <p:cNvSpPr/>
          <p:nvPr/>
        </p:nvSpPr>
        <p:spPr>
          <a:xfrm rot="0" flipH="0" flipV="0">
            <a:off x="3777183" y="205672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8" name="Freeform 35038"/>
          <p:cNvSpPr/>
          <p:nvPr/>
        </p:nvSpPr>
        <p:spPr>
          <a:xfrm rot="0" flipH="0" flipV="0">
            <a:off x="3893769" y="205478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9" name="Freeform 35039"/>
          <p:cNvSpPr/>
          <p:nvPr/>
        </p:nvSpPr>
        <p:spPr>
          <a:xfrm rot="0" flipH="0" flipV="0">
            <a:off x="4013809" y="205672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0" name="Freeform 35040"/>
          <p:cNvSpPr/>
          <p:nvPr/>
        </p:nvSpPr>
        <p:spPr>
          <a:xfrm rot="0" flipH="0" flipV="0">
            <a:off x="4133418" y="205672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1" name="Freeform 35041"/>
          <p:cNvSpPr/>
          <p:nvPr/>
        </p:nvSpPr>
        <p:spPr>
          <a:xfrm rot="0" flipH="0" flipV="0">
            <a:off x="4253026" y="20567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2" name="Freeform 35042"/>
          <p:cNvSpPr/>
          <p:nvPr/>
        </p:nvSpPr>
        <p:spPr>
          <a:xfrm rot="0" flipH="0" flipV="0">
            <a:off x="4387100" y="2006203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3" name="Freeform 35043"/>
          <p:cNvSpPr/>
          <p:nvPr/>
        </p:nvSpPr>
        <p:spPr>
          <a:xfrm rot="0" flipH="0" flipV="0">
            <a:off x="4559173" y="205672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4" name="Freeform 35044"/>
          <p:cNvSpPr/>
          <p:nvPr/>
        </p:nvSpPr>
        <p:spPr>
          <a:xfrm rot="0" flipH="0" flipV="0">
            <a:off x="4651923" y="205478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5" name="Freeform 35045"/>
          <p:cNvSpPr/>
          <p:nvPr/>
        </p:nvSpPr>
        <p:spPr>
          <a:xfrm rot="0" flipH="0" flipV="0">
            <a:off x="4781247" y="205672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6" name="Freeform 35046"/>
          <p:cNvSpPr/>
          <p:nvPr/>
        </p:nvSpPr>
        <p:spPr>
          <a:xfrm rot="0" flipH="0" flipV="0">
            <a:off x="4915537" y="205672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7" name="Freeform 35047"/>
          <p:cNvSpPr/>
          <p:nvPr/>
        </p:nvSpPr>
        <p:spPr>
          <a:xfrm rot="0" flipH="0" flipV="0">
            <a:off x="5024351" y="205672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8" name="Freeform 35048"/>
          <p:cNvSpPr/>
          <p:nvPr/>
        </p:nvSpPr>
        <p:spPr>
          <a:xfrm rot="0" flipH="0" flipV="0">
            <a:off x="5140937" y="205478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9" name="Freeform 35049"/>
          <p:cNvSpPr/>
          <p:nvPr/>
        </p:nvSpPr>
        <p:spPr>
          <a:xfrm rot="0" flipH="0" flipV="0">
            <a:off x="5260977" y="205672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0" name="Freeform 35050"/>
          <p:cNvSpPr/>
          <p:nvPr/>
        </p:nvSpPr>
        <p:spPr>
          <a:xfrm rot="0" flipH="0" flipV="0">
            <a:off x="5353793" y="205478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1" name="Rectangle 35051"/>
          <p:cNvSpPr/>
          <p:nvPr/>
        </p:nvSpPr>
        <p:spPr>
          <a:xfrm rot="0" flipH="0" flipV="0">
            <a:off x="2519997" y="2598374"/>
            <a:ext cx="3569129" cy="43180"/>
          </a:xfrm>
          <a:prstGeom prst="rect">
            <a:avLst/>
          </a:prstGeom>
        </p:spPr>
      </p:sp>
      <p:sp>
        <p:nvSpPr>
          <p:cNvPr id="35052" name="Freeform 35052"/>
          <p:cNvSpPr/>
          <p:nvPr/>
        </p:nvSpPr>
        <p:spPr>
          <a:xfrm rot="0" flipH="0" flipV="0">
            <a:off x="2531656" y="2445301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3" name="Freeform 35053"/>
          <p:cNvSpPr/>
          <p:nvPr/>
        </p:nvSpPr>
        <p:spPr>
          <a:xfrm rot="0" flipH="0" flipV="0">
            <a:off x="2704807" y="2445085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4" name="Freeform 35054"/>
          <p:cNvSpPr/>
          <p:nvPr/>
        </p:nvSpPr>
        <p:spPr>
          <a:xfrm rot="0" flipH="0" flipV="0">
            <a:off x="2824848" y="249927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5" name="Freeform 35055"/>
          <p:cNvSpPr/>
          <p:nvPr/>
        </p:nvSpPr>
        <p:spPr>
          <a:xfrm rot="0" flipH="0" flipV="0">
            <a:off x="2954172" y="249927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6" name="Freeform 35056"/>
          <p:cNvSpPr/>
          <p:nvPr/>
        </p:nvSpPr>
        <p:spPr>
          <a:xfrm rot="0" flipH="0" flipV="0">
            <a:off x="3066872" y="249927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7" name="Freeform 35057"/>
          <p:cNvSpPr/>
          <p:nvPr/>
        </p:nvSpPr>
        <p:spPr>
          <a:xfrm rot="0" flipH="0" flipV="0">
            <a:off x="3196196" y="250121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8" name="Freeform 35058"/>
          <p:cNvSpPr/>
          <p:nvPr/>
        </p:nvSpPr>
        <p:spPr>
          <a:xfrm rot="0" flipH="0" flipV="0">
            <a:off x="3315805" y="250121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9" name="Freeform 35059"/>
          <p:cNvSpPr/>
          <p:nvPr/>
        </p:nvSpPr>
        <p:spPr>
          <a:xfrm rot="0" flipH="0" flipV="0">
            <a:off x="3428504" y="249927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0" name="Freeform 35060"/>
          <p:cNvSpPr/>
          <p:nvPr/>
        </p:nvSpPr>
        <p:spPr>
          <a:xfrm rot="0" flipH="0" flipV="0">
            <a:off x="3560592" y="2534468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1" name="Freeform 35061"/>
          <p:cNvSpPr/>
          <p:nvPr/>
        </p:nvSpPr>
        <p:spPr>
          <a:xfrm rot="0" flipH="0" flipV="0">
            <a:off x="3645440" y="2501219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2" name="Freeform 35062"/>
          <p:cNvSpPr/>
          <p:nvPr/>
        </p:nvSpPr>
        <p:spPr>
          <a:xfrm rot="0" flipH="0" flipV="0">
            <a:off x="3763970" y="249927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3" name="Freeform 35063"/>
          <p:cNvSpPr/>
          <p:nvPr/>
        </p:nvSpPr>
        <p:spPr>
          <a:xfrm rot="0" flipH="0" flipV="0">
            <a:off x="3876670" y="249927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4" name="Freeform 35064"/>
          <p:cNvSpPr/>
          <p:nvPr/>
        </p:nvSpPr>
        <p:spPr>
          <a:xfrm rot="0" flipH="0" flipV="0">
            <a:off x="4005994" y="250121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5" name="Freeform 35065"/>
          <p:cNvSpPr/>
          <p:nvPr/>
        </p:nvSpPr>
        <p:spPr>
          <a:xfrm rot="0" flipH="0" flipV="0">
            <a:off x="4140283" y="250121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6" name="Freeform 35066"/>
          <p:cNvSpPr/>
          <p:nvPr/>
        </p:nvSpPr>
        <p:spPr>
          <a:xfrm rot="0" flipH="0" flipV="0">
            <a:off x="4274357" y="2501219"/>
            <a:ext cx="117881" cy="97155"/>
          </a:xfrm>
          <a:custGeom>
            <a:pathLst>
              <a:path w="6934200" h="5715000">
                <a:moveTo>
                  <a:pt x="0" y="5715000"/>
                </a:moveTo>
                <a:lnTo>
                  <a:pt x="6934200" y="57150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7" name="Freeform 35067"/>
          <p:cNvSpPr/>
          <p:nvPr/>
        </p:nvSpPr>
        <p:spPr>
          <a:xfrm rot="0" flipH="0" flipV="0">
            <a:off x="4416851" y="2501219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8" name="Freeform 35068"/>
          <p:cNvSpPr/>
          <p:nvPr/>
        </p:nvSpPr>
        <p:spPr>
          <a:xfrm rot="0" flipH="0" flipV="0">
            <a:off x="4533437" y="249927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9" name="Freeform 35069"/>
          <p:cNvSpPr/>
          <p:nvPr/>
        </p:nvSpPr>
        <p:spPr>
          <a:xfrm rot="0" flipH="0" flipV="0">
            <a:off x="4653478" y="250121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0" name="Freeform 35070"/>
          <p:cNvSpPr/>
          <p:nvPr/>
        </p:nvSpPr>
        <p:spPr>
          <a:xfrm rot="0" flipH="0" flipV="0">
            <a:off x="4773086" y="250121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1" name="Freeform 35071"/>
          <p:cNvSpPr/>
          <p:nvPr/>
        </p:nvSpPr>
        <p:spPr>
          <a:xfrm rot="0" flipH="0" flipV="0">
            <a:off x="4892695" y="250121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2" name="Freeform 35072"/>
          <p:cNvSpPr/>
          <p:nvPr/>
        </p:nvSpPr>
        <p:spPr>
          <a:xfrm rot="0" flipH="0" flipV="0">
            <a:off x="5026769" y="2450698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3" name="Freeform 35073"/>
          <p:cNvSpPr/>
          <p:nvPr/>
        </p:nvSpPr>
        <p:spPr>
          <a:xfrm rot="0" flipH="0" flipV="0">
            <a:off x="5198841" y="250121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4" name="Freeform 35074"/>
          <p:cNvSpPr/>
          <p:nvPr/>
        </p:nvSpPr>
        <p:spPr>
          <a:xfrm rot="0" flipH="0" flipV="0">
            <a:off x="5291613" y="249927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5" name="Freeform 35075"/>
          <p:cNvSpPr/>
          <p:nvPr/>
        </p:nvSpPr>
        <p:spPr>
          <a:xfrm rot="0" flipH="0" flipV="0">
            <a:off x="5420937" y="250121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6" name="Freeform 35076"/>
          <p:cNvSpPr/>
          <p:nvPr/>
        </p:nvSpPr>
        <p:spPr>
          <a:xfrm rot="0" flipH="0" flipV="0">
            <a:off x="5555227" y="2501219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7" name="Freeform 35077"/>
          <p:cNvSpPr/>
          <p:nvPr/>
        </p:nvSpPr>
        <p:spPr>
          <a:xfrm rot="0" flipH="0" flipV="0">
            <a:off x="5664041" y="2501219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8" name="Freeform 35078"/>
          <p:cNvSpPr/>
          <p:nvPr/>
        </p:nvSpPr>
        <p:spPr>
          <a:xfrm rot="0" flipH="0" flipV="0">
            <a:off x="5780627" y="249927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9" name="Freeform 35079"/>
          <p:cNvSpPr/>
          <p:nvPr/>
        </p:nvSpPr>
        <p:spPr>
          <a:xfrm rot="0" flipH="0" flipV="0">
            <a:off x="5900667" y="250121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0" name="Freeform 35080"/>
          <p:cNvSpPr/>
          <p:nvPr/>
        </p:nvSpPr>
        <p:spPr>
          <a:xfrm rot="0" flipH="0" flipV="0">
            <a:off x="5993483" y="249927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1" name="Rectangle 35081"/>
          <p:cNvSpPr/>
          <p:nvPr/>
        </p:nvSpPr>
        <p:spPr>
          <a:xfrm rot="0" flipH="0" flipV="0">
            <a:off x="2519997" y="3042869"/>
            <a:ext cx="2366091" cy="43180"/>
          </a:xfrm>
          <a:prstGeom prst="rect">
            <a:avLst/>
          </a:prstGeom>
        </p:spPr>
      </p:sp>
      <p:sp>
        <p:nvSpPr>
          <p:cNvPr id="35082" name="Freeform 35082"/>
          <p:cNvSpPr/>
          <p:nvPr/>
        </p:nvSpPr>
        <p:spPr>
          <a:xfrm rot="0" flipH="0" flipV="0">
            <a:off x="2525826" y="2891739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3" name="Freeform 35083"/>
          <p:cNvSpPr/>
          <p:nvPr/>
        </p:nvSpPr>
        <p:spPr>
          <a:xfrm rot="0" flipH="0" flipV="0">
            <a:off x="2686413" y="294377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4" name="Freeform 35084"/>
          <p:cNvSpPr/>
          <p:nvPr/>
        </p:nvSpPr>
        <p:spPr>
          <a:xfrm rot="0" flipH="0" flipV="0">
            <a:off x="2806410" y="2945714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5" name="Freeform 35085"/>
          <p:cNvSpPr/>
          <p:nvPr/>
        </p:nvSpPr>
        <p:spPr>
          <a:xfrm rot="0" flipH="0" flipV="0">
            <a:off x="2882580" y="294571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6" name="Freeform 35086"/>
          <p:cNvSpPr/>
          <p:nvPr/>
        </p:nvSpPr>
        <p:spPr>
          <a:xfrm rot="0" flipH="0" flipV="0">
            <a:off x="2979475" y="294377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7" name="Freeform 35087"/>
          <p:cNvSpPr/>
          <p:nvPr/>
        </p:nvSpPr>
        <p:spPr>
          <a:xfrm rot="0" flipH="0" flipV="0">
            <a:off x="3077883" y="294571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8" name="Freeform 35088"/>
          <p:cNvSpPr/>
          <p:nvPr/>
        </p:nvSpPr>
        <p:spPr>
          <a:xfrm rot="0" flipH="0" flipV="0">
            <a:off x="3239765" y="294571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9" name="Freeform 35089"/>
          <p:cNvSpPr/>
          <p:nvPr/>
        </p:nvSpPr>
        <p:spPr>
          <a:xfrm rot="0" flipH="0" flipV="0">
            <a:off x="3358250" y="294377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0" name="Freeform 35090"/>
          <p:cNvSpPr/>
          <p:nvPr/>
        </p:nvSpPr>
        <p:spPr>
          <a:xfrm rot="0" flipH="0" flipV="0">
            <a:off x="3470907" y="294377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1" name="Freeform 35091"/>
          <p:cNvSpPr/>
          <p:nvPr/>
        </p:nvSpPr>
        <p:spPr>
          <a:xfrm rot="0" flipH="0" flipV="0">
            <a:off x="3600188" y="294571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2" name="Freeform 35092"/>
          <p:cNvSpPr/>
          <p:nvPr/>
        </p:nvSpPr>
        <p:spPr>
          <a:xfrm rot="0" flipH="0" flipV="0">
            <a:off x="3734435" y="294571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3" name="Freeform 35093"/>
          <p:cNvSpPr/>
          <p:nvPr/>
        </p:nvSpPr>
        <p:spPr>
          <a:xfrm rot="0" flipH="0" flipV="0">
            <a:off x="3868465" y="2945714"/>
            <a:ext cx="117881" cy="97155"/>
          </a:xfrm>
          <a:custGeom>
            <a:pathLst>
              <a:path w="6934200" h="5715000">
                <a:moveTo>
                  <a:pt x="0" y="5715000"/>
                </a:moveTo>
                <a:lnTo>
                  <a:pt x="6934200" y="57150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4" name="Freeform 35094"/>
          <p:cNvSpPr/>
          <p:nvPr/>
        </p:nvSpPr>
        <p:spPr>
          <a:xfrm rot="0" flipH="0" flipV="0">
            <a:off x="4010916" y="294571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5" name="Freeform 35095"/>
          <p:cNvSpPr/>
          <p:nvPr/>
        </p:nvSpPr>
        <p:spPr>
          <a:xfrm rot="0" flipH="0" flipV="0">
            <a:off x="4127459" y="294377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6" name="Freeform 35096"/>
          <p:cNvSpPr/>
          <p:nvPr/>
        </p:nvSpPr>
        <p:spPr>
          <a:xfrm rot="0" flipH="0" flipV="0">
            <a:off x="4247456" y="294571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7" name="Freeform 35097"/>
          <p:cNvSpPr/>
          <p:nvPr/>
        </p:nvSpPr>
        <p:spPr>
          <a:xfrm rot="0" flipH="0" flipV="0">
            <a:off x="4367021" y="294571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8" name="Freeform 35098"/>
          <p:cNvSpPr/>
          <p:nvPr/>
        </p:nvSpPr>
        <p:spPr>
          <a:xfrm rot="0" flipH="0" flipV="0">
            <a:off x="4479678" y="294377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9" name="Freeform 35099"/>
          <p:cNvSpPr/>
          <p:nvPr/>
        </p:nvSpPr>
        <p:spPr>
          <a:xfrm rot="0" flipH="0" flipV="0">
            <a:off x="4602050" y="294377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0" name="Freeform 35100"/>
          <p:cNvSpPr/>
          <p:nvPr/>
        </p:nvSpPr>
        <p:spPr>
          <a:xfrm rot="0" flipH="0" flipV="0">
            <a:off x="4700457" y="294571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1" name="Freeform 35101"/>
          <p:cNvSpPr/>
          <p:nvPr/>
        </p:nvSpPr>
        <p:spPr>
          <a:xfrm rot="0" flipH="0" flipV="0">
            <a:off x="4808796" y="294571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2" name="Rectangle 35102"/>
          <p:cNvSpPr/>
          <p:nvPr/>
        </p:nvSpPr>
        <p:spPr>
          <a:xfrm rot="0" flipH="0" flipV="0">
            <a:off x="2519997" y="3487364"/>
            <a:ext cx="2409098" cy="43180"/>
          </a:xfrm>
          <a:prstGeom prst="rect">
            <a:avLst/>
          </a:prstGeom>
        </p:spPr>
      </p:sp>
      <p:sp>
        <p:nvSpPr>
          <p:cNvPr id="35103" name="Freeform 35103"/>
          <p:cNvSpPr/>
          <p:nvPr/>
        </p:nvSpPr>
        <p:spPr>
          <a:xfrm rot="0" flipH="0" flipV="0">
            <a:off x="2525826" y="3336234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4" name="Freeform 35104"/>
          <p:cNvSpPr/>
          <p:nvPr/>
        </p:nvSpPr>
        <p:spPr>
          <a:xfrm rot="0" flipH="0" flipV="0">
            <a:off x="2686413" y="338826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5" name="Freeform 35105"/>
          <p:cNvSpPr/>
          <p:nvPr/>
        </p:nvSpPr>
        <p:spPr>
          <a:xfrm rot="0" flipH="0" flipV="0">
            <a:off x="2797817" y="338826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6" name="Freeform 35106"/>
          <p:cNvSpPr/>
          <p:nvPr/>
        </p:nvSpPr>
        <p:spPr>
          <a:xfrm rot="0" flipH="0" flipV="0">
            <a:off x="2910474" y="339020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7" name="Freeform 35107"/>
          <p:cNvSpPr/>
          <p:nvPr/>
        </p:nvSpPr>
        <p:spPr>
          <a:xfrm rot="0" flipH="0" flipV="0">
            <a:off x="3022483" y="338826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8" name="Freeform 35108"/>
          <p:cNvSpPr/>
          <p:nvPr/>
        </p:nvSpPr>
        <p:spPr>
          <a:xfrm rot="0" flipH="0" flipV="0">
            <a:off x="3120890" y="3390209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9" name="Freeform 35109"/>
          <p:cNvSpPr/>
          <p:nvPr/>
        </p:nvSpPr>
        <p:spPr>
          <a:xfrm rot="0" flipH="0" flipV="0">
            <a:off x="3282772" y="3390209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0" name="Freeform 35110"/>
          <p:cNvSpPr/>
          <p:nvPr/>
        </p:nvSpPr>
        <p:spPr>
          <a:xfrm rot="0" flipH="0" flipV="0">
            <a:off x="3401258" y="338826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1" name="Freeform 35111"/>
          <p:cNvSpPr/>
          <p:nvPr/>
        </p:nvSpPr>
        <p:spPr>
          <a:xfrm rot="0" flipH="0" flipV="0">
            <a:off x="3513914" y="338826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2" name="Freeform 35112"/>
          <p:cNvSpPr/>
          <p:nvPr/>
        </p:nvSpPr>
        <p:spPr>
          <a:xfrm rot="0" flipH="0" flipV="0">
            <a:off x="3643195" y="339020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3" name="Freeform 35113"/>
          <p:cNvSpPr/>
          <p:nvPr/>
        </p:nvSpPr>
        <p:spPr>
          <a:xfrm rot="0" flipH="0" flipV="0">
            <a:off x="3777442" y="339020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4" name="Freeform 35114"/>
          <p:cNvSpPr/>
          <p:nvPr/>
        </p:nvSpPr>
        <p:spPr>
          <a:xfrm rot="0" flipH="0" flipV="0">
            <a:off x="3911473" y="3390209"/>
            <a:ext cx="117881" cy="97155"/>
          </a:xfrm>
          <a:custGeom>
            <a:pathLst>
              <a:path w="6934200" h="5715000">
                <a:moveTo>
                  <a:pt x="0" y="5715000"/>
                </a:moveTo>
                <a:lnTo>
                  <a:pt x="6934200" y="57150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5" name="Freeform 35115"/>
          <p:cNvSpPr/>
          <p:nvPr/>
        </p:nvSpPr>
        <p:spPr>
          <a:xfrm rot="0" flipH="0" flipV="0">
            <a:off x="4053923" y="3390209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6" name="Freeform 35116"/>
          <p:cNvSpPr/>
          <p:nvPr/>
        </p:nvSpPr>
        <p:spPr>
          <a:xfrm rot="0" flipH="0" flipV="0">
            <a:off x="4170466" y="338826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7" name="Freeform 35117"/>
          <p:cNvSpPr/>
          <p:nvPr/>
        </p:nvSpPr>
        <p:spPr>
          <a:xfrm rot="0" flipH="0" flipV="0">
            <a:off x="4290463" y="339020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8" name="Freeform 35118"/>
          <p:cNvSpPr/>
          <p:nvPr/>
        </p:nvSpPr>
        <p:spPr>
          <a:xfrm rot="0" flipH="0" flipV="0">
            <a:off x="4410029" y="339020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9" name="Freeform 35119"/>
          <p:cNvSpPr/>
          <p:nvPr/>
        </p:nvSpPr>
        <p:spPr>
          <a:xfrm rot="0" flipH="0" flipV="0">
            <a:off x="4522685" y="338826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0" name="Freeform 35120"/>
          <p:cNvSpPr/>
          <p:nvPr/>
        </p:nvSpPr>
        <p:spPr>
          <a:xfrm rot="0" flipH="0" flipV="0">
            <a:off x="4645058" y="338826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1" name="Freeform 35121"/>
          <p:cNvSpPr/>
          <p:nvPr/>
        </p:nvSpPr>
        <p:spPr>
          <a:xfrm rot="0" flipH="0" flipV="0">
            <a:off x="4743465" y="339020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2" name="Freeform 35122"/>
          <p:cNvSpPr/>
          <p:nvPr/>
        </p:nvSpPr>
        <p:spPr>
          <a:xfrm rot="0" flipH="0" flipV="0">
            <a:off x="4851804" y="3390209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3" name="Rectangle 35123"/>
          <p:cNvSpPr/>
          <p:nvPr/>
        </p:nvSpPr>
        <p:spPr>
          <a:xfrm rot="0" flipH="0" flipV="0">
            <a:off x="2519997" y="3931859"/>
            <a:ext cx="3440949" cy="43180"/>
          </a:xfrm>
          <a:prstGeom prst="rect">
            <a:avLst/>
          </a:prstGeom>
        </p:spPr>
      </p:sp>
      <p:sp>
        <p:nvSpPr>
          <p:cNvPr id="35124" name="Freeform 35124"/>
          <p:cNvSpPr/>
          <p:nvPr/>
        </p:nvSpPr>
        <p:spPr>
          <a:xfrm rot="0" flipH="0" flipV="0">
            <a:off x="2543962" y="3780729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5" name="Freeform 35125"/>
          <p:cNvSpPr/>
          <p:nvPr/>
        </p:nvSpPr>
        <p:spPr>
          <a:xfrm rot="0" flipH="0" flipV="0">
            <a:off x="2696150" y="383276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6" name="Freeform 35126"/>
          <p:cNvSpPr/>
          <p:nvPr/>
        </p:nvSpPr>
        <p:spPr>
          <a:xfrm rot="0" flipH="0" flipV="0">
            <a:off x="2807554" y="3780729"/>
            <a:ext cx="123063" cy="194310"/>
          </a:xfrm>
          <a:custGeom>
            <a:pathLst>
              <a:path w="7239000" h="11430000">
                <a:moveTo>
                  <a:pt x="3289300" y="11430000"/>
                </a:moveTo>
                <a:lnTo>
                  <a:pt x="3949700" y="11430000"/>
                </a:lnTo>
                <a:lnTo>
                  <a:pt x="3949700" y="9004300"/>
                </a:lnTo>
                <a:lnTo>
                  <a:pt x="4165600" y="9004300"/>
                </a:lnTo>
                <a:cubicBezTo>
                  <a:pt x="6121400" y="9004300"/>
                  <a:pt x="7239000" y="7734300"/>
                  <a:pt x="7239000" y="6032500"/>
                </a:cubicBezTo>
                <a:cubicBezTo>
                  <a:pt x="7239000" y="4356100"/>
                  <a:pt x="6019800" y="3060700"/>
                  <a:pt x="4165600" y="3060700"/>
                </a:cubicBezTo>
                <a:lnTo>
                  <a:pt x="3949700" y="3060700"/>
                </a:lnTo>
                <a:lnTo>
                  <a:pt x="3949700" y="0"/>
                </a:lnTo>
                <a:lnTo>
                  <a:pt x="3289300" y="0"/>
                </a:lnTo>
                <a:lnTo>
                  <a:pt x="3289300" y="3060700"/>
                </a:lnTo>
                <a:lnTo>
                  <a:pt x="3086100" y="3060700"/>
                </a:lnTo>
                <a:cubicBezTo>
                  <a:pt x="1143000" y="3060700"/>
                  <a:pt x="0" y="4483100"/>
                  <a:pt x="0" y="6032500"/>
                </a:cubicBezTo>
                <a:cubicBezTo>
                  <a:pt x="0" y="7734300"/>
                  <a:pt x="1155700" y="9004300"/>
                  <a:pt x="3098800" y="9004300"/>
                </a:cubicBezTo>
                <a:lnTo>
                  <a:pt x="3289300" y="9004300"/>
                </a:lnTo>
                <a:close/>
                <a:moveTo>
                  <a:pt x="698500" y="6032500"/>
                </a:moveTo>
                <a:cubicBezTo>
                  <a:pt x="698500" y="4737100"/>
                  <a:pt x="1574800" y="3683000"/>
                  <a:pt x="3073400" y="3683000"/>
                </a:cubicBezTo>
                <a:lnTo>
                  <a:pt x="3289300" y="3683000"/>
                </a:lnTo>
                <a:lnTo>
                  <a:pt x="3289300" y="8382000"/>
                </a:lnTo>
                <a:lnTo>
                  <a:pt x="3136900" y="8382000"/>
                </a:lnTo>
                <a:cubicBezTo>
                  <a:pt x="1600200" y="8382000"/>
                  <a:pt x="698500" y="7391400"/>
                  <a:pt x="698500" y="6032500"/>
                </a:cubicBezTo>
                <a:close/>
                <a:moveTo>
                  <a:pt x="4165600" y="3683000"/>
                </a:moveTo>
                <a:cubicBezTo>
                  <a:pt x="5676900" y="3683000"/>
                  <a:pt x="6540500" y="4800600"/>
                  <a:pt x="6540500" y="6032500"/>
                </a:cubicBezTo>
                <a:cubicBezTo>
                  <a:pt x="6540500" y="7404100"/>
                  <a:pt x="5664200" y="8382000"/>
                  <a:pt x="4114800" y="8382000"/>
                </a:cubicBezTo>
                <a:lnTo>
                  <a:pt x="3949700" y="8382000"/>
                </a:lnTo>
                <a:lnTo>
                  <a:pt x="3949700" y="3683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7" name="Freeform 35127"/>
          <p:cNvSpPr/>
          <p:nvPr/>
        </p:nvSpPr>
        <p:spPr>
          <a:xfrm rot="0" flipH="0" flipV="0">
            <a:off x="2939901" y="383470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8" name="Freeform 35128"/>
          <p:cNvSpPr/>
          <p:nvPr/>
        </p:nvSpPr>
        <p:spPr>
          <a:xfrm rot="0" flipH="0" flipV="0">
            <a:off x="3037920" y="383276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9" name="Freeform 35129"/>
          <p:cNvSpPr/>
          <p:nvPr/>
        </p:nvSpPr>
        <p:spPr>
          <a:xfrm rot="0" flipH="0" flipV="0">
            <a:off x="3143279" y="3834704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0" name="Freeform 35130"/>
          <p:cNvSpPr/>
          <p:nvPr/>
        </p:nvSpPr>
        <p:spPr>
          <a:xfrm rot="0" flipH="0" flipV="0">
            <a:off x="3260491" y="383470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1" name="Freeform 35131"/>
          <p:cNvSpPr/>
          <p:nvPr/>
        </p:nvSpPr>
        <p:spPr>
          <a:xfrm rot="0" flipH="0" flipV="0">
            <a:off x="3381805" y="383470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2" name="Freeform 35132"/>
          <p:cNvSpPr/>
          <p:nvPr/>
        </p:nvSpPr>
        <p:spPr>
          <a:xfrm rot="0" flipH="0" flipV="0">
            <a:off x="3516073" y="383470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3" name="Freeform 35133"/>
          <p:cNvSpPr/>
          <p:nvPr/>
        </p:nvSpPr>
        <p:spPr>
          <a:xfrm rot="0" flipH="0" flipV="0">
            <a:off x="3631342" y="383470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4" name="Freeform 35134"/>
          <p:cNvSpPr/>
          <p:nvPr/>
        </p:nvSpPr>
        <p:spPr>
          <a:xfrm rot="0" flipH="0" flipV="0">
            <a:off x="3733009" y="383276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5" name="Freeform 35135"/>
          <p:cNvSpPr/>
          <p:nvPr/>
        </p:nvSpPr>
        <p:spPr>
          <a:xfrm rot="0" flipH="0" flipV="0">
            <a:off x="3844414" y="383276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6" name="Freeform 35136"/>
          <p:cNvSpPr/>
          <p:nvPr/>
        </p:nvSpPr>
        <p:spPr>
          <a:xfrm rot="0" flipH="0" flipV="0">
            <a:off x="3957092" y="383470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7" name="Freeform 35137"/>
          <p:cNvSpPr/>
          <p:nvPr/>
        </p:nvSpPr>
        <p:spPr>
          <a:xfrm rot="0" flipH="0" flipV="0">
            <a:off x="4054010" y="383276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8" name="Freeform 35138"/>
          <p:cNvSpPr/>
          <p:nvPr/>
        </p:nvSpPr>
        <p:spPr>
          <a:xfrm rot="0" flipH="0" flipV="0">
            <a:off x="4152439" y="383470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9" name="Freeform 35139"/>
          <p:cNvSpPr/>
          <p:nvPr/>
        </p:nvSpPr>
        <p:spPr>
          <a:xfrm rot="0" flipH="0" flipV="0">
            <a:off x="4314342" y="383470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0" name="Freeform 35140"/>
          <p:cNvSpPr/>
          <p:nvPr/>
        </p:nvSpPr>
        <p:spPr>
          <a:xfrm rot="0" flipH="0" flipV="0">
            <a:off x="4432850" y="383276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1" name="Freeform 35141"/>
          <p:cNvSpPr/>
          <p:nvPr/>
        </p:nvSpPr>
        <p:spPr>
          <a:xfrm rot="0" flipH="0" flipV="0">
            <a:off x="4545527" y="383276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2" name="Freeform 35142"/>
          <p:cNvSpPr/>
          <p:nvPr/>
        </p:nvSpPr>
        <p:spPr>
          <a:xfrm rot="0" flipH="0" flipV="0">
            <a:off x="4674830" y="383470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3" name="Freeform 35143"/>
          <p:cNvSpPr/>
          <p:nvPr/>
        </p:nvSpPr>
        <p:spPr>
          <a:xfrm rot="0" flipH="0" flipV="0">
            <a:off x="4809098" y="383470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4" name="Freeform 35144"/>
          <p:cNvSpPr/>
          <p:nvPr/>
        </p:nvSpPr>
        <p:spPr>
          <a:xfrm rot="0" flipH="0" flipV="0">
            <a:off x="4943151" y="3834704"/>
            <a:ext cx="117881" cy="97155"/>
          </a:xfrm>
          <a:custGeom>
            <a:pathLst>
              <a:path w="6934200" h="5715000">
                <a:moveTo>
                  <a:pt x="0" y="5715000"/>
                </a:moveTo>
                <a:lnTo>
                  <a:pt x="6934200" y="57150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5" name="Freeform 35145"/>
          <p:cNvSpPr/>
          <p:nvPr/>
        </p:nvSpPr>
        <p:spPr>
          <a:xfrm rot="0" flipH="0" flipV="0">
            <a:off x="5085623" y="383470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6" name="Freeform 35146"/>
          <p:cNvSpPr/>
          <p:nvPr/>
        </p:nvSpPr>
        <p:spPr>
          <a:xfrm rot="0" flipH="0" flipV="0">
            <a:off x="5202187" y="383276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7" name="Freeform 35147"/>
          <p:cNvSpPr/>
          <p:nvPr/>
        </p:nvSpPr>
        <p:spPr>
          <a:xfrm rot="0" flipH="0" flipV="0">
            <a:off x="5322206" y="383470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8" name="Freeform 35148"/>
          <p:cNvSpPr/>
          <p:nvPr/>
        </p:nvSpPr>
        <p:spPr>
          <a:xfrm rot="0" flipH="0" flipV="0">
            <a:off x="5441793" y="383470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9" name="Freeform 35149"/>
          <p:cNvSpPr/>
          <p:nvPr/>
        </p:nvSpPr>
        <p:spPr>
          <a:xfrm rot="0" flipH="0" flipV="0">
            <a:off x="5554472" y="383276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0" name="Freeform 35150"/>
          <p:cNvSpPr/>
          <p:nvPr/>
        </p:nvSpPr>
        <p:spPr>
          <a:xfrm rot="0" flipH="0" flipV="0">
            <a:off x="5676865" y="383276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1" name="Freeform 35151"/>
          <p:cNvSpPr/>
          <p:nvPr/>
        </p:nvSpPr>
        <p:spPr>
          <a:xfrm rot="0" flipH="0" flipV="0">
            <a:off x="5775294" y="383470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2" name="Freeform 35152"/>
          <p:cNvSpPr/>
          <p:nvPr/>
        </p:nvSpPr>
        <p:spPr>
          <a:xfrm rot="0" flipH="0" flipV="0">
            <a:off x="5883654" y="383470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3" name="Rectangle 35153"/>
          <p:cNvSpPr/>
          <p:nvPr/>
        </p:nvSpPr>
        <p:spPr>
          <a:xfrm rot="0" flipH="0" flipV="0">
            <a:off x="2519997" y="4376354"/>
            <a:ext cx="995083" cy="43180"/>
          </a:xfrm>
          <a:prstGeom prst="rect">
            <a:avLst/>
          </a:prstGeom>
        </p:spPr>
      </p:sp>
      <p:sp>
        <p:nvSpPr>
          <p:cNvPr id="35154" name="Freeform 35154"/>
          <p:cNvSpPr/>
          <p:nvPr/>
        </p:nvSpPr>
        <p:spPr>
          <a:xfrm rot="0" flipH="0" flipV="0">
            <a:off x="2543962" y="4225224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5" name="Freeform 35155"/>
          <p:cNvSpPr/>
          <p:nvPr/>
        </p:nvSpPr>
        <p:spPr>
          <a:xfrm rot="0" flipH="0" flipV="0">
            <a:off x="2721000" y="427725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6" name="Freeform 35156"/>
          <p:cNvSpPr/>
          <p:nvPr/>
        </p:nvSpPr>
        <p:spPr>
          <a:xfrm rot="0" flipH="0" flipV="0">
            <a:off x="2821825" y="4279199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7" name="Freeform 35157"/>
          <p:cNvSpPr/>
          <p:nvPr/>
        </p:nvSpPr>
        <p:spPr>
          <a:xfrm rot="0" flipH="0" flipV="0">
            <a:off x="2950070" y="427919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8" name="Freeform 35158"/>
          <p:cNvSpPr/>
          <p:nvPr/>
        </p:nvSpPr>
        <p:spPr>
          <a:xfrm rot="0" flipH="0" flipV="0">
            <a:off x="3071406" y="4279199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9" name="Freeform 35159"/>
          <p:cNvSpPr/>
          <p:nvPr/>
        </p:nvSpPr>
        <p:spPr>
          <a:xfrm rot="0" flipH="0" flipV="0">
            <a:off x="3192094" y="427919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0" name="Freeform 35160"/>
          <p:cNvSpPr/>
          <p:nvPr/>
        </p:nvSpPr>
        <p:spPr>
          <a:xfrm rot="0" flipH="0" flipV="0">
            <a:off x="3313430" y="427919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1" name="Freeform 35161"/>
          <p:cNvSpPr/>
          <p:nvPr/>
        </p:nvSpPr>
        <p:spPr>
          <a:xfrm rot="0" flipH="0" flipV="0">
            <a:off x="3425482" y="427725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2" name="Rectangle 35162"/>
          <p:cNvSpPr/>
          <p:nvPr/>
        </p:nvSpPr>
        <p:spPr>
          <a:xfrm rot="0" flipH="0" flipV="0">
            <a:off x="2385352" y="453906"/>
            <a:ext cx="4372112" cy="47548"/>
          </a:xfrm>
          <a:prstGeom prst="rect">
            <a:avLst/>
          </a:prstGeom>
        </p:spPr>
      </p:sp>
      <p:sp>
        <p:nvSpPr>
          <p:cNvPr id="35163" name="Freeform 35163"/>
          <p:cNvSpPr/>
          <p:nvPr/>
        </p:nvSpPr>
        <p:spPr>
          <a:xfrm rot="0" flipH="0" flipV="0">
            <a:off x="2394496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4" name="Freeform 35164"/>
          <p:cNvSpPr/>
          <p:nvPr/>
        </p:nvSpPr>
        <p:spPr>
          <a:xfrm rot="0" flipH="0" flipV="0">
            <a:off x="2571432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5" name="Freeform 35165"/>
          <p:cNvSpPr/>
          <p:nvPr/>
        </p:nvSpPr>
        <p:spPr>
          <a:xfrm rot="0" flipH="0" flipV="0">
            <a:off x="2729166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6" name="Freeform 35166"/>
          <p:cNvSpPr/>
          <p:nvPr/>
        </p:nvSpPr>
        <p:spPr>
          <a:xfrm rot="0" flipH="0" flipV="0">
            <a:off x="2839580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7" name="Freeform 35167"/>
          <p:cNvSpPr/>
          <p:nvPr/>
        </p:nvSpPr>
        <p:spPr>
          <a:xfrm rot="0" flipH="0" flipV="0">
            <a:off x="3011258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8" name="Freeform 35168"/>
          <p:cNvSpPr/>
          <p:nvPr/>
        </p:nvSpPr>
        <p:spPr>
          <a:xfrm rot="0" flipH="0" flipV="0">
            <a:off x="3154819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9" name="Freeform 35169"/>
          <p:cNvSpPr/>
          <p:nvPr/>
        </p:nvSpPr>
        <p:spPr>
          <a:xfrm rot="0" flipH="0" flipV="0">
            <a:off x="3340442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0" name="Freeform 35170"/>
          <p:cNvSpPr/>
          <p:nvPr/>
        </p:nvSpPr>
        <p:spPr>
          <a:xfrm rot="0" flipH="0" flipV="0">
            <a:off x="3551646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1" name="Freeform 35171"/>
          <p:cNvSpPr/>
          <p:nvPr/>
        </p:nvSpPr>
        <p:spPr>
          <a:xfrm rot="0" flipH="0" flipV="0">
            <a:off x="3722410" y="293886"/>
            <a:ext cx="120015" cy="160020"/>
          </a:xfrm>
          <a:custGeom>
            <a:pathLst>
              <a:path w="6667500" h="8890000">
                <a:moveTo>
                  <a:pt x="6667500" y="0"/>
                </a:moveTo>
                <a:lnTo>
                  <a:pt x="4635500" y="0"/>
                </a:lnTo>
                <a:lnTo>
                  <a:pt x="4635500" y="3632200"/>
                </a:lnTo>
                <a:cubicBezTo>
                  <a:pt x="4229100" y="3924300"/>
                  <a:pt x="3784600" y="4102100"/>
                  <a:pt x="3276600" y="4102100"/>
                </a:cubicBezTo>
                <a:cubicBezTo>
                  <a:pt x="2628900" y="4102100"/>
                  <a:pt x="2032000" y="3873500"/>
                  <a:pt x="2032000" y="2565400"/>
                </a:cubicBezTo>
                <a:lnTo>
                  <a:pt x="2032000" y="0"/>
                </a:lnTo>
                <a:lnTo>
                  <a:pt x="0" y="0"/>
                </a:lnTo>
                <a:lnTo>
                  <a:pt x="0" y="3175000"/>
                </a:lnTo>
                <a:cubicBezTo>
                  <a:pt x="0" y="5334000"/>
                  <a:pt x="1447800" y="6007100"/>
                  <a:pt x="2730500" y="6007100"/>
                </a:cubicBezTo>
                <a:cubicBezTo>
                  <a:pt x="3619500" y="6007100"/>
                  <a:pt x="4267200" y="5778500"/>
                  <a:pt x="4635500" y="5486400"/>
                </a:cubicBezTo>
                <a:lnTo>
                  <a:pt x="4635500" y="8890000"/>
                </a:lnTo>
                <a:lnTo>
                  <a:pt x="666750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2" name="Freeform 35172"/>
          <p:cNvSpPr/>
          <p:nvPr/>
        </p:nvSpPr>
        <p:spPr>
          <a:xfrm rot="0" flipH="0" flipV="0">
            <a:off x="3865285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3" name="Freeform 35173"/>
          <p:cNvSpPr/>
          <p:nvPr/>
        </p:nvSpPr>
        <p:spPr>
          <a:xfrm rot="0" flipH="0" flipV="0">
            <a:off x="4036964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4" name="Freeform 35174"/>
          <p:cNvSpPr/>
          <p:nvPr/>
        </p:nvSpPr>
        <p:spPr>
          <a:xfrm rot="0" flipH="0" flipV="0">
            <a:off x="4181873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5" name="Freeform 35175"/>
          <p:cNvSpPr/>
          <p:nvPr/>
        </p:nvSpPr>
        <p:spPr>
          <a:xfrm rot="0" flipH="0" flipV="0">
            <a:off x="4339356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6" name="Freeform 35176"/>
          <p:cNvSpPr/>
          <p:nvPr/>
        </p:nvSpPr>
        <p:spPr>
          <a:xfrm rot="0" flipH="0" flipV="0">
            <a:off x="4513983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7" name="Freeform 35177"/>
          <p:cNvSpPr/>
          <p:nvPr/>
        </p:nvSpPr>
        <p:spPr>
          <a:xfrm rot="0" flipH="0" flipV="0">
            <a:off x="4696612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8" name="Freeform 35178"/>
          <p:cNvSpPr/>
          <p:nvPr/>
        </p:nvSpPr>
        <p:spPr>
          <a:xfrm rot="0" flipH="0" flipV="0">
            <a:off x="4837429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9" name="Freeform 35179"/>
          <p:cNvSpPr/>
          <p:nvPr/>
        </p:nvSpPr>
        <p:spPr>
          <a:xfrm rot="0" flipH="0" flipV="0">
            <a:off x="5039260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0" name="Freeform 35180"/>
          <p:cNvSpPr/>
          <p:nvPr/>
        </p:nvSpPr>
        <p:spPr>
          <a:xfrm rot="0" flipH="0" flipV="0">
            <a:off x="5229204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1" name="Freeform 35181"/>
          <p:cNvSpPr/>
          <p:nvPr/>
        </p:nvSpPr>
        <p:spPr>
          <a:xfrm rot="0" flipH="0" flipV="0">
            <a:off x="5401546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2" name="Freeform 35182"/>
          <p:cNvSpPr/>
          <p:nvPr/>
        </p:nvSpPr>
        <p:spPr>
          <a:xfrm rot="0" flipH="0" flipV="0">
            <a:off x="5535482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3" name="Freeform 35183"/>
          <p:cNvSpPr/>
          <p:nvPr/>
        </p:nvSpPr>
        <p:spPr>
          <a:xfrm rot="0" flipH="0" flipV="0">
            <a:off x="5737313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4" name="Freeform 35184"/>
          <p:cNvSpPr/>
          <p:nvPr/>
        </p:nvSpPr>
        <p:spPr>
          <a:xfrm rot="0" flipH="0" flipV="0">
            <a:off x="5855934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5" name="Freeform 35185"/>
          <p:cNvSpPr/>
          <p:nvPr/>
        </p:nvSpPr>
        <p:spPr>
          <a:xfrm rot="0" flipH="0" flipV="0">
            <a:off x="5966348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6" name="Freeform 35186"/>
          <p:cNvSpPr/>
          <p:nvPr/>
        </p:nvSpPr>
        <p:spPr>
          <a:xfrm rot="0" flipH="0" flipV="0">
            <a:off x="6154691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7" name="Freeform 35187"/>
          <p:cNvSpPr/>
          <p:nvPr/>
        </p:nvSpPr>
        <p:spPr>
          <a:xfrm rot="0" flipH="0" flipV="0">
            <a:off x="6365209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8" name="Freeform 35188"/>
          <p:cNvSpPr/>
          <p:nvPr/>
        </p:nvSpPr>
        <p:spPr>
          <a:xfrm rot="0" flipH="0" flipV="0">
            <a:off x="6575727" y="293886"/>
            <a:ext cx="161163" cy="160248"/>
          </a:xfrm>
          <a:custGeom>
            <a:pathLst>
              <a:path w="8953500" h="8902700">
                <a:moveTo>
                  <a:pt x="6921500" y="8890000"/>
                </a:moveTo>
                <a:lnTo>
                  <a:pt x="8953500" y="8890000"/>
                </a:lnTo>
                <a:lnTo>
                  <a:pt x="8953500" y="0"/>
                </a:lnTo>
                <a:lnTo>
                  <a:pt x="6921500" y="0"/>
                </a:lnTo>
                <a:close/>
                <a:moveTo>
                  <a:pt x="2641600" y="4635500"/>
                </a:moveTo>
                <a:cubicBezTo>
                  <a:pt x="3390900" y="4635500"/>
                  <a:pt x="3898900" y="4991100"/>
                  <a:pt x="3898900" y="5778500"/>
                </a:cubicBezTo>
                <a:cubicBezTo>
                  <a:pt x="3898900" y="66167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737100" y="8902700"/>
                  <a:pt x="6057900" y="7625358"/>
                  <a:pt x="6057900" y="5728097"/>
                </a:cubicBezTo>
                <a:cubicBezTo>
                  <a:pt x="6057900" y="3919538"/>
                  <a:pt x="5003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35189" name="Picture 7971"/>
          <p:cNvPicPr>
            <a:picLocks noChangeAspect="0" noChangeArrowheads="1"/>
          </p:cNvPicPr>
          <p:nvPr/>
        </p:nvPicPr>
        <p:blipFill>
          <a:blip r:embed="rId351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sp>
        <p:nvSpPr>
          <p:cNvPr id="35190" name="Freeform 35190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191" name="Picture 7973"/>
          <p:cNvPicPr>
            <a:picLocks noChangeAspect="0" noChangeArrowheads="1"/>
          </p:cNvPicPr>
          <p:nvPr/>
        </p:nvPicPr>
        <p:blipFill>
          <a:blip r:embed="rId351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pic>
        <p:nvPicPr>
          <p:cNvPr id="35192" name="Picture 35192"/>
          <p:cNvPicPr>
            <a:picLocks noChangeAspect="0" noChangeArrowheads="1"/>
          </p:cNvPicPr>
          <p:nvPr/>
        </p:nvPicPr>
        <p:blipFill>
          <a:blip r:embed="rId351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18489" y="2468346"/>
            <a:ext cx="964082" cy="209702"/>
          </a:xfrm>
          <a:prstGeom prst="rect">
            <a:avLst/>
          </a:prstGeom>
          <a:noFill/>
          <a:extLst/>
        </p:spPr>
      </p:pic>
      <p:pic>
        <p:nvPicPr>
          <p:cNvPr id="35193" name="Picture 35193"/>
          <p:cNvPicPr>
            <a:picLocks noChangeAspect="0" noChangeArrowheads="1"/>
          </p:cNvPicPr>
          <p:nvPr/>
        </p:nvPicPr>
        <p:blipFill>
          <a:blip r:embed="rId351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073" y="546582"/>
            <a:ext cx="1198117" cy="185318"/>
          </a:xfrm>
          <a:prstGeom prst="rect">
            <a:avLst/>
          </a:prstGeom>
          <a:noFill/>
          <a:extLst/>
        </p:spPr>
      </p:pic>
      <p:sp>
        <p:nvSpPr>
          <p:cNvPr id="35194" name="Rectangle 35194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5195" name="Freeform 35195"/>
          <p:cNvSpPr/>
          <p:nvPr/>
        </p:nvSpPr>
        <p:spPr>
          <a:xfrm rot="0" flipH="0" flipV="0">
            <a:off x="463487" y="4840732"/>
            <a:ext cx="25603" cy="80467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96" name="Freeform 35196"/>
          <p:cNvSpPr/>
          <p:nvPr/>
        </p:nvSpPr>
        <p:spPr>
          <a:xfrm rot="0" flipH="0" flipV="0">
            <a:off x="508521" y="4840046"/>
            <a:ext cx="52463" cy="82296"/>
          </a:xfrm>
          <a:custGeom>
            <a:pathLst>
              <a:path w="5829300" h="9144000">
                <a:moveTo>
                  <a:pt x="0" y="5867400"/>
                </a:moveTo>
                <a:cubicBezTo>
                  <a:pt x="0" y="7632700"/>
                  <a:pt x="1104900" y="9144000"/>
                  <a:pt x="3086100" y="9144000"/>
                </a:cubicBezTo>
                <a:cubicBezTo>
                  <a:pt x="4470400" y="9144000"/>
                  <a:pt x="5829300" y="8026400"/>
                  <a:pt x="5829300" y="6273800"/>
                </a:cubicBezTo>
                <a:cubicBezTo>
                  <a:pt x="5829300" y="4660900"/>
                  <a:pt x="4749800" y="3543300"/>
                  <a:pt x="3289300" y="3543300"/>
                </a:cubicBezTo>
                <a:cubicBezTo>
                  <a:pt x="2235200" y="3543300"/>
                  <a:pt x="1549400" y="4051300"/>
                  <a:pt x="1193800" y="4724400"/>
                </a:cubicBezTo>
                <a:cubicBezTo>
                  <a:pt x="1587500" y="2527300"/>
                  <a:pt x="3162300" y="1181100"/>
                  <a:pt x="4737100" y="774700"/>
                </a:cubicBezTo>
                <a:lnTo>
                  <a:pt x="4318000" y="0"/>
                </a:lnTo>
                <a:cubicBezTo>
                  <a:pt x="2362200" y="457200"/>
                  <a:pt x="0" y="2603500"/>
                  <a:pt x="0" y="5867400"/>
                </a:cubicBezTo>
                <a:close/>
                <a:moveTo>
                  <a:pt x="1079500" y="5867400"/>
                </a:moveTo>
                <a:cubicBezTo>
                  <a:pt x="1282700" y="5245100"/>
                  <a:pt x="1905000" y="4495800"/>
                  <a:pt x="2946400" y="4495800"/>
                </a:cubicBezTo>
                <a:cubicBezTo>
                  <a:pt x="4140200" y="4495800"/>
                  <a:pt x="4749800" y="5321300"/>
                  <a:pt x="4749800" y="6350000"/>
                </a:cubicBezTo>
                <a:cubicBezTo>
                  <a:pt x="4749800" y="7302500"/>
                  <a:pt x="4051300" y="8128000"/>
                  <a:pt x="3073400" y="8128000"/>
                </a:cubicBezTo>
                <a:cubicBezTo>
                  <a:pt x="1739900" y="8128000"/>
                  <a:pt x="1079500" y="7073900"/>
                  <a:pt x="1079500" y="586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97" name="Freeform 35197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98" name="Freeform 35198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99" name="Freeform 35199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0" name="Freeform 35200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1" name="Freeform 35201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2" name="Freeform 35202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3" name="Freeform 35203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4" name="Freeform 35204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5" name="Freeform 35205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6" name="Freeform 35206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7" name="Freeform 35207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8" name="Freeform 35208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9" name="Freeform 35209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0" name="Freeform 35210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1" name="Freeform 35211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2" name="Freeform 35212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3" name="Freeform 35213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4" name="Freeform 35214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5" name="Freeform 35215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6" name="Freeform 35216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7" name="Freeform 35217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8" name="Freeform 35218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9" name="Freeform 35219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0" name="Freeform 35220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1" name="Freeform 35221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2" name="Freeform 35222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3" name="Freeform 35223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4" name="Freeform 35224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5" name="Freeform 35225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6" name="Freeform 35226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7" name="Freeform 35227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8" name="Freeform 35228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9" name="Freeform 35229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0" name="Freeform 35230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1" name="Freeform 35231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2" name="Freeform 35232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3" name="Freeform 35233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4" name="Freeform 35234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5" name="Freeform 35235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6" name="Freeform 35236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7" name="Freeform 35237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8" name="Freeform 35238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9" name="Freeform 35239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0" name="Rectangle 35240"/>
          <p:cNvSpPr/>
          <p:nvPr/>
        </p:nvSpPr>
        <p:spPr>
          <a:xfrm rot="0" flipH="0" flipV="0">
            <a:off x="1745995" y="732090"/>
            <a:ext cx="2818423" cy="43180"/>
          </a:xfrm>
          <a:prstGeom prst="rect">
            <a:avLst/>
          </a:prstGeom>
        </p:spPr>
      </p:sp>
      <p:sp>
        <p:nvSpPr>
          <p:cNvPr id="35241" name="Freeform 35241"/>
          <p:cNvSpPr/>
          <p:nvPr/>
        </p:nvSpPr>
        <p:spPr>
          <a:xfrm rot="0" flipH="0" flipV="0">
            <a:off x="1750529" y="5796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2" name="Freeform 35242"/>
          <p:cNvSpPr/>
          <p:nvPr/>
        </p:nvSpPr>
        <p:spPr>
          <a:xfrm rot="0" flipH="0" flipV="0">
            <a:off x="1902955" y="579017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3" name="Freeform 35243"/>
          <p:cNvSpPr/>
          <p:nvPr/>
        </p:nvSpPr>
        <p:spPr>
          <a:xfrm rot="0" flipH="0" flipV="0">
            <a:off x="2127923" y="632560"/>
            <a:ext cx="84201" cy="91541"/>
          </a:xfrm>
          <a:custGeom>
            <a:pathLst>
              <a:path w="4953000" h="5384800">
                <a:moveTo>
                  <a:pt x="4495800" y="5384800"/>
                </a:moveTo>
                <a:lnTo>
                  <a:pt x="4927600" y="4978400"/>
                </a:lnTo>
                <a:lnTo>
                  <a:pt x="2971800" y="2679700"/>
                </a:lnTo>
                <a:lnTo>
                  <a:pt x="4953000" y="381000"/>
                </a:lnTo>
                <a:lnTo>
                  <a:pt x="4521200" y="0"/>
                </a:lnTo>
                <a:lnTo>
                  <a:pt x="2209800" y="2654300"/>
                </a:lnTo>
                <a:lnTo>
                  <a:pt x="2209800" y="2705100"/>
                </a:lnTo>
                <a:close/>
                <a:moveTo>
                  <a:pt x="2286000" y="5384800"/>
                </a:moveTo>
                <a:lnTo>
                  <a:pt x="2717800" y="4978400"/>
                </a:lnTo>
                <a:lnTo>
                  <a:pt x="762000" y="2679700"/>
                </a:lnTo>
                <a:lnTo>
                  <a:pt x="2743200" y="381000"/>
                </a:lnTo>
                <a:lnTo>
                  <a:pt x="2311400" y="0"/>
                </a:lnTo>
                <a:lnTo>
                  <a:pt x="0" y="2654300"/>
                </a:lnTo>
                <a:lnTo>
                  <a:pt x="0" y="27051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4" name="Freeform 35244"/>
          <p:cNvSpPr/>
          <p:nvPr/>
        </p:nvSpPr>
        <p:spPr>
          <a:xfrm rot="0" flipH="0" flipV="0">
            <a:off x="2230281" y="580960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5" name="Freeform 35245"/>
          <p:cNvSpPr/>
          <p:nvPr/>
        </p:nvSpPr>
        <p:spPr>
          <a:xfrm rot="0" flipH="0" flipV="0">
            <a:off x="2382080" y="580744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6" name="Freeform 35246"/>
          <p:cNvSpPr/>
          <p:nvPr/>
        </p:nvSpPr>
        <p:spPr>
          <a:xfrm rot="0" flipH="0" flipV="0">
            <a:off x="2477292" y="5796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7" name="Freeform 35247"/>
          <p:cNvSpPr/>
          <p:nvPr/>
        </p:nvSpPr>
        <p:spPr>
          <a:xfrm rot="0" flipH="0" flipV="0">
            <a:off x="2649170" y="580960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8" name="Freeform 35248"/>
          <p:cNvSpPr/>
          <p:nvPr/>
        </p:nvSpPr>
        <p:spPr>
          <a:xfrm rot="0" flipH="0" flipV="0">
            <a:off x="2804855" y="579017"/>
            <a:ext cx="122631" cy="155016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9" name="Freeform 35249"/>
          <p:cNvSpPr/>
          <p:nvPr/>
        </p:nvSpPr>
        <p:spPr>
          <a:xfrm rot="0" flipH="0" flipV="0">
            <a:off x="2960757" y="580960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0" name="Freeform 35250"/>
          <p:cNvSpPr/>
          <p:nvPr/>
        </p:nvSpPr>
        <p:spPr>
          <a:xfrm rot="0" flipH="0" flipV="0">
            <a:off x="3128101" y="580960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1" name="Freeform 35251"/>
          <p:cNvSpPr/>
          <p:nvPr/>
        </p:nvSpPr>
        <p:spPr>
          <a:xfrm rot="0" flipH="0" flipV="0">
            <a:off x="3296093" y="580960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2" name="Freeform 35252"/>
          <p:cNvSpPr/>
          <p:nvPr/>
        </p:nvSpPr>
        <p:spPr>
          <a:xfrm rot="0" flipH="0" flipV="0">
            <a:off x="3422200" y="580312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3" name="Freeform 35253"/>
          <p:cNvSpPr/>
          <p:nvPr/>
        </p:nvSpPr>
        <p:spPr>
          <a:xfrm rot="0" flipH="0" flipV="0">
            <a:off x="3557375" y="580960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4" name="Freeform 35254"/>
          <p:cNvSpPr/>
          <p:nvPr/>
        </p:nvSpPr>
        <p:spPr>
          <a:xfrm rot="0" flipH="0" flipV="0">
            <a:off x="3730764" y="5796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5" name="Freeform 35255"/>
          <p:cNvSpPr/>
          <p:nvPr/>
        </p:nvSpPr>
        <p:spPr>
          <a:xfrm rot="0" flipH="0" flipV="0">
            <a:off x="3864838" y="580960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6" name="Freeform 35256"/>
          <p:cNvSpPr/>
          <p:nvPr/>
        </p:nvSpPr>
        <p:spPr>
          <a:xfrm rot="0" flipH="0" flipV="0">
            <a:off x="4016637" y="580960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7" name="Freeform 35257"/>
          <p:cNvSpPr/>
          <p:nvPr/>
        </p:nvSpPr>
        <p:spPr>
          <a:xfrm rot="0" flipH="0" flipV="0">
            <a:off x="4190674" y="580960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8" name="Freeform 35258"/>
          <p:cNvSpPr/>
          <p:nvPr/>
        </p:nvSpPr>
        <p:spPr>
          <a:xfrm rot="0" flipH="0" flipV="0">
            <a:off x="4307260" y="5796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9" name="Freeform 35259"/>
          <p:cNvSpPr/>
          <p:nvPr/>
        </p:nvSpPr>
        <p:spPr>
          <a:xfrm rot="0" flipH="0" flipV="0">
            <a:off x="4469207" y="632560"/>
            <a:ext cx="84201" cy="91541"/>
          </a:xfrm>
          <a:custGeom>
            <a:pathLst>
              <a:path w="4953000" h="5384800">
                <a:moveTo>
                  <a:pt x="4953000" y="2705100"/>
                </a:moveTo>
                <a:lnTo>
                  <a:pt x="4953000" y="2654300"/>
                </a:lnTo>
                <a:lnTo>
                  <a:pt x="2641600" y="0"/>
                </a:lnTo>
                <a:lnTo>
                  <a:pt x="2209800" y="381000"/>
                </a:lnTo>
                <a:lnTo>
                  <a:pt x="4191000" y="2679700"/>
                </a:lnTo>
                <a:lnTo>
                  <a:pt x="2222500" y="4978400"/>
                </a:lnTo>
                <a:lnTo>
                  <a:pt x="2667000" y="5384800"/>
                </a:lnTo>
                <a:close/>
                <a:moveTo>
                  <a:pt x="2743200" y="2705100"/>
                </a:moveTo>
                <a:lnTo>
                  <a:pt x="2743200" y="2654300"/>
                </a:lnTo>
                <a:lnTo>
                  <a:pt x="431800" y="0"/>
                </a:lnTo>
                <a:lnTo>
                  <a:pt x="0" y="381000"/>
                </a:lnTo>
                <a:lnTo>
                  <a:pt x="1981200" y="2679700"/>
                </a:lnTo>
                <a:lnTo>
                  <a:pt x="12700" y="4978400"/>
                </a:lnTo>
                <a:lnTo>
                  <a:pt x="457200" y="5384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0" name="Rectangle 35260"/>
          <p:cNvSpPr/>
          <p:nvPr/>
        </p:nvSpPr>
        <p:spPr>
          <a:xfrm rot="0" flipH="0" flipV="0">
            <a:off x="1745995" y="1214691"/>
            <a:ext cx="6850744" cy="1008425"/>
          </a:xfrm>
          <a:prstGeom prst="rect">
            <a:avLst/>
          </a:prstGeom>
        </p:spPr>
      </p:sp>
      <p:sp>
        <p:nvSpPr>
          <p:cNvPr id="35261" name="Freeform 35261"/>
          <p:cNvSpPr/>
          <p:nvPr/>
        </p:nvSpPr>
        <p:spPr>
          <a:xfrm rot="0" flipH="0" flipV="0">
            <a:off x="1769960" y="1063561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2" name="Freeform 35262"/>
          <p:cNvSpPr/>
          <p:nvPr/>
        </p:nvSpPr>
        <p:spPr>
          <a:xfrm rot="0" flipH="0" flipV="0">
            <a:off x="1921479" y="11155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3" name="Freeform 35263"/>
          <p:cNvSpPr/>
          <p:nvPr/>
        </p:nvSpPr>
        <p:spPr>
          <a:xfrm rot="0" flipH="0" flipV="0">
            <a:off x="2028090" y="1117536"/>
            <a:ext cx="117881" cy="97155"/>
          </a:xfrm>
          <a:custGeom>
            <a:pathLst>
              <a:path w="6934200" h="5715000">
                <a:moveTo>
                  <a:pt x="0" y="5715000"/>
                </a:moveTo>
                <a:lnTo>
                  <a:pt x="6934200" y="57150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4" name="Freeform 35264"/>
          <p:cNvSpPr/>
          <p:nvPr/>
        </p:nvSpPr>
        <p:spPr>
          <a:xfrm rot="0" flipH="0" flipV="0">
            <a:off x="2172700" y="11155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5" name="Freeform 35265"/>
          <p:cNvSpPr/>
          <p:nvPr/>
        </p:nvSpPr>
        <p:spPr>
          <a:xfrm rot="0" flipH="0" flipV="0">
            <a:off x="2330048" y="11175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6" name="Freeform 35266"/>
          <p:cNvSpPr/>
          <p:nvPr/>
        </p:nvSpPr>
        <p:spPr>
          <a:xfrm rot="0" flipH="0" flipV="0">
            <a:off x="2422863" y="11155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7" name="Freeform 35267"/>
          <p:cNvSpPr/>
          <p:nvPr/>
        </p:nvSpPr>
        <p:spPr>
          <a:xfrm rot="0" flipH="0" flipV="0">
            <a:off x="2552144" y="11175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8" name="Freeform 35268"/>
          <p:cNvSpPr/>
          <p:nvPr/>
        </p:nvSpPr>
        <p:spPr>
          <a:xfrm rot="0" flipH="0" flipV="0">
            <a:off x="2686391" y="11175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9" name="Freeform 35269"/>
          <p:cNvSpPr/>
          <p:nvPr/>
        </p:nvSpPr>
        <p:spPr>
          <a:xfrm rot="0" flipH="0" flipV="0">
            <a:off x="2797320" y="11155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0" name="Freeform 35270"/>
          <p:cNvSpPr/>
          <p:nvPr/>
        </p:nvSpPr>
        <p:spPr>
          <a:xfrm rot="0" flipH="0" flipV="0">
            <a:off x="2903932" y="11175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1" name="Freeform 35271"/>
          <p:cNvSpPr/>
          <p:nvPr/>
        </p:nvSpPr>
        <p:spPr>
          <a:xfrm rot="0" flipH="0" flipV="0">
            <a:off x="3023497" y="11175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2" name="Freeform 35272"/>
          <p:cNvSpPr/>
          <p:nvPr/>
        </p:nvSpPr>
        <p:spPr>
          <a:xfrm rot="0" flipH="0" flipV="0">
            <a:off x="3136586" y="1117536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3" name="Freeform 35273"/>
          <p:cNvSpPr/>
          <p:nvPr/>
        </p:nvSpPr>
        <p:spPr>
          <a:xfrm rot="0" flipH="0" flipV="0">
            <a:off x="3291559" y="11155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4" name="Freeform 35274"/>
          <p:cNvSpPr/>
          <p:nvPr/>
        </p:nvSpPr>
        <p:spPr>
          <a:xfrm rot="0" flipH="0" flipV="0">
            <a:off x="3413715" y="1061402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5" name="Freeform 35275"/>
          <p:cNvSpPr/>
          <p:nvPr/>
        </p:nvSpPr>
        <p:spPr>
          <a:xfrm rot="0" flipH="0" flipV="0">
            <a:off x="3526587" y="1117536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6" name="Freeform 35276"/>
          <p:cNvSpPr/>
          <p:nvPr/>
        </p:nvSpPr>
        <p:spPr>
          <a:xfrm rot="0" flipH="0" flipV="0">
            <a:off x="3642483" y="11155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7" name="Freeform 35277"/>
          <p:cNvSpPr/>
          <p:nvPr/>
        </p:nvSpPr>
        <p:spPr>
          <a:xfrm rot="0" flipH="0" flipV="0">
            <a:off x="3734197" y="111753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8" name="Freeform 35278"/>
          <p:cNvSpPr/>
          <p:nvPr/>
        </p:nvSpPr>
        <p:spPr>
          <a:xfrm rot="0" flipH="0" flipV="0">
            <a:off x="3854842" y="11155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9" name="Freeform 35279"/>
          <p:cNvSpPr/>
          <p:nvPr/>
        </p:nvSpPr>
        <p:spPr>
          <a:xfrm rot="0" flipH="0" flipV="0">
            <a:off x="3954544" y="11155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0" name="Freeform 35280"/>
          <p:cNvSpPr/>
          <p:nvPr/>
        </p:nvSpPr>
        <p:spPr>
          <a:xfrm rot="0" flipH="0" flipV="0">
            <a:off x="4057508" y="11175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1" name="Freeform 35281"/>
          <p:cNvSpPr/>
          <p:nvPr/>
        </p:nvSpPr>
        <p:spPr>
          <a:xfrm rot="0" flipH="0" flipV="0">
            <a:off x="4209458" y="1061402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2" name="Freeform 35282"/>
          <p:cNvSpPr/>
          <p:nvPr/>
        </p:nvSpPr>
        <p:spPr>
          <a:xfrm rot="0" flipH="0" flipV="0">
            <a:off x="4329455" y="11155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3" name="Freeform 35283"/>
          <p:cNvSpPr/>
          <p:nvPr/>
        </p:nvSpPr>
        <p:spPr>
          <a:xfrm rot="0" flipH="0" flipV="0">
            <a:off x="4458736" y="1117536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4" name="Freeform 35284"/>
          <p:cNvSpPr/>
          <p:nvPr/>
        </p:nvSpPr>
        <p:spPr>
          <a:xfrm rot="0" flipH="0" flipV="0">
            <a:off x="4527349" y="11155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5" name="Freeform 35285"/>
          <p:cNvSpPr/>
          <p:nvPr/>
        </p:nvSpPr>
        <p:spPr>
          <a:xfrm rot="0" flipH="0" flipV="0">
            <a:off x="4619711" y="11175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6" name="Freeform 35286"/>
          <p:cNvSpPr/>
          <p:nvPr/>
        </p:nvSpPr>
        <p:spPr>
          <a:xfrm rot="0" flipH="0" flipV="0">
            <a:off x="4728049" y="11175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7" name="Freeform 35287"/>
          <p:cNvSpPr/>
          <p:nvPr/>
        </p:nvSpPr>
        <p:spPr>
          <a:xfrm rot="0" flipH="0" flipV="0">
            <a:off x="4862080" y="11175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8" name="Freeform 35288"/>
          <p:cNvSpPr/>
          <p:nvPr/>
        </p:nvSpPr>
        <p:spPr>
          <a:xfrm rot="0" flipH="0" flipV="0">
            <a:off x="5037996" y="1115593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9" name="Freeform 35289"/>
          <p:cNvSpPr/>
          <p:nvPr/>
        </p:nvSpPr>
        <p:spPr>
          <a:xfrm rot="0" flipH="0" flipV="0">
            <a:off x="5153027" y="11175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0" name="Freeform 35290"/>
          <p:cNvSpPr/>
          <p:nvPr/>
        </p:nvSpPr>
        <p:spPr>
          <a:xfrm rot="0" flipH="0" flipV="0">
            <a:off x="5245821" y="11155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1" name="Freeform 35291"/>
          <p:cNvSpPr/>
          <p:nvPr/>
        </p:nvSpPr>
        <p:spPr>
          <a:xfrm rot="0" flipH="0" flipV="0">
            <a:off x="5358478" y="11175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2" name="Freeform 35292"/>
          <p:cNvSpPr/>
          <p:nvPr/>
        </p:nvSpPr>
        <p:spPr>
          <a:xfrm rot="0" flipH="0" flipV="0">
            <a:off x="5470055" y="11155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3" name="Freeform 35293"/>
          <p:cNvSpPr/>
          <p:nvPr/>
        </p:nvSpPr>
        <p:spPr>
          <a:xfrm rot="0" flipH="0" flipV="0">
            <a:off x="5599336" y="111559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4" name="Freeform 35294"/>
          <p:cNvSpPr/>
          <p:nvPr/>
        </p:nvSpPr>
        <p:spPr>
          <a:xfrm rot="0" flipH="0" flipV="0">
            <a:off x="5700787" y="11175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5" name="Freeform 35295"/>
          <p:cNvSpPr/>
          <p:nvPr/>
        </p:nvSpPr>
        <p:spPr>
          <a:xfrm rot="0" flipH="0" flipV="0">
            <a:off x="5809125" y="11175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6" name="Freeform 35296"/>
          <p:cNvSpPr/>
          <p:nvPr/>
        </p:nvSpPr>
        <p:spPr>
          <a:xfrm rot="0" flipH="0" flipV="0">
            <a:off x="5928691" y="11175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7" name="Freeform 35297"/>
          <p:cNvSpPr/>
          <p:nvPr/>
        </p:nvSpPr>
        <p:spPr>
          <a:xfrm rot="0" flipH="0" flipV="0">
            <a:off x="6062721" y="11175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8" name="Freeform 35298"/>
          <p:cNvSpPr/>
          <p:nvPr/>
        </p:nvSpPr>
        <p:spPr>
          <a:xfrm rot="0" flipH="0" flipV="0">
            <a:off x="6240796" y="11155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9" name="Freeform 35299"/>
          <p:cNvSpPr/>
          <p:nvPr/>
        </p:nvSpPr>
        <p:spPr>
          <a:xfrm rot="0" flipH="0" flipV="0">
            <a:off x="6370076" y="11175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0" name="Freeform 35300"/>
          <p:cNvSpPr/>
          <p:nvPr/>
        </p:nvSpPr>
        <p:spPr>
          <a:xfrm rot="0" flipH="0" flipV="0">
            <a:off x="6488563" y="11175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1" name="Freeform 35301"/>
          <p:cNvSpPr/>
          <p:nvPr/>
        </p:nvSpPr>
        <p:spPr>
          <a:xfrm rot="0" flipH="0" flipV="0">
            <a:off x="6608344" y="11175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2" name="Freeform 35302"/>
          <p:cNvSpPr/>
          <p:nvPr/>
        </p:nvSpPr>
        <p:spPr>
          <a:xfrm rot="0" flipH="0" flipV="0">
            <a:off x="6706319" y="11155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3" name="Freeform 35303"/>
          <p:cNvSpPr/>
          <p:nvPr/>
        </p:nvSpPr>
        <p:spPr>
          <a:xfrm rot="0" flipH="0" flipV="0">
            <a:off x="6835601" y="11175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4" name="Freeform 35304"/>
          <p:cNvSpPr/>
          <p:nvPr/>
        </p:nvSpPr>
        <p:spPr>
          <a:xfrm rot="0" flipH="0" flipV="0">
            <a:off x="7013222" y="1151432"/>
            <a:ext cx="86791" cy="9931"/>
          </a:xfrm>
          <a:custGeom>
            <a:pathLst>
              <a:path w="5105400" h="584200">
                <a:moveTo>
                  <a:pt x="0" y="584200"/>
                </a:moveTo>
                <a:lnTo>
                  <a:pt x="5105400" y="584200"/>
                </a:lnTo>
                <a:lnTo>
                  <a:pt x="510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5" name="Freeform 35305"/>
          <p:cNvSpPr/>
          <p:nvPr/>
        </p:nvSpPr>
        <p:spPr>
          <a:xfrm rot="0" flipH="0" flipV="0">
            <a:off x="7177522" y="11175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6" name="Freeform 35306"/>
          <p:cNvSpPr/>
          <p:nvPr/>
        </p:nvSpPr>
        <p:spPr>
          <a:xfrm rot="0" flipH="0" flipV="0">
            <a:off x="7311768" y="11175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7" name="Freeform 35307"/>
          <p:cNvSpPr/>
          <p:nvPr/>
        </p:nvSpPr>
        <p:spPr>
          <a:xfrm rot="0" flipH="0" flipV="0">
            <a:off x="7489627" y="11155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8" name="Freeform 35308"/>
          <p:cNvSpPr/>
          <p:nvPr/>
        </p:nvSpPr>
        <p:spPr>
          <a:xfrm rot="0" flipH="0" flipV="0">
            <a:off x="7611998" y="11155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9" name="Freeform 35309"/>
          <p:cNvSpPr/>
          <p:nvPr/>
        </p:nvSpPr>
        <p:spPr>
          <a:xfrm rot="0" flipH="0" flipV="0">
            <a:off x="7710621" y="111753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0" name="Freeform 35310"/>
          <p:cNvSpPr/>
          <p:nvPr/>
        </p:nvSpPr>
        <p:spPr>
          <a:xfrm rot="0" flipH="0" flipV="0">
            <a:off x="7828459" y="1117536"/>
            <a:ext cx="134073" cy="121767"/>
          </a:xfrm>
          <a:custGeom>
            <a:pathLst>
              <a:path w="7886700" h="7162800">
                <a:moveTo>
                  <a:pt x="0" y="5715000"/>
                </a:moveTo>
                <a:lnTo>
                  <a:pt x="7264400" y="5715000"/>
                </a:lnTo>
                <a:lnTo>
                  <a:pt x="7264400" y="7162800"/>
                </a:lnTo>
                <a:lnTo>
                  <a:pt x="7886700" y="7162800"/>
                </a:lnTo>
                <a:lnTo>
                  <a:pt x="7886700" y="5092700"/>
                </a:lnTo>
                <a:lnTo>
                  <a:pt x="6934200" y="50927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1" name="Freeform 35311"/>
          <p:cNvSpPr/>
          <p:nvPr/>
        </p:nvSpPr>
        <p:spPr>
          <a:xfrm rot="0" flipH="0" flipV="0">
            <a:off x="7976308" y="11155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2" name="Freeform 35312"/>
          <p:cNvSpPr/>
          <p:nvPr/>
        </p:nvSpPr>
        <p:spPr>
          <a:xfrm rot="0" flipH="0" flipV="0">
            <a:off x="8087713" y="11155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3" name="Freeform 35313"/>
          <p:cNvSpPr/>
          <p:nvPr/>
        </p:nvSpPr>
        <p:spPr>
          <a:xfrm rot="0" flipH="0" flipV="0">
            <a:off x="8186120" y="11175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4" name="Freeform 35314"/>
          <p:cNvSpPr/>
          <p:nvPr/>
        </p:nvSpPr>
        <p:spPr>
          <a:xfrm rot="0" flipH="0" flipV="0">
            <a:off x="8292774" y="1150785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5" name="Freeform 35315"/>
          <p:cNvSpPr/>
          <p:nvPr/>
        </p:nvSpPr>
        <p:spPr>
          <a:xfrm rot="0" flipH="0" flipV="0">
            <a:off x="1763052" y="135863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6" name="Freeform 35316"/>
          <p:cNvSpPr/>
          <p:nvPr/>
        </p:nvSpPr>
        <p:spPr>
          <a:xfrm rot="0" flipH="0" flipV="0">
            <a:off x="1857162" y="1358848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7" name="Freeform 35317"/>
          <p:cNvSpPr/>
          <p:nvPr/>
        </p:nvSpPr>
        <p:spPr>
          <a:xfrm rot="0" flipH="0" flipV="0">
            <a:off x="1972431" y="1358848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8" name="Freeform 35318"/>
          <p:cNvSpPr/>
          <p:nvPr/>
        </p:nvSpPr>
        <p:spPr>
          <a:xfrm rot="0" flipH="0" flipV="0">
            <a:off x="2076689" y="135690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9" name="Freeform 35319"/>
          <p:cNvSpPr/>
          <p:nvPr/>
        </p:nvSpPr>
        <p:spPr>
          <a:xfrm rot="0" flipH="0" flipV="0">
            <a:off x="2196708" y="135884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0" name="Freeform 35320"/>
          <p:cNvSpPr/>
          <p:nvPr/>
        </p:nvSpPr>
        <p:spPr>
          <a:xfrm rot="0" flipH="0" flipV="0">
            <a:off x="2372969" y="1356905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1" name="Freeform 35321"/>
          <p:cNvSpPr/>
          <p:nvPr/>
        </p:nvSpPr>
        <p:spPr>
          <a:xfrm rot="0" flipH="0" flipV="0">
            <a:off x="2472477" y="135690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2" name="Freeform 35322"/>
          <p:cNvSpPr/>
          <p:nvPr/>
        </p:nvSpPr>
        <p:spPr>
          <a:xfrm rot="0" flipH="0" flipV="0">
            <a:off x="2579110" y="135690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3" name="Freeform 35323"/>
          <p:cNvSpPr/>
          <p:nvPr/>
        </p:nvSpPr>
        <p:spPr>
          <a:xfrm rot="0" flipH="0" flipV="0">
            <a:off x="2680778" y="1358848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4" name="Freeform 35324"/>
          <p:cNvSpPr/>
          <p:nvPr/>
        </p:nvSpPr>
        <p:spPr>
          <a:xfrm rot="0" flipH="0" flipV="0">
            <a:off x="2791513" y="1302714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5" name="Freeform 35325"/>
          <p:cNvSpPr/>
          <p:nvPr/>
        </p:nvSpPr>
        <p:spPr>
          <a:xfrm rot="0" flipH="0" flipV="0">
            <a:off x="2911532" y="135690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6" name="Freeform 35326"/>
          <p:cNvSpPr/>
          <p:nvPr/>
        </p:nvSpPr>
        <p:spPr>
          <a:xfrm rot="0" flipH="0" flipV="0">
            <a:off x="3014732" y="1358848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7" name="Freeform 35327"/>
          <p:cNvSpPr/>
          <p:nvPr/>
        </p:nvSpPr>
        <p:spPr>
          <a:xfrm rot="0" flipH="0" flipV="0">
            <a:off x="3168647" y="135884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8" name="Freeform 35328"/>
          <p:cNvSpPr/>
          <p:nvPr/>
        </p:nvSpPr>
        <p:spPr>
          <a:xfrm rot="0" flipH="0" flipV="0">
            <a:off x="3288234" y="135884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9" name="Freeform 35329"/>
          <p:cNvSpPr/>
          <p:nvPr/>
        </p:nvSpPr>
        <p:spPr>
          <a:xfrm rot="0" flipH="0" flipV="0">
            <a:off x="3415378" y="135690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0" name="Freeform 35330"/>
          <p:cNvSpPr/>
          <p:nvPr/>
        </p:nvSpPr>
        <p:spPr>
          <a:xfrm rot="0" flipH="0" flipV="0">
            <a:off x="3585593" y="1358848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1" name="Freeform 35331"/>
          <p:cNvSpPr/>
          <p:nvPr/>
        </p:nvSpPr>
        <p:spPr>
          <a:xfrm rot="0" flipH="0" flipV="0">
            <a:off x="3697192" y="135690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2" name="Freeform 35332"/>
          <p:cNvSpPr/>
          <p:nvPr/>
        </p:nvSpPr>
        <p:spPr>
          <a:xfrm rot="0" flipH="0" flipV="0">
            <a:off x="3819586" y="135690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3" name="Freeform 35333"/>
          <p:cNvSpPr/>
          <p:nvPr/>
        </p:nvSpPr>
        <p:spPr>
          <a:xfrm rot="0" flipH="0" flipV="0">
            <a:off x="3918015" y="1358848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4" name="Freeform 35334"/>
          <p:cNvSpPr/>
          <p:nvPr/>
        </p:nvSpPr>
        <p:spPr>
          <a:xfrm rot="0" flipH="0" flipV="0">
            <a:off x="4018818" y="135690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5" name="Freeform 35335"/>
          <p:cNvSpPr/>
          <p:nvPr/>
        </p:nvSpPr>
        <p:spPr>
          <a:xfrm rot="0" flipH="0" flipV="0">
            <a:off x="4125451" y="135863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6" name="Freeform 35336"/>
          <p:cNvSpPr/>
          <p:nvPr/>
        </p:nvSpPr>
        <p:spPr>
          <a:xfrm rot="0" flipH="0" flipV="0">
            <a:off x="4229278" y="1358848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7" name="Freeform 35337"/>
          <p:cNvSpPr/>
          <p:nvPr/>
        </p:nvSpPr>
        <p:spPr>
          <a:xfrm rot="0" flipH="0" flipV="0">
            <a:off x="4333751" y="135884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8" name="Freeform 35338"/>
          <p:cNvSpPr/>
          <p:nvPr/>
        </p:nvSpPr>
        <p:spPr>
          <a:xfrm rot="0" flipH="0" flipV="0">
            <a:off x="4498353" y="135690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9" name="Freeform 35339"/>
          <p:cNvSpPr/>
          <p:nvPr/>
        </p:nvSpPr>
        <p:spPr>
          <a:xfrm rot="0" flipH="0" flipV="0">
            <a:off x="4654320" y="135690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0" name="Freeform 35340"/>
          <p:cNvSpPr/>
          <p:nvPr/>
        </p:nvSpPr>
        <p:spPr>
          <a:xfrm rot="0" flipH="0" flipV="0">
            <a:off x="4754929" y="135690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1" name="Freeform 35341"/>
          <p:cNvSpPr/>
          <p:nvPr/>
        </p:nvSpPr>
        <p:spPr>
          <a:xfrm rot="0" flipH="0" flipV="0">
            <a:off x="4884231" y="135863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2" name="Freeform 35342"/>
          <p:cNvSpPr/>
          <p:nvPr/>
        </p:nvSpPr>
        <p:spPr>
          <a:xfrm rot="0" flipH="0" flipV="0">
            <a:off x="4981149" y="135690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3" name="Freeform 35343"/>
          <p:cNvSpPr/>
          <p:nvPr/>
        </p:nvSpPr>
        <p:spPr>
          <a:xfrm rot="0" flipH="0" flipV="0">
            <a:off x="5084133" y="1358848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4" name="Freeform 35344"/>
          <p:cNvSpPr/>
          <p:nvPr/>
        </p:nvSpPr>
        <p:spPr>
          <a:xfrm rot="0" flipH="0" flipV="0">
            <a:off x="5182152" y="135690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5" name="Freeform 35345"/>
          <p:cNvSpPr/>
          <p:nvPr/>
        </p:nvSpPr>
        <p:spPr>
          <a:xfrm rot="0" flipH="0" flipV="0">
            <a:off x="5294830" y="1358848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6" name="Freeform 35346"/>
          <p:cNvSpPr/>
          <p:nvPr/>
        </p:nvSpPr>
        <p:spPr>
          <a:xfrm rot="0" flipH="0" flipV="0">
            <a:off x="5399304" y="135884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7" name="Freeform 35347"/>
          <p:cNvSpPr/>
          <p:nvPr/>
        </p:nvSpPr>
        <p:spPr>
          <a:xfrm rot="0" flipH="0" flipV="0">
            <a:off x="5510255" y="1358848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8" name="Freeform 35348"/>
          <p:cNvSpPr/>
          <p:nvPr/>
        </p:nvSpPr>
        <p:spPr>
          <a:xfrm rot="0" flipH="0" flipV="0">
            <a:off x="5677664" y="135863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9" name="Freeform 35349"/>
          <p:cNvSpPr/>
          <p:nvPr/>
        </p:nvSpPr>
        <p:spPr>
          <a:xfrm rot="0" flipH="0" flipV="0">
            <a:off x="5781490" y="135690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0" name="Freeform 35350"/>
          <p:cNvSpPr/>
          <p:nvPr/>
        </p:nvSpPr>
        <p:spPr>
          <a:xfrm rot="0" flipH="0" flipV="0">
            <a:off x="5894169" y="135690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1" name="Freeform 35351"/>
          <p:cNvSpPr/>
          <p:nvPr/>
        </p:nvSpPr>
        <p:spPr>
          <a:xfrm rot="0" flipH="0" flipV="0">
            <a:off x="6014187" y="135884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2" name="Freeform 35352"/>
          <p:cNvSpPr/>
          <p:nvPr/>
        </p:nvSpPr>
        <p:spPr>
          <a:xfrm rot="0" flipH="0" flipV="0">
            <a:off x="6141547" y="135690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3" name="Freeform 35353"/>
          <p:cNvSpPr/>
          <p:nvPr/>
        </p:nvSpPr>
        <p:spPr>
          <a:xfrm rot="0" flipH="0" flipV="0">
            <a:off x="6261565" y="135884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4" name="Freeform 35354"/>
          <p:cNvSpPr/>
          <p:nvPr/>
        </p:nvSpPr>
        <p:spPr>
          <a:xfrm rot="0" flipH="0" flipV="0">
            <a:off x="6375755" y="1440026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5" name="Freeform 35355"/>
          <p:cNvSpPr/>
          <p:nvPr/>
        </p:nvSpPr>
        <p:spPr>
          <a:xfrm rot="0" flipH="0" flipV="0">
            <a:off x="6467404" y="1304873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6" name="Freeform 35356"/>
          <p:cNvSpPr/>
          <p:nvPr/>
        </p:nvSpPr>
        <p:spPr>
          <a:xfrm rot="0" flipH="0" flipV="0">
            <a:off x="6675835" y="135690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7" name="Freeform 35357"/>
          <p:cNvSpPr/>
          <p:nvPr/>
        </p:nvSpPr>
        <p:spPr>
          <a:xfrm rot="0" flipH="0" flipV="0">
            <a:off x="6776444" y="135690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8" name="Freeform 35358"/>
          <p:cNvSpPr/>
          <p:nvPr/>
        </p:nvSpPr>
        <p:spPr>
          <a:xfrm rot="0" flipH="0" flipV="0">
            <a:off x="6896463" y="1308327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9" name="Freeform 35359"/>
          <p:cNvSpPr/>
          <p:nvPr/>
        </p:nvSpPr>
        <p:spPr>
          <a:xfrm rot="0" flipH="0" flipV="0">
            <a:off x="7011731" y="1358848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0" name="Freeform 35360"/>
          <p:cNvSpPr/>
          <p:nvPr/>
        </p:nvSpPr>
        <p:spPr>
          <a:xfrm rot="0" flipH="0" flipV="0">
            <a:off x="7112752" y="135690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1" name="Freeform 35361"/>
          <p:cNvSpPr/>
          <p:nvPr/>
        </p:nvSpPr>
        <p:spPr>
          <a:xfrm rot="0" flipH="0" flipV="0">
            <a:off x="7212475" y="135690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2" name="Freeform 35362"/>
          <p:cNvSpPr/>
          <p:nvPr/>
        </p:nvSpPr>
        <p:spPr>
          <a:xfrm rot="0" flipH="0" flipV="0">
            <a:off x="7375351" y="135884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3" name="Freeform 35363"/>
          <p:cNvSpPr/>
          <p:nvPr/>
        </p:nvSpPr>
        <p:spPr>
          <a:xfrm rot="0" flipH="0" flipV="0">
            <a:off x="7509618" y="135884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4" name="Freeform 35364"/>
          <p:cNvSpPr/>
          <p:nvPr/>
        </p:nvSpPr>
        <p:spPr>
          <a:xfrm rot="0" flipH="0" flipV="0">
            <a:off x="7693868" y="135863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5" name="Freeform 35365"/>
          <p:cNvSpPr/>
          <p:nvPr/>
        </p:nvSpPr>
        <p:spPr>
          <a:xfrm rot="0" flipH="0" flipV="0">
            <a:off x="7840982" y="135690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6" name="Freeform 35366"/>
          <p:cNvSpPr/>
          <p:nvPr/>
        </p:nvSpPr>
        <p:spPr>
          <a:xfrm rot="0" flipH="0" flipV="0">
            <a:off x="7964239" y="1358848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7" name="Freeform 35367"/>
          <p:cNvSpPr/>
          <p:nvPr/>
        </p:nvSpPr>
        <p:spPr>
          <a:xfrm rot="0" flipH="0" flipV="0">
            <a:off x="8065907" y="135690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8" name="Freeform 35368"/>
          <p:cNvSpPr/>
          <p:nvPr/>
        </p:nvSpPr>
        <p:spPr>
          <a:xfrm rot="0" flipH="0" flipV="0">
            <a:off x="8185925" y="135690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9" name="Freeform 35369"/>
          <p:cNvSpPr/>
          <p:nvPr/>
        </p:nvSpPr>
        <p:spPr>
          <a:xfrm rot="0" flipH="0" flipV="0">
            <a:off x="8298604" y="135690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0" name="Freeform 35370"/>
          <p:cNvSpPr/>
          <p:nvPr/>
        </p:nvSpPr>
        <p:spPr>
          <a:xfrm rot="0" flipH="0" flipV="0">
            <a:off x="8399429" y="1358848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1" name="Freeform 35371"/>
          <p:cNvSpPr/>
          <p:nvPr/>
        </p:nvSpPr>
        <p:spPr>
          <a:xfrm rot="0" flipH="0" flipV="0">
            <a:off x="8528947" y="1392096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2" name="Freeform 35372"/>
          <p:cNvSpPr/>
          <p:nvPr/>
        </p:nvSpPr>
        <p:spPr>
          <a:xfrm rot="0" flipH="0" flipV="0">
            <a:off x="1763052" y="160015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3" name="Freeform 35373"/>
          <p:cNvSpPr/>
          <p:nvPr/>
        </p:nvSpPr>
        <p:spPr>
          <a:xfrm rot="0" flipH="0" flipV="0">
            <a:off x="1875751" y="159821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4" name="Freeform 35374"/>
          <p:cNvSpPr/>
          <p:nvPr/>
        </p:nvSpPr>
        <p:spPr>
          <a:xfrm rot="0" flipH="0" flipV="0">
            <a:off x="2005076" y="1549638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5" name="Freeform 35375"/>
          <p:cNvSpPr/>
          <p:nvPr/>
        </p:nvSpPr>
        <p:spPr>
          <a:xfrm rot="0" flipH="0" flipV="0">
            <a:off x="2177148" y="159821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6" name="Freeform 35376"/>
          <p:cNvSpPr/>
          <p:nvPr/>
        </p:nvSpPr>
        <p:spPr>
          <a:xfrm rot="0" flipH="0" flipV="0">
            <a:off x="2289200" y="159821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7" name="Freeform 35377"/>
          <p:cNvSpPr/>
          <p:nvPr/>
        </p:nvSpPr>
        <p:spPr>
          <a:xfrm rot="0" flipH="0" flipV="0">
            <a:off x="2387650" y="1598216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8" name="Freeform 35378"/>
          <p:cNvSpPr/>
          <p:nvPr/>
        </p:nvSpPr>
        <p:spPr>
          <a:xfrm rot="0" flipH="0" flipV="0">
            <a:off x="2531440" y="1600159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9" name="Freeform 35379"/>
          <p:cNvSpPr/>
          <p:nvPr/>
        </p:nvSpPr>
        <p:spPr>
          <a:xfrm rot="0" flipH="0" flipV="0">
            <a:off x="2642196" y="1544025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0" name="Freeform 35380"/>
          <p:cNvSpPr/>
          <p:nvPr/>
        </p:nvSpPr>
        <p:spPr>
          <a:xfrm rot="0" flipH="0" flipV="0">
            <a:off x="2762237" y="159821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1" name="Freeform 35381"/>
          <p:cNvSpPr/>
          <p:nvPr/>
        </p:nvSpPr>
        <p:spPr>
          <a:xfrm rot="0" flipH="0" flipV="0">
            <a:off x="2863019" y="1600159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2" name="Freeform 35382"/>
          <p:cNvSpPr/>
          <p:nvPr/>
        </p:nvSpPr>
        <p:spPr>
          <a:xfrm rot="0" flipH="0" flipV="0">
            <a:off x="2991263" y="160015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3" name="Freeform 35383"/>
          <p:cNvSpPr/>
          <p:nvPr/>
        </p:nvSpPr>
        <p:spPr>
          <a:xfrm rot="0" flipH="0" flipV="0">
            <a:off x="3102884" y="1600159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4" name="Freeform 35384"/>
          <p:cNvSpPr/>
          <p:nvPr/>
        </p:nvSpPr>
        <p:spPr>
          <a:xfrm rot="0" flipH="0" flipV="0">
            <a:off x="3226379" y="160015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5" name="Freeform 35385"/>
          <p:cNvSpPr/>
          <p:nvPr/>
        </p:nvSpPr>
        <p:spPr>
          <a:xfrm rot="0" flipH="0" flipV="0">
            <a:off x="3340806" y="159821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6" name="Freeform 35386"/>
          <p:cNvSpPr/>
          <p:nvPr/>
        </p:nvSpPr>
        <p:spPr>
          <a:xfrm rot="0" flipH="0" flipV="0">
            <a:off x="3453506" y="1600159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7" name="Freeform 35387"/>
          <p:cNvSpPr/>
          <p:nvPr/>
        </p:nvSpPr>
        <p:spPr>
          <a:xfrm rot="0" flipH="0" flipV="0">
            <a:off x="3541377" y="1682201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8" name="Freeform 35388"/>
          <p:cNvSpPr/>
          <p:nvPr/>
        </p:nvSpPr>
        <p:spPr>
          <a:xfrm rot="0" flipH="0" flipV="0">
            <a:off x="3625146" y="1600159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9" name="Freeform 35389"/>
          <p:cNvSpPr/>
          <p:nvPr/>
        </p:nvSpPr>
        <p:spPr>
          <a:xfrm rot="0" flipH="0" flipV="0">
            <a:off x="3719494" y="160015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0" name="Freeform 35390"/>
          <p:cNvSpPr/>
          <p:nvPr/>
        </p:nvSpPr>
        <p:spPr>
          <a:xfrm rot="0" flipH="0" flipV="0">
            <a:off x="3817513" y="159821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1" name="Freeform 35391"/>
          <p:cNvSpPr/>
          <p:nvPr/>
        </p:nvSpPr>
        <p:spPr>
          <a:xfrm rot="0" flipH="0" flipV="0">
            <a:off x="3983540" y="1600159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2" name="Freeform 35392"/>
          <p:cNvSpPr/>
          <p:nvPr/>
        </p:nvSpPr>
        <p:spPr>
          <a:xfrm rot="0" flipH="0" flipV="0">
            <a:off x="4095376" y="1600159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3" name="Freeform 35393"/>
          <p:cNvSpPr/>
          <p:nvPr/>
        </p:nvSpPr>
        <p:spPr>
          <a:xfrm rot="0" flipH="0" flipV="0">
            <a:off x="4203974" y="160015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4" name="Freeform 35394"/>
          <p:cNvSpPr/>
          <p:nvPr/>
        </p:nvSpPr>
        <p:spPr>
          <a:xfrm rot="0" flipH="0" flipV="0">
            <a:off x="4311060" y="160015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5" name="Freeform 35395"/>
          <p:cNvSpPr/>
          <p:nvPr/>
        </p:nvSpPr>
        <p:spPr>
          <a:xfrm rot="0" flipH="0" flipV="0">
            <a:off x="4419442" y="1600159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6" name="Freeform 35396"/>
          <p:cNvSpPr/>
          <p:nvPr/>
        </p:nvSpPr>
        <p:spPr>
          <a:xfrm rot="0" flipH="0" flipV="0">
            <a:off x="4505154" y="159821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7" name="Freeform 35397"/>
          <p:cNvSpPr/>
          <p:nvPr/>
        </p:nvSpPr>
        <p:spPr>
          <a:xfrm rot="0" flipH="0" flipV="0">
            <a:off x="4604900" y="1600159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8" name="Freeform 35398"/>
          <p:cNvSpPr/>
          <p:nvPr/>
        </p:nvSpPr>
        <p:spPr>
          <a:xfrm rot="0" flipH="0" flipV="0">
            <a:off x="4766825" y="160015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9" name="Freeform 35399"/>
          <p:cNvSpPr/>
          <p:nvPr/>
        </p:nvSpPr>
        <p:spPr>
          <a:xfrm rot="0" flipH="0" flipV="0">
            <a:off x="4886434" y="1600159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0" name="Freeform 35400"/>
          <p:cNvSpPr/>
          <p:nvPr/>
        </p:nvSpPr>
        <p:spPr>
          <a:xfrm rot="0" flipH="0" flipV="0">
            <a:off x="5007770" y="1600159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1" name="Freeform 35401"/>
          <p:cNvSpPr/>
          <p:nvPr/>
        </p:nvSpPr>
        <p:spPr>
          <a:xfrm rot="0" flipH="0" flipV="0">
            <a:off x="5100607" y="159821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2" name="Freeform 35402"/>
          <p:cNvSpPr/>
          <p:nvPr/>
        </p:nvSpPr>
        <p:spPr>
          <a:xfrm rot="0" flipH="0" flipV="0">
            <a:off x="5229930" y="1600159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3" name="Freeform 35403"/>
          <p:cNvSpPr/>
          <p:nvPr/>
        </p:nvSpPr>
        <p:spPr>
          <a:xfrm rot="0" flipH="0" flipV="0">
            <a:off x="5284769" y="1600159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4" name="Freeform 35404"/>
          <p:cNvSpPr/>
          <p:nvPr/>
        </p:nvSpPr>
        <p:spPr>
          <a:xfrm rot="0" flipH="0" flipV="0">
            <a:off x="5405457" y="159821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5" name="Freeform 35405"/>
          <p:cNvSpPr/>
          <p:nvPr/>
        </p:nvSpPr>
        <p:spPr>
          <a:xfrm rot="0" flipH="0" flipV="0">
            <a:off x="5562848" y="160015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6" name="Freeform 35406"/>
          <p:cNvSpPr/>
          <p:nvPr/>
        </p:nvSpPr>
        <p:spPr>
          <a:xfrm rot="0" flipH="0" flipV="0">
            <a:off x="5675548" y="159821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7" name="Freeform 35407"/>
          <p:cNvSpPr/>
          <p:nvPr/>
        </p:nvSpPr>
        <p:spPr>
          <a:xfrm rot="0" flipH="0" flipV="0">
            <a:off x="5846325" y="1600159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8" name="Freeform 35408"/>
          <p:cNvSpPr/>
          <p:nvPr/>
        </p:nvSpPr>
        <p:spPr>
          <a:xfrm rot="0" flipH="0" flipV="0">
            <a:off x="5957945" y="159821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9" name="Freeform 35409"/>
          <p:cNvSpPr/>
          <p:nvPr/>
        </p:nvSpPr>
        <p:spPr>
          <a:xfrm rot="0" flipH="0" flipV="0">
            <a:off x="6079065" y="1598216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0" name="Freeform 35410"/>
          <p:cNvSpPr/>
          <p:nvPr/>
        </p:nvSpPr>
        <p:spPr>
          <a:xfrm rot="0" flipH="0" flipV="0">
            <a:off x="6171254" y="1600159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1" name="Freeform 35411"/>
          <p:cNvSpPr/>
          <p:nvPr/>
        </p:nvSpPr>
        <p:spPr>
          <a:xfrm rot="0" flipH="0" flipV="0">
            <a:off x="6299499" y="1600159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2" name="Freeform 35412"/>
          <p:cNvSpPr/>
          <p:nvPr/>
        </p:nvSpPr>
        <p:spPr>
          <a:xfrm rot="0" flipH="0" flipV="0">
            <a:off x="6412199" y="159821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3" name="Freeform 35413"/>
          <p:cNvSpPr/>
          <p:nvPr/>
        </p:nvSpPr>
        <p:spPr>
          <a:xfrm rot="0" flipH="0" flipV="0">
            <a:off x="6584919" y="1634055"/>
            <a:ext cx="86791" cy="9931"/>
          </a:xfrm>
          <a:custGeom>
            <a:pathLst>
              <a:path w="5105400" h="584200">
                <a:moveTo>
                  <a:pt x="0" y="584200"/>
                </a:moveTo>
                <a:lnTo>
                  <a:pt x="5105400" y="584200"/>
                </a:lnTo>
                <a:lnTo>
                  <a:pt x="510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4" name="Freeform 35414"/>
          <p:cNvSpPr/>
          <p:nvPr/>
        </p:nvSpPr>
        <p:spPr>
          <a:xfrm rot="0" flipH="0" flipV="0">
            <a:off x="6743174" y="1600159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5" name="Freeform 35415"/>
          <p:cNvSpPr/>
          <p:nvPr/>
        </p:nvSpPr>
        <p:spPr>
          <a:xfrm rot="0" flipH="0" flipV="0">
            <a:off x="6844214" y="159821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6" name="Freeform 35416"/>
          <p:cNvSpPr/>
          <p:nvPr/>
        </p:nvSpPr>
        <p:spPr>
          <a:xfrm rot="0" flipH="0" flipV="0">
            <a:off x="6943961" y="1598216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7" name="Freeform 35417"/>
          <p:cNvSpPr/>
          <p:nvPr/>
        </p:nvSpPr>
        <p:spPr>
          <a:xfrm rot="0" flipH="0" flipV="0">
            <a:off x="7042411" y="160015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8" name="Freeform 35418"/>
          <p:cNvSpPr/>
          <p:nvPr/>
        </p:nvSpPr>
        <p:spPr>
          <a:xfrm rot="0" flipH="0" flipV="0">
            <a:off x="7140430" y="159821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9" name="Freeform 35419"/>
          <p:cNvSpPr/>
          <p:nvPr/>
        </p:nvSpPr>
        <p:spPr>
          <a:xfrm rot="0" flipH="0" flipV="0">
            <a:off x="7320490" y="160015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0" name="Freeform 35420"/>
          <p:cNvSpPr/>
          <p:nvPr/>
        </p:nvSpPr>
        <p:spPr>
          <a:xfrm rot="0" flipH="0" flipV="0">
            <a:off x="7454780" y="160015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1" name="Freeform 35421"/>
          <p:cNvSpPr/>
          <p:nvPr/>
        </p:nvSpPr>
        <p:spPr>
          <a:xfrm rot="0" flipH="0" flipV="0">
            <a:off x="7639590" y="1598216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2" name="Freeform 35422"/>
          <p:cNvSpPr/>
          <p:nvPr/>
        </p:nvSpPr>
        <p:spPr>
          <a:xfrm rot="0" flipH="0" flipV="0">
            <a:off x="7751643" y="159821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3" name="Freeform 35423"/>
          <p:cNvSpPr/>
          <p:nvPr/>
        </p:nvSpPr>
        <p:spPr>
          <a:xfrm rot="0" flipH="0" flipV="0">
            <a:off x="7851172" y="1544025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4" name="Freeform 35424"/>
          <p:cNvSpPr/>
          <p:nvPr/>
        </p:nvSpPr>
        <p:spPr>
          <a:xfrm rot="0" flipH="0" flipV="0">
            <a:off x="7971213" y="1598216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5" name="Freeform 35425"/>
          <p:cNvSpPr/>
          <p:nvPr/>
        </p:nvSpPr>
        <p:spPr>
          <a:xfrm rot="0" flipH="0" flipV="0">
            <a:off x="8082401" y="1600159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6" name="Freeform 35426"/>
          <p:cNvSpPr/>
          <p:nvPr/>
        </p:nvSpPr>
        <p:spPr>
          <a:xfrm rot="0" flipH="0" flipV="0">
            <a:off x="8183227" y="1598216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7" name="Freeform 35427"/>
          <p:cNvSpPr/>
          <p:nvPr/>
        </p:nvSpPr>
        <p:spPr>
          <a:xfrm rot="0" flipH="0" flipV="0">
            <a:off x="8282972" y="1598216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8" name="Freeform 35428"/>
          <p:cNvSpPr/>
          <p:nvPr/>
        </p:nvSpPr>
        <p:spPr>
          <a:xfrm rot="0" flipH="0" flipV="0">
            <a:off x="8403013" y="1600159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9" name="Freeform 35429"/>
          <p:cNvSpPr/>
          <p:nvPr/>
        </p:nvSpPr>
        <p:spPr>
          <a:xfrm rot="0" flipH="0" flipV="0">
            <a:off x="1757006" y="1839096"/>
            <a:ext cx="84201" cy="91541"/>
          </a:xfrm>
          <a:custGeom>
            <a:pathLst>
              <a:path w="4953000" h="5384800">
                <a:moveTo>
                  <a:pt x="4495800" y="5384800"/>
                </a:moveTo>
                <a:lnTo>
                  <a:pt x="4927600" y="4978400"/>
                </a:lnTo>
                <a:lnTo>
                  <a:pt x="2971800" y="2679700"/>
                </a:lnTo>
                <a:lnTo>
                  <a:pt x="4953000" y="381000"/>
                </a:lnTo>
                <a:lnTo>
                  <a:pt x="4521200" y="0"/>
                </a:lnTo>
                <a:lnTo>
                  <a:pt x="2209800" y="2654300"/>
                </a:lnTo>
                <a:lnTo>
                  <a:pt x="2209800" y="2705100"/>
                </a:lnTo>
                <a:close/>
                <a:moveTo>
                  <a:pt x="2286000" y="5384800"/>
                </a:moveTo>
                <a:lnTo>
                  <a:pt x="2717800" y="4978400"/>
                </a:lnTo>
                <a:lnTo>
                  <a:pt x="762000" y="2679700"/>
                </a:lnTo>
                <a:lnTo>
                  <a:pt x="2743200" y="381000"/>
                </a:lnTo>
                <a:lnTo>
                  <a:pt x="2311400" y="0"/>
                </a:lnTo>
                <a:lnTo>
                  <a:pt x="0" y="2654300"/>
                </a:lnTo>
                <a:lnTo>
                  <a:pt x="0" y="27051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0" name="Freeform 35430"/>
          <p:cNvSpPr/>
          <p:nvPr/>
        </p:nvSpPr>
        <p:spPr>
          <a:xfrm rot="0" flipH="0" flipV="0">
            <a:off x="1872297" y="184147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1" name="Freeform 35431"/>
          <p:cNvSpPr/>
          <p:nvPr/>
        </p:nvSpPr>
        <p:spPr>
          <a:xfrm rot="0" flipH="0" flipV="0">
            <a:off x="1983917" y="18395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2" name="Freeform 35432"/>
          <p:cNvSpPr/>
          <p:nvPr/>
        </p:nvSpPr>
        <p:spPr>
          <a:xfrm rot="0" flipH="0" flipV="0">
            <a:off x="2163978" y="184147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3" name="Freeform 35433"/>
          <p:cNvSpPr/>
          <p:nvPr/>
        </p:nvSpPr>
        <p:spPr>
          <a:xfrm rot="0" flipH="0" flipV="0">
            <a:off x="2276030" y="18395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4" name="Freeform 35434"/>
          <p:cNvSpPr/>
          <p:nvPr/>
        </p:nvSpPr>
        <p:spPr>
          <a:xfrm rot="0" flipH="0" flipV="0">
            <a:off x="2382684" y="184147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5" name="Freeform 35435"/>
          <p:cNvSpPr/>
          <p:nvPr/>
        </p:nvSpPr>
        <p:spPr>
          <a:xfrm rot="0" flipH="0" flipV="0">
            <a:off x="2479624" y="18395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6" name="Freeform 35436"/>
          <p:cNvSpPr/>
          <p:nvPr/>
        </p:nvSpPr>
        <p:spPr>
          <a:xfrm rot="0" flipH="0" flipV="0">
            <a:off x="2572029" y="184147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7" name="Freeform 35437"/>
          <p:cNvSpPr/>
          <p:nvPr/>
        </p:nvSpPr>
        <p:spPr>
          <a:xfrm rot="0" flipH="0" flipV="0">
            <a:off x="2672854" y="18395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8" name="Freeform 35438"/>
          <p:cNvSpPr/>
          <p:nvPr/>
        </p:nvSpPr>
        <p:spPr>
          <a:xfrm rot="0" flipH="0" flipV="0">
            <a:off x="2779509" y="184147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9" name="Freeform 35439"/>
          <p:cNvSpPr/>
          <p:nvPr/>
        </p:nvSpPr>
        <p:spPr>
          <a:xfrm rot="0" flipH="0" flipV="0">
            <a:off x="2899117" y="184147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0" name="Freeform 35440"/>
          <p:cNvSpPr/>
          <p:nvPr/>
        </p:nvSpPr>
        <p:spPr>
          <a:xfrm rot="0" flipH="0" flipV="0">
            <a:off x="3011817" y="18395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1" name="Freeform 35441"/>
          <p:cNvSpPr/>
          <p:nvPr/>
        </p:nvSpPr>
        <p:spPr>
          <a:xfrm rot="0" flipH="0" flipV="0">
            <a:off x="3141141" y="1790950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2" name="Freeform 35442"/>
          <p:cNvSpPr/>
          <p:nvPr/>
        </p:nvSpPr>
        <p:spPr>
          <a:xfrm rot="0" flipH="0" flipV="0">
            <a:off x="3259454" y="1839096"/>
            <a:ext cx="84201" cy="91541"/>
          </a:xfrm>
          <a:custGeom>
            <a:pathLst>
              <a:path w="4953000" h="5384800">
                <a:moveTo>
                  <a:pt x="4953000" y="2705100"/>
                </a:moveTo>
                <a:lnTo>
                  <a:pt x="4953000" y="2654300"/>
                </a:lnTo>
                <a:lnTo>
                  <a:pt x="2641600" y="0"/>
                </a:lnTo>
                <a:lnTo>
                  <a:pt x="2209800" y="381000"/>
                </a:lnTo>
                <a:lnTo>
                  <a:pt x="4191000" y="2679700"/>
                </a:lnTo>
                <a:lnTo>
                  <a:pt x="2222500" y="4978400"/>
                </a:lnTo>
                <a:lnTo>
                  <a:pt x="2667000" y="5384800"/>
                </a:lnTo>
                <a:close/>
                <a:moveTo>
                  <a:pt x="2743200" y="2705100"/>
                </a:moveTo>
                <a:lnTo>
                  <a:pt x="2743200" y="2654300"/>
                </a:lnTo>
                <a:lnTo>
                  <a:pt x="431800" y="0"/>
                </a:lnTo>
                <a:lnTo>
                  <a:pt x="0" y="381000"/>
                </a:lnTo>
                <a:lnTo>
                  <a:pt x="1981200" y="2679700"/>
                </a:lnTo>
                <a:lnTo>
                  <a:pt x="12700" y="4978400"/>
                </a:lnTo>
                <a:lnTo>
                  <a:pt x="457200" y="5384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3" name="Freeform 35443"/>
          <p:cNvSpPr/>
          <p:nvPr/>
        </p:nvSpPr>
        <p:spPr>
          <a:xfrm rot="0" flipH="0" flipV="0">
            <a:off x="3365246" y="1923513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4" name="Freeform 35444"/>
          <p:cNvSpPr/>
          <p:nvPr/>
        </p:nvSpPr>
        <p:spPr>
          <a:xfrm rot="0" flipH="0" flipV="0">
            <a:off x="3447438" y="18395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5" name="Freeform 35445"/>
          <p:cNvSpPr/>
          <p:nvPr/>
        </p:nvSpPr>
        <p:spPr>
          <a:xfrm rot="0" flipH="0" flipV="0">
            <a:off x="3604830" y="184147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6" name="Freeform 35446"/>
          <p:cNvSpPr/>
          <p:nvPr/>
        </p:nvSpPr>
        <p:spPr>
          <a:xfrm rot="0" flipH="0" flipV="0">
            <a:off x="3716450" y="18395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7" name="Freeform 35447"/>
          <p:cNvSpPr/>
          <p:nvPr/>
        </p:nvSpPr>
        <p:spPr>
          <a:xfrm rot="0" flipH="0" flipV="0">
            <a:off x="3826559" y="184147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8" name="Freeform 35448"/>
          <p:cNvSpPr/>
          <p:nvPr/>
        </p:nvSpPr>
        <p:spPr>
          <a:xfrm rot="0" flipH="0" flipV="0">
            <a:off x="3947895" y="18395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9" name="Freeform 35449"/>
          <p:cNvSpPr/>
          <p:nvPr/>
        </p:nvSpPr>
        <p:spPr>
          <a:xfrm rot="0" flipH="0" flipV="0">
            <a:off x="4070094" y="1785336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0" name="Freeform 35450"/>
          <p:cNvSpPr/>
          <p:nvPr/>
        </p:nvSpPr>
        <p:spPr>
          <a:xfrm rot="0" flipH="0" flipV="0">
            <a:off x="4197043" y="184147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1" name="Freeform 35451"/>
          <p:cNvSpPr/>
          <p:nvPr/>
        </p:nvSpPr>
        <p:spPr>
          <a:xfrm rot="0" flipH="0" flipV="0">
            <a:off x="4316652" y="184147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2" name="Freeform 35452"/>
          <p:cNvSpPr/>
          <p:nvPr/>
        </p:nvSpPr>
        <p:spPr>
          <a:xfrm rot="0" flipH="0" flipV="0">
            <a:off x="4443817" y="183952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3" name="Freeform 35453"/>
          <p:cNvSpPr/>
          <p:nvPr/>
        </p:nvSpPr>
        <p:spPr>
          <a:xfrm rot="0" flipH="0" flipV="0">
            <a:off x="4607685" y="18395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4" name="Freeform 35454"/>
          <p:cNvSpPr/>
          <p:nvPr/>
        </p:nvSpPr>
        <p:spPr>
          <a:xfrm rot="0" flipH="0" flipV="0">
            <a:off x="4729885" y="1785336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5" name="Freeform 35455"/>
          <p:cNvSpPr/>
          <p:nvPr/>
        </p:nvSpPr>
        <p:spPr>
          <a:xfrm rot="0" flipH="0" flipV="0">
            <a:off x="4856834" y="183952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6" name="Freeform 35456"/>
          <p:cNvSpPr/>
          <p:nvPr/>
        </p:nvSpPr>
        <p:spPr>
          <a:xfrm rot="0" flipH="0" flipV="0">
            <a:off x="4968886" y="18395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7" name="Freeform 35457"/>
          <p:cNvSpPr/>
          <p:nvPr/>
        </p:nvSpPr>
        <p:spPr>
          <a:xfrm rot="0" flipH="0" flipV="0">
            <a:off x="5067336" y="1839527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8" name="Freeform 35458"/>
          <p:cNvSpPr/>
          <p:nvPr/>
        </p:nvSpPr>
        <p:spPr>
          <a:xfrm rot="0" flipH="0" flipV="0">
            <a:off x="5167514" y="18395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9" name="Freeform 35459"/>
          <p:cNvSpPr/>
          <p:nvPr/>
        </p:nvSpPr>
        <p:spPr>
          <a:xfrm rot="0" flipH="0" flipV="0">
            <a:off x="5296838" y="184125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0" name="Freeform 35460"/>
          <p:cNvSpPr/>
          <p:nvPr/>
        </p:nvSpPr>
        <p:spPr>
          <a:xfrm rot="0" flipH="0" flipV="0">
            <a:off x="5393129" y="18395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1" name="Freeform 35461"/>
          <p:cNvSpPr/>
          <p:nvPr/>
        </p:nvSpPr>
        <p:spPr>
          <a:xfrm rot="0" flipH="0" flipV="0">
            <a:off x="5485534" y="184147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2" name="Freeform 35462"/>
          <p:cNvSpPr/>
          <p:nvPr/>
        </p:nvSpPr>
        <p:spPr>
          <a:xfrm rot="0" flipH="0" flipV="0">
            <a:off x="5583467" y="183952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3" name="Freeform 35463"/>
          <p:cNvSpPr/>
          <p:nvPr/>
        </p:nvSpPr>
        <p:spPr>
          <a:xfrm rot="0" flipH="0" flipV="0">
            <a:off x="5689474" y="184147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4" name="Freeform 35464"/>
          <p:cNvSpPr/>
          <p:nvPr/>
        </p:nvSpPr>
        <p:spPr>
          <a:xfrm rot="0" flipH="0" flipV="0">
            <a:off x="5812968" y="1841470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5" name="Freeform 35465"/>
          <p:cNvSpPr/>
          <p:nvPr/>
        </p:nvSpPr>
        <p:spPr>
          <a:xfrm rot="0" flipH="0" flipV="0">
            <a:off x="5907317" y="184147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6" name="Freeform 35466"/>
          <p:cNvSpPr/>
          <p:nvPr/>
        </p:nvSpPr>
        <p:spPr>
          <a:xfrm rot="0" flipH="0" flipV="0">
            <a:off x="6026925" y="184147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7" name="Freeform 35467"/>
          <p:cNvSpPr/>
          <p:nvPr/>
        </p:nvSpPr>
        <p:spPr>
          <a:xfrm rot="0" flipH="0" flipV="0">
            <a:off x="6154090" y="183952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8" name="Freeform 35468"/>
          <p:cNvSpPr/>
          <p:nvPr/>
        </p:nvSpPr>
        <p:spPr>
          <a:xfrm rot="0" flipH="0" flipV="0">
            <a:off x="6324867" y="184147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9" name="Freeform 35469"/>
          <p:cNvSpPr/>
          <p:nvPr/>
        </p:nvSpPr>
        <p:spPr>
          <a:xfrm rot="0" flipH="0" flipV="0">
            <a:off x="6443397" y="183952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0" name="Freeform 35470"/>
          <p:cNvSpPr/>
          <p:nvPr/>
        </p:nvSpPr>
        <p:spPr>
          <a:xfrm rot="0" flipH="0" flipV="0">
            <a:off x="6556096" y="18395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1" name="Freeform 35471"/>
          <p:cNvSpPr/>
          <p:nvPr/>
        </p:nvSpPr>
        <p:spPr>
          <a:xfrm rot="0" flipH="0" flipV="0">
            <a:off x="6685420" y="1841470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2" name="Freeform 35472"/>
          <p:cNvSpPr/>
          <p:nvPr/>
        </p:nvSpPr>
        <p:spPr>
          <a:xfrm rot="0" flipH="0" flipV="0">
            <a:off x="6761633" y="183952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3" name="Freeform 35473"/>
          <p:cNvSpPr/>
          <p:nvPr/>
        </p:nvSpPr>
        <p:spPr>
          <a:xfrm rot="0" flipH="0" flipV="0">
            <a:off x="6873686" y="18395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4" name="Freeform 35474"/>
          <p:cNvSpPr/>
          <p:nvPr/>
        </p:nvSpPr>
        <p:spPr>
          <a:xfrm rot="0" flipH="0" flipV="0">
            <a:off x="6980340" y="184147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5" name="Freeform 35475"/>
          <p:cNvSpPr/>
          <p:nvPr/>
        </p:nvSpPr>
        <p:spPr>
          <a:xfrm rot="0" flipH="0" flipV="0">
            <a:off x="7114629" y="184147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6" name="Freeform 35476"/>
          <p:cNvSpPr/>
          <p:nvPr/>
        </p:nvSpPr>
        <p:spPr>
          <a:xfrm rot="0" flipH="0" flipV="0">
            <a:off x="7248920" y="184147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7" name="Freeform 35477"/>
          <p:cNvSpPr/>
          <p:nvPr/>
        </p:nvSpPr>
        <p:spPr>
          <a:xfrm rot="0" flipH="0" flipV="0">
            <a:off x="7433730" y="184147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8" name="Freeform 35478"/>
          <p:cNvSpPr/>
          <p:nvPr/>
        </p:nvSpPr>
        <p:spPr>
          <a:xfrm rot="0" flipH="0" flipV="0">
            <a:off x="7545350" y="18395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9" name="Freeform 35479"/>
          <p:cNvSpPr/>
          <p:nvPr/>
        </p:nvSpPr>
        <p:spPr>
          <a:xfrm rot="0" flipH="0" flipV="0">
            <a:off x="7666470" y="1839527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0" name="Freeform 35480"/>
          <p:cNvSpPr/>
          <p:nvPr/>
        </p:nvSpPr>
        <p:spPr>
          <a:xfrm rot="0" flipH="0" flipV="0">
            <a:off x="7773557" y="184125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1" name="Freeform 35481"/>
          <p:cNvSpPr/>
          <p:nvPr/>
        </p:nvSpPr>
        <p:spPr>
          <a:xfrm rot="0" flipH="0" flipV="0">
            <a:off x="7870496" y="18395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2" name="Freeform 35482"/>
          <p:cNvSpPr/>
          <p:nvPr/>
        </p:nvSpPr>
        <p:spPr>
          <a:xfrm rot="0" flipH="0" flipV="0">
            <a:off x="7985786" y="184147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3" name="Freeform 35483"/>
          <p:cNvSpPr/>
          <p:nvPr/>
        </p:nvSpPr>
        <p:spPr>
          <a:xfrm rot="0" flipH="0" flipV="0">
            <a:off x="8101077" y="184147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4" name="Freeform 35484"/>
          <p:cNvSpPr/>
          <p:nvPr/>
        </p:nvSpPr>
        <p:spPr>
          <a:xfrm rot="0" flipH="0" flipV="0">
            <a:off x="8212265" y="1839527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5" name="Freeform 35485"/>
          <p:cNvSpPr/>
          <p:nvPr/>
        </p:nvSpPr>
        <p:spPr>
          <a:xfrm rot="0" flipH="0" flipV="0">
            <a:off x="8356054" y="184147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6" name="Freeform 35486"/>
          <p:cNvSpPr/>
          <p:nvPr/>
        </p:nvSpPr>
        <p:spPr>
          <a:xfrm rot="0" flipH="0" flipV="0">
            <a:off x="1763052" y="2082782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7" name="Freeform 35487"/>
          <p:cNvSpPr/>
          <p:nvPr/>
        </p:nvSpPr>
        <p:spPr>
          <a:xfrm rot="0" flipH="0" flipV="0">
            <a:off x="1875104" y="2080839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8" name="Freeform 35488"/>
          <p:cNvSpPr/>
          <p:nvPr/>
        </p:nvSpPr>
        <p:spPr>
          <a:xfrm rot="0" flipH="0" flipV="0">
            <a:off x="2032495" y="2082782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9" name="Freeform 35489"/>
          <p:cNvSpPr/>
          <p:nvPr/>
        </p:nvSpPr>
        <p:spPr>
          <a:xfrm rot="0" flipH="0" flipV="0">
            <a:off x="2166784" y="2082782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0" name="Freeform 35490"/>
          <p:cNvSpPr/>
          <p:nvPr/>
        </p:nvSpPr>
        <p:spPr>
          <a:xfrm rot="0" flipH="0" flipV="0">
            <a:off x="2279484" y="2080839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1" name="Freeform 35491"/>
          <p:cNvSpPr/>
          <p:nvPr/>
        </p:nvSpPr>
        <p:spPr>
          <a:xfrm rot="0" flipH="0" flipV="0">
            <a:off x="2408808" y="2082782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2" name="Freeform 35492"/>
          <p:cNvSpPr/>
          <p:nvPr/>
        </p:nvSpPr>
        <p:spPr>
          <a:xfrm rot="0" flipH="0" flipV="0">
            <a:off x="2485021" y="2082782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3" name="Freeform 35493"/>
          <p:cNvSpPr/>
          <p:nvPr/>
        </p:nvSpPr>
        <p:spPr>
          <a:xfrm rot="0" flipH="0" flipV="0">
            <a:off x="2599448" y="2080839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4" name="Freeform 35494"/>
          <p:cNvSpPr/>
          <p:nvPr/>
        </p:nvSpPr>
        <p:spPr>
          <a:xfrm rot="0" flipH="0" flipV="0">
            <a:off x="2770225" y="2082566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5" name="Freeform 35495"/>
          <p:cNvSpPr/>
          <p:nvPr/>
        </p:nvSpPr>
        <p:spPr>
          <a:xfrm rot="0" flipH="0" flipV="0">
            <a:off x="2867164" y="2080839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6" name="Freeform 35496"/>
          <p:cNvSpPr/>
          <p:nvPr/>
        </p:nvSpPr>
        <p:spPr>
          <a:xfrm rot="0" flipH="0" flipV="0">
            <a:off x="2987205" y="2082782"/>
            <a:ext cx="134073" cy="121767"/>
          </a:xfrm>
          <a:custGeom>
            <a:pathLst>
              <a:path w="7886700" h="7162800">
                <a:moveTo>
                  <a:pt x="0" y="5715000"/>
                </a:moveTo>
                <a:lnTo>
                  <a:pt x="7264400" y="5715000"/>
                </a:lnTo>
                <a:lnTo>
                  <a:pt x="7264400" y="7162800"/>
                </a:lnTo>
                <a:lnTo>
                  <a:pt x="7886700" y="7162800"/>
                </a:lnTo>
                <a:lnTo>
                  <a:pt x="7886700" y="5092700"/>
                </a:lnTo>
                <a:lnTo>
                  <a:pt x="6934200" y="50927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7" name="Freeform 35497"/>
          <p:cNvSpPr/>
          <p:nvPr/>
        </p:nvSpPr>
        <p:spPr>
          <a:xfrm rot="0" flipH="0" flipV="0">
            <a:off x="3142005" y="2082782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8" name="Freeform 35498"/>
          <p:cNvSpPr/>
          <p:nvPr/>
        </p:nvSpPr>
        <p:spPr>
          <a:xfrm rot="0" flipH="0" flipV="0">
            <a:off x="3314077" y="2082782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9" name="Freeform 35499"/>
          <p:cNvSpPr/>
          <p:nvPr/>
        </p:nvSpPr>
        <p:spPr>
          <a:xfrm rot="0" flipH="0" flipV="0">
            <a:off x="3425697" y="2080839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0" name="Freeform 35500"/>
          <p:cNvSpPr/>
          <p:nvPr/>
        </p:nvSpPr>
        <p:spPr>
          <a:xfrm rot="0" flipH="0" flipV="0">
            <a:off x="3548113" y="2080839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1" name="Freeform 35501"/>
          <p:cNvSpPr/>
          <p:nvPr/>
        </p:nvSpPr>
        <p:spPr>
          <a:xfrm rot="0" flipH="0" flipV="0">
            <a:off x="3660812" y="2082782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2" name="Freeform 35502"/>
          <p:cNvSpPr/>
          <p:nvPr/>
        </p:nvSpPr>
        <p:spPr>
          <a:xfrm rot="0" flipH="0" flipV="0">
            <a:off x="3788194" y="2080839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3" name="Freeform 35503"/>
          <p:cNvSpPr/>
          <p:nvPr/>
        </p:nvSpPr>
        <p:spPr>
          <a:xfrm rot="0" flipH="0" flipV="0">
            <a:off x="3899295" y="2082782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4" name="Freeform 35504"/>
          <p:cNvSpPr/>
          <p:nvPr/>
        </p:nvSpPr>
        <p:spPr>
          <a:xfrm rot="0" flipH="0" flipV="0">
            <a:off x="4007678" y="2080839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5" name="Freeform 35505"/>
          <p:cNvSpPr/>
          <p:nvPr/>
        </p:nvSpPr>
        <p:spPr>
          <a:xfrm rot="0" flipH="0" flipV="0">
            <a:off x="4120377" y="2080839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6" name="Freeform 35506"/>
          <p:cNvSpPr/>
          <p:nvPr/>
        </p:nvSpPr>
        <p:spPr>
          <a:xfrm rot="0" flipH="0" flipV="0">
            <a:off x="4223362" y="2082782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7" name="Freeform 35507"/>
          <p:cNvSpPr/>
          <p:nvPr/>
        </p:nvSpPr>
        <p:spPr>
          <a:xfrm rot="0" flipH="0" flipV="0">
            <a:off x="4331743" y="2082782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8" name="Freeform 35508"/>
          <p:cNvSpPr/>
          <p:nvPr/>
        </p:nvSpPr>
        <p:spPr>
          <a:xfrm rot="0" flipH="0" flipV="0">
            <a:off x="4476828" y="2082782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9" name="Freeform 35509"/>
          <p:cNvSpPr/>
          <p:nvPr/>
        </p:nvSpPr>
        <p:spPr>
          <a:xfrm rot="0" flipH="0" flipV="0">
            <a:off x="4588449" y="2080839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0" name="Freeform 35510"/>
          <p:cNvSpPr/>
          <p:nvPr/>
        </p:nvSpPr>
        <p:spPr>
          <a:xfrm rot="0" flipH="0" flipV="0">
            <a:off x="4720558" y="2116031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1" name="Freeform 35511"/>
          <p:cNvSpPr/>
          <p:nvPr/>
        </p:nvSpPr>
        <p:spPr>
          <a:xfrm rot="0" flipH="0" flipV="0">
            <a:off x="4805407" y="2082782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2" name="Freeform 35512"/>
          <p:cNvSpPr/>
          <p:nvPr/>
        </p:nvSpPr>
        <p:spPr>
          <a:xfrm rot="0" flipH="0" flipV="0">
            <a:off x="4918106" y="2080839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3" name="Freeform 35513"/>
          <p:cNvSpPr/>
          <p:nvPr/>
        </p:nvSpPr>
        <p:spPr>
          <a:xfrm rot="0" flipH="0" flipV="0">
            <a:off x="5047430" y="2082566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4" name="Freeform 35514"/>
          <p:cNvSpPr/>
          <p:nvPr/>
        </p:nvSpPr>
        <p:spPr>
          <a:xfrm rot="0" flipH="0" flipV="0">
            <a:off x="5144369" y="2080839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5" name="Freeform 35515"/>
          <p:cNvSpPr/>
          <p:nvPr/>
        </p:nvSpPr>
        <p:spPr>
          <a:xfrm rot="0" flipH="0" flipV="0">
            <a:off x="5273694" y="2082782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6" name="Freeform 35516"/>
          <p:cNvSpPr/>
          <p:nvPr/>
        </p:nvSpPr>
        <p:spPr>
          <a:xfrm rot="0" flipH="0" flipV="0">
            <a:off x="5393950" y="2082782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7" name="Freeform 35517"/>
          <p:cNvSpPr/>
          <p:nvPr/>
        </p:nvSpPr>
        <p:spPr>
          <a:xfrm rot="0" flipH="0" flipV="0">
            <a:off x="5497107" y="2163960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8" name="Rectangle 35518"/>
          <p:cNvSpPr/>
          <p:nvPr/>
        </p:nvSpPr>
        <p:spPr>
          <a:xfrm rot="0" flipH="0" flipV="0">
            <a:off x="1745995" y="2662538"/>
            <a:ext cx="2839452" cy="43180"/>
          </a:xfrm>
          <a:prstGeom prst="rect">
            <a:avLst/>
          </a:prstGeom>
        </p:spPr>
      </p:sp>
      <p:sp>
        <p:nvSpPr>
          <p:cNvPr id="35519" name="Freeform 35519"/>
          <p:cNvSpPr/>
          <p:nvPr/>
        </p:nvSpPr>
        <p:spPr>
          <a:xfrm rot="0" flipH="0" flipV="0">
            <a:off x="1769960" y="2511408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0" name="Freeform 35520"/>
          <p:cNvSpPr/>
          <p:nvPr/>
        </p:nvSpPr>
        <p:spPr>
          <a:xfrm rot="0" flipH="0" flipV="0">
            <a:off x="1928431" y="256344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1" name="Freeform 35521"/>
          <p:cNvSpPr/>
          <p:nvPr/>
        </p:nvSpPr>
        <p:spPr>
          <a:xfrm rot="0" flipH="0" flipV="0">
            <a:off x="2048040" y="2565383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2" name="Freeform 35522"/>
          <p:cNvSpPr/>
          <p:nvPr/>
        </p:nvSpPr>
        <p:spPr>
          <a:xfrm rot="0" flipH="0" flipV="0">
            <a:off x="2162251" y="2509249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3" name="Freeform 35523"/>
          <p:cNvSpPr/>
          <p:nvPr/>
        </p:nvSpPr>
        <p:spPr>
          <a:xfrm rot="0" flipH="0" flipV="0">
            <a:off x="2282291" y="256344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4" name="Freeform 35524"/>
          <p:cNvSpPr/>
          <p:nvPr/>
        </p:nvSpPr>
        <p:spPr>
          <a:xfrm rot="0" flipH="0" flipV="0">
            <a:off x="2411615" y="256344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5" name="Freeform 35525"/>
          <p:cNvSpPr/>
          <p:nvPr/>
        </p:nvSpPr>
        <p:spPr>
          <a:xfrm rot="0" flipH="0" flipV="0">
            <a:off x="2531224" y="2565383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6" name="Freeform 35526"/>
          <p:cNvSpPr/>
          <p:nvPr/>
        </p:nvSpPr>
        <p:spPr>
          <a:xfrm rot="0" flipH="0" flipV="0">
            <a:off x="2650832" y="256538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7" name="Freeform 35527"/>
          <p:cNvSpPr/>
          <p:nvPr/>
        </p:nvSpPr>
        <p:spPr>
          <a:xfrm rot="0" flipH="0" flipV="0">
            <a:off x="2784906" y="2514862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8" name="Freeform 35528"/>
          <p:cNvSpPr/>
          <p:nvPr/>
        </p:nvSpPr>
        <p:spPr>
          <a:xfrm rot="0" flipH="0" flipV="0">
            <a:off x="2948774" y="2563440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9" name="Freeform 35529"/>
          <p:cNvSpPr/>
          <p:nvPr/>
        </p:nvSpPr>
        <p:spPr>
          <a:xfrm rot="0" flipH="0" flipV="0">
            <a:off x="3048304" y="2563440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0" name="Freeform 35530"/>
          <p:cNvSpPr/>
          <p:nvPr/>
        </p:nvSpPr>
        <p:spPr>
          <a:xfrm rot="0" flipH="0" flipV="0">
            <a:off x="3154959" y="2565167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1" name="Freeform 35531"/>
          <p:cNvSpPr/>
          <p:nvPr/>
        </p:nvSpPr>
        <p:spPr>
          <a:xfrm rot="0" flipH="0" flipV="0">
            <a:off x="3251898" y="256344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2" name="Freeform 35532"/>
          <p:cNvSpPr/>
          <p:nvPr/>
        </p:nvSpPr>
        <p:spPr>
          <a:xfrm rot="0" flipH="0" flipV="0">
            <a:off x="3361942" y="2565383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3" name="Freeform 35533"/>
          <p:cNvSpPr/>
          <p:nvPr/>
        </p:nvSpPr>
        <p:spPr>
          <a:xfrm rot="0" flipH="0" flipV="0">
            <a:off x="3534878" y="2563008"/>
            <a:ext cx="84201" cy="91541"/>
          </a:xfrm>
          <a:custGeom>
            <a:pathLst>
              <a:path w="4953000" h="5384800">
                <a:moveTo>
                  <a:pt x="4495800" y="5384800"/>
                </a:moveTo>
                <a:lnTo>
                  <a:pt x="4927600" y="4978400"/>
                </a:lnTo>
                <a:lnTo>
                  <a:pt x="2971800" y="2679700"/>
                </a:lnTo>
                <a:lnTo>
                  <a:pt x="4953000" y="381000"/>
                </a:lnTo>
                <a:lnTo>
                  <a:pt x="4521200" y="0"/>
                </a:lnTo>
                <a:lnTo>
                  <a:pt x="2209800" y="2654300"/>
                </a:lnTo>
                <a:lnTo>
                  <a:pt x="2209800" y="2705100"/>
                </a:lnTo>
                <a:close/>
                <a:moveTo>
                  <a:pt x="2286000" y="5384800"/>
                </a:moveTo>
                <a:lnTo>
                  <a:pt x="2717800" y="4978400"/>
                </a:lnTo>
                <a:lnTo>
                  <a:pt x="762000" y="2679700"/>
                </a:lnTo>
                <a:lnTo>
                  <a:pt x="2743200" y="381000"/>
                </a:lnTo>
                <a:lnTo>
                  <a:pt x="2311400" y="0"/>
                </a:lnTo>
                <a:lnTo>
                  <a:pt x="0" y="2654300"/>
                </a:lnTo>
                <a:lnTo>
                  <a:pt x="0" y="27051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4" name="Freeform 35534"/>
          <p:cNvSpPr/>
          <p:nvPr/>
        </p:nvSpPr>
        <p:spPr>
          <a:xfrm rot="0" flipH="0" flipV="0">
            <a:off x="3635272" y="2511408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5" name="Freeform 35535"/>
          <p:cNvSpPr/>
          <p:nvPr/>
        </p:nvSpPr>
        <p:spPr>
          <a:xfrm rot="0" flipH="0" flipV="0">
            <a:off x="3785106" y="2511408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6" name="Freeform 35536"/>
          <p:cNvSpPr/>
          <p:nvPr/>
        </p:nvSpPr>
        <p:spPr>
          <a:xfrm rot="0" flipH="0" flipV="0">
            <a:off x="3909249" y="2511408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7" name="Freeform 35537"/>
          <p:cNvSpPr/>
          <p:nvPr/>
        </p:nvSpPr>
        <p:spPr>
          <a:xfrm rot="0" flipH="0" flipV="0">
            <a:off x="4060811" y="2509465"/>
            <a:ext cx="98234" cy="155016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8" name="Freeform 35538"/>
          <p:cNvSpPr/>
          <p:nvPr/>
        </p:nvSpPr>
        <p:spPr>
          <a:xfrm rot="0" flipH="0" flipV="0">
            <a:off x="4186680" y="2509465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9" name="Freeform 35539"/>
          <p:cNvSpPr/>
          <p:nvPr/>
        </p:nvSpPr>
        <p:spPr>
          <a:xfrm rot="0" flipH="0" flipV="0">
            <a:off x="4373866" y="2511192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0" name="Freeform 35540"/>
          <p:cNvSpPr/>
          <p:nvPr/>
        </p:nvSpPr>
        <p:spPr>
          <a:xfrm rot="0" flipH="0" flipV="0">
            <a:off x="4490236" y="2563008"/>
            <a:ext cx="84201" cy="91541"/>
          </a:xfrm>
          <a:custGeom>
            <a:pathLst>
              <a:path w="4953000" h="5384800">
                <a:moveTo>
                  <a:pt x="4953000" y="2705100"/>
                </a:moveTo>
                <a:lnTo>
                  <a:pt x="4953000" y="2654300"/>
                </a:lnTo>
                <a:lnTo>
                  <a:pt x="2641600" y="0"/>
                </a:lnTo>
                <a:lnTo>
                  <a:pt x="2209800" y="381000"/>
                </a:lnTo>
                <a:lnTo>
                  <a:pt x="4191000" y="2679700"/>
                </a:lnTo>
                <a:lnTo>
                  <a:pt x="2222500" y="4978400"/>
                </a:lnTo>
                <a:lnTo>
                  <a:pt x="2667000" y="5384800"/>
                </a:lnTo>
                <a:close/>
                <a:moveTo>
                  <a:pt x="2743200" y="2705100"/>
                </a:moveTo>
                <a:lnTo>
                  <a:pt x="2743200" y="2654300"/>
                </a:lnTo>
                <a:lnTo>
                  <a:pt x="431800" y="0"/>
                </a:lnTo>
                <a:lnTo>
                  <a:pt x="0" y="381000"/>
                </a:lnTo>
                <a:lnTo>
                  <a:pt x="1981200" y="2679700"/>
                </a:lnTo>
                <a:lnTo>
                  <a:pt x="12700" y="4978400"/>
                </a:lnTo>
                <a:lnTo>
                  <a:pt x="457200" y="5384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1" name="Rectangle 35541"/>
          <p:cNvSpPr/>
          <p:nvPr/>
        </p:nvSpPr>
        <p:spPr>
          <a:xfrm rot="0" flipH="0" flipV="0">
            <a:off x="1745995" y="3145139"/>
            <a:ext cx="5865786" cy="43180"/>
          </a:xfrm>
          <a:prstGeom prst="rect">
            <a:avLst/>
          </a:prstGeom>
        </p:spPr>
      </p:sp>
      <p:sp>
        <p:nvSpPr>
          <p:cNvPr id="35542" name="Freeform 35542"/>
          <p:cNvSpPr/>
          <p:nvPr/>
        </p:nvSpPr>
        <p:spPr>
          <a:xfrm rot="0" flipH="0" flipV="0">
            <a:off x="1769960" y="2993362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3" name="Freeform 35543"/>
          <p:cNvSpPr/>
          <p:nvPr/>
        </p:nvSpPr>
        <p:spPr>
          <a:xfrm rot="0" flipH="0" flipV="0">
            <a:off x="1936635" y="3047984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4" name="Freeform 35544"/>
          <p:cNvSpPr/>
          <p:nvPr/>
        </p:nvSpPr>
        <p:spPr>
          <a:xfrm rot="0" flipH="0" flipV="0">
            <a:off x="2042210" y="304604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5" name="Freeform 35545"/>
          <p:cNvSpPr/>
          <p:nvPr/>
        </p:nvSpPr>
        <p:spPr>
          <a:xfrm rot="0" flipH="0" flipV="0">
            <a:off x="2152319" y="304798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6" name="Freeform 35546"/>
          <p:cNvSpPr/>
          <p:nvPr/>
        </p:nvSpPr>
        <p:spPr>
          <a:xfrm rot="0" flipH="0" flipV="0">
            <a:off x="2273655" y="30460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7" name="Freeform 35547"/>
          <p:cNvSpPr/>
          <p:nvPr/>
        </p:nvSpPr>
        <p:spPr>
          <a:xfrm rot="0" flipH="0" flipV="0">
            <a:off x="2437523" y="304604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8" name="Freeform 35548"/>
          <p:cNvSpPr/>
          <p:nvPr/>
        </p:nvSpPr>
        <p:spPr>
          <a:xfrm rot="0" flipH="0" flipV="0">
            <a:off x="2559723" y="2991850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9" name="Freeform 35549"/>
          <p:cNvSpPr/>
          <p:nvPr/>
        </p:nvSpPr>
        <p:spPr>
          <a:xfrm rot="0" flipH="0" flipV="0">
            <a:off x="2668752" y="304798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0" name="Freeform 35550"/>
          <p:cNvSpPr/>
          <p:nvPr/>
        </p:nvSpPr>
        <p:spPr>
          <a:xfrm rot="0" flipH="0" flipV="0">
            <a:off x="2780588" y="304798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1" name="Freeform 35551"/>
          <p:cNvSpPr/>
          <p:nvPr/>
        </p:nvSpPr>
        <p:spPr>
          <a:xfrm rot="0" flipH="0" flipV="0">
            <a:off x="2882277" y="30460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2" name="Freeform 35552"/>
          <p:cNvSpPr/>
          <p:nvPr/>
        </p:nvSpPr>
        <p:spPr>
          <a:xfrm rot="0" flipH="0" flipV="0">
            <a:off x="3002318" y="304798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3" name="Freeform 35553"/>
          <p:cNvSpPr/>
          <p:nvPr/>
        </p:nvSpPr>
        <p:spPr>
          <a:xfrm rot="0" flipH="0" flipV="0">
            <a:off x="3121926" y="304798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4" name="Freeform 35554"/>
          <p:cNvSpPr/>
          <p:nvPr/>
        </p:nvSpPr>
        <p:spPr>
          <a:xfrm rot="0" flipH="0" flipV="0">
            <a:off x="3235058" y="304798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5" name="Freeform 35555"/>
          <p:cNvSpPr/>
          <p:nvPr/>
        </p:nvSpPr>
        <p:spPr>
          <a:xfrm rot="0" flipH="0" flipV="0">
            <a:off x="3396983" y="304798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6" name="Freeform 35556"/>
          <p:cNvSpPr/>
          <p:nvPr/>
        </p:nvSpPr>
        <p:spPr>
          <a:xfrm rot="0" flipH="0" flipV="0">
            <a:off x="3531272" y="304798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7" name="Freeform 35557"/>
          <p:cNvSpPr/>
          <p:nvPr/>
        </p:nvSpPr>
        <p:spPr>
          <a:xfrm rot="0" flipH="0" flipV="0">
            <a:off x="3716083" y="304798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8" name="Freeform 35558"/>
          <p:cNvSpPr/>
          <p:nvPr/>
        </p:nvSpPr>
        <p:spPr>
          <a:xfrm rot="0" flipH="0" flipV="0">
            <a:off x="3828135" y="30460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9" name="Freeform 35559"/>
          <p:cNvSpPr/>
          <p:nvPr/>
        </p:nvSpPr>
        <p:spPr>
          <a:xfrm rot="0" flipH="0" flipV="0">
            <a:off x="3985526" y="304798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0" name="Freeform 35560"/>
          <p:cNvSpPr/>
          <p:nvPr/>
        </p:nvSpPr>
        <p:spPr>
          <a:xfrm rot="0" flipH="0" flipV="0">
            <a:off x="4104055" y="304604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1" name="Freeform 35561"/>
          <p:cNvSpPr/>
          <p:nvPr/>
        </p:nvSpPr>
        <p:spPr>
          <a:xfrm rot="0" flipH="0" flipV="0">
            <a:off x="4216107" y="30460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2" name="Freeform 35562"/>
          <p:cNvSpPr/>
          <p:nvPr/>
        </p:nvSpPr>
        <p:spPr>
          <a:xfrm rot="0" flipH="0" flipV="0">
            <a:off x="4322762" y="304798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3" name="Freeform 35563"/>
          <p:cNvSpPr/>
          <p:nvPr/>
        </p:nvSpPr>
        <p:spPr>
          <a:xfrm rot="0" flipH="0" flipV="0">
            <a:off x="4413008" y="304798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4" name="Freeform 35564"/>
          <p:cNvSpPr/>
          <p:nvPr/>
        </p:nvSpPr>
        <p:spPr>
          <a:xfrm rot="0" flipH="0" flipV="0">
            <a:off x="4521390" y="304798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5" name="Freeform 35565"/>
          <p:cNvSpPr/>
          <p:nvPr/>
        </p:nvSpPr>
        <p:spPr>
          <a:xfrm rot="0" flipH="0" flipV="0">
            <a:off x="4642726" y="304798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6" name="Freeform 35566"/>
          <p:cNvSpPr/>
          <p:nvPr/>
        </p:nvSpPr>
        <p:spPr>
          <a:xfrm rot="0" flipH="0" flipV="0">
            <a:off x="4735563" y="30460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7" name="Freeform 35567"/>
          <p:cNvSpPr/>
          <p:nvPr/>
        </p:nvSpPr>
        <p:spPr>
          <a:xfrm rot="0" flipH="0" flipV="0">
            <a:off x="4899431" y="304604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8" name="Freeform 35568"/>
          <p:cNvSpPr/>
          <p:nvPr/>
        </p:nvSpPr>
        <p:spPr>
          <a:xfrm rot="0" flipH="0" flipV="0">
            <a:off x="5010619" y="304798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9" name="Freeform 35569"/>
          <p:cNvSpPr/>
          <p:nvPr/>
        </p:nvSpPr>
        <p:spPr>
          <a:xfrm rot="0" flipH="0" flipV="0">
            <a:off x="5119001" y="304604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0" name="Freeform 35570"/>
          <p:cNvSpPr/>
          <p:nvPr/>
        </p:nvSpPr>
        <p:spPr>
          <a:xfrm rot="0" flipH="0" flipV="0">
            <a:off x="5231053" y="30460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1" name="Freeform 35571"/>
          <p:cNvSpPr/>
          <p:nvPr/>
        </p:nvSpPr>
        <p:spPr>
          <a:xfrm rot="0" flipH="0" flipV="0">
            <a:off x="5330583" y="2991850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2" name="Freeform 35572"/>
          <p:cNvSpPr/>
          <p:nvPr/>
        </p:nvSpPr>
        <p:spPr>
          <a:xfrm rot="0" flipH="0" flipV="0">
            <a:off x="5449976" y="30460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3" name="Freeform 35573"/>
          <p:cNvSpPr/>
          <p:nvPr/>
        </p:nvSpPr>
        <p:spPr>
          <a:xfrm rot="0" flipH="0" flipV="0">
            <a:off x="5542380" y="304798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4" name="Freeform 35574"/>
          <p:cNvSpPr/>
          <p:nvPr/>
        </p:nvSpPr>
        <p:spPr>
          <a:xfrm rot="0" flipH="0" flipV="0">
            <a:off x="5650763" y="304798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5" name="Freeform 35575"/>
          <p:cNvSpPr/>
          <p:nvPr/>
        </p:nvSpPr>
        <p:spPr>
          <a:xfrm rot="0" flipH="0" flipV="0">
            <a:off x="5784837" y="3047769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6" name="Freeform 35576"/>
          <p:cNvSpPr/>
          <p:nvPr/>
        </p:nvSpPr>
        <p:spPr>
          <a:xfrm rot="0" flipH="0" flipV="0">
            <a:off x="5881128" y="30460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7" name="Freeform 35577"/>
          <p:cNvSpPr/>
          <p:nvPr/>
        </p:nvSpPr>
        <p:spPr>
          <a:xfrm rot="0" flipH="0" flipV="0">
            <a:off x="5980874" y="30460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8" name="Freeform 35578"/>
          <p:cNvSpPr/>
          <p:nvPr/>
        </p:nvSpPr>
        <p:spPr>
          <a:xfrm rot="0" flipH="0" flipV="0">
            <a:off x="6100914" y="304798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9" name="Freeform 35579"/>
          <p:cNvSpPr/>
          <p:nvPr/>
        </p:nvSpPr>
        <p:spPr>
          <a:xfrm rot="0" flipH="0" flipV="0">
            <a:off x="6285940" y="3047769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0" name="Freeform 35580"/>
          <p:cNvSpPr/>
          <p:nvPr/>
        </p:nvSpPr>
        <p:spPr>
          <a:xfrm rot="0" flipH="0" flipV="0">
            <a:off x="6382880" y="304604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1" name="Freeform 35581"/>
          <p:cNvSpPr/>
          <p:nvPr/>
        </p:nvSpPr>
        <p:spPr>
          <a:xfrm rot="0" flipH="0" flipV="0">
            <a:off x="6483489" y="30460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2" name="Freeform 35582"/>
          <p:cNvSpPr/>
          <p:nvPr/>
        </p:nvSpPr>
        <p:spPr>
          <a:xfrm rot="0" flipH="0" flipV="0">
            <a:off x="6647357" y="304604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3" name="Freeform 35583"/>
          <p:cNvSpPr/>
          <p:nvPr/>
        </p:nvSpPr>
        <p:spPr>
          <a:xfrm rot="0" flipH="0" flipV="0">
            <a:off x="6760057" y="304798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4" name="Freeform 35584"/>
          <p:cNvSpPr/>
          <p:nvPr/>
        </p:nvSpPr>
        <p:spPr>
          <a:xfrm rot="0" flipH="0" flipV="0">
            <a:off x="6867144" y="304798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5" name="Freeform 35585"/>
          <p:cNvSpPr/>
          <p:nvPr/>
        </p:nvSpPr>
        <p:spPr>
          <a:xfrm rot="0" flipH="0" flipV="0">
            <a:off x="6965162" y="304798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6" name="Freeform 35586"/>
          <p:cNvSpPr/>
          <p:nvPr/>
        </p:nvSpPr>
        <p:spPr>
          <a:xfrm rot="0" flipH="0" flipV="0">
            <a:off x="7075487" y="30460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7" name="Freeform 35587"/>
          <p:cNvSpPr/>
          <p:nvPr/>
        </p:nvSpPr>
        <p:spPr>
          <a:xfrm rot="0" flipH="0" flipV="0">
            <a:off x="7182142" y="3047984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8" name="Freeform 35588"/>
          <p:cNvSpPr/>
          <p:nvPr/>
        </p:nvSpPr>
        <p:spPr>
          <a:xfrm rot="0" flipH="0" flipV="0">
            <a:off x="7302829" y="304798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9" name="Freeform 35589"/>
          <p:cNvSpPr/>
          <p:nvPr/>
        </p:nvSpPr>
        <p:spPr>
          <a:xfrm rot="0" flipH="0" flipV="0">
            <a:off x="7424165" y="304798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0" name="Freeform 35590"/>
          <p:cNvSpPr/>
          <p:nvPr/>
        </p:nvSpPr>
        <p:spPr>
          <a:xfrm rot="0" flipH="0" flipV="0">
            <a:off x="7539024" y="3130026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1" name="Rectangle 35591"/>
          <p:cNvSpPr/>
          <p:nvPr/>
        </p:nvSpPr>
        <p:spPr>
          <a:xfrm rot="0" flipH="0" flipV="0">
            <a:off x="1745995" y="3386429"/>
            <a:ext cx="5741083" cy="43180"/>
          </a:xfrm>
          <a:prstGeom prst="rect">
            <a:avLst/>
          </a:prstGeom>
        </p:spPr>
      </p:sp>
      <p:sp>
        <p:nvSpPr>
          <p:cNvPr id="35592" name="Freeform 35592"/>
          <p:cNvSpPr/>
          <p:nvPr/>
        </p:nvSpPr>
        <p:spPr>
          <a:xfrm rot="0" flipH="0" flipV="0">
            <a:off x="1756143" y="328733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3" name="Freeform 35593"/>
          <p:cNvSpPr/>
          <p:nvPr/>
        </p:nvSpPr>
        <p:spPr>
          <a:xfrm rot="0" flipH="0" flipV="0">
            <a:off x="1919514" y="328927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4" name="Freeform 35594"/>
          <p:cNvSpPr/>
          <p:nvPr/>
        </p:nvSpPr>
        <p:spPr>
          <a:xfrm rot="0" flipH="0" flipV="0">
            <a:off x="2012351" y="328733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5" name="Freeform 35595"/>
          <p:cNvSpPr/>
          <p:nvPr/>
        </p:nvSpPr>
        <p:spPr>
          <a:xfrm rot="0" flipH="0" flipV="0">
            <a:off x="2123540" y="328927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6" name="Freeform 35596"/>
          <p:cNvSpPr/>
          <p:nvPr/>
        </p:nvSpPr>
        <p:spPr>
          <a:xfrm rot="0" flipH="0" flipV="0">
            <a:off x="2221558" y="328733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7" name="Freeform 35597"/>
          <p:cNvSpPr/>
          <p:nvPr/>
        </p:nvSpPr>
        <p:spPr>
          <a:xfrm rot="0" flipH="0" flipV="0">
            <a:off x="2350818" y="328733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8" name="Freeform 35598"/>
          <p:cNvSpPr/>
          <p:nvPr/>
        </p:nvSpPr>
        <p:spPr>
          <a:xfrm rot="0" flipH="0" flipV="0">
            <a:off x="2470361" y="328927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9" name="Freeform 35599"/>
          <p:cNvSpPr/>
          <p:nvPr/>
        </p:nvSpPr>
        <p:spPr>
          <a:xfrm rot="0" flipH="0" flipV="0">
            <a:off x="2604371" y="328927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0" name="Freeform 35600"/>
          <p:cNvSpPr/>
          <p:nvPr/>
        </p:nvSpPr>
        <p:spPr>
          <a:xfrm rot="0" flipH="0" flipV="0">
            <a:off x="2738596" y="328927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1" name="Freeform 35601"/>
          <p:cNvSpPr/>
          <p:nvPr/>
        </p:nvSpPr>
        <p:spPr>
          <a:xfrm rot="0" flipH="0" flipV="0">
            <a:off x="2910603" y="328927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2" name="Freeform 35602"/>
          <p:cNvSpPr/>
          <p:nvPr/>
        </p:nvSpPr>
        <p:spPr>
          <a:xfrm rot="0" flipH="0" flipV="0">
            <a:off x="3037919" y="328733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3" name="Freeform 35603"/>
          <p:cNvSpPr/>
          <p:nvPr/>
        </p:nvSpPr>
        <p:spPr>
          <a:xfrm rot="0" flipH="0" flipV="0">
            <a:off x="3149972" y="3289274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4" name="Freeform 35604"/>
          <p:cNvSpPr/>
          <p:nvPr/>
        </p:nvSpPr>
        <p:spPr>
          <a:xfrm rot="0" flipH="0" flipV="0">
            <a:off x="3292250" y="328733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5" name="Freeform 35605"/>
          <p:cNvSpPr/>
          <p:nvPr/>
        </p:nvSpPr>
        <p:spPr>
          <a:xfrm rot="0" flipH="0" flipV="0">
            <a:off x="3412225" y="328927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6" name="Freeform 35606"/>
          <p:cNvSpPr/>
          <p:nvPr/>
        </p:nvSpPr>
        <p:spPr>
          <a:xfrm rot="0" flipH="0" flipV="0">
            <a:off x="3590278" y="328733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7" name="Freeform 35607"/>
          <p:cNvSpPr/>
          <p:nvPr/>
        </p:nvSpPr>
        <p:spPr>
          <a:xfrm rot="0" flipH="0" flipV="0">
            <a:off x="3688663" y="328927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8" name="Freeform 35608"/>
          <p:cNvSpPr/>
          <p:nvPr/>
        </p:nvSpPr>
        <p:spPr>
          <a:xfrm rot="0" flipH="0" flipV="0">
            <a:off x="3786682" y="328733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9" name="Freeform 35609"/>
          <p:cNvSpPr/>
          <p:nvPr/>
        </p:nvSpPr>
        <p:spPr>
          <a:xfrm rot="0" flipH="0" flipV="0">
            <a:off x="3901973" y="328927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0" name="Freeform 35610"/>
          <p:cNvSpPr/>
          <p:nvPr/>
        </p:nvSpPr>
        <p:spPr>
          <a:xfrm rot="0" flipH="0" flipV="0">
            <a:off x="4025403" y="328927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1" name="Freeform 35611"/>
          <p:cNvSpPr/>
          <p:nvPr/>
        </p:nvSpPr>
        <p:spPr>
          <a:xfrm rot="0" flipH="0" flipV="0">
            <a:off x="4129834" y="328927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2" name="Freeform 35612"/>
          <p:cNvSpPr/>
          <p:nvPr/>
        </p:nvSpPr>
        <p:spPr>
          <a:xfrm rot="0" flipH="0" flipV="0">
            <a:off x="4235344" y="328927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3" name="Freeform 35613"/>
          <p:cNvSpPr/>
          <p:nvPr/>
        </p:nvSpPr>
        <p:spPr>
          <a:xfrm rot="0" flipH="0" flipV="0">
            <a:off x="4341783" y="328927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4" name="Freeform 35614"/>
          <p:cNvSpPr/>
          <p:nvPr/>
        </p:nvSpPr>
        <p:spPr>
          <a:xfrm rot="0" flipH="0" flipV="0">
            <a:off x="4450100" y="328927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5" name="Freeform 35615"/>
          <p:cNvSpPr/>
          <p:nvPr/>
        </p:nvSpPr>
        <p:spPr>
          <a:xfrm rot="0" flipH="0" flipV="0">
            <a:off x="4535812" y="328733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6" name="Freeform 35616"/>
          <p:cNvSpPr/>
          <p:nvPr/>
        </p:nvSpPr>
        <p:spPr>
          <a:xfrm rot="0" flipH="0" flipV="0">
            <a:off x="4635558" y="328927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7" name="Freeform 35617"/>
          <p:cNvSpPr/>
          <p:nvPr/>
        </p:nvSpPr>
        <p:spPr>
          <a:xfrm rot="0" flipH="0" flipV="0">
            <a:off x="4797483" y="328905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8" name="Freeform 35618"/>
          <p:cNvSpPr/>
          <p:nvPr/>
        </p:nvSpPr>
        <p:spPr>
          <a:xfrm rot="0" flipH="0" flipV="0">
            <a:off x="4942935" y="3287331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9" name="Freeform 35619"/>
          <p:cNvSpPr/>
          <p:nvPr/>
        </p:nvSpPr>
        <p:spPr>
          <a:xfrm rot="0" flipH="0" flipV="0">
            <a:off x="5057945" y="328927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0" name="Freeform 35620"/>
          <p:cNvSpPr/>
          <p:nvPr/>
        </p:nvSpPr>
        <p:spPr>
          <a:xfrm rot="0" flipH="0" flipV="0">
            <a:off x="5150782" y="328733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1" name="Freeform 35621"/>
          <p:cNvSpPr/>
          <p:nvPr/>
        </p:nvSpPr>
        <p:spPr>
          <a:xfrm rot="0" flipH="0" flipV="0">
            <a:off x="5263417" y="328927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2" name="Freeform 35622"/>
          <p:cNvSpPr/>
          <p:nvPr/>
        </p:nvSpPr>
        <p:spPr>
          <a:xfrm rot="0" flipH="0" flipV="0">
            <a:off x="5374972" y="328733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3" name="Freeform 35623"/>
          <p:cNvSpPr/>
          <p:nvPr/>
        </p:nvSpPr>
        <p:spPr>
          <a:xfrm rot="0" flipH="0" flipV="0">
            <a:off x="5504232" y="328733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4" name="Freeform 35624"/>
          <p:cNvSpPr/>
          <p:nvPr/>
        </p:nvSpPr>
        <p:spPr>
          <a:xfrm rot="0" flipH="0" flipV="0">
            <a:off x="5605705" y="328927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5" name="Freeform 35625"/>
          <p:cNvSpPr/>
          <p:nvPr/>
        </p:nvSpPr>
        <p:spPr>
          <a:xfrm rot="0" flipH="0" flipV="0">
            <a:off x="5714021" y="328927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6" name="Freeform 35626"/>
          <p:cNvSpPr/>
          <p:nvPr/>
        </p:nvSpPr>
        <p:spPr>
          <a:xfrm rot="0" flipH="0" flipV="0">
            <a:off x="5826657" y="328733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7" name="Freeform 35627"/>
          <p:cNvSpPr/>
          <p:nvPr/>
        </p:nvSpPr>
        <p:spPr>
          <a:xfrm rot="0" flipH="0" flipV="0">
            <a:off x="5955916" y="323875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8" name="Freeform 35628"/>
          <p:cNvSpPr/>
          <p:nvPr/>
        </p:nvSpPr>
        <p:spPr>
          <a:xfrm rot="0" flipH="0" flipV="0">
            <a:off x="6113027" y="328927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9" name="Freeform 35629"/>
          <p:cNvSpPr/>
          <p:nvPr/>
        </p:nvSpPr>
        <p:spPr>
          <a:xfrm rot="0" flipH="0" flipV="0">
            <a:off x="6234297" y="328733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0" name="Freeform 35630"/>
          <p:cNvSpPr/>
          <p:nvPr/>
        </p:nvSpPr>
        <p:spPr>
          <a:xfrm rot="0" flipH="0" flipV="0">
            <a:off x="6342679" y="328927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1" name="Freeform 35631"/>
          <p:cNvSpPr/>
          <p:nvPr/>
        </p:nvSpPr>
        <p:spPr>
          <a:xfrm rot="0" flipH="0" flipV="0">
            <a:off x="6439554" y="328927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2" name="Freeform 35632"/>
          <p:cNvSpPr/>
          <p:nvPr/>
        </p:nvSpPr>
        <p:spPr>
          <a:xfrm rot="0" flipH="0" flipV="0">
            <a:off x="6537572" y="328733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3" name="Freeform 35633"/>
          <p:cNvSpPr/>
          <p:nvPr/>
        </p:nvSpPr>
        <p:spPr>
          <a:xfrm rot="0" flipH="0" flipV="0">
            <a:off x="6643579" y="328927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4" name="Freeform 35634"/>
          <p:cNvSpPr/>
          <p:nvPr/>
        </p:nvSpPr>
        <p:spPr>
          <a:xfrm rot="0" flipH="0" flipV="0">
            <a:off x="6767009" y="328927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5" name="Freeform 35635"/>
          <p:cNvSpPr/>
          <p:nvPr/>
        </p:nvSpPr>
        <p:spPr>
          <a:xfrm rot="0" flipH="0" flipV="0">
            <a:off x="6861292" y="328927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6" name="Freeform 35636"/>
          <p:cNvSpPr/>
          <p:nvPr/>
        </p:nvSpPr>
        <p:spPr>
          <a:xfrm rot="0" flipH="0" flipV="0">
            <a:off x="6973928" y="328733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7" name="Freeform 35637"/>
          <p:cNvSpPr/>
          <p:nvPr/>
        </p:nvSpPr>
        <p:spPr>
          <a:xfrm rot="0" flipH="0" flipV="0">
            <a:off x="7096279" y="328733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8" name="Freeform 35638"/>
          <p:cNvSpPr/>
          <p:nvPr/>
        </p:nvSpPr>
        <p:spPr>
          <a:xfrm rot="0" flipH="0" flipV="0">
            <a:off x="7194664" y="328927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9" name="Freeform 35639"/>
          <p:cNvSpPr/>
          <p:nvPr/>
        </p:nvSpPr>
        <p:spPr>
          <a:xfrm rot="0" flipH="0" flipV="0">
            <a:off x="7302981" y="328927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0" name="Freeform 35640"/>
          <p:cNvSpPr/>
          <p:nvPr/>
        </p:nvSpPr>
        <p:spPr>
          <a:xfrm rot="0" flipH="0" flipV="0">
            <a:off x="7418854" y="3370453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1" name="Rectangle 35641"/>
          <p:cNvSpPr/>
          <p:nvPr/>
        </p:nvSpPr>
        <p:spPr>
          <a:xfrm rot="0" flipH="0" flipV="0">
            <a:off x="1745995" y="3627719"/>
            <a:ext cx="6755727" cy="767049"/>
          </a:xfrm>
          <a:prstGeom prst="rect">
            <a:avLst/>
          </a:prstGeom>
        </p:spPr>
      </p:sp>
      <p:sp>
        <p:nvSpPr>
          <p:cNvPr id="35642" name="Freeform 35642"/>
          <p:cNvSpPr/>
          <p:nvPr/>
        </p:nvSpPr>
        <p:spPr>
          <a:xfrm rot="0" flipH="0" flipV="0">
            <a:off x="1749666" y="3476589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3" name="Freeform 35643"/>
          <p:cNvSpPr/>
          <p:nvPr/>
        </p:nvSpPr>
        <p:spPr>
          <a:xfrm rot="0" flipH="0" flipV="0">
            <a:off x="1913750" y="353056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4" name="Freeform 35644"/>
          <p:cNvSpPr/>
          <p:nvPr/>
        </p:nvSpPr>
        <p:spPr>
          <a:xfrm rot="0" flipH="0" flipV="0">
            <a:off x="2029040" y="353056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5" name="Freeform 35645"/>
          <p:cNvSpPr/>
          <p:nvPr/>
        </p:nvSpPr>
        <p:spPr>
          <a:xfrm rot="0" flipH="0" flipV="0">
            <a:off x="2190965" y="353056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6" name="Freeform 35646"/>
          <p:cNvSpPr/>
          <p:nvPr/>
        </p:nvSpPr>
        <p:spPr>
          <a:xfrm rot="0" flipH="0" flipV="0">
            <a:off x="2303017" y="352862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7" name="Freeform 35647"/>
          <p:cNvSpPr/>
          <p:nvPr/>
        </p:nvSpPr>
        <p:spPr>
          <a:xfrm rot="0" flipH="0" flipV="0">
            <a:off x="2402763" y="352862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8" name="Freeform 35648"/>
          <p:cNvSpPr/>
          <p:nvPr/>
        </p:nvSpPr>
        <p:spPr>
          <a:xfrm rot="0" flipH="0" flipV="0">
            <a:off x="2566200" y="353056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9" name="Freeform 35649"/>
          <p:cNvSpPr/>
          <p:nvPr/>
        </p:nvSpPr>
        <p:spPr>
          <a:xfrm rot="0" flipH="0" flipV="0">
            <a:off x="2670695" y="352862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0" name="Freeform 35650"/>
          <p:cNvSpPr/>
          <p:nvPr/>
        </p:nvSpPr>
        <p:spPr>
          <a:xfrm rot="0" flipH="0" flipV="0">
            <a:off x="2782747" y="352862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1" name="Freeform 35651"/>
          <p:cNvSpPr/>
          <p:nvPr/>
        </p:nvSpPr>
        <p:spPr>
          <a:xfrm rot="0" flipH="0" flipV="0">
            <a:off x="2889402" y="348004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2" name="Freeform 35652"/>
          <p:cNvSpPr/>
          <p:nvPr/>
        </p:nvSpPr>
        <p:spPr>
          <a:xfrm rot="0" flipH="0" flipV="0">
            <a:off x="3010738" y="353056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3" name="Freeform 35653"/>
          <p:cNvSpPr/>
          <p:nvPr/>
        </p:nvSpPr>
        <p:spPr>
          <a:xfrm rot="0" flipH="0" flipV="0">
            <a:off x="3123437" y="352862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4" name="Freeform 35654"/>
          <p:cNvSpPr/>
          <p:nvPr/>
        </p:nvSpPr>
        <p:spPr>
          <a:xfrm rot="0" flipH="0" flipV="0">
            <a:off x="3294214" y="353034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5" name="Freeform 35655"/>
          <p:cNvSpPr/>
          <p:nvPr/>
        </p:nvSpPr>
        <p:spPr>
          <a:xfrm rot="0" flipH="0" flipV="0">
            <a:off x="3390506" y="352862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6" name="Freeform 35656"/>
          <p:cNvSpPr/>
          <p:nvPr/>
        </p:nvSpPr>
        <p:spPr>
          <a:xfrm rot="0" flipH="0" flipV="0">
            <a:off x="3484638" y="3530564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7" name="Freeform 35657"/>
          <p:cNvSpPr/>
          <p:nvPr/>
        </p:nvSpPr>
        <p:spPr>
          <a:xfrm rot="0" flipH="0" flipV="0">
            <a:off x="3638575" y="353056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8" name="Freeform 35658"/>
          <p:cNvSpPr/>
          <p:nvPr/>
        </p:nvSpPr>
        <p:spPr>
          <a:xfrm rot="0" flipH="0" flipV="0">
            <a:off x="3750627" y="352862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9" name="Freeform 35659"/>
          <p:cNvSpPr/>
          <p:nvPr/>
        </p:nvSpPr>
        <p:spPr>
          <a:xfrm rot="0" flipH="0" flipV="0">
            <a:off x="3908018" y="353056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0" name="Freeform 35660"/>
          <p:cNvSpPr/>
          <p:nvPr/>
        </p:nvSpPr>
        <p:spPr>
          <a:xfrm rot="0" flipH="0" flipV="0">
            <a:off x="4019638" y="352862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1" name="Freeform 35661"/>
          <p:cNvSpPr/>
          <p:nvPr/>
        </p:nvSpPr>
        <p:spPr>
          <a:xfrm rot="0" flipH="0" flipV="0">
            <a:off x="4129661" y="353056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2" name="Freeform 35662"/>
          <p:cNvSpPr/>
          <p:nvPr/>
        </p:nvSpPr>
        <p:spPr>
          <a:xfrm rot="0" flipH="0" flipV="0">
            <a:off x="4243009" y="353056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3" name="Freeform 35663"/>
          <p:cNvSpPr/>
          <p:nvPr/>
        </p:nvSpPr>
        <p:spPr>
          <a:xfrm rot="0" flipH="0" flipV="0">
            <a:off x="4364344" y="352862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4" name="Freeform 35664"/>
          <p:cNvSpPr/>
          <p:nvPr/>
        </p:nvSpPr>
        <p:spPr>
          <a:xfrm rot="0" flipH="0" flipV="0">
            <a:off x="4484384" y="352862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5" name="Freeform 35665"/>
          <p:cNvSpPr/>
          <p:nvPr/>
        </p:nvSpPr>
        <p:spPr>
          <a:xfrm rot="0" flipH="0" flipV="0">
            <a:off x="4586721" y="3530564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6" name="Freeform 35666"/>
          <p:cNvSpPr/>
          <p:nvPr/>
        </p:nvSpPr>
        <p:spPr>
          <a:xfrm rot="0" flipH="0" flipV="0">
            <a:off x="4740658" y="353056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7" name="Freeform 35667"/>
          <p:cNvSpPr/>
          <p:nvPr/>
        </p:nvSpPr>
        <p:spPr>
          <a:xfrm rot="0" flipH="0" flipV="0">
            <a:off x="4837597" y="352862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8" name="Freeform 35668"/>
          <p:cNvSpPr/>
          <p:nvPr/>
        </p:nvSpPr>
        <p:spPr>
          <a:xfrm rot="0" flipH="0" flipV="0">
            <a:off x="4994988" y="353056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9" name="Freeform 35669"/>
          <p:cNvSpPr/>
          <p:nvPr/>
        </p:nvSpPr>
        <p:spPr>
          <a:xfrm rot="0" flipH="0" flipV="0">
            <a:off x="5082622" y="353056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0" name="Freeform 35670"/>
          <p:cNvSpPr/>
          <p:nvPr/>
        </p:nvSpPr>
        <p:spPr>
          <a:xfrm rot="0" flipH="0" flipV="0">
            <a:off x="5200504" y="352862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1" name="Freeform 35671"/>
          <p:cNvSpPr/>
          <p:nvPr/>
        </p:nvSpPr>
        <p:spPr>
          <a:xfrm rot="0" flipH="0" flipV="0">
            <a:off x="5312555" y="352862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2" name="Freeform 35672"/>
          <p:cNvSpPr/>
          <p:nvPr/>
        </p:nvSpPr>
        <p:spPr>
          <a:xfrm rot="0" flipH="0" flipV="0">
            <a:off x="5404961" y="353056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3" name="Freeform 35673"/>
          <p:cNvSpPr/>
          <p:nvPr/>
        </p:nvSpPr>
        <p:spPr>
          <a:xfrm rot="0" flipH="0" flipV="0">
            <a:off x="5502979" y="352862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4" name="Freeform 35674"/>
          <p:cNvSpPr/>
          <p:nvPr/>
        </p:nvSpPr>
        <p:spPr>
          <a:xfrm rot="0" flipH="0" flipV="0">
            <a:off x="5632304" y="352862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5" name="Freeform 35675"/>
          <p:cNvSpPr/>
          <p:nvPr/>
        </p:nvSpPr>
        <p:spPr>
          <a:xfrm rot="0" flipH="0" flipV="0">
            <a:off x="5744355" y="352862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6" name="Freeform 35676"/>
          <p:cNvSpPr/>
          <p:nvPr/>
        </p:nvSpPr>
        <p:spPr>
          <a:xfrm rot="0" flipH="0" flipV="0">
            <a:off x="5844533" y="3612606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7" name="Freeform 35677"/>
          <p:cNvSpPr/>
          <p:nvPr/>
        </p:nvSpPr>
        <p:spPr>
          <a:xfrm rot="0" flipH="0" flipV="0">
            <a:off x="5927417" y="352862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8" name="Freeform 35678"/>
          <p:cNvSpPr/>
          <p:nvPr/>
        </p:nvSpPr>
        <p:spPr>
          <a:xfrm rot="0" flipH="0" flipV="0">
            <a:off x="6090854" y="353056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9" name="Freeform 35679"/>
          <p:cNvSpPr/>
          <p:nvPr/>
        </p:nvSpPr>
        <p:spPr>
          <a:xfrm rot="0" flipH="0" flipV="0">
            <a:off x="6202473" y="352862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0" name="Freeform 35680"/>
          <p:cNvSpPr/>
          <p:nvPr/>
        </p:nvSpPr>
        <p:spPr>
          <a:xfrm rot="0" flipH="0" flipV="0">
            <a:off x="6331798" y="353056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1" name="Freeform 35681"/>
          <p:cNvSpPr/>
          <p:nvPr/>
        </p:nvSpPr>
        <p:spPr>
          <a:xfrm rot="0" flipH="0" flipV="0">
            <a:off x="6459179" y="352862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2" name="Freeform 35682"/>
          <p:cNvSpPr/>
          <p:nvPr/>
        </p:nvSpPr>
        <p:spPr>
          <a:xfrm rot="0" flipH="0" flipV="0">
            <a:off x="6588503" y="3530564"/>
            <a:ext cx="134073" cy="121767"/>
          </a:xfrm>
          <a:custGeom>
            <a:pathLst>
              <a:path w="7886700" h="7162800">
                <a:moveTo>
                  <a:pt x="0" y="5715000"/>
                </a:moveTo>
                <a:lnTo>
                  <a:pt x="7264400" y="5715000"/>
                </a:lnTo>
                <a:lnTo>
                  <a:pt x="7264400" y="7162800"/>
                </a:lnTo>
                <a:lnTo>
                  <a:pt x="7886700" y="7162800"/>
                </a:lnTo>
                <a:lnTo>
                  <a:pt x="7886700" y="5092700"/>
                </a:lnTo>
                <a:lnTo>
                  <a:pt x="6934200" y="50927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3" name="Freeform 35683"/>
          <p:cNvSpPr/>
          <p:nvPr/>
        </p:nvSpPr>
        <p:spPr>
          <a:xfrm rot="0" flipH="0" flipV="0">
            <a:off x="6743303" y="353056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4" name="Freeform 35684"/>
          <p:cNvSpPr/>
          <p:nvPr/>
        </p:nvSpPr>
        <p:spPr>
          <a:xfrm rot="0" flipH="0" flipV="0">
            <a:off x="6837652" y="3528621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5" name="Freeform 35685"/>
          <p:cNvSpPr/>
          <p:nvPr/>
        </p:nvSpPr>
        <p:spPr>
          <a:xfrm rot="0" flipH="0" flipV="0">
            <a:off x="7050313" y="353056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6" name="Freeform 35686"/>
          <p:cNvSpPr/>
          <p:nvPr/>
        </p:nvSpPr>
        <p:spPr>
          <a:xfrm rot="0" flipH="0" flipV="0">
            <a:off x="7143107" y="352862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7" name="Freeform 35687"/>
          <p:cNvSpPr/>
          <p:nvPr/>
        </p:nvSpPr>
        <p:spPr>
          <a:xfrm rot="0" flipH="0" flipV="0">
            <a:off x="7254295" y="353056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8" name="Freeform 35688"/>
          <p:cNvSpPr/>
          <p:nvPr/>
        </p:nvSpPr>
        <p:spPr>
          <a:xfrm rot="0" flipH="0" flipV="0">
            <a:off x="7352314" y="352862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9" name="Freeform 35689"/>
          <p:cNvSpPr/>
          <p:nvPr/>
        </p:nvSpPr>
        <p:spPr>
          <a:xfrm rot="0" flipH="0" flipV="0">
            <a:off x="7481638" y="352862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0" name="Freeform 35690"/>
          <p:cNvSpPr/>
          <p:nvPr/>
        </p:nvSpPr>
        <p:spPr>
          <a:xfrm rot="0" flipH="0" flipV="0">
            <a:off x="7594338" y="352862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1" name="Freeform 35691"/>
          <p:cNvSpPr/>
          <p:nvPr/>
        </p:nvSpPr>
        <p:spPr>
          <a:xfrm rot="0" flipH="0" flipV="0">
            <a:off x="7723662" y="3530564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2" name="Freeform 35692"/>
          <p:cNvSpPr/>
          <p:nvPr/>
        </p:nvSpPr>
        <p:spPr>
          <a:xfrm rot="0" flipH="0" flipV="0">
            <a:off x="7789511" y="352862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3" name="Freeform 35693"/>
          <p:cNvSpPr/>
          <p:nvPr/>
        </p:nvSpPr>
        <p:spPr>
          <a:xfrm rot="0" flipH="0" flipV="0">
            <a:off x="7969572" y="353056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4" name="Freeform 35694"/>
          <p:cNvSpPr/>
          <p:nvPr/>
        </p:nvSpPr>
        <p:spPr>
          <a:xfrm rot="0" flipH="0" flipV="0">
            <a:off x="8103862" y="353056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5" name="Freeform 35695"/>
          <p:cNvSpPr/>
          <p:nvPr/>
        </p:nvSpPr>
        <p:spPr>
          <a:xfrm rot="0" flipH="0" flipV="0">
            <a:off x="1756143" y="376991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6" name="Freeform 35696"/>
          <p:cNvSpPr/>
          <p:nvPr/>
        </p:nvSpPr>
        <p:spPr>
          <a:xfrm rot="0" flipH="0" flipV="0">
            <a:off x="1856752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7" name="Freeform 35697"/>
          <p:cNvSpPr/>
          <p:nvPr/>
        </p:nvSpPr>
        <p:spPr>
          <a:xfrm rot="0" flipH="0" flipV="0">
            <a:off x="1976793" y="3721333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8" name="Freeform 35698"/>
          <p:cNvSpPr/>
          <p:nvPr/>
        </p:nvSpPr>
        <p:spPr>
          <a:xfrm rot="0" flipH="0" flipV="0">
            <a:off x="2092083" y="377185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9" name="Freeform 35699"/>
          <p:cNvSpPr/>
          <p:nvPr/>
        </p:nvSpPr>
        <p:spPr>
          <a:xfrm rot="0" flipH="0" flipV="0">
            <a:off x="2193124" y="376991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0" name="Freeform 35700"/>
          <p:cNvSpPr/>
          <p:nvPr/>
        </p:nvSpPr>
        <p:spPr>
          <a:xfrm rot="0" flipH="0" flipV="0">
            <a:off x="2292870" y="376991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1" name="Freeform 35701"/>
          <p:cNvSpPr/>
          <p:nvPr/>
        </p:nvSpPr>
        <p:spPr>
          <a:xfrm rot="0" flipH="0" flipV="0">
            <a:off x="2456306" y="3771854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2" name="Freeform 35702"/>
          <p:cNvSpPr/>
          <p:nvPr/>
        </p:nvSpPr>
        <p:spPr>
          <a:xfrm rot="0" flipH="0" flipV="0">
            <a:off x="2522156" y="376991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3" name="Freeform 35703"/>
          <p:cNvSpPr/>
          <p:nvPr/>
        </p:nvSpPr>
        <p:spPr>
          <a:xfrm rot="0" flipH="0" flipV="0">
            <a:off x="2633344" y="377185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4" name="Freeform 35704"/>
          <p:cNvSpPr/>
          <p:nvPr/>
        </p:nvSpPr>
        <p:spPr>
          <a:xfrm rot="0" flipH="0" flipV="0">
            <a:off x="2731363" y="376991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5" name="Freeform 35705"/>
          <p:cNvSpPr/>
          <p:nvPr/>
        </p:nvSpPr>
        <p:spPr>
          <a:xfrm rot="0" flipH="0" flipV="0">
            <a:off x="2860687" y="377163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6" name="Freeform 35706"/>
          <p:cNvSpPr/>
          <p:nvPr/>
        </p:nvSpPr>
        <p:spPr>
          <a:xfrm rot="0" flipH="0" flipV="0">
            <a:off x="2964535" y="377185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7" name="Freeform 35707"/>
          <p:cNvSpPr/>
          <p:nvPr/>
        </p:nvSpPr>
        <p:spPr>
          <a:xfrm rot="0" flipH="0" flipV="0">
            <a:off x="3085871" y="377185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8" name="Freeform 35708"/>
          <p:cNvSpPr/>
          <p:nvPr/>
        </p:nvSpPr>
        <p:spPr>
          <a:xfrm rot="0" flipH="0" flipV="0">
            <a:off x="3263988" y="376991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9" name="Freeform 35709"/>
          <p:cNvSpPr/>
          <p:nvPr/>
        </p:nvSpPr>
        <p:spPr>
          <a:xfrm rot="0" flipH="0" flipV="0">
            <a:off x="3376688" y="377163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0" name="Freeform 35710"/>
          <p:cNvSpPr/>
          <p:nvPr/>
        </p:nvSpPr>
        <p:spPr>
          <a:xfrm rot="0" flipH="0" flipV="0">
            <a:off x="3473627" y="376991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1" name="Freeform 35711"/>
          <p:cNvSpPr/>
          <p:nvPr/>
        </p:nvSpPr>
        <p:spPr>
          <a:xfrm rot="0" flipH="0" flipV="0">
            <a:off x="3596043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2" name="Freeform 35712"/>
          <p:cNvSpPr/>
          <p:nvPr/>
        </p:nvSpPr>
        <p:spPr>
          <a:xfrm rot="0" flipH="0" flipV="0">
            <a:off x="3766820" y="377185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3" name="Freeform 35713"/>
          <p:cNvSpPr/>
          <p:nvPr/>
        </p:nvSpPr>
        <p:spPr>
          <a:xfrm rot="0" flipH="0" flipV="0">
            <a:off x="3859656" y="376991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4" name="Freeform 35714"/>
          <p:cNvSpPr/>
          <p:nvPr/>
        </p:nvSpPr>
        <p:spPr>
          <a:xfrm rot="0" flipH="0" flipV="0">
            <a:off x="3988981" y="377185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5" name="Freeform 35715"/>
          <p:cNvSpPr/>
          <p:nvPr/>
        </p:nvSpPr>
        <p:spPr>
          <a:xfrm rot="0" flipH="0" flipV="0">
            <a:off x="4123270" y="377185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6" name="Freeform 35716"/>
          <p:cNvSpPr/>
          <p:nvPr/>
        </p:nvSpPr>
        <p:spPr>
          <a:xfrm rot="0" flipH="0" flipV="0">
            <a:off x="4250652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7" name="Freeform 35717"/>
          <p:cNvSpPr/>
          <p:nvPr/>
        </p:nvSpPr>
        <p:spPr>
          <a:xfrm rot="0" flipH="0" flipV="0">
            <a:off x="4370692" y="376991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8" name="Freeform 35718"/>
          <p:cNvSpPr/>
          <p:nvPr/>
        </p:nvSpPr>
        <p:spPr>
          <a:xfrm rot="0" flipH="0" flipV="0">
            <a:off x="4484255" y="377185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9" name="Freeform 35719"/>
          <p:cNvSpPr/>
          <p:nvPr/>
        </p:nvSpPr>
        <p:spPr>
          <a:xfrm rot="0" flipH="0" flipV="0">
            <a:off x="4585944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0" name="Freeform 35720"/>
          <p:cNvSpPr/>
          <p:nvPr/>
        </p:nvSpPr>
        <p:spPr>
          <a:xfrm rot="0" flipH="0" flipV="0">
            <a:off x="4697348" y="376991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1" name="Freeform 35721"/>
          <p:cNvSpPr/>
          <p:nvPr/>
        </p:nvSpPr>
        <p:spPr>
          <a:xfrm rot="0" flipH="0" flipV="0">
            <a:off x="4810048" y="377185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2" name="Freeform 35722"/>
          <p:cNvSpPr/>
          <p:nvPr/>
        </p:nvSpPr>
        <p:spPr>
          <a:xfrm rot="0" flipH="0" flipV="0">
            <a:off x="4902885" y="376991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3" name="Freeform 35723"/>
          <p:cNvSpPr/>
          <p:nvPr/>
        </p:nvSpPr>
        <p:spPr>
          <a:xfrm rot="0" flipH="0" flipV="0">
            <a:off x="5025300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4" name="Freeform 35724"/>
          <p:cNvSpPr/>
          <p:nvPr/>
        </p:nvSpPr>
        <p:spPr>
          <a:xfrm rot="0" flipH="0" flipV="0">
            <a:off x="5196077" y="377185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5" name="Freeform 35725"/>
          <p:cNvSpPr/>
          <p:nvPr/>
        </p:nvSpPr>
        <p:spPr>
          <a:xfrm rot="0" flipH="0" flipV="0">
            <a:off x="5314607" y="376991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6" name="Freeform 35726"/>
          <p:cNvSpPr/>
          <p:nvPr/>
        </p:nvSpPr>
        <p:spPr>
          <a:xfrm rot="0" flipH="0" flipV="0">
            <a:off x="5427306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7" name="Freeform 35727"/>
          <p:cNvSpPr/>
          <p:nvPr/>
        </p:nvSpPr>
        <p:spPr>
          <a:xfrm rot="0" flipH="0" flipV="0">
            <a:off x="5528131" y="377185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8" name="Freeform 35728"/>
          <p:cNvSpPr/>
          <p:nvPr/>
        </p:nvSpPr>
        <p:spPr>
          <a:xfrm rot="0" flipH="0" flipV="0">
            <a:off x="5646661" y="377185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9" name="Freeform 35729"/>
          <p:cNvSpPr/>
          <p:nvPr/>
        </p:nvSpPr>
        <p:spPr>
          <a:xfrm rot="0" flipH="0" flipV="0">
            <a:off x="5763247" y="376991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0" name="Freeform 35730"/>
          <p:cNvSpPr/>
          <p:nvPr/>
        </p:nvSpPr>
        <p:spPr>
          <a:xfrm rot="0" flipH="0" flipV="0">
            <a:off x="5875299" y="3771854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1" name="Freeform 35731"/>
          <p:cNvSpPr/>
          <p:nvPr/>
        </p:nvSpPr>
        <p:spPr>
          <a:xfrm rot="0" flipH="0" flipV="0">
            <a:off x="6017577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2" name="Freeform 35732"/>
          <p:cNvSpPr/>
          <p:nvPr/>
        </p:nvSpPr>
        <p:spPr>
          <a:xfrm rot="0" flipH="0" flipV="0">
            <a:off x="6137617" y="377185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3" name="Freeform 35733"/>
          <p:cNvSpPr/>
          <p:nvPr/>
        </p:nvSpPr>
        <p:spPr>
          <a:xfrm rot="0" flipH="0" flipV="0">
            <a:off x="6257226" y="377185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4" name="Freeform 35734"/>
          <p:cNvSpPr/>
          <p:nvPr/>
        </p:nvSpPr>
        <p:spPr>
          <a:xfrm rot="0" flipH="0" flipV="0">
            <a:off x="6371653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5" name="Freeform 35735"/>
          <p:cNvSpPr/>
          <p:nvPr/>
        </p:nvSpPr>
        <p:spPr>
          <a:xfrm rot="0" flipH="0" flipV="0">
            <a:off x="6542429" y="377163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6" name="Freeform 35736"/>
          <p:cNvSpPr/>
          <p:nvPr/>
        </p:nvSpPr>
        <p:spPr>
          <a:xfrm rot="0" flipH="0" flipV="0">
            <a:off x="6697015" y="377163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7" name="Freeform 35737"/>
          <p:cNvSpPr/>
          <p:nvPr/>
        </p:nvSpPr>
        <p:spPr>
          <a:xfrm rot="0" flipH="0" flipV="0">
            <a:off x="6800862" y="377185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8" name="Freeform 35738"/>
          <p:cNvSpPr/>
          <p:nvPr/>
        </p:nvSpPr>
        <p:spPr>
          <a:xfrm rot="0" flipH="0" flipV="0">
            <a:off x="6907301" y="377185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9" name="Freeform 35739"/>
          <p:cNvSpPr/>
          <p:nvPr/>
        </p:nvSpPr>
        <p:spPr>
          <a:xfrm rot="0" flipH="0" flipV="0">
            <a:off x="7028636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0" name="Freeform 35740"/>
          <p:cNvSpPr/>
          <p:nvPr/>
        </p:nvSpPr>
        <p:spPr>
          <a:xfrm rot="0" flipH="0" flipV="0">
            <a:off x="7199413" y="377185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1" name="Freeform 35741"/>
          <p:cNvSpPr/>
          <p:nvPr/>
        </p:nvSpPr>
        <p:spPr>
          <a:xfrm rot="0" flipH="0" flipV="0">
            <a:off x="7317943" y="376991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2" name="Freeform 35742"/>
          <p:cNvSpPr/>
          <p:nvPr/>
        </p:nvSpPr>
        <p:spPr>
          <a:xfrm rot="0" flipH="0" flipV="0">
            <a:off x="7430643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3" name="Freeform 35743"/>
          <p:cNvSpPr/>
          <p:nvPr/>
        </p:nvSpPr>
        <p:spPr>
          <a:xfrm rot="0" flipH="0" flipV="0">
            <a:off x="7542478" y="376991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4" name="Freeform 35744"/>
          <p:cNvSpPr/>
          <p:nvPr/>
        </p:nvSpPr>
        <p:spPr>
          <a:xfrm rot="0" flipH="0" flipV="0">
            <a:off x="7642656" y="376991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5" name="Freeform 35745"/>
          <p:cNvSpPr/>
          <p:nvPr/>
        </p:nvSpPr>
        <p:spPr>
          <a:xfrm rot="0" flipH="0" flipV="0">
            <a:off x="7762697" y="377185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6" name="Freeform 35746"/>
          <p:cNvSpPr/>
          <p:nvPr/>
        </p:nvSpPr>
        <p:spPr>
          <a:xfrm rot="0" flipH="0" flipV="0">
            <a:off x="7868056" y="377185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7" name="Freeform 35747"/>
          <p:cNvSpPr/>
          <p:nvPr/>
        </p:nvSpPr>
        <p:spPr>
          <a:xfrm rot="0" flipH="0" flipV="0">
            <a:off x="7968881" y="376991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8" name="Freeform 35748"/>
          <p:cNvSpPr/>
          <p:nvPr/>
        </p:nvSpPr>
        <p:spPr>
          <a:xfrm rot="0" flipH="0" flipV="0">
            <a:off x="8075536" y="3771854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9" name="Freeform 35749"/>
          <p:cNvSpPr/>
          <p:nvPr/>
        </p:nvSpPr>
        <p:spPr>
          <a:xfrm rot="0" flipH="0" flipV="0">
            <a:off x="8196224" y="377185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0" name="Freeform 35750"/>
          <p:cNvSpPr/>
          <p:nvPr/>
        </p:nvSpPr>
        <p:spPr>
          <a:xfrm rot="0" flipH="0" flipV="0">
            <a:off x="8317559" y="377185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1" name="Freeform 35751"/>
          <p:cNvSpPr/>
          <p:nvPr/>
        </p:nvSpPr>
        <p:spPr>
          <a:xfrm rot="0" flipH="0" flipV="0">
            <a:off x="8433498" y="3853032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2" name="Freeform 35752"/>
          <p:cNvSpPr/>
          <p:nvPr/>
        </p:nvSpPr>
        <p:spPr>
          <a:xfrm rot="0" flipH="0" flipV="0">
            <a:off x="1748154" y="3959169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3" name="Freeform 35753"/>
          <p:cNvSpPr/>
          <p:nvPr/>
        </p:nvSpPr>
        <p:spPr>
          <a:xfrm rot="0" flipH="0" flipV="0">
            <a:off x="1856752" y="401120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4" name="Freeform 35754"/>
          <p:cNvSpPr/>
          <p:nvPr/>
        </p:nvSpPr>
        <p:spPr>
          <a:xfrm rot="0" flipH="0" flipV="0">
            <a:off x="1963407" y="401314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5" name="Freeform 35755"/>
          <p:cNvSpPr/>
          <p:nvPr/>
        </p:nvSpPr>
        <p:spPr>
          <a:xfrm rot="0" flipH="0" flipV="0">
            <a:off x="2053653" y="4013144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6" name="Freeform 35756"/>
          <p:cNvSpPr/>
          <p:nvPr/>
        </p:nvSpPr>
        <p:spPr>
          <a:xfrm rot="0" flipH="0" flipV="0">
            <a:off x="2195931" y="401120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7" name="Freeform 35757"/>
          <p:cNvSpPr/>
          <p:nvPr/>
        </p:nvSpPr>
        <p:spPr>
          <a:xfrm rot="0" flipH="0" flipV="0">
            <a:off x="2366708" y="401292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8" name="Freeform 35758"/>
          <p:cNvSpPr/>
          <p:nvPr/>
        </p:nvSpPr>
        <p:spPr>
          <a:xfrm rot="0" flipH="0" flipV="0">
            <a:off x="2510929" y="4013144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9" name="Freeform 35759"/>
          <p:cNvSpPr/>
          <p:nvPr/>
        </p:nvSpPr>
        <p:spPr>
          <a:xfrm rot="0" flipH="0" flipV="0">
            <a:off x="2616504" y="401120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0" name="Freeform 35760"/>
          <p:cNvSpPr/>
          <p:nvPr/>
        </p:nvSpPr>
        <p:spPr>
          <a:xfrm rot="0" flipH="0" flipV="0">
            <a:off x="2726613" y="401314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1" name="Freeform 35761"/>
          <p:cNvSpPr/>
          <p:nvPr/>
        </p:nvSpPr>
        <p:spPr>
          <a:xfrm rot="0" flipH="0" flipV="0">
            <a:off x="2847949" y="401120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2" name="Freeform 35762"/>
          <p:cNvSpPr/>
          <p:nvPr/>
        </p:nvSpPr>
        <p:spPr>
          <a:xfrm rot="0" flipH="0" flipV="0">
            <a:off x="3006204" y="3957873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3" name="Freeform 35763"/>
          <p:cNvSpPr/>
          <p:nvPr/>
        </p:nvSpPr>
        <p:spPr>
          <a:xfrm rot="0" flipH="0" flipV="0">
            <a:off x="3169208" y="401314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4" name="Freeform 35764"/>
          <p:cNvSpPr/>
          <p:nvPr/>
        </p:nvSpPr>
        <p:spPr>
          <a:xfrm rot="0" flipH="0" flipV="0">
            <a:off x="3262045" y="401120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5" name="Freeform 35765"/>
          <p:cNvSpPr/>
          <p:nvPr/>
        </p:nvSpPr>
        <p:spPr>
          <a:xfrm rot="0" flipH="0" flipV="0">
            <a:off x="3362655" y="401120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6" name="Freeform 35766"/>
          <p:cNvSpPr/>
          <p:nvPr/>
        </p:nvSpPr>
        <p:spPr>
          <a:xfrm rot="0" flipH="0" flipV="0">
            <a:off x="3468661" y="401314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7" name="Freeform 35767"/>
          <p:cNvSpPr/>
          <p:nvPr/>
        </p:nvSpPr>
        <p:spPr>
          <a:xfrm rot="0" flipH="0" flipV="0">
            <a:off x="3585248" y="401120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8" name="Freeform 35768"/>
          <p:cNvSpPr/>
          <p:nvPr/>
        </p:nvSpPr>
        <p:spPr>
          <a:xfrm rot="0" flipH="0" flipV="0">
            <a:off x="3705288" y="401120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9" name="Freeform 35769"/>
          <p:cNvSpPr/>
          <p:nvPr/>
        </p:nvSpPr>
        <p:spPr>
          <a:xfrm rot="0" flipH="0" flipV="0">
            <a:off x="3817340" y="401120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0" name="Freeform 35770"/>
          <p:cNvSpPr/>
          <p:nvPr/>
        </p:nvSpPr>
        <p:spPr>
          <a:xfrm rot="0" flipH="0" flipV="0">
            <a:off x="3909745" y="401314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1" name="Freeform 35771"/>
          <p:cNvSpPr/>
          <p:nvPr/>
        </p:nvSpPr>
        <p:spPr>
          <a:xfrm rot="0" flipH="0" flipV="0">
            <a:off x="4007764" y="401120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2" name="Freeform 35772"/>
          <p:cNvSpPr/>
          <p:nvPr/>
        </p:nvSpPr>
        <p:spPr>
          <a:xfrm rot="0" flipH="0" flipV="0">
            <a:off x="4137088" y="401120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3" name="Freeform 35773"/>
          <p:cNvSpPr/>
          <p:nvPr/>
        </p:nvSpPr>
        <p:spPr>
          <a:xfrm rot="0" flipH="0" flipV="0">
            <a:off x="4249140" y="401120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4" name="Freeform 35774"/>
          <p:cNvSpPr/>
          <p:nvPr/>
        </p:nvSpPr>
        <p:spPr>
          <a:xfrm rot="0" flipH="0" flipV="0">
            <a:off x="4406531" y="401314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5" name="Freeform 35775"/>
          <p:cNvSpPr/>
          <p:nvPr/>
        </p:nvSpPr>
        <p:spPr>
          <a:xfrm rot="0" flipH="0" flipV="0">
            <a:off x="4540821" y="401314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6" name="Freeform 35776"/>
          <p:cNvSpPr/>
          <p:nvPr/>
        </p:nvSpPr>
        <p:spPr>
          <a:xfrm rot="0" flipH="0" flipV="0">
            <a:off x="4725631" y="401314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7" name="Freeform 35777"/>
          <p:cNvSpPr/>
          <p:nvPr/>
        </p:nvSpPr>
        <p:spPr>
          <a:xfrm rot="0" flipH="0" flipV="0">
            <a:off x="4844160" y="401120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8" name="Freeform 35778"/>
          <p:cNvSpPr/>
          <p:nvPr/>
        </p:nvSpPr>
        <p:spPr>
          <a:xfrm rot="0" flipH="0" flipV="0">
            <a:off x="4956860" y="401120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9" name="Freeform 35779"/>
          <p:cNvSpPr/>
          <p:nvPr/>
        </p:nvSpPr>
        <p:spPr>
          <a:xfrm rot="0" flipH="0" flipV="0">
            <a:off x="5078628" y="401120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0" name="Freeform 35780"/>
          <p:cNvSpPr/>
          <p:nvPr/>
        </p:nvSpPr>
        <p:spPr>
          <a:xfrm rot="0" flipH="0" flipV="0">
            <a:off x="5185283" y="401314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1" name="Freeform 35781"/>
          <p:cNvSpPr/>
          <p:nvPr/>
        </p:nvSpPr>
        <p:spPr>
          <a:xfrm rot="0" flipH="0" flipV="0">
            <a:off x="5297334" y="401120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2" name="Freeform 35782"/>
          <p:cNvSpPr/>
          <p:nvPr/>
        </p:nvSpPr>
        <p:spPr>
          <a:xfrm rot="0" flipH="0" flipV="0">
            <a:off x="5394274" y="401314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3" name="Freeform 35783"/>
          <p:cNvSpPr/>
          <p:nvPr/>
        </p:nvSpPr>
        <p:spPr>
          <a:xfrm rot="0" flipH="0" flipV="0">
            <a:off x="5517769" y="401314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4" name="Freeform 35784"/>
          <p:cNvSpPr/>
          <p:nvPr/>
        </p:nvSpPr>
        <p:spPr>
          <a:xfrm rot="0" flipH="0" flipV="0">
            <a:off x="5630900" y="401120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5" name="Freeform 35785"/>
          <p:cNvSpPr/>
          <p:nvPr/>
        </p:nvSpPr>
        <p:spPr>
          <a:xfrm rot="0" flipH="0" flipV="0">
            <a:off x="5737986" y="401314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6" name="Freeform 35786"/>
          <p:cNvSpPr/>
          <p:nvPr/>
        </p:nvSpPr>
        <p:spPr>
          <a:xfrm rot="0" flipH="0" flipV="0">
            <a:off x="5859322" y="401120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7" name="Freeform 35787"/>
          <p:cNvSpPr/>
          <p:nvPr/>
        </p:nvSpPr>
        <p:spPr>
          <a:xfrm rot="0" flipH="0" flipV="0">
            <a:off x="5972022" y="401120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8" name="Freeform 35788"/>
          <p:cNvSpPr/>
          <p:nvPr/>
        </p:nvSpPr>
        <p:spPr>
          <a:xfrm rot="0" flipH="0" flipV="0">
            <a:off x="6101346" y="401292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9" name="Freeform 35789"/>
          <p:cNvSpPr/>
          <p:nvPr/>
        </p:nvSpPr>
        <p:spPr>
          <a:xfrm rot="0" flipH="0" flipV="0">
            <a:off x="6197638" y="401120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0" name="Freeform 35790"/>
          <p:cNvSpPr/>
          <p:nvPr/>
        </p:nvSpPr>
        <p:spPr>
          <a:xfrm rot="0" flipH="0" flipV="0">
            <a:off x="6294576" y="401314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1" name="Freeform 35791"/>
          <p:cNvSpPr/>
          <p:nvPr/>
        </p:nvSpPr>
        <p:spPr>
          <a:xfrm rot="0" flipH="0" flipV="0">
            <a:off x="6418072" y="401314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2" name="Freeform 35792"/>
          <p:cNvSpPr/>
          <p:nvPr/>
        </p:nvSpPr>
        <p:spPr>
          <a:xfrm rot="0" flipH="0" flipV="0">
            <a:off x="6583235" y="401120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3" name="Freeform 35793"/>
          <p:cNvSpPr/>
          <p:nvPr/>
        </p:nvSpPr>
        <p:spPr>
          <a:xfrm rot="0" flipH="0" flipV="0">
            <a:off x="6688378" y="401120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4" name="Freeform 35794"/>
          <p:cNvSpPr/>
          <p:nvPr/>
        </p:nvSpPr>
        <p:spPr>
          <a:xfrm rot="0" flipH="0" flipV="0">
            <a:off x="6795033" y="401314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5" name="Freeform 35795"/>
          <p:cNvSpPr/>
          <p:nvPr/>
        </p:nvSpPr>
        <p:spPr>
          <a:xfrm rot="0" flipH="0" flipV="0">
            <a:off x="6929323" y="401314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6" name="Freeform 35796"/>
          <p:cNvSpPr/>
          <p:nvPr/>
        </p:nvSpPr>
        <p:spPr>
          <a:xfrm rot="0" flipH="0" flipV="0">
            <a:off x="7056487" y="401120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7" name="Freeform 35797"/>
          <p:cNvSpPr/>
          <p:nvPr/>
        </p:nvSpPr>
        <p:spPr>
          <a:xfrm rot="0" flipH="0" flipV="0">
            <a:off x="7227264" y="401120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8" name="Freeform 35798"/>
          <p:cNvSpPr/>
          <p:nvPr/>
        </p:nvSpPr>
        <p:spPr>
          <a:xfrm rot="0" flipH="0" flipV="0">
            <a:off x="7339317" y="401120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9" name="Freeform 35799"/>
          <p:cNvSpPr/>
          <p:nvPr/>
        </p:nvSpPr>
        <p:spPr>
          <a:xfrm rot="0" flipH="0" flipV="0">
            <a:off x="7437767" y="401120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0" name="Freeform 35800"/>
          <p:cNvSpPr/>
          <p:nvPr/>
        </p:nvSpPr>
        <p:spPr>
          <a:xfrm rot="0" flipH="0" flipV="0">
            <a:off x="7544853" y="401314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1" name="Freeform 35801"/>
          <p:cNvSpPr/>
          <p:nvPr/>
        </p:nvSpPr>
        <p:spPr>
          <a:xfrm rot="0" flipH="0" flipV="0">
            <a:off x="7664462" y="401314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2" name="Freeform 35802"/>
          <p:cNvSpPr/>
          <p:nvPr/>
        </p:nvSpPr>
        <p:spPr>
          <a:xfrm rot="0" flipH="0" flipV="0">
            <a:off x="7791627" y="401120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3" name="Freeform 35803"/>
          <p:cNvSpPr/>
          <p:nvPr/>
        </p:nvSpPr>
        <p:spPr>
          <a:xfrm rot="0" flipH="0" flipV="0">
            <a:off x="1763052" y="42544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4" name="Freeform 35804"/>
          <p:cNvSpPr/>
          <p:nvPr/>
        </p:nvSpPr>
        <p:spPr>
          <a:xfrm rot="0" flipH="0" flipV="0">
            <a:off x="1884366" y="425443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5" name="Freeform 35805"/>
          <p:cNvSpPr/>
          <p:nvPr/>
        </p:nvSpPr>
        <p:spPr>
          <a:xfrm rot="0" flipH="0" flipV="0">
            <a:off x="1997044" y="425249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6" name="Freeform 35806"/>
          <p:cNvSpPr/>
          <p:nvPr/>
        </p:nvSpPr>
        <p:spPr>
          <a:xfrm rot="0" flipH="0" flipV="0">
            <a:off x="2095473" y="42544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7" name="Freeform 35807"/>
          <p:cNvSpPr/>
          <p:nvPr/>
        </p:nvSpPr>
        <p:spPr>
          <a:xfrm rot="0" flipH="0" flipV="0">
            <a:off x="2203833" y="42524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8" name="Freeform 35808"/>
          <p:cNvSpPr/>
          <p:nvPr/>
        </p:nvSpPr>
        <p:spPr>
          <a:xfrm rot="0" flipH="0" flipV="0">
            <a:off x="2305522" y="425443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9" name="Freeform 35809"/>
          <p:cNvSpPr/>
          <p:nvPr/>
        </p:nvSpPr>
        <p:spPr>
          <a:xfrm rot="0" flipH="0" flipV="0">
            <a:off x="2423382" y="42544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0" name="Freeform 35810"/>
          <p:cNvSpPr/>
          <p:nvPr/>
        </p:nvSpPr>
        <p:spPr>
          <a:xfrm rot="0" flipH="0" flipV="0">
            <a:off x="2550741" y="42524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1" name="Freeform 35811"/>
          <p:cNvSpPr/>
          <p:nvPr/>
        </p:nvSpPr>
        <p:spPr>
          <a:xfrm rot="0" flipH="0" flipV="0">
            <a:off x="2670760" y="425443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2" name="Freeform 35812"/>
          <p:cNvSpPr/>
          <p:nvPr/>
        </p:nvSpPr>
        <p:spPr>
          <a:xfrm rot="0" flipH="0" flipV="0">
            <a:off x="2776098" y="42544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3" name="Freeform 35813"/>
          <p:cNvSpPr/>
          <p:nvPr/>
        </p:nvSpPr>
        <p:spPr>
          <a:xfrm rot="0" flipH="0" flipV="0">
            <a:off x="2884458" y="42544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4" name="Freeform 35814"/>
          <p:cNvSpPr/>
          <p:nvPr/>
        </p:nvSpPr>
        <p:spPr>
          <a:xfrm rot="0" flipH="0" flipV="0">
            <a:off x="3069247" y="425443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5" name="Freeform 35815"/>
          <p:cNvSpPr/>
          <p:nvPr/>
        </p:nvSpPr>
        <p:spPr>
          <a:xfrm rot="0" flipH="0" flipV="0">
            <a:off x="3180845" y="42524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6" name="Freeform 35816"/>
          <p:cNvSpPr/>
          <p:nvPr/>
        </p:nvSpPr>
        <p:spPr>
          <a:xfrm rot="0" flipH="0" flipV="0">
            <a:off x="3290954" y="425443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7" name="Freeform 35817"/>
          <p:cNvSpPr/>
          <p:nvPr/>
        </p:nvSpPr>
        <p:spPr>
          <a:xfrm rot="0" flipH="0" flipV="0">
            <a:off x="3404280" y="425443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8" name="Freeform 35818"/>
          <p:cNvSpPr/>
          <p:nvPr/>
        </p:nvSpPr>
        <p:spPr>
          <a:xfrm rot="0" flipH="0" flipV="0">
            <a:off x="3525594" y="42524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9" name="Freeform 35819"/>
          <p:cNvSpPr/>
          <p:nvPr/>
        </p:nvSpPr>
        <p:spPr>
          <a:xfrm rot="0" flipH="0" flipV="0">
            <a:off x="3645613" y="42524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0" name="Freeform 35820"/>
          <p:cNvSpPr/>
          <p:nvPr/>
        </p:nvSpPr>
        <p:spPr>
          <a:xfrm rot="0" flipH="0" flipV="0">
            <a:off x="3747950" y="4254434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1" name="Freeform 35821"/>
          <p:cNvSpPr/>
          <p:nvPr/>
        </p:nvSpPr>
        <p:spPr>
          <a:xfrm rot="0" flipH="0" flipV="0">
            <a:off x="3901865" y="425443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2" name="Freeform 35822"/>
          <p:cNvSpPr/>
          <p:nvPr/>
        </p:nvSpPr>
        <p:spPr>
          <a:xfrm rot="0" flipH="0" flipV="0">
            <a:off x="4006339" y="42544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3" name="Freeform 35823"/>
          <p:cNvSpPr/>
          <p:nvPr/>
        </p:nvSpPr>
        <p:spPr>
          <a:xfrm rot="0" flipH="0" flipV="0">
            <a:off x="4121176" y="4336476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4" name="Freeform 35824"/>
          <p:cNvSpPr/>
          <p:nvPr/>
        </p:nvSpPr>
        <p:spPr>
          <a:xfrm rot="0" flipH="0" flipV="0">
            <a:off x="4210990" y="425443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5" name="Freeform 35825"/>
          <p:cNvSpPr/>
          <p:nvPr/>
        </p:nvSpPr>
        <p:spPr>
          <a:xfrm rot="0" flipH="0" flipV="0">
            <a:off x="4303827" y="42524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6" name="Freeform 35826"/>
          <p:cNvSpPr/>
          <p:nvPr/>
        </p:nvSpPr>
        <p:spPr>
          <a:xfrm rot="0" flipH="0" flipV="0">
            <a:off x="4415016" y="42544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7" name="Freeform 35827"/>
          <p:cNvSpPr/>
          <p:nvPr/>
        </p:nvSpPr>
        <p:spPr>
          <a:xfrm rot="0" flipH="0" flipV="0">
            <a:off x="4513035" y="42524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8" name="Freeform 35828"/>
          <p:cNvSpPr/>
          <p:nvPr/>
        </p:nvSpPr>
        <p:spPr>
          <a:xfrm rot="0" flipH="0" flipV="0">
            <a:off x="4642337" y="42524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9" name="Freeform 35829"/>
          <p:cNvSpPr/>
          <p:nvPr/>
        </p:nvSpPr>
        <p:spPr>
          <a:xfrm rot="0" flipH="0" flipV="0">
            <a:off x="4761924" y="42544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0" name="Freeform 35830"/>
          <p:cNvSpPr/>
          <p:nvPr/>
        </p:nvSpPr>
        <p:spPr>
          <a:xfrm rot="0" flipH="0" flipV="0">
            <a:off x="4889068" y="42524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1" name="Freeform 35831"/>
          <p:cNvSpPr/>
          <p:nvPr/>
        </p:nvSpPr>
        <p:spPr>
          <a:xfrm rot="0" flipH="0" flipV="0">
            <a:off x="5059823" y="42544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2" name="Freeform 35832"/>
          <p:cNvSpPr/>
          <p:nvPr/>
        </p:nvSpPr>
        <p:spPr>
          <a:xfrm rot="0" flipH="0" flipV="0">
            <a:off x="5187182" y="42524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3" name="Freeform 35833"/>
          <p:cNvSpPr/>
          <p:nvPr/>
        </p:nvSpPr>
        <p:spPr>
          <a:xfrm rot="0" flipH="0" flipV="0">
            <a:off x="5299234" y="4254434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4" name="Freeform 35834"/>
          <p:cNvSpPr/>
          <p:nvPr/>
        </p:nvSpPr>
        <p:spPr>
          <a:xfrm rot="0" flipH="0" flipV="0">
            <a:off x="5441512" y="42524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5" name="Freeform 35835"/>
          <p:cNvSpPr/>
          <p:nvPr/>
        </p:nvSpPr>
        <p:spPr>
          <a:xfrm rot="0" flipH="0" flipV="0">
            <a:off x="5561531" y="425443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6" name="Freeform 35836"/>
          <p:cNvSpPr/>
          <p:nvPr/>
        </p:nvSpPr>
        <p:spPr>
          <a:xfrm rot="0" flipH="0" flipV="0">
            <a:off x="5746536" y="425443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7" name="Freeform 35837"/>
          <p:cNvSpPr/>
          <p:nvPr/>
        </p:nvSpPr>
        <p:spPr>
          <a:xfrm rot="0" flipH="0" flipV="0">
            <a:off x="5860942" y="425249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8" name="Freeform 35838"/>
          <p:cNvSpPr/>
          <p:nvPr/>
        </p:nvSpPr>
        <p:spPr>
          <a:xfrm rot="0" flipH="0" flipV="0">
            <a:off x="5973620" y="425443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9" name="Freeform 35839"/>
          <p:cNvSpPr/>
          <p:nvPr/>
        </p:nvSpPr>
        <p:spPr>
          <a:xfrm rot="0" flipH="0" flipV="0">
            <a:off x="6085219" y="42524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0" name="Freeform 35840"/>
          <p:cNvSpPr/>
          <p:nvPr/>
        </p:nvSpPr>
        <p:spPr>
          <a:xfrm rot="0" flipH="0" flipV="0">
            <a:off x="6200509" y="425443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1" name="Freeform 35841"/>
          <p:cNvSpPr/>
          <p:nvPr/>
        </p:nvSpPr>
        <p:spPr>
          <a:xfrm rot="0" flipH="0" flipV="0">
            <a:off x="6323982" y="425443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2" name="Freeform 35842"/>
          <p:cNvSpPr/>
          <p:nvPr/>
        </p:nvSpPr>
        <p:spPr>
          <a:xfrm rot="0" flipH="0" flipV="0">
            <a:off x="6410105" y="425249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3" name="Freeform 35843"/>
          <p:cNvSpPr/>
          <p:nvPr/>
        </p:nvSpPr>
        <p:spPr>
          <a:xfrm rot="0" flipH="0" flipV="0">
            <a:off x="6510261" y="42524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4" name="Freeform 35844"/>
          <p:cNvSpPr/>
          <p:nvPr/>
        </p:nvSpPr>
        <p:spPr>
          <a:xfrm rot="0" flipH="0" flipV="0">
            <a:off x="6639564" y="425421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5" name="Freeform 35845"/>
          <p:cNvSpPr/>
          <p:nvPr/>
        </p:nvSpPr>
        <p:spPr>
          <a:xfrm rot="0" flipH="0" flipV="0">
            <a:off x="6735833" y="42524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6" name="Freeform 35846"/>
          <p:cNvSpPr/>
          <p:nvPr/>
        </p:nvSpPr>
        <p:spPr>
          <a:xfrm rot="0" flipH="0" flipV="0">
            <a:off x="6828217" y="42544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7" name="Freeform 35847"/>
          <p:cNvSpPr/>
          <p:nvPr/>
        </p:nvSpPr>
        <p:spPr>
          <a:xfrm rot="0" flipH="0" flipV="0">
            <a:off x="6936577" y="425443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8" name="Freeform 35848"/>
          <p:cNvSpPr/>
          <p:nvPr/>
        </p:nvSpPr>
        <p:spPr>
          <a:xfrm rot="0" flipH="0" flipV="0">
            <a:off x="7081640" y="425421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9" name="Freeform 35849"/>
          <p:cNvSpPr/>
          <p:nvPr/>
        </p:nvSpPr>
        <p:spPr>
          <a:xfrm rot="0" flipH="0" flipV="0">
            <a:off x="7236203" y="42524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0" name="Freeform 35850"/>
          <p:cNvSpPr/>
          <p:nvPr/>
        </p:nvSpPr>
        <p:spPr>
          <a:xfrm rot="0" flipH="0" flipV="0">
            <a:off x="7348233" y="42524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1" name="Freeform 35851"/>
          <p:cNvSpPr/>
          <p:nvPr/>
        </p:nvSpPr>
        <p:spPr>
          <a:xfrm rot="0" flipH="0" flipV="0">
            <a:off x="7447741" y="4198300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2" name="Freeform 35852"/>
          <p:cNvSpPr/>
          <p:nvPr/>
        </p:nvSpPr>
        <p:spPr>
          <a:xfrm rot="0" flipH="0" flipV="0">
            <a:off x="7567761" y="42524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3" name="Freeform 35853"/>
          <p:cNvSpPr/>
          <p:nvPr/>
        </p:nvSpPr>
        <p:spPr>
          <a:xfrm rot="0" flipH="0" flipV="0">
            <a:off x="7678949" y="425443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4" name="Freeform 35854"/>
          <p:cNvSpPr/>
          <p:nvPr/>
        </p:nvSpPr>
        <p:spPr>
          <a:xfrm rot="0" flipH="0" flipV="0">
            <a:off x="7776967" y="42524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5" name="Freeform 35855"/>
          <p:cNvSpPr/>
          <p:nvPr/>
        </p:nvSpPr>
        <p:spPr>
          <a:xfrm rot="0" flipH="0" flipV="0">
            <a:off x="7891610" y="4335612"/>
            <a:ext cx="16408" cy="16408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5856" name="Freeform 35856"/>
          <p:cNvSpPr/>
          <p:nvPr/>
        </p:nvSpPr>
        <p:spPr>
          <a:xfrm rot="0" flipH="0" flipV="0">
            <a:off x="0" y="187198"/>
            <a:ext cx="9144000" cy="622795"/>
          </a:xfrm>
          <a:custGeom>
            <a:pathLst>
              <a:path w="9144000" h="622795">
                <a:moveTo>
                  <a:pt x="0" y="622795"/>
                </a:moveTo>
                <a:lnTo>
                  <a:pt x="9144000" y="622795"/>
                </a:lnTo>
                <a:lnTo>
                  <a:pt x="9144000" y="0"/>
                </a:lnTo>
                <a:lnTo>
                  <a:pt x="0" y="0"/>
                </a:lnTo>
                <a:lnTo>
                  <a:pt x="0" y="622795"/>
                </a:lnTo>
                <a:close/>
              </a:path>
            </a:pathLst>
          </a:custGeom>
          <a:solidFill>
            <a:srgbClr val="5085C4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57" name="Picture 35857"/>
          <p:cNvPicPr>
            <a:picLocks noChangeAspect="0" noChangeArrowheads="1"/>
          </p:cNvPicPr>
          <p:nvPr/>
        </p:nvPicPr>
        <p:blipFill>
          <a:blip r:embed="rId358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06497" y="1211301"/>
            <a:ext cx="3336220" cy="3334867"/>
          </a:xfrm>
          <a:prstGeom prst="rect">
            <a:avLst/>
          </a:prstGeom>
          <a:noFill/>
          <a:extLst/>
        </p:spPr>
      </p:pic>
      <p:pic>
        <p:nvPicPr>
          <p:cNvPr id="35858" name="Picture 35858"/>
          <p:cNvPicPr>
            <a:picLocks noChangeAspect="0" noChangeArrowheads="1"/>
          </p:cNvPicPr>
          <p:nvPr/>
        </p:nvPicPr>
        <p:blipFill>
          <a:blip r:embed="rId358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06503" y="1211300"/>
            <a:ext cx="3336215" cy="3334867"/>
          </a:xfrm>
          <a:prstGeom prst="rect">
            <a:avLst/>
          </a:prstGeom>
          <a:noFill/>
          <a:extLst/>
        </p:spPr>
      </p:pic>
      <p:sp>
        <p:nvSpPr>
          <p:cNvPr id="35859" name="Freeform 35859"/>
          <p:cNvSpPr/>
          <p:nvPr/>
        </p:nvSpPr>
        <p:spPr>
          <a:xfrm rot="0" flipH="0" flipV="0">
            <a:off x="4538662" y="1784616"/>
            <a:ext cx="209574" cy="81888"/>
          </a:xfrm>
          <a:custGeom>
            <a:pathLst>
              <a:path w="209574" h="81888">
                <a:moveTo>
                  <a:pt x="163956" y="13855"/>
                </a:moveTo>
                <a:cubicBezTo>
                  <a:pt x="116585" y="13855"/>
                  <a:pt x="61010" y="10173"/>
                  <a:pt x="0" y="0"/>
                </a:cubicBezTo>
                <a:cubicBezTo>
                  <a:pt x="28257" y="36080"/>
                  <a:pt x="55562" y="63372"/>
                  <a:pt x="74053" y="81888"/>
                </a:cubicBezTo>
                <a:cubicBezTo>
                  <a:pt x="122821" y="70192"/>
                  <a:pt x="168642" y="47751"/>
                  <a:pt x="209574" y="12674"/>
                </a:cubicBezTo>
                <a:cubicBezTo>
                  <a:pt x="195413" y="13424"/>
                  <a:pt x="180161" y="13855"/>
                  <a:pt x="163956" y="13855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60" name="Freeform 35860"/>
          <p:cNvSpPr/>
          <p:nvPr/>
        </p:nvSpPr>
        <p:spPr>
          <a:xfrm rot="0" flipH="0" flipV="0">
            <a:off x="4440199" y="1785607"/>
            <a:ext cx="136461" cy="90334"/>
          </a:xfrm>
          <a:custGeom>
            <a:pathLst>
              <a:path w="136461" h="90334">
                <a:moveTo>
                  <a:pt x="0" y="76009"/>
                </a:moveTo>
                <a:cubicBezTo>
                  <a:pt x="31381" y="85572"/>
                  <a:pt x="63728" y="90334"/>
                  <a:pt x="95694" y="90334"/>
                </a:cubicBezTo>
                <a:cubicBezTo>
                  <a:pt x="109385" y="90334"/>
                  <a:pt x="123012" y="89458"/>
                  <a:pt x="136461" y="87693"/>
                </a:cubicBezTo>
                <a:cubicBezTo>
                  <a:pt x="114998" y="66269"/>
                  <a:pt x="88722" y="36055"/>
                  <a:pt x="60452" y="0"/>
                </a:cubicBezTo>
                <a:cubicBezTo>
                  <a:pt x="41922" y="26302"/>
                  <a:pt x="22415" y="51664"/>
                  <a:pt x="0" y="76009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61" name="Picture 35861"/>
          <p:cNvPicPr>
            <a:picLocks noChangeAspect="0" noChangeArrowheads="1"/>
          </p:cNvPicPr>
          <p:nvPr/>
        </p:nvPicPr>
        <p:blipFill>
          <a:blip r:embed="rId358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1000" y="1261795"/>
            <a:ext cx="622300" cy="609600"/>
          </a:xfrm>
          <a:prstGeom prst="rect">
            <a:avLst/>
          </a:prstGeom>
          <a:noFill/>
          <a:extLst/>
        </p:spPr>
      </p:pic>
      <p:sp>
        <p:nvSpPr>
          <p:cNvPr id="35862" name="Freeform 35862"/>
          <p:cNvSpPr/>
          <p:nvPr/>
        </p:nvSpPr>
        <p:spPr>
          <a:xfrm rot="0" flipH="0" flipV="0">
            <a:off x="4247184" y="1312786"/>
            <a:ext cx="79945" cy="92633"/>
          </a:xfrm>
          <a:custGeom>
            <a:pathLst>
              <a:path w="79945" h="92633">
                <a:moveTo>
                  <a:pt x="71183" y="0"/>
                </a:moveTo>
                <a:cubicBezTo>
                  <a:pt x="67285" y="1968"/>
                  <a:pt x="63360" y="5854"/>
                  <a:pt x="59474" y="9753"/>
                </a:cubicBezTo>
                <a:cubicBezTo>
                  <a:pt x="35090" y="34124"/>
                  <a:pt x="14643" y="62395"/>
                  <a:pt x="0" y="92633"/>
                </a:cubicBezTo>
                <a:cubicBezTo>
                  <a:pt x="26327" y="87744"/>
                  <a:pt x="53607" y="83858"/>
                  <a:pt x="79945" y="80924"/>
                </a:cubicBezTo>
                <a:cubicBezTo>
                  <a:pt x="75081" y="54597"/>
                  <a:pt x="73100" y="27305"/>
                  <a:pt x="71183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63" name="Picture 35863"/>
          <p:cNvPicPr>
            <a:picLocks noChangeAspect="0" noChangeArrowheads="1"/>
          </p:cNvPicPr>
          <p:nvPr/>
        </p:nvPicPr>
        <p:blipFill>
          <a:blip r:embed="rId358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1232" y="1237716"/>
            <a:ext cx="238899" cy="481279"/>
          </a:xfrm>
          <a:prstGeom prst="rect">
            <a:avLst/>
          </a:prstGeom>
          <a:noFill/>
          <a:extLst/>
        </p:spPr>
      </p:pic>
      <p:pic>
        <p:nvPicPr>
          <p:cNvPr id="35864" name="Picture 35864"/>
          <p:cNvPicPr>
            <a:picLocks noChangeAspect="0" noChangeArrowheads="1"/>
          </p:cNvPicPr>
          <p:nvPr/>
        </p:nvPicPr>
        <p:blipFill>
          <a:blip r:embed="rId358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09973" y="1215974"/>
            <a:ext cx="225878" cy="187502"/>
          </a:xfrm>
          <a:prstGeom prst="rect">
            <a:avLst/>
          </a:prstGeom>
          <a:noFill/>
          <a:extLst/>
        </p:spPr>
      </p:pic>
      <p:sp>
        <p:nvSpPr>
          <p:cNvPr id="35865" name="Freeform 35865"/>
          <p:cNvSpPr/>
          <p:nvPr/>
        </p:nvSpPr>
        <p:spPr>
          <a:xfrm rot="0" flipH="0" flipV="0">
            <a:off x="4548149" y="2042223"/>
            <a:ext cx="337108" cy="112420"/>
          </a:xfrm>
          <a:custGeom>
            <a:pathLst>
              <a:path w="337108" h="112420">
                <a:moveTo>
                  <a:pt x="337108" y="0"/>
                </a:moveTo>
                <a:lnTo>
                  <a:pt x="112344" y="112420"/>
                </a:lnTo>
                <a:lnTo>
                  <a:pt x="0" y="76"/>
                </a:lnTo>
                <a:lnTo>
                  <a:pt x="337108" y="0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66" name="Freeform 35866"/>
          <p:cNvSpPr/>
          <p:nvPr/>
        </p:nvSpPr>
        <p:spPr>
          <a:xfrm rot="0" flipH="0" flipV="0">
            <a:off x="4660493" y="2042223"/>
            <a:ext cx="224764" cy="224866"/>
          </a:xfrm>
          <a:custGeom>
            <a:pathLst>
              <a:path w="224764" h="224866">
                <a:moveTo>
                  <a:pt x="224764" y="0"/>
                </a:moveTo>
                <a:lnTo>
                  <a:pt x="112408" y="224866"/>
                </a:lnTo>
                <a:lnTo>
                  <a:pt x="0" y="112420"/>
                </a:lnTo>
              </a:path>
            </a:pathLst>
          </a:custGeom>
          <a:solidFill>
            <a:srgbClr val="EE333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67" name="Picture 35867"/>
          <p:cNvPicPr>
            <a:picLocks noChangeAspect="0" noChangeArrowheads="1"/>
          </p:cNvPicPr>
          <p:nvPr/>
        </p:nvPicPr>
        <p:blipFill>
          <a:blip r:embed="rId358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84927" y="2029625"/>
            <a:ext cx="247472" cy="146570"/>
          </a:xfrm>
          <a:prstGeom prst="rect">
            <a:avLst/>
          </a:prstGeom>
          <a:noFill/>
          <a:extLst/>
        </p:spPr>
      </p:pic>
      <p:sp>
        <p:nvSpPr>
          <p:cNvPr id="35868" name="Freeform 35868"/>
          <p:cNvSpPr/>
          <p:nvPr/>
        </p:nvSpPr>
        <p:spPr>
          <a:xfrm rot="0" flipH="0" flipV="0">
            <a:off x="5251640" y="2040394"/>
            <a:ext cx="102717" cy="116191"/>
          </a:xfrm>
          <a:custGeom>
            <a:pathLst>
              <a:path w="102717" h="116191">
                <a:moveTo>
                  <a:pt x="0" y="58089"/>
                </a:moveTo>
                <a:cubicBezTo>
                  <a:pt x="0" y="26149"/>
                  <a:pt x="23914" y="0"/>
                  <a:pt x="57962" y="0"/>
                </a:cubicBezTo>
                <a:cubicBezTo>
                  <a:pt x="78663" y="0"/>
                  <a:pt x="91173" y="7226"/>
                  <a:pt x="101942" y="17500"/>
                </a:cubicBezTo>
                <a:lnTo>
                  <a:pt x="89268" y="32105"/>
                </a:lnTo>
                <a:cubicBezTo>
                  <a:pt x="80251" y="23736"/>
                  <a:pt x="70650" y="18135"/>
                  <a:pt x="57797" y="18135"/>
                </a:cubicBezTo>
                <a:cubicBezTo>
                  <a:pt x="36309" y="18135"/>
                  <a:pt x="20713" y="35801"/>
                  <a:pt x="20713" y="58089"/>
                </a:cubicBezTo>
                <a:cubicBezTo>
                  <a:pt x="20713" y="80098"/>
                  <a:pt x="36309" y="98043"/>
                  <a:pt x="57797" y="98043"/>
                </a:cubicBezTo>
                <a:cubicBezTo>
                  <a:pt x="71577" y="98043"/>
                  <a:pt x="80416" y="92429"/>
                  <a:pt x="90017" y="83463"/>
                </a:cubicBezTo>
                <a:lnTo>
                  <a:pt x="102717" y="96290"/>
                </a:lnTo>
                <a:cubicBezTo>
                  <a:pt x="91020" y="108495"/>
                  <a:pt x="78193" y="116191"/>
                  <a:pt x="57137" y="116191"/>
                </a:cubicBezTo>
                <a:cubicBezTo>
                  <a:pt x="24422" y="116191"/>
                  <a:pt x="0" y="90677"/>
                  <a:pt x="0" y="58089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69" name="Freeform 35869"/>
          <p:cNvSpPr/>
          <p:nvPr/>
        </p:nvSpPr>
        <p:spPr>
          <a:xfrm rot="0" flipH="0" flipV="0">
            <a:off x="5377776" y="2040394"/>
            <a:ext cx="102743" cy="116191"/>
          </a:xfrm>
          <a:custGeom>
            <a:pathLst>
              <a:path w="102743" h="116191">
                <a:moveTo>
                  <a:pt x="0" y="58089"/>
                </a:moveTo>
                <a:cubicBezTo>
                  <a:pt x="0" y="26149"/>
                  <a:pt x="23926" y="0"/>
                  <a:pt x="57950" y="0"/>
                </a:cubicBezTo>
                <a:cubicBezTo>
                  <a:pt x="78651" y="0"/>
                  <a:pt x="91185" y="7226"/>
                  <a:pt x="101942" y="17500"/>
                </a:cubicBezTo>
                <a:lnTo>
                  <a:pt x="89230" y="32105"/>
                </a:lnTo>
                <a:cubicBezTo>
                  <a:pt x="80251" y="23736"/>
                  <a:pt x="70624" y="18135"/>
                  <a:pt x="57810" y="18135"/>
                </a:cubicBezTo>
                <a:cubicBezTo>
                  <a:pt x="36271" y="18135"/>
                  <a:pt x="20713" y="35801"/>
                  <a:pt x="20713" y="58089"/>
                </a:cubicBezTo>
                <a:cubicBezTo>
                  <a:pt x="20713" y="80098"/>
                  <a:pt x="36271" y="98043"/>
                  <a:pt x="57810" y="98043"/>
                </a:cubicBezTo>
                <a:cubicBezTo>
                  <a:pt x="71589" y="98043"/>
                  <a:pt x="80416" y="92429"/>
                  <a:pt x="90043" y="83463"/>
                </a:cubicBezTo>
                <a:lnTo>
                  <a:pt x="102743" y="96290"/>
                </a:lnTo>
                <a:cubicBezTo>
                  <a:pt x="91020" y="108495"/>
                  <a:pt x="78155" y="116191"/>
                  <a:pt x="57111" y="116191"/>
                </a:cubicBezTo>
                <a:cubicBezTo>
                  <a:pt x="24396" y="116191"/>
                  <a:pt x="0" y="90677"/>
                  <a:pt x="0" y="58089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0" name="Freeform 35870"/>
          <p:cNvSpPr/>
          <p:nvPr/>
        </p:nvSpPr>
        <p:spPr>
          <a:xfrm rot="0" flipH="0" flipV="0">
            <a:off x="5508904" y="2042325"/>
            <a:ext cx="94653" cy="112356"/>
          </a:xfrm>
          <a:custGeom>
            <a:pathLst>
              <a:path w="94653" h="112356">
                <a:moveTo>
                  <a:pt x="0" y="0"/>
                </a:moveTo>
                <a:lnTo>
                  <a:pt x="19405" y="0"/>
                </a:lnTo>
                <a:lnTo>
                  <a:pt x="19405" y="81991"/>
                </a:lnTo>
                <a:lnTo>
                  <a:pt x="76238" y="0"/>
                </a:lnTo>
                <a:lnTo>
                  <a:pt x="94653" y="0"/>
                </a:lnTo>
                <a:lnTo>
                  <a:pt x="94653" y="112356"/>
                </a:lnTo>
                <a:lnTo>
                  <a:pt x="75272" y="112356"/>
                </a:lnTo>
                <a:lnTo>
                  <a:pt x="75272" y="30505"/>
                </a:lnTo>
                <a:lnTo>
                  <a:pt x="18605" y="112356"/>
                </a:lnTo>
                <a:lnTo>
                  <a:pt x="0" y="11235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71" name="Picture 35871"/>
          <p:cNvPicPr>
            <a:picLocks noChangeAspect="0" noChangeArrowheads="1"/>
          </p:cNvPicPr>
          <p:nvPr/>
        </p:nvPicPr>
        <p:blipFill>
          <a:blip r:embed="rId358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627636" y="1996084"/>
            <a:ext cx="120091" cy="171297"/>
          </a:xfrm>
          <a:prstGeom prst="rect">
            <a:avLst/>
          </a:prstGeom>
          <a:noFill/>
          <a:extLst/>
        </p:spPr>
      </p:pic>
      <p:sp>
        <p:nvSpPr>
          <p:cNvPr id="35872" name="Freeform 35872"/>
          <p:cNvSpPr/>
          <p:nvPr/>
        </p:nvSpPr>
        <p:spPr>
          <a:xfrm rot="0" flipH="0" flipV="0">
            <a:off x="5766803" y="2040394"/>
            <a:ext cx="102679" cy="116191"/>
          </a:xfrm>
          <a:custGeom>
            <a:pathLst>
              <a:path w="102679" h="116191">
                <a:moveTo>
                  <a:pt x="0" y="58089"/>
                </a:moveTo>
                <a:cubicBezTo>
                  <a:pt x="0" y="26149"/>
                  <a:pt x="23914" y="0"/>
                  <a:pt x="57911" y="0"/>
                </a:cubicBezTo>
                <a:cubicBezTo>
                  <a:pt x="78638" y="0"/>
                  <a:pt x="91109" y="7226"/>
                  <a:pt x="101904" y="17500"/>
                </a:cubicBezTo>
                <a:lnTo>
                  <a:pt x="89204" y="32105"/>
                </a:lnTo>
                <a:cubicBezTo>
                  <a:pt x="80225" y="23736"/>
                  <a:pt x="70586" y="18135"/>
                  <a:pt x="57734" y="18135"/>
                </a:cubicBezTo>
                <a:cubicBezTo>
                  <a:pt x="36245" y="18135"/>
                  <a:pt x="20700" y="35801"/>
                  <a:pt x="20700" y="58089"/>
                </a:cubicBezTo>
                <a:cubicBezTo>
                  <a:pt x="20700" y="80098"/>
                  <a:pt x="36245" y="98043"/>
                  <a:pt x="57734" y="98043"/>
                </a:cubicBezTo>
                <a:cubicBezTo>
                  <a:pt x="71551" y="98043"/>
                  <a:pt x="80390" y="92429"/>
                  <a:pt x="90030" y="83463"/>
                </a:cubicBezTo>
                <a:lnTo>
                  <a:pt x="102679" y="96290"/>
                </a:lnTo>
                <a:cubicBezTo>
                  <a:pt x="90970" y="108495"/>
                  <a:pt x="78130" y="116191"/>
                  <a:pt x="57137" y="116191"/>
                </a:cubicBezTo>
                <a:cubicBezTo>
                  <a:pt x="24383" y="116191"/>
                  <a:pt x="0" y="90677"/>
                  <a:pt x="0" y="58089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3" name="Freeform 35873"/>
          <p:cNvSpPr/>
          <p:nvPr/>
        </p:nvSpPr>
        <p:spPr>
          <a:xfrm rot="0" flipH="0" flipV="0">
            <a:off x="5897905" y="2042325"/>
            <a:ext cx="99479" cy="112356"/>
          </a:xfrm>
          <a:custGeom>
            <a:pathLst>
              <a:path w="99479" h="112356">
                <a:moveTo>
                  <a:pt x="0" y="0"/>
                </a:moveTo>
                <a:lnTo>
                  <a:pt x="19735" y="0"/>
                </a:lnTo>
                <a:lnTo>
                  <a:pt x="19735" y="56489"/>
                </a:lnTo>
                <a:lnTo>
                  <a:pt x="73177" y="0"/>
                </a:lnTo>
                <a:lnTo>
                  <a:pt x="97383" y="0"/>
                </a:lnTo>
                <a:lnTo>
                  <a:pt x="50673" y="48336"/>
                </a:lnTo>
                <a:lnTo>
                  <a:pt x="99479" y="112356"/>
                </a:lnTo>
                <a:lnTo>
                  <a:pt x="75577" y="112356"/>
                </a:lnTo>
                <a:lnTo>
                  <a:pt x="37249" y="61785"/>
                </a:lnTo>
                <a:lnTo>
                  <a:pt x="19735" y="79756"/>
                </a:lnTo>
                <a:lnTo>
                  <a:pt x="19735" y="112356"/>
                </a:lnTo>
                <a:lnTo>
                  <a:pt x="0" y="11235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4" name="Freeform 35874"/>
          <p:cNvSpPr/>
          <p:nvPr/>
        </p:nvSpPr>
        <p:spPr>
          <a:xfrm rot="0" flipH="0" flipV="0">
            <a:off x="6021933" y="2042325"/>
            <a:ext cx="94716" cy="112356"/>
          </a:xfrm>
          <a:custGeom>
            <a:pathLst>
              <a:path w="94716" h="112356">
                <a:moveTo>
                  <a:pt x="0" y="0"/>
                </a:moveTo>
                <a:lnTo>
                  <a:pt x="19418" y="0"/>
                </a:lnTo>
                <a:lnTo>
                  <a:pt x="19418" y="81991"/>
                </a:lnTo>
                <a:lnTo>
                  <a:pt x="76250" y="0"/>
                </a:lnTo>
                <a:lnTo>
                  <a:pt x="94716" y="0"/>
                </a:lnTo>
                <a:lnTo>
                  <a:pt x="94716" y="112356"/>
                </a:lnTo>
                <a:lnTo>
                  <a:pt x="75272" y="112356"/>
                </a:lnTo>
                <a:lnTo>
                  <a:pt x="75272" y="30505"/>
                </a:lnTo>
                <a:lnTo>
                  <a:pt x="18630" y="112356"/>
                </a:lnTo>
                <a:lnTo>
                  <a:pt x="0" y="11235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75" name="Picture 35875"/>
          <p:cNvPicPr>
            <a:picLocks noChangeAspect="0" noChangeArrowheads="1"/>
          </p:cNvPicPr>
          <p:nvPr/>
        </p:nvPicPr>
        <p:blipFill>
          <a:blip r:embed="rId358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40678" y="1996084"/>
            <a:ext cx="120078" cy="171297"/>
          </a:xfrm>
          <a:prstGeom prst="rect">
            <a:avLst/>
          </a:prstGeom>
          <a:noFill/>
          <a:extLst/>
        </p:spPr>
      </p:pic>
      <p:sp>
        <p:nvSpPr>
          <p:cNvPr id="35876" name="Freeform 35876"/>
          <p:cNvSpPr/>
          <p:nvPr/>
        </p:nvSpPr>
        <p:spPr>
          <a:xfrm rot="0" flipH="0" flipV="0">
            <a:off x="6331318" y="2040407"/>
            <a:ext cx="103200" cy="116191"/>
          </a:xfrm>
          <a:custGeom>
            <a:pathLst>
              <a:path w="103200" h="116191">
                <a:moveTo>
                  <a:pt x="0" y="96926"/>
                </a:moveTo>
                <a:lnTo>
                  <a:pt x="12674" y="83909"/>
                </a:lnTo>
                <a:cubicBezTo>
                  <a:pt x="22491" y="92901"/>
                  <a:pt x="31496" y="98526"/>
                  <a:pt x="45605" y="98526"/>
                </a:cubicBezTo>
                <a:cubicBezTo>
                  <a:pt x="64681" y="98526"/>
                  <a:pt x="79146" y="84735"/>
                  <a:pt x="82232" y="66116"/>
                </a:cubicBezTo>
                <a:lnTo>
                  <a:pt x="31800" y="66116"/>
                </a:lnTo>
                <a:lnTo>
                  <a:pt x="31800" y="49263"/>
                </a:lnTo>
                <a:lnTo>
                  <a:pt x="82054" y="49263"/>
                </a:lnTo>
                <a:cubicBezTo>
                  <a:pt x="78651" y="31128"/>
                  <a:pt x="64198" y="17793"/>
                  <a:pt x="45605" y="17793"/>
                </a:cubicBezTo>
                <a:cubicBezTo>
                  <a:pt x="32588" y="17793"/>
                  <a:pt x="22644" y="23114"/>
                  <a:pt x="13639" y="31128"/>
                </a:cubicBezTo>
                <a:lnTo>
                  <a:pt x="2425" y="17640"/>
                </a:lnTo>
                <a:cubicBezTo>
                  <a:pt x="13017" y="7709"/>
                  <a:pt x="25209" y="0"/>
                  <a:pt x="45427" y="0"/>
                </a:cubicBezTo>
                <a:cubicBezTo>
                  <a:pt x="79311" y="0"/>
                  <a:pt x="103200" y="26315"/>
                  <a:pt x="103200" y="58090"/>
                </a:cubicBezTo>
                <a:cubicBezTo>
                  <a:pt x="103200" y="90665"/>
                  <a:pt x="79019" y="116191"/>
                  <a:pt x="46253" y="116191"/>
                </a:cubicBezTo>
                <a:cubicBezTo>
                  <a:pt x="25031" y="116191"/>
                  <a:pt x="11582" y="109105"/>
                  <a:pt x="0" y="96926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7" name="Freeform 35877"/>
          <p:cNvSpPr/>
          <p:nvPr/>
        </p:nvSpPr>
        <p:spPr>
          <a:xfrm rot="0" flipH="0" flipV="0">
            <a:off x="6466166" y="2042325"/>
            <a:ext cx="99504" cy="112356"/>
          </a:xfrm>
          <a:custGeom>
            <a:pathLst>
              <a:path w="99504" h="112356">
                <a:moveTo>
                  <a:pt x="0" y="0"/>
                </a:moveTo>
                <a:lnTo>
                  <a:pt x="19697" y="0"/>
                </a:lnTo>
                <a:lnTo>
                  <a:pt x="19697" y="56489"/>
                </a:lnTo>
                <a:lnTo>
                  <a:pt x="73164" y="0"/>
                </a:lnTo>
                <a:lnTo>
                  <a:pt x="97383" y="0"/>
                </a:lnTo>
                <a:lnTo>
                  <a:pt x="50660" y="48336"/>
                </a:lnTo>
                <a:lnTo>
                  <a:pt x="99504" y="112356"/>
                </a:lnTo>
                <a:lnTo>
                  <a:pt x="75539" y="112356"/>
                </a:lnTo>
                <a:lnTo>
                  <a:pt x="37211" y="61785"/>
                </a:lnTo>
                <a:lnTo>
                  <a:pt x="19697" y="79756"/>
                </a:lnTo>
                <a:lnTo>
                  <a:pt x="19697" y="112356"/>
                </a:lnTo>
                <a:lnTo>
                  <a:pt x="0" y="11235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8" name="Freeform 35878"/>
          <p:cNvSpPr/>
          <p:nvPr/>
        </p:nvSpPr>
        <p:spPr>
          <a:xfrm rot="0" flipH="0" flipV="0">
            <a:off x="6580403" y="2040394"/>
            <a:ext cx="102704" cy="116191"/>
          </a:xfrm>
          <a:custGeom>
            <a:pathLst>
              <a:path w="102704" h="116191">
                <a:moveTo>
                  <a:pt x="0" y="58089"/>
                </a:moveTo>
                <a:cubicBezTo>
                  <a:pt x="0" y="26149"/>
                  <a:pt x="23926" y="0"/>
                  <a:pt x="57937" y="0"/>
                </a:cubicBezTo>
                <a:cubicBezTo>
                  <a:pt x="78625" y="0"/>
                  <a:pt x="91160" y="7226"/>
                  <a:pt x="101892" y="17500"/>
                </a:cubicBezTo>
                <a:lnTo>
                  <a:pt x="89217" y="32105"/>
                </a:lnTo>
                <a:cubicBezTo>
                  <a:pt x="80225" y="23736"/>
                  <a:pt x="70611" y="18135"/>
                  <a:pt x="57759" y="18135"/>
                </a:cubicBezTo>
                <a:cubicBezTo>
                  <a:pt x="36271" y="18135"/>
                  <a:pt x="20700" y="35801"/>
                  <a:pt x="20700" y="58089"/>
                </a:cubicBezTo>
                <a:cubicBezTo>
                  <a:pt x="20700" y="80098"/>
                  <a:pt x="36271" y="98043"/>
                  <a:pt x="57759" y="98043"/>
                </a:cubicBezTo>
                <a:cubicBezTo>
                  <a:pt x="71577" y="98043"/>
                  <a:pt x="80416" y="92429"/>
                  <a:pt x="90043" y="83463"/>
                </a:cubicBezTo>
                <a:lnTo>
                  <a:pt x="102704" y="96290"/>
                </a:lnTo>
                <a:cubicBezTo>
                  <a:pt x="91008" y="108495"/>
                  <a:pt x="78181" y="116191"/>
                  <a:pt x="57111" y="116191"/>
                </a:cubicBezTo>
                <a:cubicBezTo>
                  <a:pt x="24396" y="116191"/>
                  <a:pt x="0" y="90677"/>
                  <a:pt x="0" y="58089"/>
                </a:cubicBez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9" name="Freeform 35879"/>
          <p:cNvSpPr/>
          <p:nvPr/>
        </p:nvSpPr>
        <p:spPr>
          <a:xfrm rot="0" flipH="0" flipV="0">
            <a:off x="6711518" y="2042325"/>
            <a:ext cx="91617" cy="112356"/>
          </a:xfrm>
          <a:custGeom>
            <a:pathLst>
              <a:path w="91617" h="112356">
                <a:moveTo>
                  <a:pt x="0" y="0"/>
                </a:moveTo>
                <a:lnTo>
                  <a:pt x="91617" y="0"/>
                </a:lnTo>
                <a:lnTo>
                  <a:pt x="91617" y="112356"/>
                </a:lnTo>
                <a:lnTo>
                  <a:pt x="71881" y="112356"/>
                </a:lnTo>
                <a:lnTo>
                  <a:pt x="71881" y="17805"/>
                </a:lnTo>
                <a:lnTo>
                  <a:pt x="19723" y="17805"/>
                </a:lnTo>
                <a:lnTo>
                  <a:pt x="19723" y="112356"/>
                </a:lnTo>
                <a:lnTo>
                  <a:pt x="0" y="11235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80" name="Picture 35880"/>
          <p:cNvPicPr>
            <a:picLocks noChangeAspect="0" noChangeArrowheads="1"/>
          </p:cNvPicPr>
          <p:nvPr/>
        </p:nvPicPr>
        <p:blipFill>
          <a:blip r:embed="rId358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822046" y="2027694"/>
            <a:ext cx="251853" cy="148501"/>
          </a:xfrm>
          <a:prstGeom prst="rect">
            <a:avLst/>
          </a:prstGeom>
          <a:noFill/>
          <a:extLst/>
        </p:spPr>
      </p:pic>
      <p:sp>
        <p:nvSpPr>
          <p:cNvPr id="35881" name="Freeform 35881"/>
          <p:cNvSpPr/>
          <p:nvPr/>
        </p:nvSpPr>
        <p:spPr>
          <a:xfrm rot="0" flipH="0" flipV="0">
            <a:off x="7087514" y="2042325"/>
            <a:ext cx="91147" cy="112344"/>
          </a:xfrm>
          <a:custGeom>
            <a:pathLst>
              <a:path w="91147" h="112344">
                <a:moveTo>
                  <a:pt x="35623" y="18288"/>
                </a:moveTo>
                <a:lnTo>
                  <a:pt x="0" y="18288"/>
                </a:lnTo>
                <a:lnTo>
                  <a:pt x="0" y="0"/>
                </a:lnTo>
                <a:lnTo>
                  <a:pt x="91147" y="0"/>
                </a:lnTo>
                <a:lnTo>
                  <a:pt x="91147" y="18288"/>
                </a:lnTo>
                <a:lnTo>
                  <a:pt x="55498" y="18288"/>
                </a:lnTo>
                <a:lnTo>
                  <a:pt x="55498" y="112344"/>
                </a:lnTo>
                <a:lnTo>
                  <a:pt x="35623" y="112344"/>
                </a:lnTo>
                <a:lnTo>
                  <a:pt x="35623" y="18288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82" name="Freeform 35882"/>
          <p:cNvSpPr/>
          <p:nvPr/>
        </p:nvSpPr>
        <p:spPr>
          <a:xfrm rot="0" flipH="0" flipV="0">
            <a:off x="7207224" y="2042325"/>
            <a:ext cx="93090" cy="112356"/>
          </a:xfrm>
          <a:custGeom>
            <a:pathLst>
              <a:path w="93090" h="112356">
                <a:moveTo>
                  <a:pt x="0" y="0"/>
                </a:moveTo>
                <a:lnTo>
                  <a:pt x="19735" y="0"/>
                </a:lnTo>
                <a:lnTo>
                  <a:pt x="19735" y="46710"/>
                </a:lnTo>
                <a:lnTo>
                  <a:pt x="73355" y="46710"/>
                </a:lnTo>
                <a:lnTo>
                  <a:pt x="73355" y="0"/>
                </a:lnTo>
                <a:lnTo>
                  <a:pt x="93090" y="0"/>
                </a:lnTo>
                <a:lnTo>
                  <a:pt x="93090" y="112356"/>
                </a:lnTo>
                <a:lnTo>
                  <a:pt x="73355" y="112356"/>
                </a:lnTo>
                <a:lnTo>
                  <a:pt x="73355" y="65011"/>
                </a:lnTo>
                <a:lnTo>
                  <a:pt x="19735" y="65011"/>
                </a:lnTo>
                <a:lnTo>
                  <a:pt x="19735" y="112356"/>
                </a:lnTo>
                <a:lnTo>
                  <a:pt x="0" y="11235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83" name="Picture 35883"/>
          <p:cNvPicPr>
            <a:picLocks noChangeAspect="0" noChangeArrowheads="1"/>
          </p:cNvPicPr>
          <p:nvPr/>
        </p:nvPicPr>
        <p:blipFill>
          <a:blip r:embed="rId358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324166" y="2029625"/>
            <a:ext cx="145986" cy="137756"/>
          </a:xfrm>
          <a:prstGeom prst="rect">
            <a:avLst/>
          </a:prstGeom>
          <a:noFill/>
          <a:extLst/>
        </p:spPr>
      </p:pic>
      <p:pic>
        <p:nvPicPr>
          <p:cNvPr id="35884" name="Picture 35884"/>
          <p:cNvPicPr>
            <a:picLocks noChangeAspect="0" noChangeArrowheads="1"/>
          </p:cNvPicPr>
          <p:nvPr/>
        </p:nvPicPr>
        <p:blipFill>
          <a:blip r:embed="rId358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81303" y="1996084"/>
            <a:ext cx="120078" cy="171297"/>
          </a:xfrm>
          <a:prstGeom prst="rect">
            <a:avLst/>
          </a:prstGeom>
          <a:noFill/>
          <a:extLst/>
        </p:spPr>
      </p:pic>
      <p:sp>
        <p:nvSpPr>
          <p:cNvPr id="35885" name="Freeform 35885"/>
          <p:cNvSpPr/>
          <p:nvPr/>
        </p:nvSpPr>
        <p:spPr>
          <a:xfrm rot="0" flipH="0" flipV="0">
            <a:off x="7681302" y="2042325"/>
            <a:ext cx="105917" cy="136410"/>
          </a:xfrm>
          <a:custGeom>
            <a:pathLst>
              <a:path w="105917" h="136410">
                <a:moveTo>
                  <a:pt x="86829" y="112344"/>
                </a:moveTo>
                <a:lnTo>
                  <a:pt x="0" y="112344"/>
                </a:lnTo>
                <a:lnTo>
                  <a:pt x="0" y="0"/>
                </a:lnTo>
                <a:lnTo>
                  <a:pt x="19697" y="0"/>
                </a:lnTo>
                <a:lnTo>
                  <a:pt x="19697" y="94526"/>
                </a:lnTo>
                <a:lnTo>
                  <a:pt x="72352" y="94526"/>
                </a:lnTo>
                <a:lnTo>
                  <a:pt x="72352" y="0"/>
                </a:lnTo>
                <a:lnTo>
                  <a:pt x="91947" y="0"/>
                </a:lnTo>
                <a:lnTo>
                  <a:pt x="91947" y="94526"/>
                </a:lnTo>
                <a:lnTo>
                  <a:pt x="105917" y="94526"/>
                </a:lnTo>
                <a:lnTo>
                  <a:pt x="103123" y="136410"/>
                </a:lnTo>
                <a:lnTo>
                  <a:pt x="86829" y="136410"/>
                </a:lnTo>
                <a:lnTo>
                  <a:pt x="86829" y="11234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86" name="Freeform 35886"/>
          <p:cNvSpPr/>
          <p:nvPr/>
        </p:nvSpPr>
        <p:spPr>
          <a:xfrm rot="0" flipH="0" flipV="0">
            <a:off x="7812519" y="2042325"/>
            <a:ext cx="84112" cy="112356"/>
          </a:xfrm>
          <a:custGeom>
            <a:pathLst>
              <a:path w="84112" h="112356">
                <a:moveTo>
                  <a:pt x="0" y="0"/>
                </a:moveTo>
                <a:lnTo>
                  <a:pt x="83337" y="0"/>
                </a:lnTo>
                <a:lnTo>
                  <a:pt x="83337" y="17665"/>
                </a:lnTo>
                <a:lnTo>
                  <a:pt x="19786" y="17665"/>
                </a:lnTo>
                <a:lnTo>
                  <a:pt x="19786" y="46850"/>
                </a:lnTo>
                <a:lnTo>
                  <a:pt x="76072" y="46850"/>
                </a:lnTo>
                <a:lnTo>
                  <a:pt x="76072" y="64503"/>
                </a:lnTo>
                <a:lnTo>
                  <a:pt x="19786" y="64503"/>
                </a:lnTo>
                <a:lnTo>
                  <a:pt x="19786" y="94665"/>
                </a:lnTo>
                <a:lnTo>
                  <a:pt x="84112" y="94665"/>
                </a:lnTo>
                <a:lnTo>
                  <a:pt x="84112" y="112356"/>
                </a:lnTo>
                <a:lnTo>
                  <a:pt x="0" y="11235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87" name="Freeform 35887"/>
          <p:cNvSpPr/>
          <p:nvPr/>
        </p:nvSpPr>
        <p:spPr>
          <a:xfrm rot="0" flipH="0" flipV="0">
            <a:off x="7927758" y="2042325"/>
            <a:ext cx="93129" cy="112356"/>
          </a:xfrm>
          <a:custGeom>
            <a:pathLst>
              <a:path w="93129" h="112356">
                <a:moveTo>
                  <a:pt x="0" y="0"/>
                </a:moveTo>
                <a:lnTo>
                  <a:pt x="19773" y="0"/>
                </a:lnTo>
                <a:lnTo>
                  <a:pt x="19773" y="46710"/>
                </a:lnTo>
                <a:lnTo>
                  <a:pt x="73342" y="46710"/>
                </a:lnTo>
                <a:lnTo>
                  <a:pt x="73342" y="0"/>
                </a:lnTo>
                <a:lnTo>
                  <a:pt x="93129" y="0"/>
                </a:lnTo>
                <a:lnTo>
                  <a:pt x="93129" y="112356"/>
                </a:lnTo>
                <a:lnTo>
                  <a:pt x="73342" y="112356"/>
                </a:lnTo>
                <a:lnTo>
                  <a:pt x="73342" y="65011"/>
                </a:lnTo>
                <a:lnTo>
                  <a:pt x="19773" y="65011"/>
                </a:lnTo>
                <a:lnTo>
                  <a:pt x="19773" y="112356"/>
                </a:lnTo>
                <a:lnTo>
                  <a:pt x="0" y="11235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88" name="Freeform 35888"/>
          <p:cNvSpPr/>
          <p:nvPr/>
        </p:nvSpPr>
        <p:spPr>
          <a:xfrm rot="0" flipH="0" flipV="0">
            <a:off x="8049438" y="2042325"/>
            <a:ext cx="91096" cy="112344"/>
          </a:xfrm>
          <a:custGeom>
            <a:pathLst>
              <a:path w="91096" h="112344">
                <a:moveTo>
                  <a:pt x="35623" y="18288"/>
                </a:moveTo>
                <a:lnTo>
                  <a:pt x="0" y="18288"/>
                </a:lnTo>
                <a:lnTo>
                  <a:pt x="0" y="0"/>
                </a:lnTo>
                <a:lnTo>
                  <a:pt x="91096" y="0"/>
                </a:lnTo>
                <a:lnTo>
                  <a:pt x="91096" y="18288"/>
                </a:lnTo>
                <a:lnTo>
                  <a:pt x="55498" y="18288"/>
                </a:lnTo>
                <a:lnTo>
                  <a:pt x="55498" y="112344"/>
                </a:lnTo>
                <a:lnTo>
                  <a:pt x="35623" y="112344"/>
                </a:lnTo>
                <a:lnTo>
                  <a:pt x="35623" y="18288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89" name="Picture 35889"/>
          <p:cNvPicPr>
            <a:picLocks noChangeAspect="0" noChangeArrowheads="1"/>
          </p:cNvPicPr>
          <p:nvPr/>
        </p:nvPicPr>
        <p:blipFill>
          <a:blip r:embed="rId358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156422" y="2029625"/>
            <a:ext cx="112369" cy="137756"/>
          </a:xfrm>
          <a:prstGeom prst="rect">
            <a:avLst/>
          </a:prstGeom>
          <a:noFill/>
          <a:extLst/>
        </p:spPr>
      </p:pic>
      <p:sp>
        <p:nvSpPr>
          <p:cNvPr id="35890" name="Freeform 35890"/>
          <p:cNvSpPr/>
          <p:nvPr/>
        </p:nvSpPr>
        <p:spPr>
          <a:xfrm rot="0" flipH="0" flipV="0">
            <a:off x="4994427" y="1438122"/>
            <a:ext cx="275094" cy="217601"/>
          </a:xfrm>
          <a:custGeom>
            <a:pathLst>
              <a:path w="275094" h="217601">
                <a:moveTo>
                  <a:pt x="0" y="0"/>
                </a:moveTo>
                <a:lnTo>
                  <a:pt x="51269" y="0"/>
                </a:lnTo>
                <a:lnTo>
                  <a:pt x="51269" y="170954"/>
                </a:lnTo>
                <a:lnTo>
                  <a:pt x="111899" y="170954"/>
                </a:lnTo>
                <a:lnTo>
                  <a:pt x="111899" y="0"/>
                </a:lnTo>
                <a:lnTo>
                  <a:pt x="163195" y="0"/>
                </a:lnTo>
                <a:lnTo>
                  <a:pt x="163195" y="170954"/>
                </a:lnTo>
                <a:lnTo>
                  <a:pt x="223812" y="170954"/>
                </a:lnTo>
                <a:lnTo>
                  <a:pt x="223812" y="0"/>
                </a:lnTo>
                <a:lnTo>
                  <a:pt x="275094" y="0"/>
                </a:lnTo>
                <a:lnTo>
                  <a:pt x="275094" y="217601"/>
                </a:lnTo>
                <a:lnTo>
                  <a:pt x="0" y="217601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91" name="Freeform 35891"/>
          <p:cNvSpPr/>
          <p:nvPr/>
        </p:nvSpPr>
        <p:spPr>
          <a:xfrm rot="0" flipH="0" flipV="0">
            <a:off x="5310339" y="1492758"/>
            <a:ext cx="166166" cy="162966"/>
          </a:xfrm>
          <a:custGeom>
            <a:pathLst>
              <a:path w="166166" h="162966">
                <a:moveTo>
                  <a:pt x="0" y="0"/>
                </a:moveTo>
                <a:lnTo>
                  <a:pt x="43624" y="0"/>
                </a:lnTo>
                <a:lnTo>
                  <a:pt x="43624" y="64312"/>
                </a:lnTo>
                <a:lnTo>
                  <a:pt x="59359" y="64312"/>
                </a:lnTo>
                <a:lnTo>
                  <a:pt x="108546" y="0"/>
                </a:lnTo>
                <a:lnTo>
                  <a:pt x="162648" y="0"/>
                </a:lnTo>
                <a:lnTo>
                  <a:pt x="99517" y="76530"/>
                </a:lnTo>
                <a:lnTo>
                  <a:pt x="166166" y="162966"/>
                </a:lnTo>
                <a:lnTo>
                  <a:pt x="111442" y="162966"/>
                </a:lnTo>
                <a:lnTo>
                  <a:pt x="63144" y="98056"/>
                </a:lnTo>
                <a:lnTo>
                  <a:pt x="43624" y="98056"/>
                </a:lnTo>
                <a:lnTo>
                  <a:pt x="43624" y="162966"/>
                </a:lnTo>
                <a:lnTo>
                  <a:pt x="0" y="16296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92" name="Picture 35892"/>
          <p:cNvPicPr>
            <a:picLocks noChangeAspect="0" noChangeArrowheads="1"/>
          </p:cNvPicPr>
          <p:nvPr/>
        </p:nvPicPr>
        <p:blipFill>
          <a:blip r:embed="rId358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6778" y="1477340"/>
            <a:ext cx="210019" cy="194170"/>
          </a:xfrm>
          <a:prstGeom prst="rect">
            <a:avLst/>
          </a:prstGeom>
          <a:noFill/>
          <a:extLst/>
        </p:spPr>
      </p:pic>
      <p:sp>
        <p:nvSpPr>
          <p:cNvPr id="35893" name="Freeform 35893"/>
          <p:cNvSpPr/>
          <p:nvPr/>
        </p:nvSpPr>
        <p:spPr>
          <a:xfrm rot="0" flipH="0" flipV="0">
            <a:off x="5668174" y="1494078"/>
            <a:ext cx="174980" cy="164438"/>
          </a:xfrm>
          <a:custGeom>
            <a:pathLst>
              <a:path w="174980" h="164438">
                <a:moveTo>
                  <a:pt x="128371" y="37299"/>
                </a:moveTo>
                <a:lnTo>
                  <a:pt x="78308" y="37299"/>
                </a:lnTo>
                <a:lnTo>
                  <a:pt x="78308" y="43839"/>
                </a:lnTo>
                <a:cubicBezTo>
                  <a:pt x="78308" y="121525"/>
                  <a:pt x="59055" y="164438"/>
                  <a:pt x="15837" y="164438"/>
                </a:cubicBezTo>
                <a:cubicBezTo>
                  <a:pt x="11811" y="164438"/>
                  <a:pt x="5601" y="164133"/>
                  <a:pt x="0" y="163194"/>
                </a:cubicBezTo>
                <a:lnTo>
                  <a:pt x="0" y="121233"/>
                </a:lnTo>
                <a:cubicBezTo>
                  <a:pt x="22695" y="123417"/>
                  <a:pt x="35103" y="114083"/>
                  <a:pt x="35103" y="35737"/>
                </a:cubicBezTo>
                <a:lnTo>
                  <a:pt x="35103" y="0"/>
                </a:lnTo>
                <a:lnTo>
                  <a:pt x="174980" y="0"/>
                </a:lnTo>
                <a:lnTo>
                  <a:pt x="174980" y="161644"/>
                </a:lnTo>
                <a:lnTo>
                  <a:pt x="128371" y="161644"/>
                </a:lnTo>
                <a:lnTo>
                  <a:pt x="128371" y="37299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94" name="Picture 35894"/>
          <p:cNvPicPr>
            <a:picLocks noChangeAspect="0" noChangeArrowheads="1"/>
          </p:cNvPicPr>
          <p:nvPr/>
        </p:nvPicPr>
        <p:blipFill>
          <a:blip r:embed="rId358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52883" y="1477962"/>
            <a:ext cx="194792" cy="192951"/>
          </a:xfrm>
          <a:prstGeom prst="rect">
            <a:avLst/>
          </a:prstGeom>
          <a:noFill/>
          <a:extLst/>
        </p:spPr>
      </p:pic>
      <p:sp>
        <p:nvSpPr>
          <p:cNvPr id="35895" name="Freeform 35895"/>
          <p:cNvSpPr/>
          <p:nvPr/>
        </p:nvSpPr>
        <p:spPr>
          <a:xfrm rot="0" flipH="0" flipV="0">
            <a:off x="6136347" y="1490650"/>
            <a:ext cx="166293" cy="167562"/>
          </a:xfrm>
          <a:custGeom>
            <a:pathLst>
              <a:path w="166293" h="167562">
                <a:moveTo>
                  <a:pt x="54089" y="67144"/>
                </a:moveTo>
                <a:lnTo>
                  <a:pt x="118427" y="67144"/>
                </a:lnTo>
                <a:cubicBezTo>
                  <a:pt x="114718" y="45694"/>
                  <a:pt x="94195" y="37312"/>
                  <a:pt x="74307" y="37312"/>
                </a:cubicBezTo>
                <a:cubicBezTo>
                  <a:pt x="55955" y="37312"/>
                  <a:pt x="40094" y="43522"/>
                  <a:pt x="25184" y="57823"/>
                </a:cubicBezTo>
                <a:lnTo>
                  <a:pt x="2172" y="30149"/>
                </a:lnTo>
                <a:cubicBezTo>
                  <a:pt x="21451" y="10566"/>
                  <a:pt x="45377" y="0"/>
                  <a:pt x="78968" y="0"/>
                </a:cubicBezTo>
                <a:cubicBezTo>
                  <a:pt x="131812" y="0"/>
                  <a:pt x="166293" y="32321"/>
                  <a:pt x="166293" y="83933"/>
                </a:cubicBezTo>
                <a:cubicBezTo>
                  <a:pt x="166293" y="131482"/>
                  <a:pt x="137400" y="167562"/>
                  <a:pt x="78968" y="167562"/>
                </a:cubicBezTo>
                <a:cubicBezTo>
                  <a:pt x="43828" y="167562"/>
                  <a:pt x="16790" y="154799"/>
                  <a:pt x="0" y="134619"/>
                </a:cubicBezTo>
                <a:lnTo>
                  <a:pt x="25807" y="108799"/>
                </a:lnTo>
                <a:cubicBezTo>
                  <a:pt x="37935" y="124027"/>
                  <a:pt x="58114" y="130250"/>
                  <a:pt x="74942" y="130250"/>
                </a:cubicBezTo>
                <a:cubicBezTo>
                  <a:pt x="99478" y="130250"/>
                  <a:pt x="116573" y="119048"/>
                  <a:pt x="119366" y="98220"/>
                </a:cubicBezTo>
                <a:lnTo>
                  <a:pt x="54089" y="98220"/>
                </a:lnTo>
                <a:lnTo>
                  <a:pt x="54089" y="67144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96" name="Freeform 35896"/>
          <p:cNvSpPr/>
          <p:nvPr/>
        </p:nvSpPr>
        <p:spPr>
          <a:xfrm rot="0" flipH="0" flipV="0">
            <a:off x="6330086" y="1492758"/>
            <a:ext cx="166166" cy="162966"/>
          </a:xfrm>
          <a:custGeom>
            <a:pathLst>
              <a:path w="166166" h="162966">
                <a:moveTo>
                  <a:pt x="0" y="0"/>
                </a:moveTo>
                <a:lnTo>
                  <a:pt x="43637" y="0"/>
                </a:lnTo>
                <a:lnTo>
                  <a:pt x="43637" y="64312"/>
                </a:lnTo>
                <a:lnTo>
                  <a:pt x="59372" y="64312"/>
                </a:lnTo>
                <a:lnTo>
                  <a:pt x="108559" y="0"/>
                </a:lnTo>
                <a:lnTo>
                  <a:pt x="162661" y="0"/>
                </a:lnTo>
                <a:lnTo>
                  <a:pt x="99529" y="76530"/>
                </a:lnTo>
                <a:lnTo>
                  <a:pt x="166166" y="162966"/>
                </a:lnTo>
                <a:lnTo>
                  <a:pt x="111480" y="162966"/>
                </a:lnTo>
                <a:lnTo>
                  <a:pt x="63118" y="98056"/>
                </a:lnTo>
                <a:lnTo>
                  <a:pt x="43637" y="98056"/>
                </a:lnTo>
                <a:lnTo>
                  <a:pt x="43637" y="162966"/>
                </a:lnTo>
                <a:lnTo>
                  <a:pt x="0" y="162966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97" name="Freeform 35897"/>
          <p:cNvSpPr/>
          <p:nvPr/>
        </p:nvSpPr>
        <p:spPr>
          <a:xfrm rot="0" flipH="0" flipV="0">
            <a:off x="6499212" y="1490040"/>
            <a:ext cx="161023" cy="168782"/>
          </a:xfrm>
          <a:custGeom>
            <a:pathLst>
              <a:path w="161023" h="168782">
                <a:moveTo>
                  <a:pt x="161023" y="141122"/>
                </a:moveTo>
                <a:cubicBezTo>
                  <a:pt x="143612" y="159765"/>
                  <a:pt x="120917" y="168782"/>
                  <a:pt x="90754" y="168782"/>
                </a:cubicBezTo>
                <a:cubicBezTo>
                  <a:pt x="41034" y="168782"/>
                  <a:pt x="0" y="137706"/>
                  <a:pt x="0" y="84544"/>
                </a:cubicBezTo>
                <a:cubicBezTo>
                  <a:pt x="0" y="33566"/>
                  <a:pt x="37910" y="0"/>
                  <a:pt x="88608" y="0"/>
                </a:cubicBezTo>
                <a:cubicBezTo>
                  <a:pt x="126492" y="0"/>
                  <a:pt x="147028" y="12421"/>
                  <a:pt x="158509" y="23927"/>
                </a:cubicBezTo>
                <a:lnTo>
                  <a:pt x="137071" y="54407"/>
                </a:lnTo>
                <a:cubicBezTo>
                  <a:pt x="124016" y="44437"/>
                  <a:pt x="108153" y="40412"/>
                  <a:pt x="93866" y="40412"/>
                </a:cubicBezTo>
                <a:cubicBezTo>
                  <a:pt x="68364" y="40412"/>
                  <a:pt x="49721" y="55016"/>
                  <a:pt x="49721" y="84544"/>
                </a:cubicBezTo>
                <a:cubicBezTo>
                  <a:pt x="49721" y="110960"/>
                  <a:pt x="69304" y="128372"/>
                  <a:pt x="95733" y="128372"/>
                </a:cubicBezTo>
                <a:cubicBezTo>
                  <a:pt x="112522" y="128372"/>
                  <a:pt x="127445" y="123089"/>
                  <a:pt x="138951" y="112205"/>
                </a:cubicBezTo>
                <a:lnTo>
                  <a:pt x="161023" y="141122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98" name="Freeform 35898"/>
          <p:cNvSpPr/>
          <p:nvPr/>
        </p:nvSpPr>
        <p:spPr>
          <a:xfrm rot="0" flipH="0" flipV="0">
            <a:off x="6682600" y="1494078"/>
            <a:ext cx="160425" cy="161644"/>
          </a:xfrm>
          <a:custGeom>
            <a:pathLst>
              <a:path w="160425" h="161644">
                <a:moveTo>
                  <a:pt x="113804" y="37299"/>
                </a:moveTo>
                <a:lnTo>
                  <a:pt x="46660" y="37299"/>
                </a:lnTo>
                <a:lnTo>
                  <a:pt x="46660" y="161644"/>
                </a:lnTo>
                <a:lnTo>
                  <a:pt x="0" y="161644"/>
                </a:lnTo>
                <a:lnTo>
                  <a:pt x="0" y="0"/>
                </a:lnTo>
                <a:lnTo>
                  <a:pt x="160425" y="0"/>
                </a:lnTo>
                <a:lnTo>
                  <a:pt x="160425" y="161644"/>
                </a:lnTo>
                <a:lnTo>
                  <a:pt x="113804" y="161644"/>
                </a:lnTo>
                <a:lnTo>
                  <a:pt x="113804" y="37299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899" name="Picture 35899"/>
          <p:cNvPicPr>
            <a:picLocks noChangeAspect="0" noChangeArrowheads="1"/>
          </p:cNvPicPr>
          <p:nvPr/>
        </p:nvPicPr>
        <p:blipFill>
          <a:blip r:embed="rId358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858940" y="1477340"/>
            <a:ext cx="405459" cy="254355"/>
          </a:xfrm>
          <a:prstGeom prst="rect">
            <a:avLst/>
          </a:prstGeom>
          <a:noFill/>
          <a:extLst/>
        </p:spPr>
      </p:pic>
      <p:sp>
        <p:nvSpPr>
          <p:cNvPr id="35900" name="Freeform 35900"/>
          <p:cNvSpPr/>
          <p:nvPr/>
        </p:nvSpPr>
        <p:spPr>
          <a:xfrm rot="0" flipH="0" flipV="0">
            <a:off x="7259929" y="1494079"/>
            <a:ext cx="158546" cy="161645"/>
          </a:xfrm>
          <a:custGeom>
            <a:pathLst>
              <a:path w="158546" h="161645">
                <a:moveTo>
                  <a:pt x="0" y="0"/>
                </a:moveTo>
                <a:lnTo>
                  <a:pt x="158546" y="0"/>
                </a:lnTo>
                <a:lnTo>
                  <a:pt x="158546" y="40398"/>
                </a:lnTo>
                <a:lnTo>
                  <a:pt x="102298" y="40398"/>
                </a:lnTo>
                <a:lnTo>
                  <a:pt x="102298" y="161645"/>
                </a:lnTo>
                <a:lnTo>
                  <a:pt x="55651" y="161645"/>
                </a:lnTo>
                <a:lnTo>
                  <a:pt x="55651" y="40398"/>
                </a:lnTo>
                <a:lnTo>
                  <a:pt x="0" y="40398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901" name="Picture 35901"/>
          <p:cNvPicPr>
            <a:picLocks noChangeAspect="0" noChangeArrowheads="1"/>
          </p:cNvPicPr>
          <p:nvPr/>
        </p:nvPicPr>
        <p:blipFill>
          <a:blip r:embed="rId359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05167" y="1477962"/>
            <a:ext cx="194779" cy="192951"/>
          </a:xfrm>
          <a:prstGeom prst="rect">
            <a:avLst/>
          </a:prstGeom>
          <a:noFill/>
          <a:extLst/>
        </p:spPr>
      </p:pic>
      <p:pic>
        <p:nvPicPr>
          <p:cNvPr id="35902" name="Picture 35902"/>
          <p:cNvPicPr>
            <a:picLocks noChangeAspect="0" noChangeArrowheads="1"/>
          </p:cNvPicPr>
          <p:nvPr/>
        </p:nvPicPr>
        <p:blipFill>
          <a:blip r:embed="rId359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681138" y="1424787"/>
            <a:ext cx="179755" cy="243433"/>
          </a:xfrm>
          <a:prstGeom prst="rect">
            <a:avLst/>
          </a:prstGeom>
          <a:noFill/>
          <a:extLst/>
        </p:spPr>
      </p:pic>
      <p:sp>
        <p:nvSpPr>
          <p:cNvPr id="35903" name="Freeform 35903"/>
          <p:cNvSpPr/>
          <p:nvPr/>
        </p:nvSpPr>
        <p:spPr>
          <a:xfrm rot="0" flipH="0" flipV="0">
            <a:off x="7861223" y="1434389"/>
            <a:ext cx="189445" cy="224839"/>
          </a:xfrm>
          <a:custGeom>
            <a:pathLst>
              <a:path w="189445" h="224839">
                <a:moveTo>
                  <a:pt x="49987" y="86956"/>
                </a:moveTo>
                <a:lnTo>
                  <a:pt x="135407" y="86956"/>
                </a:lnTo>
                <a:cubicBezTo>
                  <a:pt x="125780" y="60553"/>
                  <a:pt x="100647" y="46583"/>
                  <a:pt x="67678" y="46583"/>
                </a:cubicBezTo>
                <a:cubicBezTo>
                  <a:pt x="52171" y="46583"/>
                  <a:pt x="35090" y="51536"/>
                  <a:pt x="20473" y="62420"/>
                </a:cubicBezTo>
                <a:lnTo>
                  <a:pt x="1562" y="25146"/>
                </a:lnTo>
                <a:cubicBezTo>
                  <a:pt x="16129" y="12420"/>
                  <a:pt x="42850" y="0"/>
                  <a:pt x="79806" y="0"/>
                </a:cubicBezTo>
                <a:cubicBezTo>
                  <a:pt x="142874" y="0"/>
                  <a:pt x="189445" y="44716"/>
                  <a:pt x="189445" y="112419"/>
                </a:cubicBezTo>
                <a:cubicBezTo>
                  <a:pt x="189445" y="182294"/>
                  <a:pt x="144411" y="224839"/>
                  <a:pt x="73278" y="224839"/>
                </a:cubicBezTo>
                <a:cubicBezTo>
                  <a:pt x="41936" y="224839"/>
                  <a:pt x="13030" y="214298"/>
                  <a:pt x="0" y="202183"/>
                </a:cubicBezTo>
                <a:lnTo>
                  <a:pt x="21108" y="160247"/>
                </a:lnTo>
                <a:cubicBezTo>
                  <a:pt x="32271" y="169569"/>
                  <a:pt x="50609" y="178269"/>
                  <a:pt x="72338" y="178269"/>
                </a:cubicBezTo>
                <a:cubicBezTo>
                  <a:pt x="101244" y="178269"/>
                  <a:pt x="128879" y="165530"/>
                  <a:pt x="137274" y="133539"/>
                </a:cubicBezTo>
                <a:lnTo>
                  <a:pt x="49987" y="133539"/>
                </a:lnTo>
                <a:lnTo>
                  <a:pt x="49987" y="86956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4" name="Freeform 35904"/>
          <p:cNvSpPr/>
          <p:nvPr/>
        </p:nvSpPr>
        <p:spPr>
          <a:xfrm rot="0" flipH="0" flipV="0">
            <a:off x="8091004" y="1438110"/>
            <a:ext cx="203428" cy="254685"/>
          </a:xfrm>
          <a:custGeom>
            <a:pathLst>
              <a:path w="203428" h="254685">
                <a:moveTo>
                  <a:pt x="0" y="0"/>
                </a:moveTo>
                <a:lnTo>
                  <a:pt x="49682" y="0"/>
                </a:lnTo>
                <a:lnTo>
                  <a:pt x="49682" y="170827"/>
                </a:lnTo>
                <a:lnTo>
                  <a:pt x="124231" y="170827"/>
                </a:lnTo>
                <a:lnTo>
                  <a:pt x="124231" y="0"/>
                </a:lnTo>
                <a:lnTo>
                  <a:pt x="173913" y="0"/>
                </a:lnTo>
                <a:lnTo>
                  <a:pt x="173913" y="170827"/>
                </a:lnTo>
                <a:lnTo>
                  <a:pt x="203428" y="170827"/>
                </a:lnTo>
                <a:lnTo>
                  <a:pt x="203428" y="254685"/>
                </a:lnTo>
                <a:lnTo>
                  <a:pt x="156845" y="254685"/>
                </a:lnTo>
                <a:lnTo>
                  <a:pt x="156845" y="217411"/>
                </a:lnTo>
                <a:lnTo>
                  <a:pt x="0" y="217411"/>
                </a:lnTo>
                <a:lnTo>
                  <a:pt x="0" y="0"/>
                </a:lnTo>
              </a:path>
            </a:pathLst>
          </a:custGeom>
          <a:solidFill>
            <a:srgbClr val="183E6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5" name="Rectangle 35905"/>
          <p:cNvSpPr/>
          <p:nvPr/>
        </p:nvSpPr>
        <p:spPr>
          <a:xfrm rot="0" flipH="0" flipV="0">
            <a:off x="5893087" y="2650279"/>
            <a:ext cx="2446598" cy="467790"/>
          </a:xfrm>
          <a:prstGeom prst="rect">
            <a:avLst/>
          </a:prstGeom>
        </p:spPr>
      </p:sp>
      <p:sp>
        <p:nvSpPr>
          <p:cNvPr id="35906" name="Freeform 35906"/>
          <p:cNvSpPr/>
          <p:nvPr/>
        </p:nvSpPr>
        <p:spPr>
          <a:xfrm rot="0" flipH="0" flipV="0">
            <a:off x="6673984" y="2684246"/>
            <a:ext cx="120548" cy="149351"/>
          </a:xfrm>
          <a:custGeom>
            <a:pathLst>
              <a:path w="7175500" h="8890000">
                <a:moveTo>
                  <a:pt x="0" y="8890000"/>
                </a:moveTo>
                <a:lnTo>
                  <a:pt x="1562100" y="8890000"/>
                </a:lnTo>
                <a:lnTo>
                  <a:pt x="1562100" y="4305300"/>
                </a:lnTo>
                <a:lnTo>
                  <a:pt x="5194300" y="8890000"/>
                </a:lnTo>
                <a:lnTo>
                  <a:pt x="7175500" y="8890000"/>
                </a:lnTo>
                <a:lnTo>
                  <a:pt x="3289300" y="4140200"/>
                </a:lnTo>
                <a:lnTo>
                  <a:pt x="6946900" y="0"/>
                </a:lnTo>
                <a:lnTo>
                  <a:pt x="5067300" y="0"/>
                </a:lnTo>
                <a:lnTo>
                  <a:pt x="1562100" y="4216400"/>
                </a:lnTo>
                <a:lnTo>
                  <a:pt x="1562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7" name="Freeform 35907"/>
          <p:cNvSpPr/>
          <p:nvPr/>
        </p:nvSpPr>
        <p:spPr>
          <a:xfrm rot="0" flipH="0" flipV="0">
            <a:off x="6794745" y="2735239"/>
            <a:ext cx="104546" cy="100705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8" name="Freeform 35908"/>
          <p:cNvSpPr/>
          <p:nvPr/>
        </p:nvSpPr>
        <p:spPr>
          <a:xfrm rot="0" flipH="0" flipV="0">
            <a:off x="6920628" y="2737586"/>
            <a:ext cx="91104" cy="96011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9" name="Freeform 35909"/>
          <p:cNvSpPr/>
          <p:nvPr/>
        </p:nvSpPr>
        <p:spPr>
          <a:xfrm rot="0" flipH="0" flipV="0">
            <a:off x="7029015" y="2737586"/>
            <a:ext cx="87477" cy="96011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0" name="Freeform 35910"/>
          <p:cNvSpPr/>
          <p:nvPr/>
        </p:nvSpPr>
        <p:spPr>
          <a:xfrm rot="0" flipH="0" flipV="0">
            <a:off x="7127801" y="2735239"/>
            <a:ext cx="79796" cy="9963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1" name="Freeform 35911"/>
          <p:cNvSpPr/>
          <p:nvPr/>
        </p:nvSpPr>
        <p:spPr>
          <a:xfrm rot="0" flipH="0" flipV="0">
            <a:off x="7232774" y="2737586"/>
            <a:ext cx="95371" cy="96011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2" name="Freeform 35912"/>
          <p:cNvSpPr/>
          <p:nvPr/>
        </p:nvSpPr>
        <p:spPr>
          <a:xfrm rot="0" flipH="0" flipV="0">
            <a:off x="7332626" y="2737586"/>
            <a:ext cx="87477" cy="96011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3" name="Freeform 35913"/>
          <p:cNvSpPr/>
          <p:nvPr/>
        </p:nvSpPr>
        <p:spPr>
          <a:xfrm rot="0" flipH="0" flipV="0">
            <a:off x="7437599" y="2737586"/>
            <a:ext cx="91104" cy="96011"/>
          </a:xfrm>
          <a:custGeom>
            <a:pathLst>
              <a:path w="5422900" h="5715000">
                <a:moveTo>
                  <a:pt x="3962400" y="5715000"/>
                </a:moveTo>
                <a:lnTo>
                  <a:pt x="5422900" y="5715000"/>
                </a:lnTo>
                <a:lnTo>
                  <a:pt x="5422900" y="0"/>
                </a:lnTo>
                <a:lnTo>
                  <a:pt x="3962400" y="0"/>
                </a:lnTo>
                <a:lnTo>
                  <a:pt x="3962400" y="2159000"/>
                </a:lnTo>
                <a:lnTo>
                  <a:pt x="1460500" y="21590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3530600"/>
                </a:lnTo>
                <a:lnTo>
                  <a:pt x="3962400" y="3530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4" name="Freeform 35914"/>
          <p:cNvSpPr/>
          <p:nvPr/>
        </p:nvSpPr>
        <p:spPr>
          <a:xfrm rot="0" flipH="0" flipV="0">
            <a:off x="7550040" y="2735239"/>
            <a:ext cx="104546" cy="100705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5" name="Freeform 35915"/>
          <p:cNvSpPr/>
          <p:nvPr/>
        </p:nvSpPr>
        <p:spPr>
          <a:xfrm rot="0" flipH="0" flipV="0">
            <a:off x="7669948" y="2735239"/>
            <a:ext cx="96225" cy="100705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6" name="Freeform 35916"/>
          <p:cNvSpPr/>
          <p:nvPr/>
        </p:nvSpPr>
        <p:spPr>
          <a:xfrm rot="0" flipH="0" flipV="0">
            <a:off x="7822928" y="2737586"/>
            <a:ext cx="96011" cy="97932"/>
          </a:xfrm>
          <a:custGeom>
            <a:pathLst>
              <a:path w="5715000" h="5829300">
                <a:moveTo>
                  <a:pt x="4254500" y="5715000"/>
                </a:moveTo>
                <a:lnTo>
                  <a:pt x="5715000" y="5715000"/>
                </a:lnTo>
                <a:lnTo>
                  <a:pt x="5715000" y="0"/>
                </a:lnTo>
                <a:lnTo>
                  <a:pt x="1384300" y="0"/>
                </a:lnTo>
                <a:lnTo>
                  <a:pt x="1295400" y="1778000"/>
                </a:lnTo>
                <a:cubicBezTo>
                  <a:pt x="1168400" y="3987800"/>
                  <a:pt x="495300" y="4457700"/>
                  <a:pt x="0" y="4406900"/>
                </a:cubicBezTo>
                <a:lnTo>
                  <a:pt x="127000" y="5829300"/>
                </a:lnTo>
                <a:cubicBezTo>
                  <a:pt x="1671240" y="5829300"/>
                  <a:pt x="2437010" y="5181600"/>
                  <a:pt x="2717800" y="2070100"/>
                </a:cubicBezTo>
                <a:lnTo>
                  <a:pt x="2717800" y="1460500"/>
                </a:lnTo>
                <a:lnTo>
                  <a:pt x="4254500" y="14605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7" name="Freeform 35917"/>
          <p:cNvSpPr/>
          <p:nvPr/>
        </p:nvSpPr>
        <p:spPr>
          <a:xfrm rot="0" flipH="0" flipV="0">
            <a:off x="7946249" y="2737586"/>
            <a:ext cx="93878" cy="96011"/>
          </a:xfrm>
          <a:custGeom>
            <a:pathLst>
              <a:path w="5588000" h="5715000">
                <a:moveTo>
                  <a:pt x="1460500" y="5715000"/>
                </a:moveTo>
                <a:lnTo>
                  <a:pt x="4127500" y="2095500"/>
                </a:lnTo>
                <a:lnTo>
                  <a:pt x="4127500" y="5715000"/>
                </a:lnTo>
                <a:lnTo>
                  <a:pt x="5588000" y="5715000"/>
                </a:lnTo>
                <a:lnTo>
                  <a:pt x="5588000" y="0"/>
                </a:lnTo>
                <a:lnTo>
                  <a:pt x="4127500" y="0"/>
                </a:lnTo>
                <a:lnTo>
                  <a:pt x="1460500" y="3619500"/>
                </a:lnTo>
                <a:lnTo>
                  <a:pt x="14605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8" name="Freeform 35918"/>
          <p:cNvSpPr/>
          <p:nvPr/>
        </p:nvSpPr>
        <p:spPr>
          <a:xfrm rot="0" flipH="0" flipV="0">
            <a:off x="8067438" y="2737586"/>
            <a:ext cx="104546" cy="118414"/>
          </a:xfrm>
          <a:custGeom>
            <a:pathLst>
              <a:path w="6223000" h="7048500">
                <a:moveTo>
                  <a:pt x="0" y="5715000"/>
                </a:moveTo>
                <a:lnTo>
                  <a:pt x="4851400" y="5715000"/>
                </a:lnTo>
                <a:lnTo>
                  <a:pt x="4851400" y="7048500"/>
                </a:lnTo>
                <a:lnTo>
                  <a:pt x="6223000" y="7048500"/>
                </a:lnTo>
                <a:lnTo>
                  <a:pt x="6223000" y="4356100"/>
                </a:lnTo>
                <a:lnTo>
                  <a:pt x="5270500" y="4356100"/>
                </a:lnTo>
                <a:lnTo>
                  <a:pt x="5270500" y="0"/>
                </a:lnTo>
                <a:lnTo>
                  <a:pt x="3810000" y="0"/>
                </a:lnTo>
                <a:lnTo>
                  <a:pt x="3810000" y="4356100"/>
                </a:lnTo>
                <a:lnTo>
                  <a:pt x="1460500" y="43561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9" name="Freeform 35919"/>
          <p:cNvSpPr/>
          <p:nvPr/>
        </p:nvSpPr>
        <p:spPr>
          <a:xfrm rot="0" flipH="0" flipV="0">
            <a:off x="8182226" y="2735239"/>
            <a:ext cx="104546" cy="100705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0" name="Freeform 35920"/>
          <p:cNvSpPr/>
          <p:nvPr/>
        </p:nvSpPr>
        <p:spPr>
          <a:xfrm rot="0" flipH="0" flipV="0">
            <a:off x="5900768" y="3019712"/>
            <a:ext cx="104546" cy="100705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1" name="Freeform 35921"/>
          <p:cNvSpPr/>
          <p:nvPr/>
        </p:nvSpPr>
        <p:spPr>
          <a:xfrm rot="0" flipH="0" flipV="0">
            <a:off x="6012782" y="3022059"/>
            <a:ext cx="87477" cy="96011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2" name="Freeform 35922"/>
          <p:cNvSpPr/>
          <p:nvPr/>
        </p:nvSpPr>
        <p:spPr>
          <a:xfrm rot="0" flipH="0" flipV="0">
            <a:off x="6170028" y="2968719"/>
            <a:ext cx="171328" cy="149351"/>
          </a:xfrm>
          <a:custGeom>
            <a:pathLst>
              <a:path w="10198100" h="8890000">
                <a:moveTo>
                  <a:pt x="0" y="8890000"/>
                </a:moveTo>
                <a:lnTo>
                  <a:pt x="10198100" y="8890000"/>
                </a:lnTo>
                <a:lnTo>
                  <a:pt x="10198100" y="0"/>
                </a:lnTo>
                <a:lnTo>
                  <a:pt x="8636000" y="0"/>
                </a:lnTo>
                <a:lnTo>
                  <a:pt x="8636000" y="7429500"/>
                </a:lnTo>
                <a:lnTo>
                  <a:pt x="5880100" y="7429500"/>
                </a:lnTo>
                <a:lnTo>
                  <a:pt x="5880100" y="0"/>
                </a:lnTo>
                <a:lnTo>
                  <a:pt x="4318000" y="0"/>
                </a:lnTo>
                <a:lnTo>
                  <a:pt x="4318000" y="7429500"/>
                </a:lnTo>
                <a:lnTo>
                  <a:pt x="1562100" y="7429500"/>
                </a:lnTo>
                <a:lnTo>
                  <a:pt x="1562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3" name="Freeform 35923"/>
          <p:cNvSpPr/>
          <p:nvPr/>
        </p:nvSpPr>
        <p:spPr>
          <a:xfrm rot="0" flipH="0" flipV="0">
            <a:off x="6375707" y="3022059"/>
            <a:ext cx="95371" cy="96011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4" name="Freeform 35924"/>
          <p:cNvSpPr/>
          <p:nvPr/>
        </p:nvSpPr>
        <p:spPr>
          <a:xfrm rot="0" flipH="0" flipV="0">
            <a:off x="6473852" y="3019712"/>
            <a:ext cx="104546" cy="100705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5" name="Freeform 35925"/>
          <p:cNvSpPr/>
          <p:nvPr/>
        </p:nvSpPr>
        <p:spPr>
          <a:xfrm rot="0" flipH="0" flipV="0">
            <a:off x="6588214" y="3022059"/>
            <a:ext cx="96011" cy="97932"/>
          </a:xfrm>
          <a:custGeom>
            <a:pathLst>
              <a:path w="5715000" h="5829300">
                <a:moveTo>
                  <a:pt x="4254500" y="5715000"/>
                </a:moveTo>
                <a:lnTo>
                  <a:pt x="5715000" y="5715000"/>
                </a:lnTo>
                <a:lnTo>
                  <a:pt x="5715000" y="0"/>
                </a:lnTo>
                <a:lnTo>
                  <a:pt x="1384300" y="0"/>
                </a:lnTo>
                <a:lnTo>
                  <a:pt x="1295400" y="1778000"/>
                </a:lnTo>
                <a:cubicBezTo>
                  <a:pt x="1168400" y="3987800"/>
                  <a:pt x="495300" y="4457700"/>
                  <a:pt x="0" y="4406900"/>
                </a:cubicBezTo>
                <a:lnTo>
                  <a:pt x="127000" y="5829300"/>
                </a:lnTo>
                <a:cubicBezTo>
                  <a:pt x="1671240" y="5829300"/>
                  <a:pt x="2437010" y="5181600"/>
                  <a:pt x="2717800" y="2070100"/>
                </a:cubicBezTo>
                <a:lnTo>
                  <a:pt x="2717800" y="1460500"/>
                </a:lnTo>
                <a:lnTo>
                  <a:pt x="4254500" y="14605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6" name="Freeform 35926"/>
          <p:cNvSpPr/>
          <p:nvPr/>
        </p:nvSpPr>
        <p:spPr>
          <a:xfrm rot="0" flipH="0" flipV="0">
            <a:off x="6711536" y="3022059"/>
            <a:ext cx="116921" cy="96011"/>
          </a:xfrm>
          <a:custGeom>
            <a:pathLst>
              <a:path w="6959600" h="5715000">
                <a:moveTo>
                  <a:pt x="0" y="5715000"/>
                </a:moveTo>
                <a:lnTo>
                  <a:pt x="2057400" y="5715000"/>
                </a:lnTo>
                <a:cubicBezTo>
                  <a:pt x="4000500" y="5715000"/>
                  <a:pt x="4686300" y="4635500"/>
                  <a:pt x="4686300" y="3543300"/>
                </a:cubicBezTo>
                <a:cubicBezTo>
                  <a:pt x="4686300" y="2527300"/>
                  <a:pt x="4114800" y="1562100"/>
                  <a:pt x="2171700" y="1562100"/>
                </a:cubicBezTo>
                <a:lnTo>
                  <a:pt x="1460500" y="1562100"/>
                </a:lnTo>
                <a:lnTo>
                  <a:pt x="1460500" y="0"/>
                </a:lnTo>
                <a:lnTo>
                  <a:pt x="0" y="0"/>
                </a:lnTo>
                <a:close/>
                <a:moveTo>
                  <a:pt x="5499100" y="5715000"/>
                </a:moveTo>
                <a:lnTo>
                  <a:pt x="6959600" y="5715000"/>
                </a:lnTo>
                <a:lnTo>
                  <a:pt x="6959600" y="0"/>
                </a:lnTo>
                <a:lnTo>
                  <a:pt x="5499100" y="0"/>
                </a:lnTo>
                <a:close/>
                <a:moveTo>
                  <a:pt x="2044700" y="2730500"/>
                </a:moveTo>
                <a:cubicBezTo>
                  <a:pt x="2832100" y="2730500"/>
                  <a:pt x="3136900" y="3073400"/>
                  <a:pt x="3136900" y="3594100"/>
                </a:cubicBezTo>
                <a:cubicBezTo>
                  <a:pt x="3136900" y="4114800"/>
                  <a:pt x="2819400" y="4445000"/>
                  <a:pt x="2032000" y="4445000"/>
                </a:cubicBezTo>
                <a:lnTo>
                  <a:pt x="1460500" y="4445000"/>
                </a:lnTo>
                <a:lnTo>
                  <a:pt x="1460500" y="27305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7" name="Freeform 35927"/>
          <p:cNvSpPr/>
          <p:nvPr/>
        </p:nvSpPr>
        <p:spPr>
          <a:xfrm rot="0" flipH="0" flipV="0">
            <a:off x="6894385" y="3019712"/>
            <a:ext cx="91104" cy="100705"/>
          </a:xfrm>
          <a:custGeom>
            <a:pathLst>
              <a:path w="5422900" h="5994400">
                <a:moveTo>
                  <a:pt x="1358900" y="3454400"/>
                </a:moveTo>
                <a:lnTo>
                  <a:pt x="3911600" y="3454400"/>
                </a:lnTo>
                <a:cubicBezTo>
                  <a:pt x="3759200" y="4292600"/>
                  <a:pt x="3149600" y="4724400"/>
                  <a:pt x="2286000" y="4724400"/>
                </a:cubicBezTo>
                <a:cubicBezTo>
                  <a:pt x="1587500" y="4724400"/>
                  <a:pt x="1003300" y="4457700"/>
                  <a:pt x="685800" y="4178300"/>
                </a:cubicBezTo>
                <a:lnTo>
                  <a:pt x="0" y="5143500"/>
                </a:lnTo>
                <a:cubicBezTo>
                  <a:pt x="520700" y="5676900"/>
                  <a:pt x="1270000" y="5994400"/>
                  <a:pt x="2374900" y="5994400"/>
                </a:cubicBezTo>
                <a:cubicBezTo>
                  <a:pt x="4305300" y="5994400"/>
                  <a:pt x="5422900" y="4660900"/>
                  <a:pt x="5422900" y="2997200"/>
                </a:cubicBezTo>
                <a:cubicBezTo>
                  <a:pt x="5422900" y="1168400"/>
                  <a:pt x="4191000" y="0"/>
                  <a:pt x="2235200" y="0"/>
                </a:cubicBezTo>
                <a:cubicBezTo>
                  <a:pt x="1511300" y="0"/>
                  <a:pt x="571500" y="266700"/>
                  <a:pt x="25400" y="850900"/>
                </a:cubicBezTo>
                <a:lnTo>
                  <a:pt x="622300" y="1866900"/>
                </a:lnTo>
                <a:cubicBezTo>
                  <a:pt x="1104900" y="1511300"/>
                  <a:pt x="1600200" y="1270000"/>
                  <a:pt x="2260600" y="1270000"/>
                </a:cubicBezTo>
                <a:cubicBezTo>
                  <a:pt x="3035300" y="1270000"/>
                  <a:pt x="3708400" y="1651000"/>
                  <a:pt x="3898900" y="2476500"/>
                </a:cubicBezTo>
                <a:lnTo>
                  <a:pt x="1358900" y="24765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8" name="Freeform 35928"/>
          <p:cNvSpPr/>
          <p:nvPr/>
        </p:nvSpPr>
        <p:spPr>
          <a:xfrm rot="0" flipH="0" flipV="0">
            <a:off x="7006826" y="3022059"/>
            <a:ext cx="95371" cy="96011"/>
          </a:xfrm>
          <a:custGeom>
            <a:pathLst>
              <a:path w="5676900" h="5715000">
                <a:moveTo>
                  <a:pt x="5410200" y="0"/>
                </a:moveTo>
                <a:lnTo>
                  <a:pt x="3568700" y="0"/>
                </a:lnTo>
                <a:lnTo>
                  <a:pt x="1511300" y="2832100"/>
                </a:lnTo>
                <a:lnTo>
                  <a:pt x="3771900" y="5715000"/>
                </a:lnTo>
                <a:lnTo>
                  <a:pt x="5676900" y="5715000"/>
                </a:lnTo>
                <a:lnTo>
                  <a:pt x="3213100" y="2717800"/>
                </a:lnTo>
                <a:close/>
                <a:moveTo>
                  <a:pt x="0" y="5715000"/>
                </a:moveTo>
                <a:lnTo>
                  <a:pt x="1460500" y="57150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9" name="Freeform 35929"/>
          <p:cNvSpPr/>
          <p:nvPr/>
        </p:nvSpPr>
        <p:spPr>
          <a:xfrm rot="0" flipH="0" flipV="0">
            <a:off x="7104971" y="3019712"/>
            <a:ext cx="90251" cy="100705"/>
          </a:xfrm>
          <a:custGeom>
            <a:pathLst>
              <a:path w="5372100" h="5994400">
                <a:moveTo>
                  <a:pt x="4686300" y="3937000"/>
                </a:moveTo>
                <a:cubicBezTo>
                  <a:pt x="4318000" y="4343400"/>
                  <a:pt x="3835400" y="4635500"/>
                  <a:pt x="3213100" y="4635500"/>
                </a:cubicBezTo>
                <a:cubicBezTo>
                  <a:pt x="2349500" y="4635500"/>
                  <a:pt x="1562100" y="4013200"/>
                  <a:pt x="1562100" y="2997200"/>
                </a:cubicBezTo>
                <a:cubicBezTo>
                  <a:pt x="1562100" y="1993900"/>
                  <a:pt x="2336800" y="1371600"/>
                  <a:pt x="3149600" y="1371600"/>
                </a:cubicBezTo>
                <a:cubicBezTo>
                  <a:pt x="3670300" y="1371600"/>
                  <a:pt x="4140200" y="1511300"/>
                  <a:pt x="4572000" y="1930400"/>
                </a:cubicBezTo>
                <a:lnTo>
                  <a:pt x="5257800" y="774700"/>
                </a:lnTo>
                <a:cubicBezTo>
                  <a:pt x="4724400" y="241300"/>
                  <a:pt x="3898900" y="0"/>
                  <a:pt x="2959100" y="0"/>
                </a:cubicBezTo>
                <a:cubicBezTo>
                  <a:pt x="1219200" y="0"/>
                  <a:pt x="0" y="1333500"/>
                  <a:pt x="0" y="2997200"/>
                </a:cubicBezTo>
                <a:cubicBezTo>
                  <a:pt x="0" y="4800600"/>
                  <a:pt x="1244600" y="5994400"/>
                  <a:pt x="3098800" y="5994400"/>
                </a:cubicBezTo>
                <a:cubicBezTo>
                  <a:pt x="4025900" y="5994400"/>
                  <a:pt x="4889500" y="5651500"/>
                  <a:pt x="5372100" y="50038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0" name="Freeform 35930"/>
          <p:cNvSpPr/>
          <p:nvPr/>
        </p:nvSpPr>
        <p:spPr>
          <a:xfrm rot="0" flipH="0" flipV="0">
            <a:off x="7214852" y="3022059"/>
            <a:ext cx="90037" cy="96011"/>
          </a:xfrm>
          <a:custGeom>
            <a:pathLst>
              <a:path w="5359400" h="5715000">
                <a:moveTo>
                  <a:pt x="3898900" y="5715000"/>
                </a:moveTo>
                <a:lnTo>
                  <a:pt x="5359400" y="5715000"/>
                </a:lnTo>
                <a:lnTo>
                  <a:pt x="5359400" y="0"/>
                </a:lnTo>
                <a:lnTo>
                  <a:pt x="0" y="0"/>
                </a:lnTo>
                <a:lnTo>
                  <a:pt x="0" y="5715000"/>
                </a:lnTo>
                <a:lnTo>
                  <a:pt x="1460500" y="5715000"/>
                </a:lnTo>
                <a:lnTo>
                  <a:pt x="1460500" y="1371600"/>
                </a:lnTo>
                <a:lnTo>
                  <a:pt x="3898900" y="1371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1" name="Freeform 35931"/>
          <p:cNvSpPr/>
          <p:nvPr/>
        </p:nvSpPr>
        <p:spPr>
          <a:xfrm rot="0" flipH="0" flipV="0">
            <a:off x="7326226" y="3019712"/>
            <a:ext cx="104546" cy="100705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2" name="Freeform 35932"/>
          <p:cNvSpPr/>
          <p:nvPr/>
        </p:nvSpPr>
        <p:spPr>
          <a:xfrm rot="0" flipH="0" flipV="0">
            <a:off x="7452108" y="3019712"/>
            <a:ext cx="97718" cy="141030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3" name="Freeform 35933"/>
          <p:cNvSpPr/>
          <p:nvPr/>
        </p:nvSpPr>
        <p:spPr>
          <a:xfrm rot="0" flipH="0" flipV="0">
            <a:off x="7557294" y="3022059"/>
            <a:ext cx="87477" cy="96011"/>
          </a:xfrm>
          <a:custGeom>
            <a:pathLst>
              <a:path w="5207000" h="5715000">
                <a:moveTo>
                  <a:pt x="0" y="1460500"/>
                </a:moveTo>
                <a:lnTo>
                  <a:pt x="1879600" y="1460500"/>
                </a:lnTo>
                <a:lnTo>
                  <a:pt x="1879600" y="5715000"/>
                </a:lnTo>
                <a:lnTo>
                  <a:pt x="3340100" y="5715000"/>
                </a:lnTo>
                <a:lnTo>
                  <a:pt x="3340100" y="1460500"/>
                </a:lnTo>
                <a:lnTo>
                  <a:pt x="5207000" y="14605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4" name="Freeform 35934"/>
          <p:cNvSpPr/>
          <p:nvPr/>
        </p:nvSpPr>
        <p:spPr>
          <a:xfrm rot="0" flipH="0" flipV="0">
            <a:off x="7656080" y="3019712"/>
            <a:ext cx="79796" cy="99639"/>
          </a:xfrm>
          <a:custGeom>
            <a:pathLst>
              <a:path w="4749800" h="5930900">
                <a:moveTo>
                  <a:pt x="809625" y="1612900"/>
                </a:moveTo>
                <a:cubicBezTo>
                  <a:pt x="1225153" y="1422400"/>
                  <a:pt x="1640681" y="1219200"/>
                  <a:pt x="2295525" y="1219200"/>
                </a:cubicBezTo>
                <a:cubicBezTo>
                  <a:pt x="3139082" y="1219200"/>
                  <a:pt x="3390900" y="1739900"/>
                  <a:pt x="3390900" y="2692400"/>
                </a:cubicBezTo>
                <a:cubicBezTo>
                  <a:pt x="3110507" y="2489200"/>
                  <a:pt x="2600523" y="2324100"/>
                  <a:pt x="2090539" y="2324100"/>
                </a:cubicBezTo>
                <a:cubicBezTo>
                  <a:pt x="930671" y="2324100"/>
                  <a:pt x="0" y="2921000"/>
                  <a:pt x="0" y="4178300"/>
                </a:cubicBezTo>
                <a:cubicBezTo>
                  <a:pt x="0" y="5283200"/>
                  <a:pt x="749300" y="5930900"/>
                  <a:pt x="1790700" y="5930900"/>
                </a:cubicBezTo>
                <a:cubicBezTo>
                  <a:pt x="2565400" y="5930900"/>
                  <a:pt x="3175000" y="5626100"/>
                  <a:pt x="3479800" y="5194300"/>
                </a:cubicBezTo>
                <a:lnTo>
                  <a:pt x="3479800" y="5854700"/>
                </a:lnTo>
                <a:lnTo>
                  <a:pt x="4749800" y="5854700"/>
                </a:lnTo>
                <a:lnTo>
                  <a:pt x="4749800" y="2374900"/>
                </a:lnTo>
                <a:cubicBezTo>
                  <a:pt x="4749800" y="863600"/>
                  <a:pt x="4152900" y="0"/>
                  <a:pt x="2463800" y="0"/>
                </a:cubicBezTo>
                <a:cubicBezTo>
                  <a:pt x="1714500" y="0"/>
                  <a:pt x="939800" y="254000"/>
                  <a:pt x="444500" y="546100"/>
                </a:cubicBezTo>
                <a:close/>
                <a:moveTo>
                  <a:pt x="2273300" y="4699000"/>
                </a:moveTo>
                <a:cubicBezTo>
                  <a:pt x="1816100" y="4699000"/>
                  <a:pt x="1460500" y="4457700"/>
                  <a:pt x="1460500" y="4025900"/>
                </a:cubicBezTo>
                <a:cubicBezTo>
                  <a:pt x="1460500" y="3543300"/>
                  <a:pt x="1892300" y="3314700"/>
                  <a:pt x="2374900" y="3314700"/>
                </a:cubicBezTo>
                <a:cubicBezTo>
                  <a:pt x="2794000" y="3314700"/>
                  <a:pt x="3124200" y="3403600"/>
                  <a:pt x="3378200" y="3594100"/>
                </a:cubicBezTo>
                <a:lnTo>
                  <a:pt x="3378200" y="4178300"/>
                </a:lnTo>
                <a:cubicBezTo>
                  <a:pt x="3200400" y="4432300"/>
                  <a:pt x="2882900" y="4699000"/>
                  <a:pt x="2273300" y="46990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5" name="Freeform 35935"/>
          <p:cNvSpPr/>
          <p:nvPr/>
        </p:nvSpPr>
        <p:spPr>
          <a:xfrm rot="0" flipH="0" flipV="0">
            <a:off x="7813327" y="2968506"/>
            <a:ext cx="100279" cy="149565"/>
          </a:xfrm>
          <a:custGeom>
            <a:pathLst>
              <a:path w="5969000" h="8902700">
                <a:moveTo>
                  <a:pt x="1562100" y="8902700"/>
                </a:moveTo>
                <a:lnTo>
                  <a:pt x="1562100" y="5689600"/>
                </a:lnTo>
                <a:cubicBezTo>
                  <a:pt x="1943100" y="5727700"/>
                  <a:pt x="2451100" y="5727700"/>
                  <a:pt x="2717800" y="5727700"/>
                </a:cubicBezTo>
                <a:cubicBezTo>
                  <a:pt x="4838700" y="5727700"/>
                  <a:pt x="5969000" y="4359077"/>
                  <a:pt x="5969000" y="2851150"/>
                </a:cubicBezTo>
                <a:cubicBezTo>
                  <a:pt x="5969000" y="1393825"/>
                  <a:pt x="5143500" y="0"/>
                  <a:pt x="2527300" y="0"/>
                </a:cubicBezTo>
                <a:cubicBezTo>
                  <a:pt x="1905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679700" y="1460500"/>
                </a:moveTo>
                <a:cubicBezTo>
                  <a:pt x="3746500" y="1460500"/>
                  <a:pt x="4318000" y="1913533"/>
                  <a:pt x="4318000" y="2832299"/>
                </a:cubicBezTo>
                <a:cubicBezTo>
                  <a:pt x="4318000" y="3813969"/>
                  <a:pt x="3594100" y="4254500"/>
                  <a:pt x="2667000" y="4254500"/>
                </a:cubicBezTo>
                <a:cubicBezTo>
                  <a:pt x="2311400" y="4254500"/>
                  <a:pt x="1930400" y="4254500"/>
                  <a:pt x="1562100" y="4203700"/>
                </a:cubicBezTo>
                <a:lnTo>
                  <a:pt x="1562100" y="1460500"/>
                </a:lnTo>
                <a:cubicBezTo>
                  <a:pt x="1981200" y="1460500"/>
                  <a:pt x="2362200" y="1460500"/>
                  <a:pt x="2679700" y="14605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6" name="Freeform 35936"/>
          <p:cNvSpPr/>
          <p:nvPr/>
        </p:nvSpPr>
        <p:spPr>
          <a:xfrm rot="0" flipH="0" flipV="0">
            <a:off x="7924488" y="2966372"/>
            <a:ext cx="128229" cy="154045"/>
          </a:xfrm>
          <a:custGeom>
            <a:pathLst>
              <a:path w="7632700" h="9169400">
                <a:moveTo>
                  <a:pt x="2032000" y="5232400"/>
                </a:moveTo>
                <a:lnTo>
                  <a:pt x="6032500" y="5232400"/>
                </a:lnTo>
                <a:cubicBezTo>
                  <a:pt x="5765800" y="6870700"/>
                  <a:pt x="4483100" y="7708900"/>
                  <a:pt x="2959100" y="7708900"/>
                </a:cubicBezTo>
                <a:cubicBezTo>
                  <a:pt x="2032000" y="7708900"/>
                  <a:pt x="1231900" y="7366000"/>
                  <a:pt x="673100" y="6934200"/>
                </a:cubicBezTo>
                <a:lnTo>
                  <a:pt x="0" y="8242300"/>
                </a:lnTo>
                <a:cubicBezTo>
                  <a:pt x="622300" y="8775700"/>
                  <a:pt x="1752600" y="9169400"/>
                  <a:pt x="2984500" y="9169400"/>
                </a:cubicBezTo>
                <a:cubicBezTo>
                  <a:pt x="5829300" y="9169400"/>
                  <a:pt x="7632700" y="7353300"/>
                  <a:pt x="7632700" y="4572000"/>
                </a:cubicBezTo>
                <a:cubicBezTo>
                  <a:pt x="7632700" y="1803400"/>
                  <a:pt x="5778500" y="0"/>
                  <a:pt x="3162300" y="0"/>
                </a:cubicBezTo>
                <a:cubicBezTo>
                  <a:pt x="1803400" y="0"/>
                  <a:pt x="723900" y="444500"/>
                  <a:pt x="101600" y="977900"/>
                </a:cubicBezTo>
                <a:lnTo>
                  <a:pt x="711200" y="2146300"/>
                </a:lnTo>
                <a:cubicBezTo>
                  <a:pt x="1333500" y="1676400"/>
                  <a:pt x="2082800" y="1460500"/>
                  <a:pt x="2794000" y="1460500"/>
                </a:cubicBezTo>
                <a:cubicBezTo>
                  <a:pt x="4470400" y="1460500"/>
                  <a:pt x="5689600" y="2286000"/>
                  <a:pt x="5994400" y="3771900"/>
                </a:cubicBezTo>
                <a:lnTo>
                  <a:pt x="2032000" y="37719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7" name="Freeform 35937"/>
          <p:cNvSpPr/>
          <p:nvPr/>
        </p:nvSpPr>
        <p:spPr>
          <a:xfrm rot="0" flipH="0" flipV="0">
            <a:off x="8083013" y="2968719"/>
            <a:ext cx="138257" cy="176021"/>
          </a:xfrm>
          <a:custGeom>
            <a:pathLst>
              <a:path w="8229600" h="10477500">
                <a:moveTo>
                  <a:pt x="0" y="8890000"/>
                </a:moveTo>
                <a:lnTo>
                  <a:pt x="6769100" y="8890000"/>
                </a:lnTo>
                <a:lnTo>
                  <a:pt x="6769100" y="10477500"/>
                </a:lnTo>
                <a:lnTo>
                  <a:pt x="8229600" y="10477500"/>
                </a:lnTo>
                <a:lnTo>
                  <a:pt x="8229600" y="7429500"/>
                </a:lnTo>
                <a:lnTo>
                  <a:pt x="7023100" y="7429500"/>
                </a:lnTo>
                <a:lnTo>
                  <a:pt x="7023100" y="0"/>
                </a:lnTo>
                <a:lnTo>
                  <a:pt x="5461000" y="0"/>
                </a:lnTo>
                <a:lnTo>
                  <a:pt x="5461000" y="7429500"/>
                </a:lnTo>
                <a:lnTo>
                  <a:pt x="1562100" y="7429500"/>
                </a:lnTo>
                <a:lnTo>
                  <a:pt x="1562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8" name="Freeform 35938"/>
          <p:cNvSpPr/>
          <p:nvPr/>
        </p:nvSpPr>
        <p:spPr>
          <a:xfrm rot="0" flipH="0" flipV="0">
            <a:off x="8244101" y="3019712"/>
            <a:ext cx="32644" cy="99425"/>
          </a:xfrm>
          <a:custGeom>
            <a:pathLst>
              <a:path w="1943100" h="59182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  <a:moveTo>
                  <a:pt x="0" y="4902200"/>
                </a:moveTo>
                <a:cubicBezTo>
                  <a:pt x="0" y="5422900"/>
                  <a:pt x="381000" y="5918200"/>
                  <a:pt x="1016000" y="5918200"/>
                </a:cubicBezTo>
                <a:cubicBezTo>
                  <a:pt x="1562100" y="5918200"/>
                  <a:pt x="1943100" y="5422900"/>
                  <a:pt x="1943100" y="4902200"/>
                </a:cubicBezTo>
                <a:cubicBezTo>
                  <a:pt x="1943100" y="4457700"/>
                  <a:pt x="1562100" y="3962400"/>
                  <a:pt x="1016000" y="3962400"/>
                </a:cubicBezTo>
                <a:cubicBezTo>
                  <a:pt x="381000" y="3962400"/>
                  <a:pt x="0" y="4457700"/>
                  <a:pt x="0" y="4902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1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9" name="Rectangle 35939"/>
          <p:cNvSpPr/>
          <p:nvPr/>
        </p:nvSpPr>
        <p:spPr>
          <a:xfrm rot="0" flipH="0" flipV="0">
            <a:off x="5032123" y="3656558"/>
            <a:ext cx="3262355" cy="1056639"/>
          </a:xfrm>
          <a:prstGeom prst="rect">
            <a:avLst/>
          </a:prstGeom>
        </p:spPr>
      </p:sp>
      <p:sp>
        <p:nvSpPr>
          <p:cNvPr id="35940" name="Freeform 35940"/>
          <p:cNvSpPr/>
          <p:nvPr/>
        </p:nvSpPr>
        <p:spPr>
          <a:xfrm rot="0" flipH="0" flipV="0">
            <a:off x="6746481" y="3514318"/>
            <a:ext cx="101193" cy="14224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1" name="Freeform 35941"/>
          <p:cNvSpPr/>
          <p:nvPr/>
        </p:nvSpPr>
        <p:spPr>
          <a:xfrm rot="0" flipH="0" flipV="0">
            <a:off x="6840969" y="3565118"/>
            <a:ext cx="92049" cy="132080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2" name="Freeform 35942"/>
          <p:cNvSpPr/>
          <p:nvPr/>
        </p:nvSpPr>
        <p:spPr>
          <a:xfrm rot="0" flipH="0" flipV="0">
            <a:off x="6951916" y="3563290"/>
            <a:ext cx="86766" cy="13390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3" name="Freeform 35943"/>
          <p:cNvSpPr/>
          <p:nvPr/>
        </p:nvSpPr>
        <p:spPr>
          <a:xfrm rot="0" flipH="0" flipV="0">
            <a:off x="7057377" y="3563290"/>
            <a:ext cx="70104" cy="9448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4" name="Freeform 35944"/>
          <p:cNvSpPr/>
          <p:nvPr/>
        </p:nvSpPr>
        <p:spPr>
          <a:xfrm rot="0" flipH="0" flipV="0">
            <a:off x="7148004" y="3565118"/>
            <a:ext cx="87985" cy="91440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5" name="Freeform 35945"/>
          <p:cNvSpPr/>
          <p:nvPr/>
        </p:nvSpPr>
        <p:spPr>
          <a:xfrm rot="0" flipH="0" flipV="0">
            <a:off x="7247369" y="3563290"/>
            <a:ext cx="95910" cy="9509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6" name="Freeform 35946"/>
          <p:cNvSpPr/>
          <p:nvPr/>
        </p:nvSpPr>
        <p:spPr>
          <a:xfrm rot="0" flipH="0" flipV="0">
            <a:off x="7369086" y="3564915"/>
            <a:ext cx="70713" cy="92049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7" name="Freeform 35947"/>
          <p:cNvSpPr/>
          <p:nvPr/>
        </p:nvSpPr>
        <p:spPr>
          <a:xfrm rot="0" flipH="0" flipV="0">
            <a:off x="7521079" y="3514318"/>
            <a:ext cx="134518" cy="14224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8" name="Freeform 35948"/>
          <p:cNvSpPr/>
          <p:nvPr/>
        </p:nvSpPr>
        <p:spPr>
          <a:xfrm rot="0" flipH="0" flipV="0">
            <a:off x="7680997" y="3565118"/>
            <a:ext cx="92049" cy="132080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9" name="Freeform 35949"/>
          <p:cNvSpPr/>
          <p:nvPr/>
        </p:nvSpPr>
        <p:spPr>
          <a:xfrm rot="0" flipH="0" flipV="0">
            <a:off x="7781175" y="3565118"/>
            <a:ext cx="83312" cy="9144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0" name="Freeform 35950"/>
          <p:cNvSpPr/>
          <p:nvPr/>
        </p:nvSpPr>
        <p:spPr>
          <a:xfrm rot="0" flipH="0" flipV="0">
            <a:off x="7876069" y="3563290"/>
            <a:ext cx="70104" cy="9448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1" name="Freeform 35951"/>
          <p:cNvSpPr/>
          <p:nvPr/>
        </p:nvSpPr>
        <p:spPr>
          <a:xfrm rot="0" flipH="0" flipV="0">
            <a:off x="7967306" y="3565118"/>
            <a:ext cx="84124" cy="92252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2" name="Freeform 35952"/>
          <p:cNvSpPr/>
          <p:nvPr/>
        </p:nvSpPr>
        <p:spPr>
          <a:xfrm rot="0" flipH="0" flipV="0">
            <a:off x="8083537" y="3565118"/>
            <a:ext cx="82092" cy="9144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3" name="Freeform 35953"/>
          <p:cNvSpPr/>
          <p:nvPr/>
        </p:nvSpPr>
        <p:spPr>
          <a:xfrm rot="0" flipH="0" flipV="0">
            <a:off x="8191029" y="3512286"/>
            <a:ext cx="93878" cy="146100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4" name="Freeform 35954"/>
          <p:cNvSpPr/>
          <p:nvPr/>
        </p:nvSpPr>
        <p:spPr>
          <a:xfrm rot="0" flipH="0" flipV="0">
            <a:off x="5035577" y="3768318"/>
            <a:ext cx="140614" cy="169468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5" name="Freeform 35955"/>
          <p:cNvSpPr/>
          <p:nvPr/>
        </p:nvSpPr>
        <p:spPr>
          <a:xfrm rot="0" flipH="0" flipV="0">
            <a:off x="5199153" y="3819118"/>
            <a:ext cx="82092" cy="9144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6" name="Freeform 35956"/>
          <p:cNvSpPr/>
          <p:nvPr/>
        </p:nvSpPr>
        <p:spPr>
          <a:xfrm rot="0" flipH="0" flipV="0">
            <a:off x="5313352" y="3817290"/>
            <a:ext cx="86766" cy="13390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7" name="Freeform 35957"/>
          <p:cNvSpPr/>
          <p:nvPr/>
        </p:nvSpPr>
        <p:spPr>
          <a:xfrm rot="0" flipH="0" flipV="0">
            <a:off x="5419422" y="3817290"/>
            <a:ext cx="87782" cy="9509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8" name="Freeform 35958"/>
          <p:cNvSpPr/>
          <p:nvPr/>
        </p:nvSpPr>
        <p:spPr>
          <a:xfrm rot="0" flipH="0" flipV="0">
            <a:off x="5532401" y="3819118"/>
            <a:ext cx="78232" cy="9144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9" name="Freeform 35959"/>
          <p:cNvSpPr/>
          <p:nvPr/>
        </p:nvSpPr>
        <p:spPr>
          <a:xfrm rot="0" flipH="0" flipV="0">
            <a:off x="5617339" y="3819118"/>
            <a:ext cx="83312" cy="9144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0" name="Freeform 35960"/>
          <p:cNvSpPr/>
          <p:nvPr/>
        </p:nvSpPr>
        <p:spPr>
          <a:xfrm rot="0" flipH="0" flipV="0">
            <a:off x="5709592" y="3817290"/>
            <a:ext cx="95910" cy="9509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1" name="Freeform 35961"/>
          <p:cNvSpPr/>
          <p:nvPr/>
        </p:nvSpPr>
        <p:spPr>
          <a:xfrm rot="0" flipH="0" flipV="0">
            <a:off x="5831309" y="3817290"/>
            <a:ext cx="86766" cy="13390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2" name="Freeform 35962"/>
          <p:cNvSpPr/>
          <p:nvPr/>
        </p:nvSpPr>
        <p:spPr>
          <a:xfrm rot="0" flipH="0" flipV="0">
            <a:off x="5991633" y="3819118"/>
            <a:ext cx="79451" cy="9144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3" name="Freeform 35963"/>
          <p:cNvSpPr/>
          <p:nvPr/>
        </p:nvSpPr>
        <p:spPr>
          <a:xfrm rot="0" flipH="0" flipV="0">
            <a:off x="6096688" y="3817290"/>
            <a:ext cx="95910" cy="9509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4" name="Freeform 35964"/>
          <p:cNvSpPr/>
          <p:nvPr/>
        </p:nvSpPr>
        <p:spPr>
          <a:xfrm rot="0" flipH="0" flipV="0">
            <a:off x="6259654" y="3817290"/>
            <a:ext cx="95910" cy="9509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5" name="Freeform 35965"/>
          <p:cNvSpPr/>
          <p:nvPr/>
        </p:nvSpPr>
        <p:spPr>
          <a:xfrm rot="0" flipH="0" flipV="0">
            <a:off x="6381371" y="3817290"/>
            <a:ext cx="86766" cy="13390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6" name="Freeform 35966"/>
          <p:cNvSpPr/>
          <p:nvPr/>
        </p:nvSpPr>
        <p:spPr>
          <a:xfrm rot="0" flipH="0" flipV="0">
            <a:off x="6493944" y="3819118"/>
            <a:ext cx="55067" cy="91440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7" name="Freeform 35967"/>
          <p:cNvSpPr/>
          <p:nvPr/>
        </p:nvSpPr>
        <p:spPr>
          <a:xfrm rot="0" flipH="0" flipV="0">
            <a:off x="6558561" y="3817290"/>
            <a:ext cx="70104" cy="9448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8" name="Freeform 35968"/>
          <p:cNvSpPr/>
          <p:nvPr/>
        </p:nvSpPr>
        <p:spPr>
          <a:xfrm rot="0" flipH="0" flipV="0">
            <a:off x="6658942" y="3819118"/>
            <a:ext cx="80467" cy="9144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9" name="Freeform 35969"/>
          <p:cNvSpPr/>
          <p:nvPr/>
        </p:nvSpPr>
        <p:spPr>
          <a:xfrm rot="0" flipH="0" flipV="0">
            <a:off x="6771515" y="3819118"/>
            <a:ext cx="82092" cy="9144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0" name="Freeform 35970"/>
          <p:cNvSpPr/>
          <p:nvPr/>
        </p:nvSpPr>
        <p:spPr>
          <a:xfrm rot="0" flipH="0" flipV="0">
            <a:off x="6877992" y="3817290"/>
            <a:ext cx="73761" cy="95097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1" name="Freeform 35971"/>
          <p:cNvSpPr/>
          <p:nvPr/>
        </p:nvSpPr>
        <p:spPr>
          <a:xfrm rot="0" flipH="0" flipV="0">
            <a:off x="6971667" y="3817290"/>
            <a:ext cx="70104" cy="9448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2" name="Freeform 35972"/>
          <p:cNvSpPr/>
          <p:nvPr/>
        </p:nvSpPr>
        <p:spPr>
          <a:xfrm rot="0" flipH="0" flipV="0">
            <a:off x="7072048" y="3819118"/>
            <a:ext cx="94081" cy="114604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3" name="Freeform 35973"/>
          <p:cNvSpPr/>
          <p:nvPr/>
        </p:nvSpPr>
        <p:spPr>
          <a:xfrm rot="0" flipH="0" flipV="0">
            <a:off x="7185636" y="3819118"/>
            <a:ext cx="82092" cy="9144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4" name="Freeform 35974"/>
          <p:cNvSpPr/>
          <p:nvPr/>
        </p:nvSpPr>
        <p:spPr>
          <a:xfrm rot="0" flipH="0" flipV="0">
            <a:off x="7299835" y="3819118"/>
            <a:ext cx="82092" cy="9144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5" name="Freeform 35975"/>
          <p:cNvSpPr/>
          <p:nvPr/>
        </p:nvSpPr>
        <p:spPr>
          <a:xfrm rot="0" flipH="0" flipV="0">
            <a:off x="7455283" y="3817290"/>
            <a:ext cx="95910" cy="9509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6" name="Freeform 35976"/>
          <p:cNvSpPr/>
          <p:nvPr/>
        </p:nvSpPr>
        <p:spPr>
          <a:xfrm rot="0" flipH="0" flipV="0">
            <a:off x="7570294" y="3766286"/>
            <a:ext cx="93878" cy="146100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7" name="Freeform 35977"/>
          <p:cNvSpPr/>
          <p:nvPr/>
        </p:nvSpPr>
        <p:spPr>
          <a:xfrm rot="0" flipH="0" flipV="0">
            <a:off x="7672890" y="3819118"/>
            <a:ext cx="92049" cy="132080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8" name="Freeform 35978"/>
          <p:cNvSpPr/>
          <p:nvPr/>
        </p:nvSpPr>
        <p:spPr>
          <a:xfrm rot="0" flipH="0" flipV="0">
            <a:off x="7778147" y="3819118"/>
            <a:ext cx="70104" cy="9144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9" name="Freeform 35979"/>
          <p:cNvSpPr/>
          <p:nvPr/>
        </p:nvSpPr>
        <p:spPr>
          <a:xfrm rot="0" flipH="0" flipV="0">
            <a:off x="7873854" y="3817290"/>
            <a:ext cx="87782" cy="9509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0" name="Freeform 35980"/>
          <p:cNvSpPr/>
          <p:nvPr/>
        </p:nvSpPr>
        <p:spPr>
          <a:xfrm rot="0" flipH="0" flipV="0">
            <a:off x="7986834" y="3819118"/>
            <a:ext cx="80467" cy="9144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1" name="Freeform 35981"/>
          <p:cNvSpPr/>
          <p:nvPr/>
        </p:nvSpPr>
        <p:spPr>
          <a:xfrm rot="0" flipH="0" flipV="0">
            <a:off x="8099407" y="3819118"/>
            <a:ext cx="82092" cy="9144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2" name="Freeform 35982"/>
          <p:cNvSpPr/>
          <p:nvPr/>
        </p:nvSpPr>
        <p:spPr>
          <a:xfrm rot="0" flipH="0" flipV="0">
            <a:off x="8205883" y="3819118"/>
            <a:ext cx="72542" cy="91440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3" name="Freeform 35983"/>
          <p:cNvSpPr/>
          <p:nvPr/>
        </p:nvSpPr>
        <p:spPr>
          <a:xfrm rot="0" flipH="0" flipV="0">
            <a:off x="5917872" y="4046296"/>
            <a:ext cx="90627" cy="90627"/>
          </a:xfrm>
          <a:custGeom>
            <a:pathLst>
              <a:path w="5664200" h="5664200">
                <a:moveTo>
                  <a:pt x="0" y="3111500"/>
                </a:moveTo>
                <a:lnTo>
                  <a:pt x="2514600" y="3111500"/>
                </a:lnTo>
                <a:lnTo>
                  <a:pt x="2514600" y="5664200"/>
                </a:lnTo>
                <a:lnTo>
                  <a:pt x="3136900" y="5664200"/>
                </a:lnTo>
                <a:lnTo>
                  <a:pt x="3136900" y="3111500"/>
                </a:lnTo>
                <a:lnTo>
                  <a:pt x="5664200" y="3111500"/>
                </a:lnTo>
                <a:lnTo>
                  <a:pt x="5664200" y="2527300"/>
                </a:lnTo>
                <a:lnTo>
                  <a:pt x="3136900" y="2527300"/>
                </a:lnTo>
                <a:lnTo>
                  <a:pt x="3136900" y="0"/>
                </a:lnTo>
                <a:lnTo>
                  <a:pt x="2514600" y="0"/>
                </a:lnTo>
                <a:lnTo>
                  <a:pt x="2514600" y="2527300"/>
                </a:lnTo>
                <a:lnTo>
                  <a:pt x="0" y="25273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4" name="Freeform 35984"/>
          <p:cNvSpPr/>
          <p:nvPr/>
        </p:nvSpPr>
        <p:spPr>
          <a:xfrm rot="0" flipH="0" flipV="0">
            <a:off x="6030038" y="4022318"/>
            <a:ext cx="82092" cy="14224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5" name="Freeform 35985"/>
          <p:cNvSpPr/>
          <p:nvPr/>
        </p:nvSpPr>
        <p:spPr>
          <a:xfrm rot="0" flipH="0" flipV="0">
            <a:off x="6175529" y="4031259"/>
            <a:ext cx="47955" cy="175158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6" name="Freeform 35986"/>
          <p:cNvSpPr/>
          <p:nvPr/>
        </p:nvSpPr>
        <p:spPr>
          <a:xfrm rot="0" flipH="0" flipV="0">
            <a:off x="6228362" y="4022318"/>
            <a:ext cx="97536" cy="142240"/>
          </a:xfrm>
          <a:custGeom>
            <a:pathLst>
              <a:path w="6096000" h="8890000">
                <a:moveTo>
                  <a:pt x="4127500" y="8890000"/>
                </a:moveTo>
                <a:lnTo>
                  <a:pt x="4787900" y="8890000"/>
                </a:lnTo>
                <a:lnTo>
                  <a:pt x="4787900" y="6540500"/>
                </a:lnTo>
                <a:lnTo>
                  <a:pt x="6096000" y="6540500"/>
                </a:lnTo>
                <a:lnTo>
                  <a:pt x="6096000" y="5880100"/>
                </a:lnTo>
                <a:lnTo>
                  <a:pt x="4787900" y="5880100"/>
                </a:lnTo>
                <a:lnTo>
                  <a:pt x="4787900" y="3175000"/>
                </a:lnTo>
                <a:lnTo>
                  <a:pt x="4127500" y="3175000"/>
                </a:lnTo>
                <a:lnTo>
                  <a:pt x="4127500" y="5880100"/>
                </a:lnTo>
                <a:lnTo>
                  <a:pt x="889000" y="5880100"/>
                </a:lnTo>
                <a:lnTo>
                  <a:pt x="4648200" y="0"/>
                </a:lnTo>
                <a:lnTo>
                  <a:pt x="3886200" y="0"/>
                </a:lnTo>
                <a:lnTo>
                  <a:pt x="0" y="6096000"/>
                </a:lnTo>
                <a:lnTo>
                  <a:pt x="0" y="6540500"/>
                </a:lnTo>
                <a:lnTo>
                  <a:pt x="4127500" y="65405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7" name="Freeform 35987"/>
          <p:cNvSpPr/>
          <p:nvPr/>
        </p:nvSpPr>
        <p:spPr>
          <a:xfrm rot="0" flipH="0" flipV="0">
            <a:off x="6342560" y="4020490"/>
            <a:ext cx="90627" cy="145897"/>
          </a:xfrm>
          <a:custGeom>
            <a:pathLst>
              <a:path w="5664200" h="9118600">
                <a:moveTo>
                  <a:pt x="5664200" y="3302000"/>
                </a:moveTo>
                <a:cubicBezTo>
                  <a:pt x="5664200" y="1485900"/>
                  <a:pt x="4724400" y="0"/>
                  <a:pt x="2743200" y="0"/>
                </a:cubicBezTo>
                <a:cubicBezTo>
                  <a:pt x="1397000" y="0"/>
                  <a:pt x="0" y="1130300"/>
                  <a:pt x="0" y="2794000"/>
                </a:cubicBezTo>
                <a:cubicBezTo>
                  <a:pt x="0" y="4292600"/>
                  <a:pt x="1054100" y="5511800"/>
                  <a:pt x="2641600" y="5511800"/>
                </a:cubicBezTo>
                <a:cubicBezTo>
                  <a:pt x="3771900" y="5511800"/>
                  <a:pt x="4559300" y="4940300"/>
                  <a:pt x="4902200" y="4152900"/>
                </a:cubicBezTo>
                <a:cubicBezTo>
                  <a:pt x="4673600" y="6629400"/>
                  <a:pt x="3175000" y="8216900"/>
                  <a:pt x="1079500" y="8597900"/>
                </a:cubicBezTo>
                <a:lnTo>
                  <a:pt x="1320800" y="9118600"/>
                </a:lnTo>
                <a:cubicBezTo>
                  <a:pt x="3784600" y="8775700"/>
                  <a:pt x="5664200" y="6629400"/>
                  <a:pt x="5664200" y="3302000"/>
                </a:cubicBezTo>
                <a:close/>
                <a:moveTo>
                  <a:pt x="4965700" y="3302000"/>
                </a:moveTo>
                <a:cubicBezTo>
                  <a:pt x="4775200" y="4051300"/>
                  <a:pt x="4038600" y="4889500"/>
                  <a:pt x="2806700" y="4889500"/>
                </a:cubicBezTo>
                <a:cubicBezTo>
                  <a:pt x="1422400" y="4889500"/>
                  <a:pt x="698500" y="3848100"/>
                  <a:pt x="698500" y="2743200"/>
                </a:cubicBezTo>
                <a:cubicBezTo>
                  <a:pt x="698500" y="1600200"/>
                  <a:pt x="1676400" y="660400"/>
                  <a:pt x="2768600" y="660400"/>
                </a:cubicBezTo>
                <a:cubicBezTo>
                  <a:pt x="4305300" y="660400"/>
                  <a:pt x="4965700" y="1955800"/>
                  <a:pt x="4965700" y="33020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8" name="Freeform 35988"/>
          <p:cNvSpPr/>
          <p:nvPr/>
        </p:nvSpPr>
        <p:spPr>
          <a:xfrm rot="0" flipH="0" flipV="0">
            <a:off x="6453304" y="4022318"/>
            <a:ext cx="84531" cy="144068"/>
          </a:xfrm>
          <a:custGeom>
            <a:pathLst>
              <a:path w="5283200" h="9004300">
                <a:moveTo>
                  <a:pt x="863600" y="4267200"/>
                </a:moveTo>
                <a:cubicBezTo>
                  <a:pt x="1193800" y="4140200"/>
                  <a:pt x="1714500" y="4038600"/>
                  <a:pt x="2209800" y="4038600"/>
                </a:cubicBezTo>
                <a:cubicBezTo>
                  <a:pt x="3644900" y="4038600"/>
                  <a:pt x="4584700" y="4953000"/>
                  <a:pt x="4584700" y="6159500"/>
                </a:cubicBezTo>
                <a:cubicBezTo>
                  <a:pt x="4584700" y="7429500"/>
                  <a:pt x="3695700" y="8343900"/>
                  <a:pt x="2540000" y="8343900"/>
                </a:cubicBezTo>
                <a:cubicBezTo>
                  <a:pt x="1765300" y="8343900"/>
                  <a:pt x="863600" y="7950200"/>
                  <a:pt x="393700" y="7124700"/>
                </a:cubicBezTo>
                <a:lnTo>
                  <a:pt x="0" y="7594600"/>
                </a:lnTo>
                <a:cubicBezTo>
                  <a:pt x="546100" y="8585200"/>
                  <a:pt x="1574800" y="9004300"/>
                  <a:pt x="2527300" y="9004300"/>
                </a:cubicBezTo>
                <a:cubicBezTo>
                  <a:pt x="4000500" y="9004300"/>
                  <a:pt x="5283200" y="7924800"/>
                  <a:pt x="5283200" y="6134100"/>
                </a:cubicBezTo>
                <a:cubicBezTo>
                  <a:pt x="5283200" y="4495800"/>
                  <a:pt x="4102100" y="3441700"/>
                  <a:pt x="2476500" y="3441700"/>
                </a:cubicBezTo>
                <a:cubicBezTo>
                  <a:pt x="2146300" y="3441700"/>
                  <a:pt x="1816100" y="3492500"/>
                  <a:pt x="1600200" y="3556000"/>
                </a:cubicBezTo>
                <a:lnTo>
                  <a:pt x="1981200" y="660400"/>
                </a:lnTo>
                <a:lnTo>
                  <a:pt x="5270500" y="660400"/>
                </a:lnTo>
                <a:lnTo>
                  <a:pt x="5270500" y="0"/>
                </a:lnTo>
                <a:lnTo>
                  <a:pt x="140970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9" name="Freeform 35989"/>
          <p:cNvSpPr/>
          <p:nvPr/>
        </p:nvSpPr>
        <p:spPr>
          <a:xfrm rot="0" flipH="0" flipV="0">
            <a:off x="6549418" y="4031259"/>
            <a:ext cx="47955" cy="175158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0" name="Freeform 35990"/>
          <p:cNvSpPr/>
          <p:nvPr/>
        </p:nvSpPr>
        <p:spPr>
          <a:xfrm rot="0" flipH="0" flipV="0">
            <a:off x="6663006" y="4020490"/>
            <a:ext cx="90627" cy="145897"/>
          </a:xfrm>
          <a:custGeom>
            <a:pathLst>
              <a:path w="5664200" h="9118600">
                <a:moveTo>
                  <a:pt x="5664200" y="3302000"/>
                </a:moveTo>
                <a:cubicBezTo>
                  <a:pt x="5664200" y="1485900"/>
                  <a:pt x="4724400" y="0"/>
                  <a:pt x="2743200" y="0"/>
                </a:cubicBezTo>
                <a:cubicBezTo>
                  <a:pt x="1397000" y="0"/>
                  <a:pt x="0" y="1130300"/>
                  <a:pt x="0" y="2794000"/>
                </a:cubicBezTo>
                <a:cubicBezTo>
                  <a:pt x="0" y="4292600"/>
                  <a:pt x="1054100" y="5511800"/>
                  <a:pt x="2641600" y="5511800"/>
                </a:cubicBezTo>
                <a:cubicBezTo>
                  <a:pt x="3771900" y="5511800"/>
                  <a:pt x="4559300" y="4940300"/>
                  <a:pt x="4902200" y="4152900"/>
                </a:cubicBezTo>
                <a:cubicBezTo>
                  <a:pt x="4673600" y="6629400"/>
                  <a:pt x="3175000" y="8216900"/>
                  <a:pt x="1079500" y="8597900"/>
                </a:cubicBezTo>
                <a:lnTo>
                  <a:pt x="1320800" y="9118600"/>
                </a:lnTo>
                <a:cubicBezTo>
                  <a:pt x="3784600" y="8775700"/>
                  <a:pt x="5664200" y="6629400"/>
                  <a:pt x="5664200" y="3302000"/>
                </a:cubicBezTo>
                <a:close/>
                <a:moveTo>
                  <a:pt x="4965700" y="3302000"/>
                </a:moveTo>
                <a:cubicBezTo>
                  <a:pt x="4775200" y="4051300"/>
                  <a:pt x="4038600" y="4889500"/>
                  <a:pt x="2806700" y="4889500"/>
                </a:cubicBezTo>
                <a:cubicBezTo>
                  <a:pt x="1422400" y="4889500"/>
                  <a:pt x="698500" y="3848100"/>
                  <a:pt x="698500" y="2743200"/>
                </a:cubicBezTo>
                <a:cubicBezTo>
                  <a:pt x="698500" y="1600200"/>
                  <a:pt x="1676400" y="660400"/>
                  <a:pt x="2768600" y="660400"/>
                </a:cubicBezTo>
                <a:cubicBezTo>
                  <a:pt x="4305300" y="660400"/>
                  <a:pt x="4965700" y="1955800"/>
                  <a:pt x="4965700" y="33020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1" name="Freeform 35991"/>
          <p:cNvSpPr/>
          <p:nvPr/>
        </p:nvSpPr>
        <p:spPr>
          <a:xfrm rot="0" flipH="0" flipV="0">
            <a:off x="6773750" y="4020490"/>
            <a:ext cx="84734" cy="145897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2" name="Freeform 35992"/>
          <p:cNvSpPr/>
          <p:nvPr/>
        </p:nvSpPr>
        <p:spPr>
          <a:xfrm rot="0" flipH="0" flipV="0">
            <a:off x="6879821" y="4022318"/>
            <a:ext cx="82092" cy="14224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3" name="Freeform 35993"/>
          <p:cNvSpPr/>
          <p:nvPr/>
        </p:nvSpPr>
        <p:spPr>
          <a:xfrm rot="0" flipH="0" flipV="0">
            <a:off x="6978759" y="4104411"/>
            <a:ext cx="46532" cy="9956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4" name="Freeform 35994"/>
          <p:cNvSpPr/>
          <p:nvPr/>
        </p:nvSpPr>
        <p:spPr>
          <a:xfrm rot="0" flipH="0" flipV="0">
            <a:off x="7047440" y="4022318"/>
            <a:ext cx="97536" cy="142240"/>
          </a:xfrm>
          <a:custGeom>
            <a:pathLst>
              <a:path w="6096000" h="8890000">
                <a:moveTo>
                  <a:pt x="4127500" y="8890000"/>
                </a:moveTo>
                <a:lnTo>
                  <a:pt x="4787900" y="8890000"/>
                </a:lnTo>
                <a:lnTo>
                  <a:pt x="4787900" y="6540500"/>
                </a:lnTo>
                <a:lnTo>
                  <a:pt x="6096000" y="6540500"/>
                </a:lnTo>
                <a:lnTo>
                  <a:pt x="6096000" y="5880100"/>
                </a:lnTo>
                <a:lnTo>
                  <a:pt x="4787900" y="5880100"/>
                </a:lnTo>
                <a:lnTo>
                  <a:pt x="4787900" y="3175000"/>
                </a:lnTo>
                <a:lnTo>
                  <a:pt x="4127500" y="3175000"/>
                </a:lnTo>
                <a:lnTo>
                  <a:pt x="4127500" y="5880100"/>
                </a:lnTo>
                <a:lnTo>
                  <a:pt x="889000" y="5880100"/>
                </a:lnTo>
                <a:lnTo>
                  <a:pt x="4648200" y="0"/>
                </a:lnTo>
                <a:lnTo>
                  <a:pt x="3886200" y="0"/>
                </a:lnTo>
                <a:lnTo>
                  <a:pt x="0" y="6096000"/>
                </a:lnTo>
                <a:lnTo>
                  <a:pt x="0" y="6540500"/>
                </a:lnTo>
                <a:lnTo>
                  <a:pt x="4127500" y="65405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5" name="Freeform 35995"/>
          <p:cNvSpPr/>
          <p:nvPr/>
        </p:nvSpPr>
        <p:spPr>
          <a:xfrm rot="0" flipH="0" flipV="0">
            <a:off x="7158794" y="4022318"/>
            <a:ext cx="82092" cy="14224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6" name="Freeform 35996"/>
          <p:cNvSpPr/>
          <p:nvPr/>
        </p:nvSpPr>
        <p:spPr>
          <a:xfrm rot="0" flipH="0" flipV="0">
            <a:off x="7257752" y="4104411"/>
            <a:ext cx="46532" cy="9956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7" name="Freeform 35997"/>
          <p:cNvSpPr/>
          <p:nvPr/>
        </p:nvSpPr>
        <p:spPr>
          <a:xfrm rot="0" flipH="0" flipV="0">
            <a:off x="7326434" y="4022318"/>
            <a:ext cx="97536" cy="142240"/>
          </a:xfrm>
          <a:custGeom>
            <a:pathLst>
              <a:path w="6096000" h="8890000">
                <a:moveTo>
                  <a:pt x="4127500" y="8890000"/>
                </a:moveTo>
                <a:lnTo>
                  <a:pt x="4787900" y="8890000"/>
                </a:lnTo>
                <a:lnTo>
                  <a:pt x="4787900" y="6540500"/>
                </a:lnTo>
                <a:lnTo>
                  <a:pt x="6096000" y="6540500"/>
                </a:lnTo>
                <a:lnTo>
                  <a:pt x="6096000" y="5880100"/>
                </a:lnTo>
                <a:lnTo>
                  <a:pt x="4787900" y="5880100"/>
                </a:lnTo>
                <a:lnTo>
                  <a:pt x="4787900" y="3175000"/>
                </a:lnTo>
                <a:lnTo>
                  <a:pt x="4127500" y="3175000"/>
                </a:lnTo>
                <a:lnTo>
                  <a:pt x="4127500" y="5880100"/>
                </a:lnTo>
                <a:lnTo>
                  <a:pt x="889000" y="5880100"/>
                </a:lnTo>
                <a:lnTo>
                  <a:pt x="4648200" y="0"/>
                </a:lnTo>
                <a:lnTo>
                  <a:pt x="3886200" y="0"/>
                </a:lnTo>
                <a:lnTo>
                  <a:pt x="0" y="6096000"/>
                </a:lnTo>
                <a:lnTo>
                  <a:pt x="0" y="6540500"/>
                </a:lnTo>
                <a:lnTo>
                  <a:pt x="4127500" y="65405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8" name="Freeform 35998"/>
          <p:cNvSpPr/>
          <p:nvPr/>
        </p:nvSpPr>
        <p:spPr>
          <a:xfrm rot="0" flipH="0" flipV="0">
            <a:off x="7437787" y="4022318"/>
            <a:ext cx="82092" cy="14224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9" name="Freeform 35999"/>
          <p:cNvSpPr/>
          <p:nvPr/>
        </p:nvSpPr>
        <p:spPr>
          <a:xfrm rot="0" flipH="0" flipV="0">
            <a:off x="7583279" y="4031259"/>
            <a:ext cx="47955" cy="175158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0" name="Freeform 36000"/>
          <p:cNvSpPr/>
          <p:nvPr/>
        </p:nvSpPr>
        <p:spPr>
          <a:xfrm rot="0" flipH="0" flipV="0">
            <a:off x="7633266" y="4073118"/>
            <a:ext cx="101193" cy="114604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1" name="Freeform 36001"/>
          <p:cNvSpPr/>
          <p:nvPr/>
        </p:nvSpPr>
        <p:spPr>
          <a:xfrm rot="0" flipH="0" flipV="0">
            <a:off x="7748887" y="4149522"/>
            <a:ext cx="15443" cy="15443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2" name="Freeform 36002"/>
          <p:cNvSpPr/>
          <p:nvPr/>
        </p:nvSpPr>
        <p:spPr>
          <a:xfrm rot="0" flipH="0" flipV="0">
            <a:off x="7824071" y="4020490"/>
            <a:ext cx="90424" cy="145897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3" name="Freeform 36003"/>
          <p:cNvSpPr/>
          <p:nvPr/>
        </p:nvSpPr>
        <p:spPr>
          <a:xfrm rot="0" flipH="0" flipV="0">
            <a:off x="7935830" y="4020490"/>
            <a:ext cx="90424" cy="145897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4" name="Freeform 36004"/>
          <p:cNvSpPr/>
          <p:nvPr/>
        </p:nvSpPr>
        <p:spPr>
          <a:xfrm rot="0" flipH="0" flipV="0">
            <a:off x="8043526" y="4022318"/>
            <a:ext cx="82092" cy="14224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5" name="Freeform 36005"/>
          <p:cNvSpPr/>
          <p:nvPr/>
        </p:nvSpPr>
        <p:spPr>
          <a:xfrm rot="0" flipH="0" flipV="0">
            <a:off x="8142282" y="4022318"/>
            <a:ext cx="84531" cy="144068"/>
          </a:xfrm>
          <a:custGeom>
            <a:pathLst>
              <a:path w="5283200" h="9004300">
                <a:moveTo>
                  <a:pt x="863600" y="4267200"/>
                </a:moveTo>
                <a:cubicBezTo>
                  <a:pt x="1193800" y="4140200"/>
                  <a:pt x="1714500" y="4038600"/>
                  <a:pt x="2209800" y="4038600"/>
                </a:cubicBezTo>
                <a:cubicBezTo>
                  <a:pt x="3644900" y="4038600"/>
                  <a:pt x="4584700" y="4953000"/>
                  <a:pt x="4584700" y="6159500"/>
                </a:cubicBezTo>
                <a:cubicBezTo>
                  <a:pt x="4584700" y="7429500"/>
                  <a:pt x="3695700" y="8343900"/>
                  <a:pt x="2540000" y="8343900"/>
                </a:cubicBezTo>
                <a:cubicBezTo>
                  <a:pt x="1765300" y="8343900"/>
                  <a:pt x="863600" y="7950200"/>
                  <a:pt x="393700" y="7124700"/>
                </a:cubicBezTo>
                <a:lnTo>
                  <a:pt x="0" y="7594600"/>
                </a:lnTo>
                <a:cubicBezTo>
                  <a:pt x="546100" y="8585200"/>
                  <a:pt x="1574800" y="9004300"/>
                  <a:pt x="2527300" y="9004300"/>
                </a:cubicBezTo>
                <a:cubicBezTo>
                  <a:pt x="4000500" y="9004300"/>
                  <a:pt x="5283200" y="7924800"/>
                  <a:pt x="5283200" y="6134100"/>
                </a:cubicBezTo>
                <a:cubicBezTo>
                  <a:pt x="5283200" y="4495800"/>
                  <a:pt x="4102100" y="3441700"/>
                  <a:pt x="2476500" y="3441700"/>
                </a:cubicBezTo>
                <a:cubicBezTo>
                  <a:pt x="2146300" y="3441700"/>
                  <a:pt x="1816100" y="3492500"/>
                  <a:pt x="1600200" y="3556000"/>
                </a:cubicBezTo>
                <a:lnTo>
                  <a:pt x="1981200" y="660400"/>
                </a:lnTo>
                <a:lnTo>
                  <a:pt x="5270500" y="660400"/>
                </a:lnTo>
                <a:lnTo>
                  <a:pt x="5270500" y="0"/>
                </a:lnTo>
                <a:lnTo>
                  <a:pt x="140970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6" name="Freeform 36006"/>
          <p:cNvSpPr/>
          <p:nvPr/>
        </p:nvSpPr>
        <p:spPr>
          <a:xfrm rot="0" flipH="0" flipV="0">
            <a:off x="8238396" y="4031259"/>
            <a:ext cx="47955" cy="175158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7" name="Freeform 36007"/>
          <p:cNvSpPr/>
          <p:nvPr/>
        </p:nvSpPr>
        <p:spPr>
          <a:xfrm rot="0" flipH="0" flipV="0">
            <a:off x="6603245" y="4300296"/>
            <a:ext cx="90627" cy="90627"/>
          </a:xfrm>
          <a:custGeom>
            <a:pathLst>
              <a:path w="5664200" h="5664200">
                <a:moveTo>
                  <a:pt x="0" y="3111500"/>
                </a:moveTo>
                <a:lnTo>
                  <a:pt x="2514600" y="3111500"/>
                </a:lnTo>
                <a:lnTo>
                  <a:pt x="2514600" y="5664200"/>
                </a:lnTo>
                <a:lnTo>
                  <a:pt x="3136900" y="5664200"/>
                </a:lnTo>
                <a:lnTo>
                  <a:pt x="3136900" y="3111500"/>
                </a:lnTo>
                <a:lnTo>
                  <a:pt x="5664200" y="3111500"/>
                </a:lnTo>
                <a:lnTo>
                  <a:pt x="5664200" y="2527300"/>
                </a:lnTo>
                <a:lnTo>
                  <a:pt x="3136900" y="2527300"/>
                </a:lnTo>
                <a:lnTo>
                  <a:pt x="3136900" y="0"/>
                </a:lnTo>
                <a:lnTo>
                  <a:pt x="2514600" y="0"/>
                </a:lnTo>
                <a:lnTo>
                  <a:pt x="2514600" y="2527300"/>
                </a:lnTo>
                <a:lnTo>
                  <a:pt x="0" y="25273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8" name="Freeform 36008"/>
          <p:cNvSpPr/>
          <p:nvPr/>
        </p:nvSpPr>
        <p:spPr>
          <a:xfrm rot="0" flipH="0" flipV="0">
            <a:off x="6715412" y="4276318"/>
            <a:ext cx="82092" cy="14224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9" name="Freeform 36009"/>
          <p:cNvSpPr/>
          <p:nvPr/>
        </p:nvSpPr>
        <p:spPr>
          <a:xfrm rot="0" flipH="0" flipV="0">
            <a:off x="6860903" y="4285259"/>
            <a:ext cx="47955" cy="175158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0" name="Freeform 36010"/>
          <p:cNvSpPr/>
          <p:nvPr/>
        </p:nvSpPr>
        <p:spPr>
          <a:xfrm rot="0" flipH="0" flipV="0">
            <a:off x="6918612" y="4274489"/>
            <a:ext cx="90627" cy="145897"/>
          </a:xfrm>
          <a:custGeom>
            <a:pathLst>
              <a:path w="5664200" h="9118600">
                <a:moveTo>
                  <a:pt x="5664200" y="3302000"/>
                </a:moveTo>
                <a:cubicBezTo>
                  <a:pt x="5664200" y="1485900"/>
                  <a:pt x="4724400" y="0"/>
                  <a:pt x="2743200" y="0"/>
                </a:cubicBezTo>
                <a:cubicBezTo>
                  <a:pt x="1397000" y="0"/>
                  <a:pt x="0" y="1130300"/>
                  <a:pt x="0" y="2794000"/>
                </a:cubicBezTo>
                <a:cubicBezTo>
                  <a:pt x="0" y="4292600"/>
                  <a:pt x="1054100" y="5511800"/>
                  <a:pt x="2641600" y="5511800"/>
                </a:cubicBezTo>
                <a:cubicBezTo>
                  <a:pt x="3771900" y="5511800"/>
                  <a:pt x="4559300" y="4940300"/>
                  <a:pt x="4902200" y="4152900"/>
                </a:cubicBezTo>
                <a:cubicBezTo>
                  <a:pt x="4673600" y="6629400"/>
                  <a:pt x="3175000" y="8216900"/>
                  <a:pt x="1079500" y="8597900"/>
                </a:cubicBezTo>
                <a:lnTo>
                  <a:pt x="1320800" y="9118600"/>
                </a:lnTo>
                <a:cubicBezTo>
                  <a:pt x="3784600" y="8775700"/>
                  <a:pt x="5664200" y="6629400"/>
                  <a:pt x="5664200" y="3302000"/>
                </a:cubicBezTo>
                <a:close/>
                <a:moveTo>
                  <a:pt x="4965700" y="3302000"/>
                </a:moveTo>
                <a:cubicBezTo>
                  <a:pt x="4775200" y="4051300"/>
                  <a:pt x="4038600" y="4889500"/>
                  <a:pt x="2806700" y="4889500"/>
                </a:cubicBezTo>
                <a:cubicBezTo>
                  <a:pt x="1422400" y="4889500"/>
                  <a:pt x="698500" y="3848100"/>
                  <a:pt x="698500" y="2743200"/>
                </a:cubicBezTo>
                <a:cubicBezTo>
                  <a:pt x="698500" y="1600200"/>
                  <a:pt x="1676400" y="660400"/>
                  <a:pt x="2768600" y="660400"/>
                </a:cubicBezTo>
                <a:cubicBezTo>
                  <a:pt x="4305300" y="660400"/>
                  <a:pt x="4965700" y="1955800"/>
                  <a:pt x="4965700" y="33020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1" name="Freeform 36011"/>
          <p:cNvSpPr/>
          <p:nvPr/>
        </p:nvSpPr>
        <p:spPr>
          <a:xfrm rot="0" flipH="0" flipV="0">
            <a:off x="7033420" y="4274693"/>
            <a:ext cx="89814" cy="145491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2" name="Freeform 36012"/>
          <p:cNvSpPr/>
          <p:nvPr/>
        </p:nvSpPr>
        <p:spPr>
          <a:xfrm rot="0" flipH="0" flipV="0">
            <a:off x="7147415" y="4274489"/>
            <a:ext cx="90424" cy="145897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3" name="Freeform 36013"/>
          <p:cNvSpPr/>
          <p:nvPr/>
        </p:nvSpPr>
        <p:spPr>
          <a:xfrm rot="0" flipH="0" flipV="0">
            <a:off x="7248202" y="4285259"/>
            <a:ext cx="47955" cy="175158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4" name="Freeform 36014"/>
          <p:cNvSpPr/>
          <p:nvPr/>
        </p:nvSpPr>
        <p:spPr>
          <a:xfrm rot="0" flipH="0" flipV="0">
            <a:off x="7358946" y="4276318"/>
            <a:ext cx="82092" cy="142240"/>
          </a:xfrm>
          <a:custGeom>
            <a:pathLst>
              <a:path w="5130800" h="8890000">
                <a:moveTo>
                  <a:pt x="0" y="660400"/>
                </a:moveTo>
                <a:lnTo>
                  <a:pt x="4318000" y="660400"/>
                </a:lnTo>
                <a:lnTo>
                  <a:pt x="1016000" y="8890000"/>
                </a:lnTo>
                <a:lnTo>
                  <a:pt x="1752600" y="8890000"/>
                </a:lnTo>
                <a:lnTo>
                  <a:pt x="5130800" y="406400"/>
                </a:lnTo>
                <a:lnTo>
                  <a:pt x="51308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5" name="Freeform 36015"/>
          <p:cNvSpPr/>
          <p:nvPr/>
        </p:nvSpPr>
        <p:spPr>
          <a:xfrm rot="0" flipH="0" flipV="0">
            <a:off x="7462984" y="4274489"/>
            <a:ext cx="91236" cy="145897"/>
          </a:xfrm>
          <a:custGeom>
            <a:pathLst>
              <a:path w="5702300" h="9118600">
                <a:moveTo>
                  <a:pt x="2654300" y="4102100"/>
                </a:moveTo>
                <a:cubicBezTo>
                  <a:pt x="1841500" y="4102100"/>
                  <a:pt x="1003300" y="3365500"/>
                  <a:pt x="1003300" y="2387600"/>
                </a:cubicBezTo>
                <a:cubicBezTo>
                  <a:pt x="1003300" y="1308100"/>
                  <a:pt x="1866900" y="660400"/>
                  <a:pt x="2832100" y="660400"/>
                </a:cubicBezTo>
                <a:cubicBezTo>
                  <a:pt x="3784600" y="660400"/>
                  <a:pt x="4699000" y="1282700"/>
                  <a:pt x="4699000" y="2387600"/>
                </a:cubicBezTo>
                <a:cubicBezTo>
                  <a:pt x="4699000" y="3365500"/>
                  <a:pt x="3860800" y="4102100"/>
                  <a:pt x="3048000" y="4102100"/>
                </a:cubicBezTo>
                <a:close/>
                <a:moveTo>
                  <a:pt x="3035300" y="4762500"/>
                </a:moveTo>
                <a:cubicBezTo>
                  <a:pt x="4102100" y="4762500"/>
                  <a:pt x="5003800" y="5435600"/>
                  <a:pt x="5003800" y="6591300"/>
                </a:cubicBezTo>
                <a:cubicBezTo>
                  <a:pt x="5003800" y="7734300"/>
                  <a:pt x="4064000" y="8458200"/>
                  <a:pt x="2844800" y="8458200"/>
                </a:cubicBezTo>
                <a:cubicBezTo>
                  <a:pt x="1663700" y="8458200"/>
                  <a:pt x="698500" y="7683500"/>
                  <a:pt x="698500" y="6591300"/>
                </a:cubicBezTo>
                <a:cubicBezTo>
                  <a:pt x="698500" y="5537200"/>
                  <a:pt x="1625600" y="4762500"/>
                  <a:pt x="2705100" y="4762500"/>
                </a:cubicBezTo>
                <a:close/>
                <a:moveTo>
                  <a:pt x="2857500" y="9118600"/>
                </a:moveTo>
                <a:cubicBezTo>
                  <a:pt x="4356100" y="9118600"/>
                  <a:pt x="5702300" y="8216900"/>
                  <a:pt x="5702300" y="6654800"/>
                </a:cubicBezTo>
                <a:cubicBezTo>
                  <a:pt x="5702300" y="5473700"/>
                  <a:pt x="4914900" y="4584700"/>
                  <a:pt x="3860800" y="4445000"/>
                </a:cubicBezTo>
                <a:lnTo>
                  <a:pt x="3860800" y="4406900"/>
                </a:lnTo>
                <a:cubicBezTo>
                  <a:pt x="4826000" y="4064000"/>
                  <a:pt x="5397500" y="3175000"/>
                  <a:pt x="5397500" y="2311400"/>
                </a:cubicBezTo>
                <a:cubicBezTo>
                  <a:pt x="5397500" y="914400"/>
                  <a:pt x="4241800" y="0"/>
                  <a:pt x="2844800" y="0"/>
                </a:cubicBezTo>
                <a:cubicBezTo>
                  <a:pt x="1447800" y="0"/>
                  <a:pt x="304800" y="914400"/>
                  <a:pt x="304800" y="2311400"/>
                </a:cubicBezTo>
                <a:cubicBezTo>
                  <a:pt x="304800" y="3251200"/>
                  <a:pt x="952500" y="4165600"/>
                  <a:pt x="1803400" y="4419600"/>
                </a:cubicBezTo>
                <a:lnTo>
                  <a:pt x="1803400" y="4457700"/>
                </a:lnTo>
                <a:cubicBezTo>
                  <a:pt x="711200" y="4711700"/>
                  <a:pt x="0" y="5638800"/>
                  <a:pt x="0" y="6705600"/>
                </a:cubicBezTo>
                <a:cubicBezTo>
                  <a:pt x="0" y="8216900"/>
                  <a:pt x="1358900" y="9118600"/>
                  <a:pt x="2857500" y="91186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6" name="Freeform 36016"/>
          <p:cNvSpPr/>
          <p:nvPr/>
        </p:nvSpPr>
        <p:spPr>
          <a:xfrm rot="0" flipH="0" flipV="0">
            <a:off x="7579621" y="4274489"/>
            <a:ext cx="90424" cy="145897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7" name="Freeform 36017"/>
          <p:cNvSpPr/>
          <p:nvPr/>
        </p:nvSpPr>
        <p:spPr>
          <a:xfrm rot="0" flipH="0" flipV="0">
            <a:off x="7697681" y="4358411"/>
            <a:ext cx="46532" cy="9956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8" name="Freeform 36018"/>
          <p:cNvSpPr/>
          <p:nvPr/>
        </p:nvSpPr>
        <p:spPr>
          <a:xfrm rot="0" flipH="0" flipV="0">
            <a:off x="7775913" y="4274489"/>
            <a:ext cx="91236" cy="145897"/>
          </a:xfrm>
          <a:custGeom>
            <a:pathLst>
              <a:path w="5702300" h="9118600">
                <a:moveTo>
                  <a:pt x="2654300" y="4102100"/>
                </a:moveTo>
                <a:cubicBezTo>
                  <a:pt x="1841500" y="4102100"/>
                  <a:pt x="1003300" y="3365500"/>
                  <a:pt x="1003300" y="2387600"/>
                </a:cubicBezTo>
                <a:cubicBezTo>
                  <a:pt x="1003300" y="1308100"/>
                  <a:pt x="1866900" y="660400"/>
                  <a:pt x="2832100" y="660400"/>
                </a:cubicBezTo>
                <a:cubicBezTo>
                  <a:pt x="3784600" y="660400"/>
                  <a:pt x="4699000" y="1282700"/>
                  <a:pt x="4699000" y="2387600"/>
                </a:cubicBezTo>
                <a:cubicBezTo>
                  <a:pt x="4699000" y="3365500"/>
                  <a:pt x="3860800" y="4102100"/>
                  <a:pt x="3048000" y="4102100"/>
                </a:cubicBezTo>
                <a:close/>
                <a:moveTo>
                  <a:pt x="3035300" y="4762500"/>
                </a:moveTo>
                <a:cubicBezTo>
                  <a:pt x="4102100" y="4762500"/>
                  <a:pt x="5003800" y="5435600"/>
                  <a:pt x="5003800" y="6591300"/>
                </a:cubicBezTo>
                <a:cubicBezTo>
                  <a:pt x="5003800" y="7734300"/>
                  <a:pt x="4064000" y="8458200"/>
                  <a:pt x="2844800" y="8458200"/>
                </a:cubicBezTo>
                <a:cubicBezTo>
                  <a:pt x="1663700" y="8458200"/>
                  <a:pt x="698500" y="7683500"/>
                  <a:pt x="698500" y="6591300"/>
                </a:cubicBezTo>
                <a:cubicBezTo>
                  <a:pt x="698500" y="5537200"/>
                  <a:pt x="1625600" y="4762500"/>
                  <a:pt x="2705100" y="4762500"/>
                </a:cubicBezTo>
                <a:close/>
                <a:moveTo>
                  <a:pt x="2857500" y="9118600"/>
                </a:moveTo>
                <a:cubicBezTo>
                  <a:pt x="4356100" y="9118600"/>
                  <a:pt x="5702300" y="8216900"/>
                  <a:pt x="5702300" y="6654800"/>
                </a:cubicBezTo>
                <a:cubicBezTo>
                  <a:pt x="5702300" y="5473700"/>
                  <a:pt x="4914900" y="4584700"/>
                  <a:pt x="3860800" y="4445000"/>
                </a:cubicBezTo>
                <a:lnTo>
                  <a:pt x="3860800" y="4406900"/>
                </a:lnTo>
                <a:cubicBezTo>
                  <a:pt x="4826000" y="4064000"/>
                  <a:pt x="5397500" y="3175000"/>
                  <a:pt x="5397500" y="2311400"/>
                </a:cubicBezTo>
                <a:cubicBezTo>
                  <a:pt x="5397500" y="914400"/>
                  <a:pt x="4241800" y="0"/>
                  <a:pt x="2844800" y="0"/>
                </a:cubicBezTo>
                <a:cubicBezTo>
                  <a:pt x="1447800" y="0"/>
                  <a:pt x="304800" y="914400"/>
                  <a:pt x="304800" y="2311400"/>
                </a:cubicBezTo>
                <a:cubicBezTo>
                  <a:pt x="304800" y="3251200"/>
                  <a:pt x="952500" y="4165600"/>
                  <a:pt x="1803400" y="4419600"/>
                </a:cubicBezTo>
                <a:lnTo>
                  <a:pt x="1803400" y="4457700"/>
                </a:lnTo>
                <a:cubicBezTo>
                  <a:pt x="711200" y="4711700"/>
                  <a:pt x="0" y="5638800"/>
                  <a:pt x="0" y="6705600"/>
                </a:cubicBezTo>
                <a:cubicBezTo>
                  <a:pt x="0" y="8216900"/>
                  <a:pt x="1358900" y="9118600"/>
                  <a:pt x="2857500" y="91186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9" name="Freeform 36019"/>
          <p:cNvSpPr/>
          <p:nvPr/>
        </p:nvSpPr>
        <p:spPr>
          <a:xfrm rot="0" flipH="0" flipV="0">
            <a:off x="7892549" y="4274489"/>
            <a:ext cx="90424" cy="145897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0" name="Freeform 36020"/>
          <p:cNvSpPr/>
          <p:nvPr/>
        </p:nvSpPr>
        <p:spPr>
          <a:xfrm rot="0" flipH="0" flipV="0">
            <a:off x="8010608" y="4358411"/>
            <a:ext cx="46532" cy="9956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1" name="Freeform 36021"/>
          <p:cNvSpPr/>
          <p:nvPr/>
        </p:nvSpPr>
        <p:spPr>
          <a:xfrm rot="0" flipH="0" flipV="0">
            <a:off x="8083558" y="4274489"/>
            <a:ext cx="84734" cy="145897"/>
          </a:xfrm>
          <a:custGeom>
            <a:pathLst>
              <a:path w="5295900" h="9118600">
                <a:moveTo>
                  <a:pt x="2590800" y="9118600"/>
                </a:moveTo>
                <a:cubicBezTo>
                  <a:pt x="4140200" y="9118600"/>
                  <a:pt x="5295900" y="8140700"/>
                  <a:pt x="5295900" y="6578600"/>
                </a:cubicBezTo>
                <a:cubicBezTo>
                  <a:pt x="5295900" y="5549900"/>
                  <a:pt x="4660900" y="4584700"/>
                  <a:pt x="3543300" y="4419600"/>
                </a:cubicBezTo>
                <a:lnTo>
                  <a:pt x="3543300" y="4381500"/>
                </a:lnTo>
                <a:cubicBezTo>
                  <a:pt x="4457700" y="4013200"/>
                  <a:pt x="4953000" y="3162300"/>
                  <a:pt x="4953000" y="2235200"/>
                </a:cubicBezTo>
                <a:cubicBezTo>
                  <a:pt x="4953000" y="838200"/>
                  <a:pt x="4051300" y="0"/>
                  <a:pt x="2603500" y="0"/>
                </a:cubicBezTo>
                <a:cubicBezTo>
                  <a:pt x="1473200" y="0"/>
                  <a:pt x="584200" y="533400"/>
                  <a:pt x="228600" y="1460500"/>
                </a:cubicBezTo>
                <a:lnTo>
                  <a:pt x="622300" y="1879600"/>
                </a:lnTo>
                <a:cubicBezTo>
                  <a:pt x="965200" y="1155700"/>
                  <a:pt x="1549400" y="660400"/>
                  <a:pt x="2552700" y="660400"/>
                </a:cubicBezTo>
                <a:cubicBezTo>
                  <a:pt x="3581400" y="660400"/>
                  <a:pt x="4254500" y="1244600"/>
                  <a:pt x="4254500" y="2324100"/>
                </a:cubicBezTo>
                <a:cubicBezTo>
                  <a:pt x="4254500" y="3365500"/>
                  <a:pt x="3429000" y="4127500"/>
                  <a:pt x="2590800" y="4127500"/>
                </a:cubicBezTo>
                <a:lnTo>
                  <a:pt x="1905000" y="4127500"/>
                </a:lnTo>
                <a:lnTo>
                  <a:pt x="1905000" y="4787900"/>
                </a:lnTo>
                <a:lnTo>
                  <a:pt x="2667000" y="4787900"/>
                </a:lnTo>
                <a:cubicBezTo>
                  <a:pt x="3771900" y="4787900"/>
                  <a:pt x="4597400" y="5499100"/>
                  <a:pt x="4597400" y="6553200"/>
                </a:cubicBezTo>
                <a:cubicBezTo>
                  <a:pt x="4597400" y="7632700"/>
                  <a:pt x="3835400" y="8458200"/>
                  <a:pt x="2590800" y="8458200"/>
                </a:cubicBezTo>
                <a:cubicBezTo>
                  <a:pt x="1739900" y="8458200"/>
                  <a:pt x="850900" y="8077200"/>
                  <a:pt x="393700" y="7124700"/>
                </a:cubicBezTo>
                <a:lnTo>
                  <a:pt x="0" y="7581900"/>
                </a:lnTo>
                <a:cubicBezTo>
                  <a:pt x="457200" y="8648700"/>
                  <a:pt x="1460500" y="9118600"/>
                  <a:pt x="2590800" y="91186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2" name="Freeform 36022"/>
          <p:cNvSpPr/>
          <p:nvPr/>
        </p:nvSpPr>
        <p:spPr>
          <a:xfrm rot="0" flipH="0" flipV="0">
            <a:off x="8193691" y="4274489"/>
            <a:ext cx="90424" cy="145897"/>
          </a:xfrm>
          <a:custGeom>
            <a:pathLst>
              <a:path w="5651500" h="9118600">
                <a:moveTo>
                  <a:pt x="0" y="5854700"/>
                </a:moveTo>
                <a:cubicBezTo>
                  <a:pt x="0" y="7594600"/>
                  <a:pt x="1028700" y="9118600"/>
                  <a:pt x="3009900" y="9118600"/>
                </a:cubicBezTo>
                <a:cubicBezTo>
                  <a:pt x="4368800" y="9118600"/>
                  <a:pt x="5651500" y="7962900"/>
                  <a:pt x="5651500" y="6299200"/>
                </a:cubicBezTo>
                <a:cubicBezTo>
                  <a:pt x="5651500" y="4686300"/>
                  <a:pt x="4610100" y="3556000"/>
                  <a:pt x="3073400" y="3556000"/>
                </a:cubicBezTo>
                <a:cubicBezTo>
                  <a:pt x="1892300" y="3556000"/>
                  <a:pt x="1117600" y="4216400"/>
                  <a:pt x="762000" y="5003800"/>
                </a:cubicBezTo>
                <a:cubicBezTo>
                  <a:pt x="1117600" y="2425700"/>
                  <a:pt x="2870200" y="901700"/>
                  <a:pt x="4559300" y="495300"/>
                </a:cubicBezTo>
                <a:lnTo>
                  <a:pt x="4279900" y="0"/>
                </a:lnTo>
                <a:cubicBezTo>
                  <a:pt x="2311400" y="431800"/>
                  <a:pt x="0" y="2590800"/>
                  <a:pt x="0" y="5854700"/>
                </a:cubicBezTo>
                <a:close/>
                <a:moveTo>
                  <a:pt x="698500" y="5854700"/>
                </a:moveTo>
                <a:cubicBezTo>
                  <a:pt x="901700" y="5105400"/>
                  <a:pt x="1625600" y="4178300"/>
                  <a:pt x="2870200" y="4178300"/>
                </a:cubicBezTo>
                <a:cubicBezTo>
                  <a:pt x="4241800" y="4178300"/>
                  <a:pt x="4953000" y="5156200"/>
                  <a:pt x="4953000" y="6350000"/>
                </a:cubicBezTo>
                <a:cubicBezTo>
                  <a:pt x="4953000" y="7493000"/>
                  <a:pt x="4089400" y="8458200"/>
                  <a:pt x="2997200" y="8458200"/>
                </a:cubicBezTo>
                <a:cubicBezTo>
                  <a:pt x="1447800" y="8458200"/>
                  <a:pt x="698500" y="7200900"/>
                  <a:pt x="698500" y="5854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3" name="Freeform 36023">
            <a:hlinkClick r:id="rId100"/>
          </p:cNvPr>
          <p:cNvSpPr/>
          <p:nvPr/>
        </p:nvSpPr>
        <p:spPr>
          <a:xfrm rot="0" flipH="0" flipV="0">
            <a:off x="6058446" y="4530318"/>
            <a:ext cx="101193" cy="14224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4" name="Freeform 36024">
            <a:hlinkClick r:id="rId100"/>
          </p:cNvPr>
          <p:cNvSpPr/>
          <p:nvPr/>
        </p:nvSpPr>
        <p:spPr>
          <a:xfrm rot="0" flipH="0" flipV="0">
            <a:off x="6179349" y="4581118"/>
            <a:ext cx="80264" cy="93268"/>
          </a:xfrm>
          <a:custGeom>
            <a:pathLst>
              <a:path w="5016500" h="5829300">
                <a:moveTo>
                  <a:pt x="5016500" y="0"/>
                </a:moveTo>
                <a:lnTo>
                  <a:pt x="4356100" y="0"/>
                </a:lnTo>
                <a:lnTo>
                  <a:pt x="4356100" y="4216400"/>
                </a:lnTo>
                <a:cubicBezTo>
                  <a:pt x="3987800" y="4699000"/>
                  <a:pt x="3225800" y="5207000"/>
                  <a:pt x="2425700" y="5207000"/>
                </a:cubicBezTo>
                <a:cubicBezTo>
                  <a:pt x="1193800" y="5207000"/>
                  <a:pt x="660400" y="4508500"/>
                  <a:pt x="660400" y="3175000"/>
                </a:cubicBezTo>
                <a:lnTo>
                  <a:pt x="660400" y="0"/>
                </a:lnTo>
                <a:lnTo>
                  <a:pt x="0" y="0"/>
                </a:lnTo>
                <a:lnTo>
                  <a:pt x="0" y="3314700"/>
                </a:lnTo>
                <a:cubicBezTo>
                  <a:pt x="0" y="5041900"/>
                  <a:pt x="800100" y="5829300"/>
                  <a:pt x="2184400" y="5829300"/>
                </a:cubicBezTo>
                <a:cubicBezTo>
                  <a:pt x="3098800" y="5829300"/>
                  <a:pt x="3924300" y="5346700"/>
                  <a:pt x="4356100" y="4813300"/>
                </a:cubicBezTo>
                <a:lnTo>
                  <a:pt x="4356100" y="5715000"/>
                </a:lnTo>
                <a:lnTo>
                  <a:pt x="501650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5" name="Freeform 36025">
            <a:hlinkClick r:id="rId100"/>
          </p:cNvPr>
          <p:cNvSpPr/>
          <p:nvPr/>
        </p:nvSpPr>
        <p:spPr>
          <a:xfrm rot="0" flipH="0" flipV="0">
            <a:off x="6291922" y="4579493"/>
            <a:ext cx="49377" cy="93065"/>
          </a:xfrm>
          <a:custGeom>
            <a:pathLst>
              <a:path w="3086100" h="5816600">
                <a:moveTo>
                  <a:pt x="0" y="5816600"/>
                </a:moveTo>
                <a:lnTo>
                  <a:pt x="660400" y="5816600"/>
                </a:lnTo>
                <a:lnTo>
                  <a:pt x="660400" y="1549400"/>
                </a:lnTo>
                <a:cubicBezTo>
                  <a:pt x="927100" y="1092200"/>
                  <a:pt x="1308100" y="622300"/>
                  <a:pt x="2057400" y="622300"/>
                </a:cubicBezTo>
                <a:cubicBezTo>
                  <a:pt x="2425700" y="622300"/>
                  <a:pt x="2578100" y="673100"/>
                  <a:pt x="2857500" y="838200"/>
                </a:cubicBezTo>
                <a:lnTo>
                  <a:pt x="3086100" y="215900"/>
                </a:lnTo>
                <a:cubicBezTo>
                  <a:pt x="2895600" y="76200"/>
                  <a:pt x="2667000" y="0"/>
                  <a:pt x="2197100" y="0"/>
                </a:cubicBezTo>
                <a:cubicBezTo>
                  <a:pt x="1447800" y="0"/>
                  <a:pt x="977900" y="381000"/>
                  <a:pt x="660400" y="863600"/>
                </a:cubicBezTo>
                <a:lnTo>
                  <a:pt x="6604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6" name="Freeform 36026">
            <a:hlinkClick r:id="rId100"/>
          </p:cNvPr>
          <p:cNvSpPr/>
          <p:nvPr/>
        </p:nvSpPr>
        <p:spPr>
          <a:xfrm rot="0" flipH="0" flipV="0">
            <a:off x="6351663" y="4579289"/>
            <a:ext cx="70104" cy="9448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7" name="Freeform 36027">
            <a:hlinkClick r:id="rId100"/>
          </p:cNvPr>
          <p:cNvSpPr/>
          <p:nvPr/>
        </p:nvSpPr>
        <p:spPr>
          <a:xfrm rot="0" flipH="0" flipV="0">
            <a:off x="6452044" y="4530318"/>
            <a:ext cx="81686" cy="142240"/>
          </a:xfrm>
          <a:custGeom>
            <a:pathLst>
              <a:path w="5105400" h="8890000">
                <a:moveTo>
                  <a:pt x="0" y="8890000"/>
                </a:moveTo>
                <a:lnTo>
                  <a:pt x="660400" y="8890000"/>
                </a:lnTo>
                <a:lnTo>
                  <a:pt x="660400" y="4572000"/>
                </a:lnTo>
                <a:cubicBezTo>
                  <a:pt x="1028700" y="4114800"/>
                  <a:pt x="1790700" y="3695700"/>
                  <a:pt x="2565400" y="3695700"/>
                </a:cubicBezTo>
                <a:cubicBezTo>
                  <a:pt x="3835400" y="3695700"/>
                  <a:pt x="4445000" y="4368800"/>
                  <a:pt x="4445000" y="5740400"/>
                </a:cubicBezTo>
                <a:lnTo>
                  <a:pt x="4445000" y="8890000"/>
                </a:lnTo>
                <a:lnTo>
                  <a:pt x="5105400" y="8890000"/>
                </a:lnTo>
                <a:lnTo>
                  <a:pt x="5105400" y="5638800"/>
                </a:lnTo>
                <a:cubicBezTo>
                  <a:pt x="5105400" y="3848100"/>
                  <a:pt x="4267200" y="3073400"/>
                  <a:pt x="2717800" y="3073400"/>
                </a:cubicBezTo>
                <a:cubicBezTo>
                  <a:pt x="1930400" y="3073400"/>
                  <a:pt x="1104900" y="3454400"/>
                  <a:pt x="660400" y="3949700"/>
                </a:cubicBez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8" name="Freeform 36028">
            <a:hlinkClick r:id="rId100"/>
          </p:cNvPr>
          <p:cNvSpPr/>
          <p:nvPr/>
        </p:nvSpPr>
        <p:spPr>
          <a:xfrm rot="0" flipH="0" flipV="0">
            <a:off x="6557504" y="4579289"/>
            <a:ext cx="95910" cy="9509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9" name="Freeform 36029">
            <a:hlinkClick r:id="rId100"/>
          </p:cNvPr>
          <p:cNvSpPr/>
          <p:nvPr/>
        </p:nvSpPr>
        <p:spPr>
          <a:xfrm rot="0" flipH="0" flipV="0">
            <a:off x="6661746" y="4581118"/>
            <a:ext cx="91440" cy="92659"/>
          </a:xfrm>
          <a:custGeom>
            <a:pathLst>
              <a:path w="5715000" h="5791200">
                <a:moveTo>
                  <a:pt x="5715000" y="0"/>
                </a:moveTo>
                <a:lnTo>
                  <a:pt x="5016500" y="0"/>
                </a:lnTo>
                <a:lnTo>
                  <a:pt x="3441700" y="3556000"/>
                </a:lnTo>
                <a:cubicBezTo>
                  <a:pt x="3263900" y="3962400"/>
                  <a:pt x="3086100" y="4432300"/>
                  <a:pt x="2933700" y="4851400"/>
                </a:cubicBezTo>
                <a:cubicBezTo>
                  <a:pt x="2781300" y="4432300"/>
                  <a:pt x="2590800" y="3987800"/>
                  <a:pt x="2413000" y="3594100"/>
                </a:cubicBezTo>
                <a:lnTo>
                  <a:pt x="774700" y="0"/>
                </a:lnTo>
                <a:lnTo>
                  <a:pt x="0" y="0"/>
                </a:lnTo>
                <a:lnTo>
                  <a:pt x="2679700" y="5791200"/>
                </a:lnTo>
                <a:lnTo>
                  <a:pt x="3136900" y="57912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0" name="Freeform 36030"/>
          <p:cNvSpPr/>
          <p:nvPr/>
        </p:nvSpPr>
        <p:spPr>
          <a:xfrm rot="0" flipH="0" flipV="0">
            <a:off x="6769848" y="4538243"/>
            <a:ext cx="177190" cy="177190"/>
          </a:xfrm>
          <a:custGeom>
            <a:pathLst>
              <a:path w="11074400" h="11074400">
                <a:moveTo>
                  <a:pt x="7378700" y="8394700"/>
                </a:moveTo>
                <a:lnTo>
                  <a:pt x="8178800" y="8394700"/>
                </a:lnTo>
                <a:cubicBezTo>
                  <a:pt x="10121900" y="8394700"/>
                  <a:pt x="11074400" y="6680200"/>
                  <a:pt x="11074400" y="4978400"/>
                </a:cubicBezTo>
                <a:cubicBezTo>
                  <a:pt x="11074400" y="2044700"/>
                  <a:pt x="8763000" y="0"/>
                  <a:pt x="5664200" y="0"/>
                </a:cubicBezTo>
                <a:cubicBezTo>
                  <a:pt x="2374900" y="0"/>
                  <a:pt x="0" y="2463800"/>
                  <a:pt x="0" y="5537200"/>
                </a:cubicBezTo>
                <a:cubicBezTo>
                  <a:pt x="0" y="8661400"/>
                  <a:pt x="2374900" y="11074400"/>
                  <a:pt x="5664200" y="11074400"/>
                </a:cubicBezTo>
                <a:cubicBezTo>
                  <a:pt x="6159500" y="11074400"/>
                  <a:pt x="6642100" y="11010900"/>
                  <a:pt x="7099300" y="10909300"/>
                </a:cubicBezTo>
                <a:lnTo>
                  <a:pt x="7035800" y="10299700"/>
                </a:lnTo>
                <a:cubicBezTo>
                  <a:pt x="6604000" y="10401300"/>
                  <a:pt x="6146800" y="10452100"/>
                  <a:pt x="5664200" y="10452100"/>
                </a:cubicBezTo>
                <a:cubicBezTo>
                  <a:pt x="2781300" y="10452100"/>
                  <a:pt x="622300" y="8305800"/>
                  <a:pt x="622300" y="5537200"/>
                </a:cubicBezTo>
                <a:cubicBezTo>
                  <a:pt x="622300" y="2705100"/>
                  <a:pt x="2781300" y="622300"/>
                  <a:pt x="5664200" y="622300"/>
                </a:cubicBezTo>
                <a:cubicBezTo>
                  <a:pt x="8470900" y="622300"/>
                  <a:pt x="10452100" y="2489200"/>
                  <a:pt x="10452100" y="4991100"/>
                </a:cubicBezTo>
                <a:cubicBezTo>
                  <a:pt x="10452100" y="6477000"/>
                  <a:pt x="9664700" y="7772400"/>
                  <a:pt x="8318500" y="7772400"/>
                </a:cubicBezTo>
                <a:lnTo>
                  <a:pt x="8039100" y="7772400"/>
                </a:lnTo>
                <a:lnTo>
                  <a:pt x="8039100" y="3187700"/>
                </a:lnTo>
                <a:cubicBezTo>
                  <a:pt x="7467600" y="2819400"/>
                  <a:pt x="6629400" y="2565400"/>
                  <a:pt x="5765800" y="2565400"/>
                </a:cubicBezTo>
                <a:cubicBezTo>
                  <a:pt x="3949700" y="2565400"/>
                  <a:pt x="2603500" y="3873500"/>
                  <a:pt x="2603500" y="5537200"/>
                </a:cubicBezTo>
                <a:cubicBezTo>
                  <a:pt x="2603500" y="7340600"/>
                  <a:pt x="3733800" y="8509000"/>
                  <a:pt x="5448300" y="8509000"/>
                </a:cubicBezTo>
                <a:cubicBezTo>
                  <a:pt x="6210300" y="8509000"/>
                  <a:pt x="6946900" y="8128000"/>
                  <a:pt x="7378700" y="7658100"/>
                </a:cubicBezTo>
                <a:close/>
                <a:moveTo>
                  <a:pt x="5549900" y="7886700"/>
                </a:moveTo>
                <a:cubicBezTo>
                  <a:pt x="4203700" y="7886700"/>
                  <a:pt x="3302000" y="7010400"/>
                  <a:pt x="3302000" y="5562600"/>
                </a:cubicBezTo>
                <a:cubicBezTo>
                  <a:pt x="3302000" y="4241800"/>
                  <a:pt x="4343400" y="3187700"/>
                  <a:pt x="5753100" y="3187700"/>
                </a:cubicBezTo>
                <a:cubicBezTo>
                  <a:pt x="6286500" y="3187700"/>
                  <a:pt x="6845300" y="3302000"/>
                  <a:pt x="7378700" y="3606800"/>
                </a:cubicBezTo>
                <a:lnTo>
                  <a:pt x="7378700" y="7010400"/>
                </a:lnTo>
                <a:cubicBezTo>
                  <a:pt x="7035800" y="7429500"/>
                  <a:pt x="6311900" y="7886700"/>
                  <a:pt x="5549900" y="78867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1" name="Freeform 36031">
            <a:hlinkClick r:id="rId100"/>
          </p:cNvPr>
          <p:cNvSpPr/>
          <p:nvPr/>
        </p:nvSpPr>
        <p:spPr>
          <a:xfrm rot="0" flipH="0" flipV="0">
            <a:off x="6971016" y="4579289"/>
            <a:ext cx="87782" cy="9509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2" name="Freeform 36032">
            <a:hlinkClick r:id="rId100"/>
          </p:cNvPr>
          <p:cNvSpPr/>
          <p:nvPr/>
        </p:nvSpPr>
        <p:spPr>
          <a:xfrm rot="0" flipH="0" flipV="0">
            <a:off x="7070178" y="4581118"/>
            <a:ext cx="87985" cy="91440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3" name="Freeform 36033">
            <a:hlinkClick r:id="rId100"/>
          </p:cNvPr>
          <p:cNvSpPr/>
          <p:nvPr/>
        </p:nvSpPr>
        <p:spPr>
          <a:xfrm rot="0" flipH="0" flipV="0">
            <a:off x="7180516" y="4579289"/>
            <a:ext cx="86766" cy="13390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4" name="Freeform 36034">
            <a:hlinkClick r:id="rId100"/>
          </p:cNvPr>
          <p:cNvSpPr/>
          <p:nvPr/>
        </p:nvSpPr>
        <p:spPr>
          <a:xfrm rot="0" flipH="0" flipV="0">
            <a:off x="7286586" y="4579289"/>
            <a:ext cx="95910" cy="9509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5" name="Freeform 36035">
            <a:hlinkClick r:id="rId100"/>
          </p:cNvPr>
          <p:cNvSpPr/>
          <p:nvPr/>
        </p:nvSpPr>
        <p:spPr>
          <a:xfrm rot="0" flipH="0" flipV="0">
            <a:off x="7408303" y="4579493"/>
            <a:ext cx="49377" cy="93065"/>
          </a:xfrm>
          <a:custGeom>
            <a:pathLst>
              <a:path w="3086100" h="5816600">
                <a:moveTo>
                  <a:pt x="0" y="5816600"/>
                </a:moveTo>
                <a:lnTo>
                  <a:pt x="660400" y="5816600"/>
                </a:lnTo>
                <a:lnTo>
                  <a:pt x="660400" y="1549400"/>
                </a:lnTo>
                <a:cubicBezTo>
                  <a:pt x="927100" y="1092200"/>
                  <a:pt x="1308100" y="622300"/>
                  <a:pt x="2057400" y="622300"/>
                </a:cubicBezTo>
                <a:cubicBezTo>
                  <a:pt x="2425700" y="622300"/>
                  <a:pt x="2578100" y="673100"/>
                  <a:pt x="2857500" y="838200"/>
                </a:cubicBezTo>
                <a:lnTo>
                  <a:pt x="3086100" y="215900"/>
                </a:lnTo>
                <a:cubicBezTo>
                  <a:pt x="2895600" y="76200"/>
                  <a:pt x="2667000" y="0"/>
                  <a:pt x="2197100" y="0"/>
                </a:cubicBezTo>
                <a:cubicBezTo>
                  <a:pt x="1447800" y="0"/>
                  <a:pt x="977900" y="381000"/>
                  <a:pt x="660400" y="863600"/>
                </a:cubicBezTo>
                <a:lnTo>
                  <a:pt x="6604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6" name="Freeform 36036">
            <a:hlinkClick r:id="rId100"/>
          </p:cNvPr>
          <p:cNvSpPr/>
          <p:nvPr/>
        </p:nvSpPr>
        <p:spPr>
          <a:xfrm rot="0" flipH="0" flipV="0">
            <a:off x="7473124" y="4555718"/>
            <a:ext cx="49174" cy="118059"/>
          </a:xfrm>
          <a:custGeom>
            <a:pathLst>
              <a:path w="3073400" h="7378700">
                <a:moveTo>
                  <a:pt x="0" y="5130800"/>
                </a:moveTo>
                <a:cubicBezTo>
                  <a:pt x="0" y="6591300"/>
                  <a:pt x="520700" y="7378700"/>
                  <a:pt x="1790700" y="7378700"/>
                </a:cubicBezTo>
                <a:cubicBezTo>
                  <a:pt x="2336800" y="7378700"/>
                  <a:pt x="2806700" y="7188200"/>
                  <a:pt x="3073400" y="6972300"/>
                </a:cubicBezTo>
                <a:lnTo>
                  <a:pt x="2857500" y="6451600"/>
                </a:lnTo>
                <a:cubicBezTo>
                  <a:pt x="2654300" y="6604000"/>
                  <a:pt x="2324100" y="6756400"/>
                  <a:pt x="1943100" y="6756400"/>
                </a:cubicBezTo>
                <a:cubicBezTo>
                  <a:pt x="1028700" y="6756400"/>
                  <a:pt x="660400" y="6146800"/>
                  <a:pt x="660400" y="5029200"/>
                </a:cubicBezTo>
                <a:lnTo>
                  <a:pt x="660400" y="2209800"/>
                </a:lnTo>
                <a:lnTo>
                  <a:pt x="2959100" y="2209800"/>
                </a:lnTo>
                <a:lnTo>
                  <a:pt x="2959100" y="1587500"/>
                </a:lnTo>
                <a:lnTo>
                  <a:pt x="660400" y="15875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7" name="Freeform 36037">
            <a:hlinkClick r:id="rId100"/>
          </p:cNvPr>
          <p:cNvSpPr/>
          <p:nvPr/>
        </p:nvSpPr>
        <p:spPr>
          <a:xfrm rot="0" flipH="0" flipV="0">
            <a:off x="7535710" y="4579289"/>
            <a:ext cx="82905" cy="9509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8" name="Freeform 36038">
            <a:hlinkClick r:id="rId100"/>
          </p:cNvPr>
          <p:cNvSpPr/>
          <p:nvPr/>
        </p:nvSpPr>
        <p:spPr>
          <a:xfrm rot="0" flipH="0" flipV="0">
            <a:off x="7630401" y="4579289"/>
            <a:ext cx="87782" cy="9509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9" name="Freeform 36039">
            <a:hlinkClick r:id="rId100"/>
          </p:cNvPr>
          <p:cNvSpPr/>
          <p:nvPr/>
        </p:nvSpPr>
        <p:spPr>
          <a:xfrm rot="0" flipH="0" flipV="0">
            <a:off x="7743380" y="4579493"/>
            <a:ext cx="81686" cy="93065"/>
          </a:xfrm>
          <a:custGeom>
            <a:pathLst>
              <a:path w="5105400" h="5816600">
                <a:moveTo>
                  <a:pt x="0" y="5816600"/>
                </a:moveTo>
                <a:lnTo>
                  <a:pt x="660400" y="5816600"/>
                </a:lnTo>
                <a:lnTo>
                  <a:pt x="660400" y="1498600"/>
                </a:lnTo>
                <a:cubicBezTo>
                  <a:pt x="1041400" y="1041400"/>
                  <a:pt x="1778000" y="622300"/>
                  <a:pt x="2565400" y="622300"/>
                </a:cubicBezTo>
                <a:cubicBezTo>
                  <a:pt x="3835400" y="622300"/>
                  <a:pt x="4445000" y="1282700"/>
                  <a:pt x="4445000" y="2679700"/>
                </a:cubicBezTo>
                <a:lnTo>
                  <a:pt x="4445000" y="5816600"/>
                </a:lnTo>
                <a:lnTo>
                  <a:pt x="5105400" y="5816600"/>
                </a:lnTo>
                <a:lnTo>
                  <a:pt x="5105400" y="2552700"/>
                </a:lnTo>
                <a:cubicBezTo>
                  <a:pt x="5105400" y="762000"/>
                  <a:pt x="4267200" y="0"/>
                  <a:pt x="2717800" y="0"/>
                </a:cubicBezTo>
                <a:cubicBezTo>
                  <a:pt x="1905000" y="0"/>
                  <a:pt x="1092200" y="406400"/>
                  <a:pt x="660400" y="901700"/>
                </a:cubicBezTo>
                <a:lnTo>
                  <a:pt x="6604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0" name="Freeform 36040">
            <a:hlinkClick r:id="rId100"/>
          </p:cNvPr>
          <p:cNvSpPr/>
          <p:nvPr/>
        </p:nvSpPr>
        <p:spPr>
          <a:xfrm rot="0" flipH="0" flipV="0">
            <a:off x="7853311" y="4555718"/>
            <a:ext cx="49174" cy="118059"/>
          </a:xfrm>
          <a:custGeom>
            <a:pathLst>
              <a:path w="3073400" h="7378700">
                <a:moveTo>
                  <a:pt x="0" y="5130800"/>
                </a:moveTo>
                <a:cubicBezTo>
                  <a:pt x="0" y="6591300"/>
                  <a:pt x="520700" y="7378700"/>
                  <a:pt x="1790700" y="7378700"/>
                </a:cubicBezTo>
                <a:cubicBezTo>
                  <a:pt x="2336800" y="7378700"/>
                  <a:pt x="2806700" y="7188200"/>
                  <a:pt x="3073400" y="6972300"/>
                </a:cubicBezTo>
                <a:lnTo>
                  <a:pt x="2857500" y="6451600"/>
                </a:lnTo>
                <a:cubicBezTo>
                  <a:pt x="2654300" y="6604000"/>
                  <a:pt x="2324100" y="6756400"/>
                  <a:pt x="1943100" y="6756400"/>
                </a:cubicBezTo>
                <a:cubicBezTo>
                  <a:pt x="1028700" y="6756400"/>
                  <a:pt x="660400" y="6146800"/>
                  <a:pt x="660400" y="5029200"/>
                </a:cubicBezTo>
                <a:lnTo>
                  <a:pt x="660400" y="2209800"/>
                </a:lnTo>
                <a:lnTo>
                  <a:pt x="2959100" y="2209800"/>
                </a:lnTo>
                <a:lnTo>
                  <a:pt x="2959100" y="1587500"/>
                </a:lnTo>
                <a:lnTo>
                  <a:pt x="660400" y="15875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1" name="Freeform 36041">
            <a:hlinkClick r:id="rId100"/>
          </p:cNvPr>
          <p:cNvSpPr/>
          <p:nvPr/>
        </p:nvSpPr>
        <p:spPr>
          <a:xfrm rot="0" flipH="0" flipV="0">
            <a:off x="7915897" y="4579289"/>
            <a:ext cx="87782" cy="9509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2" name="Freeform 36042">
            <a:hlinkClick r:id="rId100"/>
          </p:cNvPr>
          <p:cNvSpPr/>
          <p:nvPr/>
        </p:nvSpPr>
        <p:spPr>
          <a:xfrm rot="0" flipH="0" flipV="0">
            <a:off x="8028876" y="4579493"/>
            <a:ext cx="49377" cy="93065"/>
          </a:xfrm>
          <a:custGeom>
            <a:pathLst>
              <a:path w="3086100" h="5816600">
                <a:moveTo>
                  <a:pt x="0" y="5816600"/>
                </a:moveTo>
                <a:lnTo>
                  <a:pt x="660400" y="5816600"/>
                </a:lnTo>
                <a:lnTo>
                  <a:pt x="660400" y="1549400"/>
                </a:lnTo>
                <a:cubicBezTo>
                  <a:pt x="927100" y="1092200"/>
                  <a:pt x="1308100" y="622300"/>
                  <a:pt x="2057400" y="622300"/>
                </a:cubicBezTo>
                <a:cubicBezTo>
                  <a:pt x="2425700" y="622300"/>
                  <a:pt x="2578100" y="673100"/>
                  <a:pt x="2857500" y="838200"/>
                </a:cubicBezTo>
                <a:lnTo>
                  <a:pt x="3086100" y="215900"/>
                </a:lnTo>
                <a:cubicBezTo>
                  <a:pt x="2895600" y="76200"/>
                  <a:pt x="2667000" y="0"/>
                  <a:pt x="2197100" y="0"/>
                </a:cubicBezTo>
                <a:cubicBezTo>
                  <a:pt x="1447800" y="0"/>
                  <a:pt x="977900" y="381000"/>
                  <a:pt x="660400" y="863600"/>
                </a:cubicBezTo>
                <a:lnTo>
                  <a:pt x="6604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3" name="Freeform 36043">
            <a:hlinkClick r:id="rId100"/>
          </p:cNvPr>
          <p:cNvSpPr/>
          <p:nvPr/>
        </p:nvSpPr>
        <p:spPr>
          <a:xfrm rot="0" flipH="0" flipV="0">
            <a:off x="8090649" y="4657521"/>
            <a:ext cx="15443" cy="15443"/>
          </a:xfrm>
          <a:custGeom>
            <a:pathLst>
              <a:path w="965200" h="9652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4" name="Freeform 36044">
            <a:hlinkClick r:id="rId100"/>
          </p:cNvPr>
          <p:cNvSpPr/>
          <p:nvPr/>
        </p:nvSpPr>
        <p:spPr>
          <a:xfrm rot="0" flipH="0" flipV="0">
            <a:off x="8133117" y="4579493"/>
            <a:ext cx="49377" cy="93065"/>
          </a:xfrm>
          <a:custGeom>
            <a:pathLst>
              <a:path w="3086100" h="5816600">
                <a:moveTo>
                  <a:pt x="0" y="5816600"/>
                </a:moveTo>
                <a:lnTo>
                  <a:pt x="660400" y="5816600"/>
                </a:lnTo>
                <a:lnTo>
                  <a:pt x="660400" y="1549400"/>
                </a:lnTo>
                <a:cubicBezTo>
                  <a:pt x="927100" y="1092200"/>
                  <a:pt x="1308100" y="622300"/>
                  <a:pt x="2057400" y="622300"/>
                </a:cubicBezTo>
                <a:cubicBezTo>
                  <a:pt x="2425700" y="622300"/>
                  <a:pt x="2578100" y="673100"/>
                  <a:pt x="2857500" y="838200"/>
                </a:cubicBezTo>
                <a:lnTo>
                  <a:pt x="3086100" y="215900"/>
                </a:lnTo>
                <a:cubicBezTo>
                  <a:pt x="2895600" y="76200"/>
                  <a:pt x="2667000" y="0"/>
                  <a:pt x="2197100" y="0"/>
                </a:cubicBezTo>
                <a:cubicBezTo>
                  <a:pt x="1447800" y="0"/>
                  <a:pt x="977900" y="381000"/>
                  <a:pt x="660400" y="863600"/>
                </a:cubicBezTo>
                <a:lnTo>
                  <a:pt x="6604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5" name="Freeform 36045">
            <a:hlinkClick r:id="rId100"/>
          </p:cNvPr>
          <p:cNvSpPr/>
          <p:nvPr/>
        </p:nvSpPr>
        <p:spPr>
          <a:xfrm rot="0" flipH="0" flipV="0">
            <a:off x="8197939" y="4581118"/>
            <a:ext cx="80264" cy="93268"/>
          </a:xfrm>
          <a:custGeom>
            <a:pathLst>
              <a:path w="5016500" h="5829300">
                <a:moveTo>
                  <a:pt x="5016500" y="0"/>
                </a:moveTo>
                <a:lnTo>
                  <a:pt x="4356100" y="0"/>
                </a:lnTo>
                <a:lnTo>
                  <a:pt x="4356100" y="4216400"/>
                </a:lnTo>
                <a:cubicBezTo>
                  <a:pt x="3987800" y="4699000"/>
                  <a:pt x="3225800" y="5207000"/>
                  <a:pt x="2425700" y="5207000"/>
                </a:cubicBezTo>
                <a:cubicBezTo>
                  <a:pt x="1193800" y="5207000"/>
                  <a:pt x="660400" y="4508500"/>
                  <a:pt x="660400" y="3175000"/>
                </a:cubicBezTo>
                <a:lnTo>
                  <a:pt x="660400" y="0"/>
                </a:lnTo>
                <a:lnTo>
                  <a:pt x="0" y="0"/>
                </a:lnTo>
                <a:lnTo>
                  <a:pt x="0" y="3314700"/>
                </a:lnTo>
                <a:cubicBezTo>
                  <a:pt x="0" y="5041900"/>
                  <a:pt x="800100" y="5829300"/>
                  <a:pt x="2184400" y="5829300"/>
                </a:cubicBezTo>
                <a:cubicBezTo>
                  <a:pt x="3098800" y="5829300"/>
                  <a:pt x="3924300" y="5346700"/>
                  <a:pt x="4356100" y="4813300"/>
                </a:cubicBezTo>
                <a:lnTo>
                  <a:pt x="4356100" y="5715000"/>
                </a:lnTo>
                <a:lnTo>
                  <a:pt x="5016500" y="5715000"/>
                </a:lnTo>
                <a:close/>
              </a:path>
            </a:pathLst>
          </a:custGeom>
          <a:solidFill>
            <a:srgbClr val="384C92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6" name="Rectangle 36046"/>
          <p:cNvSpPr/>
          <p:nvPr/>
        </p:nvSpPr>
        <p:spPr>
          <a:xfrm rot="0" flipH="0" flipV="0">
            <a:off x="1002929" y="432638"/>
            <a:ext cx="7165286" cy="316377"/>
          </a:xfrm>
          <a:prstGeom prst="rect">
            <a:avLst/>
          </a:prstGeom>
        </p:spPr>
      </p:sp>
      <p:sp>
        <p:nvSpPr>
          <p:cNvPr id="36047" name="Freeform 36047"/>
          <p:cNvSpPr/>
          <p:nvPr/>
        </p:nvSpPr>
        <p:spPr>
          <a:xfrm rot="0" flipH="0" flipV="0">
            <a:off x="1005596" y="308178"/>
            <a:ext cx="125171" cy="147574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8" name="Freeform 36048"/>
          <p:cNvSpPr/>
          <p:nvPr/>
        </p:nvSpPr>
        <p:spPr>
          <a:xfrm rot="0" flipH="0" flipV="0">
            <a:off x="1137701" y="308178"/>
            <a:ext cx="105968" cy="126949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9" name="Freeform 36049"/>
          <p:cNvSpPr/>
          <p:nvPr/>
        </p:nvSpPr>
        <p:spPr>
          <a:xfrm rot="0" flipH="0" flipV="0">
            <a:off x="1265006" y="308000"/>
            <a:ext cx="87655" cy="124637"/>
          </a:xfrm>
          <a:custGeom>
            <a:pathLst>
              <a:path w="6261100" h="8902700">
                <a:moveTo>
                  <a:pt x="5181600" y="8902700"/>
                </a:moveTo>
                <a:lnTo>
                  <a:pt x="6261100" y="8902700"/>
                </a:lnTo>
                <a:lnTo>
                  <a:pt x="6261100" y="0"/>
                </a:lnTo>
                <a:cubicBezTo>
                  <a:pt x="5740400" y="0"/>
                  <a:pt x="4775200" y="0"/>
                  <a:pt x="4178300" y="0"/>
                </a:cubicBezTo>
                <a:cubicBezTo>
                  <a:pt x="1778000" y="0"/>
                  <a:pt x="711200" y="1339850"/>
                  <a:pt x="711200" y="2932708"/>
                </a:cubicBezTo>
                <a:cubicBezTo>
                  <a:pt x="711200" y="4196755"/>
                  <a:pt x="1549400" y="5043686"/>
                  <a:pt x="2463800" y="5410200"/>
                </a:cubicBezTo>
                <a:lnTo>
                  <a:pt x="0" y="8902700"/>
                </a:lnTo>
                <a:lnTo>
                  <a:pt x="1219200" y="8902700"/>
                </a:lnTo>
                <a:lnTo>
                  <a:pt x="3517900" y="5600700"/>
                </a:lnTo>
                <a:lnTo>
                  <a:pt x="5181600" y="5600700"/>
                </a:lnTo>
                <a:close/>
                <a:moveTo>
                  <a:pt x="3390900" y="4584700"/>
                </a:moveTo>
                <a:cubicBezTo>
                  <a:pt x="2616200" y="4458693"/>
                  <a:pt x="1854200" y="3802857"/>
                  <a:pt x="1854200" y="2869605"/>
                </a:cubicBezTo>
                <a:cubicBezTo>
                  <a:pt x="1854200" y="1823046"/>
                  <a:pt x="2590800" y="1016000"/>
                  <a:pt x="3975100" y="1016000"/>
                </a:cubicBezTo>
                <a:cubicBezTo>
                  <a:pt x="4356100" y="1016000"/>
                  <a:pt x="4889500" y="1016000"/>
                  <a:pt x="5181600" y="1016000"/>
                </a:cubicBezTo>
                <a:lnTo>
                  <a:pt x="5181600" y="4584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0" name="Freeform 36050"/>
          <p:cNvSpPr/>
          <p:nvPr/>
        </p:nvSpPr>
        <p:spPr>
          <a:xfrm rot="0" flipH="0" flipV="0">
            <a:off x="1409362" y="308178"/>
            <a:ext cx="113080" cy="124460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1" name="Freeform 36051"/>
          <p:cNvSpPr/>
          <p:nvPr/>
        </p:nvSpPr>
        <p:spPr>
          <a:xfrm rot="0" flipH="0" flipV="0">
            <a:off x="1532755" y="308178"/>
            <a:ext cx="85344" cy="124460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2" name="Freeform 36052"/>
          <p:cNvSpPr/>
          <p:nvPr/>
        </p:nvSpPr>
        <p:spPr>
          <a:xfrm rot="0" flipH="0" flipV="0">
            <a:off x="1637657" y="307467"/>
            <a:ext cx="120015" cy="125171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3" name="Freeform 36053"/>
          <p:cNvSpPr/>
          <p:nvPr/>
        </p:nvSpPr>
        <p:spPr>
          <a:xfrm rot="0" flipH="0" flipV="0">
            <a:off x="1763184" y="306400"/>
            <a:ext cx="102412" cy="1280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4" name="Freeform 36054"/>
          <p:cNvSpPr/>
          <p:nvPr/>
        </p:nvSpPr>
        <p:spPr>
          <a:xfrm rot="0" flipH="0" flipV="0">
            <a:off x="1870735" y="308178"/>
            <a:ext cx="102235" cy="124460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5" name="Freeform 36055"/>
          <p:cNvSpPr/>
          <p:nvPr/>
        </p:nvSpPr>
        <p:spPr>
          <a:xfrm rot="0" flipH="0" flipV="0">
            <a:off x="1991443" y="308178"/>
            <a:ext cx="104013" cy="124460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6" name="Freeform 36056"/>
          <p:cNvSpPr/>
          <p:nvPr/>
        </p:nvSpPr>
        <p:spPr>
          <a:xfrm rot="0" flipH="0" flipV="0">
            <a:off x="2116597" y="308000"/>
            <a:ext cx="87655" cy="124637"/>
          </a:xfrm>
          <a:custGeom>
            <a:pathLst>
              <a:path w="6261100" h="8902700">
                <a:moveTo>
                  <a:pt x="5181600" y="8902700"/>
                </a:moveTo>
                <a:lnTo>
                  <a:pt x="6261100" y="8902700"/>
                </a:lnTo>
                <a:lnTo>
                  <a:pt x="6261100" y="0"/>
                </a:lnTo>
                <a:cubicBezTo>
                  <a:pt x="5740400" y="0"/>
                  <a:pt x="4775200" y="0"/>
                  <a:pt x="4178300" y="0"/>
                </a:cubicBezTo>
                <a:cubicBezTo>
                  <a:pt x="1778000" y="0"/>
                  <a:pt x="711200" y="1339850"/>
                  <a:pt x="711200" y="2932708"/>
                </a:cubicBezTo>
                <a:cubicBezTo>
                  <a:pt x="711200" y="4196755"/>
                  <a:pt x="1549400" y="5043686"/>
                  <a:pt x="2463800" y="5410200"/>
                </a:cubicBezTo>
                <a:lnTo>
                  <a:pt x="0" y="8902700"/>
                </a:lnTo>
                <a:lnTo>
                  <a:pt x="1219200" y="8902700"/>
                </a:lnTo>
                <a:lnTo>
                  <a:pt x="3517900" y="5600700"/>
                </a:lnTo>
                <a:lnTo>
                  <a:pt x="5181600" y="5600700"/>
                </a:lnTo>
                <a:close/>
                <a:moveTo>
                  <a:pt x="3390900" y="4584700"/>
                </a:moveTo>
                <a:cubicBezTo>
                  <a:pt x="2616200" y="4458693"/>
                  <a:pt x="1854200" y="3802857"/>
                  <a:pt x="1854200" y="2869605"/>
                </a:cubicBezTo>
                <a:cubicBezTo>
                  <a:pt x="1854200" y="1823046"/>
                  <a:pt x="2590800" y="1016000"/>
                  <a:pt x="3975100" y="1016000"/>
                </a:cubicBezTo>
                <a:cubicBezTo>
                  <a:pt x="4356100" y="1016000"/>
                  <a:pt x="4889500" y="1016000"/>
                  <a:pt x="5181600" y="1016000"/>
                </a:cubicBezTo>
                <a:lnTo>
                  <a:pt x="5181600" y="4584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7" name="Freeform 36057"/>
          <p:cNvSpPr/>
          <p:nvPr/>
        </p:nvSpPr>
        <p:spPr>
          <a:xfrm rot="0" flipH="0" flipV="0">
            <a:off x="2276955" y="307645"/>
            <a:ext cx="78587" cy="125526"/>
          </a:xfrm>
          <a:custGeom>
            <a:pathLst>
              <a:path w="5613400" h="8966200">
                <a:moveTo>
                  <a:pt x="0" y="8915400"/>
                </a:moveTo>
                <a:cubicBezTo>
                  <a:pt x="520700" y="8940800"/>
                  <a:pt x="1600200" y="8966200"/>
                  <a:pt x="2387600" y="8966200"/>
                </a:cubicBezTo>
                <a:cubicBezTo>
                  <a:pt x="4229100" y="8966200"/>
                  <a:pt x="5613400" y="8191500"/>
                  <a:pt x="5613400" y="6388100"/>
                </a:cubicBezTo>
                <a:cubicBezTo>
                  <a:pt x="5613400" y="5168900"/>
                  <a:pt x="4876800" y="4457700"/>
                  <a:pt x="3771900" y="4279900"/>
                </a:cubicBezTo>
                <a:lnTo>
                  <a:pt x="3771900" y="4254500"/>
                </a:lnTo>
                <a:cubicBezTo>
                  <a:pt x="4622800" y="3975100"/>
                  <a:pt x="5295900" y="3314700"/>
                  <a:pt x="5295900" y="2197100"/>
                </a:cubicBezTo>
                <a:cubicBezTo>
                  <a:pt x="5295900" y="965200"/>
                  <a:pt x="4559300" y="0"/>
                  <a:pt x="2438400" y="0"/>
                </a:cubicBezTo>
                <a:cubicBezTo>
                  <a:pt x="1612900" y="0"/>
                  <a:pt x="495300" y="38100"/>
                  <a:pt x="0" y="50800"/>
                </a:cubicBezTo>
                <a:close/>
                <a:moveTo>
                  <a:pt x="2514600" y="4876800"/>
                </a:moveTo>
                <a:cubicBezTo>
                  <a:pt x="3797300" y="4876800"/>
                  <a:pt x="4533900" y="5382618"/>
                  <a:pt x="4533900" y="6318647"/>
                </a:cubicBezTo>
                <a:cubicBezTo>
                  <a:pt x="4533900" y="7406283"/>
                  <a:pt x="3759200" y="7937500"/>
                  <a:pt x="2451100" y="7937500"/>
                </a:cubicBezTo>
                <a:cubicBezTo>
                  <a:pt x="1943100" y="7937500"/>
                  <a:pt x="1371600" y="7937500"/>
                  <a:pt x="1079500" y="7899400"/>
                </a:cubicBezTo>
                <a:lnTo>
                  <a:pt x="1079500" y="4876800"/>
                </a:lnTo>
                <a:close/>
                <a:moveTo>
                  <a:pt x="2413000" y="1041400"/>
                </a:moveTo>
                <a:cubicBezTo>
                  <a:pt x="3594100" y="1041400"/>
                  <a:pt x="4216400" y="1532335"/>
                  <a:pt x="4216400" y="2451299"/>
                </a:cubicBezTo>
                <a:cubicBezTo>
                  <a:pt x="4216400" y="3408165"/>
                  <a:pt x="3441700" y="3924300"/>
                  <a:pt x="2501900" y="3924300"/>
                </a:cubicBezTo>
                <a:lnTo>
                  <a:pt x="1079500" y="3924300"/>
                </a:lnTo>
                <a:lnTo>
                  <a:pt x="1079500" y="1041400"/>
                </a:lnTo>
                <a:cubicBezTo>
                  <a:pt x="1397000" y="1041400"/>
                  <a:pt x="1943100" y="1041400"/>
                  <a:pt x="2413000" y="1041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8" name="Freeform 36058"/>
          <p:cNvSpPr/>
          <p:nvPr/>
        </p:nvSpPr>
        <p:spPr>
          <a:xfrm rot="0" flipH="0" flipV="0">
            <a:off x="2422022" y="308178"/>
            <a:ext cx="97790" cy="124460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9" name="Freeform 36059"/>
          <p:cNvSpPr/>
          <p:nvPr/>
        </p:nvSpPr>
        <p:spPr>
          <a:xfrm rot="0" flipH="0" flipV="0">
            <a:off x="2555176" y="308000"/>
            <a:ext cx="78587" cy="124637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0" name="Freeform 36060"/>
          <p:cNvSpPr/>
          <p:nvPr/>
        </p:nvSpPr>
        <p:spPr>
          <a:xfrm rot="0" flipH="0" flipV="0">
            <a:off x="2648166" y="306400"/>
            <a:ext cx="126949" cy="1280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1" name="Freeform 36061"/>
          <p:cNvSpPr/>
          <p:nvPr/>
        </p:nvSpPr>
        <p:spPr>
          <a:xfrm rot="0" flipH="0" flipV="0">
            <a:off x="2800700" y="308178"/>
            <a:ext cx="69342" cy="124460"/>
          </a:xfrm>
          <a:custGeom>
            <a:pathLst>
              <a:path w="49530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016000"/>
                </a:lnTo>
                <a:lnTo>
                  <a:pt x="4953000" y="1016000"/>
                </a:lnTo>
                <a:lnTo>
                  <a:pt x="495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2" name="Freeform 36062"/>
          <p:cNvSpPr/>
          <p:nvPr/>
        </p:nvSpPr>
        <p:spPr>
          <a:xfrm rot="0" flipH="0" flipV="0">
            <a:off x="2888515" y="308000"/>
            <a:ext cx="78587" cy="124637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3" name="Freeform 36063"/>
          <p:cNvSpPr/>
          <p:nvPr/>
        </p:nvSpPr>
        <p:spPr>
          <a:xfrm rot="0" flipH="0" flipV="0">
            <a:off x="2965503" y="307467"/>
            <a:ext cx="120015" cy="125171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4" name="Freeform 36064"/>
          <p:cNvSpPr/>
          <p:nvPr/>
        </p:nvSpPr>
        <p:spPr>
          <a:xfrm rot="0" flipH="0" flipV="0">
            <a:off x="3104880" y="308178"/>
            <a:ext cx="121259" cy="124460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5" name="Freeform 36065"/>
          <p:cNvSpPr/>
          <p:nvPr/>
        </p:nvSpPr>
        <p:spPr>
          <a:xfrm rot="0" flipH="0" flipV="0">
            <a:off x="3261504" y="308178"/>
            <a:ext cx="121259" cy="124460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6" name="Freeform 36066"/>
          <p:cNvSpPr/>
          <p:nvPr/>
        </p:nvSpPr>
        <p:spPr>
          <a:xfrm rot="0" flipH="0" flipV="0">
            <a:off x="3418128" y="308178"/>
            <a:ext cx="72009" cy="124460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7" name="Freeform 36067"/>
          <p:cNvSpPr/>
          <p:nvPr/>
        </p:nvSpPr>
        <p:spPr>
          <a:xfrm rot="0" flipH="0" flipV="0">
            <a:off x="3555728" y="308178"/>
            <a:ext cx="93878" cy="124460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8" name="Freeform 36068"/>
          <p:cNvSpPr/>
          <p:nvPr/>
        </p:nvSpPr>
        <p:spPr>
          <a:xfrm rot="0" flipH="0" flipV="0">
            <a:off x="3652807" y="306400"/>
            <a:ext cx="126949" cy="1280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9" name="Freeform 36069"/>
          <p:cNvSpPr/>
          <p:nvPr/>
        </p:nvSpPr>
        <p:spPr>
          <a:xfrm rot="0" flipH="0" flipV="0">
            <a:off x="3805341" y="308178"/>
            <a:ext cx="121259" cy="124460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0" name="Freeform 36070"/>
          <p:cNvSpPr/>
          <p:nvPr/>
        </p:nvSpPr>
        <p:spPr>
          <a:xfrm rot="0" flipH="0" flipV="0">
            <a:off x="3961965" y="308178"/>
            <a:ext cx="97790" cy="124460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1" name="Freeform 36071"/>
          <p:cNvSpPr/>
          <p:nvPr/>
        </p:nvSpPr>
        <p:spPr>
          <a:xfrm rot="0" flipH="0" flipV="0">
            <a:off x="4079118" y="307467"/>
            <a:ext cx="120015" cy="125171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2" name="Freeform 36072"/>
          <p:cNvSpPr/>
          <p:nvPr/>
        </p:nvSpPr>
        <p:spPr>
          <a:xfrm rot="0" flipH="0" flipV="0">
            <a:off x="4218495" y="308178"/>
            <a:ext cx="98679" cy="124460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3" name="Freeform 36073"/>
          <p:cNvSpPr/>
          <p:nvPr/>
        </p:nvSpPr>
        <p:spPr>
          <a:xfrm rot="0" flipH="0" flipV="0">
            <a:off x="4352538" y="308178"/>
            <a:ext cx="104013" cy="124460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4" name="Freeform 36074"/>
          <p:cNvSpPr/>
          <p:nvPr/>
        </p:nvSpPr>
        <p:spPr>
          <a:xfrm rot="0" flipH="0" flipV="0">
            <a:off x="4477692" y="308000"/>
            <a:ext cx="87655" cy="124637"/>
          </a:xfrm>
          <a:custGeom>
            <a:pathLst>
              <a:path w="6261100" h="8902700">
                <a:moveTo>
                  <a:pt x="5181600" y="8902700"/>
                </a:moveTo>
                <a:lnTo>
                  <a:pt x="6261100" y="8902700"/>
                </a:lnTo>
                <a:lnTo>
                  <a:pt x="6261100" y="0"/>
                </a:lnTo>
                <a:cubicBezTo>
                  <a:pt x="5740400" y="0"/>
                  <a:pt x="4775200" y="0"/>
                  <a:pt x="4178300" y="0"/>
                </a:cubicBezTo>
                <a:cubicBezTo>
                  <a:pt x="1778000" y="0"/>
                  <a:pt x="711200" y="1339850"/>
                  <a:pt x="711200" y="2932708"/>
                </a:cubicBezTo>
                <a:cubicBezTo>
                  <a:pt x="711200" y="4196755"/>
                  <a:pt x="1549400" y="5043686"/>
                  <a:pt x="2463800" y="5410200"/>
                </a:cubicBezTo>
                <a:lnTo>
                  <a:pt x="0" y="8902700"/>
                </a:lnTo>
                <a:lnTo>
                  <a:pt x="1219200" y="8902700"/>
                </a:lnTo>
                <a:lnTo>
                  <a:pt x="3517900" y="5600700"/>
                </a:lnTo>
                <a:lnTo>
                  <a:pt x="5181600" y="5600700"/>
                </a:lnTo>
                <a:close/>
                <a:moveTo>
                  <a:pt x="3390900" y="4584700"/>
                </a:moveTo>
                <a:cubicBezTo>
                  <a:pt x="2616200" y="4458693"/>
                  <a:pt x="1854200" y="3802857"/>
                  <a:pt x="1854200" y="2869605"/>
                </a:cubicBezTo>
                <a:cubicBezTo>
                  <a:pt x="1854200" y="1823046"/>
                  <a:pt x="2590800" y="1016000"/>
                  <a:pt x="3975100" y="1016000"/>
                </a:cubicBezTo>
                <a:cubicBezTo>
                  <a:pt x="4356100" y="1016000"/>
                  <a:pt x="4889500" y="1016000"/>
                  <a:pt x="5181600" y="1016000"/>
                </a:cubicBezTo>
                <a:lnTo>
                  <a:pt x="5181600" y="4584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5" name="Freeform 36075"/>
          <p:cNvSpPr/>
          <p:nvPr/>
        </p:nvSpPr>
        <p:spPr>
          <a:xfrm rot="0" flipH="0" flipV="0">
            <a:off x="4600711" y="308178"/>
            <a:ext cx="121259" cy="124460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6" name="Freeform 36076"/>
          <p:cNvSpPr/>
          <p:nvPr/>
        </p:nvSpPr>
        <p:spPr>
          <a:xfrm rot="0" flipH="0" flipV="0">
            <a:off x="4794673" y="308178"/>
            <a:ext cx="98679" cy="124460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7" name="Freeform 36077"/>
          <p:cNvSpPr/>
          <p:nvPr/>
        </p:nvSpPr>
        <p:spPr>
          <a:xfrm rot="0" flipH="0" flipV="0">
            <a:off x="4928717" y="308178"/>
            <a:ext cx="72009" cy="124460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8" name="Freeform 36078"/>
          <p:cNvSpPr/>
          <p:nvPr/>
        </p:nvSpPr>
        <p:spPr>
          <a:xfrm rot="0" flipH="0" flipV="0">
            <a:off x="5019200" y="306400"/>
            <a:ext cx="126949" cy="1280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9" name="Freeform 36079"/>
          <p:cNvSpPr/>
          <p:nvPr/>
        </p:nvSpPr>
        <p:spPr>
          <a:xfrm rot="0" flipH="0" flipV="0">
            <a:off x="5171734" y="308178"/>
            <a:ext cx="77698" cy="125171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0" name="Freeform 36080"/>
          <p:cNvSpPr/>
          <p:nvPr/>
        </p:nvSpPr>
        <p:spPr>
          <a:xfrm rot="0" flipH="0" flipV="0">
            <a:off x="5263461" y="308178"/>
            <a:ext cx="110947" cy="124460"/>
          </a:xfrm>
          <a:custGeom>
            <a:pathLst>
              <a:path w="7924800" h="8890000">
                <a:moveTo>
                  <a:pt x="7810500" y="0"/>
                </a:moveTo>
                <a:lnTo>
                  <a:pt x="6527800" y="0"/>
                </a:lnTo>
                <a:lnTo>
                  <a:pt x="3987800" y="3556000"/>
                </a:lnTo>
                <a:lnTo>
                  <a:pt x="1409700" y="0"/>
                </a:lnTo>
                <a:lnTo>
                  <a:pt x="139700" y="0"/>
                </a:lnTo>
                <a:lnTo>
                  <a:pt x="3263900" y="4368800"/>
                </a:lnTo>
                <a:lnTo>
                  <a:pt x="0" y="8890000"/>
                </a:lnTo>
                <a:lnTo>
                  <a:pt x="1270000" y="8890000"/>
                </a:lnTo>
                <a:lnTo>
                  <a:pt x="3949700" y="5194300"/>
                </a:lnTo>
                <a:lnTo>
                  <a:pt x="6642100" y="8890000"/>
                </a:lnTo>
                <a:lnTo>
                  <a:pt x="7924800" y="8890000"/>
                </a:lnTo>
                <a:lnTo>
                  <a:pt x="4660900" y="43688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1" name="Freeform 36081"/>
          <p:cNvSpPr/>
          <p:nvPr/>
        </p:nvSpPr>
        <p:spPr>
          <a:xfrm rot="0" flipH="0" flipV="0">
            <a:off x="5377609" y="306400"/>
            <a:ext cx="126949" cy="1280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2" name="Freeform 36082"/>
          <p:cNvSpPr/>
          <p:nvPr/>
        </p:nvSpPr>
        <p:spPr>
          <a:xfrm rot="0" flipH="0" flipV="0">
            <a:off x="5508470" y="308178"/>
            <a:ext cx="125171" cy="147574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3" name="Freeform 36083"/>
          <p:cNvSpPr/>
          <p:nvPr/>
        </p:nvSpPr>
        <p:spPr>
          <a:xfrm rot="0" flipH="0" flipV="0">
            <a:off x="5655670" y="308178"/>
            <a:ext cx="104013" cy="124460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4" name="Freeform 36084"/>
          <p:cNvSpPr/>
          <p:nvPr/>
        </p:nvSpPr>
        <p:spPr>
          <a:xfrm rot="0" flipH="0" flipV="0">
            <a:off x="5795047" y="308178"/>
            <a:ext cx="121259" cy="124460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5" name="Freeform 36085"/>
          <p:cNvSpPr/>
          <p:nvPr/>
        </p:nvSpPr>
        <p:spPr>
          <a:xfrm rot="0" flipH="0" flipV="0">
            <a:off x="5941893" y="306400"/>
            <a:ext cx="126949" cy="1280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6" name="Freeform 36086"/>
          <p:cNvSpPr/>
          <p:nvPr/>
        </p:nvSpPr>
        <p:spPr>
          <a:xfrm rot="0" flipH="0" flipV="0">
            <a:off x="6120208" y="306400"/>
            <a:ext cx="83210" cy="128016"/>
          </a:xfrm>
          <a:custGeom>
            <a:pathLst>
              <a:path w="5943600" h="9144000">
                <a:moveTo>
                  <a:pt x="2908300" y="9144000"/>
                </a:moveTo>
                <a:cubicBezTo>
                  <a:pt x="4533900" y="9144000"/>
                  <a:pt x="5943600" y="8166100"/>
                  <a:pt x="5943600" y="6527800"/>
                </a:cubicBezTo>
                <a:cubicBezTo>
                  <a:pt x="5943600" y="5511800"/>
                  <a:pt x="5397500" y="4635500"/>
                  <a:pt x="4318000" y="4432300"/>
                </a:cubicBezTo>
                <a:lnTo>
                  <a:pt x="4318000" y="4394200"/>
                </a:lnTo>
                <a:cubicBezTo>
                  <a:pt x="5181600" y="3949700"/>
                  <a:pt x="5600700" y="3111500"/>
                  <a:pt x="5600700" y="2362200"/>
                </a:cubicBezTo>
                <a:cubicBezTo>
                  <a:pt x="5600700" y="850900"/>
                  <a:pt x="4559300" y="0"/>
                  <a:pt x="3022600" y="0"/>
                </a:cubicBezTo>
                <a:cubicBezTo>
                  <a:pt x="1866900" y="0"/>
                  <a:pt x="850900" y="520700"/>
                  <a:pt x="254000" y="1295400"/>
                </a:cubicBezTo>
                <a:lnTo>
                  <a:pt x="889000" y="2006600"/>
                </a:lnTo>
                <a:cubicBezTo>
                  <a:pt x="1422400" y="1371600"/>
                  <a:pt x="2032000" y="1016000"/>
                  <a:pt x="2908300" y="1016000"/>
                </a:cubicBezTo>
                <a:cubicBezTo>
                  <a:pt x="3822700" y="1016000"/>
                  <a:pt x="4521200" y="1498600"/>
                  <a:pt x="4521200" y="2463800"/>
                </a:cubicBezTo>
                <a:cubicBezTo>
                  <a:pt x="4521200" y="3352800"/>
                  <a:pt x="3797300" y="3962400"/>
                  <a:pt x="3048000" y="3962400"/>
                </a:cubicBezTo>
                <a:lnTo>
                  <a:pt x="2095500" y="3962400"/>
                </a:lnTo>
                <a:lnTo>
                  <a:pt x="2095500" y="4978400"/>
                </a:lnTo>
                <a:lnTo>
                  <a:pt x="3124200" y="4978400"/>
                </a:lnTo>
                <a:cubicBezTo>
                  <a:pt x="4229100" y="4978400"/>
                  <a:pt x="4864100" y="5549900"/>
                  <a:pt x="4864100" y="6426200"/>
                </a:cubicBezTo>
                <a:cubicBezTo>
                  <a:pt x="4864100" y="7531100"/>
                  <a:pt x="4000500" y="8128000"/>
                  <a:pt x="2844800" y="8128000"/>
                </a:cubicBezTo>
                <a:cubicBezTo>
                  <a:pt x="2120900" y="8128000"/>
                  <a:pt x="1168400" y="7696200"/>
                  <a:pt x="596900" y="7023100"/>
                </a:cubicBezTo>
                <a:lnTo>
                  <a:pt x="0" y="7747000"/>
                </a:lnTo>
                <a:cubicBezTo>
                  <a:pt x="469900" y="8458200"/>
                  <a:pt x="1549400" y="9144000"/>
                  <a:pt x="2908300" y="9144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7" name="Freeform 36087"/>
          <p:cNvSpPr/>
          <p:nvPr/>
        </p:nvSpPr>
        <p:spPr>
          <a:xfrm rot="0" flipH="0" flipV="0">
            <a:off x="6216558" y="307467"/>
            <a:ext cx="120015" cy="125171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8" name="Freeform 36088"/>
          <p:cNvSpPr/>
          <p:nvPr/>
        </p:nvSpPr>
        <p:spPr>
          <a:xfrm rot="0" flipH="0" flipV="0">
            <a:off x="6355936" y="308000"/>
            <a:ext cx="78587" cy="124637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9" name="Freeform 36089"/>
          <p:cNvSpPr/>
          <p:nvPr/>
        </p:nvSpPr>
        <p:spPr>
          <a:xfrm rot="0" flipH="0" flipV="0">
            <a:off x="6460108" y="308178"/>
            <a:ext cx="72009" cy="124460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0" name="Freeform 36090"/>
          <p:cNvSpPr/>
          <p:nvPr/>
        </p:nvSpPr>
        <p:spPr>
          <a:xfrm rot="0" flipH="0" flipV="0">
            <a:off x="6560370" y="308178"/>
            <a:ext cx="69342" cy="124460"/>
          </a:xfrm>
          <a:custGeom>
            <a:pathLst>
              <a:path w="49530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016000"/>
                </a:lnTo>
                <a:lnTo>
                  <a:pt x="4953000" y="1016000"/>
                </a:lnTo>
                <a:lnTo>
                  <a:pt x="495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1" name="Freeform 36091"/>
          <p:cNvSpPr/>
          <p:nvPr/>
        </p:nvSpPr>
        <p:spPr>
          <a:xfrm rot="0" flipH="0" flipV="0">
            <a:off x="6648186" y="308178"/>
            <a:ext cx="104013" cy="124460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2" name="Freeform 36092"/>
          <p:cNvSpPr/>
          <p:nvPr/>
        </p:nvSpPr>
        <p:spPr>
          <a:xfrm rot="0" flipH="0" flipV="0">
            <a:off x="6777784" y="306400"/>
            <a:ext cx="102412" cy="1280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3" name="Freeform 36093"/>
          <p:cNvSpPr/>
          <p:nvPr/>
        </p:nvSpPr>
        <p:spPr>
          <a:xfrm rot="0" flipH="0" flipV="0">
            <a:off x="6885336" y="308178"/>
            <a:ext cx="102235" cy="124460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4" name="Freeform 36094"/>
          <p:cNvSpPr/>
          <p:nvPr/>
        </p:nvSpPr>
        <p:spPr>
          <a:xfrm rot="0" flipH="0" flipV="0">
            <a:off x="7006044" y="308000"/>
            <a:ext cx="78587" cy="124637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5" name="Freeform 36095"/>
          <p:cNvSpPr/>
          <p:nvPr/>
        </p:nvSpPr>
        <p:spPr>
          <a:xfrm rot="0" flipH="0" flipV="0">
            <a:off x="7110217" y="308178"/>
            <a:ext cx="104013" cy="124460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6" name="Freeform 36096"/>
          <p:cNvSpPr/>
          <p:nvPr/>
        </p:nvSpPr>
        <p:spPr>
          <a:xfrm rot="0" flipH="0" flipV="0">
            <a:off x="7249594" y="308000"/>
            <a:ext cx="78587" cy="124637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7" name="Freeform 36097"/>
          <p:cNvSpPr/>
          <p:nvPr/>
        </p:nvSpPr>
        <p:spPr>
          <a:xfrm rot="0" flipH="0" flipV="0">
            <a:off x="7342583" y="306400"/>
            <a:ext cx="126949" cy="1280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8" name="Freeform 36098"/>
          <p:cNvSpPr/>
          <p:nvPr/>
        </p:nvSpPr>
        <p:spPr>
          <a:xfrm rot="0" flipH="0" flipV="0">
            <a:off x="7495118" y="307645"/>
            <a:ext cx="78587" cy="125526"/>
          </a:xfrm>
          <a:custGeom>
            <a:pathLst>
              <a:path w="5613400" h="8966200">
                <a:moveTo>
                  <a:pt x="0" y="8915400"/>
                </a:moveTo>
                <a:cubicBezTo>
                  <a:pt x="520700" y="8940800"/>
                  <a:pt x="1600200" y="8966200"/>
                  <a:pt x="2387600" y="8966200"/>
                </a:cubicBezTo>
                <a:cubicBezTo>
                  <a:pt x="4229100" y="8966200"/>
                  <a:pt x="5613400" y="8191500"/>
                  <a:pt x="5613400" y="6388100"/>
                </a:cubicBezTo>
                <a:cubicBezTo>
                  <a:pt x="5613400" y="5168900"/>
                  <a:pt x="4876800" y="4457700"/>
                  <a:pt x="3771900" y="4279900"/>
                </a:cubicBezTo>
                <a:lnTo>
                  <a:pt x="3771900" y="4254500"/>
                </a:lnTo>
                <a:cubicBezTo>
                  <a:pt x="4622800" y="3975100"/>
                  <a:pt x="5295900" y="3314700"/>
                  <a:pt x="5295900" y="2197100"/>
                </a:cubicBezTo>
                <a:cubicBezTo>
                  <a:pt x="5295900" y="965200"/>
                  <a:pt x="4559300" y="0"/>
                  <a:pt x="2438400" y="0"/>
                </a:cubicBezTo>
                <a:cubicBezTo>
                  <a:pt x="1612900" y="0"/>
                  <a:pt x="495300" y="38100"/>
                  <a:pt x="0" y="50800"/>
                </a:cubicBezTo>
                <a:close/>
                <a:moveTo>
                  <a:pt x="2514600" y="4876800"/>
                </a:moveTo>
                <a:cubicBezTo>
                  <a:pt x="3797300" y="4876800"/>
                  <a:pt x="4533900" y="5382618"/>
                  <a:pt x="4533900" y="6318647"/>
                </a:cubicBezTo>
                <a:cubicBezTo>
                  <a:pt x="4533900" y="7406283"/>
                  <a:pt x="3759200" y="7937500"/>
                  <a:pt x="2451100" y="7937500"/>
                </a:cubicBezTo>
                <a:cubicBezTo>
                  <a:pt x="1943100" y="7937500"/>
                  <a:pt x="1371600" y="7937500"/>
                  <a:pt x="1079500" y="7899400"/>
                </a:cubicBezTo>
                <a:lnTo>
                  <a:pt x="1079500" y="4876800"/>
                </a:lnTo>
                <a:close/>
                <a:moveTo>
                  <a:pt x="2413000" y="1041400"/>
                </a:moveTo>
                <a:cubicBezTo>
                  <a:pt x="3594100" y="1041400"/>
                  <a:pt x="4216400" y="1532335"/>
                  <a:pt x="4216400" y="2451299"/>
                </a:cubicBezTo>
                <a:cubicBezTo>
                  <a:pt x="4216400" y="3408165"/>
                  <a:pt x="3441700" y="3924300"/>
                  <a:pt x="2501900" y="3924300"/>
                </a:cubicBezTo>
                <a:lnTo>
                  <a:pt x="1079500" y="3924300"/>
                </a:lnTo>
                <a:lnTo>
                  <a:pt x="1079500" y="1041400"/>
                </a:lnTo>
                <a:cubicBezTo>
                  <a:pt x="1397000" y="1041400"/>
                  <a:pt x="1943100" y="1041400"/>
                  <a:pt x="2413000" y="1041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9" name="Freeform 36099"/>
          <p:cNvSpPr/>
          <p:nvPr/>
        </p:nvSpPr>
        <p:spPr>
          <a:xfrm rot="0" flipH="0" flipV="0">
            <a:off x="7586845" y="307467"/>
            <a:ext cx="120015" cy="125171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0" name="Freeform 36100"/>
          <p:cNvSpPr/>
          <p:nvPr/>
        </p:nvSpPr>
        <p:spPr>
          <a:xfrm rot="0" flipH="0" flipV="0">
            <a:off x="7697259" y="308178"/>
            <a:ext cx="102235" cy="124460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1" name="Freeform 36101"/>
          <p:cNvSpPr/>
          <p:nvPr/>
        </p:nvSpPr>
        <p:spPr>
          <a:xfrm rot="0" flipH="0" flipV="0">
            <a:off x="7817968" y="308178"/>
            <a:ext cx="79476" cy="124637"/>
          </a:xfrm>
          <a:custGeom>
            <a:pathLst>
              <a:path w="5676900" h="8902700">
                <a:moveTo>
                  <a:pt x="2247900" y="4267200"/>
                </a:moveTo>
                <a:cubicBezTo>
                  <a:pt x="3683000" y="4267200"/>
                  <a:pt x="4533900" y="4859933"/>
                  <a:pt x="4533900" y="6007497"/>
                </a:cubicBezTo>
                <a:cubicBezTo>
                  <a:pt x="4533900" y="7281268"/>
                  <a:pt x="3670300" y="7886700"/>
                  <a:pt x="2209800" y="7886700"/>
                </a:cubicBezTo>
                <a:cubicBezTo>
                  <a:pt x="1803400" y="7886700"/>
                  <a:pt x="1422400" y="7886700"/>
                  <a:pt x="1079500" y="7886700"/>
                </a:cubicBezTo>
                <a:lnTo>
                  <a:pt x="1079500" y="4330700"/>
                </a:lnTo>
                <a:cubicBezTo>
                  <a:pt x="1524000" y="4267200"/>
                  <a:pt x="1955800" y="4267200"/>
                  <a:pt x="22479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320800" y="8902700"/>
                  <a:pt x="2082800" y="8902700"/>
                </a:cubicBezTo>
                <a:cubicBezTo>
                  <a:pt x="4356100" y="8902700"/>
                  <a:pt x="5676900" y="7840663"/>
                  <a:pt x="5676900" y="5982097"/>
                </a:cubicBezTo>
                <a:cubicBezTo>
                  <a:pt x="5676900" y="4313238"/>
                  <a:pt x="4622800" y="3251200"/>
                  <a:pt x="2324100" y="3251200"/>
                </a:cubicBezTo>
                <a:cubicBezTo>
                  <a:pt x="20320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2" name="Freeform 36102"/>
          <p:cNvSpPr/>
          <p:nvPr/>
        </p:nvSpPr>
        <p:spPr>
          <a:xfrm rot="0" flipH="0" flipV="0">
            <a:off x="7910779" y="306400"/>
            <a:ext cx="102412" cy="1280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3" name="Freeform 36103"/>
          <p:cNvSpPr/>
          <p:nvPr/>
        </p:nvSpPr>
        <p:spPr>
          <a:xfrm rot="0" flipH="0" flipV="0">
            <a:off x="8020997" y="308000"/>
            <a:ext cx="87655" cy="124637"/>
          </a:xfrm>
          <a:custGeom>
            <a:pathLst>
              <a:path w="6261100" h="8902700">
                <a:moveTo>
                  <a:pt x="5181600" y="8902700"/>
                </a:moveTo>
                <a:lnTo>
                  <a:pt x="6261100" y="8902700"/>
                </a:lnTo>
                <a:lnTo>
                  <a:pt x="6261100" y="0"/>
                </a:lnTo>
                <a:cubicBezTo>
                  <a:pt x="5740400" y="0"/>
                  <a:pt x="4775200" y="0"/>
                  <a:pt x="4178300" y="0"/>
                </a:cubicBezTo>
                <a:cubicBezTo>
                  <a:pt x="1778000" y="0"/>
                  <a:pt x="711200" y="1339850"/>
                  <a:pt x="711200" y="2932708"/>
                </a:cubicBezTo>
                <a:cubicBezTo>
                  <a:pt x="711200" y="4196755"/>
                  <a:pt x="1549400" y="5043686"/>
                  <a:pt x="2463800" y="5410200"/>
                </a:cubicBezTo>
                <a:lnTo>
                  <a:pt x="0" y="8902700"/>
                </a:lnTo>
                <a:lnTo>
                  <a:pt x="1219200" y="8902700"/>
                </a:lnTo>
                <a:lnTo>
                  <a:pt x="3517900" y="5600700"/>
                </a:lnTo>
                <a:lnTo>
                  <a:pt x="5181600" y="5600700"/>
                </a:lnTo>
                <a:close/>
                <a:moveTo>
                  <a:pt x="3390900" y="4584700"/>
                </a:moveTo>
                <a:cubicBezTo>
                  <a:pt x="2616200" y="4458693"/>
                  <a:pt x="1854200" y="3802857"/>
                  <a:pt x="1854200" y="2869605"/>
                </a:cubicBezTo>
                <a:cubicBezTo>
                  <a:pt x="1854200" y="1823046"/>
                  <a:pt x="2590800" y="1016000"/>
                  <a:pt x="3975100" y="1016000"/>
                </a:cubicBezTo>
                <a:cubicBezTo>
                  <a:pt x="4356100" y="1016000"/>
                  <a:pt x="4889500" y="1016000"/>
                  <a:pt x="5181600" y="1016000"/>
                </a:cubicBezTo>
                <a:lnTo>
                  <a:pt x="5181600" y="4584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4" name="Freeform 36104"/>
          <p:cNvSpPr/>
          <p:nvPr/>
        </p:nvSpPr>
        <p:spPr>
          <a:xfrm rot="0" flipH="0" flipV="0">
            <a:off x="1836971" y="587573"/>
            <a:ext cx="98679" cy="124460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5" name="Freeform 36105"/>
          <p:cNvSpPr/>
          <p:nvPr/>
        </p:nvSpPr>
        <p:spPr>
          <a:xfrm rot="0" flipH="0" flipV="0">
            <a:off x="1954834" y="586862"/>
            <a:ext cx="120015" cy="125171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6" name="Freeform 36106"/>
          <p:cNvSpPr/>
          <p:nvPr/>
        </p:nvSpPr>
        <p:spPr>
          <a:xfrm rot="0" flipH="0" flipV="0">
            <a:off x="2121593" y="585795"/>
            <a:ext cx="102412" cy="1280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7" name="Freeform 36107"/>
          <p:cNvSpPr/>
          <p:nvPr/>
        </p:nvSpPr>
        <p:spPr>
          <a:xfrm rot="0" flipH="0" flipV="0">
            <a:off x="2228095" y="586862"/>
            <a:ext cx="120015" cy="125171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8" name="Freeform 36108"/>
          <p:cNvSpPr/>
          <p:nvPr/>
        </p:nvSpPr>
        <p:spPr>
          <a:xfrm rot="0" flipH="0" flipV="0">
            <a:off x="2367295" y="559125"/>
            <a:ext cx="104013" cy="152908"/>
          </a:xfrm>
          <a:custGeom>
            <a:pathLst>
              <a:path w="7429500" h="10922000">
                <a:moveTo>
                  <a:pt x="952500" y="10922000"/>
                </a:moveTo>
                <a:lnTo>
                  <a:pt x="6350000" y="3810000"/>
                </a:lnTo>
                <a:lnTo>
                  <a:pt x="6350000" y="10922000"/>
                </a:lnTo>
                <a:lnTo>
                  <a:pt x="7429500" y="10922000"/>
                </a:lnTo>
                <a:lnTo>
                  <a:pt x="7429500" y="2032000"/>
                </a:lnTo>
                <a:lnTo>
                  <a:pt x="6477000" y="2032000"/>
                </a:lnTo>
                <a:lnTo>
                  <a:pt x="1079500" y="9144000"/>
                </a:lnTo>
                <a:lnTo>
                  <a:pt x="1079500" y="2032000"/>
                </a:lnTo>
                <a:lnTo>
                  <a:pt x="0" y="2032000"/>
                </a:lnTo>
                <a:lnTo>
                  <a:pt x="0" y="10922000"/>
                </a:lnTo>
                <a:close/>
                <a:moveTo>
                  <a:pt x="1422400" y="0"/>
                </a:moveTo>
                <a:cubicBezTo>
                  <a:pt x="1574800" y="927100"/>
                  <a:pt x="2463800" y="1587500"/>
                  <a:pt x="3797300" y="1587500"/>
                </a:cubicBezTo>
                <a:cubicBezTo>
                  <a:pt x="5016500" y="1587500"/>
                  <a:pt x="6007100" y="952500"/>
                  <a:pt x="6121400" y="0"/>
                </a:cubicBezTo>
                <a:lnTo>
                  <a:pt x="5105400" y="0"/>
                </a:lnTo>
                <a:cubicBezTo>
                  <a:pt x="4978400" y="558800"/>
                  <a:pt x="4457700" y="825500"/>
                  <a:pt x="3797300" y="825500"/>
                </a:cubicBezTo>
                <a:cubicBezTo>
                  <a:pt x="3073400" y="825500"/>
                  <a:pt x="2628900" y="520700"/>
                  <a:pt x="2438400" y="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9" name="Freeform 36109"/>
          <p:cNvSpPr/>
          <p:nvPr/>
        </p:nvSpPr>
        <p:spPr>
          <a:xfrm rot="0" flipH="0" flipV="0">
            <a:off x="2489603" y="587573"/>
            <a:ext cx="102235" cy="124460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0" name="Freeform 36110"/>
          <p:cNvSpPr/>
          <p:nvPr/>
        </p:nvSpPr>
        <p:spPr>
          <a:xfrm rot="0" flipH="0" flipV="0">
            <a:off x="2610134" y="587573"/>
            <a:ext cx="72009" cy="124460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1" name="Freeform 36111"/>
          <p:cNvSpPr/>
          <p:nvPr/>
        </p:nvSpPr>
        <p:spPr>
          <a:xfrm rot="0" flipH="0" flipV="0">
            <a:off x="2747556" y="587573"/>
            <a:ext cx="139573" cy="124460"/>
          </a:xfrm>
          <a:custGeom>
            <a:pathLst>
              <a:path w="9969500" h="8890000">
                <a:moveTo>
                  <a:pt x="0" y="8890000"/>
                </a:moveTo>
                <a:lnTo>
                  <a:pt x="9969500" y="8890000"/>
                </a:lnTo>
                <a:lnTo>
                  <a:pt x="9969500" y="0"/>
                </a:lnTo>
                <a:lnTo>
                  <a:pt x="8890000" y="0"/>
                </a:lnTo>
                <a:lnTo>
                  <a:pt x="8890000" y="7874000"/>
                </a:lnTo>
                <a:lnTo>
                  <a:pt x="5524500" y="7874000"/>
                </a:lnTo>
                <a:lnTo>
                  <a:pt x="5524500" y="0"/>
                </a:lnTo>
                <a:lnTo>
                  <a:pt x="4445000" y="0"/>
                </a:lnTo>
                <a:lnTo>
                  <a:pt x="4445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2" name="Freeform 36112"/>
          <p:cNvSpPr/>
          <p:nvPr/>
        </p:nvSpPr>
        <p:spPr>
          <a:xfrm rot="0" flipH="0" flipV="0">
            <a:off x="2922315" y="587573"/>
            <a:ext cx="93878" cy="124460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3" name="Freeform 36113"/>
          <p:cNvSpPr/>
          <p:nvPr/>
        </p:nvSpPr>
        <p:spPr>
          <a:xfrm rot="0" flipH="0" flipV="0">
            <a:off x="3019394" y="585795"/>
            <a:ext cx="126949" cy="1280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4" name="Freeform 36114"/>
          <p:cNvSpPr/>
          <p:nvPr/>
        </p:nvSpPr>
        <p:spPr>
          <a:xfrm rot="0" flipH="0" flipV="0">
            <a:off x="3153100" y="587573"/>
            <a:ext cx="105968" cy="126949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5" name="Freeform 36115"/>
          <p:cNvSpPr/>
          <p:nvPr/>
        </p:nvSpPr>
        <p:spPr>
          <a:xfrm rot="0" flipH="0" flipV="0">
            <a:off x="3294629" y="587573"/>
            <a:ext cx="112903" cy="124637"/>
          </a:xfrm>
          <a:custGeom>
            <a:pathLst>
              <a:path w="8064500" h="8902700">
                <a:moveTo>
                  <a:pt x="6985000" y="8890000"/>
                </a:moveTo>
                <a:lnTo>
                  <a:pt x="8064500" y="8890000"/>
                </a:lnTo>
                <a:lnTo>
                  <a:pt x="8064500" y="0"/>
                </a:lnTo>
                <a:lnTo>
                  <a:pt x="6985000" y="0"/>
                </a:lnTo>
                <a:close/>
                <a:moveTo>
                  <a:pt x="2184400" y="4267200"/>
                </a:moveTo>
                <a:cubicBezTo>
                  <a:pt x="3619500" y="4267200"/>
                  <a:pt x="4406900" y="4887318"/>
                  <a:pt x="4406900" y="6013649"/>
                </a:cubicBezTo>
                <a:cubicBezTo>
                  <a:pt x="4406900" y="7266583"/>
                  <a:pt x="3606800" y="7899400"/>
                  <a:pt x="2146300" y="7899400"/>
                </a:cubicBezTo>
                <a:cubicBezTo>
                  <a:pt x="1739900" y="7899400"/>
                  <a:pt x="1422400" y="7874000"/>
                  <a:pt x="1079500" y="7874000"/>
                </a:cubicBezTo>
                <a:lnTo>
                  <a:pt x="1079500" y="4330700"/>
                </a:lnTo>
                <a:cubicBezTo>
                  <a:pt x="1524000" y="4267200"/>
                  <a:pt x="1892300" y="4267200"/>
                  <a:pt x="21844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2019300" y="8902700"/>
                </a:cubicBezTo>
                <a:cubicBezTo>
                  <a:pt x="4229100" y="8902700"/>
                  <a:pt x="5549900" y="7840663"/>
                  <a:pt x="5549900" y="5982097"/>
                </a:cubicBezTo>
                <a:cubicBezTo>
                  <a:pt x="5549900" y="4313238"/>
                  <a:pt x="4495800" y="3251200"/>
                  <a:pt x="2260600" y="3251200"/>
                </a:cubicBezTo>
                <a:cubicBezTo>
                  <a:pt x="19685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6" name="Freeform 36116"/>
          <p:cNvSpPr/>
          <p:nvPr/>
        </p:nvSpPr>
        <p:spPr>
          <a:xfrm rot="0" flipH="0" flipV="0">
            <a:off x="3467610" y="585795"/>
            <a:ext cx="105257" cy="128016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7" name="Freeform 36117"/>
          <p:cNvSpPr/>
          <p:nvPr/>
        </p:nvSpPr>
        <p:spPr>
          <a:xfrm rot="0" flipH="0" flipV="0">
            <a:off x="3598276" y="587573"/>
            <a:ext cx="93878" cy="124460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8" name="Freeform 36118"/>
          <p:cNvSpPr/>
          <p:nvPr/>
        </p:nvSpPr>
        <p:spPr>
          <a:xfrm rot="0" flipH="0" flipV="0">
            <a:off x="3695354" y="585795"/>
            <a:ext cx="102412" cy="1280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9" name="Freeform 36119"/>
          <p:cNvSpPr/>
          <p:nvPr/>
        </p:nvSpPr>
        <p:spPr>
          <a:xfrm rot="0" flipH="0" flipV="0">
            <a:off x="3819619" y="587573"/>
            <a:ext cx="97790" cy="124460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0" name="Freeform 36120"/>
          <p:cNvSpPr/>
          <p:nvPr/>
        </p:nvSpPr>
        <p:spPr>
          <a:xfrm rot="0" flipH="0" flipV="0">
            <a:off x="3942816" y="585795"/>
            <a:ext cx="126949" cy="1280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1" name="Freeform 36121"/>
          <p:cNvSpPr/>
          <p:nvPr/>
        </p:nvSpPr>
        <p:spPr>
          <a:xfrm rot="0" flipH="0" flipV="0">
            <a:off x="4095173" y="587395"/>
            <a:ext cx="78587" cy="124637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2" name="Freeform 36122"/>
          <p:cNvSpPr/>
          <p:nvPr/>
        </p:nvSpPr>
        <p:spPr>
          <a:xfrm rot="0" flipH="0" flipV="0">
            <a:off x="4179450" y="587573"/>
            <a:ext cx="102235" cy="124460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3" name="Freeform 36123"/>
          <p:cNvSpPr/>
          <p:nvPr/>
        </p:nvSpPr>
        <p:spPr>
          <a:xfrm rot="0" flipH="0" flipV="0">
            <a:off x="4272084" y="586862"/>
            <a:ext cx="120015" cy="125171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4" name="Freeform 36124"/>
          <p:cNvSpPr/>
          <p:nvPr/>
        </p:nvSpPr>
        <p:spPr>
          <a:xfrm rot="0" flipH="0" flipV="0">
            <a:off x="4448106" y="587395"/>
            <a:ext cx="78587" cy="124637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5" name="Freeform 36125"/>
          <p:cNvSpPr/>
          <p:nvPr/>
        </p:nvSpPr>
        <p:spPr>
          <a:xfrm rot="0" flipH="0" flipV="0">
            <a:off x="4535762" y="585795"/>
            <a:ext cx="105257" cy="128016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6" name="Freeform 36126"/>
          <p:cNvSpPr/>
          <p:nvPr/>
        </p:nvSpPr>
        <p:spPr>
          <a:xfrm rot="0" flipH="0" flipV="0">
            <a:off x="4666800" y="587573"/>
            <a:ext cx="113792" cy="147574"/>
          </a:xfrm>
          <a:custGeom>
            <a:pathLst>
              <a:path w="8128000" h="10541000">
                <a:moveTo>
                  <a:pt x="0" y="8890000"/>
                </a:moveTo>
                <a:lnTo>
                  <a:pt x="7112000" y="8890000"/>
                </a:lnTo>
                <a:lnTo>
                  <a:pt x="7112000" y="10541000"/>
                </a:lnTo>
                <a:lnTo>
                  <a:pt x="8128000" y="10541000"/>
                </a:lnTo>
                <a:lnTo>
                  <a:pt x="8128000" y="7874000"/>
                </a:lnTo>
                <a:lnTo>
                  <a:pt x="6921500" y="7874000"/>
                </a:lnTo>
                <a:lnTo>
                  <a:pt x="6921500" y="0"/>
                </a:lnTo>
                <a:lnTo>
                  <a:pt x="5842000" y="0"/>
                </a:lnTo>
                <a:lnTo>
                  <a:pt x="5842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7" name="Freeform 36127"/>
          <p:cNvSpPr/>
          <p:nvPr/>
        </p:nvSpPr>
        <p:spPr>
          <a:xfrm rot="0" flipH="0" flipV="0">
            <a:off x="4802444" y="630423"/>
            <a:ext cx="19558" cy="82143"/>
          </a:xfrm>
          <a:custGeom>
            <a:pathLst>
              <a:path w="1397000" h="5867400">
                <a:moveTo>
                  <a:pt x="0" y="673100"/>
                </a:moveTo>
                <a:cubicBezTo>
                  <a:pt x="0" y="1054100"/>
                  <a:pt x="279400" y="1397000"/>
                  <a:pt x="723900" y="1397000"/>
                </a:cubicBezTo>
                <a:cubicBezTo>
                  <a:pt x="1117600" y="1397000"/>
                  <a:pt x="1397000" y="1054100"/>
                  <a:pt x="1397000" y="673100"/>
                </a:cubicBezTo>
                <a:cubicBezTo>
                  <a:pt x="1397000" y="342900"/>
                  <a:pt x="1117600" y="0"/>
                  <a:pt x="723900" y="0"/>
                </a:cubicBezTo>
                <a:cubicBezTo>
                  <a:pt x="279400" y="0"/>
                  <a:pt x="0" y="342900"/>
                  <a:pt x="0" y="673100"/>
                </a:cubicBezTo>
                <a:close/>
                <a:moveTo>
                  <a:pt x="0" y="5143500"/>
                </a:moveTo>
                <a:cubicBezTo>
                  <a:pt x="0" y="5524500"/>
                  <a:pt x="279400" y="5867400"/>
                  <a:pt x="723900" y="5867400"/>
                </a:cubicBezTo>
                <a:cubicBezTo>
                  <a:pt x="1117600" y="5867400"/>
                  <a:pt x="1397000" y="5524500"/>
                  <a:pt x="1397000" y="5143500"/>
                </a:cubicBezTo>
                <a:cubicBezTo>
                  <a:pt x="1397000" y="4813300"/>
                  <a:pt x="1117600" y="4470400"/>
                  <a:pt x="723900" y="4470400"/>
                </a:cubicBezTo>
                <a:cubicBezTo>
                  <a:pt x="279400" y="4470400"/>
                  <a:pt x="0" y="4813300"/>
                  <a:pt x="0" y="514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8" name="Freeform 36128"/>
          <p:cNvSpPr/>
          <p:nvPr/>
        </p:nvSpPr>
        <p:spPr>
          <a:xfrm rot="0" flipH="0" flipV="0">
            <a:off x="4875697" y="587573"/>
            <a:ext cx="177800" cy="124460"/>
          </a:xfrm>
          <a:custGeom>
            <a:pathLst>
              <a:path w="12700000" h="8890000">
                <a:moveTo>
                  <a:pt x="12700000" y="0"/>
                </a:moveTo>
                <a:lnTo>
                  <a:pt x="10744200" y="0"/>
                </a:lnTo>
                <a:lnTo>
                  <a:pt x="9220200" y="5613400"/>
                </a:lnTo>
                <a:lnTo>
                  <a:pt x="7505700" y="0"/>
                </a:lnTo>
                <a:lnTo>
                  <a:pt x="5461000" y="0"/>
                </a:lnTo>
                <a:lnTo>
                  <a:pt x="3797300" y="5613400"/>
                </a:lnTo>
                <a:lnTo>
                  <a:pt x="2298700" y="0"/>
                </a:lnTo>
                <a:lnTo>
                  <a:pt x="0" y="0"/>
                </a:lnTo>
                <a:lnTo>
                  <a:pt x="2628900" y="8890000"/>
                </a:lnTo>
                <a:lnTo>
                  <a:pt x="4572000" y="8890000"/>
                </a:lnTo>
                <a:lnTo>
                  <a:pt x="6400800" y="3175000"/>
                </a:lnTo>
                <a:lnTo>
                  <a:pt x="8255000" y="8890000"/>
                </a:lnTo>
                <a:lnTo>
                  <a:pt x="101981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9" name="Freeform 36129">
            <a:hlinkClick r:id="rId101"/>
          </p:cNvPr>
          <p:cNvSpPr/>
          <p:nvPr/>
        </p:nvSpPr>
        <p:spPr>
          <a:xfrm rot="0" flipH="0" flipV="0">
            <a:off x="5051506" y="587573"/>
            <a:ext cx="177800" cy="124460"/>
          </a:xfrm>
          <a:custGeom>
            <a:pathLst>
              <a:path w="12700000" h="8890000">
                <a:moveTo>
                  <a:pt x="12700000" y="0"/>
                </a:moveTo>
                <a:lnTo>
                  <a:pt x="10744200" y="0"/>
                </a:lnTo>
                <a:lnTo>
                  <a:pt x="9220200" y="5613400"/>
                </a:lnTo>
                <a:lnTo>
                  <a:pt x="7505700" y="0"/>
                </a:lnTo>
                <a:lnTo>
                  <a:pt x="5461000" y="0"/>
                </a:lnTo>
                <a:lnTo>
                  <a:pt x="3797300" y="5613400"/>
                </a:lnTo>
                <a:lnTo>
                  <a:pt x="2298700" y="0"/>
                </a:lnTo>
                <a:lnTo>
                  <a:pt x="0" y="0"/>
                </a:lnTo>
                <a:lnTo>
                  <a:pt x="2628900" y="8890000"/>
                </a:lnTo>
                <a:lnTo>
                  <a:pt x="4572000" y="8890000"/>
                </a:lnTo>
                <a:lnTo>
                  <a:pt x="6400800" y="3175000"/>
                </a:lnTo>
                <a:lnTo>
                  <a:pt x="8255000" y="8890000"/>
                </a:lnTo>
                <a:lnTo>
                  <a:pt x="101981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0" name="Freeform 36130">
            <a:hlinkClick r:id="rId101"/>
          </p:cNvPr>
          <p:cNvSpPr/>
          <p:nvPr/>
        </p:nvSpPr>
        <p:spPr>
          <a:xfrm rot="0" flipH="0" flipV="0">
            <a:off x="5227315" y="587573"/>
            <a:ext cx="177800" cy="124460"/>
          </a:xfrm>
          <a:custGeom>
            <a:pathLst>
              <a:path w="12700000" h="8890000">
                <a:moveTo>
                  <a:pt x="12700000" y="0"/>
                </a:moveTo>
                <a:lnTo>
                  <a:pt x="10744200" y="0"/>
                </a:lnTo>
                <a:lnTo>
                  <a:pt x="9220200" y="5613400"/>
                </a:lnTo>
                <a:lnTo>
                  <a:pt x="7505700" y="0"/>
                </a:lnTo>
                <a:lnTo>
                  <a:pt x="5461000" y="0"/>
                </a:lnTo>
                <a:lnTo>
                  <a:pt x="3797300" y="5613400"/>
                </a:lnTo>
                <a:lnTo>
                  <a:pt x="2298700" y="0"/>
                </a:lnTo>
                <a:lnTo>
                  <a:pt x="0" y="0"/>
                </a:lnTo>
                <a:lnTo>
                  <a:pt x="2628900" y="8890000"/>
                </a:lnTo>
                <a:lnTo>
                  <a:pt x="4572000" y="8890000"/>
                </a:lnTo>
                <a:lnTo>
                  <a:pt x="6400800" y="3175000"/>
                </a:lnTo>
                <a:lnTo>
                  <a:pt x="8255000" y="8890000"/>
                </a:lnTo>
                <a:lnTo>
                  <a:pt x="101981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1" name="Freeform 36131">
            <a:hlinkClick r:id="rId101"/>
          </p:cNvPr>
          <p:cNvSpPr/>
          <p:nvPr/>
        </p:nvSpPr>
        <p:spPr>
          <a:xfrm rot="0" flipH="0" flipV="0">
            <a:off x="5402448" y="678251"/>
            <a:ext cx="34848" cy="34848"/>
          </a:xfrm>
          <a:custGeom>
            <a:pathLst>
              <a:path w="2489200" h="2489200">
                <a:moveTo>
                  <a:pt x="0" y="1193800"/>
                </a:moveTo>
                <a:cubicBezTo>
                  <a:pt x="0" y="1866900"/>
                  <a:pt x="482600" y="2489200"/>
                  <a:pt x="1295400" y="2489200"/>
                </a:cubicBezTo>
                <a:cubicBezTo>
                  <a:pt x="2006600" y="2489200"/>
                  <a:pt x="2489200" y="1866900"/>
                  <a:pt x="2489200" y="1193800"/>
                </a:cubicBezTo>
                <a:cubicBezTo>
                  <a:pt x="2489200" y="622300"/>
                  <a:pt x="2006600" y="0"/>
                  <a:pt x="1295400" y="0"/>
                </a:cubicBezTo>
                <a:cubicBezTo>
                  <a:pt x="482600" y="0"/>
                  <a:pt x="0" y="622300"/>
                  <a:pt x="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2" name="Freeform 36132">
            <a:hlinkClick r:id="rId101"/>
          </p:cNvPr>
          <p:cNvSpPr/>
          <p:nvPr/>
        </p:nvSpPr>
        <p:spPr>
          <a:xfrm rot="0" flipH="0" flipV="0">
            <a:off x="5458419" y="587573"/>
            <a:ext cx="75565" cy="12446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3" name="Freeform 36133">
            <a:hlinkClick r:id="rId101"/>
          </p:cNvPr>
          <p:cNvSpPr/>
          <p:nvPr/>
        </p:nvSpPr>
        <p:spPr>
          <a:xfrm rot="0" flipH="0" flipV="0">
            <a:off x="5542660" y="587573"/>
            <a:ext cx="119837" cy="124460"/>
          </a:xfrm>
          <a:custGeom>
            <a:pathLst>
              <a:path w="8559800" h="8890000">
                <a:moveTo>
                  <a:pt x="8445500" y="0"/>
                </a:moveTo>
                <a:lnTo>
                  <a:pt x="6057900" y="0"/>
                </a:lnTo>
                <a:lnTo>
                  <a:pt x="4330700" y="2857500"/>
                </a:lnTo>
                <a:lnTo>
                  <a:pt x="2527300" y="0"/>
                </a:lnTo>
                <a:lnTo>
                  <a:pt x="139700" y="0"/>
                </a:lnTo>
                <a:lnTo>
                  <a:pt x="2959100" y="4356100"/>
                </a:lnTo>
                <a:lnTo>
                  <a:pt x="0" y="8890000"/>
                </a:lnTo>
                <a:lnTo>
                  <a:pt x="2387600" y="8890000"/>
                </a:lnTo>
                <a:lnTo>
                  <a:pt x="4267200" y="5905500"/>
                </a:lnTo>
                <a:lnTo>
                  <a:pt x="6172200" y="8890000"/>
                </a:lnTo>
                <a:lnTo>
                  <a:pt x="8559800" y="8890000"/>
                </a:lnTo>
                <a:lnTo>
                  <a:pt x="5600700" y="4356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4" name="Freeform 36134">
            <a:hlinkClick r:id="rId101"/>
          </p:cNvPr>
          <p:cNvSpPr/>
          <p:nvPr/>
        </p:nvSpPr>
        <p:spPr>
          <a:xfrm rot="0" flipH="0" flipV="0">
            <a:off x="5676508" y="587395"/>
            <a:ext cx="88366" cy="124637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5" name="Freeform 36135"/>
          <p:cNvSpPr/>
          <p:nvPr/>
        </p:nvSpPr>
        <p:spPr>
          <a:xfrm rot="0" flipH="0" flipV="0">
            <a:off x="5775187" y="585439"/>
            <a:ext cx="132283" cy="128727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6" name="Freeform 36136">
            <a:hlinkClick r:id="rId101"/>
          </p:cNvPr>
          <p:cNvSpPr/>
          <p:nvPr/>
        </p:nvSpPr>
        <p:spPr>
          <a:xfrm rot="0" flipH="0" flipV="0">
            <a:off x="5928593" y="587395"/>
            <a:ext cx="103657" cy="124637"/>
          </a:xfrm>
          <a:custGeom>
            <a:pathLst>
              <a:path w="7404100" h="8902700">
                <a:moveTo>
                  <a:pt x="2032000" y="8902700"/>
                </a:moveTo>
                <a:lnTo>
                  <a:pt x="2032000" y="5791200"/>
                </a:lnTo>
                <a:lnTo>
                  <a:pt x="2781300" y="5791200"/>
                </a:lnTo>
                <a:lnTo>
                  <a:pt x="4940300" y="8902700"/>
                </a:lnTo>
                <a:lnTo>
                  <a:pt x="7404100" y="8902700"/>
                </a:lnTo>
                <a:lnTo>
                  <a:pt x="4813300" y="5397500"/>
                </a:lnTo>
                <a:cubicBezTo>
                  <a:pt x="5295900" y="5156796"/>
                  <a:pt x="6311900" y="4485283"/>
                  <a:pt x="6311900" y="2838054"/>
                </a:cubicBezTo>
                <a:cubicBezTo>
                  <a:pt x="6311900" y="1203722"/>
                  <a:pt x="5448300" y="0"/>
                  <a:pt x="3022600" y="0"/>
                </a:cubicBezTo>
                <a:cubicBezTo>
                  <a:pt x="27686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892300"/>
                </a:moveTo>
                <a:cubicBezTo>
                  <a:pt x="3898900" y="1892300"/>
                  <a:pt x="4152900" y="2362200"/>
                  <a:pt x="4152900" y="2857500"/>
                </a:cubicBezTo>
                <a:cubicBezTo>
                  <a:pt x="4152900" y="3606800"/>
                  <a:pt x="3543300" y="3886200"/>
                  <a:pt x="2768600" y="3886200"/>
                </a:cubicBezTo>
                <a:lnTo>
                  <a:pt x="2032000" y="3886200"/>
                </a:lnTo>
                <a:lnTo>
                  <a:pt x="2032000" y="1917700"/>
                </a:lnTo>
                <a:cubicBezTo>
                  <a:pt x="2451100" y="1917700"/>
                  <a:pt x="2616200" y="1892300"/>
                  <a:pt x="2921000" y="189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7" name="Freeform 36137">
            <a:hlinkClick r:id="rId101"/>
          </p:cNvPr>
          <p:cNvSpPr/>
          <p:nvPr/>
        </p:nvSpPr>
        <p:spPr>
          <a:xfrm rot="0" flipH="0" flipV="0">
            <a:off x="6026917" y="587573"/>
            <a:ext cx="103124" cy="12446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8" name="Freeform 36138">
            <a:hlinkClick r:id="rId101"/>
          </p:cNvPr>
          <p:cNvSpPr/>
          <p:nvPr/>
        </p:nvSpPr>
        <p:spPr>
          <a:xfrm rot="0" flipH="0" flipV="0">
            <a:off x="6145829" y="587573"/>
            <a:ext cx="75565" cy="12446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9" name="Freeform 36139">
            <a:hlinkClick r:id="rId101"/>
          </p:cNvPr>
          <p:cNvSpPr/>
          <p:nvPr/>
        </p:nvSpPr>
        <p:spPr>
          <a:xfrm rot="0" flipH="0" flipV="0">
            <a:off x="6246073" y="587395"/>
            <a:ext cx="109169" cy="124815"/>
          </a:xfrm>
          <a:custGeom>
            <a:pathLst>
              <a:path w="7797800" h="8915400">
                <a:moveTo>
                  <a:pt x="0" y="8915400"/>
                </a:moveTo>
                <a:lnTo>
                  <a:pt x="215900" y="8915400"/>
                </a:lnTo>
                <a:cubicBezTo>
                  <a:pt x="1066800" y="8915400"/>
                  <a:pt x="2235200" y="8915400"/>
                  <a:pt x="2705100" y="8915400"/>
                </a:cubicBezTo>
                <a:cubicBezTo>
                  <a:pt x="6096000" y="8915400"/>
                  <a:pt x="7797800" y="6866732"/>
                  <a:pt x="7797800" y="4388247"/>
                </a:cubicBezTo>
                <a:cubicBezTo>
                  <a:pt x="7797800" y="2035969"/>
                  <a:pt x="6362700" y="0"/>
                  <a:pt x="2806700" y="0"/>
                </a:cubicBezTo>
                <a:cubicBezTo>
                  <a:pt x="2222500" y="0"/>
                  <a:pt x="647700" y="0"/>
                  <a:pt x="177800" y="0"/>
                </a:cubicBezTo>
                <a:lnTo>
                  <a:pt x="0" y="0"/>
                </a:lnTo>
                <a:close/>
                <a:moveTo>
                  <a:pt x="2781300" y="1879600"/>
                </a:moveTo>
                <a:cubicBezTo>
                  <a:pt x="4432300" y="1879600"/>
                  <a:pt x="5638800" y="2743200"/>
                  <a:pt x="5638800" y="4381500"/>
                </a:cubicBezTo>
                <a:cubicBezTo>
                  <a:pt x="5638800" y="6070600"/>
                  <a:pt x="4521200" y="7023100"/>
                  <a:pt x="2768600" y="7023100"/>
                </a:cubicBezTo>
                <a:cubicBezTo>
                  <a:pt x="2476500" y="7023100"/>
                  <a:pt x="2298700" y="7023100"/>
                  <a:pt x="2032000" y="6997700"/>
                </a:cubicBezTo>
                <a:lnTo>
                  <a:pt x="2032000" y="1917700"/>
                </a:lnTo>
                <a:cubicBezTo>
                  <a:pt x="2286000" y="1879600"/>
                  <a:pt x="2565400" y="1879600"/>
                  <a:pt x="2781300" y="187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0" name="Freeform 36140">
            <a:hlinkClick r:id="rId101"/>
          </p:cNvPr>
          <p:cNvSpPr/>
          <p:nvPr/>
        </p:nvSpPr>
        <p:spPr>
          <a:xfrm rot="0" flipH="0" flipV="0">
            <a:off x="6374587" y="587573"/>
            <a:ext cx="105079" cy="126593"/>
          </a:xfrm>
          <a:custGeom>
            <a:pathLst>
              <a:path w="7505700" h="9042400">
                <a:moveTo>
                  <a:pt x="7505700" y="0"/>
                </a:moveTo>
                <a:lnTo>
                  <a:pt x="5473700" y="0"/>
                </a:lnTo>
                <a:lnTo>
                  <a:pt x="5473700" y="4813300"/>
                </a:lnTo>
                <a:cubicBezTo>
                  <a:pt x="5473700" y="6235700"/>
                  <a:pt x="5105400" y="7137400"/>
                  <a:pt x="3873500" y="7137400"/>
                </a:cubicBezTo>
                <a:cubicBezTo>
                  <a:pt x="2451100" y="7137400"/>
                  <a:pt x="2032000" y="6083300"/>
                  <a:pt x="2032000" y="4699000"/>
                </a:cubicBezTo>
                <a:lnTo>
                  <a:pt x="2032000" y="0"/>
                </a:lnTo>
                <a:lnTo>
                  <a:pt x="0" y="0"/>
                </a:lnTo>
                <a:lnTo>
                  <a:pt x="0" y="5130800"/>
                </a:lnTo>
                <a:cubicBezTo>
                  <a:pt x="0" y="7734300"/>
                  <a:pt x="1587500" y="9042400"/>
                  <a:pt x="3873500" y="9042400"/>
                </a:cubicBezTo>
                <a:cubicBezTo>
                  <a:pt x="5778500" y="9042400"/>
                  <a:pt x="7505700" y="7937500"/>
                  <a:pt x="7505700" y="5219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1" name="Freeform 36141">
            <a:hlinkClick r:id="rId101"/>
          </p:cNvPr>
          <p:cNvSpPr/>
          <p:nvPr/>
        </p:nvSpPr>
        <p:spPr>
          <a:xfrm rot="0" flipH="0" flipV="0">
            <a:off x="6499011" y="678251"/>
            <a:ext cx="34848" cy="34848"/>
          </a:xfrm>
          <a:custGeom>
            <a:pathLst>
              <a:path w="2489200" h="2489200">
                <a:moveTo>
                  <a:pt x="0" y="1193800"/>
                </a:moveTo>
                <a:cubicBezTo>
                  <a:pt x="0" y="1866900"/>
                  <a:pt x="482600" y="2489200"/>
                  <a:pt x="1295400" y="2489200"/>
                </a:cubicBezTo>
                <a:cubicBezTo>
                  <a:pt x="2006600" y="2489200"/>
                  <a:pt x="2489200" y="1866900"/>
                  <a:pt x="2489200" y="1193800"/>
                </a:cubicBezTo>
                <a:cubicBezTo>
                  <a:pt x="2489200" y="622300"/>
                  <a:pt x="2006600" y="0"/>
                  <a:pt x="1295400" y="0"/>
                </a:cubicBezTo>
                <a:cubicBezTo>
                  <a:pt x="482600" y="0"/>
                  <a:pt x="0" y="622300"/>
                  <a:pt x="0" y="1193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2" name="Freeform 36142">
            <a:hlinkClick r:id="rId101"/>
          </p:cNvPr>
          <p:cNvSpPr/>
          <p:nvPr/>
        </p:nvSpPr>
        <p:spPr>
          <a:xfrm rot="0" flipH="0" flipV="0">
            <a:off x="6554983" y="587395"/>
            <a:ext cx="103657" cy="124637"/>
          </a:xfrm>
          <a:custGeom>
            <a:pathLst>
              <a:path w="7404100" h="8902700">
                <a:moveTo>
                  <a:pt x="2032000" y="8902700"/>
                </a:moveTo>
                <a:lnTo>
                  <a:pt x="2032000" y="5791200"/>
                </a:lnTo>
                <a:lnTo>
                  <a:pt x="2781300" y="5791200"/>
                </a:lnTo>
                <a:lnTo>
                  <a:pt x="4940300" y="8902700"/>
                </a:lnTo>
                <a:lnTo>
                  <a:pt x="7404100" y="8902700"/>
                </a:lnTo>
                <a:lnTo>
                  <a:pt x="4813300" y="5397500"/>
                </a:lnTo>
                <a:cubicBezTo>
                  <a:pt x="5295900" y="5156796"/>
                  <a:pt x="6311900" y="4485283"/>
                  <a:pt x="6311900" y="2838054"/>
                </a:cubicBezTo>
                <a:cubicBezTo>
                  <a:pt x="6311900" y="1203722"/>
                  <a:pt x="5448300" y="0"/>
                  <a:pt x="3022600" y="0"/>
                </a:cubicBezTo>
                <a:cubicBezTo>
                  <a:pt x="27686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892300"/>
                </a:moveTo>
                <a:cubicBezTo>
                  <a:pt x="3898900" y="1892300"/>
                  <a:pt x="4152900" y="2362200"/>
                  <a:pt x="4152900" y="2857500"/>
                </a:cubicBezTo>
                <a:cubicBezTo>
                  <a:pt x="4152900" y="3606800"/>
                  <a:pt x="3543300" y="3886200"/>
                  <a:pt x="2768600" y="3886200"/>
                </a:cubicBezTo>
                <a:lnTo>
                  <a:pt x="2032000" y="3886200"/>
                </a:lnTo>
                <a:lnTo>
                  <a:pt x="2032000" y="1917700"/>
                </a:lnTo>
                <a:cubicBezTo>
                  <a:pt x="2451100" y="1917700"/>
                  <a:pt x="2616200" y="1892300"/>
                  <a:pt x="2921000" y="189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3" name="Freeform 36143">
            <a:hlinkClick r:id="rId101"/>
          </p:cNvPr>
          <p:cNvSpPr/>
          <p:nvPr/>
        </p:nvSpPr>
        <p:spPr>
          <a:xfrm rot="0" flipH="0" flipV="0">
            <a:off x="6670873" y="587573"/>
            <a:ext cx="105079" cy="126593"/>
          </a:xfrm>
          <a:custGeom>
            <a:pathLst>
              <a:path w="7505700" h="9042400">
                <a:moveTo>
                  <a:pt x="7505700" y="0"/>
                </a:moveTo>
                <a:lnTo>
                  <a:pt x="5473700" y="0"/>
                </a:lnTo>
                <a:lnTo>
                  <a:pt x="5473700" y="4813300"/>
                </a:lnTo>
                <a:cubicBezTo>
                  <a:pt x="5473700" y="6235700"/>
                  <a:pt x="5105400" y="7137400"/>
                  <a:pt x="3873500" y="7137400"/>
                </a:cubicBezTo>
                <a:cubicBezTo>
                  <a:pt x="2451100" y="7137400"/>
                  <a:pt x="2032000" y="6083300"/>
                  <a:pt x="2032000" y="4699000"/>
                </a:cubicBezTo>
                <a:lnTo>
                  <a:pt x="2032000" y="0"/>
                </a:lnTo>
                <a:lnTo>
                  <a:pt x="0" y="0"/>
                </a:lnTo>
                <a:lnTo>
                  <a:pt x="0" y="5130800"/>
                </a:lnTo>
                <a:cubicBezTo>
                  <a:pt x="0" y="7734300"/>
                  <a:pt x="1587500" y="9042400"/>
                  <a:pt x="3873500" y="9042400"/>
                </a:cubicBezTo>
                <a:cubicBezTo>
                  <a:pt x="5778500" y="9042400"/>
                  <a:pt x="7505700" y="7937500"/>
                  <a:pt x="7505700" y="5219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4" name="Freeform 36144"/>
          <p:cNvSpPr/>
          <p:nvPr/>
        </p:nvSpPr>
        <p:spPr>
          <a:xfrm rot="0" flipH="0" flipV="0">
            <a:off x="6782851" y="585439"/>
            <a:ext cx="78587" cy="163576"/>
          </a:xfrm>
          <a:custGeom>
            <a:pathLst>
              <a:path w="5613400" h="11684000">
                <a:moveTo>
                  <a:pt x="0" y="11137900"/>
                </a:moveTo>
                <a:lnTo>
                  <a:pt x="1473200" y="11684000"/>
                </a:lnTo>
                <a:lnTo>
                  <a:pt x="5613400" y="546100"/>
                </a:lnTo>
                <a:lnTo>
                  <a:pt x="41529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5" name="Freeform 36145"/>
          <p:cNvSpPr/>
          <p:nvPr/>
        </p:nvSpPr>
        <p:spPr>
          <a:xfrm rot="0" flipH="0" flipV="0">
            <a:off x="6861226" y="585439"/>
            <a:ext cx="105791" cy="128727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6" name="Freeform 36146">
            <a:hlinkClick r:id="rId101"/>
          </p:cNvPr>
          <p:cNvSpPr/>
          <p:nvPr/>
        </p:nvSpPr>
        <p:spPr>
          <a:xfrm rot="0" flipH="0" flipV="0">
            <a:off x="6984583" y="587395"/>
            <a:ext cx="103657" cy="124637"/>
          </a:xfrm>
          <a:custGeom>
            <a:pathLst>
              <a:path w="7404100" h="8902700">
                <a:moveTo>
                  <a:pt x="2032000" y="8902700"/>
                </a:moveTo>
                <a:lnTo>
                  <a:pt x="2032000" y="5791200"/>
                </a:lnTo>
                <a:lnTo>
                  <a:pt x="2781300" y="5791200"/>
                </a:lnTo>
                <a:lnTo>
                  <a:pt x="4940300" y="8902700"/>
                </a:lnTo>
                <a:lnTo>
                  <a:pt x="7404100" y="8902700"/>
                </a:lnTo>
                <a:lnTo>
                  <a:pt x="4813300" y="5397500"/>
                </a:lnTo>
                <a:cubicBezTo>
                  <a:pt x="5295900" y="5156796"/>
                  <a:pt x="6311900" y="4485283"/>
                  <a:pt x="6311900" y="2838054"/>
                </a:cubicBezTo>
                <a:cubicBezTo>
                  <a:pt x="6311900" y="1203722"/>
                  <a:pt x="5448300" y="0"/>
                  <a:pt x="3022600" y="0"/>
                </a:cubicBezTo>
                <a:cubicBezTo>
                  <a:pt x="27686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892300"/>
                </a:moveTo>
                <a:cubicBezTo>
                  <a:pt x="3898900" y="1892300"/>
                  <a:pt x="4152900" y="2362200"/>
                  <a:pt x="4152900" y="2857500"/>
                </a:cubicBezTo>
                <a:cubicBezTo>
                  <a:pt x="4152900" y="3606800"/>
                  <a:pt x="3543300" y="3886200"/>
                  <a:pt x="2768600" y="3886200"/>
                </a:cubicBezTo>
                <a:lnTo>
                  <a:pt x="2032000" y="3886200"/>
                </a:lnTo>
                <a:lnTo>
                  <a:pt x="2032000" y="1917700"/>
                </a:lnTo>
                <a:cubicBezTo>
                  <a:pt x="2451100" y="1917700"/>
                  <a:pt x="2616200" y="1892300"/>
                  <a:pt x="2921000" y="189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7" name="Freeform 36147">
            <a:hlinkClick r:id="rId101"/>
          </p:cNvPr>
          <p:cNvSpPr/>
          <p:nvPr/>
        </p:nvSpPr>
        <p:spPr>
          <a:xfrm rot="0" flipH="0" flipV="0">
            <a:off x="7102251" y="587573"/>
            <a:ext cx="75565" cy="12446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8" name="Freeform 36148"/>
          <p:cNvSpPr/>
          <p:nvPr/>
        </p:nvSpPr>
        <p:spPr>
          <a:xfrm rot="0" flipH="0" flipV="0">
            <a:off x="7193605" y="585439"/>
            <a:ext cx="113258" cy="128727"/>
          </a:xfrm>
          <a:custGeom>
            <a:pathLst>
              <a:path w="8089900" h="9194800">
                <a:moveTo>
                  <a:pt x="4292600" y="5880100"/>
                </a:moveTo>
                <a:lnTo>
                  <a:pt x="6184900" y="5880100"/>
                </a:lnTo>
                <a:lnTo>
                  <a:pt x="6184900" y="6845300"/>
                </a:lnTo>
                <a:cubicBezTo>
                  <a:pt x="5981700" y="7035800"/>
                  <a:pt x="5321300" y="7289800"/>
                  <a:pt x="4787900" y="7289800"/>
                </a:cubicBezTo>
                <a:cubicBezTo>
                  <a:pt x="3200400" y="7289800"/>
                  <a:pt x="2159000" y="6235700"/>
                  <a:pt x="2159000" y="4597400"/>
                </a:cubicBezTo>
                <a:cubicBezTo>
                  <a:pt x="2159000" y="2768600"/>
                  <a:pt x="3289300" y="1905000"/>
                  <a:pt x="4749800" y="1905000"/>
                </a:cubicBezTo>
                <a:cubicBezTo>
                  <a:pt x="5435600" y="1905000"/>
                  <a:pt x="6210300" y="2184400"/>
                  <a:pt x="6565900" y="2565400"/>
                </a:cubicBezTo>
                <a:lnTo>
                  <a:pt x="7416800" y="927100"/>
                </a:lnTo>
                <a:cubicBezTo>
                  <a:pt x="6692900" y="355600"/>
                  <a:pt x="5829300" y="0"/>
                  <a:pt x="4508500" y="0"/>
                </a:cubicBezTo>
                <a:cubicBezTo>
                  <a:pt x="1714500" y="0"/>
                  <a:pt x="0" y="2044700"/>
                  <a:pt x="0" y="4597400"/>
                </a:cubicBezTo>
                <a:cubicBezTo>
                  <a:pt x="0" y="7366000"/>
                  <a:pt x="1714500" y="9194800"/>
                  <a:pt x="4762500" y="9194800"/>
                </a:cubicBezTo>
                <a:cubicBezTo>
                  <a:pt x="5867400" y="9194800"/>
                  <a:pt x="7302500" y="8724900"/>
                  <a:pt x="8089900" y="7937500"/>
                </a:cubicBezTo>
                <a:lnTo>
                  <a:pt x="8089900" y="3975100"/>
                </a:lnTo>
                <a:lnTo>
                  <a:pt x="4292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7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7971" name="Picture 7971"/>
          <p:cNvPicPr>
            <a:picLocks noChangeAspect="0" noChangeArrowheads="1"/>
          </p:cNvPicPr>
          <p:nvPr/>
        </p:nvPicPr>
        <p:blipFill>
          <a:blip r:embed="rId79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7972" name="Picture 7972"/>
          <p:cNvPicPr>
            <a:picLocks noChangeAspect="0" noChangeArrowheads="1"/>
          </p:cNvPicPr>
          <p:nvPr/>
        </p:nvPicPr>
        <p:blipFill>
          <a:blip r:embed="rId79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7973" name="Picture 7973"/>
          <p:cNvPicPr>
            <a:picLocks noChangeAspect="0" noChangeArrowheads="1"/>
          </p:cNvPicPr>
          <p:nvPr/>
        </p:nvPicPr>
        <p:blipFill>
          <a:blip r:embed="rId79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7974" name="Freeform 7974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75" name="Picture 7975"/>
          <p:cNvPicPr>
            <a:picLocks noChangeAspect="0" noChangeArrowheads="1"/>
          </p:cNvPicPr>
          <p:nvPr/>
        </p:nvPicPr>
        <p:blipFill>
          <a:blip r:embed="rId79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6078" y="1012164"/>
            <a:ext cx="1627022" cy="3413150"/>
          </a:xfrm>
          <a:prstGeom prst="rect">
            <a:avLst/>
          </a:prstGeom>
          <a:noFill/>
          <a:extLst/>
        </p:spPr>
      </p:pic>
      <p:sp>
        <p:nvSpPr>
          <p:cNvPr id="7976" name="Freeform 7976"/>
          <p:cNvSpPr/>
          <p:nvPr/>
        </p:nvSpPr>
        <p:spPr>
          <a:xfrm rot="0" flipH="0" flipV="0">
            <a:off x="1790522" y="1025906"/>
            <a:ext cx="476884" cy="539140"/>
          </a:xfrm>
          <a:custGeom>
            <a:pathLst>
              <a:path w="476884" h="539140">
                <a:moveTo>
                  <a:pt x="251904" y="391147"/>
                </a:moveTo>
                <a:cubicBezTo>
                  <a:pt x="299249" y="391147"/>
                  <a:pt x="345909" y="391147"/>
                  <a:pt x="392848" y="391147"/>
                </a:cubicBezTo>
                <a:cubicBezTo>
                  <a:pt x="392848" y="381762"/>
                  <a:pt x="392848" y="372796"/>
                  <a:pt x="392848" y="363042"/>
                </a:cubicBezTo>
                <a:cubicBezTo>
                  <a:pt x="388975" y="363042"/>
                  <a:pt x="385266" y="363042"/>
                  <a:pt x="381545" y="363042"/>
                </a:cubicBezTo>
                <a:cubicBezTo>
                  <a:pt x="269988" y="363042"/>
                  <a:pt x="158432" y="363042"/>
                  <a:pt x="46876" y="363030"/>
                </a:cubicBezTo>
                <a:cubicBezTo>
                  <a:pt x="37148" y="363030"/>
                  <a:pt x="30886" y="358851"/>
                  <a:pt x="28791" y="350749"/>
                </a:cubicBezTo>
                <a:cubicBezTo>
                  <a:pt x="28245" y="348641"/>
                  <a:pt x="28245" y="346342"/>
                  <a:pt x="28245" y="344132"/>
                </a:cubicBezTo>
                <a:cubicBezTo>
                  <a:pt x="28207" y="250559"/>
                  <a:pt x="28207" y="156985"/>
                  <a:pt x="28207" y="63424"/>
                </a:cubicBezTo>
                <a:cubicBezTo>
                  <a:pt x="28207" y="56884"/>
                  <a:pt x="27965" y="50318"/>
                  <a:pt x="28321" y="43790"/>
                </a:cubicBezTo>
                <a:cubicBezTo>
                  <a:pt x="28816" y="34824"/>
                  <a:pt x="35496" y="28626"/>
                  <a:pt x="44425" y="28334"/>
                </a:cubicBezTo>
                <a:cubicBezTo>
                  <a:pt x="47206" y="28232"/>
                  <a:pt x="50000" y="28309"/>
                  <a:pt x="52794" y="28309"/>
                </a:cubicBezTo>
                <a:cubicBezTo>
                  <a:pt x="172161" y="28309"/>
                  <a:pt x="291515" y="28309"/>
                  <a:pt x="410882" y="28309"/>
                </a:cubicBezTo>
                <a:cubicBezTo>
                  <a:pt x="416318" y="28309"/>
                  <a:pt x="421753" y="28309"/>
                  <a:pt x="427189" y="28283"/>
                </a:cubicBezTo>
                <a:cubicBezTo>
                  <a:pt x="441565" y="28232"/>
                  <a:pt x="447102" y="33020"/>
                  <a:pt x="448601" y="47219"/>
                </a:cubicBezTo>
                <a:cubicBezTo>
                  <a:pt x="457529" y="47219"/>
                  <a:pt x="466508" y="47219"/>
                  <a:pt x="475944" y="47219"/>
                </a:cubicBezTo>
                <a:cubicBezTo>
                  <a:pt x="476884" y="40145"/>
                  <a:pt x="475576" y="33249"/>
                  <a:pt x="472541" y="26784"/>
                </a:cubicBezTo>
                <a:cubicBezTo>
                  <a:pt x="464311" y="9297"/>
                  <a:pt x="450252" y="305"/>
                  <a:pt x="431062" y="216"/>
                </a:cubicBezTo>
                <a:cubicBezTo>
                  <a:pt x="381558" y="0"/>
                  <a:pt x="332066" y="140"/>
                  <a:pt x="282574" y="140"/>
                </a:cubicBezTo>
                <a:cubicBezTo>
                  <a:pt x="203365" y="140"/>
                  <a:pt x="124155" y="114"/>
                  <a:pt x="44958" y="191"/>
                </a:cubicBezTo>
                <a:cubicBezTo>
                  <a:pt x="29731" y="203"/>
                  <a:pt x="17361" y="6414"/>
                  <a:pt x="8395" y="18745"/>
                </a:cubicBezTo>
                <a:cubicBezTo>
                  <a:pt x="2591" y="26721"/>
                  <a:pt x="0" y="35840"/>
                  <a:pt x="13" y="45796"/>
                </a:cubicBezTo>
                <a:cubicBezTo>
                  <a:pt x="89" y="101854"/>
                  <a:pt x="38" y="157912"/>
                  <a:pt x="38" y="213970"/>
                </a:cubicBezTo>
                <a:cubicBezTo>
                  <a:pt x="38" y="257340"/>
                  <a:pt x="51" y="300711"/>
                  <a:pt x="51" y="344069"/>
                </a:cubicBezTo>
                <a:cubicBezTo>
                  <a:pt x="51" y="372428"/>
                  <a:pt x="18796" y="391185"/>
                  <a:pt x="47257" y="391197"/>
                </a:cubicBezTo>
                <a:cubicBezTo>
                  <a:pt x="104432" y="391223"/>
                  <a:pt x="161607" y="391197"/>
                  <a:pt x="218783" y="391197"/>
                </a:cubicBezTo>
                <a:cubicBezTo>
                  <a:pt x="220281" y="391197"/>
                  <a:pt x="221793" y="391197"/>
                  <a:pt x="223774" y="391197"/>
                </a:cubicBezTo>
                <a:cubicBezTo>
                  <a:pt x="223774" y="398144"/>
                  <a:pt x="223863" y="404659"/>
                  <a:pt x="223672" y="411174"/>
                </a:cubicBezTo>
                <a:lnTo>
                  <a:pt x="221691" y="414172"/>
                </a:lnTo>
                <a:cubicBezTo>
                  <a:pt x="189865" y="446036"/>
                  <a:pt x="158039" y="477887"/>
                  <a:pt x="126149" y="509688"/>
                </a:cubicBezTo>
                <a:cubicBezTo>
                  <a:pt x="121615" y="514209"/>
                  <a:pt x="119469" y="519340"/>
                  <a:pt x="121552" y="525563"/>
                </a:cubicBezTo>
                <a:cubicBezTo>
                  <a:pt x="123342" y="530897"/>
                  <a:pt x="127292" y="534047"/>
                  <a:pt x="132855" y="534923"/>
                </a:cubicBezTo>
                <a:cubicBezTo>
                  <a:pt x="138125" y="535749"/>
                  <a:pt x="142278" y="533539"/>
                  <a:pt x="145936" y="529869"/>
                </a:cubicBezTo>
                <a:cubicBezTo>
                  <a:pt x="165519" y="510209"/>
                  <a:pt x="185153" y="490600"/>
                  <a:pt x="204775" y="470979"/>
                </a:cubicBezTo>
                <a:cubicBezTo>
                  <a:pt x="210782" y="464984"/>
                  <a:pt x="216776" y="458965"/>
                  <a:pt x="223279" y="452462"/>
                </a:cubicBezTo>
                <a:cubicBezTo>
                  <a:pt x="223520" y="453872"/>
                  <a:pt x="223787" y="454710"/>
                  <a:pt x="223787" y="455536"/>
                </a:cubicBezTo>
                <a:cubicBezTo>
                  <a:pt x="223812" y="478129"/>
                  <a:pt x="223825" y="500722"/>
                  <a:pt x="223825" y="523303"/>
                </a:cubicBezTo>
                <a:cubicBezTo>
                  <a:pt x="223812" y="532548"/>
                  <a:pt x="229222" y="538720"/>
                  <a:pt x="237604" y="538936"/>
                </a:cubicBezTo>
                <a:cubicBezTo>
                  <a:pt x="245859" y="539140"/>
                  <a:pt x="251892" y="533082"/>
                  <a:pt x="251904" y="524369"/>
                </a:cubicBezTo>
                <a:cubicBezTo>
                  <a:pt x="251942" y="502614"/>
                  <a:pt x="251916" y="480859"/>
                  <a:pt x="251904" y="459104"/>
                </a:cubicBezTo>
                <a:cubicBezTo>
                  <a:pt x="251904" y="457021"/>
                  <a:pt x="251904" y="454939"/>
                  <a:pt x="251904" y="451738"/>
                </a:cubicBezTo>
                <a:cubicBezTo>
                  <a:pt x="253580" y="453249"/>
                  <a:pt x="254647" y="454126"/>
                  <a:pt x="255625" y="455104"/>
                </a:cubicBezTo>
                <a:cubicBezTo>
                  <a:pt x="280567" y="480008"/>
                  <a:pt x="305586" y="504850"/>
                  <a:pt x="330364" y="529919"/>
                </a:cubicBezTo>
                <a:cubicBezTo>
                  <a:pt x="339140" y="538797"/>
                  <a:pt x="350735" y="534949"/>
                  <a:pt x="354367" y="526744"/>
                </a:cubicBezTo>
                <a:cubicBezTo>
                  <a:pt x="356806" y="521245"/>
                  <a:pt x="355650" y="515175"/>
                  <a:pt x="351078" y="510603"/>
                </a:cubicBezTo>
                <a:cubicBezTo>
                  <a:pt x="319937" y="479450"/>
                  <a:pt x="288835" y="448258"/>
                  <a:pt x="257517" y="417296"/>
                </a:cubicBezTo>
                <a:cubicBezTo>
                  <a:pt x="253440" y="413257"/>
                  <a:pt x="251155" y="409295"/>
                  <a:pt x="251816" y="403491"/>
                </a:cubicBezTo>
                <a:cubicBezTo>
                  <a:pt x="252259" y="399668"/>
                  <a:pt x="251904" y="395744"/>
                  <a:pt x="251904" y="391147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7" name="Freeform 7977"/>
          <p:cNvSpPr/>
          <p:nvPr/>
        </p:nvSpPr>
        <p:spPr>
          <a:xfrm rot="0" flipH="0" flipV="0">
            <a:off x="2015807" y="1181887"/>
            <a:ext cx="324268" cy="384530"/>
          </a:xfrm>
          <a:custGeom>
            <a:pathLst>
              <a:path w="324268" h="384530">
                <a:moveTo>
                  <a:pt x="285864" y="56235"/>
                </a:moveTo>
                <a:cubicBezTo>
                  <a:pt x="287870" y="56235"/>
                  <a:pt x="289229" y="56235"/>
                  <a:pt x="291197" y="56235"/>
                </a:cubicBezTo>
                <a:cubicBezTo>
                  <a:pt x="291197" y="58025"/>
                  <a:pt x="291197" y="59651"/>
                  <a:pt x="291197" y="61264"/>
                </a:cubicBezTo>
                <a:cubicBezTo>
                  <a:pt x="291197" y="101993"/>
                  <a:pt x="291197" y="142709"/>
                  <a:pt x="291185" y="183425"/>
                </a:cubicBezTo>
                <a:cubicBezTo>
                  <a:pt x="291185" y="194309"/>
                  <a:pt x="296328" y="201103"/>
                  <a:pt x="305256" y="201992"/>
                </a:cubicBezTo>
                <a:cubicBezTo>
                  <a:pt x="316699" y="203123"/>
                  <a:pt x="323938" y="196735"/>
                  <a:pt x="324103" y="184987"/>
                </a:cubicBezTo>
                <a:cubicBezTo>
                  <a:pt x="324268" y="173417"/>
                  <a:pt x="324154" y="161848"/>
                  <a:pt x="324154" y="150265"/>
                </a:cubicBezTo>
                <a:cubicBezTo>
                  <a:pt x="324154" y="112064"/>
                  <a:pt x="324179" y="73849"/>
                  <a:pt x="324141" y="35649"/>
                </a:cubicBezTo>
                <a:cubicBezTo>
                  <a:pt x="324129" y="20942"/>
                  <a:pt x="316394" y="9652"/>
                  <a:pt x="304024" y="6883"/>
                </a:cubicBezTo>
                <a:cubicBezTo>
                  <a:pt x="299745" y="5931"/>
                  <a:pt x="295160" y="6058"/>
                  <a:pt x="290715" y="6058"/>
                </a:cubicBezTo>
                <a:cubicBezTo>
                  <a:pt x="258509" y="6007"/>
                  <a:pt x="226301" y="6147"/>
                  <a:pt x="194082" y="5969"/>
                </a:cubicBezTo>
                <a:cubicBezTo>
                  <a:pt x="186728" y="5931"/>
                  <a:pt x="181013" y="8407"/>
                  <a:pt x="175870" y="13589"/>
                </a:cubicBezTo>
                <a:cubicBezTo>
                  <a:pt x="161138" y="28422"/>
                  <a:pt x="146203" y="43066"/>
                  <a:pt x="131217" y="57631"/>
                </a:cubicBezTo>
                <a:cubicBezTo>
                  <a:pt x="129909" y="58901"/>
                  <a:pt x="127622" y="59765"/>
                  <a:pt x="125794" y="59778"/>
                </a:cubicBezTo>
                <a:cubicBezTo>
                  <a:pt x="110871" y="59956"/>
                  <a:pt x="95949" y="59676"/>
                  <a:pt x="81026" y="59994"/>
                </a:cubicBezTo>
                <a:cubicBezTo>
                  <a:pt x="76327" y="60095"/>
                  <a:pt x="71654" y="61607"/>
                  <a:pt x="66955" y="62470"/>
                </a:cubicBezTo>
                <a:lnTo>
                  <a:pt x="66904" y="63867"/>
                </a:lnTo>
                <a:cubicBezTo>
                  <a:pt x="65215" y="62267"/>
                  <a:pt x="63500" y="60679"/>
                  <a:pt x="61849" y="59041"/>
                </a:cubicBezTo>
                <a:cubicBezTo>
                  <a:pt x="43498" y="40716"/>
                  <a:pt x="25159" y="22377"/>
                  <a:pt x="6820" y="4038"/>
                </a:cubicBezTo>
                <a:lnTo>
                  <a:pt x="5639" y="2845"/>
                </a:lnTo>
                <a:cubicBezTo>
                  <a:pt x="3899" y="965"/>
                  <a:pt x="1600" y="0"/>
                  <a:pt x="0" y="2260"/>
                </a:cubicBezTo>
                <a:lnTo>
                  <a:pt x="724" y="7518"/>
                </a:lnTo>
                <a:cubicBezTo>
                  <a:pt x="6299" y="13564"/>
                  <a:pt x="12205" y="19291"/>
                  <a:pt x="18021" y="25108"/>
                </a:cubicBezTo>
                <a:cubicBezTo>
                  <a:pt x="31826" y="38900"/>
                  <a:pt x="45619" y="52718"/>
                  <a:pt x="59487" y="66445"/>
                </a:cubicBezTo>
                <a:cubicBezTo>
                  <a:pt x="61278" y="68211"/>
                  <a:pt x="61824" y="69557"/>
                  <a:pt x="60782" y="72160"/>
                </a:cubicBezTo>
                <a:cubicBezTo>
                  <a:pt x="55525" y="85203"/>
                  <a:pt x="64173" y="98919"/>
                  <a:pt x="78245" y="99211"/>
                </a:cubicBezTo>
                <a:cubicBezTo>
                  <a:pt x="98044" y="99630"/>
                  <a:pt x="117844" y="99389"/>
                  <a:pt x="137643" y="99351"/>
                </a:cubicBezTo>
                <a:cubicBezTo>
                  <a:pt x="143548" y="99338"/>
                  <a:pt x="148311" y="96748"/>
                  <a:pt x="152438" y="92607"/>
                </a:cubicBezTo>
                <a:cubicBezTo>
                  <a:pt x="163767" y="81254"/>
                  <a:pt x="175184" y="70001"/>
                  <a:pt x="186576" y="58724"/>
                </a:cubicBezTo>
                <a:cubicBezTo>
                  <a:pt x="187528" y="57784"/>
                  <a:pt x="188544" y="56908"/>
                  <a:pt x="190132" y="55435"/>
                </a:cubicBezTo>
                <a:cubicBezTo>
                  <a:pt x="190284" y="57403"/>
                  <a:pt x="190462" y="58571"/>
                  <a:pt x="190462" y="59727"/>
                </a:cubicBezTo>
                <a:cubicBezTo>
                  <a:pt x="190462" y="110349"/>
                  <a:pt x="190449" y="160971"/>
                  <a:pt x="190449" y="211594"/>
                </a:cubicBezTo>
                <a:cubicBezTo>
                  <a:pt x="190462" y="261911"/>
                  <a:pt x="190487" y="312228"/>
                  <a:pt x="190462" y="362559"/>
                </a:cubicBezTo>
                <a:cubicBezTo>
                  <a:pt x="190462" y="371258"/>
                  <a:pt x="194221" y="377684"/>
                  <a:pt x="202095" y="381215"/>
                </a:cubicBezTo>
                <a:cubicBezTo>
                  <a:pt x="209436" y="384517"/>
                  <a:pt x="216561" y="383552"/>
                  <a:pt x="222860" y="378370"/>
                </a:cubicBezTo>
                <a:cubicBezTo>
                  <a:pt x="227419" y="374636"/>
                  <a:pt x="229832" y="369709"/>
                  <a:pt x="229845" y="363790"/>
                </a:cubicBezTo>
                <a:cubicBezTo>
                  <a:pt x="229870" y="331583"/>
                  <a:pt x="229832" y="299363"/>
                  <a:pt x="229832" y="267156"/>
                </a:cubicBezTo>
                <a:cubicBezTo>
                  <a:pt x="229832" y="240677"/>
                  <a:pt x="229870" y="214197"/>
                  <a:pt x="229896" y="187718"/>
                </a:cubicBezTo>
                <a:lnTo>
                  <a:pt x="230162" y="185368"/>
                </a:lnTo>
                <a:cubicBezTo>
                  <a:pt x="235484" y="185368"/>
                  <a:pt x="240665" y="185368"/>
                  <a:pt x="246139" y="185368"/>
                </a:cubicBezTo>
                <a:cubicBezTo>
                  <a:pt x="246228" y="186702"/>
                  <a:pt x="246393" y="187921"/>
                  <a:pt x="246393" y="189140"/>
                </a:cubicBezTo>
                <a:cubicBezTo>
                  <a:pt x="246406" y="216750"/>
                  <a:pt x="246406" y="244347"/>
                  <a:pt x="246406" y="271944"/>
                </a:cubicBezTo>
                <a:cubicBezTo>
                  <a:pt x="246406" y="302056"/>
                  <a:pt x="246342" y="332167"/>
                  <a:pt x="246444" y="362279"/>
                </a:cubicBezTo>
                <a:cubicBezTo>
                  <a:pt x="246495" y="375614"/>
                  <a:pt x="256578" y="384530"/>
                  <a:pt x="269202" y="382764"/>
                </a:cubicBezTo>
                <a:cubicBezTo>
                  <a:pt x="278778" y="381405"/>
                  <a:pt x="285788" y="373328"/>
                  <a:pt x="285839" y="363270"/>
                </a:cubicBezTo>
                <a:cubicBezTo>
                  <a:pt x="285914" y="345134"/>
                  <a:pt x="285876" y="327011"/>
                  <a:pt x="285876" y="308888"/>
                </a:cubicBezTo>
                <a:cubicBezTo>
                  <a:pt x="285864" y="226199"/>
                  <a:pt x="285864" y="143496"/>
                  <a:pt x="285864" y="60807"/>
                </a:cubicBezTo>
                <a:cubicBezTo>
                  <a:pt x="285864" y="59435"/>
                  <a:pt x="285864" y="58063"/>
                  <a:pt x="285864" y="56235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8" name="Freeform 7978"/>
          <p:cNvSpPr/>
          <p:nvPr/>
        </p:nvSpPr>
        <p:spPr>
          <a:xfrm rot="0" flipH="0" flipV="0">
            <a:off x="2217013" y="1095705"/>
            <a:ext cx="80936" cy="81749"/>
          </a:xfrm>
          <a:custGeom>
            <a:pathLst>
              <a:path w="80936" h="81749">
                <a:moveTo>
                  <a:pt x="40589" y="81724"/>
                </a:moveTo>
                <a:cubicBezTo>
                  <a:pt x="62814" y="81749"/>
                  <a:pt x="80606" y="63957"/>
                  <a:pt x="80771" y="41694"/>
                </a:cubicBezTo>
                <a:cubicBezTo>
                  <a:pt x="80936" y="18517"/>
                  <a:pt x="62344" y="2324"/>
                  <a:pt x="42697" y="1334"/>
                </a:cubicBezTo>
                <a:cubicBezTo>
                  <a:pt x="16282" y="0"/>
                  <a:pt x="0" y="21666"/>
                  <a:pt x="165" y="41478"/>
                </a:cubicBezTo>
                <a:cubicBezTo>
                  <a:pt x="343" y="63856"/>
                  <a:pt x="18047" y="81699"/>
                  <a:pt x="40589" y="81724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79" name="Picture 7979"/>
          <p:cNvPicPr>
            <a:picLocks noChangeAspect="0" noChangeArrowheads="1"/>
          </p:cNvPicPr>
          <p:nvPr/>
        </p:nvPicPr>
        <p:blipFill>
          <a:blip r:embed="rId79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23300" y="3701783"/>
            <a:ext cx="468007" cy="468033"/>
          </a:xfrm>
          <a:prstGeom prst="rect">
            <a:avLst/>
          </a:prstGeom>
          <a:noFill/>
          <a:extLst/>
        </p:spPr>
      </p:pic>
      <p:pic>
        <p:nvPicPr>
          <p:cNvPr id="7980" name="Picture 7980"/>
          <p:cNvPicPr>
            <a:picLocks noChangeAspect="0" noChangeArrowheads="1"/>
          </p:cNvPicPr>
          <p:nvPr/>
        </p:nvPicPr>
        <p:blipFill>
          <a:blip r:embed="rId79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81774" y="4176493"/>
            <a:ext cx="246694" cy="246205"/>
          </a:xfrm>
          <a:prstGeom prst="rect">
            <a:avLst/>
          </a:prstGeom>
          <a:noFill/>
          <a:extLst/>
        </p:spPr>
      </p:pic>
      <p:sp>
        <p:nvSpPr>
          <p:cNvPr id="7981" name="Freeform 7981"/>
          <p:cNvSpPr/>
          <p:nvPr/>
        </p:nvSpPr>
        <p:spPr>
          <a:xfrm rot="0" flipH="0" flipV="0">
            <a:off x="2557246" y="1742694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2" name="Freeform 7982"/>
          <p:cNvSpPr/>
          <p:nvPr/>
        </p:nvSpPr>
        <p:spPr>
          <a:xfrm rot="0" flipH="0" flipV="0">
            <a:off x="2529801" y="1742960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50" y="23849"/>
                  <a:pt x="17767" y="25183"/>
                  <a:pt x="26669" y="25183"/>
                </a:cubicBezTo>
                <a:cubicBezTo>
                  <a:pt x="30492" y="25183"/>
                  <a:pt x="34290" y="24929"/>
                  <a:pt x="38023" y="24446"/>
                </a:cubicBezTo>
                <a:cubicBezTo>
                  <a:pt x="32054" y="18466"/>
                  <a:pt x="24726" y="10058"/>
                  <a:pt x="16852" y="0"/>
                </a:cubicBezTo>
                <a:cubicBezTo>
                  <a:pt x="11684" y="7340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83" name="Picture 7983"/>
          <p:cNvPicPr>
            <a:picLocks noChangeAspect="0" noChangeArrowheads="1"/>
          </p:cNvPicPr>
          <p:nvPr/>
        </p:nvPicPr>
        <p:blipFill>
          <a:blip r:embed="rId79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51100" y="15919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7984" name="Freeform 7984"/>
          <p:cNvSpPr/>
          <p:nvPr/>
        </p:nvSpPr>
        <p:spPr>
          <a:xfrm rot="0" flipH="0" flipV="0">
            <a:off x="2476030" y="1611223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499"/>
                  <a:pt x="4076" y="17386"/>
                  <a:pt x="0" y="25806"/>
                </a:cubicBezTo>
                <a:cubicBezTo>
                  <a:pt x="7328" y="24447"/>
                  <a:pt x="14935" y="23368"/>
                  <a:pt x="22275" y="22542"/>
                </a:cubicBezTo>
                <a:cubicBezTo>
                  <a:pt x="20916" y="15214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85" name="Picture 7985"/>
          <p:cNvPicPr>
            <a:picLocks noChangeAspect="0" noChangeArrowheads="1"/>
          </p:cNvPicPr>
          <p:nvPr/>
        </p:nvPicPr>
        <p:blipFill>
          <a:blip r:embed="rId79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73870" y="1581137"/>
            <a:ext cx="84899" cy="163258"/>
          </a:xfrm>
          <a:prstGeom prst="rect">
            <a:avLst/>
          </a:prstGeom>
          <a:noFill/>
          <a:extLst/>
        </p:spPr>
      </p:pic>
      <p:pic>
        <p:nvPicPr>
          <p:cNvPr id="7986" name="Picture 7986"/>
          <p:cNvPicPr>
            <a:picLocks noChangeAspect="0" noChangeArrowheads="1"/>
          </p:cNvPicPr>
          <p:nvPr/>
        </p:nvPicPr>
        <p:blipFill>
          <a:blip r:embed="rId79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12225" y="1575079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7987" name="Freeform 7987"/>
          <p:cNvSpPr/>
          <p:nvPr/>
        </p:nvSpPr>
        <p:spPr>
          <a:xfrm rot="0" flipH="0" flipV="0">
            <a:off x="2557246" y="2462517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296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8" name="Freeform 7988"/>
          <p:cNvSpPr/>
          <p:nvPr/>
        </p:nvSpPr>
        <p:spPr>
          <a:xfrm rot="0" flipH="0" flipV="0">
            <a:off x="2529801" y="2462784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50" y="23849"/>
                  <a:pt x="17767" y="25170"/>
                  <a:pt x="26669" y="25170"/>
                </a:cubicBezTo>
                <a:cubicBezTo>
                  <a:pt x="30492" y="25170"/>
                  <a:pt x="34290" y="24929"/>
                  <a:pt x="38023" y="24434"/>
                </a:cubicBezTo>
                <a:cubicBezTo>
                  <a:pt x="32054" y="18466"/>
                  <a:pt x="24726" y="10046"/>
                  <a:pt x="16852" y="0"/>
                </a:cubicBezTo>
                <a:cubicBezTo>
                  <a:pt x="11684" y="7328"/>
                  <a:pt x="6248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89" name="Picture 7989"/>
          <p:cNvPicPr>
            <a:picLocks noChangeAspect="0" noChangeArrowheads="1"/>
          </p:cNvPicPr>
          <p:nvPr/>
        </p:nvPicPr>
        <p:blipFill>
          <a:blip r:embed="rId79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51100" y="2315895"/>
            <a:ext cx="190500" cy="177800"/>
          </a:xfrm>
          <a:prstGeom prst="rect">
            <a:avLst/>
          </a:prstGeom>
          <a:noFill/>
          <a:extLst/>
        </p:spPr>
      </p:pic>
      <p:sp>
        <p:nvSpPr>
          <p:cNvPr id="7990" name="Freeform 7990"/>
          <p:cNvSpPr/>
          <p:nvPr/>
        </p:nvSpPr>
        <p:spPr>
          <a:xfrm rot="0" flipH="0" flipV="0">
            <a:off x="2476030" y="2331047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05"/>
                </a:lnTo>
                <a:cubicBezTo>
                  <a:pt x="9779" y="9499"/>
                  <a:pt x="4076" y="17386"/>
                  <a:pt x="0" y="25806"/>
                </a:cubicBezTo>
                <a:cubicBezTo>
                  <a:pt x="7328" y="24447"/>
                  <a:pt x="14935" y="23355"/>
                  <a:pt x="22275" y="22542"/>
                </a:cubicBezTo>
                <a:cubicBezTo>
                  <a:pt x="20916" y="15201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91" name="Picture 7991"/>
          <p:cNvPicPr>
            <a:picLocks noChangeAspect="0" noChangeArrowheads="1"/>
          </p:cNvPicPr>
          <p:nvPr/>
        </p:nvPicPr>
        <p:blipFill>
          <a:blip r:embed="rId79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73870" y="2300960"/>
            <a:ext cx="84899" cy="154635"/>
          </a:xfrm>
          <a:prstGeom prst="rect">
            <a:avLst/>
          </a:prstGeom>
          <a:noFill/>
          <a:extLst/>
        </p:spPr>
      </p:pic>
      <p:pic>
        <p:nvPicPr>
          <p:cNvPr id="7992" name="Picture 7992"/>
          <p:cNvPicPr>
            <a:picLocks noChangeAspect="0" noChangeArrowheads="1"/>
          </p:cNvPicPr>
          <p:nvPr/>
        </p:nvPicPr>
        <p:blipFill>
          <a:blip r:embed="rId79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12225" y="2294902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7993" name="Freeform 7993"/>
          <p:cNvSpPr/>
          <p:nvPr/>
        </p:nvSpPr>
        <p:spPr>
          <a:xfrm rot="0" flipH="0" flipV="0">
            <a:off x="2557246" y="3186112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81" y="17652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4" name="Freeform 7994"/>
          <p:cNvSpPr/>
          <p:nvPr/>
        </p:nvSpPr>
        <p:spPr>
          <a:xfrm rot="0" flipH="0" flipV="0">
            <a:off x="2529801" y="3186392"/>
            <a:ext cx="38023" cy="25170"/>
          </a:xfrm>
          <a:custGeom>
            <a:pathLst>
              <a:path w="38023" h="25170">
                <a:moveTo>
                  <a:pt x="0" y="21170"/>
                </a:moveTo>
                <a:cubicBezTo>
                  <a:pt x="8750" y="23836"/>
                  <a:pt x="17767" y="25170"/>
                  <a:pt x="26669" y="25170"/>
                </a:cubicBezTo>
                <a:cubicBezTo>
                  <a:pt x="30492" y="25170"/>
                  <a:pt x="34290" y="24916"/>
                  <a:pt x="38023" y="24433"/>
                </a:cubicBezTo>
                <a:cubicBezTo>
                  <a:pt x="32054" y="18465"/>
                  <a:pt x="24726" y="10045"/>
                  <a:pt x="16852" y="0"/>
                </a:cubicBezTo>
                <a:cubicBezTo>
                  <a:pt x="11684" y="7327"/>
                  <a:pt x="6248" y="14389"/>
                  <a:pt x="0" y="2117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95" name="Picture 7995"/>
          <p:cNvPicPr>
            <a:picLocks noChangeAspect="0" noChangeArrowheads="1"/>
          </p:cNvPicPr>
          <p:nvPr/>
        </p:nvPicPr>
        <p:blipFill>
          <a:blip r:embed="rId79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51100" y="3039795"/>
            <a:ext cx="190500" cy="177800"/>
          </a:xfrm>
          <a:prstGeom prst="rect">
            <a:avLst/>
          </a:prstGeom>
          <a:noFill/>
          <a:extLst/>
        </p:spPr>
      </p:pic>
      <p:sp>
        <p:nvSpPr>
          <p:cNvPr id="7996" name="Freeform 7996"/>
          <p:cNvSpPr/>
          <p:nvPr/>
        </p:nvSpPr>
        <p:spPr>
          <a:xfrm rot="0" flipH="0" flipV="0">
            <a:off x="2476030" y="3054642"/>
            <a:ext cx="22275" cy="25806"/>
          </a:xfrm>
          <a:custGeom>
            <a:pathLst>
              <a:path w="22275" h="25806">
                <a:moveTo>
                  <a:pt x="19824" y="0"/>
                </a:moveTo>
                <a:lnTo>
                  <a:pt x="16573" y="2717"/>
                </a:lnTo>
                <a:cubicBezTo>
                  <a:pt x="9779" y="9499"/>
                  <a:pt x="4076" y="17386"/>
                  <a:pt x="0" y="25806"/>
                </a:cubicBezTo>
                <a:cubicBezTo>
                  <a:pt x="7328" y="24447"/>
                  <a:pt x="14935" y="23368"/>
                  <a:pt x="22275" y="22542"/>
                </a:cubicBezTo>
                <a:cubicBezTo>
                  <a:pt x="20916" y="15214"/>
                  <a:pt x="20370" y="7607"/>
                  <a:pt x="19824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997" name="Picture 7997"/>
          <p:cNvPicPr>
            <a:picLocks noChangeAspect="0" noChangeArrowheads="1"/>
          </p:cNvPicPr>
          <p:nvPr/>
        </p:nvPicPr>
        <p:blipFill>
          <a:blip r:embed="rId79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73870" y="3024555"/>
            <a:ext cx="84899" cy="154940"/>
          </a:xfrm>
          <a:prstGeom prst="rect">
            <a:avLst/>
          </a:prstGeom>
          <a:noFill/>
          <a:extLst/>
        </p:spPr>
      </p:pic>
      <p:pic>
        <p:nvPicPr>
          <p:cNvPr id="7998" name="Picture 7998"/>
          <p:cNvPicPr>
            <a:picLocks noChangeAspect="0" noChangeArrowheads="1"/>
          </p:cNvPicPr>
          <p:nvPr/>
        </p:nvPicPr>
        <p:blipFill>
          <a:blip r:embed="rId79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12225" y="3018498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7999" name="Rectangle 7999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8000" name="Freeform 8000"/>
          <p:cNvSpPr/>
          <p:nvPr/>
        </p:nvSpPr>
        <p:spPr>
          <a:xfrm rot="0" flipH="0" flipV="0">
            <a:off x="464630" y="4840274"/>
            <a:ext cx="48806" cy="80924"/>
          </a:xfrm>
          <a:custGeom>
            <a:pathLst>
              <a:path w="5422900" h="8991600">
                <a:moveTo>
                  <a:pt x="0" y="8991600"/>
                </a:moveTo>
                <a:lnTo>
                  <a:pt x="5422900" y="8991600"/>
                </a:lnTo>
                <a:lnTo>
                  <a:pt x="5422900" y="8039100"/>
                </a:lnTo>
                <a:lnTo>
                  <a:pt x="1320800" y="8039100"/>
                </a:lnTo>
                <a:cubicBezTo>
                  <a:pt x="2032000" y="7416800"/>
                  <a:pt x="5054600" y="4737100"/>
                  <a:pt x="5054600" y="2247900"/>
                </a:cubicBezTo>
                <a:cubicBezTo>
                  <a:pt x="5054600" y="1143000"/>
                  <a:pt x="4279900" y="0"/>
                  <a:pt x="2616200" y="0"/>
                </a:cubicBezTo>
                <a:cubicBezTo>
                  <a:pt x="1371600" y="0"/>
                  <a:pt x="292100" y="762000"/>
                  <a:pt x="76200" y="2082800"/>
                </a:cubicBezTo>
                <a:lnTo>
                  <a:pt x="939800" y="2438400"/>
                </a:lnTo>
                <a:cubicBezTo>
                  <a:pt x="1117600" y="1485900"/>
                  <a:pt x="1816100" y="1016000"/>
                  <a:pt x="2527300" y="1016000"/>
                </a:cubicBezTo>
                <a:cubicBezTo>
                  <a:pt x="3492500" y="1016000"/>
                  <a:pt x="3975100" y="1663700"/>
                  <a:pt x="3975100" y="2451100"/>
                </a:cubicBezTo>
                <a:cubicBezTo>
                  <a:pt x="3975100" y="4343400"/>
                  <a:pt x="1447800" y="6743700"/>
                  <a:pt x="0" y="8166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1" name="Freeform 8001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2" name="Freeform 8002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3" name="Freeform 8003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4" name="Freeform 8004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5" name="Freeform 8005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6" name="Freeform 8006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7" name="Freeform 8007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8" name="Freeform 8008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9" name="Freeform 8009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0" name="Freeform 8010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1" name="Freeform 8011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2" name="Freeform 8012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3" name="Freeform 8013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4" name="Freeform 8014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5" name="Freeform 8015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6" name="Freeform 8016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7" name="Freeform 8017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8" name="Freeform 8018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9" name="Freeform 8019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0" name="Freeform 8020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1" name="Freeform 8021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2" name="Freeform 8022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3" name="Freeform 8023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4" name="Freeform 8024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5" name="Freeform 8025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6" name="Freeform 8026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7" name="Freeform 8027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8" name="Freeform 8028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9" name="Freeform 8029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0" name="Freeform 8030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1" name="Freeform 8031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2" name="Freeform 8032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3" name="Freeform 8033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4" name="Freeform 8034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5" name="Freeform 8035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6" name="Freeform 8036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7" name="Freeform 8037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8" name="Freeform 8038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9" name="Freeform 8039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0" name="Freeform 8040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1" name="Freeform 8041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2" name="Freeform 8042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3" name="Freeform 8043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4" name="Rectangle 8044"/>
          <p:cNvSpPr/>
          <p:nvPr/>
        </p:nvSpPr>
        <p:spPr>
          <a:xfrm rot="0" flipH="0" flipV="0">
            <a:off x="2503081" y="1246889"/>
            <a:ext cx="4113758" cy="43180"/>
          </a:xfrm>
          <a:prstGeom prst="rect">
            <a:avLst/>
          </a:prstGeom>
        </p:spPr>
      </p:sp>
      <p:sp>
        <p:nvSpPr>
          <p:cNvPr id="8045" name="Freeform 8045"/>
          <p:cNvSpPr/>
          <p:nvPr/>
        </p:nvSpPr>
        <p:spPr>
          <a:xfrm rot="0" flipH="0" flipV="0">
            <a:off x="2506751" y="1095759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6" name="Freeform 8046"/>
          <p:cNvSpPr/>
          <p:nvPr/>
        </p:nvSpPr>
        <p:spPr>
          <a:xfrm rot="0" flipH="0" flipV="0">
            <a:off x="2669755" y="1095759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7" name="Freeform 8047"/>
          <p:cNvSpPr/>
          <p:nvPr/>
        </p:nvSpPr>
        <p:spPr>
          <a:xfrm rot="0" flipH="0" flipV="0">
            <a:off x="2837726" y="1095759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8" name="Freeform 8048"/>
          <p:cNvSpPr/>
          <p:nvPr/>
        </p:nvSpPr>
        <p:spPr>
          <a:xfrm rot="0" flipH="0" flipV="0">
            <a:off x="3011741" y="1095759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9" name="Freeform 8049"/>
          <p:cNvSpPr/>
          <p:nvPr/>
        </p:nvSpPr>
        <p:spPr>
          <a:xfrm rot="0" flipH="0" flipV="0">
            <a:off x="3128327" y="10944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0" name="Freeform 8050"/>
          <p:cNvSpPr/>
          <p:nvPr/>
        </p:nvSpPr>
        <p:spPr>
          <a:xfrm rot="0" flipH="0" flipV="0">
            <a:off x="3278593" y="1095759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1" name="Freeform 8051"/>
          <p:cNvSpPr/>
          <p:nvPr/>
        </p:nvSpPr>
        <p:spPr>
          <a:xfrm rot="0" flipH="0" flipV="0">
            <a:off x="3454984" y="1095759"/>
            <a:ext cx="93052" cy="151345"/>
          </a:xfrm>
          <a:custGeom>
            <a:pathLst>
              <a:path w="5473700" h="8902700">
                <a:moveTo>
                  <a:pt x="2095500" y="4114800"/>
                </a:moveTo>
                <a:cubicBezTo>
                  <a:pt x="3810000" y="4114800"/>
                  <a:pt x="4737100" y="4821635"/>
                  <a:pt x="4737100" y="6096596"/>
                </a:cubicBezTo>
                <a:cubicBezTo>
                  <a:pt x="4737100" y="7522766"/>
                  <a:pt x="3759200" y="8242300"/>
                  <a:pt x="2044700" y="8242300"/>
                </a:cubicBezTo>
                <a:cubicBezTo>
                  <a:pt x="15494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752600" y="4114800"/>
                  <a:pt x="20955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1968500" y="8902700"/>
                </a:cubicBezTo>
                <a:cubicBezTo>
                  <a:pt x="4152900" y="8902700"/>
                  <a:pt x="5473700" y="7914482"/>
                  <a:pt x="5473700" y="6077347"/>
                </a:cubicBezTo>
                <a:cubicBezTo>
                  <a:pt x="5473700" y="4455518"/>
                  <a:pt x="4419600" y="3441700"/>
                  <a:pt x="2133600" y="3441700"/>
                </a:cubicBezTo>
                <a:cubicBezTo>
                  <a:pt x="17907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2" name="Freeform 8052"/>
          <p:cNvSpPr/>
          <p:nvPr/>
        </p:nvSpPr>
        <p:spPr>
          <a:xfrm rot="0" flipH="0" flipV="0">
            <a:off x="3585603" y="1095759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3" name="Freeform 8053"/>
          <p:cNvSpPr/>
          <p:nvPr/>
        </p:nvSpPr>
        <p:spPr>
          <a:xfrm rot="0" flipH="0" flipV="0">
            <a:off x="3734143" y="10944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4" name="Freeform 8054"/>
          <p:cNvSpPr/>
          <p:nvPr/>
        </p:nvSpPr>
        <p:spPr>
          <a:xfrm rot="0" flipH="0" flipV="0">
            <a:off x="3888727" y="1095544"/>
            <a:ext cx="102120" cy="151345"/>
          </a:xfrm>
          <a:custGeom>
            <a:pathLst>
              <a:path w="6007100" h="8902700">
                <a:moveTo>
                  <a:pt x="5308600" y="8902700"/>
                </a:moveTo>
                <a:lnTo>
                  <a:pt x="6007100" y="8902700"/>
                </a:lnTo>
                <a:lnTo>
                  <a:pt x="6007100" y="0"/>
                </a:lnTo>
                <a:cubicBezTo>
                  <a:pt x="5486400" y="0"/>
                  <a:pt x="4648200" y="0"/>
                  <a:pt x="4038600" y="0"/>
                </a:cubicBezTo>
                <a:cubicBezTo>
                  <a:pt x="1778000" y="0"/>
                  <a:pt x="711200" y="1263849"/>
                  <a:pt x="711200" y="2831307"/>
                </a:cubicBezTo>
                <a:cubicBezTo>
                  <a:pt x="711200" y="4107855"/>
                  <a:pt x="1651000" y="4992688"/>
                  <a:pt x="2641600" y="5321300"/>
                </a:cubicBezTo>
                <a:lnTo>
                  <a:pt x="0" y="8902700"/>
                </a:lnTo>
                <a:lnTo>
                  <a:pt x="800100" y="8902700"/>
                </a:lnTo>
                <a:lnTo>
                  <a:pt x="3327400" y="5422900"/>
                </a:lnTo>
                <a:lnTo>
                  <a:pt x="5308600" y="5422900"/>
                </a:lnTo>
                <a:close/>
                <a:moveTo>
                  <a:pt x="3238500" y="4762500"/>
                </a:moveTo>
                <a:cubicBezTo>
                  <a:pt x="2336800" y="4623594"/>
                  <a:pt x="1447800" y="3841155"/>
                  <a:pt x="1447800" y="2793405"/>
                </a:cubicBezTo>
                <a:cubicBezTo>
                  <a:pt x="1447800" y="1619647"/>
                  <a:pt x="2247900" y="660400"/>
                  <a:pt x="3911600" y="660400"/>
                </a:cubicBezTo>
                <a:cubicBezTo>
                  <a:pt x="4394200" y="660400"/>
                  <a:pt x="4953000" y="660400"/>
                  <a:pt x="5308600" y="660400"/>
                </a:cubicBezTo>
                <a:lnTo>
                  <a:pt x="5308600" y="4762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5" name="Freeform 8055"/>
          <p:cNvSpPr/>
          <p:nvPr/>
        </p:nvSpPr>
        <p:spPr>
          <a:xfrm rot="0" flipH="0" flipV="0">
            <a:off x="4092536" y="1095759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6" name="Freeform 8056"/>
          <p:cNvSpPr/>
          <p:nvPr/>
        </p:nvSpPr>
        <p:spPr>
          <a:xfrm rot="0" flipH="0" flipV="0">
            <a:off x="4259859" y="1095544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7" name="Freeform 8057"/>
          <p:cNvSpPr/>
          <p:nvPr/>
        </p:nvSpPr>
        <p:spPr>
          <a:xfrm rot="0" flipH="0" flipV="0">
            <a:off x="4373207" y="1093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8" name="Freeform 8058"/>
          <p:cNvSpPr/>
          <p:nvPr/>
        </p:nvSpPr>
        <p:spPr>
          <a:xfrm rot="0" flipH="0" flipV="0">
            <a:off x="4562335" y="1095759"/>
            <a:ext cx="83337" cy="151130"/>
          </a:xfrm>
          <a:custGeom>
            <a:pathLst>
              <a:path w="4902200" h="8890000">
                <a:moveTo>
                  <a:pt x="0" y="8890000"/>
                </a:moveTo>
                <a:lnTo>
                  <a:pt x="698500" y="8890000"/>
                </a:ln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9" name="Freeform 8059"/>
          <p:cNvSpPr/>
          <p:nvPr/>
        </p:nvSpPr>
        <p:spPr>
          <a:xfrm rot="0" flipH="0" flipV="0">
            <a:off x="4672876" y="1095544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0" name="Freeform 8060"/>
          <p:cNvSpPr/>
          <p:nvPr/>
        </p:nvSpPr>
        <p:spPr>
          <a:xfrm rot="0" flipH="0" flipV="0">
            <a:off x="4768088" y="10944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1" name="Freeform 8061"/>
          <p:cNvSpPr/>
          <p:nvPr/>
        </p:nvSpPr>
        <p:spPr>
          <a:xfrm rot="0" flipH="0" flipV="0">
            <a:off x="4939944" y="1095759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2" name="Freeform 8062"/>
          <p:cNvSpPr/>
          <p:nvPr/>
        </p:nvSpPr>
        <p:spPr>
          <a:xfrm rot="0" flipH="0" flipV="0">
            <a:off x="5132742" y="1095759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3" name="Freeform 8063"/>
          <p:cNvSpPr/>
          <p:nvPr/>
        </p:nvSpPr>
        <p:spPr>
          <a:xfrm rot="0" flipH="0" flipV="0">
            <a:off x="5306111" y="10944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4" name="Freeform 8064"/>
          <p:cNvSpPr/>
          <p:nvPr/>
        </p:nvSpPr>
        <p:spPr>
          <a:xfrm rot="0" flipH="0" flipV="0">
            <a:off x="5471706" y="1231776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5" name="Freeform 8065"/>
          <p:cNvSpPr/>
          <p:nvPr/>
        </p:nvSpPr>
        <p:spPr>
          <a:xfrm rot="0" flipH="0" flipV="0">
            <a:off x="5569508" y="1095759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6" name="Freeform 8066"/>
          <p:cNvSpPr/>
          <p:nvPr/>
        </p:nvSpPr>
        <p:spPr>
          <a:xfrm rot="0" flipH="0" flipV="0">
            <a:off x="5687390" y="1093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7" name="Freeform 8067"/>
          <p:cNvSpPr/>
          <p:nvPr/>
        </p:nvSpPr>
        <p:spPr>
          <a:xfrm rot="0" flipH="0" flipV="0">
            <a:off x="5847588" y="1095759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8" name="Freeform 8068"/>
          <p:cNvSpPr/>
          <p:nvPr/>
        </p:nvSpPr>
        <p:spPr>
          <a:xfrm rot="0" flipH="0" flipV="0">
            <a:off x="5979934" y="109381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9" name="Freeform 8069"/>
          <p:cNvSpPr/>
          <p:nvPr/>
        </p:nvSpPr>
        <p:spPr>
          <a:xfrm rot="0" flipH="0" flipV="0">
            <a:off x="6169278" y="1095544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0" name="Freeform 8070"/>
          <p:cNvSpPr/>
          <p:nvPr/>
        </p:nvSpPr>
        <p:spPr>
          <a:xfrm rot="0" flipH="0" flipV="0">
            <a:off x="6264490" y="109446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1" name="Freeform 8071"/>
          <p:cNvSpPr/>
          <p:nvPr/>
        </p:nvSpPr>
        <p:spPr>
          <a:xfrm rot="0" flipH="0" flipV="0">
            <a:off x="6419291" y="1095544"/>
            <a:ext cx="102120" cy="151345"/>
          </a:xfrm>
          <a:custGeom>
            <a:pathLst>
              <a:path w="6007100" h="8902700">
                <a:moveTo>
                  <a:pt x="5308600" y="8902700"/>
                </a:moveTo>
                <a:lnTo>
                  <a:pt x="6007100" y="8902700"/>
                </a:lnTo>
                <a:lnTo>
                  <a:pt x="6007100" y="0"/>
                </a:lnTo>
                <a:cubicBezTo>
                  <a:pt x="5486400" y="0"/>
                  <a:pt x="4648200" y="0"/>
                  <a:pt x="4038600" y="0"/>
                </a:cubicBezTo>
                <a:cubicBezTo>
                  <a:pt x="1778000" y="0"/>
                  <a:pt x="711200" y="1263849"/>
                  <a:pt x="711200" y="2831307"/>
                </a:cubicBezTo>
                <a:cubicBezTo>
                  <a:pt x="711200" y="4107855"/>
                  <a:pt x="1651000" y="4992688"/>
                  <a:pt x="2641600" y="5321300"/>
                </a:cubicBezTo>
                <a:lnTo>
                  <a:pt x="0" y="8902700"/>
                </a:lnTo>
                <a:lnTo>
                  <a:pt x="800100" y="8902700"/>
                </a:lnTo>
                <a:lnTo>
                  <a:pt x="3327400" y="5422900"/>
                </a:lnTo>
                <a:lnTo>
                  <a:pt x="5308600" y="5422900"/>
                </a:lnTo>
                <a:close/>
                <a:moveTo>
                  <a:pt x="3238500" y="4762500"/>
                </a:moveTo>
                <a:cubicBezTo>
                  <a:pt x="2336800" y="4623594"/>
                  <a:pt x="1447800" y="3841155"/>
                  <a:pt x="1447800" y="2793405"/>
                </a:cubicBezTo>
                <a:cubicBezTo>
                  <a:pt x="1447800" y="1619647"/>
                  <a:pt x="2247900" y="660400"/>
                  <a:pt x="3911600" y="660400"/>
                </a:cubicBezTo>
                <a:cubicBezTo>
                  <a:pt x="4394200" y="660400"/>
                  <a:pt x="4953000" y="660400"/>
                  <a:pt x="5308600" y="660400"/>
                </a:cubicBezTo>
                <a:lnTo>
                  <a:pt x="5308600" y="4762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2" name="Freeform 8072"/>
          <p:cNvSpPr/>
          <p:nvPr/>
        </p:nvSpPr>
        <p:spPr>
          <a:xfrm rot="0" flipH="0" flipV="0">
            <a:off x="6573875" y="1147791"/>
            <a:ext cx="16408" cy="99529"/>
          </a:xfrm>
          <a:custGeom>
            <a:pathLst>
              <a:path w="965200" h="58547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  <a:moveTo>
                  <a:pt x="0" y="5346700"/>
                </a:moveTo>
                <a:cubicBezTo>
                  <a:pt x="0" y="5613400"/>
                  <a:pt x="203200" y="5854700"/>
                  <a:pt x="508000" y="5854700"/>
                </a:cubicBezTo>
                <a:cubicBezTo>
                  <a:pt x="774700" y="5854700"/>
                  <a:pt x="965200" y="5613400"/>
                  <a:pt x="965200" y="5346700"/>
                </a:cubicBezTo>
                <a:cubicBezTo>
                  <a:pt x="965200" y="5118100"/>
                  <a:pt x="774700" y="4889500"/>
                  <a:pt x="508000" y="4889500"/>
                </a:cubicBezTo>
                <a:cubicBezTo>
                  <a:pt x="203200" y="4889500"/>
                  <a:pt x="0" y="5118100"/>
                  <a:pt x="0" y="5346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3" name="Rectangle 8073"/>
          <p:cNvSpPr/>
          <p:nvPr/>
        </p:nvSpPr>
        <p:spPr>
          <a:xfrm rot="0" flipH="0" flipV="0">
            <a:off x="2502001" y="1729491"/>
            <a:ext cx="5245441" cy="43180"/>
          </a:xfrm>
          <a:prstGeom prst="rect">
            <a:avLst/>
          </a:prstGeom>
        </p:spPr>
      </p:sp>
      <p:sp>
        <p:nvSpPr>
          <p:cNvPr id="8074" name="Freeform 8074"/>
          <p:cNvSpPr/>
          <p:nvPr/>
        </p:nvSpPr>
        <p:spPr>
          <a:xfrm rot="0" flipH="0" flipV="0">
            <a:off x="2715353" y="1578361"/>
            <a:ext cx="123063" cy="194310"/>
          </a:xfrm>
          <a:custGeom>
            <a:pathLst>
              <a:path w="7239000" h="11430000">
                <a:moveTo>
                  <a:pt x="3289300" y="11430000"/>
                </a:moveTo>
                <a:lnTo>
                  <a:pt x="3949700" y="11430000"/>
                </a:lnTo>
                <a:lnTo>
                  <a:pt x="3949700" y="9004300"/>
                </a:lnTo>
                <a:lnTo>
                  <a:pt x="4165600" y="9004300"/>
                </a:lnTo>
                <a:cubicBezTo>
                  <a:pt x="6121400" y="9004300"/>
                  <a:pt x="7239000" y="7734300"/>
                  <a:pt x="7239000" y="6032500"/>
                </a:cubicBezTo>
                <a:cubicBezTo>
                  <a:pt x="7239000" y="4356100"/>
                  <a:pt x="6019800" y="3060700"/>
                  <a:pt x="4165600" y="3060700"/>
                </a:cubicBezTo>
                <a:lnTo>
                  <a:pt x="3949700" y="3060700"/>
                </a:lnTo>
                <a:lnTo>
                  <a:pt x="3949700" y="0"/>
                </a:lnTo>
                <a:lnTo>
                  <a:pt x="3289300" y="0"/>
                </a:lnTo>
                <a:lnTo>
                  <a:pt x="3289300" y="3060700"/>
                </a:lnTo>
                <a:lnTo>
                  <a:pt x="3086100" y="3060700"/>
                </a:lnTo>
                <a:cubicBezTo>
                  <a:pt x="1143000" y="3060700"/>
                  <a:pt x="0" y="4483100"/>
                  <a:pt x="0" y="6032500"/>
                </a:cubicBezTo>
                <a:cubicBezTo>
                  <a:pt x="0" y="7734300"/>
                  <a:pt x="1155700" y="9004300"/>
                  <a:pt x="3098800" y="9004300"/>
                </a:cubicBezTo>
                <a:lnTo>
                  <a:pt x="3289300" y="9004300"/>
                </a:lnTo>
                <a:close/>
                <a:moveTo>
                  <a:pt x="698500" y="6032500"/>
                </a:moveTo>
                <a:cubicBezTo>
                  <a:pt x="698500" y="4737100"/>
                  <a:pt x="1574800" y="3683000"/>
                  <a:pt x="3073400" y="3683000"/>
                </a:cubicBezTo>
                <a:lnTo>
                  <a:pt x="3289300" y="3683000"/>
                </a:lnTo>
                <a:lnTo>
                  <a:pt x="3289300" y="8382000"/>
                </a:lnTo>
                <a:lnTo>
                  <a:pt x="3136900" y="8382000"/>
                </a:lnTo>
                <a:cubicBezTo>
                  <a:pt x="1600200" y="8382000"/>
                  <a:pt x="698500" y="7391400"/>
                  <a:pt x="698500" y="6032500"/>
                </a:cubicBezTo>
                <a:close/>
                <a:moveTo>
                  <a:pt x="4165600" y="3683000"/>
                </a:moveTo>
                <a:cubicBezTo>
                  <a:pt x="5676900" y="3683000"/>
                  <a:pt x="6540500" y="4800600"/>
                  <a:pt x="6540500" y="6032500"/>
                </a:cubicBezTo>
                <a:cubicBezTo>
                  <a:pt x="6540500" y="7404100"/>
                  <a:pt x="5664200" y="8382000"/>
                  <a:pt x="4114800" y="8382000"/>
                </a:cubicBezTo>
                <a:lnTo>
                  <a:pt x="3949700" y="8382000"/>
                </a:lnTo>
                <a:lnTo>
                  <a:pt x="3949700" y="3683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5" name="Freeform 8075"/>
          <p:cNvSpPr/>
          <p:nvPr/>
        </p:nvSpPr>
        <p:spPr>
          <a:xfrm rot="0" flipH="0" flipV="0">
            <a:off x="2858905" y="16303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6" name="Freeform 8076"/>
          <p:cNvSpPr/>
          <p:nvPr/>
        </p:nvSpPr>
        <p:spPr>
          <a:xfrm rot="0" flipH="0" flipV="0">
            <a:off x="2988208" y="16303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7" name="Freeform 8077"/>
          <p:cNvSpPr/>
          <p:nvPr/>
        </p:nvSpPr>
        <p:spPr>
          <a:xfrm rot="0" flipH="0" flipV="0">
            <a:off x="3107795" y="16323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8" name="Freeform 8078"/>
          <p:cNvSpPr/>
          <p:nvPr/>
        </p:nvSpPr>
        <p:spPr>
          <a:xfrm rot="0" flipH="0" flipV="0">
            <a:off x="3242063" y="16323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9" name="Freeform 8079"/>
          <p:cNvSpPr/>
          <p:nvPr/>
        </p:nvSpPr>
        <p:spPr>
          <a:xfrm rot="0" flipH="0" flipV="0">
            <a:off x="3363377" y="16303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0" name="Freeform 8080"/>
          <p:cNvSpPr/>
          <p:nvPr/>
        </p:nvSpPr>
        <p:spPr>
          <a:xfrm rot="0" flipH="0" flipV="0">
            <a:off x="3465066" y="163233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1" name="Freeform 8081"/>
          <p:cNvSpPr/>
          <p:nvPr/>
        </p:nvSpPr>
        <p:spPr>
          <a:xfrm rot="0" flipH="0" flipV="0">
            <a:off x="3572153" y="16303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2" name="Freeform 8082"/>
          <p:cNvSpPr/>
          <p:nvPr/>
        </p:nvSpPr>
        <p:spPr>
          <a:xfrm rot="0" flipH="0" flipV="0">
            <a:off x="3675137" y="16323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3" name="Freeform 8083"/>
          <p:cNvSpPr/>
          <p:nvPr/>
        </p:nvSpPr>
        <p:spPr>
          <a:xfrm rot="0" flipH="0" flipV="0">
            <a:off x="3820200" y="163233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4" name="Freeform 8084"/>
          <p:cNvSpPr/>
          <p:nvPr/>
        </p:nvSpPr>
        <p:spPr>
          <a:xfrm rot="0" flipH="0" flipV="0">
            <a:off x="3988797" y="16323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5" name="Freeform 8085"/>
          <p:cNvSpPr/>
          <p:nvPr/>
        </p:nvSpPr>
        <p:spPr>
          <a:xfrm rot="0" flipH="0" flipV="0">
            <a:off x="4107304" y="16303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6" name="Freeform 8086"/>
          <p:cNvSpPr/>
          <p:nvPr/>
        </p:nvSpPr>
        <p:spPr>
          <a:xfrm rot="0" flipH="0" flipV="0">
            <a:off x="4219982" y="16303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7" name="Freeform 8087"/>
          <p:cNvSpPr/>
          <p:nvPr/>
        </p:nvSpPr>
        <p:spPr>
          <a:xfrm rot="0" flipH="0" flipV="0">
            <a:off x="4320807" y="163233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8" name="Freeform 8088"/>
          <p:cNvSpPr/>
          <p:nvPr/>
        </p:nvSpPr>
        <p:spPr>
          <a:xfrm rot="0" flipH="0" flipV="0">
            <a:off x="4442122" y="16303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9" name="Freeform 8089"/>
          <p:cNvSpPr/>
          <p:nvPr/>
        </p:nvSpPr>
        <p:spPr>
          <a:xfrm rot="0" flipH="0" flipV="0">
            <a:off x="4540551" y="16323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0" name="Freeform 8090"/>
          <p:cNvSpPr/>
          <p:nvPr/>
        </p:nvSpPr>
        <p:spPr>
          <a:xfrm rot="0" flipH="0" flipV="0">
            <a:off x="4641354" y="16303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1" name="Freeform 8091"/>
          <p:cNvSpPr/>
          <p:nvPr/>
        </p:nvSpPr>
        <p:spPr>
          <a:xfrm rot="0" flipH="0" flipV="0">
            <a:off x="4747987" y="16321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2" name="Freeform 8092"/>
          <p:cNvSpPr/>
          <p:nvPr/>
        </p:nvSpPr>
        <p:spPr>
          <a:xfrm rot="0" flipH="0" flipV="0">
            <a:off x="4851813" y="16323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3" name="Freeform 8093"/>
          <p:cNvSpPr/>
          <p:nvPr/>
        </p:nvSpPr>
        <p:spPr>
          <a:xfrm rot="0" flipH="0" flipV="0">
            <a:off x="4958878" y="16323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4" name="Freeform 8094"/>
          <p:cNvSpPr/>
          <p:nvPr/>
        </p:nvSpPr>
        <p:spPr>
          <a:xfrm rot="0" flipH="0" flipV="0">
            <a:off x="5056897" y="16303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5" name="Freeform 8095"/>
          <p:cNvSpPr/>
          <p:nvPr/>
        </p:nvSpPr>
        <p:spPr>
          <a:xfrm rot="0" flipH="0" flipV="0">
            <a:off x="5162904" y="1632336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6" name="Freeform 8096"/>
          <p:cNvSpPr/>
          <p:nvPr/>
        </p:nvSpPr>
        <p:spPr>
          <a:xfrm rot="0" flipH="0" flipV="0">
            <a:off x="5279468" y="16303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7" name="Freeform 8097"/>
          <p:cNvSpPr/>
          <p:nvPr/>
        </p:nvSpPr>
        <p:spPr>
          <a:xfrm rot="0" flipH="0" flipV="0">
            <a:off x="5399487" y="1581815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8" name="Freeform 8098"/>
          <p:cNvSpPr/>
          <p:nvPr/>
        </p:nvSpPr>
        <p:spPr>
          <a:xfrm rot="0" flipH="0" flipV="0">
            <a:off x="5564413" y="1576202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9" name="Freeform 8099"/>
          <p:cNvSpPr/>
          <p:nvPr/>
        </p:nvSpPr>
        <p:spPr>
          <a:xfrm rot="0" flipH="0" flipV="0">
            <a:off x="5691341" y="16323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0" name="Freeform 8100"/>
          <p:cNvSpPr/>
          <p:nvPr/>
        </p:nvSpPr>
        <p:spPr>
          <a:xfrm rot="0" flipH="0" flipV="0">
            <a:off x="5804451" y="1630392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1" name="Freeform 8101"/>
          <p:cNvSpPr/>
          <p:nvPr/>
        </p:nvSpPr>
        <p:spPr>
          <a:xfrm rot="0" flipH="0" flipV="0">
            <a:off x="5911516" y="16323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2" name="Freeform 8102"/>
          <p:cNvSpPr/>
          <p:nvPr/>
        </p:nvSpPr>
        <p:spPr>
          <a:xfrm rot="0" flipH="0" flipV="0">
            <a:off x="6024194" y="16303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3" name="Freeform 8103"/>
          <p:cNvSpPr/>
          <p:nvPr/>
        </p:nvSpPr>
        <p:spPr>
          <a:xfrm rot="0" flipH="0" flipV="0">
            <a:off x="6135598" y="16303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4" name="Freeform 8104"/>
          <p:cNvSpPr/>
          <p:nvPr/>
        </p:nvSpPr>
        <p:spPr>
          <a:xfrm rot="0" flipH="0" flipV="0">
            <a:off x="6240720" y="16303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5" name="Freeform 8105"/>
          <p:cNvSpPr/>
          <p:nvPr/>
        </p:nvSpPr>
        <p:spPr>
          <a:xfrm rot="0" flipH="0" flipV="0">
            <a:off x="6398089" y="16323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6" name="Freeform 8106"/>
          <p:cNvSpPr/>
          <p:nvPr/>
        </p:nvSpPr>
        <p:spPr>
          <a:xfrm rot="0" flipH="0" flipV="0">
            <a:off x="6516596" y="16303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7" name="Freeform 8107"/>
          <p:cNvSpPr/>
          <p:nvPr/>
        </p:nvSpPr>
        <p:spPr>
          <a:xfrm rot="0" flipH="0" flipV="0">
            <a:off x="6628627" y="16303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8" name="Freeform 8108"/>
          <p:cNvSpPr/>
          <p:nvPr/>
        </p:nvSpPr>
        <p:spPr>
          <a:xfrm rot="0" flipH="0" flipV="0">
            <a:off x="6735260" y="16323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9" name="Freeform 8109"/>
          <p:cNvSpPr/>
          <p:nvPr/>
        </p:nvSpPr>
        <p:spPr>
          <a:xfrm rot="0" flipH="0" flipV="0">
            <a:off x="6825484" y="16323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0" name="Freeform 8110"/>
          <p:cNvSpPr/>
          <p:nvPr/>
        </p:nvSpPr>
        <p:spPr>
          <a:xfrm rot="0" flipH="0" flipV="0">
            <a:off x="6933845" y="16323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1" name="Freeform 8111"/>
          <p:cNvSpPr/>
          <p:nvPr/>
        </p:nvSpPr>
        <p:spPr>
          <a:xfrm rot="0" flipH="0" flipV="0">
            <a:off x="7049114" y="1632336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2" name="Freeform 8112"/>
          <p:cNvSpPr/>
          <p:nvPr/>
        </p:nvSpPr>
        <p:spPr>
          <a:xfrm rot="0" flipH="0" flipV="0">
            <a:off x="7150781" y="16303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3" name="Freeform 8113"/>
          <p:cNvSpPr/>
          <p:nvPr/>
        </p:nvSpPr>
        <p:spPr>
          <a:xfrm rot="0" flipH="0" flipV="0">
            <a:off x="7262186" y="16303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4" name="Freeform 8114"/>
          <p:cNvSpPr/>
          <p:nvPr/>
        </p:nvSpPr>
        <p:spPr>
          <a:xfrm rot="0" flipH="0" flipV="0">
            <a:off x="7374864" y="16323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5" name="Freeform 8115"/>
          <p:cNvSpPr/>
          <p:nvPr/>
        </p:nvSpPr>
        <p:spPr>
          <a:xfrm rot="0" flipH="0" flipV="0">
            <a:off x="7479338" y="16323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6" name="Freeform 8116"/>
          <p:cNvSpPr/>
          <p:nvPr/>
        </p:nvSpPr>
        <p:spPr>
          <a:xfrm rot="0" flipH="0" flipV="0">
            <a:off x="7593744" y="16303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7" name="Rectangle 8117"/>
          <p:cNvSpPr/>
          <p:nvPr/>
        </p:nvSpPr>
        <p:spPr>
          <a:xfrm rot="0" flipH="0" flipV="0">
            <a:off x="2502001" y="1970781"/>
            <a:ext cx="6181368" cy="43180"/>
          </a:xfrm>
          <a:prstGeom prst="rect">
            <a:avLst/>
          </a:prstGeom>
        </p:spPr>
      </p:sp>
      <p:sp>
        <p:nvSpPr>
          <p:cNvPr id="8118" name="Freeform 8118"/>
          <p:cNvSpPr/>
          <p:nvPr/>
        </p:nvSpPr>
        <p:spPr>
          <a:xfrm rot="0" flipH="0" flipV="0">
            <a:off x="2722262" y="187362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9" name="Freeform 8119"/>
          <p:cNvSpPr/>
          <p:nvPr/>
        </p:nvSpPr>
        <p:spPr>
          <a:xfrm rot="0" flipH="0" flipV="0">
            <a:off x="2834293" y="187168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0" name="Freeform 8120"/>
          <p:cNvSpPr/>
          <p:nvPr/>
        </p:nvSpPr>
        <p:spPr>
          <a:xfrm rot="0" flipH="0" flipV="0">
            <a:off x="2940926" y="187341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1" name="Freeform 8121"/>
          <p:cNvSpPr/>
          <p:nvPr/>
        </p:nvSpPr>
        <p:spPr>
          <a:xfrm rot="0" flipH="0" flipV="0">
            <a:off x="3044752" y="187362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2" name="Freeform 8122"/>
          <p:cNvSpPr/>
          <p:nvPr/>
        </p:nvSpPr>
        <p:spPr>
          <a:xfrm rot="0" flipH="0" flipV="0">
            <a:off x="3178804" y="187362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3" name="Freeform 8123"/>
          <p:cNvSpPr/>
          <p:nvPr/>
        </p:nvSpPr>
        <p:spPr>
          <a:xfrm rot="0" flipH="0" flipV="0">
            <a:off x="3283278" y="187362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4" name="Freeform 8124"/>
          <p:cNvSpPr/>
          <p:nvPr/>
        </p:nvSpPr>
        <p:spPr>
          <a:xfrm rot="0" flipH="0" flipV="0">
            <a:off x="3446261" y="1871683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5" name="Freeform 8125"/>
          <p:cNvSpPr/>
          <p:nvPr/>
        </p:nvSpPr>
        <p:spPr>
          <a:xfrm rot="0" flipH="0" flipV="0">
            <a:off x="3554406" y="1819651"/>
            <a:ext cx="123063" cy="194310"/>
          </a:xfrm>
          <a:custGeom>
            <a:pathLst>
              <a:path w="7239000" h="11430000">
                <a:moveTo>
                  <a:pt x="3289300" y="11430000"/>
                </a:moveTo>
                <a:lnTo>
                  <a:pt x="3949700" y="11430000"/>
                </a:lnTo>
                <a:lnTo>
                  <a:pt x="3949700" y="9004300"/>
                </a:lnTo>
                <a:lnTo>
                  <a:pt x="4165600" y="9004300"/>
                </a:lnTo>
                <a:cubicBezTo>
                  <a:pt x="6121400" y="9004300"/>
                  <a:pt x="7239000" y="7734300"/>
                  <a:pt x="7239000" y="6032500"/>
                </a:cubicBezTo>
                <a:cubicBezTo>
                  <a:pt x="7239000" y="4356100"/>
                  <a:pt x="6019800" y="3060700"/>
                  <a:pt x="4165600" y="3060700"/>
                </a:cubicBezTo>
                <a:lnTo>
                  <a:pt x="3949700" y="3060700"/>
                </a:lnTo>
                <a:lnTo>
                  <a:pt x="3949700" y="0"/>
                </a:lnTo>
                <a:lnTo>
                  <a:pt x="3289300" y="0"/>
                </a:lnTo>
                <a:lnTo>
                  <a:pt x="3289300" y="3060700"/>
                </a:lnTo>
                <a:lnTo>
                  <a:pt x="3086100" y="3060700"/>
                </a:lnTo>
                <a:cubicBezTo>
                  <a:pt x="1143000" y="3060700"/>
                  <a:pt x="0" y="4483100"/>
                  <a:pt x="0" y="6032500"/>
                </a:cubicBezTo>
                <a:cubicBezTo>
                  <a:pt x="0" y="7734300"/>
                  <a:pt x="1155700" y="9004300"/>
                  <a:pt x="3098800" y="9004300"/>
                </a:cubicBezTo>
                <a:lnTo>
                  <a:pt x="3289300" y="9004300"/>
                </a:lnTo>
                <a:close/>
                <a:moveTo>
                  <a:pt x="698500" y="6032500"/>
                </a:moveTo>
                <a:cubicBezTo>
                  <a:pt x="698500" y="4737100"/>
                  <a:pt x="1574800" y="3683000"/>
                  <a:pt x="3073400" y="3683000"/>
                </a:cubicBezTo>
                <a:lnTo>
                  <a:pt x="3289300" y="3683000"/>
                </a:lnTo>
                <a:lnTo>
                  <a:pt x="3289300" y="8382000"/>
                </a:lnTo>
                <a:lnTo>
                  <a:pt x="3136900" y="8382000"/>
                </a:lnTo>
                <a:cubicBezTo>
                  <a:pt x="1600200" y="8382000"/>
                  <a:pt x="698500" y="7391400"/>
                  <a:pt x="698500" y="6032500"/>
                </a:cubicBezTo>
                <a:close/>
                <a:moveTo>
                  <a:pt x="4165600" y="3683000"/>
                </a:moveTo>
                <a:cubicBezTo>
                  <a:pt x="5676900" y="3683000"/>
                  <a:pt x="6540500" y="4800600"/>
                  <a:pt x="6540500" y="6032500"/>
                </a:cubicBezTo>
                <a:cubicBezTo>
                  <a:pt x="6540500" y="7404100"/>
                  <a:pt x="5664200" y="8382000"/>
                  <a:pt x="4114800" y="8382000"/>
                </a:cubicBezTo>
                <a:lnTo>
                  <a:pt x="3949700" y="8382000"/>
                </a:lnTo>
                <a:lnTo>
                  <a:pt x="3949700" y="3683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6" name="Freeform 8126"/>
          <p:cNvSpPr/>
          <p:nvPr/>
        </p:nvSpPr>
        <p:spPr>
          <a:xfrm rot="0" flipH="0" flipV="0">
            <a:off x="3697957" y="1819651"/>
            <a:ext cx="123063" cy="194310"/>
          </a:xfrm>
          <a:custGeom>
            <a:pathLst>
              <a:path w="7239000" h="11430000">
                <a:moveTo>
                  <a:pt x="3289300" y="11430000"/>
                </a:moveTo>
                <a:lnTo>
                  <a:pt x="3949700" y="11430000"/>
                </a:lnTo>
                <a:lnTo>
                  <a:pt x="3949700" y="9004300"/>
                </a:lnTo>
                <a:lnTo>
                  <a:pt x="4165600" y="9004300"/>
                </a:lnTo>
                <a:cubicBezTo>
                  <a:pt x="6121400" y="9004300"/>
                  <a:pt x="7239000" y="7734300"/>
                  <a:pt x="7239000" y="6032500"/>
                </a:cubicBezTo>
                <a:cubicBezTo>
                  <a:pt x="7239000" y="4356100"/>
                  <a:pt x="6019800" y="3060700"/>
                  <a:pt x="4165600" y="3060700"/>
                </a:cubicBezTo>
                <a:lnTo>
                  <a:pt x="3949700" y="3060700"/>
                </a:lnTo>
                <a:lnTo>
                  <a:pt x="3949700" y="0"/>
                </a:lnTo>
                <a:lnTo>
                  <a:pt x="3289300" y="0"/>
                </a:lnTo>
                <a:lnTo>
                  <a:pt x="3289300" y="3060700"/>
                </a:lnTo>
                <a:lnTo>
                  <a:pt x="3086100" y="3060700"/>
                </a:lnTo>
                <a:cubicBezTo>
                  <a:pt x="1143000" y="3060700"/>
                  <a:pt x="0" y="4483100"/>
                  <a:pt x="0" y="6032500"/>
                </a:cubicBezTo>
                <a:cubicBezTo>
                  <a:pt x="0" y="7734300"/>
                  <a:pt x="1155700" y="9004300"/>
                  <a:pt x="3098800" y="9004300"/>
                </a:cubicBezTo>
                <a:lnTo>
                  <a:pt x="3289300" y="9004300"/>
                </a:lnTo>
                <a:close/>
                <a:moveTo>
                  <a:pt x="698500" y="6032500"/>
                </a:moveTo>
                <a:cubicBezTo>
                  <a:pt x="698500" y="4737100"/>
                  <a:pt x="1574800" y="3683000"/>
                  <a:pt x="3073400" y="3683000"/>
                </a:cubicBezTo>
                <a:lnTo>
                  <a:pt x="3289300" y="3683000"/>
                </a:lnTo>
                <a:lnTo>
                  <a:pt x="3289300" y="8382000"/>
                </a:lnTo>
                <a:lnTo>
                  <a:pt x="3136900" y="8382000"/>
                </a:lnTo>
                <a:cubicBezTo>
                  <a:pt x="1600200" y="8382000"/>
                  <a:pt x="698500" y="7391400"/>
                  <a:pt x="698500" y="6032500"/>
                </a:cubicBezTo>
                <a:close/>
                <a:moveTo>
                  <a:pt x="4165600" y="3683000"/>
                </a:moveTo>
                <a:cubicBezTo>
                  <a:pt x="5676900" y="3683000"/>
                  <a:pt x="6540500" y="4800600"/>
                  <a:pt x="6540500" y="6032500"/>
                </a:cubicBezTo>
                <a:cubicBezTo>
                  <a:pt x="6540500" y="7404100"/>
                  <a:pt x="5664200" y="8382000"/>
                  <a:pt x="4114800" y="8382000"/>
                </a:cubicBezTo>
                <a:lnTo>
                  <a:pt x="3949700" y="8382000"/>
                </a:lnTo>
                <a:lnTo>
                  <a:pt x="3949700" y="3683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7" name="Freeform 8127"/>
          <p:cNvSpPr/>
          <p:nvPr/>
        </p:nvSpPr>
        <p:spPr>
          <a:xfrm rot="0" flipH="0" flipV="0">
            <a:off x="3841509" y="187168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8" name="Freeform 8128"/>
          <p:cNvSpPr/>
          <p:nvPr/>
        </p:nvSpPr>
        <p:spPr>
          <a:xfrm rot="0" flipH="0" flipV="0">
            <a:off x="3961528" y="187362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9" name="Freeform 8129"/>
          <p:cNvSpPr/>
          <p:nvPr/>
        </p:nvSpPr>
        <p:spPr>
          <a:xfrm rot="0" flipH="0" flipV="0">
            <a:off x="4051753" y="187362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0" name="Freeform 8130"/>
          <p:cNvSpPr/>
          <p:nvPr/>
        </p:nvSpPr>
        <p:spPr>
          <a:xfrm rot="0" flipH="0" flipV="0">
            <a:off x="4160113" y="187362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1" name="Freeform 8131"/>
          <p:cNvSpPr/>
          <p:nvPr/>
        </p:nvSpPr>
        <p:spPr>
          <a:xfrm rot="0" flipH="0" flipV="0">
            <a:off x="4281427" y="187341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2" name="Freeform 8132"/>
          <p:cNvSpPr/>
          <p:nvPr/>
        </p:nvSpPr>
        <p:spPr>
          <a:xfrm rot="0" flipH="0" flipV="0">
            <a:off x="4385253" y="187362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3" name="Freeform 8133"/>
          <p:cNvSpPr/>
          <p:nvPr/>
        </p:nvSpPr>
        <p:spPr>
          <a:xfrm rot="0" flipH="0" flipV="0">
            <a:off x="4497932" y="187168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4" name="Freeform 8134"/>
          <p:cNvSpPr/>
          <p:nvPr/>
        </p:nvSpPr>
        <p:spPr>
          <a:xfrm rot="0" flipH="0" flipV="0">
            <a:off x="4627234" y="1873626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5" name="Freeform 8135"/>
          <p:cNvSpPr/>
          <p:nvPr/>
        </p:nvSpPr>
        <p:spPr>
          <a:xfrm rot="0" flipH="0" flipV="0">
            <a:off x="4693083" y="187168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6" name="Freeform 8136"/>
          <p:cNvSpPr/>
          <p:nvPr/>
        </p:nvSpPr>
        <p:spPr>
          <a:xfrm rot="0" flipH="0" flipV="0">
            <a:off x="4866214" y="187168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7" name="Freeform 8137"/>
          <p:cNvSpPr/>
          <p:nvPr/>
        </p:nvSpPr>
        <p:spPr>
          <a:xfrm rot="0" flipH="0" flipV="0">
            <a:off x="4964643" y="187362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8" name="Freeform 8138"/>
          <p:cNvSpPr/>
          <p:nvPr/>
        </p:nvSpPr>
        <p:spPr>
          <a:xfrm rot="0" flipH="0" flipV="0">
            <a:off x="5073003" y="187168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9" name="Freeform 8139"/>
          <p:cNvSpPr/>
          <p:nvPr/>
        </p:nvSpPr>
        <p:spPr>
          <a:xfrm rot="0" flipH="0" flipV="0">
            <a:off x="5174692" y="187362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0" name="Freeform 8140"/>
          <p:cNvSpPr/>
          <p:nvPr/>
        </p:nvSpPr>
        <p:spPr>
          <a:xfrm rot="0" flipH="0" flipV="0">
            <a:off x="5292552" y="187362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1" name="Freeform 8141"/>
          <p:cNvSpPr/>
          <p:nvPr/>
        </p:nvSpPr>
        <p:spPr>
          <a:xfrm rot="0" flipH="0" flipV="0">
            <a:off x="5382776" y="187362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2" name="Freeform 8142"/>
          <p:cNvSpPr/>
          <p:nvPr/>
        </p:nvSpPr>
        <p:spPr>
          <a:xfrm rot="0" flipH="0" flipV="0">
            <a:off x="5480795" y="187362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3" name="Freeform 8143"/>
          <p:cNvSpPr/>
          <p:nvPr/>
        </p:nvSpPr>
        <p:spPr>
          <a:xfrm rot="0" flipH="0" flipV="0">
            <a:off x="5598655" y="187168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4" name="Freeform 8144"/>
          <p:cNvSpPr/>
          <p:nvPr/>
        </p:nvSpPr>
        <p:spPr>
          <a:xfrm rot="0" flipH="0" flipV="0">
            <a:off x="5718242" y="187362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5" name="Freeform 8145"/>
          <p:cNvSpPr/>
          <p:nvPr/>
        </p:nvSpPr>
        <p:spPr>
          <a:xfrm rot="0" flipH="0" flipV="0">
            <a:off x="5839556" y="187168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6" name="Freeform 8146"/>
          <p:cNvSpPr/>
          <p:nvPr/>
        </p:nvSpPr>
        <p:spPr>
          <a:xfrm rot="0" flipH="0" flipV="0">
            <a:off x="5952234" y="187168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7" name="Freeform 8147"/>
          <p:cNvSpPr/>
          <p:nvPr/>
        </p:nvSpPr>
        <p:spPr>
          <a:xfrm rot="0" flipH="0" flipV="0">
            <a:off x="6081537" y="187341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8" name="Freeform 8148"/>
          <p:cNvSpPr/>
          <p:nvPr/>
        </p:nvSpPr>
        <p:spPr>
          <a:xfrm rot="0" flipH="0" flipV="0">
            <a:off x="6177807" y="187168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9" name="Freeform 8149"/>
          <p:cNvSpPr/>
          <p:nvPr/>
        </p:nvSpPr>
        <p:spPr>
          <a:xfrm rot="0" flipH="0" flipV="0">
            <a:off x="6284439" y="187362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0" name="Freeform 8150"/>
          <p:cNvSpPr/>
          <p:nvPr/>
        </p:nvSpPr>
        <p:spPr>
          <a:xfrm rot="0" flipH="0" flipV="0">
            <a:off x="6404027" y="187362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1" name="Freeform 8151"/>
          <p:cNvSpPr/>
          <p:nvPr/>
        </p:nvSpPr>
        <p:spPr>
          <a:xfrm rot="0" flipH="0" flipV="0">
            <a:off x="6517136" y="1873626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2" name="Freeform 8152"/>
          <p:cNvSpPr/>
          <p:nvPr/>
        </p:nvSpPr>
        <p:spPr>
          <a:xfrm rot="0" flipH="0" flipV="0">
            <a:off x="6669972" y="1871683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3" name="Freeform 8153"/>
          <p:cNvSpPr/>
          <p:nvPr/>
        </p:nvSpPr>
        <p:spPr>
          <a:xfrm rot="0" flipH="0" flipV="0">
            <a:off x="6785025" y="187362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4" name="Freeform 8154"/>
          <p:cNvSpPr/>
          <p:nvPr/>
        </p:nvSpPr>
        <p:spPr>
          <a:xfrm rot="0" flipH="0" flipV="0">
            <a:off x="6877862" y="187168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5" name="Freeform 8155"/>
          <p:cNvSpPr/>
          <p:nvPr/>
        </p:nvSpPr>
        <p:spPr>
          <a:xfrm rot="0" flipH="0" flipV="0">
            <a:off x="6990540" y="187362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6" name="Freeform 8156"/>
          <p:cNvSpPr/>
          <p:nvPr/>
        </p:nvSpPr>
        <p:spPr>
          <a:xfrm rot="0" flipH="0" flipV="0">
            <a:off x="7102139" y="187168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7" name="Freeform 8157"/>
          <p:cNvSpPr/>
          <p:nvPr/>
        </p:nvSpPr>
        <p:spPr>
          <a:xfrm rot="0" flipH="0" flipV="0">
            <a:off x="7231442" y="187168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8" name="Freeform 8158"/>
          <p:cNvSpPr/>
          <p:nvPr/>
        </p:nvSpPr>
        <p:spPr>
          <a:xfrm rot="0" flipH="0" flipV="0">
            <a:off x="7332915" y="187362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9" name="Freeform 8159"/>
          <p:cNvSpPr/>
          <p:nvPr/>
        </p:nvSpPr>
        <p:spPr>
          <a:xfrm rot="0" flipH="0" flipV="0">
            <a:off x="7441275" y="187362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0" name="Freeform 8160"/>
          <p:cNvSpPr/>
          <p:nvPr/>
        </p:nvSpPr>
        <p:spPr>
          <a:xfrm rot="0" flipH="0" flipV="0">
            <a:off x="7553953" y="187168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1" name="Freeform 8161"/>
          <p:cNvSpPr/>
          <p:nvPr/>
        </p:nvSpPr>
        <p:spPr>
          <a:xfrm rot="0" flipH="0" flipV="0">
            <a:off x="7683256" y="1873626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2" name="Freeform 8162"/>
          <p:cNvSpPr/>
          <p:nvPr/>
        </p:nvSpPr>
        <p:spPr>
          <a:xfrm rot="0" flipH="0" flipV="0">
            <a:off x="7749105" y="187168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3" name="Freeform 8163"/>
          <p:cNvSpPr/>
          <p:nvPr/>
        </p:nvSpPr>
        <p:spPr>
          <a:xfrm rot="0" flipH="0" flipV="0">
            <a:off x="7929144" y="187362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4" name="Freeform 8164"/>
          <p:cNvSpPr/>
          <p:nvPr/>
        </p:nvSpPr>
        <p:spPr>
          <a:xfrm rot="0" flipH="0" flipV="0">
            <a:off x="8047652" y="187168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5" name="Freeform 8165"/>
          <p:cNvSpPr/>
          <p:nvPr/>
        </p:nvSpPr>
        <p:spPr>
          <a:xfrm rot="0" flipH="0" flipV="0">
            <a:off x="8160330" y="187168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6" name="Freeform 8166"/>
          <p:cNvSpPr/>
          <p:nvPr/>
        </p:nvSpPr>
        <p:spPr>
          <a:xfrm rot="0" flipH="0" flipV="0">
            <a:off x="8282724" y="187168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7" name="Freeform 8167"/>
          <p:cNvSpPr/>
          <p:nvPr/>
        </p:nvSpPr>
        <p:spPr>
          <a:xfrm rot="0" flipH="0" flipV="0">
            <a:off x="8402742" y="187362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8" name="Freeform 8168"/>
          <p:cNvSpPr/>
          <p:nvPr/>
        </p:nvSpPr>
        <p:spPr>
          <a:xfrm rot="0" flipH="0" flipV="0">
            <a:off x="8492967" y="187362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9" name="Freeform 8169"/>
          <p:cNvSpPr/>
          <p:nvPr/>
        </p:nvSpPr>
        <p:spPr>
          <a:xfrm rot="0" flipH="0" flipV="0">
            <a:off x="8593770" y="187168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0" name="Rectangle 8170"/>
          <p:cNvSpPr/>
          <p:nvPr/>
        </p:nvSpPr>
        <p:spPr>
          <a:xfrm rot="0" flipH="0" flipV="0">
            <a:off x="2502001" y="2453382"/>
            <a:ext cx="5474619" cy="284469"/>
          </a:xfrm>
          <a:prstGeom prst="rect">
            <a:avLst/>
          </a:prstGeom>
        </p:spPr>
      </p:sp>
      <p:sp>
        <p:nvSpPr>
          <p:cNvPr id="8171" name="Freeform 8171"/>
          <p:cNvSpPr/>
          <p:nvPr/>
        </p:nvSpPr>
        <p:spPr>
          <a:xfrm rot="0" flipH="0" flipV="0">
            <a:off x="2722262" y="2356227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2" name="Freeform 8172"/>
          <p:cNvSpPr/>
          <p:nvPr/>
        </p:nvSpPr>
        <p:spPr>
          <a:xfrm rot="0" flipH="0" flipV="0">
            <a:off x="2833883" y="235428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3" name="Freeform 8173"/>
          <p:cNvSpPr/>
          <p:nvPr/>
        </p:nvSpPr>
        <p:spPr>
          <a:xfrm rot="0" flipH="0" flipV="0">
            <a:off x="2955002" y="2354284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4" name="Freeform 8174"/>
          <p:cNvSpPr/>
          <p:nvPr/>
        </p:nvSpPr>
        <p:spPr>
          <a:xfrm rot="0" flipH="0" flipV="0">
            <a:off x="3062089" y="2356011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5" name="Freeform 8175"/>
          <p:cNvSpPr/>
          <p:nvPr/>
        </p:nvSpPr>
        <p:spPr>
          <a:xfrm rot="0" flipH="0" flipV="0">
            <a:off x="3159028" y="235428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6" name="Freeform 8176"/>
          <p:cNvSpPr/>
          <p:nvPr/>
        </p:nvSpPr>
        <p:spPr>
          <a:xfrm rot="0" flipH="0" flipV="0">
            <a:off x="3274319" y="2356227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7" name="Freeform 8177"/>
          <p:cNvSpPr/>
          <p:nvPr/>
        </p:nvSpPr>
        <p:spPr>
          <a:xfrm rot="0" flipH="0" flipV="0">
            <a:off x="3389609" y="2356227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8" name="Freeform 8178"/>
          <p:cNvSpPr/>
          <p:nvPr/>
        </p:nvSpPr>
        <p:spPr>
          <a:xfrm rot="0" flipH="0" flipV="0">
            <a:off x="3493889" y="235428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9" name="Freeform 8179"/>
          <p:cNvSpPr/>
          <p:nvPr/>
        </p:nvSpPr>
        <p:spPr>
          <a:xfrm rot="0" flipH="0" flipV="0">
            <a:off x="3596873" y="235622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0" name="Freeform 8180"/>
          <p:cNvSpPr/>
          <p:nvPr/>
        </p:nvSpPr>
        <p:spPr>
          <a:xfrm rot="0" flipH="0" flipV="0">
            <a:off x="3755991" y="2356227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1" name="Freeform 8181"/>
          <p:cNvSpPr/>
          <p:nvPr/>
        </p:nvSpPr>
        <p:spPr>
          <a:xfrm rot="0" flipH="0" flipV="0">
            <a:off x="3890281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2" name="Freeform 8182"/>
          <p:cNvSpPr/>
          <p:nvPr/>
        </p:nvSpPr>
        <p:spPr>
          <a:xfrm rot="0" flipH="0" flipV="0">
            <a:off x="4011617" y="235622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3" name="Freeform 8183"/>
          <p:cNvSpPr/>
          <p:nvPr/>
        </p:nvSpPr>
        <p:spPr>
          <a:xfrm rot="0" flipH="0" flipV="0">
            <a:off x="4131225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4" name="Freeform 8184"/>
          <p:cNvSpPr/>
          <p:nvPr/>
        </p:nvSpPr>
        <p:spPr>
          <a:xfrm rot="0" flipH="0" flipV="0">
            <a:off x="4252561" y="2356227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5" name="Freeform 8185"/>
          <p:cNvSpPr/>
          <p:nvPr/>
        </p:nvSpPr>
        <p:spPr>
          <a:xfrm rot="0" flipH="0" flipV="0">
            <a:off x="4386851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6" name="Freeform 8186"/>
          <p:cNvSpPr/>
          <p:nvPr/>
        </p:nvSpPr>
        <p:spPr>
          <a:xfrm rot="0" flipH="0" flipV="0">
            <a:off x="4499983" y="2354284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7" name="Freeform 8187"/>
          <p:cNvSpPr/>
          <p:nvPr/>
        </p:nvSpPr>
        <p:spPr>
          <a:xfrm rot="0" flipH="0" flipV="0">
            <a:off x="4607069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8" name="Freeform 8188"/>
          <p:cNvSpPr/>
          <p:nvPr/>
        </p:nvSpPr>
        <p:spPr>
          <a:xfrm rot="0" flipH="0" flipV="0">
            <a:off x="4728405" y="235428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9" name="Freeform 8189"/>
          <p:cNvSpPr/>
          <p:nvPr/>
        </p:nvSpPr>
        <p:spPr>
          <a:xfrm rot="0" flipH="0" flipV="0">
            <a:off x="4841105" y="235428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0" name="Freeform 8190"/>
          <p:cNvSpPr/>
          <p:nvPr/>
        </p:nvSpPr>
        <p:spPr>
          <a:xfrm rot="0" flipH="0" flipV="0">
            <a:off x="4970429" y="2356011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1" name="Freeform 8191"/>
          <p:cNvSpPr/>
          <p:nvPr/>
        </p:nvSpPr>
        <p:spPr>
          <a:xfrm rot="0" flipH="0" flipV="0">
            <a:off x="5066721" y="2354284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2" name="Freeform 8192"/>
          <p:cNvSpPr/>
          <p:nvPr/>
        </p:nvSpPr>
        <p:spPr>
          <a:xfrm rot="0" flipH="0" flipV="0">
            <a:off x="5159126" y="235622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3" name="Freeform 8193"/>
          <p:cNvSpPr/>
          <p:nvPr/>
        </p:nvSpPr>
        <p:spPr>
          <a:xfrm rot="0" flipH="0" flipV="0">
            <a:off x="5267507" y="2356227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4" name="Freeform 8194"/>
          <p:cNvSpPr/>
          <p:nvPr/>
        </p:nvSpPr>
        <p:spPr>
          <a:xfrm rot="0" flipH="0" flipV="0">
            <a:off x="5412592" y="235428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5" name="Freeform 8195"/>
          <p:cNvSpPr/>
          <p:nvPr/>
        </p:nvSpPr>
        <p:spPr>
          <a:xfrm rot="0" flipH="0" flipV="0">
            <a:off x="5532201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6" name="Freeform 8196"/>
          <p:cNvSpPr/>
          <p:nvPr/>
        </p:nvSpPr>
        <p:spPr>
          <a:xfrm rot="0" flipH="0" flipV="0">
            <a:off x="5646628" y="235428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7" name="Freeform 8197"/>
          <p:cNvSpPr/>
          <p:nvPr/>
        </p:nvSpPr>
        <p:spPr>
          <a:xfrm rot="0" flipH="0" flipV="0">
            <a:off x="5759328" y="2356227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8" name="Freeform 8198"/>
          <p:cNvSpPr/>
          <p:nvPr/>
        </p:nvSpPr>
        <p:spPr>
          <a:xfrm rot="0" flipH="0" flipV="0">
            <a:off x="5863823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9" name="Freeform 8199"/>
          <p:cNvSpPr/>
          <p:nvPr/>
        </p:nvSpPr>
        <p:spPr>
          <a:xfrm rot="0" flipH="0" flipV="0">
            <a:off x="6035895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0" name="Freeform 8200"/>
          <p:cNvSpPr/>
          <p:nvPr/>
        </p:nvSpPr>
        <p:spPr>
          <a:xfrm rot="0" flipH="0" flipV="0">
            <a:off x="6201059" y="235428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1" name="Freeform 8201"/>
          <p:cNvSpPr/>
          <p:nvPr/>
        </p:nvSpPr>
        <p:spPr>
          <a:xfrm rot="0" flipH="0" flipV="0">
            <a:off x="6313759" y="235622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2" name="Freeform 8202"/>
          <p:cNvSpPr/>
          <p:nvPr/>
        </p:nvSpPr>
        <p:spPr>
          <a:xfrm rot="0" flipH="0" flipV="0">
            <a:off x="6433367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3" name="Freeform 8203"/>
          <p:cNvSpPr/>
          <p:nvPr/>
        </p:nvSpPr>
        <p:spPr>
          <a:xfrm rot="0" flipH="0" flipV="0">
            <a:off x="6546499" y="2354284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4" name="Freeform 8204"/>
          <p:cNvSpPr/>
          <p:nvPr/>
        </p:nvSpPr>
        <p:spPr>
          <a:xfrm rot="0" flipH="0" flipV="0">
            <a:off x="6653585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5" name="Freeform 8205"/>
          <p:cNvSpPr/>
          <p:nvPr/>
        </p:nvSpPr>
        <p:spPr>
          <a:xfrm rot="0" flipH="0" flipV="0">
            <a:off x="6760671" y="235622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6" name="Freeform 8206"/>
          <p:cNvSpPr/>
          <p:nvPr/>
        </p:nvSpPr>
        <p:spPr>
          <a:xfrm rot="0" flipH="0" flipV="0">
            <a:off x="6869053" y="2356227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7" name="Freeform 8207"/>
          <p:cNvSpPr/>
          <p:nvPr/>
        </p:nvSpPr>
        <p:spPr>
          <a:xfrm rot="0" flipH="0" flipV="0">
            <a:off x="7014139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8" name="Freeform 8208"/>
          <p:cNvSpPr/>
          <p:nvPr/>
        </p:nvSpPr>
        <p:spPr>
          <a:xfrm rot="0" flipH="0" flipV="0">
            <a:off x="7127270" y="2354284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9" name="Freeform 8209"/>
          <p:cNvSpPr/>
          <p:nvPr/>
        </p:nvSpPr>
        <p:spPr>
          <a:xfrm rot="0" flipH="0" flipV="0">
            <a:off x="7219459" y="2356227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0" name="Freeform 8210"/>
          <p:cNvSpPr/>
          <p:nvPr/>
        </p:nvSpPr>
        <p:spPr>
          <a:xfrm rot="0" flipH="0" flipV="0">
            <a:off x="7340795" y="235428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1" name="Freeform 8211"/>
          <p:cNvSpPr/>
          <p:nvPr/>
        </p:nvSpPr>
        <p:spPr>
          <a:xfrm rot="0" flipH="0" flipV="0">
            <a:off x="7460835" y="235428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2" name="Freeform 8212"/>
          <p:cNvSpPr/>
          <p:nvPr/>
        </p:nvSpPr>
        <p:spPr>
          <a:xfrm rot="0" flipH="0" flipV="0">
            <a:off x="7563172" y="2356227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3" name="Freeform 8213"/>
          <p:cNvSpPr/>
          <p:nvPr/>
        </p:nvSpPr>
        <p:spPr>
          <a:xfrm rot="0" flipH="0" flipV="0">
            <a:off x="7717109" y="2356227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4" name="Freeform 8214"/>
          <p:cNvSpPr/>
          <p:nvPr/>
        </p:nvSpPr>
        <p:spPr>
          <a:xfrm rot="0" flipH="0" flipV="0">
            <a:off x="7821604" y="235622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5" name="Freeform 8215"/>
          <p:cNvSpPr/>
          <p:nvPr/>
        </p:nvSpPr>
        <p:spPr>
          <a:xfrm rot="0" flipH="0" flipV="0">
            <a:off x="2722262" y="2597517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6" name="Freeform 8216"/>
          <p:cNvSpPr/>
          <p:nvPr/>
        </p:nvSpPr>
        <p:spPr>
          <a:xfrm rot="0" flipH="0" flipV="0">
            <a:off x="2840748" y="259557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7" name="Freeform 8217"/>
          <p:cNvSpPr/>
          <p:nvPr/>
        </p:nvSpPr>
        <p:spPr>
          <a:xfrm rot="0" flipH="0" flipV="0">
            <a:off x="2960314" y="259751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8" name="Freeform 8218"/>
          <p:cNvSpPr/>
          <p:nvPr/>
        </p:nvSpPr>
        <p:spPr>
          <a:xfrm rot="0" flipH="0" flipV="0">
            <a:off x="3123275" y="2595574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9" name="Freeform 8219"/>
          <p:cNvSpPr/>
          <p:nvPr/>
        </p:nvSpPr>
        <p:spPr>
          <a:xfrm rot="0" flipH="0" flipV="0">
            <a:off x="3238306" y="2597517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0" name="Freeform 8220"/>
          <p:cNvSpPr/>
          <p:nvPr/>
        </p:nvSpPr>
        <p:spPr>
          <a:xfrm rot="0" flipH="0" flipV="0">
            <a:off x="3331143" y="259557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1" name="Freeform 8221"/>
          <p:cNvSpPr/>
          <p:nvPr/>
        </p:nvSpPr>
        <p:spPr>
          <a:xfrm rot="0" flipH="0" flipV="0">
            <a:off x="3443800" y="2597517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2" name="Freeform 8222"/>
          <p:cNvSpPr/>
          <p:nvPr/>
        </p:nvSpPr>
        <p:spPr>
          <a:xfrm rot="0" flipH="0" flipV="0">
            <a:off x="3555377" y="259557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3" name="Freeform 8223"/>
          <p:cNvSpPr/>
          <p:nvPr/>
        </p:nvSpPr>
        <p:spPr>
          <a:xfrm rot="0" flipH="0" flipV="0">
            <a:off x="3684658" y="2595574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4" name="Freeform 8224"/>
          <p:cNvSpPr/>
          <p:nvPr/>
        </p:nvSpPr>
        <p:spPr>
          <a:xfrm rot="0" flipH="0" flipV="0">
            <a:off x="3786131" y="259751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5" name="Freeform 8225"/>
          <p:cNvSpPr/>
          <p:nvPr/>
        </p:nvSpPr>
        <p:spPr>
          <a:xfrm rot="0" flipH="0" flipV="0">
            <a:off x="3894470" y="259751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6" name="Freeform 8226"/>
          <p:cNvSpPr/>
          <p:nvPr/>
        </p:nvSpPr>
        <p:spPr>
          <a:xfrm rot="0" flipH="0" flipV="0">
            <a:off x="4007126" y="259557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7" name="Freeform 8227"/>
          <p:cNvSpPr/>
          <p:nvPr/>
        </p:nvSpPr>
        <p:spPr>
          <a:xfrm rot="0" flipH="0" flipV="0">
            <a:off x="4136407" y="2546996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8" name="Freeform 8228"/>
          <p:cNvSpPr/>
          <p:nvPr/>
        </p:nvSpPr>
        <p:spPr>
          <a:xfrm rot="0" flipH="0" flipV="0">
            <a:off x="4293539" y="2597517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9" name="Freeform 8229"/>
          <p:cNvSpPr/>
          <p:nvPr/>
        </p:nvSpPr>
        <p:spPr>
          <a:xfrm rot="0" flipH="0" flipV="0">
            <a:off x="4414832" y="259557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0" name="Freeform 8230"/>
          <p:cNvSpPr/>
          <p:nvPr/>
        </p:nvSpPr>
        <p:spPr>
          <a:xfrm rot="0" flipH="0" flipV="0">
            <a:off x="4523214" y="2597517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1" name="Freeform 8231"/>
          <p:cNvSpPr/>
          <p:nvPr/>
        </p:nvSpPr>
        <p:spPr>
          <a:xfrm rot="0" flipH="0" flipV="0">
            <a:off x="4620110" y="259751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2" name="Freeform 8232"/>
          <p:cNvSpPr/>
          <p:nvPr/>
        </p:nvSpPr>
        <p:spPr>
          <a:xfrm rot="0" flipH="0" flipV="0">
            <a:off x="4718128" y="2595574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3" name="Freeform 8233"/>
          <p:cNvSpPr/>
          <p:nvPr/>
        </p:nvSpPr>
        <p:spPr>
          <a:xfrm rot="0" flipH="0" flipV="0">
            <a:off x="4824135" y="2597517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4" name="Freeform 8234"/>
          <p:cNvSpPr/>
          <p:nvPr/>
        </p:nvSpPr>
        <p:spPr>
          <a:xfrm rot="0" flipH="0" flipV="0">
            <a:off x="4947586" y="2597517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5" name="Freeform 8235"/>
          <p:cNvSpPr/>
          <p:nvPr/>
        </p:nvSpPr>
        <p:spPr>
          <a:xfrm rot="0" flipH="0" flipV="0">
            <a:off x="5041892" y="2597517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6" name="Freeform 8236"/>
          <p:cNvSpPr/>
          <p:nvPr/>
        </p:nvSpPr>
        <p:spPr>
          <a:xfrm rot="0" flipH="0" flipV="0">
            <a:off x="5154548" y="2595574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7" name="Freeform 8237"/>
          <p:cNvSpPr/>
          <p:nvPr/>
        </p:nvSpPr>
        <p:spPr>
          <a:xfrm rot="0" flipH="0" flipV="0">
            <a:off x="5276921" y="2595574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8" name="Freeform 8238"/>
          <p:cNvSpPr/>
          <p:nvPr/>
        </p:nvSpPr>
        <p:spPr>
          <a:xfrm rot="0" flipH="0" flipV="0">
            <a:off x="5375328" y="2597517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9" name="Freeform 8239"/>
          <p:cNvSpPr/>
          <p:nvPr/>
        </p:nvSpPr>
        <p:spPr>
          <a:xfrm rot="0" flipH="0" flipV="0">
            <a:off x="5483666" y="2597517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0" name="Rectangle 8240"/>
          <p:cNvSpPr/>
          <p:nvPr/>
        </p:nvSpPr>
        <p:spPr>
          <a:xfrm rot="0" flipH="0" flipV="0">
            <a:off x="2502001" y="3177273"/>
            <a:ext cx="5993621" cy="284469"/>
          </a:xfrm>
          <a:prstGeom prst="rect">
            <a:avLst/>
          </a:prstGeom>
        </p:spPr>
      </p:sp>
      <p:sp>
        <p:nvSpPr>
          <p:cNvPr id="8241" name="Freeform 8241"/>
          <p:cNvSpPr/>
          <p:nvPr/>
        </p:nvSpPr>
        <p:spPr>
          <a:xfrm rot="0" flipH="0" flipV="0">
            <a:off x="2722262" y="3080118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2" name="Freeform 8242"/>
          <p:cNvSpPr/>
          <p:nvPr/>
        </p:nvSpPr>
        <p:spPr>
          <a:xfrm rot="0" flipH="0" flipV="0">
            <a:off x="2840705" y="307817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3" name="Freeform 8243"/>
          <p:cNvSpPr/>
          <p:nvPr/>
        </p:nvSpPr>
        <p:spPr>
          <a:xfrm rot="0" flipH="0" flipV="0">
            <a:off x="2952671" y="307817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4" name="Freeform 8244"/>
          <p:cNvSpPr/>
          <p:nvPr/>
        </p:nvSpPr>
        <p:spPr>
          <a:xfrm rot="0" flipH="0" flipV="0">
            <a:off x="3059239" y="307990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5" name="Freeform 8245"/>
          <p:cNvSpPr/>
          <p:nvPr/>
        </p:nvSpPr>
        <p:spPr>
          <a:xfrm rot="0" flipH="0" flipV="0">
            <a:off x="3163000" y="308011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6" name="Freeform 8246"/>
          <p:cNvSpPr/>
          <p:nvPr/>
        </p:nvSpPr>
        <p:spPr>
          <a:xfrm rot="0" flipH="0" flipV="0">
            <a:off x="3274534" y="3080118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7" name="Freeform 8247"/>
          <p:cNvSpPr/>
          <p:nvPr/>
        </p:nvSpPr>
        <p:spPr>
          <a:xfrm rot="0" flipH="0" flipV="0">
            <a:off x="3397943" y="3080118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8" name="Freeform 8248"/>
          <p:cNvSpPr/>
          <p:nvPr/>
        </p:nvSpPr>
        <p:spPr>
          <a:xfrm rot="0" flipH="0" flipV="0">
            <a:off x="3492205" y="308011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9" name="Freeform 8249"/>
          <p:cNvSpPr/>
          <p:nvPr/>
        </p:nvSpPr>
        <p:spPr>
          <a:xfrm rot="0" flipH="0" flipV="0">
            <a:off x="3604818" y="307817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0" name="Freeform 8250"/>
          <p:cNvSpPr/>
          <p:nvPr/>
        </p:nvSpPr>
        <p:spPr>
          <a:xfrm rot="0" flipH="0" flipV="0">
            <a:off x="3784792" y="308011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1" name="Freeform 8251"/>
          <p:cNvSpPr/>
          <p:nvPr/>
        </p:nvSpPr>
        <p:spPr>
          <a:xfrm rot="0" flipH="0" flipV="0">
            <a:off x="3899133" y="307817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2" name="Freeform 8252"/>
          <p:cNvSpPr/>
          <p:nvPr/>
        </p:nvSpPr>
        <p:spPr>
          <a:xfrm rot="0" flipH="0" flipV="0">
            <a:off x="4011747" y="3080118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3" name="Freeform 8253"/>
          <p:cNvSpPr/>
          <p:nvPr/>
        </p:nvSpPr>
        <p:spPr>
          <a:xfrm rot="0" flipH="0" flipV="0">
            <a:off x="4123281" y="307817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4" name="Freeform 8254"/>
          <p:cNvSpPr/>
          <p:nvPr/>
        </p:nvSpPr>
        <p:spPr>
          <a:xfrm rot="0" flipH="0" flipV="0">
            <a:off x="4238571" y="3080118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5" name="Freeform 8255"/>
          <p:cNvSpPr/>
          <p:nvPr/>
        </p:nvSpPr>
        <p:spPr>
          <a:xfrm rot="0" flipH="0" flipV="0">
            <a:off x="4361980" y="3080118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6" name="Freeform 8256"/>
          <p:cNvSpPr/>
          <p:nvPr/>
        </p:nvSpPr>
        <p:spPr>
          <a:xfrm rot="0" flipH="0" flipV="0">
            <a:off x="4448037" y="3078175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7" name="Freeform 8257"/>
          <p:cNvSpPr/>
          <p:nvPr/>
        </p:nvSpPr>
        <p:spPr>
          <a:xfrm rot="0" flipH="0" flipV="0">
            <a:off x="4548129" y="307817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8" name="Freeform 8258"/>
          <p:cNvSpPr/>
          <p:nvPr/>
        </p:nvSpPr>
        <p:spPr>
          <a:xfrm rot="0" flipH="0" flipV="0">
            <a:off x="4677366" y="307990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9" name="Freeform 8259"/>
          <p:cNvSpPr/>
          <p:nvPr/>
        </p:nvSpPr>
        <p:spPr>
          <a:xfrm rot="0" flipH="0" flipV="0">
            <a:off x="4773571" y="307817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0" name="Freeform 8260"/>
          <p:cNvSpPr/>
          <p:nvPr/>
        </p:nvSpPr>
        <p:spPr>
          <a:xfrm rot="0" flipH="0" flipV="0">
            <a:off x="4865890" y="3080118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1" name="Freeform 8261"/>
          <p:cNvSpPr/>
          <p:nvPr/>
        </p:nvSpPr>
        <p:spPr>
          <a:xfrm rot="0" flipH="0" flipV="0">
            <a:off x="4974186" y="3080118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2" name="Freeform 8262"/>
          <p:cNvSpPr/>
          <p:nvPr/>
        </p:nvSpPr>
        <p:spPr>
          <a:xfrm rot="0" flipH="0" flipV="0">
            <a:off x="5119184" y="308011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3" name="Freeform 8263"/>
          <p:cNvSpPr/>
          <p:nvPr/>
        </p:nvSpPr>
        <p:spPr>
          <a:xfrm rot="0" flipH="0" flipV="0">
            <a:off x="5240434" y="308011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4" name="Freeform 8264"/>
          <p:cNvSpPr/>
          <p:nvPr/>
        </p:nvSpPr>
        <p:spPr>
          <a:xfrm rot="0" flipH="0" flipV="0">
            <a:off x="5353047" y="307817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5" name="Freeform 8265"/>
          <p:cNvSpPr/>
          <p:nvPr/>
        </p:nvSpPr>
        <p:spPr>
          <a:xfrm rot="0" flipH="0" flipV="0">
            <a:off x="5451411" y="3080118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6" name="Freeform 8266"/>
          <p:cNvSpPr/>
          <p:nvPr/>
        </p:nvSpPr>
        <p:spPr>
          <a:xfrm rot="0" flipH="0" flipV="0">
            <a:off x="5559706" y="307817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7" name="Freeform 8267"/>
          <p:cNvSpPr/>
          <p:nvPr/>
        </p:nvSpPr>
        <p:spPr>
          <a:xfrm rot="0" flipH="0" flipV="0">
            <a:off x="5661395" y="3080118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8" name="Freeform 8268"/>
          <p:cNvSpPr/>
          <p:nvPr/>
        </p:nvSpPr>
        <p:spPr>
          <a:xfrm rot="0" flipH="0" flipV="0">
            <a:off x="5779190" y="308011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9" name="Freeform 8269"/>
          <p:cNvSpPr/>
          <p:nvPr/>
        </p:nvSpPr>
        <p:spPr>
          <a:xfrm rot="0" flipH="0" flipV="0">
            <a:off x="5906485" y="307817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0" name="Freeform 8270"/>
          <p:cNvSpPr/>
          <p:nvPr/>
        </p:nvSpPr>
        <p:spPr>
          <a:xfrm rot="0" flipH="0" flipV="0">
            <a:off x="6026439" y="308011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1" name="Freeform 8271"/>
          <p:cNvSpPr/>
          <p:nvPr/>
        </p:nvSpPr>
        <p:spPr>
          <a:xfrm rot="0" flipH="0" flipV="0">
            <a:off x="6131712" y="3080118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2" name="Freeform 8272"/>
          <p:cNvSpPr/>
          <p:nvPr/>
        </p:nvSpPr>
        <p:spPr>
          <a:xfrm rot="0" flipH="0" flipV="0">
            <a:off x="6240007" y="3080118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3" name="Freeform 8273"/>
          <p:cNvSpPr/>
          <p:nvPr/>
        </p:nvSpPr>
        <p:spPr>
          <a:xfrm rot="0" flipH="0" flipV="0">
            <a:off x="6424732" y="3080118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4" name="Freeform 8274"/>
          <p:cNvSpPr/>
          <p:nvPr/>
        </p:nvSpPr>
        <p:spPr>
          <a:xfrm rot="0" flipH="0" flipV="0">
            <a:off x="6490581" y="307817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5" name="Freeform 8275"/>
          <p:cNvSpPr/>
          <p:nvPr/>
        </p:nvSpPr>
        <p:spPr>
          <a:xfrm rot="0" flipH="0" flipV="0">
            <a:off x="6612996" y="307817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6" name="Freeform 8276"/>
          <p:cNvSpPr/>
          <p:nvPr/>
        </p:nvSpPr>
        <p:spPr>
          <a:xfrm rot="0" flipH="0" flipV="0">
            <a:off x="6711576" y="3080118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7" name="Freeform 8277"/>
          <p:cNvSpPr/>
          <p:nvPr/>
        </p:nvSpPr>
        <p:spPr>
          <a:xfrm rot="0" flipH="0" flipV="0">
            <a:off x="6808948" y="3080118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8" name="Freeform 8278"/>
          <p:cNvSpPr/>
          <p:nvPr/>
        </p:nvSpPr>
        <p:spPr>
          <a:xfrm rot="0" flipH="0" flipV="0">
            <a:off x="6929549" y="307817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9" name="Freeform 8279"/>
          <p:cNvSpPr/>
          <p:nvPr/>
        </p:nvSpPr>
        <p:spPr>
          <a:xfrm rot="0" flipH="0" flipV="0">
            <a:off x="7036117" y="307817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0" name="Freeform 8280"/>
          <p:cNvSpPr/>
          <p:nvPr/>
        </p:nvSpPr>
        <p:spPr>
          <a:xfrm rot="0" flipH="0" flipV="0">
            <a:off x="7148730" y="307817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1" name="Freeform 8281"/>
          <p:cNvSpPr/>
          <p:nvPr/>
        </p:nvSpPr>
        <p:spPr>
          <a:xfrm rot="0" flipH="0" flipV="0">
            <a:off x="7247094" y="3080118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2" name="Freeform 8282"/>
          <p:cNvSpPr/>
          <p:nvPr/>
        </p:nvSpPr>
        <p:spPr>
          <a:xfrm rot="0" flipH="0" flipV="0">
            <a:off x="7355390" y="3079902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3" name="Freeform 8283"/>
          <p:cNvSpPr/>
          <p:nvPr/>
        </p:nvSpPr>
        <p:spPr>
          <a:xfrm rot="0" flipH="0" flipV="0">
            <a:off x="7452243" y="307817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4" name="Freeform 8284"/>
          <p:cNvSpPr/>
          <p:nvPr/>
        </p:nvSpPr>
        <p:spPr>
          <a:xfrm rot="0" flipH="0" flipV="0">
            <a:off x="7572197" y="308011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5" name="Freeform 8285"/>
          <p:cNvSpPr/>
          <p:nvPr/>
        </p:nvSpPr>
        <p:spPr>
          <a:xfrm rot="0" flipH="0" flipV="0">
            <a:off x="7691719" y="3080118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6" name="Freeform 8286"/>
          <p:cNvSpPr/>
          <p:nvPr/>
        </p:nvSpPr>
        <p:spPr>
          <a:xfrm rot="0" flipH="0" flipV="0">
            <a:off x="7804332" y="307817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7" name="Freeform 8287"/>
          <p:cNvSpPr/>
          <p:nvPr/>
        </p:nvSpPr>
        <p:spPr>
          <a:xfrm rot="0" flipH="0" flipV="0">
            <a:off x="7933570" y="3029597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8" name="Freeform 8288"/>
          <p:cNvSpPr/>
          <p:nvPr/>
        </p:nvSpPr>
        <p:spPr>
          <a:xfrm rot="0" flipH="0" flipV="0">
            <a:off x="2722262" y="3321408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9" name="Freeform 8289"/>
          <p:cNvSpPr/>
          <p:nvPr/>
        </p:nvSpPr>
        <p:spPr>
          <a:xfrm rot="0" flipH="0" flipV="0">
            <a:off x="2833883" y="331946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0" name="Freeform 8290"/>
          <p:cNvSpPr/>
          <p:nvPr/>
        </p:nvSpPr>
        <p:spPr>
          <a:xfrm rot="0" flipH="0" flipV="0">
            <a:off x="2943992" y="3321408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1" name="Freeform 8291"/>
          <p:cNvSpPr/>
          <p:nvPr/>
        </p:nvSpPr>
        <p:spPr>
          <a:xfrm rot="0" flipH="0" flipV="0">
            <a:off x="3057339" y="3321408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2" name="Freeform 8292"/>
          <p:cNvSpPr/>
          <p:nvPr/>
        </p:nvSpPr>
        <p:spPr>
          <a:xfrm rot="0" flipH="0" flipV="0">
            <a:off x="3178675" y="3319465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3" name="Freeform 8293"/>
          <p:cNvSpPr/>
          <p:nvPr/>
        </p:nvSpPr>
        <p:spPr>
          <a:xfrm rot="0" flipH="0" flipV="0">
            <a:off x="3298715" y="331946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4" name="Freeform 8294"/>
          <p:cNvSpPr/>
          <p:nvPr/>
        </p:nvSpPr>
        <p:spPr>
          <a:xfrm rot="0" flipH="0" flipV="0">
            <a:off x="3401052" y="3321408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5" name="Freeform 8295"/>
          <p:cNvSpPr/>
          <p:nvPr/>
        </p:nvSpPr>
        <p:spPr>
          <a:xfrm rot="0" flipH="0" flipV="0">
            <a:off x="3554988" y="3321408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6" name="Freeform 8296"/>
          <p:cNvSpPr/>
          <p:nvPr/>
        </p:nvSpPr>
        <p:spPr>
          <a:xfrm rot="0" flipH="0" flipV="0">
            <a:off x="3659484" y="3321408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7" name="Freeform 8297"/>
          <p:cNvSpPr/>
          <p:nvPr/>
        </p:nvSpPr>
        <p:spPr>
          <a:xfrm rot="0" flipH="0" flipV="0">
            <a:off x="3822489" y="3319465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8" name="Freeform 8298"/>
          <p:cNvSpPr/>
          <p:nvPr/>
        </p:nvSpPr>
        <p:spPr>
          <a:xfrm rot="0" flipH="0" flipV="0">
            <a:off x="3937563" y="3321408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9" name="Freeform 8299"/>
          <p:cNvSpPr/>
          <p:nvPr/>
        </p:nvSpPr>
        <p:spPr>
          <a:xfrm rot="0" flipH="0" flipV="0">
            <a:off x="4030400" y="3319465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0" name="Freeform 8300"/>
          <p:cNvSpPr/>
          <p:nvPr/>
        </p:nvSpPr>
        <p:spPr>
          <a:xfrm rot="0" flipH="0" flipV="0">
            <a:off x="4143100" y="3321408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1" name="Freeform 8301"/>
          <p:cNvSpPr/>
          <p:nvPr/>
        </p:nvSpPr>
        <p:spPr>
          <a:xfrm rot="0" flipH="0" flipV="0">
            <a:off x="4254720" y="3319465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2" name="Freeform 8302"/>
          <p:cNvSpPr/>
          <p:nvPr/>
        </p:nvSpPr>
        <p:spPr>
          <a:xfrm rot="0" flipH="0" flipV="0">
            <a:off x="4384044" y="3319465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3" name="Freeform 8303"/>
          <p:cNvSpPr/>
          <p:nvPr/>
        </p:nvSpPr>
        <p:spPr>
          <a:xfrm rot="0" flipH="0" flipV="0">
            <a:off x="4485517" y="3321408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4" name="Freeform 8304"/>
          <p:cNvSpPr/>
          <p:nvPr/>
        </p:nvSpPr>
        <p:spPr>
          <a:xfrm rot="0" flipH="0" flipV="0">
            <a:off x="4586343" y="3319465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5" name="Rectangle 8305"/>
          <p:cNvSpPr/>
          <p:nvPr/>
        </p:nvSpPr>
        <p:spPr>
          <a:xfrm rot="0" flipH="0" flipV="0">
            <a:off x="2445461" y="453906"/>
            <a:ext cx="4298822" cy="47548"/>
          </a:xfrm>
          <a:prstGeom prst="rect">
            <a:avLst/>
          </a:prstGeom>
        </p:spPr>
      </p:sp>
      <p:sp>
        <p:nvSpPr>
          <p:cNvPr id="8306" name="Freeform 8306"/>
          <p:cNvSpPr/>
          <p:nvPr/>
        </p:nvSpPr>
        <p:spPr>
          <a:xfrm rot="0" flipH="0" flipV="0">
            <a:off x="2445461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7" name="Freeform 8307"/>
          <p:cNvSpPr/>
          <p:nvPr/>
        </p:nvSpPr>
        <p:spPr>
          <a:xfrm rot="0" flipH="0" flipV="0">
            <a:off x="2631770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8" name="Freeform 8308"/>
          <p:cNvSpPr/>
          <p:nvPr/>
        </p:nvSpPr>
        <p:spPr>
          <a:xfrm rot="0" flipH="0" flipV="0">
            <a:off x="2770301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9" name="Freeform 8309"/>
          <p:cNvSpPr/>
          <p:nvPr/>
        </p:nvSpPr>
        <p:spPr>
          <a:xfrm rot="0" flipH="0" flipV="0">
            <a:off x="2931464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0" name="Freeform 8310"/>
          <p:cNvSpPr/>
          <p:nvPr/>
        </p:nvSpPr>
        <p:spPr>
          <a:xfrm rot="0" flipH="0" flipV="0">
            <a:off x="3047136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1" name="Freeform 8311"/>
          <p:cNvSpPr/>
          <p:nvPr/>
        </p:nvSpPr>
        <p:spPr>
          <a:xfrm rot="0" flipH="0" flipV="0">
            <a:off x="3230473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2" name="Freeform 8312"/>
          <p:cNvSpPr/>
          <p:nvPr/>
        </p:nvSpPr>
        <p:spPr>
          <a:xfrm rot="0" flipH="0" flipV="0">
            <a:off x="3361918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3" name="Freeform 8313"/>
          <p:cNvSpPr/>
          <p:nvPr/>
        </p:nvSpPr>
        <p:spPr>
          <a:xfrm rot="0" flipH="0" flipV="0">
            <a:off x="3470046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4" name="Freeform 8314"/>
          <p:cNvSpPr/>
          <p:nvPr/>
        </p:nvSpPr>
        <p:spPr>
          <a:xfrm rot="0" flipH="0" flipV="0">
            <a:off x="3625722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5" name="Freeform 8315"/>
          <p:cNvSpPr/>
          <p:nvPr/>
        </p:nvSpPr>
        <p:spPr>
          <a:xfrm rot="0" flipH="0" flipV="0">
            <a:off x="3762883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6" name="Freeform 8316"/>
          <p:cNvSpPr/>
          <p:nvPr/>
        </p:nvSpPr>
        <p:spPr>
          <a:xfrm rot="0" flipH="0" flipV="0">
            <a:off x="3962679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7" name="Freeform 8317"/>
          <p:cNvSpPr/>
          <p:nvPr/>
        </p:nvSpPr>
        <p:spPr>
          <a:xfrm rot="0" flipH="0" flipV="0">
            <a:off x="4135729" y="291143"/>
            <a:ext cx="139446" cy="165506"/>
          </a:xfrm>
          <a:custGeom>
            <a:pathLst>
              <a:path w="7747000" h="9194800">
                <a:moveTo>
                  <a:pt x="2044700" y="5461000"/>
                </a:moveTo>
                <a:lnTo>
                  <a:pt x="5613400" y="5461000"/>
                </a:lnTo>
                <a:cubicBezTo>
                  <a:pt x="5270500" y="6769100"/>
                  <a:pt x="4140200" y="7289800"/>
                  <a:pt x="2959100" y="7289800"/>
                </a:cubicBezTo>
                <a:cubicBezTo>
                  <a:pt x="2070100" y="7289800"/>
                  <a:pt x="1320800" y="6934200"/>
                  <a:pt x="863600" y="6553200"/>
                </a:cubicBezTo>
                <a:lnTo>
                  <a:pt x="0" y="8267700"/>
                </a:lnTo>
                <a:cubicBezTo>
                  <a:pt x="533400" y="8763000"/>
                  <a:pt x="1714500" y="9194800"/>
                  <a:pt x="2997200" y="9194800"/>
                </a:cubicBezTo>
                <a:cubicBezTo>
                  <a:pt x="5905500" y="9194800"/>
                  <a:pt x="7747000" y="7454900"/>
                  <a:pt x="7747000" y="4597400"/>
                </a:cubicBezTo>
                <a:cubicBezTo>
                  <a:pt x="7747000" y="1828800"/>
                  <a:pt x="5842000" y="0"/>
                  <a:pt x="3263900" y="0"/>
                </a:cubicBezTo>
                <a:cubicBezTo>
                  <a:pt x="1752600" y="0"/>
                  <a:pt x="660400" y="508000"/>
                  <a:pt x="63500" y="1028700"/>
                </a:cubicBezTo>
                <a:lnTo>
                  <a:pt x="838200" y="2552700"/>
                </a:lnTo>
                <a:cubicBezTo>
                  <a:pt x="1435100" y="2108200"/>
                  <a:pt x="2133600" y="1905000"/>
                  <a:pt x="2768600" y="1905000"/>
                </a:cubicBezTo>
                <a:cubicBezTo>
                  <a:pt x="4114800" y="1905000"/>
                  <a:pt x="5143500" y="2476500"/>
                  <a:pt x="5537200" y="3556000"/>
                </a:cubicBezTo>
                <a:lnTo>
                  <a:pt x="2044700" y="3556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8" name="Freeform 8318"/>
          <p:cNvSpPr/>
          <p:nvPr/>
        </p:nvSpPr>
        <p:spPr>
          <a:xfrm rot="0" flipH="0" flipV="0">
            <a:off x="4304893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9" name="Freeform 8319"/>
          <p:cNvSpPr/>
          <p:nvPr/>
        </p:nvSpPr>
        <p:spPr>
          <a:xfrm rot="0" flipH="0" flipV="0">
            <a:off x="4443425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0" name="Freeform 8320"/>
          <p:cNvSpPr/>
          <p:nvPr/>
        </p:nvSpPr>
        <p:spPr>
          <a:xfrm rot="0" flipH="0" flipV="0">
            <a:off x="4604587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1" name="Freeform 8321"/>
          <p:cNvSpPr/>
          <p:nvPr/>
        </p:nvSpPr>
        <p:spPr>
          <a:xfrm rot="0" flipH="0" flipV="0">
            <a:off x="4763465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2" name="Freeform 8322"/>
          <p:cNvSpPr/>
          <p:nvPr/>
        </p:nvSpPr>
        <p:spPr>
          <a:xfrm rot="0" flipH="0" flipV="0">
            <a:off x="4963261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3" name="Freeform 8323"/>
          <p:cNvSpPr/>
          <p:nvPr/>
        </p:nvSpPr>
        <p:spPr>
          <a:xfrm rot="0" flipH="0" flipV="0">
            <a:off x="5085562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4" name="Freeform 8324"/>
          <p:cNvSpPr/>
          <p:nvPr/>
        </p:nvSpPr>
        <p:spPr>
          <a:xfrm rot="0" flipH="0" flipV="0">
            <a:off x="5241010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5" name="Freeform 8325"/>
          <p:cNvSpPr/>
          <p:nvPr/>
        </p:nvSpPr>
        <p:spPr>
          <a:xfrm rot="0" flipH="0" flipV="0">
            <a:off x="5402173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6" name="Freeform 8326"/>
          <p:cNvSpPr/>
          <p:nvPr/>
        </p:nvSpPr>
        <p:spPr>
          <a:xfrm rot="0" flipH="0" flipV="0">
            <a:off x="5601970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7" name="Freeform 8327"/>
          <p:cNvSpPr/>
          <p:nvPr/>
        </p:nvSpPr>
        <p:spPr>
          <a:xfrm rot="0" flipH="0" flipV="0">
            <a:off x="5701639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8" name="Freeform 8328"/>
          <p:cNvSpPr/>
          <p:nvPr/>
        </p:nvSpPr>
        <p:spPr>
          <a:xfrm rot="0" flipH="0" flipV="0">
            <a:off x="5947156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9" name="Freeform 8329"/>
          <p:cNvSpPr/>
          <p:nvPr/>
        </p:nvSpPr>
        <p:spPr>
          <a:xfrm rot="0" flipH="0" flipV="0">
            <a:off x="6079057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0" name="Freeform 8330"/>
          <p:cNvSpPr/>
          <p:nvPr/>
        </p:nvSpPr>
        <p:spPr>
          <a:xfrm rot="0" flipH="0" flipV="0">
            <a:off x="6267424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1" name="Freeform 8331"/>
          <p:cNvSpPr/>
          <p:nvPr/>
        </p:nvSpPr>
        <p:spPr>
          <a:xfrm rot="0" flipH="0" flipV="0">
            <a:off x="6410299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2" name="Freeform 8332"/>
          <p:cNvSpPr/>
          <p:nvPr/>
        </p:nvSpPr>
        <p:spPr>
          <a:xfrm rot="0" flipH="0" flipV="0">
            <a:off x="6532829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3" name="Rectangle 8333"/>
          <p:cNvSpPr/>
          <p:nvPr/>
        </p:nvSpPr>
        <p:spPr>
          <a:xfrm rot="0" flipH="0" flipV="0">
            <a:off x="2502001" y="3910888"/>
            <a:ext cx="5245420" cy="284469"/>
          </a:xfrm>
          <a:prstGeom prst="rect">
            <a:avLst/>
          </a:prstGeom>
        </p:spPr>
      </p:sp>
      <p:sp>
        <p:nvSpPr>
          <p:cNvPr id="8334" name="Freeform 8334"/>
          <p:cNvSpPr/>
          <p:nvPr/>
        </p:nvSpPr>
        <p:spPr>
          <a:xfrm rot="0" flipH="0" flipV="0">
            <a:off x="2525966" y="3759758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5" name="Freeform 8335"/>
          <p:cNvSpPr/>
          <p:nvPr/>
        </p:nvSpPr>
        <p:spPr>
          <a:xfrm rot="0" flipH="0" flipV="0">
            <a:off x="2684393" y="381179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6" name="Freeform 8336"/>
          <p:cNvSpPr/>
          <p:nvPr/>
        </p:nvSpPr>
        <p:spPr>
          <a:xfrm rot="0" flipH="0" flipV="0">
            <a:off x="2797050" y="381179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7" name="Freeform 8337"/>
          <p:cNvSpPr/>
          <p:nvPr/>
        </p:nvSpPr>
        <p:spPr>
          <a:xfrm rot="0" flipH="0" flipV="0">
            <a:off x="2926331" y="3813733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8" name="Freeform 8338"/>
          <p:cNvSpPr/>
          <p:nvPr/>
        </p:nvSpPr>
        <p:spPr>
          <a:xfrm rot="0" flipH="0" flipV="0">
            <a:off x="3002501" y="381179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9" name="Freeform 8339"/>
          <p:cNvSpPr/>
          <p:nvPr/>
        </p:nvSpPr>
        <p:spPr>
          <a:xfrm rot="0" flipH="0" flipV="0">
            <a:off x="3114509" y="3811790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0" name="Freeform 8340"/>
          <p:cNvSpPr/>
          <p:nvPr/>
        </p:nvSpPr>
        <p:spPr>
          <a:xfrm rot="0" flipH="0" flipV="0">
            <a:off x="3221121" y="381373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1" name="Freeform 8341"/>
          <p:cNvSpPr/>
          <p:nvPr/>
        </p:nvSpPr>
        <p:spPr>
          <a:xfrm rot="0" flipH="0" flipV="0">
            <a:off x="3355367" y="381373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2" name="Freeform 8342"/>
          <p:cNvSpPr/>
          <p:nvPr/>
        </p:nvSpPr>
        <p:spPr>
          <a:xfrm rot="0" flipH="0" flipV="0">
            <a:off x="3482058" y="3811790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3" name="Freeform 8343"/>
          <p:cNvSpPr/>
          <p:nvPr/>
        </p:nvSpPr>
        <p:spPr>
          <a:xfrm rot="0" flipH="0" flipV="0">
            <a:off x="3632497" y="3811790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4" name="Freeform 8344"/>
          <p:cNvSpPr/>
          <p:nvPr/>
        </p:nvSpPr>
        <p:spPr>
          <a:xfrm rot="0" flipH="0" flipV="0">
            <a:off x="3733063" y="381179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5" name="Freeform 8345"/>
          <p:cNvSpPr/>
          <p:nvPr/>
        </p:nvSpPr>
        <p:spPr>
          <a:xfrm rot="0" flipH="0" flipV="0">
            <a:off x="3855478" y="3811790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6" name="Freeform 8346"/>
          <p:cNvSpPr/>
          <p:nvPr/>
        </p:nvSpPr>
        <p:spPr>
          <a:xfrm rot="0" flipH="0" flipV="0">
            <a:off x="3953885" y="3813733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7" name="Freeform 8347"/>
          <p:cNvSpPr/>
          <p:nvPr/>
        </p:nvSpPr>
        <p:spPr>
          <a:xfrm rot="0" flipH="0" flipV="0">
            <a:off x="4051904" y="381179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8" name="Freeform 8348"/>
          <p:cNvSpPr/>
          <p:nvPr/>
        </p:nvSpPr>
        <p:spPr>
          <a:xfrm rot="0" flipH="0" flipV="0">
            <a:off x="4181185" y="3813733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9" name="Freeform 8349"/>
          <p:cNvSpPr/>
          <p:nvPr/>
        </p:nvSpPr>
        <p:spPr>
          <a:xfrm rot="0" flipH="0" flipV="0">
            <a:off x="4288228" y="3813733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0" name="Freeform 8350"/>
          <p:cNvSpPr/>
          <p:nvPr/>
        </p:nvSpPr>
        <p:spPr>
          <a:xfrm rot="0" flipH="0" flipV="0">
            <a:off x="4447303" y="3813733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1" name="Freeform 8351"/>
          <p:cNvSpPr/>
          <p:nvPr/>
        </p:nvSpPr>
        <p:spPr>
          <a:xfrm rot="0" flipH="0" flipV="0">
            <a:off x="4560391" y="3811790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2" name="Freeform 8352"/>
          <p:cNvSpPr/>
          <p:nvPr/>
        </p:nvSpPr>
        <p:spPr>
          <a:xfrm rot="0" flipH="0" flipV="0">
            <a:off x="4703922" y="3813733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3" name="Freeform 8353"/>
          <p:cNvSpPr/>
          <p:nvPr/>
        </p:nvSpPr>
        <p:spPr>
          <a:xfrm rot="0" flipH="0" flipV="0">
            <a:off x="4812261" y="381179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4" name="Freeform 8354"/>
          <p:cNvSpPr/>
          <p:nvPr/>
        </p:nvSpPr>
        <p:spPr>
          <a:xfrm rot="0" flipH="0" flipV="0">
            <a:off x="4924917" y="3811790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5" name="Freeform 8355"/>
          <p:cNvSpPr/>
          <p:nvPr/>
        </p:nvSpPr>
        <p:spPr>
          <a:xfrm rot="0" flipH="0" flipV="0">
            <a:off x="5030276" y="3813733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6" name="Freeform 8356"/>
          <p:cNvSpPr/>
          <p:nvPr/>
        </p:nvSpPr>
        <p:spPr>
          <a:xfrm rot="0" flipH="0" flipV="0">
            <a:off x="5191295" y="381179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7" name="Freeform 8357"/>
          <p:cNvSpPr/>
          <p:nvPr/>
        </p:nvSpPr>
        <p:spPr>
          <a:xfrm rot="0" flipH="0" flipV="0">
            <a:off x="5313451" y="3757599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8" name="Freeform 8358"/>
          <p:cNvSpPr/>
          <p:nvPr/>
        </p:nvSpPr>
        <p:spPr>
          <a:xfrm rot="0" flipH="0" flipV="0">
            <a:off x="5440357" y="381179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9" name="Freeform 8359"/>
          <p:cNvSpPr/>
          <p:nvPr/>
        </p:nvSpPr>
        <p:spPr>
          <a:xfrm rot="0" flipH="0" flipV="0">
            <a:off x="5552366" y="3811790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0" name="Freeform 8360"/>
          <p:cNvSpPr/>
          <p:nvPr/>
        </p:nvSpPr>
        <p:spPr>
          <a:xfrm rot="0" flipH="0" flipV="0">
            <a:off x="5650773" y="3811790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1" name="Freeform 8361"/>
          <p:cNvSpPr/>
          <p:nvPr/>
        </p:nvSpPr>
        <p:spPr>
          <a:xfrm rot="0" flipH="0" flipV="0">
            <a:off x="5750907" y="381179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2" name="Freeform 8362"/>
          <p:cNvSpPr/>
          <p:nvPr/>
        </p:nvSpPr>
        <p:spPr>
          <a:xfrm rot="0" flipH="0" flipV="0">
            <a:off x="5880188" y="381351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3" name="Freeform 8363"/>
          <p:cNvSpPr/>
          <p:nvPr/>
        </p:nvSpPr>
        <p:spPr>
          <a:xfrm rot="0" flipH="0" flipV="0">
            <a:off x="5976436" y="3811790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4" name="Freeform 8364"/>
          <p:cNvSpPr/>
          <p:nvPr/>
        </p:nvSpPr>
        <p:spPr>
          <a:xfrm rot="0" flipH="0" flipV="0">
            <a:off x="6068799" y="3813733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5" name="Freeform 8365"/>
          <p:cNvSpPr/>
          <p:nvPr/>
        </p:nvSpPr>
        <p:spPr>
          <a:xfrm rot="0" flipH="0" flipV="0">
            <a:off x="6166818" y="3811790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6" name="Freeform 8366"/>
          <p:cNvSpPr/>
          <p:nvPr/>
        </p:nvSpPr>
        <p:spPr>
          <a:xfrm rot="0" flipH="0" flipV="0">
            <a:off x="6272824" y="3813733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7" name="Freeform 8367"/>
          <p:cNvSpPr/>
          <p:nvPr/>
        </p:nvSpPr>
        <p:spPr>
          <a:xfrm rot="0" flipH="0" flipV="0">
            <a:off x="6396276" y="3813733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8" name="Freeform 8368"/>
          <p:cNvSpPr/>
          <p:nvPr/>
        </p:nvSpPr>
        <p:spPr>
          <a:xfrm rot="0" flipH="0" flipV="0">
            <a:off x="6490581" y="3813733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9" name="Freeform 8369"/>
          <p:cNvSpPr/>
          <p:nvPr/>
        </p:nvSpPr>
        <p:spPr>
          <a:xfrm rot="0" flipH="0" flipV="0">
            <a:off x="6610146" y="381373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0" name="Freeform 8370"/>
          <p:cNvSpPr/>
          <p:nvPr/>
        </p:nvSpPr>
        <p:spPr>
          <a:xfrm rot="0" flipH="0" flipV="0">
            <a:off x="6733814" y="3813733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1" name="Freeform 8371"/>
          <p:cNvSpPr/>
          <p:nvPr/>
        </p:nvSpPr>
        <p:spPr>
          <a:xfrm rot="0" flipH="0" flipV="0">
            <a:off x="6901741" y="381373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2" name="Freeform 8372"/>
          <p:cNvSpPr/>
          <p:nvPr/>
        </p:nvSpPr>
        <p:spPr>
          <a:xfrm rot="0" flipH="0" flipV="0">
            <a:off x="7029078" y="381179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3" name="Freeform 8373"/>
          <p:cNvSpPr/>
          <p:nvPr/>
        </p:nvSpPr>
        <p:spPr>
          <a:xfrm rot="0" flipH="0" flipV="0">
            <a:off x="7139188" y="3813733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4" name="Freeform 8374"/>
          <p:cNvSpPr/>
          <p:nvPr/>
        </p:nvSpPr>
        <p:spPr>
          <a:xfrm rot="0" flipH="0" flipV="0">
            <a:off x="7253356" y="3813733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5" name="Freeform 8375"/>
          <p:cNvSpPr/>
          <p:nvPr/>
        </p:nvSpPr>
        <p:spPr>
          <a:xfrm rot="0" flipH="0" flipV="0">
            <a:off x="7355909" y="3813733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6" name="Freeform 8376"/>
          <p:cNvSpPr/>
          <p:nvPr/>
        </p:nvSpPr>
        <p:spPr>
          <a:xfrm rot="0" flipH="0" flipV="0">
            <a:off x="7472451" y="3811790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7" name="Freeform 8377"/>
          <p:cNvSpPr/>
          <p:nvPr/>
        </p:nvSpPr>
        <p:spPr>
          <a:xfrm rot="0" flipH="0" flipV="0">
            <a:off x="7592448" y="3763213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8" name="Freeform 8378"/>
          <p:cNvSpPr/>
          <p:nvPr/>
        </p:nvSpPr>
        <p:spPr>
          <a:xfrm rot="0" flipH="0" flipV="0">
            <a:off x="2519057" y="4055023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9" name="Freeform 8379"/>
          <p:cNvSpPr/>
          <p:nvPr/>
        </p:nvSpPr>
        <p:spPr>
          <a:xfrm rot="0" flipH="0" flipV="0">
            <a:off x="2676232" y="4055023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0" name="Freeform 8380"/>
          <p:cNvSpPr/>
          <p:nvPr/>
        </p:nvSpPr>
        <p:spPr>
          <a:xfrm rot="0" flipH="0" flipV="0">
            <a:off x="2804477" y="4054807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1" name="Freeform 8381"/>
          <p:cNvSpPr/>
          <p:nvPr/>
        </p:nvSpPr>
        <p:spPr>
          <a:xfrm rot="0" flipH="0" flipV="0">
            <a:off x="2894291" y="4055023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2" name="Freeform 8382"/>
          <p:cNvSpPr/>
          <p:nvPr/>
        </p:nvSpPr>
        <p:spPr>
          <a:xfrm rot="0" flipH="0" flipV="0">
            <a:off x="2998981" y="4055023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3" name="Freeform 8383"/>
          <p:cNvSpPr/>
          <p:nvPr/>
        </p:nvSpPr>
        <p:spPr>
          <a:xfrm rot="0" flipH="0" flipV="0">
            <a:off x="3166952" y="405502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4" name="Freeform 8384"/>
          <p:cNvSpPr/>
          <p:nvPr/>
        </p:nvSpPr>
        <p:spPr>
          <a:xfrm rot="0" flipH="0" flipV="0">
            <a:off x="3294332" y="4053080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5" name="Freeform 8385"/>
          <p:cNvSpPr/>
          <p:nvPr/>
        </p:nvSpPr>
        <p:spPr>
          <a:xfrm rot="0" flipH="0" flipV="0">
            <a:off x="3397532" y="4055023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6" name="Freeform 8386"/>
          <p:cNvSpPr/>
          <p:nvPr/>
        </p:nvSpPr>
        <p:spPr>
          <a:xfrm rot="0" flipH="0" flipV="0">
            <a:off x="3551469" y="405502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7" name="Freeform 8387"/>
          <p:cNvSpPr/>
          <p:nvPr/>
        </p:nvSpPr>
        <p:spPr>
          <a:xfrm rot="0" flipH="0" flipV="0">
            <a:off x="3678850" y="405308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8" name="Freeform 8388"/>
          <p:cNvSpPr/>
          <p:nvPr/>
        </p:nvSpPr>
        <p:spPr>
          <a:xfrm rot="0" flipH="0" flipV="0">
            <a:off x="3788959" y="4055023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9" name="Freeform 8389"/>
          <p:cNvSpPr/>
          <p:nvPr/>
        </p:nvSpPr>
        <p:spPr>
          <a:xfrm rot="0" flipH="0" flipV="0">
            <a:off x="3903170" y="4055023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0" name="Freeform 8390"/>
          <p:cNvSpPr/>
          <p:nvPr/>
        </p:nvSpPr>
        <p:spPr>
          <a:xfrm rot="0" flipH="0" flipV="0">
            <a:off x="4005723" y="4055023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1" name="Freeform 8391"/>
          <p:cNvSpPr/>
          <p:nvPr/>
        </p:nvSpPr>
        <p:spPr>
          <a:xfrm rot="0" flipH="0" flipV="0">
            <a:off x="4129218" y="4055023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2" name="Freeform 8392"/>
          <p:cNvSpPr/>
          <p:nvPr/>
        </p:nvSpPr>
        <p:spPr>
          <a:xfrm rot="0" flipH="0" flipV="0">
            <a:off x="4223566" y="4055023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3" name="Freeform 8393"/>
          <p:cNvSpPr/>
          <p:nvPr/>
        </p:nvSpPr>
        <p:spPr>
          <a:xfrm rot="0" flipH="0" flipV="0">
            <a:off x="4343174" y="405502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4" name="Freeform 8394"/>
          <p:cNvSpPr/>
          <p:nvPr/>
        </p:nvSpPr>
        <p:spPr>
          <a:xfrm rot="0" flipH="0" flipV="0">
            <a:off x="4466885" y="4055023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5" name="Freeform 8395"/>
          <p:cNvSpPr/>
          <p:nvPr/>
        </p:nvSpPr>
        <p:spPr>
          <a:xfrm rot="0" flipH="0" flipV="0">
            <a:off x="4634856" y="4055023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6" name="Freeform 8396"/>
          <p:cNvSpPr/>
          <p:nvPr/>
        </p:nvSpPr>
        <p:spPr>
          <a:xfrm rot="0" flipH="0" flipV="0">
            <a:off x="4746476" y="4053080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7" name="Freeform 8397"/>
          <p:cNvSpPr/>
          <p:nvPr/>
        </p:nvSpPr>
        <p:spPr>
          <a:xfrm rot="0" flipH="0" flipV="0">
            <a:off x="4866516" y="405308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8" name="Freeform 8398"/>
          <p:cNvSpPr/>
          <p:nvPr/>
        </p:nvSpPr>
        <p:spPr>
          <a:xfrm rot="0" flipH="0" flipV="0">
            <a:off x="4986125" y="4055023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9" name="Freeform 8399"/>
          <p:cNvSpPr/>
          <p:nvPr/>
        </p:nvSpPr>
        <p:spPr>
          <a:xfrm rot="0" flipH="0" flipV="0">
            <a:off x="5100552" y="405308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0" name="Freeform 8400"/>
          <p:cNvSpPr/>
          <p:nvPr/>
        </p:nvSpPr>
        <p:spPr>
          <a:xfrm rot="0" flipH="0" flipV="0">
            <a:off x="5210661" y="4055023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1" name="Freeform 8401"/>
          <p:cNvSpPr/>
          <p:nvPr/>
        </p:nvSpPr>
        <p:spPr>
          <a:xfrm rot="0" flipH="0" flipV="0">
            <a:off x="5331996" y="405308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2" name="Freeform 8402"/>
          <p:cNvSpPr/>
          <p:nvPr/>
        </p:nvSpPr>
        <p:spPr>
          <a:xfrm rot="0" flipH="0" flipV="0">
            <a:off x="5461321" y="4054807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3" name="Rectangle 8403"/>
          <p:cNvSpPr/>
          <p:nvPr/>
        </p:nvSpPr>
        <p:spPr>
          <a:xfrm rot="0" flipH="0" flipV="0">
            <a:off x="2502001" y="4393468"/>
            <a:ext cx="4391859" cy="43180"/>
          </a:xfrm>
          <a:prstGeom prst="rect">
            <a:avLst/>
          </a:prstGeom>
        </p:spPr>
      </p:sp>
      <p:sp>
        <p:nvSpPr>
          <p:cNvPr id="8404" name="Freeform 8404"/>
          <p:cNvSpPr/>
          <p:nvPr/>
        </p:nvSpPr>
        <p:spPr>
          <a:xfrm rot="0" flipH="0" flipV="0">
            <a:off x="2525966" y="4242338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5" name="Freeform 8405"/>
          <p:cNvSpPr/>
          <p:nvPr/>
        </p:nvSpPr>
        <p:spPr>
          <a:xfrm rot="0" flipH="0" flipV="0">
            <a:off x="2684415" y="429437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6" name="Freeform 8406"/>
          <p:cNvSpPr/>
          <p:nvPr/>
        </p:nvSpPr>
        <p:spPr>
          <a:xfrm rot="0" flipH="0" flipV="0">
            <a:off x="2797093" y="429437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7" name="Freeform 8407"/>
          <p:cNvSpPr/>
          <p:nvPr/>
        </p:nvSpPr>
        <p:spPr>
          <a:xfrm rot="0" flipH="0" flipV="0">
            <a:off x="2907181" y="4296313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8" name="Freeform 8408"/>
          <p:cNvSpPr/>
          <p:nvPr/>
        </p:nvSpPr>
        <p:spPr>
          <a:xfrm rot="0" flipH="0" flipV="0">
            <a:off x="3028495" y="429437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9" name="Freeform 8409"/>
          <p:cNvSpPr/>
          <p:nvPr/>
        </p:nvSpPr>
        <p:spPr>
          <a:xfrm rot="0" flipH="0" flipV="0">
            <a:off x="3143785" y="4296313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0" name="Freeform 8410"/>
          <p:cNvSpPr/>
          <p:nvPr/>
        </p:nvSpPr>
        <p:spPr>
          <a:xfrm rot="0" flipH="0" flipV="0">
            <a:off x="3254736" y="4296313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1" name="Freeform 8411"/>
          <p:cNvSpPr/>
          <p:nvPr/>
        </p:nvSpPr>
        <p:spPr>
          <a:xfrm rot="0" flipH="0" flipV="0">
            <a:off x="3408652" y="4296313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2" name="Freeform 8412"/>
          <p:cNvSpPr/>
          <p:nvPr/>
        </p:nvSpPr>
        <p:spPr>
          <a:xfrm rot="0" flipH="0" flipV="0">
            <a:off x="3515716" y="4296313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3" name="Freeform 8413"/>
          <p:cNvSpPr/>
          <p:nvPr/>
        </p:nvSpPr>
        <p:spPr>
          <a:xfrm rot="0" flipH="0" flipV="0">
            <a:off x="3613735" y="4294370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4" name="Freeform 8414"/>
          <p:cNvSpPr/>
          <p:nvPr/>
        </p:nvSpPr>
        <p:spPr>
          <a:xfrm rot="0" flipH="0" flipV="0">
            <a:off x="3719742" y="4296313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5" name="Freeform 8415"/>
          <p:cNvSpPr/>
          <p:nvPr/>
        </p:nvSpPr>
        <p:spPr>
          <a:xfrm rot="0" flipH="0" flipV="0">
            <a:off x="3843215" y="4296313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6" name="Freeform 8416"/>
          <p:cNvSpPr/>
          <p:nvPr/>
        </p:nvSpPr>
        <p:spPr>
          <a:xfrm rot="0" flipH="0" flipV="0">
            <a:off x="3937542" y="4296313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7" name="Freeform 8417"/>
          <p:cNvSpPr/>
          <p:nvPr/>
        </p:nvSpPr>
        <p:spPr>
          <a:xfrm rot="0" flipH="0" flipV="0">
            <a:off x="4050220" y="429437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8" name="Freeform 8418"/>
          <p:cNvSpPr/>
          <p:nvPr/>
        </p:nvSpPr>
        <p:spPr>
          <a:xfrm rot="0" flipH="0" flipV="0">
            <a:off x="4172614" y="4294370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9" name="Freeform 8419"/>
          <p:cNvSpPr/>
          <p:nvPr/>
        </p:nvSpPr>
        <p:spPr>
          <a:xfrm rot="0" flipH="0" flipV="0">
            <a:off x="4271043" y="4296313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0" name="Freeform 8420"/>
          <p:cNvSpPr/>
          <p:nvPr/>
        </p:nvSpPr>
        <p:spPr>
          <a:xfrm rot="0" flipH="0" flipV="0">
            <a:off x="4379403" y="4296313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1" name="Freeform 8421"/>
          <p:cNvSpPr/>
          <p:nvPr/>
        </p:nvSpPr>
        <p:spPr>
          <a:xfrm rot="0" flipH="0" flipV="0">
            <a:off x="4524466" y="4296313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2" name="Freeform 8422"/>
          <p:cNvSpPr/>
          <p:nvPr/>
        </p:nvSpPr>
        <p:spPr>
          <a:xfrm rot="0" flipH="0" flipV="0">
            <a:off x="4642973" y="429437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3" name="Freeform 8423"/>
          <p:cNvSpPr/>
          <p:nvPr/>
        </p:nvSpPr>
        <p:spPr>
          <a:xfrm rot="0" flipH="0" flipV="0">
            <a:off x="4755652" y="429437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4" name="Freeform 8424"/>
          <p:cNvSpPr/>
          <p:nvPr/>
        </p:nvSpPr>
        <p:spPr>
          <a:xfrm rot="0" flipH="0" flipV="0">
            <a:off x="4884954" y="4296313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5" name="Freeform 8425"/>
          <p:cNvSpPr/>
          <p:nvPr/>
        </p:nvSpPr>
        <p:spPr>
          <a:xfrm rot="0" flipH="0" flipV="0">
            <a:off x="4961145" y="4294370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6" name="Freeform 8426"/>
          <p:cNvSpPr/>
          <p:nvPr/>
        </p:nvSpPr>
        <p:spPr>
          <a:xfrm rot="0" flipH="0" flipV="0">
            <a:off x="5073176" y="4294370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7" name="Freeform 8427"/>
          <p:cNvSpPr/>
          <p:nvPr/>
        </p:nvSpPr>
        <p:spPr>
          <a:xfrm rot="0" flipH="0" flipV="0">
            <a:off x="5179809" y="429631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8" name="Freeform 8428"/>
          <p:cNvSpPr/>
          <p:nvPr/>
        </p:nvSpPr>
        <p:spPr>
          <a:xfrm rot="0" flipH="0" flipV="0">
            <a:off x="5314077" y="429631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9" name="Freeform 8429"/>
          <p:cNvSpPr/>
          <p:nvPr/>
        </p:nvSpPr>
        <p:spPr>
          <a:xfrm rot="0" flipH="0" flipV="0">
            <a:off x="5448345" y="429631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0" name="Freeform 8430"/>
          <p:cNvSpPr/>
          <p:nvPr/>
        </p:nvSpPr>
        <p:spPr>
          <a:xfrm rot="0" flipH="0" flipV="0">
            <a:off x="5625793" y="4330209"/>
            <a:ext cx="86791" cy="9931"/>
          </a:xfrm>
          <a:custGeom>
            <a:pathLst>
              <a:path w="5105400" h="584200">
                <a:moveTo>
                  <a:pt x="0" y="584200"/>
                </a:moveTo>
                <a:lnTo>
                  <a:pt x="5105400" y="584200"/>
                </a:lnTo>
                <a:lnTo>
                  <a:pt x="510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1" name="Freeform 8431"/>
          <p:cNvSpPr/>
          <p:nvPr/>
        </p:nvSpPr>
        <p:spPr>
          <a:xfrm rot="0" flipH="0" flipV="0">
            <a:off x="5775196" y="4296313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2" name="Freeform 8432"/>
          <p:cNvSpPr/>
          <p:nvPr/>
        </p:nvSpPr>
        <p:spPr>
          <a:xfrm rot="0" flipH="0" flipV="0">
            <a:off x="5896510" y="4294370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3" name="Freeform 8433"/>
          <p:cNvSpPr/>
          <p:nvPr/>
        </p:nvSpPr>
        <p:spPr>
          <a:xfrm rot="0" flipH="0" flipV="0">
            <a:off x="6070504" y="4240611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4" name="Freeform 8434"/>
          <p:cNvSpPr/>
          <p:nvPr/>
        </p:nvSpPr>
        <p:spPr>
          <a:xfrm rot="0" flipH="0" flipV="0">
            <a:off x="6241475" y="4296313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5" name="Freeform 8435"/>
          <p:cNvSpPr/>
          <p:nvPr/>
        </p:nvSpPr>
        <p:spPr>
          <a:xfrm rot="0" flipH="0" flipV="0">
            <a:off x="6368835" y="4294370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6" name="Freeform 8436"/>
          <p:cNvSpPr/>
          <p:nvPr/>
        </p:nvSpPr>
        <p:spPr>
          <a:xfrm rot="0" flipH="0" flipV="0">
            <a:off x="6480239" y="4294370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7" name="Freeform 8437"/>
          <p:cNvSpPr/>
          <p:nvPr/>
        </p:nvSpPr>
        <p:spPr>
          <a:xfrm rot="0" flipH="0" flipV="0">
            <a:off x="6579985" y="4296313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8" name="Freeform 8438"/>
          <p:cNvSpPr/>
          <p:nvPr/>
        </p:nvSpPr>
        <p:spPr>
          <a:xfrm rot="0" flipH="0" flipV="0">
            <a:off x="6691152" y="4296313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9" name="Freeform 8439"/>
          <p:cNvSpPr/>
          <p:nvPr/>
        </p:nvSpPr>
        <p:spPr>
          <a:xfrm rot="0" flipH="0" flipV="0">
            <a:off x="6804262" y="4294370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8440" name="Picture 7971"/>
          <p:cNvPicPr>
            <a:picLocks noChangeAspect="0" noChangeArrowheads="1"/>
          </p:cNvPicPr>
          <p:nvPr/>
        </p:nvPicPr>
        <p:blipFill>
          <a:blip r:embed="rId84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8441" name="Picture 8441"/>
          <p:cNvPicPr>
            <a:picLocks noChangeAspect="0" noChangeArrowheads="1"/>
          </p:cNvPicPr>
          <p:nvPr/>
        </p:nvPicPr>
        <p:blipFill>
          <a:blip r:embed="rId84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8442" name="Picture 7973"/>
          <p:cNvPicPr>
            <a:picLocks noChangeAspect="0" noChangeArrowheads="1"/>
          </p:cNvPicPr>
          <p:nvPr/>
        </p:nvPicPr>
        <p:blipFill>
          <a:blip r:embed="rId84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8443" name="Freeform 8443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4" name="Freeform 8444"/>
          <p:cNvSpPr/>
          <p:nvPr/>
        </p:nvSpPr>
        <p:spPr>
          <a:xfrm rot="0" flipH="0" flipV="0">
            <a:off x="1838655" y="2440800"/>
            <a:ext cx="513676" cy="474191"/>
          </a:xfrm>
          <a:custGeom>
            <a:pathLst>
              <a:path w="513676" h="474191">
                <a:moveTo>
                  <a:pt x="511911" y="200202"/>
                </a:moveTo>
                <a:cubicBezTo>
                  <a:pt x="510108" y="196418"/>
                  <a:pt x="506324" y="194018"/>
                  <a:pt x="502120" y="194018"/>
                </a:cubicBezTo>
                <a:lnTo>
                  <a:pt x="470192" y="194018"/>
                </a:lnTo>
                <a:cubicBezTo>
                  <a:pt x="449847" y="83769"/>
                  <a:pt x="353136" y="0"/>
                  <a:pt x="237071" y="0"/>
                </a:cubicBezTo>
                <a:cubicBezTo>
                  <a:pt x="106362" y="0"/>
                  <a:pt x="0" y="106362"/>
                  <a:pt x="0" y="237070"/>
                </a:cubicBezTo>
                <a:cubicBezTo>
                  <a:pt x="0" y="367829"/>
                  <a:pt x="106362" y="474191"/>
                  <a:pt x="237071" y="474191"/>
                </a:cubicBezTo>
                <a:cubicBezTo>
                  <a:pt x="321475" y="474191"/>
                  <a:pt x="400126" y="428789"/>
                  <a:pt x="442443" y="355675"/>
                </a:cubicBezTo>
                <a:cubicBezTo>
                  <a:pt x="448399" y="345401"/>
                  <a:pt x="444881" y="332193"/>
                  <a:pt x="434543" y="326211"/>
                </a:cubicBezTo>
                <a:cubicBezTo>
                  <a:pt x="424269" y="320255"/>
                  <a:pt x="411048" y="323772"/>
                  <a:pt x="405130" y="334098"/>
                </a:cubicBezTo>
                <a:cubicBezTo>
                  <a:pt x="370497" y="393889"/>
                  <a:pt x="306121" y="431088"/>
                  <a:pt x="237071" y="431088"/>
                </a:cubicBezTo>
                <a:cubicBezTo>
                  <a:pt x="130124" y="431088"/>
                  <a:pt x="43104" y="344067"/>
                  <a:pt x="43104" y="237070"/>
                </a:cubicBezTo>
                <a:cubicBezTo>
                  <a:pt x="43104" y="130124"/>
                  <a:pt x="130124" y="43104"/>
                  <a:pt x="237071" y="43104"/>
                </a:cubicBezTo>
                <a:cubicBezTo>
                  <a:pt x="329209" y="43104"/>
                  <a:pt x="406413" y="107746"/>
                  <a:pt x="426072" y="193967"/>
                </a:cubicBezTo>
                <a:lnTo>
                  <a:pt x="394373" y="193967"/>
                </a:lnTo>
                <a:cubicBezTo>
                  <a:pt x="390169" y="193967"/>
                  <a:pt x="386372" y="196418"/>
                  <a:pt x="384619" y="200202"/>
                </a:cubicBezTo>
                <a:cubicBezTo>
                  <a:pt x="382803" y="203973"/>
                  <a:pt x="383388" y="208444"/>
                  <a:pt x="386118" y="211657"/>
                </a:cubicBezTo>
                <a:lnTo>
                  <a:pt x="439979" y="276338"/>
                </a:lnTo>
                <a:cubicBezTo>
                  <a:pt x="441998" y="278802"/>
                  <a:pt x="445046" y="280173"/>
                  <a:pt x="448234" y="280173"/>
                </a:cubicBezTo>
                <a:cubicBezTo>
                  <a:pt x="451447" y="280173"/>
                  <a:pt x="454469" y="278802"/>
                  <a:pt x="456501" y="276338"/>
                </a:cubicBezTo>
                <a:lnTo>
                  <a:pt x="510426" y="211657"/>
                </a:lnTo>
                <a:cubicBezTo>
                  <a:pt x="513079" y="208444"/>
                  <a:pt x="513676" y="203973"/>
                  <a:pt x="511911" y="200202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445" name="Picture 8445"/>
          <p:cNvPicPr>
            <a:picLocks noChangeAspect="0" noChangeArrowheads="1"/>
          </p:cNvPicPr>
          <p:nvPr/>
        </p:nvPicPr>
        <p:blipFill>
          <a:blip r:embed="rId84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25345" y="2481973"/>
            <a:ext cx="186323" cy="288899"/>
          </a:xfrm>
          <a:prstGeom prst="rect">
            <a:avLst/>
          </a:prstGeom>
          <a:noFill/>
          <a:extLst/>
        </p:spPr>
      </p:pic>
      <p:pic>
        <p:nvPicPr>
          <p:cNvPr id="8446" name="Picture 8446"/>
          <p:cNvPicPr>
            <a:picLocks noChangeAspect="0" noChangeArrowheads="1"/>
          </p:cNvPicPr>
          <p:nvPr/>
        </p:nvPicPr>
        <p:blipFill>
          <a:blip r:embed="rId84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4554" y="1011402"/>
            <a:ext cx="1626260" cy="3413912"/>
          </a:xfrm>
          <a:prstGeom prst="rect">
            <a:avLst/>
          </a:prstGeom>
          <a:noFill/>
          <a:extLst/>
        </p:spPr>
      </p:pic>
      <p:sp>
        <p:nvSpPr>
          <p:cNvPr id="8447" name="Freeform 8447"/>
          <p:cNvSpPr/>
          <p:nvPr/>
        </p:nvSpPr>
        <p:spPr>
          <a:xfrm rot="0" flipH="0" flipV="0">
            <a:off x="1759305" y="1388986"/>
            <a:ext cx="613689" cy="378789"/>
          </a:xfrm>
          <a:custGeom>
            <a:pathLst>
              <a:path w="613689" h="378789">
                <a:moveTo>
                  <a:pt x="0" y="106248"/>
                </a:moveTo>
                <a:cubicBezTo>
                  <a:pt x="2209" y="105017"/>
                  <a:pt x="4305" y="103429"/>
                  <a:pt x="6667" y="102591"/>
                </a:cubicBezTo>
                <a:cubicBezTo>
                  <a:pt x="101218" y="69164"/>
                  <a:pt x="195795" y="35827"/>
                  <a:pt x="290322" y="2375"/>
                </a:cubicBezTo>
                <a:cubicBezTo>
                  <a:pt x="296837" y="64"/>
                  <a:pt x="302856" y="0"/>
                  <a:pt x="309410" y="2324"/>
                </a:cubicBezTo>
                <a:cubicBezTo>
                  <a:pt x="403936" y="35776"/>
                  <a:pt x="498525" y="69101"/>
                  <a:pt x="593090" y="102464"/>
                </a:cubicBezTo>
                <a:cubicBezTo>
                  <a:pt x="600113" y="104940"/>
                  <a:pt x="600024" y="104953"/>
                  <a:pt x="597433" y="112293"/>
                </a:cubicBezTo>
                <a:cubicBezTo>
                  <a:pt x="596925" y="113728"/>
                  <a:pt x="597077" y="115430"/>
                  <a:pt x="597077" y="117004"/>
                </a:cubicBezTo>
                <a:cubicBezTo>
                  <a:pt x="597065" y="160680"/>
                  <a:pt x="597026" y="204368"/>
                  <a:pt x="597192" y="248043"/>
                </a:cubicBezTo>
                <a:cubicBezTo>
                  <a:pt x="597204" y="250405"/>
                  <a:pt x="598360" y="253580"/>
                  <a:pt x="600113" y="254977"/>
                </a:cubicBezTo>
                <a:cubicBezTo>
                  <a:pt x="613689" y="265798"/>
                  <a:pt x="613295" y="283425"/>
                  <a:pt x="598970" y="293026"/>
                </a:cubicBezTo>
                <a:lnTo>
                  <a:pt x="596404" y="294881"/>
                </a:lnTo>
                <a:cubicBezTo>
                  <a:pt x="603719" y="312927"/>
                  <a:pt x="607834" y="331634"/>
                  <a:pt x="609841" y="350799"/>
                </a:cubicBezTo>
                <a:cubicBezTo>
                  <a:pt x="611149" y="363232"/>
                  <a:pt x="603440" y="373887"/>
                  <a:pt x="591654" y="376415"/>
                </a:cubicBezTo>
                <a:cubicBezTo>
                  <a:pt x="580542" y="378789"/>
                  <a:pt x="568134" y="372097"/>
                  <a:pt x="565530" y="360984"/>
                </a:cubicBezTo>
                <a:cubicBezTo>
                  <a:pt x="564108" y="354837"/>
                  <a:pt x="564337" y="347878"/>
                  <a:pt x="565556" y="341617"/>
                </a:cubicBezTo>
                <a:cubicBezTo>
                  <a:pt x="568617" y="325932"/>
                  <a:pt x="572668" y="310438"/>
                  <a:pt x="576516" y="294068"/>
                </a:cubicBezTo>
                <a:cubicBezTo>
                  <a:pt x="571131" y="290652"/>
                  <a:pt x="565734" y="285470"/>
                  <a:pt x="564641" y="276986"/>
                </a:cubicBezTo>
                <a:cubicBezTo>
                  <a:pt x="563486" y="268084"/>
                  <a:pt x="566597" y="261213"/>
                  <a:pt x="573290" y="255473"/>
                </a:cubicBezTo>
                <a:cubicBezTo>
                  <a:pt x="574979" y="254025"/>
                  <a:pt x="576783" y="251510"/>
                  <a:pt x="576795" y="249478"/>
                </a:cubicBezTo>
                <a:cubicBezTo>
                  <a:pt x="576986" y="207378"/>
                  <a:pt x="576935" y="165290"/>
                  <a:pt x="576910" y="123189"/>
                </a:cubicBezTo>
                <a:cubicBezTo>
                  <a:pt x="576910" y="122415"/>
                  <a:pt x="576719" y="121653"/>
                  <a:pt x="576516" y="120167"/>
                </a:cubicBezTo>
                <a:cubicBezTo>
                  <a:pt x="574281" y="120954"/>
                  <a:pt x="572274" y="121602"/>
                  <a:pt x="570318" y="122364"/>
                </a:cubicBezTo>
                <a:cubicBezTo>
                  <a:pt x="483882" y="156006"/>
                  <a:pt x="397433" y="189598"/>
                  <a:pt x="311048" y="223392"/>
                </a:cubicBezTo>
                <a:cubicBezTo>
                  <a:pt x="303352" y="226402"/>
                  <a:pt x="296392" y="226326"/>
                  <a:pt x="288709" y="223316"/>
                </a:cubicBezTo>
                <a:cubicBezTo>
                  <a:pt x="195300" y="186829"/>
                  <a:pt x="101815" y="150532"/>
                  <a:pt x="8369" y="114122"/>
                </a:cubicBezTo>
                <a:cubicBezTo>
                  <a:pt x="5461" y="112991"/>
                  <a:pt x="2781" y="111277"/>
                  <a:pt x="0" y="109829"/>
                </a:cubicBezTo>
                <a:cubicBezTo>
                  <a:pt x="0" y="108635"/>
                  <a:pt x="0" y="107441"/>
                  <a:pt x="0" y="10624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8" name="Freeform 8448"/>
          <p:cNvSpPr/>
          <p:nvPr/>
        </p:nvSpPr>
        <p:spPr>
          <a:xfrm rot="0" flipH="0" flipV="0">
            <a:off x="1853082" y="1558150"/>
            <a:ext cx="412381" cy="197345"/>
          </a:xfrm>
          <a:custGeom>
            <a:pathLst>
              <a:path w="412381" h="197345">
                <a:moveTo>
                  <a:pt x="457" y="0"/>
                </a:moveTo>
                <a:cubicBezTo>
                  <a:pt x="12521" y="4660"/>
                  <a:pt x="24129" y="9118"/>
                  <a:pt x="35712" y="13639"/>
                </a:cubicBezTo>
                <a:cubicBezTo>
                  <a:pt x="88899" y="34340"/>
                  <a:pt x="142112" y="54965"/>
                  <a:pt x="195211" y="75882"/>
                </a:cubicBezTo>
                <a:cubicBezTo>
                  <a:pt x="202717" y="78841"/>
                  <a:pt x="209397" y="78905"/>
                  <a:pt x="216941" y="75933"/>
                </a:cubicBezTo>
                <a:cubicBezTo>
                  <a:pt x="279844" y="51244"/>
                  <a:pt x="342861" y="26835"/>
                  <a:pt x="405828" y="2349"/>
                </a:cubicBezTo>
                <a:cubicBezTo>
                  <a:pt x="407644" y="1638"/>
                  <a:pt x="409485" y="1003"/>
                  <a:pt x="411187" y="380"/>
                </a:cubicBezTo>
                <a:lnTo>
                  <a:pt x="412127" y="1409"/>
                </a:lnTo>
                <a:cubicBezTo>
                  <a:pt x="412076" y="27406"/>
                  <a:pt x="412381" y="53403"/>
                  <a:pt x="411809" y="79387"/>
                </a:cubicBezTo>
                <a:cubicBezTo>
                  <a:pt x="411327" y="101041"/>
                  <a:pt x="399948" y="117652"/>
                  <a:pt x="384657" y="131775"/>
                </a:cubicBezTo>
                <a:cubicBezTo>
                  <a:pt x="358749" y="155727"/>
                  <a:pt x="327100" y="168630"/>
                  <a:pt x="293661" y="177584"/>
                </a:cubicBezTo>
                <a:cubicBezTo>
                  <a:pt x="219836" y="197345"/>
                  <a:pt x="147472" y="192557"/>
                  <a:pt x="76987" y="163042"/>
                </a:cubicBezTo>
                <a:cubicBezTo>
                  <a:pt x="54863" y="153784"/>
                  <a:pt x="34721" y="141135"/>
                  <a:pt x="18846" y="122631"/>
                </a:cubicBezTo>
                <a:cubicBezTo>
                  <a:pt x="6794" y="108585"/>
                  <a:pt x="0" y="92595"/>
                  <a:pt x="165" y="73786"/>
                </a:cubicBezTo>
                <a:cubicBezTo>
                  <a:pt x="381" y="51155"/>
                  <a:pt x="204" y="28524"/>
                  <a:pt x="204" y="5892"/>
                </a:cubicBezTo>
                <a:cubicBezTo>
                  <a:pt x="204" y="4152"/>
                  <a:pt x="343" y="2412"/>
                  <a:pt x="45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9" name="Rectangle 8449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8450" name="Freeform 8450"/>
          <p:cNvSpPr/>
          <p:nvPr/>
        </p:nvSpPr>
        <p:spPr>
          <a:xfrm rot="0" flipH="0" flipV="0">
            <a:off x="463487" y="4840046"/>
            <a:ext cx="49377" cy="82296"/>
          </a:xfrm>
          <a:custGeom>
            <a:pathLst>
              <a:path w="5486400" h="9144000">
                <a:moveTo>
                  <a:pt x="2692400" y="9144000"/>
                </a:moveTo>
                <a:cubicBezTo>
                  <a:pt x="4279900" y="9144000"/>
                  <a:pt x="5486400" y="8153400"/>
                  <a:pt x="5486400" y="6565900"/>
                </a:cubicBezTo>
                <a:cubicBezTo>
                  <a:pt x="5486400" y="5524500"/>
                  <a:pt x="4864100" y="4597400"/>
                  <a:pt x="3759200" y="4419600"/>
                </a:cubicBezTo>
                <a:lnTo>
                  <a:pt x="3759200" y="4381500"/>
                </a:lnTo>
                <a:cubicBezTo>
                  <a:pt x="4660900" y="4000500"/>
                  <a:pt x="5143500" y="3213100"/>
                  <a:pt x="5143500" y="2247900"/>
                </a:cubicBezTo>
                <a:cubicBezTo>
                  <a:pt x="5143500" y="850900"/>
                  <a:pt x="4178300" y="0"/>
                  <a:pt x="2692400" y="0"/>
                </a:cubicBezTo>
                <a:cubicBezTo>
                  <a:pt x="1536700" y="0"/>
                  <a:pt x="622300" y="520700"/>
                  <a:pt x="215900" y="1422400"/>
                </a:cubicBezTo>
                <a:lnTo>
                  <a:pt x="787400" y="2120900"/>
                </a:lnTo>
                <a:cubicBezTo>
                  <a:pt x="1181100" y="1435100"/>
                  <a:pt x="1739900" y="1016000"/>
                  <a:pt x="2616200" y="1016000"/>
                </a:cubicBezTo>
                <a:cubicBezTo>
                  <a:pt x="3517900" y="1016000"/>
                  <a:pt x="4064000" y="1549400"/>
                  <a:pt x="4064000" y="2425700"/>
                </a:cubicBezTo>
                <a:cubicBezTo>
                  <a:pt x="4064000" y="3340100"/>
                  <a:pt x="3314700" y="3962400"/>
                  <a:pt x="2527300" y="3962400"/>
                </a:cubicBezTo>
                <a:lnTo>
                  <a:pt x="1892300" y="3962400"/>
                </a:lnTo>
                <a:lnTo>
                  <a:pt x="1892300" y="4978400"/>
                </a:lnTo>
                <a:lnTo>
                  <a:pt x="2590800" y="4978400"/>
                </a:lnTo>
                <a:cubicBezTo>
                  <a:pt x="3657600" y="4978400"/>
                  <a:pt x="4406900" y="5575300"/>
                  <a:pt x="4406900" y="6527800"/>
                </a:cubicBezTo>
                <a:cubicBezTo>
                  <a:pt x="4406900" y="7429500"/>
                  <a:pt x="3759200" y="8128000"/>
                  <a:pt x="2654300" y="8128000"/>
                </a:cubicBezTo>
                <a:cubicBezTo>
                  <a:pt x="1828800" y="8128000"/>
                  <a:pt x="1028700" y="7721600"/>
                  <a:pt x="584200" y="6896100"/>
                </a:cubicBezTo>
                <a:lnTo>
                  <a:pt x="0" y="7620000"/>
                </a:lnTo>
                <a:cubicBezTo>
                  <a:pt x="457200" y="8610600"/>
                  <a:pt x="1460500" y="9144000"/>
                  <a:pt x="2692400" y="9144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1" name="Freeform 8451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2" name="Freeform 8452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3" name="Freeform 8453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4" name="Freeform 8454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5" name="Freeform 8455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6" name="Freeform 8456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7" name="Freeform 8457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8" name="Freeform 8458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9" name="Freeform 8459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0" name="Freeform 8460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1" name="Freeform 8461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2" name="Freeform 8462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3" name="Freeform 8463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4" name="Freeform 8464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5" name="Freeform 8465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6" name="Freeform 8466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7" name="Freeform 8467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8" name="Freeform 8468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9" name="Freeform 8469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0" name="Freeform 8470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1" name="Freeform 8471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2" name="Freeform 8472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3" name="Freeform 8473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4" name="Freeform 8474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5" name="Freeform 8475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6" name="Freeform 8476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7" name="Freeform 8477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8" name="Freeform 8478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9" name="Freeform 8479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0" name="Freeform 8480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1" name="Freeform 8481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2" name="Freeform 8482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3" name="Freeform 8483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4" name="Freeform 8484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5" name="Freeform 8485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6" name="Freeform 8486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7" name="Freeform 8487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8" name="Freeform 8488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9" name="Freeform 8489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0" name="Freeform 8490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1" name="Freeform 8491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2" name="Freeform 8492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3" name="Freeform 8493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4" name="Rectangle 8494"/>
          <p:cNvSpPr/>
          <p:nvPr/>
        </p:nvSpPr>
        <p:spPr>
          <a:xfrm rot="0" flipH="0" flipV="0">
            <a:off x="2445461" y="453906"/>
            <a:ext cx="4298822" cy="47548"/>
          </a:xfrm>
          <a:prstGeom prst="rect">
            <a:avLst/>
          </a:prstGeom>
        </p:spPr>
      </p:sp>
      <p:sp>
        <p:nvSpPr>
          <p:cNvPr id="8495" name="Freeform 8495"/>
          <p:cNvSpPr/>
          <p:nvPr/>
        </p:nvSpPr>
        <p:spPr>
          <a:xfrm rot="0" flipH="0" flipV="0">
            <a:off x="2445461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6" name="Freeform 8496"/>
          <p:cNvSpPr/>
          <p:nvPr/>
        </p:nvSpPr>
        <p:spPr>
          <a:xfrm rot="0" flipH="0" flipV="0">
            <a:off x="2631770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7" name="Freeform 8497"/>
          <p:cNvSpPr/>
          <p:nvPr/>
        </p:nvSpPr>
        <p:spPr>
          <a:xfrm rot="0" flipH="0" flipV="0">
            <a:off x="2770301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8" name="Freeform 8498"/>
          <p:cNvSpPr/>
          <p:nvPr/>
        </p:nvSpPr>
        <p:spPr>
          <a:xfrm rot="0" flipH="0" flipV="0">
            <a:off x="2931464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9" name="Freeform 8499"/>
          <p:cNvSpPr/>
          <p:nvPr/>
        </p:nvSpPr>
        <p:spPr>
          <a:xfrm rot="0" flipH="0" flipV="0">
            <a:off x="3047136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0" name="Freeform 8500"/>
          <p:cNvSpPr/>
          <p:nvPr/>
        </p:nvSpPr>
        <p:spPr>
          <a:xfrm rot="0" flipH="0" flipV="0">
            <a:off x="3230473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1" name="Freeform 8501"/>
          <p:cNvSpPr/>
          <p:nvPr/>
        </p:nvSpPr>
        <p:spPr>
          <a:xfrm rot="0" flipH="0" flipV="0">
            <a:off x="3361918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2" name="Freeform 8502"/>
          <p:cNvSpPr/>
          <p:nvPr/>
        </p:nvSpPr>
        <p:spPr>
          <a:xfrm rot="0" flipH="0" flipV="0">
            <a:off x="3470046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3" name="Freeform 8503"/>
          <p:cNvSpPr/>
          <p:nvPr/>
        </p:nvSpPr>
        <p:spPr>
          <a:xfrm rot="0" flipH="0" flipV="0">
            <a:off x="3625722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4" name="Freeform 8504"/>
          <p:cNvSpPr/>
          <p:nvPr/>
        </p:nvSpPr>
        <p:spPr>
          <a:xfrm rot="0" flipH="0" flipV="0">
            <a:off x="3762883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5" name="Freeform 8505"/>
          <p:cNvSpPr/>
          <p:nvPr/>
        </p:nvSpPr>
        <p:spPr>
          <a:xfrm rot="0" flipH="0" flipV="0">
            <a:off x="3962679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6" name="Freeform 8506"/>
          <p:cNvSpPr/>
          <p:nvPr/>
        </p:nvSpPr>
        <p:spPr>
          <a:xfrm rot="0" flipH="0" flipV="0">
            <a:off x="4135729" y="291143"/>
            <a:ext cx="139446" cy="165506"/>
          </a:xfrm>
          <a:custGeom>
            <a:pathLst>
              <a:path w="7747000" h="9194800">
                <a:moveTo>
                  <a:pt x="2044700" y="5461000"/>
                </a:moveTo>
                <a:lnTo>
                  <a:pt x="5613400" y="5461000"/>
                </a:lnTo>
                <a:cubicBezTo>
                  <a:pt x="5270500" y="6769100"/>
                  <a:pt x="4140200" y="7289800"/>
                  <a:pt x="2959100" y="7289800"/>
                </a:cubicBezTo>
                <a:cubicBezTo>
                  <a:pt x="2070100" y="7289800"/>
                  <a:pt x="1320800" y="6934200"/>
                  <a:pt x="863600" y="6553200"/>
                </a:cubicBezTo>
                <a:lnTo>
                  <a:pt x="0" y="8267700"/>
                </a:lnTo>
                <a:cubicBezTo>
                  <a:pt x="533400" y="8763000"/>
                  <a:pt x="1714500" y="9194800"/>
                  <a:pt x="2997200" y="9194800"/>
                </a:cubicBezTo>
                <a:cubicBezTo>
                  <a:pt x="5905500" y="9194800"/>
                  <a:pt x="7747000" y="7454900"/>
                  <a:pt x="7747000" y="4597400"/>
                </a:cubicBezTo>
                <a:cubicBezTo>
                  <a:pt x="7747000" y="1828800"/>
                  <a:pt x="5842000" y="0"/>
                  <a:pt x="3263900" y="0"/>
                </a:cubicBezTo>
                <a:cubicBezTo>
                  <a:pt x="1752600" y="0"/>
                  <a:pt x="660400" y="508000"/>
                  <a:pt x="63500" y="1028700"/>
                </a:cubicBezTo>
                <a:lnTo>
                  <a:pt x="838200" y="2552700"/>
                </a:lnTo>
                <a:cubicBezTo>
                  <a:pt x="1435100" y="2108200"/>
                  <a:pt x="2133600" y="1905000"/>
                  <a:pt x="2768600" y="1905000"/>
                </a:cubicBezTo>
                <a:cubicBezTo>
                  <a:pt x="4114800" y="1905000"/>
                  <a:pt x="5143500" y="2476500"/>
                  <a:pt x="5537200" y="3556000"/>
                </a:cubicBezTo>
                <a:lnTo>
                  <a:pt x="2044700" y="3556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7" name="Freeform 8507"/>
          <p:cNvSpPr/>
          <p:nvPr/>
        </p:nvSpPr>
        <p:spPr>
          <a:xfrm rot="0" flipH="0" flipV="0">
            <a:off x="4304893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8" name="Freeform 8508"/>
          <p:cNvSpPr/>
          <p:nvPr/>
        </p:nvSpPr>
        <p:spPr>
          <a:xfrm rot="0" flipH="0" flipV="0">
            <a:off x="4443425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9" name="Freeform 8509"/>
          <p:cNvSpPr/>
          <p:nvPr/>
        </p:nvSpPr>
        <p:spPr>
          <a:xfrm rot="0" flipH="0" flipV="0">
            <a:off x="4604587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0" name="Freeform 8510"/>
          <p:cNvSpPr/>
          <p:nvPr/>
        </p:nvSpPr>
        <p:spPr>
          <a:xfrm rot="0" flipH="0" flipV="0">
            <a:off x="4763465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1" name="Freeform 8511"/>
          <p:cNvSpPr/>
          <p:nvPr/>
        </p:nvSpPr>
        <p:spPr>
          <a:xfrm rot="0" flipH="0" flipV="0">
            <a:off x="4963261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2" name="Freeform 8512"/>
          <p:cNvSpPr/>
          <p:nvPr/>
        </p:nvSpPr>
        <p:spPr>
          <a:xfrm rot="0" flipH="0" flipV="0">
            <a:off x="5085562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3" name="Freeform 8513"/>
          <p:cNvSpPr/>
          <p:nvPr/>
        </p:nvSpPr>
        <p:spPr>
          <a:xfrm rot="0" flipH="0" flipV="0">
            <a:off x="5241010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4" name="Freeform 8514"/>
          <p:cNvSpPr/>
          <p:nvPr/>
        </p:nvSpPr>
        <p:spPr>
          <a:xfrm rot="0" flipH="0" flipV="0">
            <a:off x="5402173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5" name="Freeform 8515"/>
          <p:cNvSpPr/>
          <p:nvPr/>
        </p:nvSpPr>
        <p:spPr>
          <a:xfrm rot="0" flipH="0" flipV="0">
            <a:off x="5601970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6" name="Freeform 8516"/>
          <p:cNvSpPr/>
          <p:nvPr/>
        </p:nvSpPr>
        <p:spPr>
          <a:xfrm rot="0" flipH="0" flipV="0">
            <a:off x="5701639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7" name="Freeform 8517"/>
          <p:cNvSpPr/>
          <p:nvPr/>
        </p:nvSpPr>
        <p:spPr>
          <a:xfrm rot="0" flipH="0" flipV="0">
            <a:off x="5947156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8" name="Freeform 8518"/>
          <p:cNvSpPr/>
          <p:nvPr/>
        </p:nvSpPr>
        <p:spPr>
          <a:xfrm rot="0" flipH="0" flipV="0">
            <a:off x="6079057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9" name="Freeform 8519"/>
          <p:cNvSpPr/>
          <p:nvPr/>
        </p:nvSpPr>
        <p:spPr>
          <a:xfrm rot="0" flipH="0" flipV="0">
            <a:off x="6267424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0" name="Freeform 8520"/>
          <p:cNvSpPr/>
          <p:nvPr/>
        </p:nvSpPr>
        <p:spPr>
          <a:xfrm rot="0" flipH="0" flipV="0">
            <a:off x="6410299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1" name="Freeform 8521"/>
          <p:cNvSpPr/>
          <p:nvPr/>
        </p:nvSpPr>
        <p:spPr>
          <a:xfrm rot="0" flipH="0" flipV="0">
            <a:off x="6532829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2" name="Rectangle 8522"/>
          <p:cNvSpPr/>
          <p:nvPr/>
        </p:nvSpPr>
        <p:spPr>
          <a:xfrm rot="0" flipH="0" flipV="0">
            <a:off x="2519997" y="1569059"/>
            <a:ext cx="6041054" cy="525759"/>
          </a:xfrm>
          <a:prstGeom prst="rect">
            <a:avLst/>
          </a:prstGeom>
        </p:spPr>
      </p:sp>
      <p:sp>
        <p:nvSpPr>
          <p:cNvPr id="8523" name="Freeform 8523"/>
          <p:cNvSpPr/>
          <p:nvPr/>
        </p:nvSpPr>
        <p:spPr>
          <a:xfrm rot="0" flipH="0" flipV="0">
            <a:off x="2532735" y="141598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4" name="Freeform 8524"/>
          <p:cNvSpPr/>
          <p:nvPr/>
        </p:nvSpPr>
        <p:spPr>
          <a:xfrm rot="0" flipH="0" flipV="0">
            <a:off x="2721928" y="1417929"/>
            <a:ext cx="91757" cy="151561"/>
          </a:xfrm>
          <a:custGeom>
            <a:pathLst>
              <a:path w="5397500" h="8915400">
                <a:moveTo>
                  <a:pt x="0" y="8915400"/>
                </a:moveTo>
                <a:cubicBezTo>
                  <a:pt x="520700" y="8915400"/>
                  <a:pt x="1206500" y="8915400"/>
                  <a:pt x="1993900" y="8915400"/>
                </a:cubicBezTo>
                <a:cubicBezTo>
                  <a:pt x="4102100" y="8915400"/>
                  <a:pt x="5397500" y="7980165"/>
                  <a:pt x="5397500" y="6159897"/>
                </a:cubicBezTo>
                <a:cubicBezTo>
                  <a:pt x="5397500" y="4592638"/>
                  <a:pt x="4305300" y="3606800"/>
                  <a:pt x="2197100" y="3606800"/>
                </a:cubicBezTo>
                <a:cubicBezTo>
                  <a:pt x="1828800" y="3606800"/>
                  <a:pt x="1219200" y="3606800"/>
                  <a:pt x="698500" y="3670300"/>
                </a:cubicBez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  <a:moveTo>
                  <a:pt x="2171700" y="4267200"/>
                </a:moveTo>
                <a:cubicBezTo>
                  <a:pt x="3873500" y="4267200"/>
                  <a:pt x="4699000" y="5024438"/>
                  <a:pt x="4699000" y="6197997"/>
                </a:cubicBezTo>
                <a:cubicBezTo>
                  <a:pt x="4699000" y="7510463"/>
                  <a:pt x="3822700" y="8255000"/>
                  <a:pt x="2095500" y="8255000"/>
                </a:cubicBezTo>
                <a:cubicBezTo>
                  <a:pt x="1587500" y="8255000"/>
                  <a:pt x="1117600" y="8255000"/>
                  <a:pt x="698500" y="8255000"/>
                </a:cubicBezTo>
                <a:lnTo>
                  <a:pt x="698500" y="4330700"/>
                </a:lnTo>
                <a:cubicBezTo>
                  <a:pt x="1244600" y="4267200"/>
                  <a:pt x="1790700" y="4267200"/>
                  <a:pt x="2171700" y="42672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5" name="Freeform 8525"/>
          <p:cNvSpPr/>
          <p:nvPr/>
        </p:nvSpPr>
        <p:spPr>
          <a:xfrm rot="0" flipH="0" flipV="0">
            <a:off x="2855635" y="1417713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6" name="Freeform 8526"/>
          <p:cNvSpPr/>
          <p:nvPr/>
        </p:nvSpPr>
        <p:spPr>
          <a:xfrm rot="0" flipH="0" flipV="0">
            <a:off x="2950847" y="141663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7" name="Freeform 8527"/>
          <p:cNvSpPr/>
          <p:nvPr/>
        </p:nvSpPr>
        <p:spPr>
          <a:xfrm rot="0" flipH="0" flipV="0">
            <a:off x="3108303" y="1415986"/>
            <a:ext cx="98234" cy="155016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8" name="Freeform 8528"/>
          <p:cNvSpPr/>
          <p:nvPr/>
        </p:nvSpPr>
        <p:spPr>
          <a:xfrm rot="0" flipH="0" flipV="0">
            <a:off x="3236180" y="141598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9" name="Freeform 8529"/>
          <p:cNvSpPr/>
          <p:nvPr/>
        </p:nvSpPr>
        <p:spPr>
          <a:xfrm rot="0" flipH="0" flipV="0">
            <a:off x="3425373" y="1417282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0" name="Freeform 8530"/>
          <p:cNvSpPr/>
          <p:nvPr/>
        </p:nvSpPr>
        <p:spPr>
          <a:xfrm rot="0" flipH="0" flipV="0">
            <a:off x="3541161" y="1416634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1" name="Freeform 8531"/>
          <p:cNvSpPr/>
          <p:nvPr/>
        </p:nvSpPr>
        <p:spPr>
          <a:xfrm rot="0" flipH="0" flipV="0">
            <a:off x="3675235" y="1417929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2" name="Freeform 8532"/>
          <p:cNvSpPr/>
          <p:nvPr/>
        </p:nvSpPr>
        <p:spPr>
          <a:xfrm rot="0" flipH="0" flipV="0">
            <a:off x="3827077" y="1417929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3" name="Freeform 8533"/>
          <p:cNvSpPr/>
          <p:nvPr/>
        </p:nvSpPr>
        <p:spPr>
          <a:xfrm rot="0" flipH="0" flipV="0">
            <a:off x="3935092" y="1417929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4" name="Freeform 8534"/>
          <p:cNvSpPr/>
          <p:nvPr/>
        </p:nvSpPr>
        <p:spPr>
          <a:xfrm rot="0" flipH="0" flipV="0">
            <a:off x="4111547" y="1417929"/>
            <a:ext cx="93052" cy="151345"/>
          </a:xfrm>
          <a:custGeom>
            <a:pathLst>
              <a:path w="5473700" h="8902700">
                <a:moveTo>
                  <a:pt x="2095500" y="4114800"/>
                </a:moveTo>
                <a:cubicBezTo>
                  <a:pt x="3810000" y="4114800"/>
                  <a:pt x="4737100" y="4821635"/>
                  <a:pt x="4737100" y="6096596"/>
                </a:cubicBezTo>
                <a:cubicBezTo>
                  <a:pt x="4737100" y="7522766"/>
                  <a:pt x="3759200" y="8242300"/>
                  <a:pt x="2044700" y="8242300"/>
                </a:cubicBezTo>
                <a:cubicBezTo>
                  <a:pt x="15494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752600" y="4114800"/>
                  <a:pt x="20955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1968500" y="8902700"/>
                </a:cubicBezTo>
                <a:cubicBezTo>
                  <a:pt x="4152900" y="8902700"/>
                  <a:pt x="5473700" y="7914482"/>
                  <a:pt x="5473700" y="6077347"/>
                </a:cubicBezTo>
                <a:cubicBezTo>
                  <a:pt x="5473700" y="4455518"/>
                  <a:pt x="4419600" y="3441700"/>
                  <a:pt x="2133600" y="3441700"/>
                </a:cubicBezTo>
                <a:cubicBezTo>
                  <a:pt x="17907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5" name="Freeform 8535"/>
          <p:cNvSpPr/>
          <p:nvPr/>
        </p:nvSpPr>
        <p:spPr>
          <a:xfrm rot="0" flipH="0" flipV="0">
            <a:off x="4242231" y="1417929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6" name="Freeform 8536"/>
          <p:cNvSpPr/>
          <p:nvPr/>
        </p:nvSpPr>
        <p:spPr>
          <a:xfrm rot="0" flipH="0" flipV="0">
            <a:off x="4410266" y="1417929"/>
            <a:ext cx="131051" cy="151345"/>
          </a:xfrm>
          <a:custGeom>
            <a:pathLst>
              <a:path w="7708900" h="8902700">
                <a:moveTo>
                  <a:pt x="7010400" y="8890000"/>
                </a:moveTo>
                <a:lnTo>
                  <a:pt x="7708900" y="8890000"/>
                </a:lnTo>
                <a:lnTo>
                  <a:pt x="7708900" y="0"/>
                </a:lnTo>
                <a:lnTo>
                  <a:pt x="7010400" y="0"/>
                </a:lnTo>
                <a:close/>
                <a:moveTo>
                  <a:pt x="2006600" y="4114800"/>
                </a:moveTo>
                <a:cubicBezTo>
                  <a:pt x="3721100" y="4114800"/>
                  <a:pt x="4610100" y="4834335"/>
                  <a:pt x="4610100" y="6096596"/>
                </a:cubicBezTo>
                <a:cubicBezTo>
                  <a:pt x="4610100" y="7510265"/>
                  <a:pt x="3670300" y="8242300"/>
                  <a:pt x="1955800" y="8242300"/>
                </a:cubicBezTo>
                <a:cubicBezTo>
                  <a:pt x="14605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663700" y="4114800"/>
                  <a:pt x="20066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168400" y="8902700"/>
                  <a:pt x="1879600" y="8902700"/>
                </a:cubicBezTo>
                <a:cubicBezTo>
                  <a:pt x="4025900" y="8902700"/>
                  <a:pt x="5346700" y="7914482"/>
                  <a:pt x="5346700" y="6077347"/>
                </a:cubicBezTo>
                <a:cubicBezTo>
                  <a:pt x="5346700" y="4455518"/>
                  <a:pt x="4292600" y="3441700"/>
                  <a:pt x="2044700" y="3441700"/>
                </a:cubicBezTo>
                <a:cubicBezTo>
                  <a:pt x="17018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7" name="Freeform 8537"/>
          <p:cNvSpPr/>
          <p:nvPr/>
        </p:nvSpPr>
        <p:spPr>
          <a:xfrm rot="0" flipH="0" flipV="0">
            <a:off x="4591255" y="1385112"/>
            <a:ext cx="124142" cy="183946"/>
          </a:xfrm>
          <a:custGeom>
            <a:pathLst>
              <a:path w="7302500" h="10820400">
                <a:moveTo>
                  <a:pt x="622300" y="10820400"/>
                </a:moveTo>
                <a:lnTo>
                  <a:pt x="6604000" y="3073400"/>
                </a:lnTo>
                <a:lnTo>
                  <a:pt x="6604000" y="10820400"/>
                </a:lnTo>
                <a:lnTo>
                  <a:pt x="7302500" y="10820400"/>
                </a:lnTo>
                <a:lnTo>
                  <a:pt x="7302500" y="1930400"/>
                </a:lnTo>
                <a:lnTo>
                  <a:pt x="6680200" y="1930400"/>
                </a:lnTo>
                <a:lnTo>
                  <a:pt x="698500" y="9677400"/>
                </a:lnTo>
                <a:lnTo>
                  <a:pt x="698500" y="1930400"/>
                </a:lnTo>
                <a:lnTo>
                  <a:pt x="0" y="1930400"/>
                </a:lnTo>
                <a:lnTo>
                  <a:pt x="0" y="10820400"/>
                </a:lnTo>
                <a:close/>
                <a:moveTo>
                  <a:pt x="1435100" y="0"/>
                </a:moveTo>
                <a:cubicBezTo>
                  <a:pt x="1651000" y="812800"/>
                  <a:pt x="2501900" y="1409700"/>
                  <a:pt x="3683000" y="1409700"/>
                </a:cubicBezTo>
                <a:cubicBezTo>
                  <a:pt x="4749800" y="1409700"/>
                  <a:pt x="5715000" y="838200"/>
                  <a:pt x="5880100" y="0"/>
                </a:cubicBezTo>
                <a:lnTo>
                  <a:pt x="5219700" y="0"/>
                </a:lnTo>
                <a:cubicBezTo>
                  <a:pt x="5041900" y="558800"/>
                  <a:pt x="4406900" y="901700"/>
                  <a:pt x="3683000" y="901700"/>
                </a:cubicBezTo>
                <a:cubicBezTo>
                  <a:pt x="2895600" y="901700"/>
                  <a:pt x="2362200" y="533400"/>
                  <a:pt x="2095500" y="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8" name="Freeform 8538"/>
          <p:cNvSpPr/>
          <p:nvPr/>
        </p:nvSpPr>
        <p:spPr>
          <a:xfrm rot="0" flipH="0" flipV="0">
            <a:off x="4817151" y="1417929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9" name="Freeform 8539"/>
          <p:cNvSpPr/>
          <p:nvPr/>
        </p:nvSpPr>
        <p:spPr>
          <a:xfrm rot="0" flipH="0" flipV="0">
            <a:off x="4997709" y="1415986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0" name="Freeform 8540"/>
          <p:cNvSpPr/>
          <p:nvPr/>
        </p:nvSpPr>
        <p:spPr>
          <a:xfrm rot="0" flipH="0" flipV="0">
            <a:off x="5158338" y="1417929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1" name="Freeform 8541"/>
          <p:cNvSpPr/>
          <p:nvPr/>
        </p:nvSpPr>
        <p:spPr>
          <a:xfrm rot="0" flipH="0" flipV="0">
            <a:off x="5314218" y="1417929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2" name="Freeform 8542"/>
          <p:cNvSpPr/>
          <p:nvPr/>
        </p:nvSpPr>
        <p:spPr>
          <a:xfrm rot="0" flipH="0" flipV="0">
            <a:off x="5448939" y="1417929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3" name="Freeform 8543"/>
          <p:cNvSpPr/>
          <p:nvPr/>
        </p:nvSpPr>
        <p:spPr>
          <a:xfrm rot="0" flipH="0" flipV="0">
            <a:off x="5625395" y="1417929"/>
            <a:ext cx="93052" cy="151345"/>
          </a:xfrm>
          <a:custGeom>
            <a:pathLst>
              <a:path w="5473700" h="8902700">
                <a:moveTo>
                  <a:pt x="2095500" y="4114800"/>
                </a:moveTo>
                <a:cubicBezTo>
                  <a:pt x="3810000" y="4114800"/>
                  <a:pt x="4737100" y="4821635"/>
                  <a:pt x="4737100" y="6096596"/>
                </a:cubicBezTo>
                <a:cubicBezTo>
                  <a:pt x="4737100" y="7522766"/>
                  <a:pt x="3759200" y="8242300"/>
                  <a:pt x="2044700" y="8242300"/>
                </a:cubicBezTo>
                <a:cubicBezTo>
                  <a:pt x="15494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752600" y="4114800"/>
                  <a:pt x="20955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1968500" y="8902700"/>
                </a:cubicBezTo>
                <a:cubicBezTo>
                  <a:pt x="4152900" y="8902700"/>
                  <a:pt x="5473700" y="7914482"/>
                  <a:pt x="5473700" y="6077347"/>
                </a:cubicBezTo>
                <a:cubicBezTo>
                  <a:pt x="5473700" y="4455518"/>
                  <a:pt x="4419600" y="3441700"/>
                  <a:pt x="2133600" y="3441700"/>
                </a:cubicBezTo>
                <a:cubicBezTo>
                  <a:pt x="17907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4" name="Freeform 8544"/>
          <p:cNvSpPr/>
          <p:nvPr/>
        </p:nvSpPr>
        <p:spPr>
          <a:xfrm rot="0" flipH="0" flipV="0">
            <a:off x="5792782" y="1505801"/>
            <a:ext cx="86791" cy="9931"/>
          </a:xfrm>
          <a:custGeom>
            <a:pathLst>
              <a:path w="5105400" h="584200">
                <a:moveTo>
                  <a:pt x="0" y="584200"/>
                </a:moveTo>
                <a:lnTo>
                  <a:pt x="5105400" y="584200"/>
                </a:lnTo>
                <a:lnTo>
                  <a:pt x="510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5" name="Freeform 8545"/>
          <p:cNvSpPr/>
          <p:nvPr/>
        </p:nvSpPr>
        <p:spPr>
          <a:xfrm rot="0" flipH="0" flipV="0">
            <a:off x="5957082" y="147190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6" name="Freeform 8546"/>
          <p:cNvSpPr/>
          <p:nvPr/>
        </p:nvSpPr>
        <p:spPr>
          <a:xfrm rot="0" flipH="0" flipV="0">
            <a:off x="6078375" y="147190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7" name="Freeform 8547"/>
          <p:cNvSpPr/>
          <p:nvPr/>
        </p:nvSpPr>
        <p:spPr>
          <a:xfrm rot="0" flipH="0" flipV="0">
            <a:off x="6183691" y="147190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8" name="Freeform 8548"/>
          <p:cNvSpPr/>
          <p:nvPr/>
        </p:nvSpPr>
        <p:spPr>
          <a:xfrm rot="0" flipH="0" flipV="0">
            <a:off x="6281709" y="146996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9" name="Freeform 8549"/>
          <p:cNvSpPr/>
          <p:nvPr/>
        </p:nvSpPr>
        <p:spPr>
          <a:xfrm rot="0" flipH="0" flipV="0">
            <a:off x="6401707" y="147190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0" name="Freeform 8550"/>
          <p:cNvSpPr/>
          <p:nvPr/>
        </p:nvSpPr>
        <p:spPr>
          <a:xfrm rot="0" flipH="0" flipV="0">
            <a:off x="6514363" y="146996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1" name="Freeform 8551"/>
          <p:cNvSpPr/>
          <p:nvPr/>
        </p:nvSpPr>
        <p:spPr>
          <a:xfrm rot="0" flipH="0" flipV="0">
            <a:off x="6627020" y="147190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2" name="Freeform 8552"/>
          <p:cNvSpPr/>
          <p:nvPr/>
        </p:nvSpPr>
        <p:spPr>
          <a:xfrm rot="0" flipH="0" flipV="0">
            <a:off x="6748312" y="147168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3" name="Freeform 8553"/>
          <p:cNvSpPr/>
          <p:nvPr/>
        </p:nvSpPr>
        <p:spPr>
          <a:xfrm rot="0" flipH="0" flipV="0">
            <a:off x="6852117" y="147190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4" name="Freeform 8554"/>
          <p:cNvSpPr/>
          <p:nvPr/>
        </p:nvSpPr>
        <p:spPr>
          <a:xfrm rot="0" flipH="0" flipV="0">
            <a:off x="6971682" y="147190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5" name="Freeform 8555"/>
          <p:cNvSpPr/>
          <p:nvPr/>
        </p:nvSpPr>
        <p:spPr>
          <a:xfrm rot="0" flipH="0" flipV="0">
            <a:off x="7105713" y="142138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6" name="Freeform 8556"/>
          <p:cNvSpPr/>
          <p:nvPr/>
        </p:nvSpPr>
        <p:spPr>
          <a:xfrm rot="0" flipH="0" flipV="0">
            <a:off x="7262846" y="147190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7" name="Freeform 8557"/>
          <p:cNvSpPr/>
          <p:nvPr/>
        </p:nvSpPr>
        <p:spPr>
          <a:xfrm rot="0" flipH="0" flipV="0">
            <a:off x="7391047" y="147168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8" name="Freeform 8558"/>
          <p:cNvSpPr/>
          <p:nvPr/>
        </p:nvSpPr>
        <p:spPr>
          <a:xfrm rot="0" flipH="0" flipV="0">
            <a:off x="7480818" y="147190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9" name="Freeform 8559"/>
          <p:cNvSpPr/>
          <p:nvPr/>
        </p:nvSpPr>
        <p:spPr>
          <a:xfrm rot="0" flipH="0" flipV="0">
            <a:off x="7585529" y="1471904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0" name="Freeform 8560"/>
          <p:cNvSpPr/>
          <p:nvPr/>
        </p:nvSpPr>
        <p:spPr>
          <a:xfrm rot="0" flipH="0" flipV="0">
            <a:off x="7687823" y="1471904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1" name="Freeform 8561"/>
          <p:cNvSpPr/>
          <p:nvPr/>
        </p:nvSpPr>
        <p:spPr>
          <a:xfrm rot="0" flipH="0" flipV="0">
            <a:off x="7816025" y="147190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2" name="Freeform 8562"/>
          <p:cNvSpPr/>
          <p:nvPr/>
        </p:nvSpPr>
        <p:spPr>
          <a:xfrm rot="0" flipH="0" flipV="0">
            <a:off x="7928681" y="146996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3" name="Freeform 8563"/>
          <p:cNvSpPr/>
          <p:nvPr/>
        </p:nvSpPr>
        <p:spPr>
          <a:xfrm rot="0" flipH="0" flipV="0">
            <a:off x="8048679" y="147168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4" name="Freeform 8564"/>
          <p:cNvSpPr/>
          <p:nvPr/>
        </p:nvSpPr>
        <p:spPr>
          <a:xfrm rot="0" flipH="0" flipV="0">
            <a:off x="8152483" y="147190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5" name="Freeform 8565"/>
          <p:cNvSpPr/>
          <p:nvPr/>
        </p:nvSpPr>
        <p:spPr>
          <a:xfrm rot="0" flipH="0" flipV="0">
            <a:off x="8272048" y="147190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6" name="Freeform 8566"/>
          <p:cNvSpPr/>
          <p:nvPr/>
        </p:nvSpPr>
        <p:spPr>
          <a:xfrm rot="0" flipH="0" flipV="0">
            <a:off x="8406078" y="142138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7" name="Freeform 8567"/>
          <p:cNvSpPr/>
          <p:nvPr/>
        </p:nvSpPr>
        <p:spPr>
          <a:xfrm rot="0" flipH="0" flipV="0">
            <a:off x="2537053" y="171319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8" name="Freeform 8568"/>
          <p:cNvSpPr/>
          <p:nvPr/>
        </p:nvSpPr>
        <p:spPr>
          <a:xfrm rot="0" flipH="0" flipV="0">
            <a:off x="2624709" y="171319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9" name="Freeform 8569"/>
          <p:cNvSpPr/>
          <p:nvPr/>
        </p:nvSpPr>
        <p:spPr>
          <a:xfrm rot="0" flipH="0" flipV="0">
            <a:off x="2742590" y="171125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0" name="Freeform 8570"/>
          <p:cNvSpPr/>
          <p:nvPr/>
        </p:nvSpPr>
        <p:spPr>
          <a:xfrm rot="0" flipH="0" flipV="0">
            <a:off x="2855290" y="171125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1" name="Freeform 8571"/>
          <p:cNvSpPr/>
          <p:nvPr/>
        </p:nvSpPr>
        <p:spPr>
          <a:xfrm rot="0" flipH="0" flipV="0">
            <a:off x="3011817" y="171125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2" name="Freeform 8572"/>
          <p:cNvSpPr/>
          <p:nvPr/>
        </p:nvSpPr>
        <p:spPr>
          <a:xfrm rot="0" flipH="0" flipV="0">
            <a:off x="3134017" y="1657060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3" name="Freeform 8573"/>
          <p:cNvSpPr/>
          <p:nvPr/>
        </p:nvSpPr>
        <p:spPr>
          <a:xfrm rot="0" flipH="0" flipV="0">
            <a:off x="3243046" y="171319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4" name="Freeform 8574"/>
          <p:cNvSpPr/>
          <p:nvPr/>
        </p:nvSpPr>
        <p:spPr>
          <a:xfrm rot="0" flipH="0" flipV="0">
            <a:off x="3354882" y="171319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5" name="Freeform 8575"/>
          <p:cNvSpPr/>
          <p:nvPr/>
        </p:nvSpPr>
        <p:spPr>
          <a:xfrm rot="0" flipH="0" flipV="0">
            <a:off x="3456571" y="171125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6" name="Freeform 8576"/>
          <p:cNvSpPr/>
          <p:nvPr/>
        </p:nvSpPr>
        <p:spPr>
          <a:xfrm rot="0" flipH="0" flipV="0">
            <a:off x="3576612" y="171319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7" name="Freeform 8577"/>
          <p:cNvSpPr/>
          <p:nvPr/>
        </p:nvSpPr>
        <p:spPr>
          <a:xfrm rot="0" flipH="0" flipV="0">
            <a:off x="3696220" y="171319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8" name="Freeform 8578"/>
          <p:cNvSpPr/>
          <p:nvPr/>
        </p:nvSpPr>
        <p:spPr>
          <a:xfrm rot="0" flipH="0" flipV="0">
            <a:off x="3809352" y="171319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9" name="Freeform 8579"/>
          <p:cNvSpPr/>
          <p:nvPr/>
        </p:nvSpPr>
        <p:spPr>
          <a:xfrm rot="0" flipH="0" flipV="0">
            <a:off x="3914063" y="1795236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0" name="Freeform 8580"/>
          <p:cNvSpPr/>
          <p:nvPr/>
        </p:nvSpPr>
        <p:spPr>
          <a:xfrm rot="0" flipH="0" flipV="0">
            <a:off x="4003878" y="171319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1" name="Freeform 8581"/>
          <p:cNvSpPr/>
          <p:nvPr/>
        </p:nvSpPr>
        <p:spPr>
          <a:xfrm rot="0" flipH="0" flipV="0">
            <a:off x="4115498" y="171125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2" name="Freeform 8582"/>
          <p:cNvSpPr/>
          <p:nvPr/>
        </p:nvSpPr>
        <p:spPr>
          <a:xfrm rot="0" flipH="0" flipV="0">
            <a:off x="4236618" y="171125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3" name="Freeform 8583"/>
          <p:cNvSpPr/>
          <p:nvPr/>
        </p:nvSpPr>
        <p:spPr>
          <a:xfrm rot="0" flipH="0" flipV="0">
            <a:off x="4343704" y="171297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4" name="Freeform 8584"/>
          <p:cNvSpPr/>
          <p:nvPr/>
        </p:nvSpPr>
        <p:spPr>
          <a:xfrm rot="0" flipH="0" flipV="0">
            <a:off x="4440643" y="171125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5" name="Freeform 8585"/>
          <p:cNvSpPr/>
          <p:nvPr/>
        </p:nvSpPr>
        <p:spPr>
          <a:xfrm rot="0" flipH="0" flipV="0">
            <a:off x="4555934" y="171319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6" name="Freeform 8586"/>
          <p:cNvSpPr/>
          <p:nvPr/>
        </p:nvSpPr>
        <p:spPr>
          <a:xfrm rot="0" flipH="0" flipV="0">
            <a:off x="4671225" y="1713194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7" name="Freeform 8587"/>
          <p:cNvSpPr/>
          <p:nvPr/>
        </p:nvSpPr>
        <p:spPr>
          <a:xfrm rot="0" flipH="0" flipV="0">
            <a:off x="4782413" y="1711251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8" name="Freeform 8588"/>
          <p:cNvSpPr/>
          <p:nvPr/>
        </p:nvSpPr>
        <p:spPr>
          <a:xfrm rot="0" flipH="0" flipV="0">
            <a:off x="4944338" y="1713194"/>
            <a:ext cx="134073" cy="121767"/>
          </a:xfrm>
          <a:custGeom>
            <a:pathLst>
              <a:path w="7886700" h="7162800">
                <a:moveTo>
                  <a:pt x="0" y="5715000"/>
                </a:moveTo>
                <a:lnTo>
                  <a:pt x="7264400" y="5715000"/>
                </a:lnTo>
                <a:lnTo>
                  <a:pt x="7264400" y="7162800"/>
                </a:lnTo>
                <a:lnTo>
                  <a:pt x="7886700" y="7162800"/>
                </a:lnTo>
                <a:lnTo>
                  <a:pt x="7886700" y="5092700"/>
                </a:lnTo>
                <a:lnTo>
                  <a:pt x="6934200" y="5092700"/>
                </a:lnTo>
                <a:lnTo>
                  <a:pt x="6934200" y="0"/>
                </a:lnTo>
                <a:lnTo>
                  <a:pt x="6273800" y="0"/>
                </a:lnTo>
                <a:lnTo>
                  <a:pt x="6273800" y="5092700"/>
                </a:lnTo>
                <a:lnTo>
                  <a:pt x="3797300" y="5092700"/>
                </a:lnTo>
                <a:lnTo>
                  <a:pt x="3797300" y="0"/>
                </a:lnTo>
                <a:lnTo>
                  <a:pt x="3136900" y="0"/>
                </a:lnTo>
                <a:lnTo>
                  <a:pt x="31369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9" name="Freeform 8589"/>
          <p:cNvSpPr/>
          <p:nvPr/>
        </p:nvSpPr>
        <p:spPr>
          <a:xfrm rot="0" flipH="0" flipV="0">
            <a:off x="5099138" y="171319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0" name="Freeform 8590"/>
          <p:cNvSpPr/>
          <p:nvPr/>
        </p:nvSpPr>
        <p:spPr>
          <a:xfrm rot="0" flipH="0" flipV="0">
            <a:off x="5220474" y="1662674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1" name="Freeform 8591"/>
          <p:cNvSpPr/>
          <p:nvPr/>
        </p:nvSpPr>
        <p:spPr>
          <a:xfrm rot="0" flipH="0" flipV="0">
            <a:off x="5392546" y="171319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2" name="Freeform 8592"/>
          <p:cNvSpPr/>
          <p:nvPr/>
        </p:nvSpPr>
        <p:spPr>
          <a:xfrm rot="0" flipH="0" flipV="0">
            <a:off x="5485384" y="171125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3" name="Freeform 8593"/>
          <p:cNvSpPr/>
          <p:nvPr/>
        </p:nvSpPr>
        <p:spPr>
          <a:xfrm rot="0" flipH="0" flipV="0">
            <a:off x="5614708" y="171319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4" name="Freeform 8594"/>
          <p:cNvSpPr/>
          <p:nvPr/>
        </p:nvSpPr>
        <p:spPr>
          <a:xfrm rot="0" flipH="0" flipV="0">
            <a:off x="5748997" y="171319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5" name="Freeform 8595"/>
          <p:cNvSpPr/>
          <p:nvPr/>
        </p:nvSpPr>
        <p:spPr>
          <a:xfrm rot="0" flipH="0" flipV="0">
            <a:off x="5859970" y="171125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6" name="Freeform 8596"/>
          <p:cNvSpPr/>
          <p:nvPr/>
        </p:nvSpPr>
        <p:spPr>
          <a:xfrm rot="0" flipH="0" flipV="0">
            <a:off x="5966625" y="171319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7" name="Freeform 8597"/>
          <p:cNvSpPr/>
          <p:nvPr/>
        </p:nvSpPr>
        <p:spPr>
          <a:xfrm rot="0" flipH="0" flipV="0">
            <a:off x="6086233" y="171319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8" name="Freeform 8598"/>
          <p:cNvSpPr/>
          <p:nvPr/>
        </p:nvSpPr>
        <p:spPr>
          <a:xfrm rot="0" flipH="0" flipV="0">
            <a:off x="6207569" y="171319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9" name="Freeform 8599"/>
          <p:cNvSpPr/>
          <p:nvPr/>
        </p:nvSpPr>
        <p:spPr>
          <a:xfrm rot="0" flipH="0" flipV="0">
            <a:off x="6379642" y="171319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0" name="Freeform 8600"/>
          <p:cNvSpPr/>
          <p:nvPr/>
        </p:nvSpPr>
        <p:spPr>
          <a:xfrm rot="0" flipH="0" flipV="0">
            <a:off x="6492773" y="1711251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1" name="Freeform 8601"/>
          <p:cNvSpPr/>
          <p:nvPr/>
        </p:nvSpPr>
        <p:spPr>
          <a:xfrm rot="0" flipH="0" flipV="0">
            <a:off x="6585826" y="1713194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2" name="Freeform 8602"/>
          <p:cNvSpPr/>
          <p:nvPr/>
        </p:nvSpPr>
        <p:spPr>
          <a:xfrm rot="0" flipH="0" flipV="0">
            <a:off x="6697662" y="171319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3" name="Freeform 8603"/>
          <p:cNvSpPr/>
          <p:nvPr/>
        </p:nvSpPr>
        <p:spPr>
          <a:xfrm rot="0" flipH="0" flipV="0">
            <a:off x="6806260" y="171319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4" name="Freeform 8604"/>
          <p:cNvSpPr/>
          <p:nvPr/>
        </p:nvSpPr>
        <p:spPr>
          <a:xfrm rot="0" flipH="0" flipV="0">
            <a:off x="6913346" y="171319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5" name="Freeform 8605"/>
          <p:cNvSpPr/>
          <p:nvPr/>
        </p:nvSpPr>
        <p:spPr>
          <a:xfrm rot="0" flipH="0" flipV="0">
            <a:off x="7021728" y="171319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6" name="Freeform 8606"/>
          <p:cNvSpPr/>
          <p:nvPr/>
        </p:nvSpPr>
        <p:spPr>
          <a:xfrm rot="0" flipH="0" flipV="0">
            <a:off x="7166813" y="171319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7" name="Freeform 8607"/>
          <p:cNvSpPr/>
          <p:nvPr/>
        </p:nvSpPr>
        <p:spPr>
          <a:xfrm rot="0" flipH="0" flipV="0">
            <a:off x="7331976" y="171125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8" name="Freeform 8608"/>
          <p:cNvSpPr/>
          <p:nvPr/>
        </p:nvSpPr>
        <p:spPr>
          <a:xfrm rot="0" flipH="0" flipV="0">
            <a:off x="7443165" y="171319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9" name="Freeform 8609"/>
          <p:cNvSpPr/>
          <p:nvPr/>
        </p:nvSpPr>
        <p:spPr>
          <a:xfrm rot="0" flipH="0" flipV="0">
            <a:off x="7551547" y="171125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0" name="Freeform 8610"/>
          <p:cNvSpPr/>
          <p:nvPr/>
        </p:nvSpPr>
        <p:spPr>
          <a:xfrm rot="0" flipH="0" flipV="0">
            <a:off x="7663599" y="171125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1" name="Freeform 8611"/>
          <p:cNvSpPr/>
          <p:nvPr/>
        </p:nvSpPr>
        <p:spPr>
          <a:xfrm rot="0" flipH="0" flipV="0">
            <a:off x="7763129" y="1657060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2" name="Freeform 8612"/>
          <p:cNvSpPr/>
          <p:nvPr/>
        </p:nvSpPr>
        <p:spPr>
          <a:xfrm rot="0" flipH="0" flipV="0">
            <a:off x="7883169" y="171125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3" name="Freeform 8613"/>
          <p:cNvSpPr/>
          <p:nvPr/>
        </p:nvSpPr>
        <p:spPr>
          <a:xfrm rot="0" flipH="0" flipV="0">
            <a:off x="7994357" y="171319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4" name="Freeform 8614"/>
          <p:cNvSpPr/>
          <p:nvPr/>
        </p:nvSpPr>
        <p:spPr>
          <a:xfrm rot="0" flipH="0" flipV="0">
            <a:off x="8095182" y="171125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5" name="Freeform 8615"/>
          <p:cNvSpPr/>
          <p:nvPr/>
        </p:nvSpPr>
        <p:spPr>
          <a:xfrm rot="0" flipH="0" flipV="0">
            <a:off x="8187588" y="171319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6" name="Freeform 8616"/>
          <p:cNvSpPr/>
          <p:nvPr/>
        </p:nvSpPr>
        <p:spPr>
          <a:xfrm rot="0" flipH="0" flipV="0">
            <a:off x="8295970" y="1713194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7" name="Freeform 8617"/>
          <p:cNvSpPr/>
          <p:nvPr/>
        </p:nvSpPr>
        <p:spPr>
          <a:xfrm rot="0" flipH="0" flipV="0">
            <a:off x="2537053" y="195448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8" name="Freeform 8618"/>
          <p:cNvSpPr/>
          <p:nvPr/>
        </p:nvSpPr>
        <p:spPr>
          <a:xfrm rot="0" flipH="0" flipV="0">
            <a:off x="2649084" y="19525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9" name="Freeform 8619"/>
          <p:cNvSpPr/>
          <p:nvPr/>
        </p:nvSpPr>
        <p:spPr>
          <a:xfrm rot="0" flipH="0" flipV="0">
            <a:off x="2806453" y="195448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0" name="Freeform 8620"/>
          <p:cNvSpPr/>
          <p:nvPr/>
        </p:nvSpPr>
        <p:spPr>
          <a:xfrm rot="0" flipH="0" flipV="0">
            <a:off x="2924961" y="195254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1" name="Freeform 8621"/>
          <p:cNvSpPr/>
          <p:nvPr/>
        </p:nvSpPr>
        <p:spPr>
          <a:xfrm rot="0" flipH="0" flipV="0">
            <a:off x="3036991" y="19525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2" name="Freeform 8622"/>
          <p:cNvSpPr/>
          <p:nvPr/>
        </p:nvSpPr>
        <p:spPr>
          <a:xfrm rot="0" flipH="0" flipV="0">
            <a:off x="3143624" y="195448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3" name="Freeform 8623"/>
          <p:cNvSpPr/>
          <p:nvPr/>
        </p:nvSpPr>
        <p:spPr>
          <a:xfrm rot="0" flipH="0" flipV="0">
            <a:off x="3233849" y="195448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4" name="Freeform 8624"/>
          <p:cNvSpPr/>
          <p:nvPr/>
        </p:nvSpPr>
        <p:spPr>
          <a:xfrm rot="0" flipH="0" flipV="0">
            <a:off x="3342209" y="1954484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5" name="Freeform 8625"/>
          <p:cNvSpPr/>
          <p:nvPr/>
        </p:nvSpPr>
        <p:spPr>
          <a:xfrm rot="0" flipH="0" flipV="0">
            <a:off x="3463523" y="195448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6" name="Freeform 8626"/>
          <p:cNvSpPr/>
          <p:nvPr/>
        </p:nvSpPr>
        <p:spPr>
          <a:xfrm rot="0" flipH="0" flipV="0">
            <a:off x="3556317" y="19525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7" name="Freeform 8627"/>
          <p:cNvSpPr/>
          <p:nvPr/>
        </p:nvSpPr>
        <p:spPr>
          <a:xfrm rot="0" flipH="0" flipV="0">
            <a:off x="3727073" y="195448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8" name="Freeform 8628"/>
          <p:cNvSpPr/>
          <p:nvPr/>
        </p:nvSpPr>
        <p:spPr>
          <a:xfrm rot="0" flipH="0" flipV="0">
            <a:off x="3821831" y="1954484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9" name="Freeform 8629"/>
          <p:cNvSpPr/>
          <p:nvPr/>
        </p:nvSpPr>
        <p:spPr>
          <a:xfrm rot="0" flipH="0" flipV="0">
            <a:off x="3945304" y="1952541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0" name="Freeform 8630"/>
          <p:cNvSpPr/>
          <p:nvPr/>
        </p:nvSpPr>
        <p:spPr>
          <a:xfrm rot="0" flipH="0" flipV="0">
            <a:off x="4101162" y="1954484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1" name="Freeform 8631"/>
          <p:cNvSpPr/>
          <p:nvPr/>
        </p:nvSpPr>
        <p:spPr>
          <a:xfrm rot="0" flipH="0" flipV="0">
            <a:off x="4202830" y="19525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2" name="Freeform 8632"/>
          <p:cNvSpPr/>
          <p:nvPr/>
        </p:nvSpPr>
        <p:spPr>
          <a:xfrm rot="0" flipH="0" flipV="0">
            <a:off x="4322849" y="1954268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3" name="Freeform 8633"/>
          <p:cNvSpPr/>
          <p:nvPr/>
        </p:nvSpPr>
        <p:spPr>
          <a:xfrm rot="0" flipH="0" flipV="0">
            <a:off x="4426675" y="195448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4" name="Freeform 8634"/>
          <p:cNvSpPr/>
          <p:nvPr/>
        </p:nvSpPr>
        <p:spPr>
          <a:xfrm rot="0" flipH="0" flipV="0">
            <a:off x="4553818" y="19525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5" name="Freeform 8635"/>
          <p:cNvSpPr/>
          <p:nvPr/>
        </p:nvSpPr>
        <p:spPr>
          <a:xfrm rot="0" flipH="0" flipV="0">
            <a:off x="4717017" y="19525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6" name="Freeform 8636"/>
          <p:cNvSpPr/>
          <p:nvPr/>
        </p:nvSpPr>
        <p:spPr>
          <a:xfrm rot="0" flipH="0" flipV="0">
            <a:off x="4816741" y="195254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7" name="Freeform 8637"/>
          <p:cNvSpPr/>
          <p:nvPr/>
        </p:nvSpPr>
        <p:spPr>
          <a:xfrm rot="0" flipH="0" flipV="0">
            <a:off x="4929419" y="195448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8" name="Freeform 8638"/>
          <p:cNvSpPr/>
          <p:nvPr/>
        </p:nvSpPr>
        <p:spPr>
          <a:xfrm rot="0" flipH="0" flipV="0">
            <a:off x="5041018" y="19525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9" name="Freeform 8639"/>
          <p:cNvSpPr/>
          <p:nvPr/>
        </p:nvSpPr>
        <p:spPr>
          <a:xfrm rot="0" flipH="0" flipV="0">
            <a:off x="5161037" y="195448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0" name="Freeform 8640"/>
          <p:cNvSpPr/>
          <p:nvPr/>
        </p:nvSpPr>
        <p:spPr>
          <a:xfrm rot="0" flipH="0" flipV="0">
            <a:off x="5251262" y="195448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1" name="Freeform 8641"/>
          <p:cNvSpPr/>
          <p:nvPr/>
        </p:nvSpPr>
        <p:spPr>
          <a:xfrm rot="0" flipH="0" flipV="0">
            <a:off x="5359622" y="1954484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2" name="Freeform 8642"/>
          <p:cNvSpPr/>
          <p:nvPr/>
        </p:nvSpPr>
        <p:spPr>
          <a:xfrm rot="0" flipH="0" flipV="0">
            <a:off x="5535343" y="1952541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3" name="Freeform 8643"/>
          <p:cNvSpPr/>
          <p:nvPr/>
        </p:nvSpPr>
        <p:spPr>
          <a:xfrm rot="0" flipH="0" flipV="0">
            <a:off x="5650396" y="195448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4" name="Freeform 8644"/>
          <p:cNvSpPr/>
          <p:nvPr/>
        </p:nvSpPr>
        <p:spPr>
          <a:xfrm rot="0" flipH="0" flipV="0">
            <a:off x="5743146" y="1952541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5" name="Freeform 8645"/>
          <p:cNvSpPr/>
          <p:nvPr/>
        </p:nvSpPr>
        <p:spPr>
          <a:xfrm rot="0" flipH="0" flipV="0">
            <a:off x="5855825" y="195448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6" name="Freeform 8646"/>
          <p:cNvSpPr/>
          <p:nvPr/>
        </p:nvSpPr>
        <p:spPr>
          <a:xfrm rot="0" flipH="0" flipV="0">
            <a:off x="5967423" y="195254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7" name="Freeform 8647"/>
          <p:cNvSpPr/>
          <p:nvPr/>
        </p:nvSpPr>
        <p:spPr>
          <a:xfrm rot="0" flipH="0" flipV="0">
            <a:off x="6096726" y="195254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8" name="Freeform 8648"/>
          <p:cNvSpPr/>
          <p:nvPr/>
        </p:nvSpPr>
        <p:spPr>
          <a:xfrm rot="0" flipH="0" flipV="0">
            <a:off x="6198178" y="195448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9" name="Freeform 8649"/>
          <p:cNvSpPr/>
          <p:nvPr/>
        </p:nvSpPr>
        <p:spPr>
          <a:xfrm rot="0" flipH="0" flipV="0">
            <a:off x="6306538" y="1954484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0" name="Freeform 8650"/>
          <p:cNvSpPr/>
          <p:nvPr/>
        </p:nvSpPr>
        <p:spPr>
          <a:xfrm rot="0" flipH="0" flipV="0">
            <a:off x="6419216" y="195254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1" name="Freeform 8651"/>
          <p:cNvSpPr/>
          <p:nvPr/>
        </p:nvSpPr>
        <p:spPr>
          <a:xfrm rot="0" flipH="0" flipV="0">
            <a:off x="6548518" y="1954484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2" name="Freeform 8652"/>
          <p:cNvSpPr/>
          <p:nvPr/>
        </p:nvSpPr>
        <p:spPr>
          <a:xfrm rot="0" flipH="0" flipV="0">
            <a:off x="6614368" y="195254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3" name="Freeform 8653"/>
          <p:cNvSpPr/>
          <p:nvPr/>
        </p:nvSpPr>
        <p:spPr>
          <a:xfrm rot="0" flipH="0" flipV="0">
            <a:off x="6794407" y="1954484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4" name="Freeform 8654"/>
          <p:cNvSpPr/>
          <p:nvPr/>
        </p:nvSpPr>
        <p:spPr>
          <a:xfrm rot="0" flipH="0" flipV="0">
            <a:off x="6912915" y="195254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5" name="Freeform 8655"/>
          <p:cNvSpPr/>
          <p:nvPr/>
        </p:nvSpPr>
        <p:spPr>
          <a:xfrm rot="0" flipH="0" flipV="0">
            <a:off x="7025592" y="195254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6" name="Freeform 8656"/>
          <p:cNvSpPr/>
          <p:nvPr/>
        </p:nvSpPr>
        <p:spPr>
          <a:xfrm rot="0" flipH="0" flipV="0">
            <a:off x="7147986" y="195254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7" name="Freeform 8657"/>
          <p:cNvSpPr/>
          <p:nvPr/>
        </p:nvSpPr>
        <p:spPr>
          <a:xfrm rot="0" flipH="0" flipV="0">
            <a:off x="7268005" y="1954484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8" name="Freeform 8658"/>
          <p:cNvSpPr/>
          <p:nvPr/>
        </p:nvSpPr>
        <p:spPr>
          <a:xfrm rot="0" flipH="0" flipV="0">
            <a:off x="7358230" y="1954484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9" name="Freeform 8659"/>
          <p:cNvSpPr/>
          <p:nvPr/>
        </p:nvSpPr>
        <p:spPr>
          <a:xfrm rot="0" flipH="0" flipV="0">
            <a:off x="7459034" y="195254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0" name="Rectangle 8660"/>
          <p:cNvSpPr/>
          <p:nvPr/>
        </p:nvSpPr>
        <p:spPr>
          <a:xfrm rot="0" flipH="0" flipV="0">
            <a:off x="2519997" y="2364931"/>
            <a:ext cx="50736" cy="43180"/>
          </a:xfrm>
          <a:prstGeom prst="rect">
            <a:avLst/>
          </a:prstGeom>
        </p:spPr>
      </p:sp>
      <p:sp>
        <p:nvSpPr>
          <p:cNvPr id="8661" name="Rectangle 8661"/>
          <p:cNvSpPr/>
          <p:nvPr/>
        </p:nvSpPr>
        <p:spPr>
          <a:xfrm rot="0" flipH="0" flipV="0">
            <a:off x="2519997" y="2678245"/>
            <a:ext cx="6296852" cy="525759"/>
          </a:xfrm>
          <a:prstGeom prst="rect">
            <a:avLst/>
          </a:prstGeom>
        </p:spPr>
      </p:sp>
      <p:sp>
        <p:nvSpPr>
          <p:cNvPr id="8662" name="Freeform 8662"/>
          <p:cNvSpPr/>
          <p:nvPr/>
        </p:nvSpPr>
        <p:spPr>
          <a:xfrm rot="0" flipH="0" flipV="0">
            <a:off x="2545041" y="2527115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3" name="Freeform 8663"/>
          <p:cNvSpPr/>
          <p:nvPr/>
        </p:nvSpPr>
        <p:spPr>
          <a:xfrm rot="0" flipH="0" flipV="0">
            <a:off x="2737926" y="2527115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4" name="Freeform 8664"/>
          <p:cNvSpPr/>
          <p:nvPr/>
        </p:nvSpPr>
        <p:spPr>
          <a:xfrm rot="0" flipH="0" flipV="0">
            <a:off x="2846179" y="2527115"/>
            <a:ext cx="186105" cy="151130"/>
          </a:xfrm>
          <a:custGeom>
            <a:pathLst>
              <a:path w="10947400" h="8890000">
                <a:moveTo>
                  <a:pt x="10807700" y="0"/>
                </a:moveTo>
                <a:lnTo>
                  <a:pt x="9982200" y="0"/>
                </a:lnTo>
                <a:lnTo>
                  <a:pt x="6235700" y="4254500"/>
                </a:lnTo>
                <a:lnTo>
                  <a:pt x="10121900" y="8890000"/>
                </a:lnTo>
                <a:lnTo>
                  <a:pt x="10947400" y="8890000"/>
                </a:lnTo>
                <a:lnTo>
                  <a:pt x="7010400" y="4241800"/>
                </a:lnTo>
                <a:close/>
                <a:moveTo>
                  <a:pt x="5118100" y="8890000"/>
                </a:moveTo>
                <a:lnTo>
                  <a:pt x="5816600" y="8890000"/>
                </a:lnTo>
                <a:lnTo>
                  <a:pt x="5816600" y="0"/>
                </a:lnTo>
                <a:lnTo>
                  <a:pt x="5118100" y="0"/>
                </a:lnTo>
                <a:close/>
                <a:moveTo>
                  <a:pt x="3937000" y="4254500"/>
                </a:moveTo>
                <a:lnTo>
                  <a:pt x="0" y="8890000"/>
                </a:lnTo>
                <a:lnTo>
                  <a:pt x="825500" y="8890000"/>
                </a:lnTo>
                <a:lnTo>
                  <a:pt x="4711700" y="4254500"/>
                </a:lnTo>
                <a:lnTo>
                  <a:pt x="9652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5" name="Freeform 8665"/>
          <p:cNvSpPr/>
          <p:nvPr/>
        </p:nvSpPr>
        <p:spPr>
          <a:xfrm rot="0" flipH="0" flipV="0">
            <a:off x="3064324" y="2527115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6" name="Freeform 8666"/>
          <p:cNvSpPr/>
          <p:nvPr/>
        </p:nvSpPr>
        <p:spPr>
          <a:xfrm rot="0" flipH="0" flipV="0">
            <a:off x="3244903" y="2525172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7" name="Freeform 8667"/>
          <p:cNvSpPr/>
          <p:nvPr/>
        </p:nvSpPr>
        <p:spPr>
          <a:xfrm rot="0" flipH="0" flipV="0">
            <a:off x="3405532" y="2527115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8" name="Freeform 8668"/>
          <p:cNvSpPr/>
          <p:nvPr/>
        </p:nvSpPr>
        <p:spPr>
          <a:xfrm rot="0" flipH="0" flipV="0">
            <a:off x="3561412" y="2527115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9" name="Freeform 8669"/>
          <p:cNvSpPr/>
          <p:nvPr/>
        </p:nvSpPr>
        <p:spPr>
          <a:xfrm rot="0" flipH="0" flipV="0">
            <a:off x="3696134" y="2527115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0" name="Freeform 8670"/>
          <p:cNvSpPr/>
          <p:nvPr/>
        </p:nvSpPr>
        <p:spPr>
          <a:xfrm rot="0" flipH="0" flipV="0">
            <a:off x="3872610" y="2527115"/>
            <a:ext cx="93052" cy="151345"/>
          </a:xfrm>
          <a:custGeom>
            <a:pathLst>
              <a:path w="5473700" h="8902700">
                <a:moveTo>
                  <a:pt x="2095500" y="4114800"/>
                </a:moveTo>
                <a:cubicBezTo>
                  <a:pt x="3810000" y="4114800"/>
                  <a:pt x="4737100" y="4821635"/>
                  <a:pt x="4737100" y="6096596"/>
                </a:cubicBezTo>
                <a:cubicBezTo>
                  <a:pt x="4737100" y="7522766"/>
                  <a:pt x="3759200" y="8242300"/>
                  <a:pt x="2044700" y="8242300"/>
                </a:cubicBezTo>
                <a:cubicBezTo>
                  <a:pt x="15494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752600" y="4114800"/>
                  <a:pt x="20955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1968500" y="8902700"/>
                </a:cubicBezTo>
                <a:cubicBezTo>
                  <a:pt x="4152900" y="8902700"/>
                  <a:pt x="5473700" y="7914482"/>
                  <a:pt x="5473700" y="6077347"/>
                </a:cubicBezTo>
                <a:cubicBezTo>
                  <a:pt x="5473700" y="4455518"/>
                  <a:pt x="4419600" y="3441700"/>
                  <a:pt x="2133600" y="3441700"/>
                </a:cubicBezTo>
                <a:cubicBezTo>
                  <a:pt x="17907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1" name="Freeform 8671"/>
          <p:cNvSpPr/>
          <p:nvPr/>
        </p:nvSpPr>
        <p:spPr>
          <a:xfrm rot="0" flipH="0" flipV="0">
            <a:off x="4003316" y="2527115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2" name="Freeform 8672"/>
          <p:cNvSpPr/>
          <p:nvPr/>
        </p:nvSpPr>
        <p:spPr>
          <a:xfrm rot="0" flipH="0" flipV="0">
            <a:off x="4171373" y="2527115"/>
            <a:ext cx="131051" cy="151345"/>
          </a:xfrm>
          <a:custGeom>
            <a:pathLst>
              <a:path w="7708900" h="8902700">
                <a:moveTo>
                  <a:pt x="7010400" y="8890000"/>
                </a:moveTo>
                <a:lnTo>
                  <a:pt x="7708900" y="8890000"/>
                </a:lnTo>
                <a:lnTo>
                  <a:pt x="7708900" y="0"/>
                </a:lnTo>
                <a:lnTo>
                  <a:pt x="7010400" y="0"/>
                </a:lnTo>
                <a:close/>
                <a:moveTo>
                  <a:pt x="2006600" y="4114800"/>
                </a:moveTo>
                <a:cubicBezTo>
                  <a:pt x="3721100" y="4114800"/>
                  <a:pt x="4610100" y="4834335"/>
                  <a:pt x="4610100" y="6096596"/>
                </a:cubicBezTo>
                <a:cubicBezTo>
                  <a:pt x="4610100" y="7510265"/>
                  <a:pt x="3670300" y="8242300"/>
                  <a:pt x="1955800" y="8242300"/>
                </a:cubicBezTo>
                <a:cubicBezTo>
                  <a:pt x="14605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663700" y="4114800"/>
                  <a:pt x="20066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168400" y="8902700"/>
                  <a:pt x="1879600" y="8902700"/>
                </a:cubicBezTo>
                <a:cubicBezTo>
                  <a:pt x="4025900" y="8902700"/>
                  <a:pt x="5346700" y="7914482"/>
                  <a:pt x="5346700" y="6077347"/>
                </a:cubicBezTo>
                <a:cubicBezTo>
                  <a:pt x="5346700" y="4455518"/>
                  <a:pt x="4292600" y="3441700"/>
                  <a:pt x="2044700" y="3441700"/>
                </a:cubicBezTo>
                <a:cubicBezTo>
                  <a:pt x="17018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3" name="Freeform 8673"/>
          <p:cNvSpPr/>
          <p:nvPr/>
        </p:nvSpPr>
        <p:spPr>
          <a:xfrm rot="0" flipH="0" flipV="0">
            <a:off x="4352383" y="2494299"/>
            <a:ext cx="124142" cy="183946"/>
          </a:xfrm>
          <a:custGeom>
            <a:pathLst>
              <a:path w="7302500" h="10820400">
                <a:moveTo>
                  <a:pt x="622300" y="10820400"/>
                </a:moveTo>
                <a:lnTo>
                  <a:pt x="6604000" y="3073400"/>
                </a:lnTo>
                <a:lnTo>
                  <a:pt x="6604000" y="10820400"/>
                </a:lnTo>
                <a:lnTo>
                  <a:pt x="7302500" y="10820400"/>
                </a:lnTo>
                <a:lnTo>
                  <a:pt x="7302500" y="1930400"/>
                </a:lnTo>
                <a:lnTo>
                  <a:pt x="6680200" y="1930400"/>
                </a:lnTo>
                <a:lnTo>
                  <a:pt x="698500" y="9677400"/>
                </a:lnTo>
                <a:lnTo>
                  <a:pt x="698500" y="1930400"/>
                </a:lnTo>
                <a:lnTo>
                  <a:pt x="0" y="1930400"/>
                </a:lnTo>
                <a:lnTo>
                  <a:pt x="0" y="10820400"/>
                </a:lnTo>
                <a:close/>
                <a:moveTo>
                  <a:pt x="1435100" y="0"/>
                </a:moveTo>
                <a:cubicBezTo>
                  <a:pt x="1651000" y="812800"/>
                  <a:pt x="2501900" y="1409700"/>
                  <a:pt x="3683000" y="1409700"/>
                </a:cubicBezTo>
                <a:cubicBezTo>
                  <a:pt x="4749800" y="1409700"/>
                  <a:pt x="5715000" y="838200"/>
                  <a:pt x="5880100" y="0"/>
                </a:cubicBezTo>
                <a:lnTo>
                  <a:pt x="5219700" y="0"/>
                </a:lnTo>
                <a:cubicBezTo>
                  <a:pt x="5041900" y="558800"/>
                  <a:pt x="4406900" y="901700"/>
                  <a:pt x="3683000" y="901700"/>
                </a:cubicBezTo>
                <a:cubicBezTo>
                  <a:pt x="2895600" y="901700"/>
                  <a:pt x="2362200" y="533400"/>
                  <a:pt x="2095500" y="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4" name="Freeform 8674"/>
          <p:cNvSpPr/>
          <p:nvPr/>
        </p:nvSpPr>
        <p:spPr>
          <a:xfrm rot="0" flipH="0" flipV="0">
            <a:off x="4578301" y="2527115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5" name="Freeform 8675"/>
          <p:cNvSpPr/>
          <p:nvPr/>
        </p:nvSpPr>
        <p:spPr>
          <a:xfrm rot="0" flipH="0" flipV="0">
            <a:off x="4745710" y="2527115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6" name="Freeform 8676"/>
          <p:cNvSpPr/>
          <p:nvPr/>
        </p:nvSpPr>
        <p:spPr>
          <a:xfrm rot="0" flipH="0" flipV="0">
            <a:off x="4871882" y="2526900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7" name="Freeform 8677"/>
          <p:cNvSpPr/>
          <p:nvPr/>
        </p:nvSpPr>
        <p:spPr>
          <a:xfrm rot="0" flipH="0" flipV="0">
            <a:off x="5000213" y="2527115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8" name="Freeform 8678"/>
          <p:cNvSpPr/>
          <p:nvPr/>
        </p:nvSpPr>
        <p:spPr>
          <a:xfrm rot="0" flipH="0" flipV="0">
            <a:off x="5162008" y="2525172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9" name="Freeform 8679"/>
          <p:cNvSpPr/>
          <p:nvPr/>
        </p:nvSpPr>
        <p:spPr>
          <a:xfrm rot="0" flipH="0" flipV="0">
            <a:off x="5322638" y="2527115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C85466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0" name="Freeform 8680"/>
          <p:cNvSpPr/>
          <p:nvPr/>
        </p:nvSpPr>
        <p:spPr>
          <a:xfrm rot="0" flipH="0" flipV="0">
            <a:off x="5541496" y="2614987"/>
            <a:ext cx="86791" cy="9931"/>
          </a:xfrm>
          <a:custGeom>
            <a:pathLst>
              <a:path w="5105400" h="584200">
                <a:moveTo>
                  <a:pt x="0" y="584200"/>
                </a:moveTo>
                <a:lnTo>
                  <a:pt x="5105400" y="584200"/>
                </a:lnTo>
                <a:lnTo>
                  <a:pt x="510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1" name="Freeform 8681"/>
          <p:cNvSpPr/>
          <p:nvPr/>
        </p:nvSpPr>
        <p:spPr>
          <a:xfrm rot="0" flipH="0" flipV="0">
            <a:off x="5698887" y="257914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2" name="Freeform 8682"/>
          <p:cNvSpPr/>
          <p:nvPr/>
        </p:nvSpPr>
        <p:spPr>
          <a:xfrm rot="0" flipH="0" flipV="0">
            <a:off x="5803987" y="257914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3" name="Freeform 8683"/>
          <p:cNvSpPr/>
          <p:nvPr/>
        </p:nvSpPr>
        <p:spPr>
          <a:xfrm rot="0" flipH="0" flipV="0">
            <a:off x="5910599" y="258109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4" name="Freeform 8684"/>
          <p:cNvSpPr/>
          <p:nvPr/>
        </p:nvSpPr>
        <p:spPr>
          <a:xfrm rot="0" flipH="0" flipV="0">
            <a:off x="6037936" y="257914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5" name="Freeform 8685"/>
          <p:cNvSpPr/>
          <p:nvPr/>
        </p:nvSpPr>
        <p:spPr>
          <a:xfrm rot="0" flipH="0" flipV="0">
            <a:off x="6160309" y="257914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6" name="Freeform 8686"/>
          <p:cNvSpPr/>
          <p:nvPr/>
        </p:nvSpPr>
        <p:spPr>
          <a:xfrm rot="0" flipH="0" flipV="0">
            <a:off x="6258716" y="258109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7" name="Freeform 8687"/>
          <p:cNvSpPr/>
          <p:nvPr/>
        </p:nvSpPr>
        <p:spPr>
          <a:xfrm rot="0" flipH="0" flipV="0">
            <a:off x="6356735" y="257914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8" name="Freeform 8688"/>
          <p:cNvSpPr/>
          <p:nvPr/>
        </p:nvSpPr>
        <p:spPr>
          <a:xfrm rot="0" flipH="0" flipV="0">
            <a:off x="6473536" y="258109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9" name="Freeform 8689"/>
          <p:cNvSpPr/>
          <p:nvPr/>
        </p:nvSpPr>
        <p:spPr>
          <a:xfrm rot="0" flipH="0" flipV="0">
            <a:off x="6570432" y="258109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0" name="Freeform 8690"/>
          <p:cNvSpPr/>
          <p:nvPr/>
        </p:nvSpPr>
        <p:spPr>
          <a:xfrm rot="0" flipH="0" flipV="0">
            <a:off x="6668450" y="257914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1" name="Freeform 8691"/>
          <p:cNvSpPr/>
          <p:nvPr/>
        </p:nvSpPr>
        <p:spPr>
          <a:xfrm rot="0" flipH="0" flipV="0">
            <a:off x="6774458" y="258109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2" name="Freeform 8692"/>
          <p:cNvSpPr/>
          <p:nvPr/>
        </p:nvSpPr>
        <p:spPr>
          <a:xfrm rot="0" flipH="0" flipV="0">
            <a:off x="6897909" y="2581090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3" name="Freeform 8693"/>
          <p:cNvSpPr/>
          <p:nvPr/>
        </p:nvSpPr>
        <p:spPr>
          <a:xfrm rot="0" flipH="0" flipV="0">
            <a:off x="6992214" y="258109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4" name="Freeform 8694"/>
          <p:cNvSpPr/>
          <p:nvPr/>
        </p:nvSpPr>
        <p:spPr>
          <a:xfrm rot="0" flipH="0" flipV="0">
            <a:off x="7104223" y="257914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5" name="Freeform 8695"/>
          <p:cNvSpPr/>
          <p:nvPr/>
        </p:nvSpPr>
        <p:spPr>
          <a:xfrm rot="0" flipH="0" flipV="0">
            <a:off x="7202631" y="258109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6" name="Freeform 8696"/>
          <p:cNvSpPr/>
          <p:nvPr/>
        </p:nvSpPr>
        <p:spPr>
          <a:xfrm rot="0" flipH="0" flipV="0">
            <a:off x="7364513" y="257914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7" name="Freeform 8697"/>
          <p:cNvSpPr/>
          <p:nvPr/>
        </p:nvSpPr>
        <p:spPr>
          <a:xfrm rot="0" flipH="0" flipV="0">
            <a:off x="7476521" y="257914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8" name="Freeform 8698"/>
          <p:cNvSpPr/>
          <p:nvPr/>
        </p:nvSpPr>
        <p:spPr>
          <a:xfrm rot="0" flipH="0" flipV="0">
            <a:off x="7576008" y="2524956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9" name="Freeform 8699"/>
          <p:cNvSpPr/>
          <p:nvPr/>
        </p:nvSpPr>
        <p:spPr>
          <a:xfrm rot="0" flipH="0" flipV="0">
            <a:off x="7696006" y="257914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0" name="Freeform 8700"/>
          <p:cNvSpPr/>
          <p:nvPr/>
        </p:nvSpPr>
        <p:spPr>
          <a:xfrm rot="0" flipH="0" flipV="0">
            <a:off x="7807193" y="258109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1" name="Freeform 8701"/>
          <p:cNvSpPr/>
          <p:nvPr/>
        </p:nvSpPr>
        <p:spPr>
          <a:xfrm rot="0" flipH="0" flipV="0">
            <a:off x="7907976" y="257914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2" name="Freeform 8702"/>
          <p:cNvSpPr/>
          <p:nvPr/>
        </p:nvSpPr>
        <p:spPr>
          <a:xfrm rot="0" flipH="0" flipV="0">
            <a:off x="2537053" y="282238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3" name="Freeform 8703"/>
          <p:cNvSpPr/>
          <p:nvPr/>
        </p:nvSpPr>
        <p:spPr>
          <a:xfrm rot="0" flipH="0" flipV="0">
            <a:off x="2629890" y="282043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4" name="Freeform 8704"/>
          <p:cNvSpPr/>
          <p:nvPr/>
        </p:nvSpPr>
        <p:spPr>
          <a:xfrm rot="0" flipH="0" flipV="0">
            <a:off x="2759193" y="282238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5" name="Freeform 8705"/>
          <p:cNvSpPr/>
          <p:nvPr/>
        </p:nvSpPr>
        <p:spPr>
          <a:xfrm rot="0" flipH="0" flipV="0">
            <a:off x="2893461" y="282238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6" name="Freeform 8706"/>
          <p:cNvSpPr/>
          <p:nvPr/>
        </p:nvSpPr>
        <p:spPr>
          <a:xfrm rot="0" flipH="0" flipV="0">
            <a:off x="3004412" y="282043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7" name="Freeform 8707"/>
          <p:cNvSpPr/>
          <p:nvPr/>
        </p:nvSpPr>
        <p:spPr>
          <a:xfrm rot="0" flipH="0" flipV="0">
            <a:off x="3111045" y="282238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8" name="Freeform 8708"/>
          <p:cNvSpPr/>
          <p:nvPr/>
        </p:nvSpPr>
        <p:spPr>
          <a:xfrm rot="0" flipH="0" flipV="0">
            <a:off x="3230632" y="282238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9" name="Freeform 8709"/>
          <p:cNvSpPr/>
          <p:nvPr/>
        </p:nvSpPr>
        <p:spPr>
          <a:xfrm rot="0" flipH="0" flipV="0">
            <a:off x="3351946" y="282238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0" name="Freeform 8710"/>
          <p:cNvSpPr/>
          <p:nvPr/>
        </p:nvSpPr>
        <p:spPr>
          <a:xfrm rot="0" flipH="0" flipV="0">
            <a:off x="3515576" y="2777905"/>
            <a:ext cx="50952" cy="186105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1" name="Freeform 8711"/>
          <p:cNvSpPr/>
          <p:nvPr/>
        </p:nvSpPr>
        <p:spPr>
          <a:xfrm rot="0" flipH="0" flipV="0">
            <a:off x="3583563" y="282216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2" name="Freeform 8712"/>
          <p:cNvSpPr/>
          <p:nvPr/>
        </p:nvSpPr>
        <p:spPr>
          <a:xfrm rot="0" flipH="0" flipV="0">
            <a:off x="3723877" y="282238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3" name="Freeform 8713"/>
          <p:cNvSpPr/>
          <p:nvPr/>
        </p:nvSpPr>
        <p:spPr>
          <a:xfrm rot="0" flipH="0" flipV="0">
            <a:off x="3821896" y="282043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4" name="Freeform 8714"/>
          <p:cNvSpPr/>
          <p:nvPr/>
        </p:nvSpPr>
        <p:spPr>
          <a:xfrm rot="0" flipH="0" flipV="0">
            <a:off x="3935869" y="2822380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5" name="Freeform 8715"/>
          <p:cNvSpPr/>
          <p:nvPr/>
        </p:nvSpPr>
        <p:spPr>
          <a:xfrm rot="0" flipH="0" flipV="0">
            <a:off x="4037537" y="282043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6" name="Freeform 8716"/>
          <p:cNvSpPr/>
          <p:nvPr/>
        </p:nvSpPr>
        <p:spPr>
          <a:xfrm rot="0" flipH="0" flipV="0">
            <a:off x="4157555" y="282238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7" name="Freeform 8717"/>
          <p:cNvSpPr/>
          <p:nvPr/>
        </p:nvSpPr>
        <p:spPr>
          <a:xfrm rot="0" flipH="0" flipV="0">
            <a:off x="4277142" y="282238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8" name="Freeform 8718"/>
          <p:cNvSpPr/>
          <p:nvPr/>
        </p:nvSpPr>
        <p:spPr>
          <a:xfrm rot="0" flipH="0" flipV="0">
            <a:off x="4391548" y="282043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9" name="Freeform 8719"/>
          <p:cNvSpPr/>
          <p:nvPr/>
        </p:nvSpPr>
        <p:spPr>
          <a:xfrm rot="0" flipH="0" flipV="0">
            <a:off x="4562303" y="282238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0" name="Freeform 8720"/>
          <p:cNvSpPr/>
          <p:nvPr/>
        </p:nvSpPr>
        <p:spPr>
          <a:xfrm rot="0" flipH="0" flipV="0">
            <a:off x="4689663" y="282043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1" name="Freeform 8721"/>
          <p:cNvSpPr/>
          <p:nvPr/>
        </p:nvSpPr>
        <p:spPr>
          <a:xfrm rot="0" flipH="0" flipV="0">
            <a:off x="4801067" y="282043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2" name="Freeform 8722"/>
          <p:cNvSpPr/>
          <p:nvPr/>
        </p:nvSpPr>
        <p:spPr>
          <a:xfrm rot="0" flipH="0" flipV="0">
            <a:off x="4900812" y="282238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3" name="Freeform 8723"/>
          <p:cNvSpPr/>
          <p:nvPr/>
        </p:nvSpPr>
        <p:spPr>
          <a:xfrm rot="0" flipH="0" flipV="0">
            <a:off x="5011979" y="2822380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4" name="Freeform 8724"/>
          <p:cNvSpPr/>
          <p:nvPr/>
        </p:nvSpPr>
        <p:spPr>
          <a:xfrm rot="0" flipH="0" flipV="0">
            <a:off x="5125090" y="282043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5" name="Freeform 8725"/>
          <p:cNvSpPr/>
          <p:nvPr/>
        </p:nvSpPr>
        <p:spPr>
          <a:xfrm rot="0" flipH="0" flipV="0">
            <a:off x="5282459" y="282238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6" name="Freeform 8726"/>
          <p:cNvSpPr/>
          <p:nvPr/>
        </p:nvSpPr>
        <p:spPr>
          <a:xfrm rot="0" flipH="0" flipV="0">
            <a:off x="5409819" y="282043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7" name="Freeform 8727"/>
          <p:cNvSpPr/>
          <p:nvPr/>
        </p:nvSpPr>
        <p:spPr>
          <a:xfrm rot="0" flipH="0" flipV="0">
            <a:off x="5513019" y="2822380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8" name="Freeform 8728"/>
          <p:cNvSpPr/>
          <p:nvPr/>
        </p:nvSpPr>
        <p:spPr>
          <a:xfrm rot="0" flipH="0" flipV="0">
            <a:off x="5652037" y="282238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9" name="Freeform 8729"/>
          <p:cNvSpPr/>
          <p:nvPr/>
        </p:nvSpPr>
        <p:spPr>
          <a:xfrm rot="0" flipH="0" flipV="0">
            <a:off x="5766226" y="282238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0" name="Freeform 8730"/>
          <p:cNvSpPr/>
          <p:nvPr/>
        </p:nvSpPr>
        <p:spPr>
          <a:xfrm rot="0" flipH="0" flipV="0">
            <a:off x="5927913" y="282043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1" name="Freeform 8731"/>
          <p:cNvSpPr/>
          <p:nvPr/>
        </p:nvSpPr>
        <p:spPr>
          <a:xfrm rot="0" flipH="0" flipV="0">
            <a:off x="6050092" y="2766246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2" name="Freeform 8732"/>
          <p:cNvSpPr/>
          <p:nvPr/>
        </p:nvSpPr>
        <p:spPr>
          <a:xfrm rot="0" flipH="0" flipV="0">
            <a:off x="6177019" y="282043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3" name="Freeform 8733"/>
          <p:cNvSpPr/>
          <p:nvPr/>
        </p:nvSpPr>
        <p:spPr>
          <a:xfrm rot="0" flipH="0" flipV="0">
            <a:off x="6289050" y="282043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4" name="Freeform 8734"/>
          <p:cNvSpPr/>
          <p:nvPr/>
        </p:nvSpPr>
        <p:spPr>
          <a:xfrm rot="0" flipH="0" flipV="0">
            <a:off x="6387478" y="2820437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5" name="Freeform 8735"/>
          <p:cNvSpPr/>
          <p:nvPr/>
        </p:nvSpPr>
        <p:spPr>
          <a:xfrm rot="0" flipH="0" flipV="0">
            <a:off x="6487634" y="282043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6" name="Freeform 8736"/>
          <p:cNvSpPr/>
          <p:nvPr/>
        </p:nvSpPr>
        <p:spPr>
          <a:xfrm rot="0" flipH="0" flipV="0">
            <a:off x="6616937" y="282216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7" name="Freeform 8737"/>
          <p:cNvSpPr/>
          <p:nvPr/>
        </p:nvSpPr>
        <p:spPr>
          <a:xfrm rot="0" flipH="0" flipV="0">
            <a:off x="6713207" y="282043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8" name="Freeform 8738"/>
          <p:cNvSpPr/>
          <p:nvPr/>
        </p:nvSpPr>
        <p:spPr>
          <a:xfrm rot="0" flipH="0" flipV="0">
            <a:off x="6805591" y="282238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9" name="Freeform 8739"/>
          <p:cNvSpPr/>
          <p:nvPr/>
        </p:nvSpPr>
        <p:spPr>
          <a:xfrm rot="0" flipH="0" flipV="0">
            <a:off x="6903609" y="282043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0" name="Freeform 8740"/>
          <p:cNvSpPr/>
          <p:nvPr/>
        </p:nvSpPr>
        <p:spPr>
          <a:xfrm rot="0" flipH="0" flipV="0">
            <a:off x="7009616" y="282238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1" name="Freeform 8741"/>
          <p:cNvSpPr/>
          <p:nvPr/>
        </p:nvSpPr>
        <p:spPr>
          <a:xfrm rot="0" flipH="0" flipV="0">
            <a:off x="7133089" y="2822380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2" name="Freeform 8742"/>
          <p:cNvSpPr/>
          <p:nvPr/>
        </p:nvSpPr>
        <p:spPr>
          <a:xfrm rot="0" flipH="0" flipV="0">
            <a:off x="7227416" y="282238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3" name="Freeform 8743"/>
          <p:cNvSpPr/>
          <p:nvPr/>
        </p:nvSpPr>
        <p:spPr>
          <a:xfrm rot="0" flipH="0" flipV="0">
            <a:off x="7347003" y="282238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4" name="Freeform 8744"/>
          <p:cNvSpPr/>
          <p:nvPr/>
        </p:nvSpPr>
        <p:spPr>
          <a:xfrm rot="0" flipH="0" flipV="0">
            <a:off x="7481055" y="282238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5" name="Freeform 8745"/>
          <p:cNvSpPr/>
          <p:nvPr/>
        </p:nvSpPr>
        <p:spPr>
          <a:xfrm rot="0" flipH="0" flipV="0">
            <a:off x="7615324" y="282238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6" name="Freeform 8746"/>
          <p:cNvSpPr/>
          <p:nvPr/>
        </p:nvSpPr>
        <p:spPr>
          <a:xfrm rot="0" flipH="0" flipV="0">
            <a:off x="7787374" y="282238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7" name="Freeform 8747"/>
          <p:cNvSpPr/>
          <p:nvPr/>
        </p:nvSpPr>
        <p:spPr>
          <a:xfrm rot="0" flipH="0" flipV="0">
            <a:off x="7914733" y="282043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8" name="Freeform 8748"/>
          <p:cNvSpPr/>
          <p:nvPr/>
        </p:nvSpPr>
        <p:spPr>
          <a:xfrm rot="0" flipH="0" flipV="0">
            <a:off x="8024842" y="282238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9" name="Freeform 8749"/>
          <p:cNvSpPr/>
          <p:nvPr/>
        </p:nvSpPr>
        <p:spPr>
          <a:xfrm rot="0" flipH="0" flipV="0">
            <a:off x="8139032" y="282238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0" name="Freeform 8750"/>
          <p:cNvSpPr/>
          <p:nvPr/>
        </p:nvSpPr>
        <p:spPr>
          <a:xfrm rot="0" flipH="0" flipV="0">
            <a:off x="8241585" y="282238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1" name="Freeform 8751"/>
          <p:cNvSpPr/>
          <p:nvPr/>
        </p:nvSpPr>
        <p:spPr>
          <a:xfrm rot="0" flipH="0" flipV="0">
            <a:off x="8356853" y="282238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2" name="Freeform 8752"/>
          <p:cNvSpPr/>
          <p:nvPr/>
        </p:nvSpPr>
        <p:spPr>
          <a:xfrm rot="0" flipH="0" flipV="0">
            <a:off x="8468020" y="282238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3" name="Freeform 8753"/>
          <p:cNvSpPr/>
          <p:nvPr/>
        </p:nvSpPr>
        <p:spPr>
          <a:xfrm rot="0" flipH="0" flipV="0">
            <a:off x="8602289" y="282238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4" name="Freeform 8754"/>
          <p:cNvSpPr/>
          <p:nvPr/>
        </p:nvSpPr>
        <p:spPr>
          <a:xfrm rot="0" flipH="0" flipV="0">
            <a:off x="8706546" y="2777905"/>
            <a:ext cx="50952" cy="186105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5" name="Freeform 8755"/>
          <p:cNvSpPr/>
          <p:nvPr/>
        </p:nvSpPr>
        <p:spPr>
          <a:xfrm rot="0" flipH="0" flipV="0">
            <a:off x="2537053" y="306367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6" name="Freeform 8756"/>
          <p:cNvSpPr/>
          <p:nvPr/>
        </p:nvSpPr>
        <p:spPr>
          <a:xfrm rot="0" flipH="0" flipV="0">
            <a:off x="2648673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7" name="Freeform 8757"/>
          <p:cNvSpPr/>
          <p:nvPr/>
        </p:nvSpPr>
        <p:spPr>
          <a:xfrm rot="0" flipH="0" flipV="0">
            <a:off x="2828734" y="306367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8" name="Freeform 8758"/>
          <p:cNvSpPr/>
          <p:nvPr/>
        </p:nvSpPr>
        <p:spPr>
          <a:xfrm rot="0" flipH="0" flipV="0">
            <a:off x="2940354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9" name="Freeform 8759"/>
          <p:cNvSpPr/>
          <p:nvPr/>
        </p:nvSpPr>
        <p:spPr>
          <a:xfrm rot="0" flipH="0" flipV="0">
            <a:off x="3050442" y="306367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0" name="Freeform 8760"/>
          <p:cNvSpPr/>
          <p:nvPr/>
        </p:nvSpPr>
        <p:spPr>
          <a:xfrm rot="0" flipH="0" flipV="0">
            <a:off x="3178686" y="3063670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1" name="Freeform 8761"/>
          <p:cNvSpPr/>
          <p:nvPr/>
        </p:nvSpPr>
        <p:spPr>
          <a:xfrm rot="0" flipH="0" flipV="0">
            <a:off x="3244536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2" name="Freeform 8762"/>
          <p:cNvSpPr/>
          <p:nvPr/>
        </p:nvSpPr>
        <p:spPr>
          <a:xfrm rot="0" flipH="0" flipV="0">
            <a:off x="3355724" y="306367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3" name="Freeform 8763"/>
          <p:cNvSpPr/>
          <p:nvPr/>
        </p:nvSpPr>
        <p:spPr>
          <a:xfrm rot="0" flipH="0" flipV="0">
            <a:off x="3453743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4" name="Freeform 8764"/>
          <p:cNvSpPr/>
          <p:nvPr/>
        </p:nvSpPr>
        <p:spPr>
          <a:xfrm rot="0" flipH="0" flipV="0">
            <a:off x="3583067" y="306345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5" name="Freeform 8765"/>
          <p:cNvSpPr/>
          <p:nvPr/>
        </p:nvSpPr>
        <p:spPr>
          <a:xfrm rot="0" flipH="0" flipV="0">
            <a:off x="3686915" y="306367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6" name="Freeform 8766"/>
          <p:cNvSpPr/>
          <p:nvPr/>
        </p:nvSpPr>
        <p:spPr>
          <a:xfrm rot="0" flipH="0" flipV="0">
            <a:off x="3779752" y="306172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7" name="Freeform 8767"/>
          <p:cNvSpPr/>
          <p:nvPr/>
        </p:nvSpPr>
        <p:spPr>
          <a:xfrm rot="0" flipH="0" flipV="0">
            <a:off x="3941461" y="3061727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8" name="Freeform 8768"/>
          <p:cNvSpPr/>
          <p:nvPr/>
        </p:nvSpPr>
        <p:spPr>
          <a:xfrm rot="0" flipH="0" flipV="0">
            <a:off x="4038400" y="306367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9" name="Freeform 8769"/>
          <p:cNvSpPr/>
          <p:nvPr/>
        </p:nvSpPr>
        <p:spPr>
          <a:xfrm rot="0" flipH="0" flipV="0">
            <a:off x="4139225" y="30617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0" name="Freeform 8770"/>
          <p:cNvSpPr/>
          <p:nvPr/>
        </p:nvSpPr>
        <p:spPr>
          <a:xfrm rot="0" flipH="0" flipV="0">
            <a:off x="4245880" y="306367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1" name="Freeform 8771"/>
          <p:cNvSpPr/>
          <p:nvPr/>
        </p:nvSpPr>
        <p:spPr>
          <a:xfrm rot="0" flipH="0" flipV="0">
            <a:off x="4357500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2" name="Freeform 8772"/>
          <p:cNvSpPr/>
          <p:nvPr/>
        </p:nvSpPr>
        <p:spPr>
          <a:xfrm rot="0" flipH="0" flipV="0">
            <a:off x="4486825" y="306345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3" name="Freeform 8773"/>
          <p:cNvSpPr/>
          <p:nvPr/>
        </p:nvSpPr>
        <p:spPr>
          <a:xfrm rot="0" flipH="0" flipV="0">
            <a:off x="4632341" y="3061727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4" name="Freeform 8774"/>
          <p:cNvSpPr/>
          <p:nvPr/>
        </p:nvSpPr>
        <p:spPr>
          <a:xfrm rot="0" flipH="0" flipV="0">
            <a:off x="4747416" y="306367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5" name="Freeform 8775"/>
          <p:cNvSpPr/>
          <p:nvPr/>
        </p:nvSpPr>
        <p:spPr>
          <a:xfrm rot="0" flipH="0" flipV="0">
            <a:off x="4840253" y="306172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6" name="Freeform 8776"/>
          <p:cNvSpPr/>
          <p:nvPr/>
        </p:nvSpPr>
        <p:spPr>
          <a:xfrm rot="0" flipH="0" flipV="0">
            <a:off x="4952953" y="306367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7" name="Freeform 8777"/>
          <p:cNvSpPr/>
          <p:nvPr/>
        </p:nvSpPr>
        <p:spPr>
          <a:xfrm rot="0" flipH="0" flipV="0">
            <a:off x="5064573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8" name="Freeform 8778"/>
          <p:cNvSpPr/>
          <p:nvPr/>
        </p:nvSpPr>
        <p:spPr>
          <a:xfrm rot="0" flipH="0" flipV="0">
            <a:off x="5193897" y="306172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9" name="Freeform 8779"/>
          <p:cNvSpPr/>
          <p:nvPr/>
        </p:nvSpPr>
        <p:spPr>
          <a:xfrm rot="0" flipH="0" flipV="0">
            <a:off x="5295370" y="306367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0" name="Freeform 8780"/>
          <p:cNvSpPr/>
          <p:nvPr/>
        </p:nvSpPr>
        <p:spPr>
          <a:xfrm rot="0" flipH="0" flipV="0">
            <a:off x="5403752" y="306367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1" name="Freeform 8781"/>
          <p:cNvSpPr/>
          <p:nvPr/>
        </p:nvSpPr>
        <p:spPr>
          <a:xfrm rot="0" flipH="0" flipV="0">
            <a:off x="5516451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2" name="Freeform 8782"/>
          <p:cNvSpPr/>
          <p:nvPr/>
        </p:nvSpPr>
        <p:spPr>
          <a:xfrm rot="0" flipH="0" flipV="0">
            <a:off x="5645776" y="3063670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3" name="Freeform 8783"/>
          <p:cNvSpPr/>
          <p:nvPr/>
        </p:nvSpPr>
        <p:spPr>
          <a:xfrm rot="0" flipH="0" flipV="0">
            <a:off x="5711625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4" name="Freeform 8784"/>
          <p:cNvSpPr/>
          <p:nvPr/>
        </p:nvSpPr>
        <p:spPr>
          <a:xfrm rot="0" flipH="0" flipV="0">
            <a:off x="5891685" y="306367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5" name="Freeform 8785"/>
          <p:cNvSpPr/>
          <p:nvPr/>
        </p:nvSpPr>
        <p:spPr>
          <a:xfrm rot="0" flipH="0" flipV="0">
            <a:off x="6010215" y="306172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6" name="Freeform 8786"/>
          <p:cNvSpPr/>
          <p:nvPr/>
        </p:nvSpPr>
        <p:spPr>
          <a:xfrm rot="0" flipH="0" flipV="0">
            <a:off x="6122915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7" name="Freeform 8787"/>
          <p:cNvSpPr/>
          <p:nvPr/>
        </p:nvSpPr>
        <p:spPr>
          <a:xfrm rot="0" flipH="0" flipV="0">
            <a:off x="6245330" y="306172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8" name="Freeform 8788"/>
          <p:cNvSpPr/>
          <p:nvPr/>
        </p:nvSpPr>
        <p:spPr>
          <a:xfrm rot="0" flipH="0" flipV="0">
            <a:off x="6365370" y="306367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9" name="Freeform 8789"/>
          <p:cNvSpPr/>
          <p:nvPr/>
        </p:nvSpPr>
        <p:spPr>
          <a:xfrm rot="0" flipH="0" flipV="0">
            <a:off x="6455617" y="306367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0" name="Freeform 8790"/>
          <p:cNvSpPr/>
          <p:nvPr/>
        </p:nvSpPr>
        <p:spPr>
          <a:xfrm rot="0" flipH="0" flipV="0">
            <a:off x="6556441" y="30617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1" name="Freeform 8791"/>
          <p:cNvSpPr/>
          <p:nvPr/>
        </p:nvSpPr>
        <p:spPr>
          <a:xfrm rot="0" flipH="0" flipV="0">
            <a:off x="6656619" y="3145712"/>
            <a:ext cx="23964" cy="46850"/>
          </a:xfrm>
          <a:custGeom>
            <a:pathLst>
              <a:path w="1409700" h="2755900">
                <a:moveTo>
                  <a:pt x="139700" y="469900"/>
                </a:moveTo>
                <a:cubicBezTo>
                  <a:pt x="139700" y="711200"/>
                  <a:pt x="304800" y="889000"/>
                  <a:pt x="495300" y="889000"/>
                </a:cubicBezTo>
                <a:cubicBezTo>
                  <a:pt x="584200" y="889000"/>
                  <a:pt x="673100" y="863600"/>
                  <a:pt x="723900" y="762000"/>
                </a:cubicBezTo>
                <a:cubicBezTo>
                  <a:pt x="800100" y="850900"/>
                  <a:pt x="889000" y="1041400"/>
                  <a:pt x="850900" y="1422400"/>
                </a:cubicBezTo>
                <a:cubicBezTo>
                  <a:pt x="774700" y="1981200"/>
                  <a:pt x="355600" y="2311400"/>
                  <a:pt x="0" y="2425700"/>
                </a:cubicBezTo>
                <a:lnTo>
                  <a:pt x="177800" y="2755900"/>
                </a:lnTo>
                <a:cubicBezTo>
                  <a:pt x="863600" y="2552700"/>
                  <a:pt x="1409700" y="1955800"/>
                  <a:pt x="1409700" y="1092200"/>
                </a:cubicBezTo>
                <a:cubicBezTo>
                  <a:pt x="1409700" y="419100"/>
                  <a:pt x="1066800" y="0"/>
                  <a:pt x="660400" y="0"/>
                </a:cubicBezTo>
                <a:cubicBezTo>
                  <a:pt x="330200" y="0"/>
                  <a:pt x="139700" y="203200"/>
                  <a:pt x="139700" y="469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2" name="Freeform 8792"/>
          <p:cNvSpPr/>
          <p:nvPr/>
        </p:nvSpPr>
        <p:spPr>
          <a:xfrm rot="0" flipH="0" flipV="0">
            <a:off x="6731537" y="306367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3" name="Freeform 8793"/>
          <p:cNvSpPr/>
          <p:nvPr/>
        </p:nvSpPr>
        <p:spPr>
          <a:xfrm rot="0" flipH="0" flipV="0">
            <a:off x="6852873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4" name="Freeform 8794"/>
          <p:cNvSpPr/>
          <p:nvPr/>
        </p:nvSpPr>
        <p:spPr>
          <a:xfrm rot="0" flipH="0" flipV="0">
            <a:off x="6982196" y="306172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5" name="Freeform 8795"/>
          <p:cNvSpPr/>
          <p:nvPr/>
        </p:nvSpPr>
        <p:spPr>
          <a:xfrm rot="0" flipH="0" flipV="0">
            <a:off x="7094249" y="306172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6" name="Freeform 8796"/>
          <p:cNvSpPr/>
          <p:nvPr/>
        </p:nvSpPr>
        <p:spPr>
          <a:xfrm rot="0" flipH="0" flipV="0">
            <a:off x="7193778" y="3007536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7" name="Freeform 8797"/>
          <p:cNvSpPr/>
          <p:nvPr/>
        </p:nvSpPr>
        <p:spPr>
          <a:xfrm rot="0" flipH="0" flipV="0">
            <a:off x="7313819" y="306172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8" name="Freeform 8798"/>
          <p:cNvSpPr/>
          <p:nvPr/>
        </p:nvSpPr>
        <p:spPr>
          <a:xfrm rot="0" flipH="0" flipV="0">
            <a:off x="7425007" y="306367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9" name="Freeform 8799"/>
          <p:cNvSpPr/>
          <p:nvPr/>
        </p:nvSpPr>
        <p:spPr>
          <a:xfrm rot="0" flipH="0" flipV="0">
            <a:off x="7533389" y="306367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0" name="Freeform 8800"/>
          <p:cNvSpPr/>
          <p:nvPr/>
        </p:nvSpPr>
        <p:spPr>
          <a:xfrm rot="0" flipH="0" flipV="0">
            <a:off x="7626227" y="306172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1" name="Rectangle 8801"/>
          <p:cNvSpPr/>
          <p:nvPr/>
        </p:nvSpPr>
        <p:spPr>
          <a:xfrm rot="0" flipH="0" flipV="0">
            <a:off x="2519997" y="3402115"/>
            <a:ext cx="6303222" cy="284469"/>
          </a:xfrm>
          <a:prstGeom prst="rect">
            <a:avLst/>
          </a:prstGeom>
        </p:spPr>
      </p:sp>
      <p:sp>
        <p:nvSpPr>
          <p:cNvPr id="8802" name="Freeform 8802"/>
          <p:cNvSpPr/>
          <p:nvPr/>
        </p:nvSpPr>
        <p:spPr>
          <a:xfrm rot="0" flipH="0" flipV="0">
            <a:off x="2537053" y="33049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3" name="Freeform 8803"/>
          <p:cNvSpPr/>
          <p:nvPr/>
        </p:nvSpPr>
        <p:spPr>
          <a:xfrm rot="0" flipH="0" flipV="0">
            <a:off x="2649084" y="330301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4" name="Freeform 8804"/>
          <p:cNvSpPr/>
          <p:nvPr/>
        </p:nvSpPr>
        <p:spPr>
          <a:xfrm rot="0" flipH="0" flipV="0">
            <a:off x="2806453" y="330496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5" name="Freeform 8805"/>
          <p:cNvSpPr/>
          <p:nvPr/>
        </p:nvSpPr>
        <p:spPr>
          <a:xfrm rot="0" flipH="0" flipV="0">
            <a:off x="2924961" y="330301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6" name="Freeform 8806"/>
          <p:cNvSpPr/>
          <p:nvPr/>
        </p:nvSpPr>
        <p:spPr>
          <a:xfrm rot="0" flipH="0" flipV="0">
            <a:off x="3036991" y="330301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7" name="Freeform 8807"/>
          <p:cNvSpPr/>
          <p:nvPr/>
        </p:nvSpPr>
        <p:spPr>
          <a:xfrm rot="0" flipH="0" flipV="0">
            <a:off x="3143624" y="330496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8" name="Freeform 8808"/>
          <p:cNvSpPr/>
          <p:nvPr/>
        </p:nvSpPr>
        <p:spPr>
          <a:xfrm rot="0" flipH="0" flipV="0">
            <a:off x="3233849" y="330496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9" name="Freeform 8809"/>
          <p:cNvSpPr/>
          <p:nvPr/>
        </p:nvSpPr>
        <p:spPr>
          <a:xfrm rot="0" flipH="0" flipV="0">
            <a:off x="3342209" y="33049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0" name="Freeform 8810"/>
          <p:cNvSpPr/>
          <p:nvPr/>
        </p:nvSpPr>
        <p:spPr>
          <a:xfrm rot="0" flipH="0" flipV="0">
            <a:off x="3463523" y="330496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1" name="Freeform 8811"/>
          <p:cNvSpPr/>
          <p:nvPr/>
        </p:nvSpPr>
        <p:spPr>
          <a:xfrm rot="0" flipH="0" flipV="0">
            <a:off x="3556317" y="330301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2" name="Freeform 8812"/>
          <p:cNvSpPr/>
          <p:nvPr/>
        </p:nvSpPr>
        <p:spPr>
          <a:xfrm rot="0" flipH="0" flipV="0">
            <a:off x="3727073" y="330496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3" name="Freeform 8813"/>
          <p:cNvSpPr/>
          <p:nvPr/>
        </p:nvSpPr>
        <p:spPr>
          <a:xfrm rot="0" flipH="0" flipV="0">
            <a:off x="3838671" y="330301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4" name="Freeform 8814"/>
          <p:cNvSpPr/>
          <p:nvPr/>
        </p:nvSpPr>
        <p:spPr>
          <a:xfrm rot="0" flipH="0" flipV="0">
            <a:off x="3953940" y="330496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5" name="Freeform 8815"/>
          <p:cNvSpPr/>
          <p:nvPr/>
        </p:nvSpPr>
        <p:spPr>
          <a:xfrm rot="0" flipH="0" flipV="0">
            <a:off x="4063380" y="330496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6" name="Freeform 8816"/>
          <p:cNvSpPr/>
          <p:nvPr/>
        </p:nvSpPr>
        <p:spPr>
          <a:xfrm rot="0" flipH="0" flipV="0">
            <a:off x="4175194" y="3304960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7" name="Freeform 8817"/>
          <p:cNvSpPr/>
          <p:nvPr/>
        </p:nvSpPr>
        <p:spPr>
          <a:xfrm rot="0" flipH="0" flipV="0">
            <a:off x="4276862" y="330301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8" name="Freeform 8818"/>
          <p:cNvSpPr/>
          <p:nvPr/>
        </p:nvSpPr>
        <p:spPr>
          <a:xfrm rot="0" flipH="0" flipV="0">
            <a:off x="4396881" y="33049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9" name="Freeform 8819"/>
          <p:cNvSpPr/>
          <p:nvPr/>
        </p:nvSpPr>
        <p:spPr>
          <a:xfrm rot="0" flipH="0" flipV="0">
            <a:off x="4516467" y="33049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0" name="Freeform 8820"/>
          <p:cNvSpPr/>
          <p:nvPr/>
        </p:nvSpPr>
        <p:spPr>
          <a:xfrm rot="0" flipH="0" flipV="0">
            <a:off x="4636055" y="330496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1" name="Freeform 8821"/>
          <p:cNvSpPr/>
          <p:nvPr/>
        </p:nvSpPr>
        <p:spPr>
          <a:xfrm rot="0" flipH="0" flipV="0">
            <a:off x="4759744" y="3304960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2" name="Freeform 8822"/>
          <p:cNvSpPr/>
          <p:nvPr/>
        </p:nvSpPr>
        <p:spPr>
          <a:xfrm rot="0" flipH="0" flipV="0">
            <a:off x="4919488" y="3303017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3" name="Freeform 8823"/>
          <p:cNvSpPr/>
          <p:nvPr/>
        </p:nvSpPr>
        <p:spPr>
          <a:xfrm rot="0" flipH="0" flipV="0">
            <a:off x="5026553" y="33049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4" name="Freeform 8824"/>
          <p:cNvSpPr/>
          <p:nvPr/>
        </p:nvSpPr>
        <p:spPr>
          <a:xfrm rot="0" flipH="0" flipV="0">
            <a:off x="5138583" y="330301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5" name="Freeform 8825"/>
          <p:cNvSpPr/>
          <p:nvPr/>
        </p:nvSpPr>
        <p:spPr>
          <a:xfrm rot="0" flipH="0" flipV="0">
            <a:off x="5245216" y="33049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6" name="Freeform 8826"/>
          <p:cNvSpPr/>
          <p:nvPr/>
        </p:nvSpPr>
        <p:spPr>
          <a:xfrm rot="0" flipH="0" flipV="0">
            <a:off x="5364804" y="33049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7" name="Freeform 8827"/>
          <p:cNvSpPr/>
          <p:nvPr/>
        </p:nvSpPr>
        <p:spPr>
          <a:xfrm rot="0" flipH="0" flipV="0">
            <a:off x="5486118" y="3254439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8" name="Freeform 8828"/>
          <p:cNvSpPr/>
          <p:nvPr/>
        </p:nvSpPr>
        <p:spPr>
          <a:xfrm rot="0" flipH="0" flipV="0">
            <a:off x="5658168" y="33049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9" name="Freeform 8829"/>
          <p:cNvSpPr/>
          <p:nvPr/>
        </p:nvSpPr>
        <p:spPr>
          <a:xfrm rot="0" flipH="0" flipV="0">
            <a:off x="5830219" y="33049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0" name="Freeform 8830"/>
          <p:cNvSpPr/>
          <p:nvPr/>
        </p:nvSpPr>
        <p:spPr>
          <a:xfrm rot="0" flipH="0" flipV="0">
            <a:off x="5951533" y="33049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1" name="Freeform 8831"/>
          <p:cNvSpPr/>
          <p:nvPr/>
        </p:nvSpPr>
        <p:spPr>
          <a:xfrm rot="0" flipH="0" flipV="0">
            <a:off x="6064211" y="330301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2" name="Freeform 8832"/>
          <p:cNvSpPr/>
          <p:nvPr/>
        </p:nvSpPr>
        <p:spPr>
          <a:xfrm rot="0" flipH="0" flipV="0">
            <a:off x="6162640" y="330496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3" name="Freeform 8833"/>
          <p:cNvSpPr/>
          <p:nvPr/>
        </p:nvSpPr>
        <p:spPr>
          <a:xfrm rot="0" flipH="0" flipV="0">
            <a:off x="6271000" y="330301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4" name="Freeform 8834"/>
          <p:cNvSpPr/>
          <p:nvPr/>
        </p:nvSpPr>
        <p:spPr>
          <a:xfrm rot="0" flipH="0" flipV="0">
            <a:off x="6372689" y="330496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5" name="Freeform 8835"/>
          <p:cNvSpPr/>
          <p:nvPr/>
        </p:nvSpPr>
        <p:spPr>
          <a:xfrm rot="0" flipH="0" flipV="0">
            <a:off x="6490550" y="330496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6" name="Freeform 8836"/>
          <p:cNvSpPr/>
          <p:nvPr/>
        </p:nvSpPr>
        <p:spPr>
          <a:xfrm rot="0" flipH="0" flipV="0">
            <a:off x="6617909" y="330301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7" name="Freeform 8837"/>
          <p:cNvSpPr/>
          <p:nvPr/>
        </p:nvSpPr>
        <p:spPr>
          <a:xfrm rot="0" flipH="0" flipV="0">
            <a:off x="6737928" y="33049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8" name="Freeform 8838"/>
          <p:cNvSpPr/>
          <p:nvPr/>
        </p:nvSpPr>
        <p:spPr>
          <a:xfrm rot="0" flipH="0" flipV="0">
            <a:off x="6843265" y="330496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9" name="Freeform 8839"/>
          <p:cNvSpPr/>
          <p:nvPr/>
        </p:nvSpPr>
        <p:spPr>
          <a:xfrm rot="0" flipH="0" flipV="0">
            <a:off x="6941283" y="330301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0" name="Freeform 8840"/>
          <p:cNvSpPr/>
          <p:nvPr/>
        </p:nvSpPr>
        <p:spPr>
          <a:xfrm rot="0" flipH="0" flipV="0">
            <a:off x="7070586" y="330474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1" name="Freeform 8841"/>
          <p:cNvSpPr/>
          <p:nvPr/>
        </p:nvSpPr>
        <p:spPr>
          <a:xfrm rot="0" flipH="0" flipV="0">
            <a:off x="7225149" y="330496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2" name="Freeform 8842"/>
          <p:cNvSpPr/>
          <p:nvPr/>
        </p:nvSpPr>
        <p:spPr>
          <a:xfrm rot="0" flipH="0" flipV="0">
            <a:off x="7343656" y="330301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3" name="Freeform 8843"/>
          <p:cNvSpPr/>
          <p:nvPr/>
        </p:nvSpPr>
        <p:spPr>
          <a:xfrm rot="0" flipH="0" flipV="0">
            <a:off x="7463243" y="330496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4" name="Freeform 8844"/>
          <p:cNvSpPr/>
          <p:nvPr/>
        </p:nvSpPr>
        <p:spPr>
          <a:xfrm rot="0" flipH="0" flipV="0">
            <a:off x="7635294" y="330496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5" name="Freeform 8845"/>
          <p:cNvSpPr/>
          <p:nvPr/>
        </p:nvSpPr>
        <p:spPr>
          <a:xfrm rot="0" flipH="0" flipV="0">
            <a:off x="7746893" y="330301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6" name="Freeform 8846"/>
          <p:cNvSpPr/>
          <p:nvPr/>
        </p:nvSpPr>
        <p:spPr>
          <a:xfrm rot="0" flipH="0" flipV="0">
            <a:off x="7869286" y="330301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7" name="Freeform 8847"/>
          <p:cNvSpPr/>
          <p:nvPr/>
        </p:nvSpPr>
        <p:spPr>
          <a:xfrm rot="0" flipH="0" flipV="0">
            <a:off x="7967715" y="330496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8" name="Freeform 8848"/>
          <p:cNvSpPr/>
          <p:nvPr/>
        </p:nvSpPr>
        <p:spPr>
          <a:xfrm rot="0" flipH="0" flipV="0">
            <a:off x="8065734" y="330301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9" name="Freeform 8849"/>
          <p:cNvSpPr/>
          <p:nvPr/>
        </p:nvSpPr>
        <p:spPr>
          <a:xfrm rot="0" flipH="0" flipV="0">
            <a:off x="8182535" y="330496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0" name="Freeform 8850"/>
          <p:cNvSpPr/>
          <p:nvPr/>
        </p:nvSpPr>
        <p:spPr>
          <a:xfrm rot="0" flipH="0" flipV="0">
            <a:off x="8293703" y="33049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1" name="Freeform 8851"/>
          <p:cNvSpPr/>
          <p:nvPr/>
        </p:nvSpPr>
        <p:spPr>
          <a:xfrm rot="0" flipH="0" flipV="0">
            <a:off x="8413290" y="330496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2" name="Freeform 8852"/>
          <p:cNvSpPr/>
          <p:nvPr/>
        </p:nvSpPr>
        <p:spPr>
          <a:xfrm rot="0" flipH="0" flipV="0">
            <a:off x="8525968" y="330301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3" name="Freeform 8853"/>
          <p:cNvSpPr/>
          <p:nvPr/>
        </p:nvSpPr>
        <p:spPr>
          <a:xfrm rot="0" flipH="0" flipV="0">
            <a:off x="8655270" y="330496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4" name="Freeform 8854"/>
          <p:cNvSpPr/>
          <p:nvPr/>
        </p:nvSpPr>
        <p:spPr>
          <a:xfrm rot="0" flipH="0" flipV="0">
            <a:off x="2537053" y="354625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5" name="Freeform 8855"/>
          <p:cNvSpPr/>
          <p:nvPr/>
        </p:nvSpPr>
        <p:spPr>
          <a:xfrm rot="0" flipH="0" flipV="0">
            <a:off x="2658346" y="354625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6" name="Freeform 8856"/>
          <p:cNvSpPr/>
          <p:nvPr/>
        </p:nvSpPr>
        <p:spPr>
          <a:xfrm rot="0" flipH="0" flipV="0">
            <a:off x="2763014" y="354625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7" name="Freeform 8857"/>
          <p:cNvSpPr/>
          <p:nvPr/>
        </p:nvSpPr>
        <p:spPr>
          <a:xfrm rot="0" flipH="0" flipV="0">
            <a:off x="2891215" y="354625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8" name="Freeform 8858"/>
          <p:cNvSpPr/>
          <p:nvPr/>
        </p:nvSpPr>
        <p:spPr>
          <a:xfrm rot="0" flipH="0" flipV="0">
            <a:off x="3012508" y="354603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9" name="Freeform 8859"/>
          <p:cNvSpPr/>
          <p:nvPr/>
        </p:nvSpPr>
        <p:spPr>
          <a:xfrm rot="0" flipH="0" flipV="0">
            <a:off x="3116313" y="354625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0" name="Freeform 8860"/>
          <p:cNvSpPr/>
          <p:nvPr/>
        </p:nvSpPr>
        <p:spPr>
          <a:xfrm rot="0" flipH="0" flipV="0">
            <a:off x="3222708" y="354625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1" name="Freeform 8861"/>
          <p:cNvSpPr/>
          <p:nvPr/>
        </p:nvSpPr>
        <p:spPr>
          <a:xfrm rot="0" flipH="0" flipV="0">
            <a:off x="3336876" y="354625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2" name="Freeform 8862"/>
          <p:cNvSpPr/>
          <p:nvPr/>
        </p:nvSpPr>
        <p:spPr>
          <a:xfrm rot="0" flipH="0" flipV="0">
            <a:off x="3447158" y="354430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3" name="Freeform 8863"/>
          <p:cNvSpPr/>
          <p:nvPr/>
        </p:nvSpPr>
        <p:spPr>
          <a:xfrm rot="0" flipH="0" flipV="0">
            <a:off x="3544054" y="354625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4" name="Freeform 8864"/>
          <p:cNvSpPr/>
          <p:nvPr/>
        </p:nvSpPr>
        <p:spPr>
          <a:xfrm rot="0" flipH="0" flipV="0">
            <a:off x="3667506" y="3546250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5" name="Freeform 8865"/>
          <p:cNvSpPr/>
          <p:nvPr/>
        </p:nvSpPr>
        <p:spPr>
          <a:xfrm rot="0" flipH="0" flipV="0">
            <a:off x="3761811" y="354625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6" name="Freeform 8866"/>
          <p:cNvSpPr/>
          <p:nvPr/>
        </p:nvSpPr>
        <p:spPr>
          <a:xfrm rot="0" flipH="0" flipV="0">
            <a:off x="3874468" y="354430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7" name="Freeform 8867"/>
          <p:cNvSpPr/>
          <p:nvPr/>
        </p:nvSpPr>
        <p:spPr>
          <a:xfrm rot="0" flipH="0" flipV="0">
            <a:off x="4003748" y="354625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8" name="Freeform 8868"/>
          <p:cNvSpPr/>
          <p:nvPr/>
        </p:nvSpPr>
        <p:spPr>
          <a:xfrm rot="0" flipH="0" flipV="0">
            <a:off x="4181822" y="354430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9" name="Freeform 8869"/>
          <p:cNvSpPr/>
          <p:nvPr/>
        </p:nvSpPr>
        <p:spPr>
          <a:xfrm rot="0" flipH="0" flipV="0">
            <a:off x="4282367" y="354430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0" name="Freeform 8870"/>
          <p:cNvSpPr/>
          <p:nvPr/>
        </p:nvSpPr>
        <p:spPr>
          <a:xfrm rot="0" flipH="0" flipV="0">
            <a:off x="4411648" y="354625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1" name="Freeform 8871"/>
          <p:cNvSpPr/>
          <p:nvPr/>
        </p:nvSpPr>
        <p:spPr>
          <a:xfrm rot="0" flipH="0" flipV="0">
            <a:off x="4530134" y="354430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2" name="Freeform 8872"/>
          <p:cNvSpPr/>
          <p:nvPr/>
        </p:nvSpPr>
        <p:spPr>
          <a:xfrm rot="0" flipH="0" flipV="0">
            <a:off x="4642790" y="354430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3" name="Freeform 8873"/>
          <p:cNvSpPr/>
          <p:nvPr/>
        </p:nvSpPr>
        <p:spPr>
          <a:xfrm rot="0" flipH="0" flipV="0">
            <a:off x="4772072" y="354603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4" name="Freeform 8874"/>
          <p:cNvSpPr/>
          <p:nvPr/>
        </p:nvSpPr>
        <p:spPr>
          <a:xfrm rot="0" flipH="0" flipV="0">
            <a:off x="4868967" y="354430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5" name="Freeform 8875"/>
          <p:cNvSpPr/>
          <p:nvPr/>
        </p:nvSpPr>
        <p:spPr>
          <a:xfrm rot="0" flipH="0" flipV="0">
            <a:off x="4980998" y="3546250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6" name="Freeform 8876"/>
          <p:cNvSpPr/>
          <p:nvPr/>
        </p:nvSpPr>
        <p:spPr>
          <a:xfrm rot="0" flipH="0" flipV="0">
            <a:off x="5119994" y="354625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7" name="Freeform 8877"/>
          <p:cNvSpPr/>
          <p:nvPr/>
        </p:nvSpPr>
        <p:spPr>
          <a:xfrm rot="0" flipH="0" flipV="0">
            <a:off x="5241287" y="354430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8" name="Freeform 8878"/>
          <p:cNvSpPr/>
          <p:nvPr/>
        </p:nvSpPr>
        <p:spPr>
          <a:xfrm rot="0" flipH="0" flipV="0">
            <a:off x="5361284" y="354625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9" name="Freeform 8879"/>
          <p:cNvSpPr/>
          <p:nvPr/>
        </p:nvSpPr>
        <p:spPr>
          <a:xfrm rot="0" flipH="0" flipV="0">
            <a:off x="5480850" y="354625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0" name="Freeform 8880"/>
          <p:cNvSpPr/>
          <p:nvPr/>
        </p:nvSpPr>
        <p:spPr>
          <a:xfrm rot="0" flipH="0" flipV="0">
            <a:off x="5602143" y="354625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1" name="Freeform 8881"/>
          <p:cNvSpPr/>
          <p:nvPr/>
        </p:nvSpPr>
        <p:spPr>
          <a:xfrm rot="0" flipH="0" flipV="0">
            <a:off x="5774172" y="354625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2" name="Freeform 8882"/>
          <p:cNvSpPr/>
          <p:nvPr/>
        </p:nvSpPr>
        <p:spPr>
          <a:xfrm rot="0" flipH="0" flipV="0">
            <a:off x="5871067" y="354430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3" name="Freeform 8883"/>
          <p:cNvSpPr/>
          <p:nvPr/>
        </p:nvSpPr>
        <p:spPr>
          <a:xfrm rot="0" flipH="0" flipV="0">
            <a:off x="5965156" y="3546250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4" name="Freeform 8884"/>
          <p:cNvSpPr/>
          <p:nvPr/>
        </p:nvSpPr>
        <p:spPr>
          <a:xfrm rot="0" flipH="0" flipV="0">
            <a:off x="6104153" y="354625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5" name="Freeform 8885"/>
          <p:cNvSpPr/>
          <p:nvPr/>
        </p:nvSpPr>
        <p:spPr>
          <a:xfrm rot="0" flipH="0" flipV="0">
            <a:off x="6225446" y="354430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6" name="Freeform 8886"/>
          <p:cNvSpPr/>
          <p:nvPr/>
        </p:nvSpPr>
        <p:spPr>
          <a:xfrm rot="0" flipH="0" flipV="0">
            <a:off x="6354726" y="3495729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7" name="Freeform 8887"/>
          <p:cNvSpPr/>
          <p:nvPr/>
        </p:nvSpPr>
        <p:spPr>
          <a:xfrm rot="0" flipH="0" flipV="0">
            <a:off x="6526756" y="354625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8" name="Freeform 8888"/>
          <p:cNvSpPr/>
          <p:nvPr/>
        </p:nvSpPr>
        <p:spPr>
          <a:xfrm rot="0" flipH="0" flipV="0">
            <a:off x="6619593" y="354430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9" name="Freeform 8889"/>
          <p:cNvSpPr/>
          <p:nvPr/>
        </p:nvSpPr>
        <p:spPr>
          <a:xfrm rot="0" flipH="0" flipV="0">
            <a:off x="6748873" y="354625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0" name="Freeform 8890"/>
          <p:cNvSpPr/>
          <p:nvPr/>
        </p:nvSpPr>
        <p:spPr>
          <a:xfrm rot="0" flipH="0" flipV="0">
            <a:off x="6883120" y="354625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1" name="Freeform 8891"/>
          <p:cNvSpPr/>
          <p:nvPr/>
        </p:nvSpPr>
        <p:spPr>
          <a:xfrm rot="0" flipH="0" flipV="0">
            <a:off x="6994050" y="354430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2" name="Freeform 8892"/>
          <p:cNvSpPr/>
          <p:nvPr/>
        </p:nvSpPr>
        <p:spPr>
          <a:xfrm rot="0" flipH="0" flipV="0">
            <a:off x="7100661" y="354625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3" name="Freeform 8893"/>
          <p:cNvSpPr/>
          <p:nvPr/>
        </p:nvSpPr>
        <p:spPr>
          <a:xfrm rot="0" flipH="0" flipV="0">
            <a:off x="7220227" y="354625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4" name="Freeform 8894"/>
          <p:cNvSpPr/>
          <p:nvPr/>
        </p:nvSpPr>
        <p:spPr>
          <a:xfrm rot="0" flipH="0" flipV="0">
            <a:off x="7341519" y="354625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5" name="Freeform 8895"/>
          <p:cNvSpPr/>
          <p:nvPr/>
        </p:nvSpPr>
        <p:spPr>
          <a:xfrm rot="0" flipH="0" flipV="0">
            <a:off x="7513548" y="354625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6" name="Freeform 8896"/>
          <p:cNvSpPr/>
          <p:nvPr/>
        </p:nvSpPr>
        <p:spPr>
          <a:xfrm rot="0" flipH="0" flipV="0">
            <a:off x="7625557" y="354430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7" name="Freeform 8897"/>
          <p:cNvSpPr/>
          <p:nvPr/>
        </p:nvSpPr>
        <p:spPr>
          <a:xfrm rot="0" flipH="0" flipV="0">
            <a:off x="7725260" y="354430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8" name="Freeform 8898"/>
          <p:cNvSpPr/>
          <p:nvPr/>
        </p:nvSpPr>
        <p:spPr>
          <a:xfrm rot="0" flipH="0" flipV="0">
            <a:off x="7823667" y="354625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9" name="Freeform 8899"/>
          <p:cNvSpPr/>
          <p:nvPr/>
        </p:nvSpPr>
        <p:spPr>
          <a:xfrm rot="0" flipH="0" flipV="0">
            <a:off x="7924449" y="354430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0" name="Freeform 8900"/>
          <p:cNvSpPr/>
          <p:nvPr/>
        </p:nvSpPr>
        <p:spPr>
          <a:xfrm rot="0" flipH="0" flipV="0">
            <a:off x="8031060" y="354603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1" name="Freeform 8901"/>
          <p:cNvSpPr/>
          <p:nvPr/>
        </p:nvSpPr>
        <p:spPr>
          <a:xfrm rot="0" flipH="0" flipV="0">
            <a:off x="8134865" y="354625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2" name="Freeform 8902"/>
          <p:cNvSpPr/>
          <p:nvPr/>
        </p:nvSpPr>
        <p:spPr>
          <a:xfrm rot="0" flipH="0" flipV="0">
            <a:off x="8254430" y="354625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3" name="Freeform 8903"/>
          <p:cNvSpPr/>
          <p:nvPr/>
        </p:nvSpPr>
        <p:spPr>
          <a:xfrm rot="0" flipH="0" flipV="0">
            <a:off x="8375723" y="354625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4" name="Freeform 8904"/>
          <p:cNvSpPr/>
          <p:nvPr/>
        </p:nvSpPr>
        <p:spPr>
          <a:xfrm rot="0" flipH="0" flipV="0">
            <a:off x="8472619" y="354430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5" name="Freeform 8905"/>
          <p:cNvSpPr/>
          <p:nvPr/>
        </p:nvSpPr>
        <p:spPr>
          <a:xfrm rot="0" flipH="0" flipV="0">
            <a:off x="8579231" y="354625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6" name="Freeform 8906"/>
          <p:cNvSpPr/>
          <p:nvPr/>
        </p:nvSpPr>
        <p:spPr>
          <a:xfrm rot="0" flipH="0" flipV="0">
            <a:off x="8713477" y="354625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8907" name="Picture 7971"/>
          <p:cNvPicPr>
            <a:picLocks noChangeAspect="0" noChangeArrowheads="1"/>
          </p:cNvPicPr>
          <p:nvPr/>
        </p:nvPicPr>
        <p:blipFill>
          <a:blip r:embed="rId89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8908" name="Picture 8908"/>
          <p:cNvPicPr>
            <a:picLocks noChangeAspect="0" noChangeArrowheads="1"/>
          </p:cNvPicPr>
          <p:nvPr/>
        </p:nvPicPr>
        <p:blipFill>
          <a:blip r:embed="rId89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8909" name="Picture 7973"/>
          <p:cNvPicPr>
            <a:picLocks noChangeAspect="0" noChangeArrowheads="1"/>
          </p:cNvPicPr>
          <p:nvPr/>
        </p:nvPicPr>
        <p:blipFill>
          <a:blip r:embed="rId89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8910" name="Freeform 8910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1" name="Freeform 8911"/>
          <p:cNvSpPr/>
          <p:nvPr/>
        </p:nvSpPr>
        <p:spPr>
          <a:xfrm rot="0" flipH="0" flipV="0">
            <a:off x="1764004" y="2519997"/>
            <a:ext cx="594842" cy="594842"/>
          </a:xfrm>
          <a:custGeom>
            <a:pathLst>
              <a:path w="594842" h="594842">
                <a:moveTo>
                  <a:pt x="585533" y="0"/>
                </a:moveTo>
                <a:cubicBezTo>
                  <a:pt x="580365" y="0"/>
                  <a:pt x="576174" y="4203"/>
                  <a:pt x="576174" y="9309"/>
                </a:cubicBezTo>
                <a:lnTo>
                  <a:pt x="576174" y="576237"/>
                </a:lnTo>
                <a:lnTo>
                  <a:pt x="538328" y="576237"/>
                </a:lnTo>
                <a:lnTo>
                  <a:pt x="538328" y="210565"/>
                </a:lnTo>
                <a:lnTo>
                  <a:pt x="430174" y="210565"/>
                </a:lnTo>
                <a:lnTo>
                  <a:pt x="430174" y="576237"/>
                </a:lnTo>
                <a:lnTo>
                  <a:pt x="364757" y="576237"/>
                </a:lnTo>
                <a:lnTo>
                  <a:pt x="364757" y="398030"/>
                </a:lnTo>
                <a:lnTo>
                  <a:pt x="256667" y="398030"/>
                </a:lnTo>
                <a:lnTo>
                  <a:pt x="256667" y="576237"/>
                </a:lnTo>
                <a:lnTo>
                  <a:pt x="191186" y="576237"/>
                </a:lnTo>
                <a:lnTo>
                  <a:pt x="191186" y="503415"/>
                </a:lnTo>
                <a:lnTo>
                  <a:pt x="83096" y="503415"/>
                </a:lnTo>
                <a:lnTo>
                  <a:pt x="83096" y="576237"/>
                </a:lnTo>
                <a:lnTo>
                  <a:pt x="9296" y="576237"/>
                </a:lnTo>
                <a:cubicBezTo>
                  <a:pt x="4191" y="576237"/>
                  <a:pt x="0" y="580377"/>
                  <a:pt x="0" y="585546"/>
                </a:cubicBezTo>
                <a:cubicBezTo>
                  <a:pt x="0" y="590715"/>
                  <a:pt x="4191" y="594842"/>
                  <a:pt x="9296" y="594842"/>
                </a:cubicBezTo>
                <a:lnTo>
                  <a:pt x="585533" y="594842"/>
                </a:lnTo>
                <a:cubicBezTo>
                  <a:pt x="590701" y="594842"/>
                  <a:pt x="594842" y="590715"/>
                  <a:pt x="594842" y="585546"/>
                </a:cubicBezTo>
                <a:lnTo>
                  <a:pt x="594842" y="9309"/>
                </a:lnTo>
                <a:cubicBezTo>
                  <a:pt x="594842" y="4203"/>
                  <a:pt x="590701" y="0"/>
                  <a:pt x="585533" y="0"/>
                </a:cubicBezTo>
              </a:path>
            </a:pathLst>
          </a:custGeom>
          <a:solidFill>
            <a:srgbClr val="4388C7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2" name="Freeform 8912"/>
          <p:cNvSpPr/>
          <p:nvPr/>
        </p:nvSpPr>
        <p:spPr>
          <a:xfrm rot="0" flipH="0" flipV="0">
            <a:off x="1762785" y="2520175"/>
            <a:ext cx="525296" cy="505256"/>
          </a:xfrm>
          <a:custGeom>
            <a:pathLst>
              <a:path w="525296" h="505256">
                <a:moveTo>
                  <a:pt x="10515" y="505256"/>
                </a:moveTo>
                <a:lnTo>
                  <a:pt x="13677" y="504736"/>
                </a:lnTo>
                <a:cubicBezTo>
                  <a:pt x="235076" y="425183"/>
                  <a:pt x="411517" y="257073"/>
                  <a:pt x="501928" y="40957"/>
                </a:cubicBezTo>
                <a:lnTo>
                  <a:pt x="505954" y="59728"/>
                </a:lnTo>
                <a:cubicBezTo>
                  <a:pt x="506919" y="64097"/>
                  <a:pt x="510767" y="67081"/>
                  <a:pt x="515073" y="67081"/>
                </a:cubicBezTo>
                <a:lnTo>
                  <a:pt x="517092" y="66852"/>
                </a:lnTo>
                <a:cubicBezTo>
                  <a:pt x="522083" y="65824"/>
                  <a:pt x="525296" y="60820"/>
                  <a:pt x="524204" y="55765"/>
                </a:cubicBezTo>
                <a:lnTo>
                  <a:pt x="513701" y="7290"/>
                </a:lnTo>
                <a:lnTo>
                  <a:pt x="513701" y="7175"/>
                </a:lnTo>
                <a:lnTo>
                  <a:pt x="513295" y="6324"/>
                </a:lnTo>
                <a:lnTo>
                  <a:pt x="512609" y="4584"/>
                </a:lnTo>
                <a:lnTo>
                  <a:pt x="512266" y="3848"/>
                </a:lnTo>
                <a:lnTo>
                  <a:pt x="511517" y="3111"/>
                </a:lnTo>
                <a:lnTo>
                  <a:pt x="510310" y="1955"/>
                </a:lnTo>
                <a:lnTo>
                  <a:pt x="508583" y="863"/>
                </a:lnTo>
                <a:lnTo>
                  <a:pt x="507846" y="406"/>
                </a:lnTo>
                <a:lnTo>
                  <a:pt x="507212" y="279"/>
                </a:lnTo>
                <a:lnTo>
                  <a:pt x="505192" y="0"/>
                </a:lnTo>
                <a:lnTo>
                  <a:pt x="503414" y="0"/>
                </a:lnTo>
                <a:lnTo>
                  <a:pt x="502665" y="51"/>
                </a:lnTo>
                <a:lnTo>
                  <a:pt x="502614" y="51"/>
                </a:lnTo>
                <a:lnTo>
                  <a:pt x="501801" y="406"/>
                </a:lnTo>
                <a:lnTo>
                  <a:pt x="500023" y="1143"/>
                </a:lnTo>
                <a:lnTo>
                  <a:pt x="499274" y="1435"/>
                </a:lnTo>
                <a:lnTo>
                  <a:pt x="499223" y="1498"/>
                </a:lnTo>
                <a:lnTo>
                  <a:pt x="458329" y="29629"/>
                </a:lnTo>
                <a:cubicBezTo>
                  <a:pt x="454087" y="32550"/>
                  <a:pt x="452995" y="38366"/>
                  <a:pt x="455916" y="42608"/>
                </a:cubicBezTo>
                <a:cubicBezTo>
                  <a:pt x="457694" y="45250"/>
                  <a:pt x="460628" y="46647"/>
                  <a:pt x="463612" y="46647"/>
                </a:cubicBezTo>
                <a:cubicBezTo>
                  <a:pt x="465454" y="46647"/>
                  <a:pt x="467295" y="46113"/>
                  <a:pt x="468896" y="44970"/>
                </a:cubicBezTo>
                <a:lnTo>
                  <a:pt x="484466" y="34290"/>
                </a:lnTo>
                <a:cubicBezTo>
                  <a:pt x="396010" y="245364"/>
                  <a:pt x="223659" y="409511"/>
                  <a:pt x="7353" y="487159"/>
                </a:cubicBezTo>
                <a:cubicBezTo>
                  <a:pt x="2527" y="488874"/>
                  <a:pt x="0" y="494220"/>
                  <a:pt x="1778" y="499097"/>
                </a:cubicBezTo>
                <a:cubicBezTo>
                  <a:pt x="3111" y="502894"/>
                  <a:pt x="6718" y="505256"/>
                  <a:pt x="10515" y="505256"/>
                </a:cubicBezTo>
              </a:path>
            </a:pathLst>
          </a:custGeom>
          <a:solidFill>
            <a:srgbClr val="4388C7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8913" name="Picture 8913"/>
          <p:cNvPicPr>
            <a:picLocks noChangeAspect="0" noChangeArrowheads="1"/>
          </p:cNvPicPr>
          <p:nvPr/>
        </p:nvPicPr>
        <p:blipFill>
          <a:blip r:embed="rId89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3792" y="1012926"/>
            <a:ext cx="1624736" cy="3412388"/>
          </a:xfrm>
          <a:prstGeom prst="rect">
            <a:avLst/>
          </a:prstGeom>
          <a:noFill/>
          <a:extLst/>
        </p:spPr>
      </p:pic>
      <p:pic>
        <p:nvPicPr>
          <p:cNvPr id="8914" name="Picture 8914"/>
          <p:cNvPicPr>
            <a:picLocks noChangeAspect="0" noChangeArrowheads="1"/>
          </p:cNvPicPr>
          <p:nvPr/>
        </p:nvPicPr>
        <p:blipFill>
          <a:blip r:embed="rId89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11883" y="1409306"/>
            <a:ext cx="576816" cy="675297"/>
          </a:xfrm>
          <a:prstGeom prst="rect">
            <a:avLst/>
          </a:prstGeom>
          <a:noFill/>
          <a:extLst/>
        </p:spPr>
      </p:pic>
      <p:sp>
        <p:nvSpPr>
          <p:cNvPr id="8915" name="Rectangle 8915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8916" name="Freeform 8916"/>
          <p:cNvSpPr/>
          <p:nvPr/>
        </p:nvSpPr>
        <p:spPr>
          <a:xfrm rot="0" flipH="0" flipV="0">
            <a:off x="461773" y="4841189"/>
            <a:ext cx="57150" cy="80010"/>
          </a:xfrm>
          <a:custGeom>
            <a:pathLst>
              <a:path w="6350000" h="8890000">
                <a:moveTo>
                  <a:pt x="4102100" y="8890000"/>
                </a:moveTo>
                <a:lnTo>
                  <a:pt x="5118100" y="8890000"/>
                </a:lnTo>
                <a:lnTo>
                  <a:pt x="5118100" y="6667500"/>
                </a:lnTo>
                <a:lnTo>
                  <a:pt x="6350000" y="6667500"/>
                </a:lnTo>
                <a:lnTo>
                  <a:pt x="6350000" y="5651500"/>
                </a:lnTo>
                <a:lnTo>
                  <a:pt x="5118100" y="5651500"/>
                </a:lnTo>
                <a:lnTo>
                  <a:pt x="5118100" y="3175000"/>
                </a:lnTo>
                <a:lnTo>
                  <a:pt x="4102100" y="3175000"/>
                </a:lnTo>
                <a:lnTo>
                  <a:pt x="4102100" y="5651500"/>
                </a:lnTo>
                <a:lnTo>
                  <a:pt x="1333500" y="5651500"/>
                </a:lnTo>
                <a:lnTo>
                  <a:pt x="4851400" y="0"/>
                </a:lnTo>
                <a:lnTo>
                  <a:pt x="3683000" y="0"/>
                </a:lnTo>
                <a:lnTo>
                  <a:pt x="0" y="5943600"/>
                </a:lnTo>
                <a:lnTo>
                  <a:pt x="0" y="6667500"/>
                </a:lnTo>
                <a:lnTo>
                  <a:pt x="4102100" y="6667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7" name="Freeform 8917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8" name="Freeform 8918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9" name="Freeform 8919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0" name="Freeform 8920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1" name="Freeform 8921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2" name="Freeform 8922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3" name="Freeform 8923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4" name="Freeform 8924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5" name="Freeform 8925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6" name="Freeform 8926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7" name="Freeform 8927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8" name="Freeform 8928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9" name="Freeform 8929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0" name="Freeform 8930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1" name="Freeform 8931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2" name="Freeform 8932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3" name="Freeform 8933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4" name="Freeform 8934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5" name="Freeform 8935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6" name="Freeform 8936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7" name="Freeform 8937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8" name="Freeform 8938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9" name="Freeform 8939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0" name="Freeform 8940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1" name="Freeform 8941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2" name="Freeform 8942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3" name="Freeform 8943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4" name="Freeform 8944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5" name="Freeform 8945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6" name="Freeform 8946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7" name="Freeform 8947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8" name="Freeform 8948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9" name="Freeform 8949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0" name="Freeform 8950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1" name="Freeform 8951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2" name="Freeform 8952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3" name="Freeform 8953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4" name="Freeform 8954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5" name="Freeform 8955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6" name="Freeform 8956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7" name="Freeform 8957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8" name="Freeform 8958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9" name="Freeform 8959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0" name="Rectangle 8960"/>
          <p:cNvSpPr/>
          <p:nvPr/>
        </p:nvSpPr>
        <p:spPr>
          <a:xfrm rot="0" flipH="0" flipV="0">
            <a:off x="2519997" y="1677086"/>
            <a:ext cx="5884181" cy="284469"/>
          </a:xfrm>
          <a:prstGeom prst="rect">
            <a:avLst/>
          </a:prstGeom>
        </p:spPr>
      </p:sp>
      <p:sp>
        <p:nvSpPr>
          <p:cNvPr id="8961" name="Freeform 8961"/>
          <p:cNvSpPr/>
          <p:nvPr/>
        </p:nvSpPr>
        <p:spPr>
          <a:xfrm rot="0" flipH="0" flipV="0">
            <a:off x="2524531" y="1524660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2" name="Freeform 8962"/>
          <p:cNvSpPr/>
          <p:nvPr/>
        </p:nvSpPr>
        <p:spPr>
          <a:xfrm rot="0" flipH="0" flipV="0">
            <a:off x="2687514" y="157993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3" name="Freeform 8963"/>
          <p:cNvSpPr/>
          <p:nvPr/>
        </p:nvSpPr>
        <p:spPr>
          <a:xfrm rot="0" flipH="0" flipV="0">
            <a:off x="2780351" y="157798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4" name="Freeform 8964"/>
          <p:cNvSpPr/>
          <p:nvPr/>
        </p:nvSpPr>
        <p:spPr>
          <a:xfrm rot="0" flipH="0" flipV="0">
            <a:off x="2880960" y="157798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5" name="Freeform 8965"/>
          <p:cNvSpPr/>
          <p:nvPr/>
        </p:nvSpPr>
        <p:spPr>
          <a:xfrm rot="0" flipH="0" flipV="0">
            <a:off x="2986967" y="1579931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6" name="Freeform 8966"/>
          <p:cNvSpPr/>
          <p:nvPr/>
        </p:nvSpPr>
        <p:spPr>
          <a:xfrm rot="0" flipH="0" flipV="0">
            <a:off x="3103532" y="157798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7" name="Freeform 8967"/>
          <p:cNvSpPr/>
          <p:nvPr/>
        </p:nvSpPr>
        <p:spPr>
          <a:xfrm rot="0" flipH="0" flipV="0">
            <a:off x="3223550" y="157798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8" name="Freeform 8968"/>
          <p:cNvSpPr/>
          <p:nvPr/>
        </p:nvSpPr>
        <p:spPr>
          <a:xfrm rot="0" flipH="0" flipV="0">
            <a:off x="3335581" y="157798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9" name="Freeform 8969"/>
          <p:cNvSpPr/>
          <p:nvPr/>
        </p:nvSpPr>
        <p:spPr>
          <a:xfrm rot="0" flipH="0" flipV="0">
            <a:off x="3427965" y="157993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0" name="Freeform 8970"/>
          <p:cNvSpPr/>
          <p:nvPr/>
        </p:nvSpPr>
        <p:spPr>
          <a:xfrm rot="0" flipH="0" flipV="0">
            <a:off x="3525983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1" name="Freeform 8971"/>
          <p:cNvSpPr/>
          <p:nvPr/>
        </p:nvSpPr>
        <p:spPr>
          <a:xfrm rot="0" flipH="0" flipV="0">
            <a:off x="3655285" y="157798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2" name="Freeform 8972"/>
          <p:cNvSpPr/>
          <p:nvPr/>
        </p:nvSpPr>
        <p:spPr>
          <a:xfrm rot="0" flipH="0" flipV="0">
            <a:off x="3816541" y="1577988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3" name="Freeform 8973"/>
          <p:cNvSpPr/>
          <p:nvPr/>
        </p:nvSpPr>
        <p:spPr>
          <a:xfrm rot="0" flipH="0" flipV="0">
            <a:off x="3931594" y="157993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4" name="Freeform 8974"/>
          <p:cNvSpPr/>
          <p:nvPr/>
        </p:nvSpPr>
        <p:spPr>
          <a:xfrm rot="0" flipH="0" flipV="0">
            <a:off x="4024431" y="157798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5" name="Freeform 8975"/>
          <p:cNvSpPr/>
          <p:nvPr/>
        </p:nvSpPr>
        <p:spPr>
          <a:xfrm rot="0" flipH="0" flipV="0">
            <a:off x="4137110" y="157993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6" name="Freeform 8976"/>
          <p:cNvSpPr/>
          <p:nvPr/>
        </p:nvSpPr>
        <p:spPr>
          <a:xfrm rot="0" flipH="0" flipV="0">
            <a:off x="4248708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7" name="Freeform 8977"/>
          <p:cNvSpPr/>
          <p:nvPr/>
        </p:nvSpPr>
        <p:spPr>
          <a:xfrm rot="0" flipH="0" flipV="0">
            <a:off x="4378011" y="157798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8" name="Freeform 8978"/>
          <p:cNvSpPr/>
          <p:nvPr/>
        </p:nvSpPr>
        <p:spPr>
          <a:xfrm rot="0" flipH="0" flipV="0">
            <a:off x="4479484" y="157993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9" name="Freeform 8979"/>
          <p:cNvSpPr/>
          <p:nvPr/>
        </p:nvSpPr>
        <p:spPr>
          <a:xfrm rot="0" flipH="0" flipV="0">
            <a:off x="4587844" y="157993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0" name="Freeform 8980"/>
          <p:cNvSpPr/>
          <p:nvPr/>
        </p:nvSpPr>
        <p:spPr>
          <a:xfrm rot="0" flipH="0" flipV="0">
            <a:off x="4700523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1" name="Freeform 8981"/>
          <p:cNvSpPr/>
          <p:nvPr/>
        </p:nvSpPr>
        <p:spPr>
          <a:xfrm rot="0" flipH="0" flipV="0">
            <a:off x="4829825" y="1579931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2" name="Freeform 8982"/>
          <p:cNvSpPr/>
          <p:nvPr/>
        </p:nvSpPr>
        <p:spPr>
          <a:xfrm rot="0" flipH="0" flipV="0">
            <a:off x="4895674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3" name="Freeform 8983"/>
          <p:cNvSpPr/>
          <p:nvPr/>
        </p:nvSpPr>
        <p:spPr>
          <a:xfrm rot="0" flipH="0" flipV="0">
            <a:off x="5075713" y="157798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4" name="Freeform 8984"/>
          <p:cNvSpPr/>
          <p:nvPr/>
        </p:nvSpPr>
        <p:spPr>
          <a:xfrm rot="0" flipH="0" flipV="0">
            <a:off x="5188391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5" name="Freeform 8985"/>
          <p:cNvSpPr/>
          <p:nvPr/>
        </p:nvSpPr>
        <p:spPr>
          <a:xfrm rot="0" flipH="0" flipV="0">
            <a:off x="5310785" y="157798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6" name="Freeform 8986"/>
          <p:cNvSpPr/>
          <p:nvPr/>
        </p:nvSpPr>
        <p:spPr>
          <a:xfrm rot="0" flipH="0" flipV="0">
            <a:off x="5409214" y="157993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7" name="Freeform 8987"/>
          <p:cNvSpPr/>
          <p:nvPr/>
        </p:nvSpPr>
        <p:spPr>
          <a:xfrm rot="0" flipH="0" flipV="0">
            <a:off x="5510018" y="157798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8" name="Freeform 8988"/>
          <p:cNvSpPr/>
          <p:nvPr/>
        </p:nvSpPr>
        <p:spPr>
          <a:xfrm rot="0" flipH="0" flipV="0">
            <a:off x="5667387" y="157993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9" name="Freeform 8989"/>
          <p:cNvSpPr/>
          <p:nvPr/>
        </p:nvSpPr>
        <p:spPr>
          <a:xfrm rot="0" flipH="0" flipV="0">
            <a:off x="5778986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0" name="Freeform 8990"/>
          <p:cNvSpPr/>
          <p:nvPr/>
        </p:nvSpPr>
        <p:spPr>
          <a:xfrm rot="0" flipH="0" flipV="0">
            <a:off x="5900084" y="1577988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1" name="Freeform 8991"/>
          <p:cNvSpPr/>
          <p:nvPr/>
        </p:nvSpPr>
        <p:spPr>
          <a:xfrm rot="0" flipH="0" flipV="0">
            <a:off x="6007149" y="157971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2" name="Freeform 8992"/>
          <p:cNvSpPr/>
          <p:nvPr/>
        </p:nvSpPr>
        <p:spPr>
          <a:xfrm rot="0" flipH="0" flipV="0">
            <a:off x="6104066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3" name="Freeform 8993"/>
          <p:cNvSpPr/>
          <p:nvPr/>
        </p:nvSpPr>
        <p:spPr>
          <a:xfrm rot="0" flipH="0" flipV="0">
            <a:off x="6219357" y="1579931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4" name="Freeform 8994"/>
          <p:cNvSpPr/>
          <p:nvPr/>
        </p:nvSpPr>
        <p:spPr>
          <a:xfrm rot="0" flipH="0" flipV="0">
            <a:off x="6334627" y="1579931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5" name="Freeform 8995"/>
          <p:cNvSpPr/>
          <p:nvPr/>
        </p:nvSpPr>
        <p:spPr>
          <a:xfrm rot="0" flipH="0" flipV="0">
            <a:off x="6438885" y="157798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6" name="Freeform 8996"/>
          <p:cNvSpPr/>
          <p:nvPr/>
        </p:nvSpPr>
        <p:spPr>
          <a:xfrm rot="0" flipH="0" flipV="0">
            <a:off x="6541868" y="157993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7" name="Freeform 8997"/>
          <p:cNvSpPr/>
          <p:nvPr/>
        </p:nvSpPr>
        <p:spPr>
          <a:xfrm rot="0" flipH="0" flipV="0">
            <a:off x="6700965" y="157993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8" name="Freeform 8998"/>
          <p:cNvSpPr/>
          <p:nvPr/>
        </p:nvSpPr>
        <p:spPr>
          <a:xfrm rot="0" flipH="0" flipV="0">
            <a:off x="6812564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9" name="Freeform 8999"/>
          <p:cNvSpPr/>
          <p:nvPr/>
        </p:nvSpPr>
        <p:spPr>
          <a:xfrm rot="0" flipH="0" flipV="0">
            <a:off x="6922673" y="1579931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0" name="Freeform 9000"/>
          <p:cNvSpPr/>
          <p:nvPr/>
        </p:nvSpPr>
        <p:spPr>
          <a:xfrm rot="0" flipH="0" flipV="0">
            <a:off x="7050896" y="1579931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1" name="Freeform 9001"/>
          <p:cNvSpPr/>
          <p:nvPr/>
        </p:nvSpPr>
        <p:spPr>
          <a:xfrm rot="0" flipH="0" flipV="0">
            <a:off x="7116746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2" name="Freeform 9002"/>
          <p:cNvSpPr/>
          <p:nvPr/>
        </p:nvSpPr>
        <p:spPr>
          <a:xfrm rot="0" flipH="0" flipV="0">
            <a:off x="7227934" y="157993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3" name="Freeform 9003"/>
          <p:cNvSpPr/>
          <p:nvPr/>
        </p:nvSpPr>
        <p:spPr>
          <a:xfrm rot="0" flipH="0" flipV="0">
            <a:off x="7325953" y="157798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4" name="Freeform 9004"/>
          <p:cNvSpPr/>
          <p:nvPr/>
        </p:nvSpPr>
        <p:spPr>
          <a:xfrm rot="0" flipH="0" flipV="0">
            <a:off x="7455255" y="157971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5" name="Freeform 9005"/>
          <p:cNvSpPr/>
          <p:nvPr/>
        </p:nvSpPr>
        <p:spPr>
          <a:xfrm rot="0" flipH="0" flipV="0">
            <a:off x="7559081" y="157993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6" name="Freeform 9006"/>
          <p:cNvSpPr/>
          <p:nvPr/>
        </p:nvSpPr>
        <p:spPr>
          <a:xfrm rot="0" flipH="0" flipV="0">
            <a:off x="7666146" y="157993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7" name="Freeform 9007"/>
          <p:cNvSpPr/>
          <p:nvPr/>
        </p:nvSpPr>
        <p:spPr>
          <a:xfrm rot="0" flipH="0" flipV="0">
            <a:off x="7774506" y="1579931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8" name="Freeform 9008"/>
          <p:cNvSpPr/>
          <p:nvPr/>
        </p:nvSpPr>
        <p:spPr>
          <a:xfrm rot="0" flipH="0" flipV="0">
            <a:off x="7919569" y="157993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9" name="Freeform 9009"/>
          <p:cNvSpPr/>
          <p:nvPr/>
        </p:nvSpPr>
        <p:spPr>
          <a:xfrm rot="0" flipH="0" flipV="0">
            <a:off x="8028361" y="1579931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0" name="Freeform 9010"/>
          <p:cNvSpPr/>
          <p:nvPr/>
        </p:nvSpPr>
        <p:spPr>
          <a:xfrm rot="0" flipH="0" flipV="0">
            <a:off x="8144279" y="157798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1" name="Freeform 9011"/>
          <p:cNvSpPr/>
          <p:nvPr/>
        </p:nvSpPr>
        <p:spPr>
          <a:xfrm rot="0" flipH="0" flipV="0">
            <a:off x="8250911" y="157993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2" name="Freeform 9012"/>
          <p:cNvSpPr/>
          <p:nvPr/>
        </p:nvSpPr>
        <p:spPr>
          <a:xfrm rot="0" flipH="0" flipV="0">
            <a:off x="2537053" y="182100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3" name="Freeform 9013"/>
          <p:cNvSpPr/>
          <p:nvPr/>
        </p:nvSpPr>
        <p:spPr>
          <a:xfrm rot="0" flipH="0" flipV="0">
            <a:off x="2640879" y="182122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4" name="Freeform 9014"/>
          <p:cNvSpPr/>
          <p:nvPr/>
        </p:nvSpPr>
        <p:spPr>
          <a:xfrm rot="0" flipH="0" flipV="0">
            <a:off x="2764569" y="1821220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5" name="Freeform 9015"/>
          <p:cNvSpPr/>
          <p:nvPr/>
        </p:nvSpPr>
        <p:spPr>
          <a:xfrm rot="0" flipH="0" flipV="0">
            <a:off x="2870144" y="18192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6" name="Freeform 9016"/>
          <p:cNvSpPr/>
          <p:nvPr/>
        </p:nvSpPr>
        <p:spPr>
          <a:xfrm rot="0" flipH="0" flipV="0">
            <a:off x="2980253" y="182122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7" name="Freeform 9017"/>
          <p:cNvSpPr/>
          <p:nvPr/>
        </p:nvSpPr>
        <p:spPr>
          <a:xfrm rot="0" flipH="0" flipV="0">
            <a:off x="3100919" y="18192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8" name="Freeform 9018"/>
          <p:cNvSpPr/>
          <p:nvPr/>
        </p:nvSpPr>
        <p:spPr>
          <a:xfrm rot="0" flipH="0" flipV="0">
            <a:off x="3258289" y="182122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9" name="Freeform 9019"/>
          <p:cNvSpPr/>
          <p:nvPr/>
        </p:nvSpPr>
        <p:spPr>
          <a:xfrm rot="0" flipH="0" flipV="0">
            <a:off x="3370319" y="18192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0" name="Freeform 9020"/>
          <p:cNvSpPr/>
          <p:nvPr/>
        </p:nvSpPr>
        <p:spPr>
          <a:xfrm rot="0" flipH="0" flipV="0">
            <a:off x="3518621" y="1819277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1" name="Freeform 9021"/>
          <p:cNvSpPr/>
          <p:nvPr/>
        </p:nvSpPr>
        <p:spPr>
          <a:xfrm rot="0" flipH="0" flipV="0">
            <a:off x="3633674" y="182122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2" name="Freeform 9022"/>
          <p:cNvSpPr/>
          <p:nvPr/>
        </p:nvSpPr>
        <p:spPr>
          <a:xfrm rot="0" flipH="0" flipV="0">
            <a:off x="3726511" y="181927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3" name="Freeform 9023"/>
          <p:cNvSpPr/>
          <p:nvPr/>
        </p:nvSpPr>
        <p:spPr>
          <a:xfrm rot="0" flipH="0" flipV="0">
            <a:off x="3839189" y="182122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4" name="Freeform 9024"/>
          <p:cNvSpPr/>
          <p:nvPr/>
        </p:nvSpPr>
        <p:spPr>
          <a:xfrm rot="0" flipH="0" flipV="0">
            <a:off x="3950788" y="18192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5" name="Freeform 9025"/>
          <p:cNvSpPr/>
          <p:nvPr/>
        </p:nvSpPr>
        <p:spPr>
          <a:xfrm rot="0" flipH="0" flipV="0">
            <a:off x="4080091" y="181927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6" name="Freeform 9026"/>
          <p:cNvSpPr/>
          <p:nvPr/>
        </p:nvSpPr>
        <p:spPr>
          <a:xfrm rot="0" flipH="0" flipV="0">
            <a:off x="4181564" y="182122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7" name="Freeform 9027"/>
          <p:cNvSpPr/>
          <p:nvPr/>
        </p:nvSpPr>
        <p:spPr>
          <a:xfrm rot="0" flipH="0" flipV="0">
            <a:off x="4289923" y="182122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8" name="Freeform 9028"/>
          <p:cNvSpPr/>
          <p:nvPr/>
        </p:nvSpPr>
        <p:spPr>
          <a:xfrm rot="0" flipH="0" flipV="0">
            <a:off x="4409511" y="182122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9" name="Freeform 9029"/>
          <p:cNvSpPr/>
          <p:nvPr/>
        </p:nvSpPr>
        <p:spPr>
          <a:xfrm rot="0" flipH="0" flipV="0">
            <a:off x="4543563" y="1770700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0" name="Freeform 9030"/>
          <p:cNvSpPr/>
          <p:nvPr/>
        </p:nvSpPr>
        <p:spPr>
          <a:xfrm rot="0" flipH="0" flipV="0">
            <a:off x="4715614" y="181927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1" name="Freeform 9031"/>
          <p:cNvSpPr/>
          <p:nvPr/>
        </p:nvSpPr>
        <p:spPr>
          <a:xfrm rot="0" flipH="0" flipV="0">
            <a:off x="4835201" y="182122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2" name="Freeform 9032"/>
          <p:cNvSpPr/>
          <p:nvPr/>
        </p:nvSpPr>
        <p:spPr>
          <a:xfrm rot="0" flipH="0" flipV="0">
            <a:off x="4969253" y="182122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3" name="Freeform 9033"/>
          <p:cNvSpPr/>
          <p:nvPr/>
        </p:nvSpPr>
        <p:spPr>
          <a:xfrm rot="0" flipH="0" flipV="0">
            <a:off x="5081931" y="18192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4" name="Freeform 9034"/>
          <p:cNvSpPr/>
          <p:nvPr/>
        </p:nvSpPr>
        <p:spPr>
          <a:xfrm rot="0" flipH="0" flipV="0">
            <a:off x="5211234" y="182122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5" name="Freeform 9035"/>
          <p:cNvSpPr/>
          <p:nvPr/>
        </p:nvSpPr>
        <p:spPr>
          <a:xfrm rot="0" flipH="0" flipV="0">
            <a:off x="5358024" y="1776745"/>
            <a:ext cx="50952" cy="186105"/>
          </a:xfrm>
          <a:custGeom>
            <a:pathLst>
              <a:path w="2997200" h="10947400">
                <a:moveTo>
                  <a:pt x="2997200" y="10579100"/>
                </a:moveTo>
                <a:cubicBezTo>
                  <a:pt x="1409700" y="9194800"/>
                  <a:pt x="660400" y="7340600"/>
                  <a:pt x="660400" y="5473700"/>
                </a:cubicBezTo>
                <a:cubicBezTo>
                  <a:pt x="660400" y="3606800"/>
                  <a:pt x="1282700" y="1968500"/>
                  <a:pt x="2997200" y="3683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6" name="Freeform 9036"/>
          <p:cNvSpPr/>
          <p:nvPr/>
        </p:nvSpPr>
        <p:spPr>
          <a:xfrm rot="0" flipH="0" flipV="0">
            <a:off x="5411114" y="182122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7" name="Freeform 9037"/>
          <p:cNvSpPr/>
          <p:nvPr/>
        </p:nvSpPr>
        <p:spPr>
          <a:xfrm rot="0" flipH="0" flipV="0">
            <a:off x="5532428" y="18192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8" name="Freeform 9038"/>
          <p:cNvSpPr/>
          <p:nvPr/>
        </p:nvSpPr>
        <p:spPr>
          <a:xfrm rot="0" flipH="0" flipV="0">
            <a:off x="5698217" y="182122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9" name="Freeform 9039"/>
          <p:cNvSpPr/>
          <p:nvPr/>
        </p:nvSpPr>
        <p:spPr>
          <a:xfrm rot="0" flipH="0" flipV="0">
            <a:off x="5806578" y="181927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0" name="Freeform 9040"/>
          <p:cNvSpPr/>
          <p:nvPr/>
        </p:nvSpPr>
        <p:spPr>
          <a:xfrm rot="0" flipH="0" flipV="0">
            <a:off x="5919256" y="181927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1" name="Freeform 9041"/>
          <p:cNvSpPr/>
          <p:nvPr/>
        </p:nvSpPr>
        <p:spPr>
          <a:xfrm rot="0" flipH="0" flipV="0">
            <a:off x="6024615" y="1821220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2" name="Freeform 9042"/>
          <p:cNvSpPr/>
          <p:nvPr/>
        </p:nvSpPr>
        <p:spPr>
          <a:xfrm rot="0" flipH="0" flipV="0">
            <a:off x="6177667" y="182122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3" name="Freeform 9043"/>
          <p:cNvSpPr/>
          <p:nvPr/>
        </p:nvSpPr>
        <p:spPr>
          <a:xfrm rot="0" flipH="0" flipV="0">
            <a:off x="6296174" y="1821220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4" name="Freeform 9044"/>
          <p:cNvSpPr/>
          <p:nvPr/>
        </p:nvSpPr>
        <p:spPr>
          <a:xfrm rot="0" flipH="0" flipV="0">
            <a:off x="6411444" y="182122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5" name="Freeform 9045"/>
          <p:cNvSpPr/>
          <p:nvPr/>
        </p:nvSpPr>
        <p:spPr>
          <a:xfrm rot="0" flipH="0" flipV="0">
            <a:off x="6573347" y="182122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6" name="Freeform 9046"/>
          <p:cNvSpPr/>
          <p:nvPr/>
        </p:nvSpPr>
        <p:spPr>
          <a:xfrm rot="0" flipH="0" flipV="0">
            <a:off x="6670265" y="18192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7" name="Freeform 9047"/>
          <p:cNvSpPr/>
          <p:nvPr/>
        </p:nvSpPr>
        <p:spPr>
          <a:xfrm rot="0" flipH="0" flipV="0">
            <a:off x="6764375" y="1821220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8" name="Freeform 9048"/>
          <p:cNvSpPr/>
          <p:nvPr/>
        </p:nvSpPr>
        <p:spPr>
          <a:xfrm rot="0" flipH="0" flipV="0">
            <a:off x="6903393" y="182122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9" name="Freeform 9049"/>
          <p:cNvSpPr/>
          <p:nvPr/>
        </p:nvSpPr>
        <p:spPr>
          <a:xfrm rot="0" flipH="0" flipV="0">
            <a:off x="7024708" y="18192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0" name="Freeform 9050"/>
          <p:cNvSpPr/>
          <p:nvPr/>
        </p:nvSpPr>
        <p:spPr>
          <a:xfrm rot="0" flipH="0" flipV="0">
            <a:off x="7154010" y="1770700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1" name="Freeform 9051"/>
          <p:cNvSpPr/>
          <p:nvPr/>
        </p:nvSpPr>
        <p:spPr>
          <a:xfrm rot="0" flipH="0" flipV="0">
            <a:off x="7326061" y="1821220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2" name="Freeform 9052"/>
          <p:cNvSpPr/>
          <p:nvPr/>
        </p:nvSpPr>
        <p:spPr>
          <a:xfrm rot="0" flipH="0" flipV="0">
            <a:off x="7418898" y="181927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3" name="Freeform 9053"/>
          <p:cNvSpPr/>
          <p:nvPr/>
        </p:nvSpPr>
        <p:spPr>
          <a:xfrm rot="0" flipH="0" flipV="0">
            <a:off x="7548201" y="182122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4" name="Freeform 9054"/>
          <p:cNvSpPr/>
          <p:nvPr/>
        </p:nvSpPr>
        <p:spPr>
          <a:xfrm rot="0" flipH="0" flipV="0">
            <a:off x="7682468" y="182122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5" name="Freeform 9055"/>
          <p:cNvSpPr/>
          <p:nvPr/>
        </p:nvSpPr>
        <p:spPr>
          <a:xfrm rot="0" flipH="0" flipV="0">
            <a:off x="7793419" y="1819277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6" name="Freeform 9056"/>
          <p:cNvSpPr/>
          <p:nvPr/>
        </p:nvSpPr>
        <p:spPr>
          <a:xfrm rot="0" flipH="0" flipV="0">
            <a:off x="7900053" y="182122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7" name="Freeform 9057"/>
          <p:cNvSpPr/>
          <p:nvPr/>
        </p:nvSpPr>
        <p:spPr>
          <a:xfrm rot="0" flipH="0" flipV="0">
            <a:off x="8019639" y="182122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8" name="Freeform 9058"/>
          <p:cNvSpPr/>
          <p:nvPr/>
        </p:nvSpPr>
        <p:spPr>
          <a:xfrm rot="0" flipH="0" flipV="0">
            <a:off x="8140954" y="182122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9" name="Freeform 9059"/>
          <p:cNvSpPr/>
          <p:nvPr/>
        </p:nvSpPr>
        <p:spPr>
          <a:xfrm rot="0" flipH="0" flipV="0">
            <a:off x="8245212" y="1776745"/>
            <a:ext cx="50952" cy="186105"/>
          </a:xfrm>
          <a:custGeom>
            <a:pathLst>
              <a:path w="2997200" h="10947400">
                <a:moveTo>
                  <a:pt x="431800" y="10947400"/>
                </a:moveTo>
                <a:cubicBezTo>
                  <a:pt x="2362200" y="9283700"/>
                  <a:pt x="2997200" y="7340600"/>
                  <a:pt x="2997200" y="5473700"/>
                </a:cubicBezTo>
                <a:cubicBezTo>
                  <a:pt x="2997200" y="3606800"/>
                  <a:pt x="2362200" y="1752600"/>
                  <a:pt x="419100" y="0"/>
                </a:cubicBezTo>
                <a:lnTo>
                  <a:pt x="0" y="368300"/>
                </a:lnTo>
                <a:cubicBezTo>
                  <a:pt x="1714500" y="1968500"/>
                  <a:pt x="2336800" y="3606800"/>
                  <a:pt x="2336800" y="5473700"/>
                </a:cubicBezTo>
                <a:cubicBezTo>
                  <a:pt x="2336800" y="7340600"/>
                  <a:pt x="1587500" y="9194800"/>
                  <a:pt x="0" y="10579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0" name="Rectangle 9060"/>
          <p:cNvSpPr/>
          <p:nvPr/>
        </p:nvSpPr>
        <p:spPr>
          <a:xfrm rot="0" flipH="0" flipV="0">
            <a:off x="2519997" y="2642266"/>
            <a:ext cx="5597337" cy="525759"/>
          </a:xfrm>
          <a:prstGeom prst="rect">
            <a:avLst/>
          </a:prstGeom>
        </p:spPr>
      </p:sp>
      <p:sp>
        <p:nvSpPr>
          <p:cNvPr id="9061" name="Freeform 9061"/>
          <p:cNvSpPr/>
          <p:nvPr/>
        </p:nvSpPr>
        <p:spPr>
          <a:xfrm rot="0" flipH="0" flipV="0">
            <a:off x="2543962" y="2490921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2" name="Freeform 9062"/>
          <p:cNvSpPr/>
          <p:nvPr/>
        </p:nvSpPr>
        <p:spPr>
          <a:xfrm rot="0" flipH="0" flipV="0">
            <a:off x="2670263" y="2491136"/>
            <a:ext cx="85712" cy="151130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3" name="Freeform 9063"/>
          <p:cNvSpPr/>
          <p:nvPr/>
        </p:nvSpPr>
        <p:spPr>
          <a:xfrm rot="0" flipH="0" flipV="0">
            <a:off x="2774975" y="2489841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4" name="Freeform 9064"/>
          <p:cNvSpPr/>
          <p:nvPr/>
        </p:nvSpPr>
        <p:spPr>
          <a:xfrm rot="0" flipH="0" flipV="0">
            <a:off x="2923082" y="2491136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5" name="Freeform 9065"/>
          <p:cNvSpPr/>
          <p:nvPr/>
        </p:nvSpPr>
        <p:spPr>
          <a:xfrm rot="0" flipH="0" flipV="0">
            <a:off x="3097530" y="2491136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6" name="Freeform 9066"/>
          <p:cNvSpPr/>
          <p:nvPr/>
        </p:nvSpPr>
        <p:spPr>
          <a:xfrm rot="0" flipH="0" flipV="0">
            <a:off x="3255137" y="2489193"/>
            <a:ext cx="98234" cy="155016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7" name="Freeform 9067"/>
          <p:cNvSpPr/>
          <p:nvPr/>
        </p:nvSpPr>
        <p:spPr>
          <a:xfrm rot="0" flipH="0" flipV="0">
            <a:off x="3373882" y="2489841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8" name="Freeform 9068"/>
          <p:cNvSpPr/>
          <p:nvPr/>
        </p:nvSpPr>
        <p:spPr>
          <a:xfrm rot="0" flipH="0" flipV="0">
            <a:off x="3543795" y="2491136"/>
            <a:ext cx="136880" cy="180060"/>
          </a:xfrm>
          <a:custGeom>
            <a:pathLst>
              <a:path w="8051800" h="10591800">
                <a:moveTo>
                  <a:pt x="0" y="8890000"/>
                </a:moveTo>
                <a:lnTo>
                  <a:pt x="7391400" y="8890000"/>
                </a:lnTo>
                <a:lnTo>
                  <a:pt x="7391400" y="10591800"/>
                </a:lnTo>
                <a:lnTo>
                  <a:pt x="8051800" y="10591800"/>
                </a:lnTo>
                <a:lnTo>
                  <a:pt x="8051800" y="8229600"/>
                </a:lnTo>
                <a:lnTo>
                  <a:pt x="6845300" y="8229600"/>
                </a:lnTo>
                <a:lnTo>
                  <a:pt x="6845300" y="0"/>
                </a:lnTo>
                <a:lnTo>
                  <a:pt x="6146800" y="0"/>
                </a:lnTo>
                <a:lnTo>
                  <a:pt x="6146800" y="8229600"/>
                </a:lnTo>
                <a:lnTo>
                  <a:pt x="698500" y="82296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9" name="Freeform 9069"/>
          <p:cNvSpPr/>
          <p:nvPr/>
        </p:nvSpPr>
        <p:spPr>
          <a:xfrm rot="0" flipH="0" flipV="0">
            <a:off x="3711981" y="2491136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0" name="Freeform 9070"/>
          <p:cNvSpPr/>
          <p:nvPr/>
        </p:nvSpPr>
        <p:spPr>
          <a:xfrm rot="0" flipH="0" flipV="0">
            <a:off x="3866781" y="2490921"/>
            <a:ext cx="102120" cy="151345"/>
          </a:xfrm>
          <a:custGeom>
            <a:pathLst>
              <a:path w="6007100" h="8902700">
                <a:moveTo>
                  <a:pt x="5308600" y="8902700"/>
                </a:moveTo>
                <a:lnTo>
                  <a:pt x="6007100" y="8902700"/>
                </a:lnTo>
                <a:lnTo>
                  <a:pt x="6007100" y="0"/>
                </a:lnTo>
                <a:cubicBezTo>
                  <a:pt x="5486400" y="0"/>
                  <a:pt x="4648200" y="0"/>
                  <a:pt x="4038600" y="0"/>
                </a:cubicBezTo>
                <a:cubicBezTo>
                  <a:pt x="1778000" y="0"/>
                  <a:pt x="711200" y="1263849"/>
                  <a:pt x="711200" y="2831307"/>
                </a:cubicBezTo>
                <a:cubicBezTo>
                  <a:pt x="711200" y="4107855"/>
                  <a:pt x="1651000" y="4992688"/>
                  <a:pt x="2641600" y="5321300"/>
                </a:cubicBezTo>
                <a:lnTo>
                  <a:pt x="0" y="8902700"/>
                </a:lnTo>
                <a:lnTo>
                  <a:pt x="800100" y="8902700"/>
                </a:lnTo>
                <a:lnTo>
                  <a:pt x="3327400" y="5422900"/>
                </a:lnTo>
                <a:lnTo>
                  <a:pt x="5308600" y="5422900"/>
                </a:lnTo>
                <a:close/>
                <a:moveTo>
                  <a:pt x="3238500" y="4762500"/>
                </a:moveTo>
                <a:cubicBezTo>
                  <a:pt x="2336800" y="4623594"/>
                  <a:pt x="1447800" y="3841155"/>
                  <a:pt x="1447800" y="2793405"/>
                </a:cubicBezTo>
                <a:cubicBezTo>
                  <a:pt x="1447800" y="1619647"/>
                  <a:pt x="2247900" y="660400"/>
                  <a:pt x="3911600" y="660400"/>
                </a:cubicBezTo>
                <a:cubicBezTo>
                  <a:pt x="4394200" y="660400"/>
                  <a:pt x="4953000" y="660400"/>
                  <a:pt x="5308600" y="660400"/>
                </a:cubicBezTo>
                <a:lnTo>
                  <a:pt x="5308600" y="4762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1" name="Freeform 9071"/>
          <p:cNvSpPr/>
          <p:nvPr/>
        </p:nvSpPr>
        <p:spPr>
          <a:xfrm rot="0" flipH="0" flipV="0">
            <a:off x="4067568" y="2491136"/>
            <a:ext cx="117449" cy="151130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2" name="Freeform 9072"/>
          <p:cNvSpPr/>
          <p:nvPr/>
        </p:nvSpPr>
        <p:spPr>
          <a:xfrm rot="0" flipH="0" flipV="0">
            <a:off x="4232948" y="2490921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3" name="Freeform 9073"/>
          <p:cNvSpPr/>
          <p:nvPr/>
        </p:nvSpPr>
        <p:spPr>
          <a:xfrm rot="0" flipH="0" flipV="0">
            <a:off x="4344093" y="2489193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4" name="Freeform 9074"/>
          <p:cNvSpPr/>
          <p:nvPr/>
        </p:nvSpPr>
        <p:spPr>
          <a:xfrm rot="0" flipH="0" flipV="0">
            <a:off x="4531278" y="2491136"/>
            <a:ext cx="83337" cy="151130"/>
          </a:xfrm>
          <a:custGeom>
            <a:pathLst>
              <a:path w="4902200" h="8890000">
                <a:moveTo>
                  <a:pt x="0" y="8890000"/>
                </a:moveTo>
                <a:lnTo>
                  <a:pt x="698500" y="8890000"/>
                </a:ln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5" name="Freeform 9075"/>
          <p:cNvSpPr/>
          <p:nvPr/>
        </p:nvSpPr>
        <p:spPr>
          <a:xfrm rot="0" flipH="0" flipV="0">
            <a:off x="4639876" y="2490921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6" name="Freeform 9076"/>
          <p:cNvSpPr/>
          <p:nvPr/>
        </p:nvSpPr>
        <p:spPr>
          <a:xfrm rot="0" flipH="0" flipV="0">
            <a:off x="4732929" y="2489841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7" name="Freeform 9077"/>
          <p:cNvSpPr/>
          <p:nvPr/>
        </p:nvSpPr>
        <p:spPr>
          <a:xfrm rot="0" flipH="0" flipV="0">
            <a:off x="4902842" y="2491136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8" name="Freeform 9078"/>
          <p:cNvSpPr/>
          <p:nvPr/>
        </p:nvSpPr>
        <p:spPr>
          <a:xfrm rot="0" flipH="0" flipV="0">
            <a:off x="5093698" y="2491136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9" name="Freeform 9079"/>
          <p:cNvSpPr/>
          <p:nvPr/>
        </p:nvSpPr>
        <p:spPr>
          <a:xfrm rot="0" flipH="0" flipV="0">
            <a:off x="5284553" y="2491136"/>
            <a:ext cx="131051" cy="151345"/>
          </a:xfrm>
          <a:custGeom>
            <a:pathLst>
              <a:path w="7708900" h="8902700">
                <a:moveTo>
                  <a:pt x="7010400" y="8890000"/>
                </a:moveTo>
                <a:lnTo>
                  <a:pt x="7708900" y="8890000"/>
                </a:lnTo>
                <a:lnTo>
                  <a:pt x="7708900" y="0"/>
                </a:lnTo>
                <a:lnTo>
                  <a:pt x="7010400" y="0"/>
                </a:lnTo>
                <a:close/>
                <a:moveTo>
                  <a:pt x="2006600" y="4114800"/>
                </a:moveTo>
                <a:cubicBezTo>
                  <a:pt x="3721100" y="4114800"/>
                  <a:pt x="4610100" y="4834335"/>
                  <a:pt x="4610100" y="6096596"/>
                </a:cubicBezTo>
                <a:cubicBezTo>
                  <a:pt x="4610100" y="7510265"/>
                  <a:pt x="3670300" y="8242300"/>
                  <a:pt x="1955800" y="8242300"/>
                </a:cubicBezTo>
                <a:cubicBezTo>
                  <a:pt x="14605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663700" y="4114800"/>
                  <a:pt x="20066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168400" y="8902700"/>
                  <a:pt x="1879600" y="8902700"/>
                </a:cubicBezTo>
                <a:cubicBezTo>
                  <a:pt x="4025900" y="8902700"/>
                  <a:pt x="5346700" y="7914482"/>
                  <a:pt x="5346700" y="6077347"/>
                </a:cubicBezTo>
                <a:cubicBezTo>
                  <a:pt x="5346700" y="4455518"/>
                  <a:pt x="4292600" y="3441700"/>
                  <a:pt x="2044700" y="3441700"/>
                </a:cubicBezTo>
                <a:cubicBezTo>
                  <a:pt x="17018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0" name="Freeform 9080"/>
          <p:cNvSpPr/>
          <p:nvPr/>
        </p:nvSpPr>
        <p:spPr>
          <a:xfrm rot="0" flipH="0" flipV="0">
            <a:off x="5514271" y="2490489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1" name="Freeform 9081"/>
          <p:cNvSpPr/>
          <p:nvPr/>
        </p:nvSpPr>
        <p:spPr>
          <a:xfrm rot="0" flipH="0" flipV="0">
            <a:off x="5685264" y="2489409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2" name="Freeform 9082"/>
          <p:cNvSpPr/>
          <p:nvPr/>
        </p:nvSpPr>
        <p:spPr>
          <a:xfrm rot="0" flipH="0" flipV="0">
            <a:off x="5802498" y="2489409"/>
            <a:ext cx="95427" cy="154584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3" name="Freeform 9083"/>
          <p:cNvSpPr/>
          <p:nvPr/>
        </p:nvSpPr>
        <p:spPr>
          <a:xfrm rot="0" flipH="0" flipV="0">
            <a:off x="5921674" y="2489841"/>
            <a:ext cx="42100" cy="152425"/>
          </a:xfrm>
          <a:custGeom>
            <a:pathLst>
              <a:path w="2476500" h="8966200">
                <a:moveTo>
                  <a:pt x="0" y="1612900"/>
                </a:moveTo>
                <a:lnTo>
                  <a:pt x="355600" y="2146300"/>
                </a:lnTo>
                <a:lnTo>
                  <a:pt x="1816100" y="965200"/>
                </a:lnTo>
                <a:lnTo>
                  <a:pt x="1816100" y="8966200"/>
                </a:lnTo>
                <a:lnTo>
                  <a:pt x="2476500" y="8966200"/>
                </a:lnTo>
                <a:lnTo>
                  <a:pt x="2476500" y="0"/>
                </a:lnTo>
                <a:lnTo>
                  <a:pt x="2019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4" name="Freeform 9084"/>
          <p:cNvSpPr/>
          <p:nvPr/>
        </p:nvSpPr>
        <p:spPr>
          <a:xfrm rot="0" flipH="0" flipV="0">
            <a:off x="6002636" y="2489193"/>
            <a:ext cx="96291" cy="155016"/>
          </a:xfrm>
          <a:custGeom>
            <a:pathLst>
              <a:path w="5664200" h="9118600">
                <a:moveTo>
                  <a:pt x="5664200" y="3302000"/>
                </a:moveTo>
                <a:cubicBezTo>
                  <a:pt x="5664200" y="1485900"/>
                  <a:pt x="4724400" y="0"/>
                  <a:pt x="2743200" y="0"/>
                </a:cubicBezTo>
                <a:cubicBezTo>
                  <a:pt x="1397000" y="0"/>
                  <a:pt x="0" y="1130300"/>
                  <a:pt x="0" y="2794000"/>
                </a:cubicBezTo>
                <a:cubicBezTo>
                  <a:pt x="0" y="4292600"/>
                  <a:pt x="1054100" y="5511800"/>
                  <a:pt x="2641600" y="5511800"/>
                </a:cubicBezTo>
                <a:cubicBezTo>
                  <a:pt x="3771900" y="5511800"/>
                  <a:pt x="4559300" y="4940300"/>
                  <a:pt x="4902200" y="4152900"/>
                </a:cubicBezTo>
                <a:cubicBezTo>
                  <a:pt x="4673600" y="6629400"/>
                  <a:pt x="3175000" y="8216900"/>
                  <a:pt x="1079500" y="8597900"/>
                </a:cubicBezTo>
                <a:lnTo>
                  <a:pt x="1320800" y="9118600"/>
                </a:lnTo>
                <a:cubicBezTo>
                  <a:pt x="3784600" y="8775700"/>
                  <a:pt x="5664200" y="6629400"/>
                  <a:pt x="5664200" y="3302000"/>
                </a:cubicBezTo>
                <a:close/>
                <a:moveTo>
                  <a:pt x="4965700" y="3302000"/>
                </a:moveTo>
                <a:cubicBezTo>
                  <a:pt x="4775200" y="4051300"/>
                  <a:pt x="4038600" y="4889500"/>
                  <a:pt x="2806700" y="4889500"/>
                </a:cubicBezTo>
                <a:cubicBezTo>
                  <a:pt x="1422400" y="4889500"/>
                  <a:pt x="698500" y="3848100"/>
                  <a:pt x="698500" y="2743200"/>
                </a:cubicBezTo>
                <a:cubicBezTo>
                  <a:pt x="698500" y="1600200"/>
                  <a:pt x="1676400" y="660400"/>
                  <a:pt x="2768600" y="660400"/>
                </a:cubicBezTo>
                <a:cubicBezTo>
                  <a:pt x="4305300" y="660400"/>
                  <a:pt x="4965700" y="1955800"/>
                  <a:pt x="4965700" y="3302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5" name="Freeform 9085"/>
          <p:cNvSpPr/>
          <p:nvPr/>
        </p:nvSpPr>
        <p:spPr>
          <a:xfrm rot="0" flipH="0" flipV="0">
            <a:off x="6185288" y="2491136"/>
            <a:ext cx="83337" cy="151130"/>
          </a:xfrm>
          <a:custGeom>
            <a:pathLst>
              <a:path w="4902200" h="8890000">
                <a:moveTo>
                  <a:pt x="0" y="8890000"/>
                </a:moveTo>
                <a:lnTo>
                  <a:pt x="698500" y="8890000"/>
                </a:ln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6" name="Freeform 9086"/>
          <p:cNvSpPr/>
          <p:nvPr/>
        </p:nvSpPr>
        <p:spPr>
          <a:xfrm rot="0" flipH="0" flipV="0">
            <a:off x="6275470" y="2489193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7" name="Freeform 9087"/>
          <p:cNvSpPr/>
          <p:nvPr/>
        </p:nvSpPr>
        <p:spPr>
          <a:xfrm rot="0" flipH="0" flipV="0">
            <a:off x="6433940" y="2491136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8" name="Freeform 9088"/>
          <p:cNvSpPr/>
          <p:nvPr/>
        </p:nvSpPr>
        <p:spPr>
          <a:xfrm rot="0" flipH="0" flipV="0">
            <a:off x="6587661" y="2491136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9" name="Freeform 9089"/>
          <p:cNvSpPr/>
          <p:nvPr/>
        </p:nvSpPr>
        <p:spPr>
          <a:xfrm rot="0" flipH="0" flipV="0">
            <a:off x="6785642" y="254316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0" name="Freeform 9090"/>
          <p:cNvSpPr/>
          <p:nvPr/>
        </p:nvSpPr>
        <p:spPr>
          <a:xfrm rot="0" flipH="0" flipV="0">
            <a:off x="6907841" y="2488977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1" name="Freeform 9091"/>
          <p:cNvSpPr/>
          <p:nvPr/>
        </p:nvSpPr>
        <p:spPr>
          <a:xfrm rot="0" flipH="0" flipV="0">
            <a:off x="7027881" y="254316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2" name="Freeform 9092"/>
          <p:cNvSpPr/>
          <p:nvPr/>
        </p:nvSpPr>
        <p:spPr>
          <a:xfrm rot="0" flipH="0" flipV="0">
            <a:off x="7139285" y="254316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3" name="Freeform 9093"/>
          <p:cNvSpPr/>
          <p:nvPr/>
        </p:nvSpPr>
        <p:spPr>
          <a:xfrm rot="0" flipH="0" flipV="0">
            <a:off x="7251985" y="254511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4" name="Freeform 9094"/>
          <p:cNvSpPr/>
          <p:nvPr/>
        </p:nvSpPr>
        <p:spPr>
          <a:xfrm rot="0" flipH="0" flipV="0">
            <a:off x="7363606" y="254316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5" name="Freeform 9095"/>
          <p:cNvSpPr/>
          <p:nvPr/>
        </p:nvSpPr>
        <p:spPr>
          <a:xfrm rot="0" flipH="0" flipV="0">
            <a:off x="7477601" y="2545111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6" name="Freeform 9096"/>
          <p:cNvSpPr/>
          <p:nvPr/>
        </p:nvSpPr>
        <p:spPr>
          <a:xfrm rot="0" flipH="0" flipV="0">
            <a:off x="7586198" y="254511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7" name="Freeform 9097"/>
          <p:cNvSpPr/>
          <p:nvPr/>
        </p:nvSpPr>
        <p:spPr>
          <a:xfrm rot="0" flipH="0" flipV="0">
            <a:off x="7697819" y="2545111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8" name="Freeform 9098"/>
          <p:cNvSpPr/>
          <p:nvPr/>
        </p:nvSpPr>
        <p:spPr>
          <a:xfrm rot="0" flipH="0" flipV="0">
            <a:off x="7813757" y="254316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9" name="Freeform 9099"/>
          <p:cNvSpPr/>
          <p:nvPr/>
        </p:nvSpPr>
        <p:spPr>
          <a:xfrm rot="0" flipH="0" flipV="0">
            <a:off x="2537053" y="278640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0" name="Freeform 9100"/>
          <p:cNvSpPr/>
          <p:nvPr/>
        </p:nvSpPr>
        <p:spPr>
          <a:xfrm rot="0" flipH="0" flipV="0">
            <a:off x="2629890" y="278445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1" name="Freeform 9101"/>
          <p:cNvSpPr/>
          <p:nvPr/>
        </p:nvSpPr>
        <p:spPr>
          <a:xfrm rot="0" flipH="0" flipV="0">
            <a:off x="2759171" y="278640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2" name="Freeform 9102"/>
          <p:cNvSpPr/>
          <p:nvPr/>
        </p:nvSpPr>
        <p:spPr>
          <a:xfrm rot="0" flipH="0" flipV="0">
            <a:off x="2878737" y="278618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3" name="Freeform 9103"/>
          <p:cNvSpPr/>
          <p:nvPr/>
        </p:nvSpPr>
        <p:spPr>
          <a:xfrm rot="0" flipH="0" flipV="0">
            <a:off x="2975632" y="278445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4" name="Freeform 9104"/>
          <p:cNvSpPr/>
          <p:nvPr/>
        </p:nvSpPr>
        <p:spPr>
          <a:xfrm rot="0" flipH="0" flipV="0">
            <a:off x="3095630" y="278445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5" name="Freeform 9105"/>
          <p:cNvSpPr/>
          <p:nvPr/>
        </p:nvSpPr>
        <p:spPr>
          <a:xfrm rot="0" flipH="0" flipV="0">
            <a:off x="3208286" y="278445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6" name="Freeform 9106"/>
          <p:cNvSpPr/>
          <p:nvPr/>
        </p:nvSpPr>
        <p:spPr>
          <a:xfrm rot="0" flipH="0" flipV="0">
            <a:off x="3320943" y="278640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7" name="Freeform 9107"/>
          <p:cNvSpPr/>
          <p:nvPr/>
        </p:nvSpPr>
        <p:spPr>
          <a:xfrm rot="0" flipH="0" flipV="0">
            <a:off x="3442235" y="2784458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8" name="Freeform 9108"/>
          <p:cNvSpPr/>
          <p:nvPr/>
        </p:nvSpPr>
        <p:spPr>
          <a:xfrm rot="0" flipH="0" flipV="0">
            <a:off x="3613617" y="2784458"/>
            <a:ext cx="16408" cy="99529"/>
          </a:xfrm>
          <a:custGeom>
            <a:pathLst>
              <a:path w="965200" h="58547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  <a:moveTo>
                  <a:pt x="0" y="5346700"/>
                </a:moveTo>
                <a:cubicBezTo>
                  <a:pt x="0" y="5613400"/>
                  <a:pt x="203200" y="5854700"/>
                  <a:pt x="508000" y="5854700"/>
                </a:cubicBezTo>
                <a:cubicBezTo>
                  <a:pt x="774700" y="5854700"/>
                  <a:pt x="965200" y="5613400"/>
                  <a:pt x="965200" y="5346700"/>
                </a:cubicBezTo>
                <a:cubicBezTo>
                  <a:pt x="965200" y="5118100"/>
                  <a:pt x="774700" y="4889500"/>
                  <a:pt x="508000" y="4889500"/>
                </a:cubicBezTo>
                <a:cubicBezTo>
                  <a:pt x="203200" y="4889500"/>
                  <a:pt x="0" y="5118100"/>
                  <a:pt x="0" y="5346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9" name="Freeform 9109"/>
          <p:cNvSpPr/>
          <p:nvPr/>
        </p:nvSpPr>
        <p:spPr>
          <a:xfrm rot="0" flipH="0" flipV="0">
            <a:off x="3724330" y="278640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0" name="Freeform 9110"/>
          <p:cNvSpPr/>
          <p:nvPr/>
        </p:nvSpPr>
        <p:spPr>
          <a:xfrm rot="0" flipH="0" flipV="0">
            <a:off x="3836987" y="278445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1" name="Freeform 9111"/>
          <p:cNvSpPr/>
          <p:nvPr/>
        </p:nvSpPr>
        <p:spPr>
          <a:xfrm rot="0" flipH="0" flipV="0">
            <a:off x="4007721" y="2786401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2" name="Freeform 9112"/>
          <p:cNvSpPr/>
          <p:nvPr/>
        </p:nvSpPr>
        <p:spPr>
          <a:xfrm rot="0" flipH="0" flipV="0">
            <a:off x="4135059" y="278445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3" name="Freeform 9113"/>
          <p:cNvSpPr/>
          <p:nvPr/>
        </p:nvSpPr>
        <p:spPr>
          <a:xfrm rot="0" flipH="0" flipV="0">
            <a:off x="4255056" y="278640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4" name="Freeform 9114"/>
          <p:cNvSpPr/>
          <p:nvPr/>
        </p:nvSpPr>
        <p:spPr>
          <a:xfrm rot="0" flipH="0" flipV="0">
            <a:off x="4367713" y="278445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5" name="Freeform 9115"/>
          <p:cNvSpPr/>
          <p:nvPr/>
        </p:nvSpPr>
        <p:spPr>
          <a:xfrm rot="0" flipH="0" flipV="0">
            <a:off x="4479117" y="278445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6" name="Freeform 9116"/>
          <p:cNvSpPr/>
          <p:nvPr/>
        </p:nvSpPr>
        <p:spPr>
          <a:xfrm rot="0" flipH="0" flipV="0">
            <a:off x="4643805" y="2730699"/>
            <a:ext cx="90030" cy="152857"/>
          </a:xfrm>
          <a:custGeom>
            <a:pathLst>
              <a:path w="5295900" h="8991600">
                <a:moveTo>
                  <a:pt x="0" y="8991600"/>
                </a:moveTo>
                <a:lnTo>
                  <a:pt x="5295900" y="8991600"/>
                </a:lnTo>
                <a:lnTo>
                  <a:pt x="5295900" y="8369300"/>
                </a:lnTo>
                <a:lnTo>
                  <a:pt x="863600" y="8369300"/>
                </a:lnTo>
                <a:cubicBezTo>
                  <a:pt x="1600200" y="7696200"/>
                  <a:pt x="4902200" y="4660900"/>
                  <a:pt x="4902200" y="2184400"/>
                </a:cubicBezTo>
                <a:cubicBezTo>
                  <a:pt x="4902200" y="1143000"/>
                  <a:pt x="4178300" y="0"/>
                  <a:pt x="2540000" y="0"/>
                </a:cubicBezTo>
                <a:cubicBezTo>
                  <a:pt x="1422400" y="0"/>
                  <a:pt x="292100" y="711200"/>
                  <a:pt x="101600" y="2057400"/>
                </a:cubicBezTo>
                <a:lnTo>
                  <a:pt x="673100" y="2273300"/>
                </a:lnTo>
                <a:cubicBezTo>
                  <a:pt x="850900" y="1143000"/>
                  <a:pt x="1727200" y="660400"/>
                  <a:pt x="2501900" y="660400"/>
                </a:cubicBezTo>
                <a:cubicBezTo>
                  <a:pt x="3644900" y="660400"/>
                  <a:pt x="4203700" y="1460500"/>
                  <a:pt x="4203700" y="2311400"/>
                </a:cubicBezTo>
                <a:cubicBezTo>
                  <a:pt x="4203700" y="4343400"/>
                  <a:pt x="1447800" y="7023100"/>
                  <a:pt x="0" y="8445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7" name="Freeform 9117"/>
          <p:cNvSpPr/>
          <p:nvPr/>
        </p:nvSpPr>
        <p:spPr>
          <a:xfrm rot="0" flipH="0" flipV="0">
            <a:off x="4756678" y="2732426"/>
            <a:ext cx="89814" cy="153073"/>
          </a:xfrm>
          <a:custGeom>
            <a:pathLst>
              <a:path w="5283200" h="9004300">
                <a:moveTo>
                  <a:pt x="863600" y="4267200"/>
                </a:moveTo>
                <a:cubicBezTo>
                  <a:pt x="1193800" y="4140200"/>
                  <a:pt x="1714500" y="4038600"/>
                  <a:pt x="2209800" y="4038600"/>
                </a:cubicBezTo>
                <a:cubicBezTo>
                  <a:pt x="3644900" y="4038600"/>
                  <a:pt x="4584700" y="4953000"/>
                  <a:pt x="4584700" y="6159500"/>
                </a:cubicBezTo>
                <a:cubicBezTo>
                  <a:pt x="4584700" y="7429500"/>
                  <a:pt x="3695700" y="8343900"/>
                  <a:pt x="2540000" y="8343900"/>
                </a:cubicBezTo>
                <a:cubicBezTo>
                  <a:pt x="1765300" y="8343900"/>
                  <a:pt x="863600" y="7950200"/>
                  <a:pt x="393700" y="7124700"/>
                </a:cubicBezTo>
                <a:lnTo>
                  <a:pt x="0" y="7594600"/>
                </a:lnTo>
                <a:cubicBezTo>
                  <a:pt x="546100" y="8585200"/>
                  <a:pt x="1574800" y="9004300"/>
                  <a:pt x="2527300" y="9004300"/>
                </a:cubicBezTo>
                <a:cubicBezTo>
                  <a:pt x="4000500" y="9004300"/>
                  <a:pt x="5283200" y="7924800"/>
                  <a:pt x="5283200" y="6134100"/>
                </a:cubicBezTo>
                <a:cubicBezTo>
                  <a:pt x="5283200" y="4495800"/>
                  <a:pt x="4102100" y="3441700"/>
                  <a:pt x="2476500" y="3441700"/>
                </a:cubicBezTo>
                <a:cubicBezTo>
                  <a:pt x="2146300" y="3441700"/>
                  <a:pt x="1816100" y="3492500"/>
                  <a:pt x="1600200" y="3556000"/>
                </a:cubicBezTo>
                <a:lnTo>
                  <a:pt x="1981200" y="660400"/>
                </a:lnTo>
                <a:lnTo>
                  <a:pt x="5270500" y="660400"/>
                </a:lnTo>
                <a:lnTo>
                  <a:pt x="5270500" y="0"/>
                </a:lnTo>
                <a:lnTo>
                  <a:pt x="140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8" name="Freeform 9118"/>
          <p:cNvSpPr/>
          <p:nvPr/>
        </p:nvSpPr>
        <p:spPr>
          <a:xfrm rot="0" flipH="0" flipV="0">
            <a:off x="4869766" y="2730483"/>
            <a:ext cx="161493" cy="155016"/>
          </a:xfrm>
          <a:custGeom>
            <a:pathLst>
              <a:path w="9499600" h="9118600">
                <a:moveTo>
                  <a:pt x="1270000" y="8839200"/>
                </a:moveTo>
                <a:lnTo>
                  <a:pt x="1663700" y="9118600"/>
                </a:lnTo>
                <a:lnTo>
                  <a:pt x="8280400" y="279400"/>
                </a:lnTo>
                <a:lnTo>
                  <a:pt x="7886700" y="0"/>
                </a:lnTo>
                <a:close/>
                <a:moveTo>
                  <a:pt x="0" y="2120900"/>
                </a:moveTo>
                <a:cubicBezTo>
                  <a:pt x="0" y="3340100"/>
                  <a:pt x="939800" y="4191000"/>
                  <a:pt x="2184400" y="4191000"/>
                </a:cubicBezTo>
                <a:cubicBezTo>
                  <a:pt x="3429000" y="4191000"/>
                  <a:pt x="4368800" y="3340100"/>
                  <a:pt x="4368800" y="2120900"/>
                </a:cubicBezTo>
                <a:cubicBezTo>
                  <a:pt x="4368800" y="901700"/>
                  <a:pt x="3429000" y="63500"/>
                  <a:pt x="2184400" y="63500"/>
                </a:cubicBezTo>
                <a:cubicBezTo>
                  <a:pt x="939800" y="63500"/>
                  <a:pt x="0" y="901700"/>
                  <a:pt x="0" y="2120900"/>
                </a:cubicBezTo>
                <a:close/>
                <a:moveTo>
                  <a:pt x="622300" y="2120900"/>
                </a:moveTo>
                <a:cubicBezTo>
                  <a:pt x="622300" y="1206500"/>
                  <a:pt x="1358900" y="609600"/>
                  <a:pt x="2184400" y="609600"/>
                </a:cubicBezTo>
                <a:cubicBezTo>
                  <a:pt x="3009900" y="609600"/>
                  <a:pt x="3746500" y="1206500"/>
                  <a:pt x="3746500" y="2120900"/>
                </a:cubicBezTo>
                <a:cubicBezTo>
                  <a:pt x="3746500" y="3048000"/>
                  <a:pt x="3022600" y="3644900"/>
                  <a:pt x="2184400" y="3644900"/>
                </a:cubicBezTo>
                <a:cubicBezTo>
                  <a:pt x="1371600" y="3644900"/>
                  <a:pt x="622300" y="3048000"/>
                  <a:pt x="622300" y="2120900"/>
                </a:cubicBezTo>
                <a:close/>
                <a:moveTo>
                  <a:pt x="5130800" y="6985000"/>
                </a:moveTo>
                <a:cubicBezTo>
                  <a:pt x="5130800" y="8204200"/>
                  <a:pt x="6070600" y="9055100"/>
                  <a:pt x="7315200" y="9055100"/>
                </a:cubicBezTo>
                <a:cubicBezTo>
                  <a:pt x="8559800" y="9055100"/>
                  <a:pt x="9499600" y="8204200"/>
                  <a:pt x="9499600" y="6985000"/>
                </a:cubicBezTo>
                <a:cubicBezTo>
                  <a:pt x="9499600" y="5765800"/>
                  <a:pt x="8559800" y="4927600"/>
                  <a:pt x="7315200" y="4927600"/>
                </a:cubicBezTo>
                <a:cubicBezTo>
                  <a:pt x="6070600" y="4927600"/>
                  <a:pt x="5130800" y="5765800"/>
                  <a:pt x="5130800" y="6985000"/>
                </a:cubicBezTo>
                <a:close/>
                <a:moveTo>
                  <a:pt x="5753100" y="6985000"/>
                </a:moveTo>
                <a:cubicBezTo>
                  <a:pt x="5753100" y="6070600"/>
                  <a:pt x="6489700" y="5473700"/>
                  <a:pt x="7315200" y="5473700"/>
                </a:cubicBezTo>
                <a:cubicBezTo>
                  <a:pt x="8140700" y="5473700"/>
                  <a:pt x="8877300" y="6070600"/>
                  <a:pt x="8877300" y="6985000"/>
                </a:cubicBezTo>
                <a:cubicBezTo>
                  <a:pt x="8877300" y="7912100"/>
                  <a:pt x="8153400" y="8509000"/>
                  <a:pt x="7315200" y="8509000"/>
                </a:cubicBezTo>
                <a:cubicBezTo>
                  <a:pt x="6502400" y="8509000"/>
                  <a:pt x="5753100" y="7912100"/>
                  <a:pt x="5753100" y="698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9" name="Freeform 9119"/>
          <p:cNvSpPr/>
          <p:nvPr/>
        </p:nvSpPr>
        <p:spPr>
          <a:xfrm rot="0" flipH="0" flipV="0">
            <a:off x="5110020" y="278640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0" name="Freeform 9120"/>
          <p:cNvSpPr/>
          <p:nvPr/>
        </p:nvSpPr>
        <p:spPr>
          <a:xfrm rot="0" flipH="0" flipV="0">
            <a:off x="5202857" y="278445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1" name="Freeform 9121"/>
          <p:cNvSpPr/>
          <p:nvPr/>
        </p:nvSpPr>
        <p:spPr>
          <a:xfrm rot="0" flipH="0" flipV="0">
            <a:off x="5332138" y="2786401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2" name="Freeform 9122"/>
          <p:cNvSpPr/>
          <p:nvPr/>
        </p:nvSpPr>
        <p:spPr>
          <a:xfrm rot="0" flipH="0" flipV="0">
            <a:off x="5466384" y="278640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3" name="Freeform 9123"/>
          <p:cNvSpPr/>
          <p:nvPr/>
        </p:nvSpPr>
        <p:spPr>
          <a:xfrm rot="0" flipH="0" flipV="0">
            <a:off x="5577314" y="278445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4" name="Freeform 9124"/>
          <p:cNvSpPr/>
          <p:nvPr/>
        </p:nvSpPr>
        <p:spPr>
          <a:xfrm rot="0" flipH="0" flipV="0">
            <a:off x="5683925" y="278640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5" name="Freeform 9125"/>
          <p:cNvSpPr/>
          <p:nvPr/>
        </p:nvSpPr>
        <p:spPr>
          <a:xfrm rot="0" flipH="0" flipV="0">
            <a:off x="5803491" y="278640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6" name="Freeform 9126"/>
          <p:cNvSpPr/>
          <p:nvPr/>
        </p:nvSpPr>
        <p:spPr>
          <a:xfrm rot="0" flipH="0" flipV="0">
            <a:off x="5924783" y="2735881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7" name="Freeform 9127"/>
          <p:cNvSpPr/>
          <p:nvPr/>
        </p:nvSpPr>
        <p:spPr>
          <a:xfrm rot="0" flipH="0" flipV="0">
            <a:off x="6047371" y="2819650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8" name="Freeform 9128"/>
          <p:cNvSpPr/>
          <p:nvPr/>
        </p:nvSpPr>
        <p:spPr>
          <a:xfrm rot="0" flipH="0" flipV="0">
            <a:off x="6115380" y="2786401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9" name="Freeform 9129"/>
          <p:cNvSpPr/>
          <p:nvPr/>
        </p:nvSpPr>
        <p:spPr>
          <a:xfrm rot="0" flipH="0" flipV="0">
            <a:off x="6227173" y="2786401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0" name="Freeform 9130"/>
          <p:cNvSpPr/>
          <p:nvPr/>
        </p:nvSpPr>
        <p:spPr>
          <a:xfrm rot="0" flipH="0" flipV="0">
            <a:off x="6328171" y="278445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1" name="Freeform 9131"/>
          <p:cNvSpPr/>
          <p:nvPr/>
        </p:nvSpPr>
        <p:spPr>
          <a:xfrm rot="0" flipH="0" flipV="0">
            <a:off x="6427874" y="278445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2" name="Freeform 9132"/>
          <p:cNvSpPr/>
          <p:nvPr/>
        </p:nvSpPr>
        <p:spPr>
          <a:xfrm rot="0" flipH="0" flipV="0">
            <a:off x="6526281" y="278640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3" name="Freeform 9133"/>
          <p:cNvSpPr/>
          <p:nvPr/>
        </p:nvSpPr>
        <p:spPr>
          <a:xfrm rot="0" flipH="0" flipV="0">
            <a:off x="6634619" y="278640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4" name="Freeform 9134"/>
          <p:cNvSpPr/>
          <p:nvPr/>
        </p:nvSpPr>
        <p:spPr>
          <a:xfrm rot="0" flipH="0" flipV="0">
            <a:off x="6754185" y="278640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5" name="Freeform 9135"/>
          <p:cNvSpPr/>
          <p:nvPr/>
        </p:nvSpPr>
        <p:spPr>
          <a:xfrm rot="0" flipH="0" flipV="0">
            <a:off x="6875477" y="2786401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6" name="Freeform 9136"/>
          <p:cNvSpPr/>
          <p:nvPr/>
        </p:nvSpPr>
        <p:spPr>
          <a:xfrm rot="0" flipH="0" flipV="0">
            <a:off x="7038654" y="2784458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7" name="Freeform 9137"/>
          <p:cNvSpPr/>
          <p:nvPr/>
        </p:nvSpPr>
        <p:spPr>
          <a:xfrm rot="0" flipH="0" flipV="0">
            <a:off x="7138141" y="278445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8" name="Freeform 9138"/>
          <p:cNvSpPr/>
          <p:nvPr/>
        </p:nvSpPr>
        <p:spPr>
          <a:xfrm rot="0" flipH="0" flipV="0">
            <a:off x="7244752" y="278640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9" name="Freeform 9139"/>
          <p:cNvSpPr/>
          <p:nvPr/>
        </p:nvSpPr>
        <p:spPr>
          <a:xfrm rot="0" flipH="0" flipV="0">
            <a:off x="7339489" y="2786401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0" name="Freeform 9140"/>
          <p:cNvSpPr/>
          <p:nvPr/>
        </p:nvSpPr>
        <p:spPr>
          <a:xfrm rot="0" flipH="0" flipV="0">
            <a:off x="7462941" y="2784458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1" name="Freeform 9141"/>
          <p:cNvSpPr/>
          <p:nvPr/>
        </p:nvSpPr>
        <p:spPr>
          <a:xfrm rot="0" flipH="0" flipV="0">
            <a:off x="7618778" y="2786401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2" name="Freeform 9142"/>
          <p:cNvSpPr/>
          <p:nvPr/>
        </p:nvSpPr>
        <p:spPr>
          <a:xfrm rot="0" flipH="0" flipV="0">
            <a:off x="7727332" y="278640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3" name="Freeform 9143"/>
          <p:cNvSpPr/>
          <p:nvPr/>
        </p:nvSpPr>
        <p:spPr>
          <a:xfrm rot="0" flipH="0" flipV="0">
            <a:off x="7838909" y="2786401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4" name="Freeform 9144"/>
          <p:cNvSpPr/>
          <p:nvPr/>
        </p:nvSpPr>
        <p:spPr>
          <a:xfrm rot="0" flipH="0" flipV="0">
            <a:off x="7962361" y="278640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5" name="Freeform 9145"/>
          <p:cNvSpPr/>
          <p:nvPr/>
        </p:nvSpPr>
        <p:spPr>
          <a:xfrm rot="0" flipH="0" flipV="0">
            <a:off x="2527985" y="3025748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6" name="Freeform 9146"/>
          <p:cNvSpPr/>
          <p:nvPr/>
        </p:nvSpPr>
        <p:spPr>
          <a:xfrm rot="0" flipH="0" flipV="0">
            <a:off x="2643039" y="302769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7" name="Freeform 9147"/>
          <p:cNvSpPr/>
          <p:nvPr/>
        </p:nvSpPr>
        <p:spPr>
          <a:xfrm rot="0" flipH="0" flipV="0">
            <a:off x="2735875" y="302574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8" name="Freeform 9148"/>
          <p:cNvSpPr/>
          <p:nvPr/>
        </p:nvSpPr>
        <p:spPr>
          <a:xfrm rot="0" flipH="0" flipV="0">
            <a:off x="2848554" y="302769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9" name="Freeform 9149"/>
          <p:cNvSpPr/>
          <p:nvPr/>
        </p:nvSpPr>
        <p:spPr>
          <a:xfrm rot="0" flipH="0" flipV="0">
            <a:off x="2960152" y="302574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0" name="Freeform 9150"/>
          <p:cNvSpPr/>
          <p:nvPr/>
        </p:nvSpPr>
        <p:spPr>
          <a:xfrm rot="0" flipH="0" flipV="0">
            <a:off x="3089455" y="302574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1" name="Freeform 9151"/>
          <p:cNvSpPr/>
          <p:nvPr/>
        </p:nvSpPr>
        <p:spPr>
          <a:xfrm rot="0" flipH="0" flipV="0">
            <a:off x="3190928" y="302769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2" name="Freeform 9152"/>
          <p:cNvSpPr/>
          <p:nvPr/>
        </p:nvSpPr>
        <p:spPr>
          <a:xfrm rot="0" flipH="0" flipV="0">
            <a:off x="3299288" y="302769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3" name="Freeform 9153"/>
          <p:cNvSpPr/>
          <p:nvPr/>
        </p:nvSpPr>
        <p:spPr>
          <a:xfrm rot="0" flipH="0" flipV="0">
            <a:off x="3418875" y="3027691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4" name="Freeform 9154"/>
          <p:cNvSpPr/>
          <p:nvPr/>
        </p:nvSpPr>
        <p:spPr>
          <a:xfrm rot="0" flipH="0" flipV="0">
            <a:off x="3546019" y="302574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5" name="Freeform 9155"/>
          <p:cNvSpPr/>
          <p:nvPr/>
        </p:nvSpPr>
        <p:spPr>
          <a:xfrm rot="0" flipH="0" flipV="0">
            <a:off x="3716774" y="302769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6" name="Freeform 9156"/>
          <p:cNvSpPr/>
          <p:nvPr/>
        </p:nvSpPr>
        <p:spPr>
          <a:xfrm rot="0" flipH="0" flipV="0">
            <a:off x="3809611" y="302574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7" name="Freeform 9157"/>
          <p:cNvSpPr/>
          <p:nvPr/>
        </p:nvSpPr>
        <p:spPr>
          <a:xfrm rot="0" flipH="0" flipV="0">
            <a:off x="3938914" y="302769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8" name="Freeform 9158"/>
          <p:cNvSpPr/>
          <p:nvPr/>
        </p:nvSpPr>
        <p:spPr>
          <a:xfrm rot="0" flipH="0" flipV="0">
            <a:off x="4044251" y="302769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9" name="Freeform 9159"/>
          <p:cNvSpPr/>
          <p:nvPr/>
        </p:nvSpPr>
        <p:spPr>
          <a:xfrm rot="0" flipH="0" flipV="0">
            <a:off x="4152611" y="302574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0" name="Freeform 9160"/>
          <p:cNvSpPr/>
          <p:nvPr/>
        </p:nvSpPr>
        <p:spPr>
          <a:xfrm rot="0" flipH="0" flipV="0">
            <a:off x="4264642" y="302574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1" name="Freeform 9161"/>
          <p:cNvSpPr/>
          <p:nvPr/>
        </p:nvSpPr>
        <p:spPr>
          <a:xfrm rot="0" flipH="0" flipV="0">
            <a:off x="4371275" y="302769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2" name="Freeform 9162"/>
          <p:cNvSpPr/>
          <p:nvPr/>
        </p:nvSpPr>
        <p:spPr>
          <a:xfrm rot="0" flipH="0" flipV="0">
            <a:off x="4461499" y="302769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3" name="Freeform 9163"/>
          <p:cNvSpPr/>
          <p:nvPr/>
        </p:nvSpPr>
        <p:spPr>
          <a:xfrm rot="0" flipH="0" flipV="0">
            <a:off x="4569859" y="3027691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4" name="Freeform 9164"/>
          <p:cNvSpPr/>
          <p:nvPr/>
        </p:nvSpPr>
        <p:spPr>
          <a:xfrm rot="0" flipH="0" flipV="0">
            <a:off x="4754649" y="302769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5" name="Freeform 9165"/>
          <p:cNvSpPr/>
          <p:nvPr/>
        </p:nvSpPr>
        <p:spPr>
          <a:xfrm rot="0" flipH="0" flipV="0">
            <a:off x="4866247" y="302574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6" name="Freeform 9166"/>
          <p:cNvSpPr/>
          <p:nvPr/>
        </p:nvSpPr>
        <p:spPr>
          <a:xfrm rot="0" flipH="0" flipV="0">
            <a:off x="5046286" y="302769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7" name="Freeform 9167"/>
          <p:cNvSpPr/>
          <p:nvPr/>
        </p:nvSpPr>
        <p:spPr>
          <a:xfrm rot="0" flipH="0" flipV="0">
            <a:off x="5153351" y="302769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8" name="Freeform 9168"/>
          <p:cNvSpPr/>
          <p:nvPr/>
        </p:nvSpPr>
        <p:spPr>
          <a:xfrm rot="0" flipH="0" flipV="0">
            <a:off x="5251370" y="302574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9" name="Freeform 9169"/>
          <p:cNvSpPr/>
          <p:nvPr/>
        </p:nvSpPr>
        <p:spPr>
          <a:xfrm rot="0" flipH="0" flipV="0">
            <a:off x="5380672" y="3027691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0" name="Freeform 9170"/>
          <p:cNvSpPr/>
          <p:nvPr/>
        </p:nvSpPr>
        <p:spPr>
          <a:xfrm rot="0" flipH="0" flipV="0">
            <a:off x="5449307" y="302574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1" name="Freeform 9171"/>
          <p:cNvSpPr/>
          <p:nvPr/>
        </p:nvSpPr>
        <p:spPr>
          <a:xfrm rot="0" flipH="0" flipV="0">
            <a:off x="5555940" y="3027691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2" name="Freeform 9172"/>
          <p:cNvSpPr/>
          <p:nvPr/>
        </p:nvSpPr>
        <p:spPr>
          <a:xfrm rot="0" flipH="0" flipV="0">
            <a:off x="5726911" y="3027691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3" name="Freeform 9173"/>
          <p:cNvSpPr/>
          <p:nvPr/>
        </p:nvSpPr>
        <p:spPr>
          <a:xfrm rot="0" flipH="0" flipV="0">
            <a:off x="5838725" y="3027691"/>
            <a:ext cx="74485" cy="97155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4" name="Freeform 9174"/>
          <p:cNvSpPr/>
          <p:nvPr/>
        </p:nvSpPr>
        <p:spPr>
          <a:xfrm rot="0" flipH="0" flipV="0">
            <a:off x="5939745" y="302574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5" name="Freeform 9175"/>
          <p:cNvSpPr/>
          <p:nvPr/>
        </p:nvSpPr>
        <p:spPr>
          <a:xfrm rot="0" flipH="0" flipV="0">
            <a:off x="6039469" y="302574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6" name="Freeform 9176"/>
          <p:cNvSpPr/>
          <p:nvPr/>
        </p:nvSpPr>
        <p:spPr>
          <a:xfrm rot="0" flipH="0" flipV="0">
            <a:off x="6137898" y="302769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7" name="Freeform 9177"/>
          <p:cNvSpPr/>
          <p:nvPr/>
        </p:nvSpPr>
        <p:spPr>
          <a:xfrm rot="0" flipH="0" flipV="0">
            <a:off x="6246258" y="302769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8" name="Freeform 9178"/>
          <p:cNvSpPr/>
          <p:nvPr/>
        </p:nvSpPr>
        <p:spPr>
          <a:xfrm rot="0" flipH="0" flipV="0">
            <a:off x="6359368" y="3027691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9" name="Freeform 9179"/>
          <p:cNvSpPr/>
          <p:nvPr/>
        </p:nvSpPr>
        <p:spPr>
          <a:xfrm rot="0" flipH="0" flipV="0">
            <a:off x="6521272" y="302747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0" name="Freeform 9180"/>
          <p:cNvSpPr/>
          <p:nvPr/>
        </p:nvSpPr>
        <p:spPr>
          <a:xfrm rot="0" flipH="0" flipV="0">
            <a:off x="6668278" y="302574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1" name="Freeform 9181"/>
          <p:cNvSpPr/>
          <p:nvPr/>
        </p:nvSpPr>
        <p:spPr>
          <a:xfrm rot="0" flipH="0" flipV="0">
            <a:off x="6774911" y="302769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2" name="Freeform 9182"/>
          <p:cNvSpPr/>
          <p:nvPr/>
        </p:nvSpPr>
        <p:spPr>
          <a:xfrm rot="0" flipH="0" flipV="0">
            <a:off x="6867748" y="302574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3" name="Freeform 9183"/>
          <p:cNvSpPr/>
          <p:nvPr/>
        </p:nvSpPr>
        <p:spPr>
          <a:xfrm rot="0" flipH="0" flipV="0">
            <a:off x="6968358" y="302574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4" name="Freeform 9184"/>
          <p:cNvSpPr/>
          <p:nvPr/>
        </p:nvSpPr>
        <p:spPr>
          <a:xfrm rot="0" flipH="0" flipV="0">
            <a:off x="7074365" y="3027691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5" name="Freeform 9185"/>
          <p:cNvSpPr/>
          <p:nvPr/>
        </p:nvSpPr>
        <p:spPr>
          <a:xfrm rot="0" flipH="0" flipV="0">
            <a:off x="7190929" y="302574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6" name="Freeform 9186"/>
          <p:cNvSpPr/>
          <p:nvPr/>
        </p:nvSpPr>
        <p:spPr>
          <a:xfrm rot="0" flipH="0" flipV="0">
            <a:off x="7310948" y="302574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7" name="Freeform 9187"/>
          <p:cNvSpPr/>
          <p:nvPr/>
        </p:nvSpPr>
        <p:spPr>
          <a:xfrm rot="0" flipH="0" flipV="0">
            <a:off x="7422978" y="302574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8" name="Freeform 9188"/>
          <p:cNvSpPr/>
          <p:nvPr/>
        </p:nvSpPr>
        <p:spPr>
          <a:xfrm rot="0" flipH="0" flipV="0">
            <a:off x="7515362" y="302769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9" name="Freeform 9189"/>
          <p:cNvSpPr/>
          <p:nvPr/>
        </p:nvSpPr>
        <p:spPr>
          <a:xfrm rot="0" flipH="0" flipV="0">
            <a:off x="7613380" y="302574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0" name="Freeform 9190"/>
          <p:cNvSpPr/>
          <p:nvPr/>
        </p:nvSpPr>
        <p:spPr>
          <a:xfrm rot="0" flipH="0" flipV="0">
            <a:off x="7742682" y="302574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1" name="Freeform 9191"/>
          <p:cNvSpPr/>
          <p:nvPr/>
        </p:nvSpPr>
        <p:spPr>
          <a:xfrm rot="0" flipH="0" flipV="0">
            <a:off x="7855361" y="302574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2" name="Rectangle 9192"/>
          <p:cNvSpPr/>
          <p:nvPr/>
        </p:nvSpPr>
        <p:spPr>
          <a:xfrm rot="0" flipH="0" flipV="0">
            <a:off x="1034671" y="453906"/>
            <a:ext cx="7120364" cy="47548"/>
          </a:xfrm>
          <a:prstGeom prst="rect">
            <a:avLst/>
          </a:prstGeom>
        </p:spPr>
      </p:sp>
      <p:sp>
        <p:nvSpPr>
          <p:cNvPr id="9193" name="Freeform 9193"/>
          <p:cNvSpPr/>
          <p:nvPr/>
        </p:nvSpPr>
        <p:spPr>
          <a:xfrm rot="0" flipH="0" flipV="0">
            <a:off x="1055245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4" name="Freeform 9194"/>
          <p:cNvSpPr/>
          <p:nvPr/>
        </p:nvSpPr>
        <p:spPr>
          <a:xfrm rot="0" flipH="0" flipV="0">
            <a:off x="1197663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5" name="Freeform 9195"/>
          <p:cNvSpPr/>
          <p:nvPr/>
        </p:nvSpPr>
        <p:spPr>
          <a:xfrm rot="0" flipH="0" flipV="0">
            <a:off x="1381000" y="291143"/>
            <a:ext cx="218084" cy="165506"/>
          </a:xfrm>
          <a:custGeom>
            <a:pathLst>
              <a:path w="12115800" h="9194800">
                <a:moveTo>
                  <a:pt x="0" y="9042400"/>
                </a:moveTo>
                <a:lnTo>
                  <a:pt x="2032000" y="9042400"/>
                </a:lnTo>
                <a:lnTo>
                  <a:pt x="2032000" y="5461000"/>
                </a:lnTo>
                <a:lnTo>
                  <a:pt x="3111500" y="5461000"/>
                </a:lnTo>
                <a:cubicBezTo>
                  <a:pt x="3479800" y="7785100"/>
                  <a:pt x="5321300" y="9194800"/>
                  <a:pt x="7518400" y="9194800"/>
                </a:cubicBezTo>
                <a:cubicBezTo>
                  <a:pt x="10223500" y="9194800"/>
                  <a:pt x="12115800" y="7289800"/>
                  <a:pt x="12115800" y="4597400"/>
                </a:cubicBezTo>
                <a:cubicBezTo>
                  <a:pt x="12115800" y="1765300"/>
                  <a:pt x="10223500" y="0"/>
                  <a:pt x="7518400" y="0"/>
                </a:cubicBezTo>
                <a:cubicBezTo>
                  <a:pt x="5181600" y="0"/>
                  <a:pt x="3556000" y="1498600"/>
                  <a:pt x="3149600" y="3556000"/>
                </a:cubicBezTo>
                <a:lnTo>
                  <a:pt x="2032000" y="3556000"/>
                </a:lnTo>
                <a:lnTo>
                  <a:pt x="2032000" y="152400"/>
                </a:lnTo>
                <a:lnTo>
                  <a:pt x="0" y="152400"/>
                </a:lnTo>
                <a:close/>
                <a:moveTo>
                  <a:pt x="5207000" y="4597400"/>
                </a:moveTo>
                <a:cubicBezTo>
                  <a:pt x="5207000" y="2971800"/>
                  <a:pt x="6235700" y="1905000"/>
                  <a:pt x="7581900" y="1905000"/>
                </a:cubicBezTo>
                <a:cubicBezTo>
                  <a:pt x="9017000" y="1905000"/>
                  <a:pt x="9956800" y="2971800"/>
                  <a:pt x="9956800" y="4597400"/>
                </a:cubicBezTo>
                <a:cubicBezTo>
                  <a:pt x="9956800" y="6096000"/>
                  <a:pt x="9271000" y="7289800"/>
                  <a:pt x="7581900" y="7289800"/>
                </a:cubicBezTo>
                <a:cubicBezTo>
                  <a:pt x="6286500" y="7289800"/>
                  <a:pt x="5207000" y="6121400"/>
                  <a:pt x="5207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6" name="Freeform 9196"/>
          <p:cNvSpPr/>
          <p:nvPr/>
        </p:nvSpPr>
        <p:spPr>
          <a:xfrm rot="0" flipH="0" flipV="0">
            <a:off x="1620116" y="293886"/>
            <a:ext cx="120015" cy="160020"/>
          </a:xfrm>
          <a:custGeom>
            <a:pathLst>
              <a:path w="6667500" h="8890000">
                <a:moveTo>
                  <a:pt x="6667500" y="0"/>
                </a:moveTo>
                <a:lnTo>
                  <a:pt x="4635500" y="0"/>
                </a:lnTo>
                <a:lnTo>
                  <a:pt x="4635500" y="3632200"/>
                </a:lnTo>
                <a:cubicBezTo>
                  <a:pt x="4229100" y="3924300"/>
                  <a:pt x="3784600" y="4102100"/>
                  <a:pt x="3276600" y="4102100"/>
                </a:cubicBezTo>
                <a:cubicBezTo>
                  <a:pt x="2628900" y="4102100"/>
                  <a:pt x="2032000" y="3873500"/>
                  <a:pt x="2032000" y="2565400"/>
                </a:cubicBezTo>
                <a:lnTo>
                  <a:pt x="2032000" y="0"/>
                </a:lnTo>
                <a:lnTo>
                  <a:pt x="0" y="0"/>
                </a:lnTo>
                <a:lnTo>
                  <a:pt x="0" y="3175000"/>
                </a:lnTo>
                <a:cubicBezTo>
                  <a:pt x="0" y="5334000"/>
                  <a:pt x="1447800" y="6007100"/>
                  <a:pt x="2730500" y="6007100"/>
                </a:cubicBezTo>
                <a:cubicBezTo>
                  <a:pt x="3619500" y="6007100"/>
                  <a:pt x="4267200" y="5778500"/>
                  <a:pt x="4635500" y="5486400"/>
                </a:cubicBezTo>
                <a:lnTo>
                  <a:pt x="4635500" y="8890000"/>
                </a:lnTo>
                <a:lnTo>
                  <a:pt x="666750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7" name="Freeform 9197"/>
          <p:cNvSpPr/>
          <p:nvPr/>
        </p:nvSpPr>
        <p:spPr>
          <a:xfrm rot="0" flipH="0" flipV="0">
            <a:off x="1781279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8" name="Freeform 9198"/>
          <p:cNvSpPr/>
          <p:nvPr/>
        </p:nvSpPr>
        <p:spPr>
          <a:xfrm rot="0" flipH="0" flipV="0">
            <a:off x="1912724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9" name="Freeform 9199"/>
          <p:cNvSpPr/>
          <p:nvPr/>
        </p:nvSpPr>
        <p:spPr>
          <a:xfrm rot="0" flipH="0" flipV="0">
            <a:off x="2033196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0" name="Freeform 9200"/>
          <p:cNvSpPr/>
          <p:nvPr/>
        </p:nvSpPr>
        <p:spPr>
          <a:xfrm rot="0" flipH="0" flipV="0">
            <a:off x="2201217" y="292972"/>
            <a:ext cx="124129" cy="160934"/>
          </a:xfrm>
          <a:custGeom>
            <a:pathLst>
              <a:path w="6896100" h="8940800">
                <a:moveTo>
                  <a:pt x="4864100" y="8940800"/>
                </a:moveTo>
                <a:lnTo>
                  <a:pt x="6896100" y="8940800"/>
                </a:lnTo>
                <a:lnTo>
                  <a:pt x="6896100" y="50800"/>
                </a:lnTo>
                <a:cubicBezTo>
                  <a:pt x="6375400" y="50800"/>
                  <a:pt x="5092700" y="0"/>
                  <a:pt x="4533900" y="0"/>
                </a:cubicBezTo>
                <a:cubicBezTo>
                  <a:pt x="1778000" y="0"/>
                  <a:pt x="711200" y="1536700"/>
                  <a:pt x="711200" y="3213100"/>
                </a:cubicBezTo>
                <a:cubicBezTo>
                  <a:pt x="711200" y="4419600"/>
                  <a:pt x="1333500" y="5194300"/>
                  <a:pt x="2082800" y="5638800"/>
                </a:cubicBezTo>
                <a:lnTo>
                  <a:pt x="0" y="8940800"/>
                </a:lnTo>
                <a:lnTo>
                  <a:pt x="2273300" y="8940800"/>
                </a:lnTo>
                <a:lnTo>
                  <a:pt x="3962400" y="6083300"/>
                </a:lnTo>
                <a:lnTo>
                  <a:pt x="4864100" y="6083300"/>
                </a:lnTo>
                <a:close/>
                <a:moveTo>
                  <a:pt x="3797300" y="4178300"/>
                </a:moveTo>
                <a:cubicBezTo>
                  <a:pt x="3314700" y="4077296"/>
                  <a:pt x="2870200" y="3736380"/>
                  <a:pt x="2870200" y="3079552"/>
                </a:cubicBezTo>
                <a:cubicBezTo>
                  <a:pt x="2870200" y="2347119"/>
                  <a:pt x="3454400" y="1917700"/>
                  <a:pt x="4127500" y="1917700"/>
                </a:cubicBezTo>
                <a:cubicBezTo>
                  <a:pt x="4267200" y="1917700"/>
                  <a:pt x="4737100" y="1917700"/>
                  <a:pt x="4864100" y="1955800"/>
                </a:cubicBezTo>
                <a:lnTo>
                  <a:pt x="4864100" y="4178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1" name="Freeform 9201"/>
          <p:cNvSpPr/>
          <p:nvPr/>
        </p:nvSpPr>
        <p:spPr>
          <a:xfrm rot="0" flipH="0" flipV="0">
            <a:off x="2412215" y="293886"/>
            <a:ext cx="149733" cy="187452"/>
          </a:xfrm>
          <a:custGeom>
            <a:pathLst>
              <a:path w="8318500" h="10414000">
                <a:moveTo>
                  <a:pt x="0" y="8890000"/>
                </a:moveTo>
                <a:lnTo>
                  <a:pt x="6413500" y="8890000"/>
                </a:lnTo>
                <a:lnTo>
                  <a:pt x="6413500" y="10414000"/>
                </a:lnTo>
                <a:lnTo>
                  <a:pt x="8318500" y="10414000"/>
                </a:lnTo>
                <a:lnTo>
                  <a:pt x="8318500" y="6985000"/>
                </a:lnTo>
                <a:lnTo>
                  <a:pt x="7112000" y="6985000"/>
                </a:lnTo>
                <a:lnTo>
                  <a:pt x="7112000" y="0"/>
                </a:lnTo>
                <a:lnTo>
                  <a:pt x="5080000" y="0"/>
                </a:lnTo>
                <a:lnTo>
                  <a:pt x="5080000" y="6985000"/>
                </a:lnTo>
                <a:lnTo>
                  <a:pt x="2032000" y="69850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2" name="Freeform 9202"/>
          <p:cNvSpPr/>
          <p:nvPr/>
        </p:nvSpPr>
        <p:spPr>
          <a:xfrm rot="0" flipH="0" flipV="0">
            <a:off x="2587094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3" name="Freeform 9203"/>
          <p:cNvSpPr/>
          <p:nvPr/>
        </p:nvSpPr>
        <p:spPr>
          <a:xfrm rot="0" flipH="0" flipV="0">
            <a:off x="2718539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4" name="Freeform 9204"/>
          <p:cNvSpPr/>
          <p:nvPr/>
        </p:nvSpPr>
        <p:spPr>
          <a:xfrm rot="0" flipH="0" flipV="0">
            <a:off x="2891132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5" name="Freeform 9205"/>
          <p:cNvSpPr/>
          <p:nvPr/>
        </p:nvSpPr>
        <p:spPr>
          <a:xfrm rot="0" flipH="0" flipV="0">
            <a:off x="3052295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6" name="Freeform 9206"/>
          <p:cNvSpPr/>
          <p:nvPr/>
        </p:nvSpPr>
        <p:spPr>
          <a:xfrm rot="0" flipH="0" flipV="0">
            <a:off x="3240661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7" name="Freeform 9207"/>
          <p:cNvSpPr/>
          <p:nvPr/>
        </p:nvSpPr>
        <p:spPr>
          <a:xfrm rot="0" flipH="0" flipV="0">
            <a:off x="3383536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8" name="Freeform 9208"/>
          <p:cNvSpPr/>
          <p:nvPr/>
        </p:nvSpPr>
        <p:spPr>
          <a:xfrm rot="0" flipH="0" flipV="0">
            <a:off x="3538984" y="293886"/>
            <a:ext cx="111328" cy="160248"/>
          </a:xfrm>
          <a:custGeom>
            <a:pathLst>
              <a:path w="6184900" h="8902700">
                <a:moveTo>
                  <a:pt x="2641600" y="4635500"/>
                </a:moveTo>
                <a:cubicBezTo>
                  <a:pt x="3390900" y="4635500"/>
                  <a:pt x="4025900" y="4927600"/>
                  <a:pt x="4025900" y="5778500"/>
                </a:cubicBezTo>
                <a:cubicBezTo>
                  <a:pt x="4025900" y="66802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864100" y="8902700"/>
                  <a:pt x="6184900" y="7625358"/>
                  <a:pt x="6184900" y="5728097"/>
                </a:cubicBezTo>
                <a:cubicBezTo>
                  <a:pt x="6184900" y="3919538"/>
                  <a:pt x="5130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9" name="Freeform 9209"/>
          <p:cNvSpPr/>
          <p:nvPr/>
        </p:nvSpPr>
        <p:spPr>
          <a:xfrm rot="0" flipH="0" flipV="0">
            <a:off x="3705176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0" name="Freeform 9210"/>
          <p:cNvSpPr/>
          <p:nvPr/>
        </p:nvSpPr>
        <p:spPr>
          <a:xfrm rot="0" flipH="0" flipV="0">
            <a:off x="3891485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1" name="Freeform 9211"/>
          <p:cNvSpPr/>
          <p:nvPr/>
        </p:nvSpPr>
        <p:spPr>
          <a:xfrm rot="0" flipH="0" flipV="0">
            <a:off x="4029971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2" name="Freeform 9212"/>
          <p:cNvSpPr/>
          <p:nvPr/>
        </p:nvSpPr>
        <p:spPr>
          <a:xfrm rot="0" flipH="0" flipV="0">
            <a:off x="4191134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3" name="Freeform 9213"/>
          <p:cNvSpPr/>
          <p:nvPr/>
        </p:nvSpPr>
        <p:spPr>
          <a:xfrm rot="0" flipH="0" flipV="0">
            <a:off x="4306806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4" name="Freeform 9214"/>
          <p:cNvSpPr/>
          <p:nvPr/>
        </p:nvSpPr>
        <p:spPr>
          <a:xfrm rot="0" flipH="0" flipV="0">
            <a:off x="4490143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5" name="Freeform 9215"/>
          <p:cNvSpPr/>
          <p:nvPr/>
        </p:nvSpPr>
        <p:spPr>
          <a:xfrm rot="0" flipH="0" flipV="0">
            <a:off x="4621588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6" name="Freeform 9216"/>
          <p:cNvSpPr/>
          <p:nvPr/>
        </p:nvSpPr>
        <p:spPr>
          <a:xfrm rot="0" flipH="0" flipV="0">
            <a:off x="4729693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7" name="Freeform 9217"/>
          <p:cNvSpPr/>
          <p:nvPr/>
        </p:nvSpPr>
        <p:spPr>
          <a:xfrm rot="0" flipH="0" flipV="0">
            <a:off x="4885370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8" name="Freeform 9218"/>
          <p:cNvSpPr/>
          <p:nvPr/>
        </p:nvSpPr>
        <p:spPr>
          <a:xfrm rot="0" flipH="0" flipV="0">
            <a:off x="5022529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9" name="Freeform 9219"/>
          <p:cNvSpPr/>
          <p:nvPr/>
        </p:nvSpPr>
        <p:spPr>
          <a:xfrm rot="0" flipH="0" flipV="0">
            <a:off x="5222326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0" name="Freeform 9220"/>
          <p:cNvSpPr/>
          <p:nvPr/>
        </p:nvSpPr>
        <p:spPr>
          <a:xfrm rot="0" flipH="0" flipV="0">
            <a:off x="5330454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1" name="Freeform 9221"/>
          <p:cNvSpPr/>
          <p:nvPr/>
        </p:nvSpPr>
        <p:spPr>
          <a:xfrm rot="0" flipH="0" flipV="0">
            <a:off x="5546481" y="291143"/>
            <a:ext cx="139446" cy="165506"/>
          </a:xfrm>
          <a:custGeom>
            <a:pathLst>
              <a:path w="7747000" h="9194800">
                <a:moveTo>
                  <a:pt x="2044700" y="5461000"/>
                </a:moveTo>
                <a:lnTo>
                  <a:pt x="5613400" y="5461000"/>
                </a:lnTo>
                <a:cubicBezTo>
                  <a:pt x="5270500" y="6769100"/>
                  <a:pt x="4140200" y="7289800"/>
                  <a:pt x="2959100" y="7289800"/>
                </a:cubicBezTo>
                <a:cubicBezTo>
                  <a:pt x="2070100" y="7289800"/>
                  <a:pt x="1320800" y="6934200"/>
                  <a:pt x="863600" y="6553200"/>
                </a:cubicBezTo>
                <a:lnTo>
                  <a:pt x="0" y="8267700"/>
                </a:lnTo>
                <a:cubicBezTo>
                  <a:pt x="533400" y="8763000"/>
                  <a:pt x="1714500" y="9194800"/>
                  <a:pt x="2997200" y="9194800"/>
                </a:cubicBezTo>
                <a:cubicBezTo>
                  <a:pt x="5905500" y="9194800"/>
                  <a:pt x="7747000" y="7454900"/>
                  <a:pt x="7747000" y="4597400"/>
                </a:cubicBezTo>
                <a:cubicBezTo>
                  <a:pt x="7747000" y="1828800"/>
                  <a:pt x="5842000" y="0"/>
                  <a:pt x="3263900" y="0"/>
                </a:cubicBezTo>
                <a:cubicBezTo>
                  <a:pt x="1752600" y="0"/>
                  <a:pt x="660400" y="508000"/>
                  <a:pt x="63500" y="1028700"/>
                </a:cubicBezTo>
                <a:lnTo>
                  <a:pt x="838200" y="2552700"/>
                </a:lnTo>
                <a:cubicBezTo>
                  <a:pt x="1435100" y="2108200"/>
                  <a:pt x="2133600" y="1905000"/>
                  <a:pt x="2768600" y="1905000"/>
                </a:cubicBezTo>
                <a:cubicBezTo>
                  <a:pt x="4114800" y="1905000"/>
                  <a:pt x="5143500" y="2476500"/>
                  <a:pt x="5537200" y="3556000"/>
                </a:cubicBezTo>
                <a:lnTo>
                  <a:pt x="2044700" y="3556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2" name="Freeform 9222"/>
          <p:cNvSpPr/>
          <p:nvPr/>
        </p:nvSpPr>
        <p:spPr>
          <a:xfrm rot="0" flipH="0" flipV="0">
            <a:off x="5715644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3" name="Freeform 9223"/>
          <p:cNvSpPr/>
          <p:nvPr/>
        </p:nvSpPr>
        <p:spPr>
          <a:xfrm rot="0" flipH="0" flipV="0">
            <a:off x="5854176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4" name="Freeform 9224"/>
          <p:cNvSpPr/>
          <p:nvPr/>
        </p:nvSpPr>
        <p:spPr>
          <a:xfrm rot="0" flipH="0" flipV="0">
            <a:off x="6015339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5" name="Freeform 9225"/>
          <p:cNvSpPr/>
          <p:nvPr/>
        </p:nvSpPr>
        <p:spPr>
          <a:xfrm rot="0" flipH="0" flipV="0">
            <a:off x="6174216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6" name="Freeform 9226"/>
          <p:cNvSpPr/>
          <p:nvPr/>
        </p:nvSpPr>
        <p:spPr>
          <a:xfrm rot="0" flipH="0" flipV="0">
            <a:off x="6374013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7" name="Freeform 9227"/>
          <p:cNvSpPr/>
          <p:nvPr/>
        </p:nvSpPr>
        <p:spPr>
          <a:xfrm rot="0" flipH="0" flipV="0">
            <a:off x="6496314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8" name="Freeform 9228"/>
          <p:cNvSpPr/>
          <p:nvPr/>
        </p:nvSpPr>
        <p:spPr>
          <a:xfrm rot="0" flipH="0" flipV="0">
            <a:off x="6651762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9" name="Freeform 9229"/>
          <p:cNvSpPr/>
          <p:nvPr/>
        </p:nvSpPr>
        <p:spPr>
          <a:xfrm rot="0" flipH="0" flipV="0">
            <a:off x="6812924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0" name="Freeform 9230"/>
          <p:cNvSpPr/>
          <p:nvPr/>
        </p:nvSpPr>
        <p:spPr>
          <a:xfrm rot="0" flipH="0" flipV="0">
            <a:off x="7012721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1" name="Freeform 9231"/>
          <p:cNvSpPr/>
          <p:nvPr/>
        </p:nvSpPr>
        <p:spPr>
          <a:xfrm rot="0" flipH="0" flipV="0">
            <a:off x="7112391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2" name="Freeform 9232"/>
          <p:cNvSpPr/>
          <p:nvPr/>
        </p:nvSpPr>
        <p:spPr>
          <a:xfrm rot="0" flipH="0" flipV="0">
            <a:off x="7357907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3" name="Freeform 9233"/>
          <p:cNvSpPr/>
          <p:nvPr/>
        </p:nvSpPr>
        <p:spPr>
          <a:xfrm rot="0" flipH="0" flipV="0">
            <a:off x="7489809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4" name="Freeform 9234"/>
          <p:cNvSpPr/>
          <p:nvPr/>
        </p:nvSpPr>
        <p:spPr>
          <a:xfrm rot="0" flipH="0" flipV="0">
            <a:off x="7678176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5" name="Freeform 9235"/>
          <p:cNvSpPr/>
          <p:nvPr/>
        </p:nvSpPr>
        <p:spPr>
          <a:xfrm rot="0" flipH="0" flipV="0">
            <a:off x="7821051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6" name="Freeform 9236"/>
          <p:cNvSpPr/>
          <p:nvPr/>
        </p:nvSpPr>
        <p:spPr>
          <a:xfrm rot="0" flipH="0" flipV="0">
            <a:off x="7943581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9237" name="Freeform 9237"/>
          <p:cNvSpPr/>
          <p:nvPr/>
        </p:nvSpPr>
        <p:spPr>
          <a:xfrm rot="0" flipH="0" flipV="0">
            <a:off x="1675942" y="799211"/>
            <a:ext cx="22859" cy="5753"/>
          </a:xfrm>
          <a:custGeom>
            <a:pathLst>
              <a:path w="22859" h="5753">
                <a:moveTo>
                  <a:pt x="11455" y="5753"/>
                </a:moveTo>
                <a:cubicBezTo>
                  <a:pt x="6795" y="5753"/>
                  <a:pt x="2616" y="3480"/>
                  <a:pt x="0" y="0"/>
                </a:cubicBezTo>
                <a:lnTo>
                  <a:pt x="22859" y="0"/>
                </a:lnTo>
                <a:cubicBezTo>
                  <a:pt x="20268" y="3480"/>
                  <a:pt x="16128" y="5753"/>
                  <a:pt x="11455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8" name="Freeform 9238"/>
          <p:cNvSpPr/>
          <p:nvPr/>
        </p:nvSpPr>
        <p:spPr>
          <a:xfrm rot="0" flipH="0" flipV="0">
            <a:off x="1731073" y="799211"/>
            <a:ext cx="22859" cy="5753"/>
          </a:xfrm>
          <a:custGeom>
            <a:pathLst>
              <a:path w="22859" h="5753">
                <a:moveTo>
                  <a:pt x="11391" y="5753"/>
                </a:moveTo>
                <a:cubicBezTo>
                  <a:pt x="6731" y="5753"/>
                  <a:pt x="2590" y="3480"/>
                  <a:pt x="0" y="0"/>
                </a:cubicBezTo>
                <a:lnTo>
                  <a:pt x="22859" y="0"/>
                </a:lnTo>
                <a:cubicBezTo>
                  <a:pt x="20230" y="3480"/>
                  <a:pt x="16064" y="5753"/>
                  <a:pt x="11391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9" name="Freeform 9239"/>
          <p:cNvSpPr/>
          <p:nvPr/>
        </p:nvSpPr>
        <p:spPr>
          <a:xfrm rot="0" flipH="0" flipV="0">
            <a:off x="1786178" y="799211"/>
            <a:ext cx="22884" cy="5753"/>
          </a:xfrm>
          <a:custGeom>
            <a:pathLst>
              <a:path w="22884" h="5753">
                <a:moveTo>
                  <a:pt x="11391" y="5753"/>
                </a:moveTo>
                <a:cubicBezTo>
                  <a:pt x="6731" y="5753"/>
                  <a:pt x="2590" y="3480"/>
                  <a:pt x="0" y="0"/>
                </a:cubicBezTo>
                <a:lnTo>
                  <a:pt x="22884" y="0"/>
                </a:lnTo>
                <a:cubicBezTo>
                  <a:pt x="20280" y="3480"/>
                  <a:pt x="16128" y="5753"/>
                  <a:pt x="11391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0" name="Freeform 9240"/>
          <p:cNvSpPr/>
          <p:nvPr/>
        </p:nvSpPr>
        <p:spPr>
          <a:xfrm rot="0" flipH="0" flipV="0">
            <a:off x="1841220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1" name="Freeform 9241"/>
          <p:cNvSpPr/>
          <p:nvPr/>
        </p:nvSpPr>
        <p:spPr>
          <a:xfrm rot="0" flipH="0" flipV="0">
            <a:off x="1896325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32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2" name="Freeform 9242"/>
          <p:cNvSpPr/>
          <p:nvPr/>
        </p:nvSpPr>
        <p:spPr>
          <a:xfrm rot="0" flipH="0" flipV="0">
            <a:off x="1951443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3" name="Freeform 9243"/>
          <p:cNvSpPr/>
          <p:nvPr/>
        </p:nvSpPr>
        <p:spPr>
          <a:xfrm rot="0" flipH="0" flipV="0">
            <a:off x="2006549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4" name="Freeform 9244"/>
          <p:cNvSpPr/>
          <p:nvPr/>
        </p:nvSpPr>
        <p:spPr>
          <a:xfrm rot="0" flipH="0" flipV="0">
            <a:off x="2061667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5" name="Freeform 9245"/>
          <p:cNvSpPr/>
          <p:nvPr/>
        </p:nvSpPr>
        <p:spPr>
          <a:xfrm rot="0" flipH="0" flipV="0">
            <a:off x="2116772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6" name="Freeform 9246"/>
          <p:cNvSpPr/>
          <p:nvPr/>
        </p:nvSpPr>
        <p:spPr>
          <a:xfrm rot="0" flipH="0" flipV="0">
            <a:off x="2171852" y="799198"/>
            <a:ext cx="22974" cy="5778"/>
          </a:xfrm>
          <a:custGeom>
            <a:pathLst>
              <a:path w="22974" h="5778">
                <a:moveTo>
                  <a:pt x="11506" y="5778"/>
                </a:moveTo>
                <a:cubicBezTo>
                  <a:pt x="6769" y="5778"/>
                  <a:pt x="2604" y="3505"/>
                  <a:pt x="0" y="0"/>
                </a:cubicBezTo>
                <a:lnTo>
                  <a:pt x="22974" y="0"/>
                </a:lnTo>
                <a:cubicBezTo>
                  <a:pt x="20357" y="3505"/>
                  <a:pt x="16179" y="5778"/>
                  <a:pt x="11506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7" name="Freeform 9247"/>
          <p:cNvSpPr/>
          <p:nvPr/>
        </p:nvSpPr>
        <p:spPr>
          <a:xfrm rot="0" flipH="0" flipV="0">
            <a:off x="2226995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8" name="Freeform 9248"/>
          <p:cNvSpPr/>
          <p:nvPr/>
        </p:nvSpPr>
        <p:spPr>
          <a:xfrm rot="0" flipH="0" flipV="0">
            <a:off x="2282113" y="799198"/>
            <a:ext cx="22872" cy="5778"/>
          </a:xfrm>
          <a:custGeom>
            <a:pathLst>
              <a:path w="22872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72" y="0"/>
                </a:lnTo>
                <a:cubicBezTo>
                  <a:pt x="20281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9" name="Freeform 9249"/>
          <p:cNvSpPr/>
          <p:nvPr/>
        </p:nvSpPr>
        <p:spPr>
          <a:xfrm rot="0" flipH="0" flipV="0">
            <a:off x="2612745" y="799211"/>
            <a:ext cx="22910" cy="5753"/>
          </a:xfrm>
          <a:custGeom>
            <a:pathLst>
              <a:path w="22910" h="5753">
                <a:moveTo>
                  <a:pt x="11455" y="5753"/>
                </a:moveTo>
                <a:cubicBezTo>
                  <a:pt x="6782" y="5753"/>
                  <a:pt x="2616" y="3480"/>
                  <a:pt x="0" y="0"/>
                </a:cubicBezTo>
                <a:lnTo>
                  <a:pt x="22910" y="0"/>
                </a:lnTo>
                <a:cubicBezTo>
                  <a:pt x="20294" y="3480"/>
                  <a:pt x="16128" y="5753"/>
                  <a:pt x="11455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0" name="Freeform 9250"/>
          <p:cNvSpPr/>
          <p:nvPr/>
        </p:nvSpPr>
        <p:spPr>
          <a:xfrm rot="0" flipH="0" flipV="0">
            <a:off x="2667838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794" y="5778"/>
                  <a:pt x="2629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1" name="Freeform 9251"/>
          <p:cNvSpPr/>
          <p:nvPr/>
        </p:nvSpPr>
        <p:spPr>
          <a:xfrm rot="0" flipH="0" flipV="0">
            <a:off x="2722943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807" y="5778"/>
                  <a:pt x="2629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2" name="Freeform 9252"/>
          <p:cNvSpPr/>
          <p:nvPr/>
        </p:nvSpPr>
        <p:spPr>
          <a:xfrm rot="0" flipH="0" flipV="0">
            <a:off x="2778036" y="799198"/>
            <a:ext cx="22974" cy="5778"/>
          </a:xfrm>
          <a:custGeom>
            <a:pathLst>
              <a:path w="22974" h="5778">
                <a:moveTo>
                  <a:pt x="11506" y="5778"/>
                </a:moveTo>
                <a:cubicBezTo>
                  <a:pt x="6769" y="5778"/>
                  <a:pt x="2604" y="3505"/>
                  <a:pt x="0" y="0"/>
                </a:cubicBezTo>
                <a:lnTo>
                  <a:pt x="22974" y="0"/>
                </a:lnTo>
                <a:cubicBezTo>
                  <a:pt x="20357" y="3505"/>
                  <a:pt x="16179" y="5778"/>
                  <a:pt x="11506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3" name="Freeform 9253"/>
          <p:cNvSpPr/>
          <p:nvPr/>
        </p:nvSpPr>
        <p:spPr>
          <a:xfrm rot="0" flipH="0" flipV="0">
            <a:off x="2833192" y="799198"/>
            <a:ext cx="22885" cy="5778"/>
          </a:xfrm>
          <a:custGeom>
            <a:pathLst>
              <a:path w="22885" h="5778">
                <a:moveTo>
                  <a:pt x="11417" y="5778"/>
                </a:moveTo>
                <a:cubicBezTo>
                  <a:pt x="6731" y="5778"/>
                  <a:pt x="2591" y="3505"/>
                  <a:pt x="0" y="0"/>
                </a:cubicBezTo>
                <a:lnTo>
                  <a:pt x="22885" y="0"/>
                </a:lnTo>
                <a:cubicBezTo>
                  <a:pt x="20268" y="3505"/>
                  <a:pt x="16090" y="5778"/>
                  <a:pt x="11417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4" name="Freeform 9254"/>
          <p:cNvSpPr/>
          <p:nvPr/>
        </p:nvSpPr>
        <p:spPr>
          <a:xfrm rot="0" flipH="0" flipV="0">
            <a:off x="2888310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43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5" name="Freeform 9255"/>
          <p:cNvSpPr/>
          <p:nvPr/>
        </p:nvSpPr>
        <p:spPr>
          <a:xfrm rot="0" flipH="0" flipV="0">
            <a:off x="2943364" y="799211"/>
            <a:ext cx="22948" cy="5753"/>
          </a:xfrm>
          <a:custGeom>
            <a:pathLst>
              <a:path w="22948" h="5753">
                <a:moveTo>
                  <a:pt x="11468" y="5753"/>
                </a:moveTo>
                <a:cubicBezTo>
                  <a:pt x="6795" y="5753"/>
                  <a:pt x="2629" y="3480"/>
                  <a:pt x="0" y="0"/>
                </a:cubicBezTo>
                <a:lnTo>
                  <a:pt x="22948" y="0"/>
                </a:lnTo>
                <a:cubicBezTo>
                  <a:pt x="20345" y="3480"/>
                  <a:pt x="16192" y="5753"/>
                  <a:pt x="11468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6" name="Freeform 9256"/>
          <p:cNvSpPr/>
          <p:nvPr/>
        </p:nvSpPr>
        <p:spPr>
          <a:xfrm rot="0" flipH="0" flipV="0">
            <a:off x="2998520" y="799198"/>
            <a:ext cx="22885" cy="5778"/>
          </a:xfrm>
          <a:custGeom>
            <a:pathLst>
              <a:path w="22885" h="5778">
                <a:moveTo>
                  <a:pt x="11417" y="5778"/>
                </a:moveTo>
                <a:cubicBezTo>
                  <a:pt x="6731" y="5778"/>
                  <a:pt x="2591" y="3505"/>
                  <a:pt x="0" y="0"/>
                </a:cubicBezTo>
                <a:lnTo>
                  <a:pt x="22885" y="0"/>
                </a:lnTo>
                <a:cubicBezTo>
                  <a:pt x="20268" y="3505"/>
                  <a:pt x="16090" y="5778"/>
                  <a:pt x="11417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7" name="Freeform 9257"/>
          <p:cNvSpPr/>
          <p:nvPr/>
        </p:nvSpPr>
        <p:spPr>
          <a:xfrm rot="0" flipH="0" flipV="0">
            <a:off x="3053575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794" y="5778"/>
                  <a:pt x="2616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8" name="Freeform 9258"/>
          <p:cNvSpPr/>
          <p:nvPr/>
        </p:nvSpPr>
        <p:spPr>
          <a:xfrm rot="0" flipH="0" flipV="0">
            <a:off x="3108693" y="799211"/>
            <a:ext cx="22923" cy="5753"/>
          </a:xfrm>
          <a:custGeom>
            <a:pathLst>
              <a:path w="22923" h="5753">
                <a:moveTo>
                  <a:pt x="11468" y="5753"/>
                </a:moveTo>
                <a:cubicBezTo>
                  <a:pt x="6795" y="5753"/>
                  <a:pt x="2629" y="3480"/>
                  <a:pt x="0" y="0"/>
                </a:cubicBezTo>
                <a:lnTo>
                  <a:pt x="22923" y="0"/>
                </a:lnTo>
                <a:cubicBezTo>
                  <a:pt x="20307" y="3480"/>
                  <a:pt x="16128" y="5753"/>
                  <a:pt x="11468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9" name="Freeform 9259"/>
          <p:cNvSpPr/>
          <p:nvPr/>
        </p:nvSpPr>
        <p:spPr>
          <a:xfrm rot="0" flipH="0" flipV="0">
            <a:off x="3163811" y="799211"/>
            <a:ext cx="22923" cy="5753"/>
          </a:xfrm>
          <a:custGeom>
            <a:pathLst>
              <a:path w="22923" h="5753">
                <a:moveTo>
                  <a:pt x="11468" y="5753"/>
                </a:moveTo>
                <a:cubicBezTo>
                  <a:pt x="6795" y="5753"/>
                  <a:pt x="2617" y="3480"/>
                  <a:pt x="0" y="0"/>
                </a:cubicBezTo>
                <a:lnTo>
                  <a:pt x="22923" y="0"/>
                </a:lnTo>
                <a:cubicBezTo>
                  <a:pt x="20294" y="3480"/>
                  <a:pt x="16128" y="5753"/>
                  <a:pt x="11468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0" name="Freeform 9260"/>
          <p:cNvSpPr/>
          <p:nvPr/>
        </p:nvSpPr>
        <p:spPr>
          <a:xfrm rot="0" flipH="0" flipV="0">
            <a:off x="3218916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1" name="Freeform 9261"/>
          <p:cNvSpPr/>
          <p:nvPr/>
        </p:nvSpPr>
        <p:spPr>
          <a:xfrm rot="0" flipH="0" flipV="0">
            <a:off x="3274022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2" name="Freeform 9262"/>
          <p:cNvSpPr/>
          <p:nvPr/>
        </p:nvSpPr>
        <p:spPr>
          <a:xfrm rot="0" flipH="0" flipV="0">
            <a:off x="3329140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94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3" name="Freeform 9263"/>
          <p:cNvSpPr/>
          <p:nvPr/>
        </p:nvSpPr>
        <p:spPr>
          <a:xfrm rot="0" flipH="0" flipV="0">
            <a:off x="3384245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94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4" name="Freeform 9264"/>
          <p:cNvSpPr/>
          <p:nvPr/>
        </p:nvSpPr>
        <p:spPr>
          <a:xfrm rot="0" flipH="0" flipV="0">
            <a:off x="3439363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81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5" name="Freeform 9265"/>
          <p:cNvSpPr/>
          <p:nvPr/>
        </p:nvSpPr>
        <p:spPr>
          <a:xfrm rot="0" flipH="0" flipV="0">
            <a:off x="3494468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94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6" name="Freeform 9266"/>
          <p:cNvSpPr/>
          <p:nvPr/>
        </p:nvSpPr>
        <p:spPr>
          <a:xfrm rot="0" flipH="0" flipV="0">
            <a:off x="3549535" y="799198"/>
            <a:ext cx="22974" cy="5778"/>
          </a:xfrm>
          <a:custGeom>
            <a:pathLst>
              <a:path w="22974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74" y="0"/>
                </a:lnTo>
                <a:cubicBezTo>
                  <a:pt x="20370" y="3505"/>
                  <a:pt x="16205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7" name="Freeform 9267"/>
          <p:cNvSpPr/>
          <p:nvPr/>
        </p:nvSpPr>
        <p:spPr>
          <a:xfrm rot="0" flipH="0" flipV="0">
            <a:off x="3604641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8" name="Freeform 9268"/>
          <p:cNvSpPr/>
          <p:nvPr/>
        </p:nvSpPr>
        <p:spPr>
          <a:xfrm rot="0" flipH="0" flipV="0">
            <a:off x="3659758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9" name="Freeform 9269"/>
          <p:cNvSpPr/>
          <p:nvPr/>
        </p:nvSpPr>
        <p:spPr>
          <a:xfrm rot="0" flipH="0" flipV="0">
            <a:off x="3714876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0" name="Freeform 9270"/>
          <p:cNvSpPr/>
          <p:nvPr/>
        </p:nvSpPr>
        <p:spPr>
          <a:xfrm rot="0" flipH="0" flipV="0">
            <a:off x="3769982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1" name="Freeform 9271"/>
          <p:cNvSpPr/>
          <p:nvPr/>
        </p:nvSpPr>
        <p:spPr>
          <a:xfrm rot="0" flipH="0" flipV="0">
            <a:off x="3825100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2" name="Freeform 9272"/>
          <p:cNvSpPr/>
          <p:nvPr/>
        </p:nvSpPr>
        <p:spPr>
          <a:xfrm rot="0" flipH="0" flipV="0">
            <a:off x="3880205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3" name="Freeform 9273"/>
          <p:cNvSpPr/>
          <p:nvPr/>
        </p:nvSpPr>
        <p:spPr>
          <a:xfrm rot="0" flipH="0" flipV="0">
            <a:off x="3935310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807" y="5778"/>
                  <a:pt x="2629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4" name="Freeform 9274"/>
          <p:cNvSpPr/>
          <p:nvPr/>
        </p:nvSpPr>
        <p:spPr>
          <a:xfrm rot="0" flipH="0" flipV="0">
            <a:off x="7462202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43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5" name="Freeform 9275"/>
          <p:cNvSpPr/>
          <p:nvPr/>
        </p:nvSpPr>
        <p:spPr>
          <a:xfrm rot="0" flipH="0" flipV="0">
            <a:off x="7517307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43" y="3480"/>
                  <a:pt x="16077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6" name="Freeform 9276"/>
          <p:cNvSpPr/>
          <p:nvPr/>
        </p:nvSpPr>
        <p:spPr>
          <a:xfrm rot="0" flipH="0" flipV="0">
            <a:off x="7572425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30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7" name="Freeform 9277"/>
          <p:cNvSpPr/>
          <p:nvPr/>
        </p:nvSpPr>
        <p:spPr>
          <a:xfrm rot="0" flipH="0" flipV="0">
            <a:off x="7737754" y="799211"/>
            <a:ext cx="22795" cy="5753"/>
          </a:xfrm>
          <a:custGeom>
            <a:pathLst>
              <a:path w="22795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795" y="0"/>
                </a:lnTo>
                <a:cubicBezTo>
                  <a:pt x="20205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8" name="Freeform 9278"/>
          <p:cNvSpPr/>
          <p:nvPr/>
        </p:nvSpPr>
        <p:spPr>
          <a:xfrm rot="0" flipH="0" flipV="0">
            <a:off x="1700263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9" name="Freeform 9279"/>
          <p:cNvSpPr/>
          <p:nvPr/>
        </p:nvSpPr>
        <p:spPr>
          <a:xfrm rot="0" flipH="0" flipV="0">
            <a:off x="1755381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0" name="Freeform 9280"/>
          <p:cNvSpPr/>
          <p:nvPr/>
        </p:nvSpPr>
        <p:spPr>
          <a:xfrm rot="0" flipH="0" flipV="0">
            <a:off x="1810486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1" name="Freeform 9281"/>
          <p:cNvSpPr/>
          <p:nvPr/>
        </p:nvSpPr>
        <p:spPr>
          <a:xfrm rot="0" flipH="0" flipV="0">
            <a:off x="1865604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2" name="Freeform 9282"/>
          <p:cNvSpPr/>
          <p:nvPr/>
        </p:nvSpPr>
        <p:spPr>
          <a:xfrm rot="0" flipH="0" flipV="0">
            <a:off x="1920709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3" name="Freeform 9283"/>
          <p:cNvSpPr/>
          <p:nvPr/>
        </p:nvSpPr>
        <p:spPr>
          <a:xfrm rot="0" flipH="0" flipV="0">
            <a:off x="1975827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4" name="Freeform 9284"/>
          <p:cNvSpPr/>
          <p:nvPr/>
        </p:nvSpPr>
        <p:spPr>
          <a:xfrm rot="0" flipH="0" flipV="0">
            <a:off x="2030933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5" name="Freeform 9285"/>
          <p:cNvSpPr/>
          <p:nvPr/>
        </p:nvSpPr>
        <p:spPr>
          <a:xfrm rot="0" flipH="0" flipV="0">
            <a:off x="2086038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6" name="Freeform 9286"/>
          <p:cNvSpPr/>
          <p:nvPr/>
        </p:nvSpPr>
        <p:spPr>
          <a:xfrm rot="0" flipH="0" flipV="0">
            <a:off x="2141143" y="82283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7" name="Freeform 9287"/>
          <p:cNvSpPr/>
          <p:nvPr/>
        </p:nvSpPr>
        <p:spPr>
          <a:xfrm rot="0" flipH="0" flipV="0">
            <a:off x="2196312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8" name="Freeform 9288"/>
          <p:cNvSpPr/>
          <p:nvPr/>
        </p:nvSpPr>
        <p:spPr>
          <a:xfrm rot="0" flipH="0" flipV="0">
            <a:off x="2581998" y="82282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9" name="Freeform 9289"/>
          <p:cNvSpPr/>
          <p:nvPr/>
        </p:nvSpPr>
        <p:spPr>
          <a:xfrm rot="0" flipH="0" flipV="0">
            <a:off x="2637104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0" name="Freeform 9290"/>
          <p:cNvSpPr/>
          <p:nvPr/>
        </p:nvSpPr>
        <p:spPr>
          <a:xfrm rot="0" flipH="0" flipV="0">
            <a:off x="2692222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1" name="Freeform 9291"/>
          <p:cNvSpPr/>
          <p:nvPr/>
        </p:nvSpPr>
        <p:spPr>
          <a:xfrm rot="0" flipH="0" flipV="0">
            <a:off x="2747340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2" name="Freeform 9292"/>
          <p:cNvSpPr/>
          <p:nvPr/>
        </p:nvSpPr>
        <p:spPr>
          <a:xfrm rot="0" flipH="0" flipV="0">
            <a:off x="2802496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3" name="Freeform 9293"/>
          <p:cNvSpPr/>
          <p:nvPr/>
        </p:nvSpPr>
        <p:spPr>
          <a:xfrm rot="0" flipH="0" flipV="0">
            <a:off x="2857512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4" name="Freeform 9294"/>
          <p:cNvSpPr/>
          <p:nvPr/>
        </p:nvSpPr>
        <p:spPr>
          <a:xfrm rot="0" flipH="0" flipV="0">
            <a:off x="2912719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5" name="Freeform 9295"/>
          <p:cNvSpPr/>
          <p:nvPr/>
        </p:nvSpPr>
        <p:spPr>
          <a:xfrm rot="0" flipH="0" flipV="0">
            <a:off x="2967735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6" name="Freeform 9296"/>
          <p:cNvSpPr/>
          <p:nvPr/>
        </p:nvSpPr>
        <p:spPr>
          <a:xfrm rot="0" flipH="0" flipV="0">
            <a:off x="3022841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7" name="Freeform 9297"/>
          <p:cNvSpPr/>
          <p:nvPr/>
        </p:nvSpPr>
        <p:spPr>
          <a:xfrm rot="0" flipH="0" flipV="0">
            <a:off x="3077959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8" name="Freeform 9298"/>
          <p:cNvSpPr/>
          <p:nvPr/>
        </p:nvSpPr>
        <p:spPr>
          <a:xfrm rot="0" flipH="0" flipV="0">
            <a:off x="3133077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9" name="Freeform 9299"/>
          <p:cNvSpPr/>
          <p:nvPr/>
        </p:nvSpPr>
        <p:spPr>
          <a:xfrm rot="0" flipH="0" flipV="0">
            <a:off x="3188182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0" name="Freeform 9300"/>
          <p:cNvSpPr/>
          <p:nvPr/>
        </p:nvSpPr>
        <p:spPr>
          <a:xfrm rot="0" flipH="0" flipV="0">
            <a:off x="3243300" y="8228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1" name="Freeform 9301"/>
          <p:cNvSpPr/>
          <p:nvPr/>
        </p:nvSpPr>
        <p:spPr>
          <a:xfrm rot="0" flipH="0" flipV="0">
            <a:off x="3298405" y="8228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2" name="Freeform 9302"/>
          <p:cNvSpPr/>
          <p:nvPr/>
        </p:nvSpPr>
        <p:spPr>
          <a:xfrm rot="0" flipH="0" flipV="0">
            <a:off x="3353473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3" name="Freeform 9303"/>
          <p:cNvSpPr/>
          <p:nvPr/>
        </p:nvSpPr>
        <p:spPr>
          <a:xfrm rot="0" flipH="0" flipV="0">
            <a:off x="3408578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4" name="Freeform 9304"/>
          <p:cNvSpPr/>
          <p:nvPr/>
        </p:nvSpPr>
        <p:spPr>
          <a:xfrm rot="0" flipH="0" flipV="0">
            <a:off x="3463696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5" name="Freeform 9305"/>
          <p:cNvSpPr/>
          <p:nvPr/>
        </p:nvSpPr>
        <p:spPr>
          <a:xfrm rot="0" flipH="0" flipV="0">
            <a:off x="3518801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6" name="Freeform 9306"/>
          <p:cNvSpPr/>
          <p:nvPr/>
        </p:nvSpPr>
        <p:spPr>
          <a:xfrm rot="0" flipH="0" flipV="0">
            <a:off x="3573919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7" name="Freeform 9307"/>
          <p:cNvSpPr/>
          <p:nvPr/>
        </p:nvSpPr>
        <p:spPr>
          <a:xfrm rot="0" flipH="0" flipV="0">
            <a:off x="3629024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8" name="Freeform 9308"/>
          <p:cNvSpPr/>
          <p:nvPr/>
        </p:nvSpPr>
        <p:spPr>
          <a:xfrm rot="0" flipH="0" flipV="0">
            <a:off x="3684130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9" name="Freeform 9309"/>
          <p:cNvSpPr/>
          <p:nvPr/>
        </p:nvSpPr>
        <p:spPr>
          <a:xfrm rot="0" flipH="0" flipV="0">
            <a:off x="3739248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0" name="Freeform 9310"/>
          <p:cNvSpPr/>
          <p:nvPr/>
        </p:nvSpPr>
        <p:spPr>
          <a:xfrm rot="0" flipH="0" flipV="0">
            <a:off x="3794353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1" name="Freeform 9311"/>
          <p:cNvSpPr/>
          <p:nvPr/>
        </p:nvSpPr>
        <p:spPr>
          <a:xfrm rot="0" flipH="0" flipV="0">
            <a:off x="3849471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2" name="Freeform 9312"/>
          <p:cNvSpPr/>
          <p:nvPr/>
        </p:nvSpPr>
        <p:spPr>
          <a:xfrm rot="0" flipH="0" flipV="0">
            <a:off x="3904577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3" name="Freeform 9313"/>
          <p:cNvSpPr/>
          <p:nvPr/>
        </p:nvSpPr>
        <p:spPr>
          <a:xfrm rot="0" flipH="0" flipV="0">
            <a:off x="6274231" y="822820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4" name="Freeform 9314"/>
          <p:cNvSpPr/>
          <p:nvPr/>
        </p:nvSpPr>
        <p:spPr>
          <a:xfrm rot="0" flipH="0" flipV="0">
            <a:off x="6329349" y="82282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5" name="Freeform 9315"/>
          <p:cNvSpPr/>
          <p:nvPr/>
        </p:nvSpPr>
        <p:spPr>
          <a:xfrm rot="0" flipH="0" flipV="0">
            <a:off x="6384455" y="82282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6" name="Freeform 9316"/>
          <p:cNvSpPr/>
          <p:nvPr/>
        </p:nvSpPr>
        <p:spPr>
          <a:xfrm rot="0" flipH="0" flipV="0">
            <a:off x="7211047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7" name="Freeform 9317"/>
          <p:cNvSpPr/>
          <p:nvPr/>
        </p:nvSpPr>
        <p:spPr>
          <a:xfrm rot="0" flipH="0" flipV="0">
            <a:off x="7266152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8" name="Freeform 9318"/>
          <p:cNvSpPr/>
          <p:nvPr/>
        </p:nvSpPr>
        <p:spPr>
          <a:xfrm rot="0" flipH="0" flipV="0">
            <a:off x="7376388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9" name="Freeform 9319"/>
          <p:cNvSpPr/>
          <p:nvPr/>
        </p:nvSpPr>
        <p:spPr>
          <a:xfrm rot="0" flipH="0" flipV="0">
            <a:off x="7431493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0" name="Freeform 9320"/>
          <p:cNvSpPr/>
          <p:nvPr/>
        </p:nvSpPr>
        <p:spPr>
          <a:xfrm rot="0" flipH="0" flipV="0">
            <a:off x="7486599" y="8228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1" name="Freeform 9321"/>
          <p:cNvSpPr/>
          <p:nvPr/>
        </p:nvSpPr>
        <p:spPr>
          <a:xfrm rot="0" flipH="0" flipV="0">
            <a:off x="7541717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2" name="Freeform 9322"/>
          <p:cNvSpPr/>
          <p:nvPr/>
        </p:nvSpPr>
        <p:spPr>
          <a:xfrm rot="0" flipH="0" flipV="0">
            <a:off x="7596822" y="822820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3" name="Freeform 9323"/>
          <p:cNvSpPr/>
          <p:nvPr/>
        </p:nvSpPr>
        <p:spPr>
          <a:xfrm rot="0" flipH="0" flipV="0">
            <a:off x="7706956" y="8228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4" name="Freeform 9324"/>
          <p:cNvSpPr/>
          <p:nvPr/>
        </p:nvSpPr>
        <p:spPr>
          <a:xfrm rot="0" flipH="0" flipV="0">
            <a:off x="7762062" y="8228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5" name="Freeform 9325"/>
          <p:cNvSpPr/>
          <p:nvPr/>
        </p:nvSpPr>
        <p:spPr>
          <a:xfrm rot="0" flipH="0" flipV="0">
            <a:off x="1397520" y="87064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6" name="Freeform 9326"/>
          <p:cNvSpPr/>
          <p:nvPr/>
        </p:nvSpPr>
        <p:spPr>
          <a:xfrm rot="0" flipH="0" flipV="0">
            <a:off x="1562861" y="87064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7" name="Freeform 9327"/>
          <p:cNvSpPr/>
          <p:nvPr/>
        </p:nvSpPr>
        <p:spPr>
          <a:xfrm rot="0" flipH="0" flipV="0">
            <a:off x="1728241" y="87062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8" name="Freeform 9328"/>
          <p:cNvSpPr/>
          <p:nvPr/>
        </p:nvSpPr>
        <p:spPr>
          <a:xfrm rot="0" flipH="0" flipV="0">
            <a:off x="1783346" y="87062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9" name="Freeform 9329"/>
          <p:cNvSpPr/>
          <p:nvPr/>
        </p:nvSpPr>
        <p:spPr>
          <a:xfrm rot="0" flipH="0" flipV="0">
            <a:off x="1893481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0" name="Freeform 9330"/>
          <p:cNvSpPr/>
          <p:nvPr/>
        </p:nvSpPr>
        <p:spPr>
          <a:xfrm rot="0" flipH="0" flipV="0">
            <a:off x="1948599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1" name="Freeform 9331"/>
          <p:cNvSpPr/>
          <p:nvPr/>
        </p:nvSpPr>
        <p:spPr>
          <a:xfrm rot="0" flipH="0" flipV="0">
            <a:off x="2003704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2" name="Freeform 9332"/>
          <p:cNvSpPr/>
          <p:nvPr/>
        </p:nvSpPr>
        <p:spPr>
          <a:xfrm rot="0" flipH="0" flipV="0">
            <a:off x="2058809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3" name="Freeform 9333"/>
          <p:cNvSpPr/>
          <p:nvPr/>
        </p:nvSpPr>
        <p:spPr>
          <a:xfrm rot="0" flipH="0" flipV="0">
            <a:off x="2113927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4" name="Freeform 9334"/>
          <p:cNvSpPr/>
          <p:nvPr/>
        </p:nvSpPr>
        <p:spPr>
          <a:xfrm rot="0" flipH="0" flipV="0">
            <a:off x="2169032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5" name="Freeform 9335"/>
          <p:cNvSpPr/>
          <p:nvPr/>
        </p:nvSpPr>
        <p:spPr>
          <a:xfrm rot="0" flipH="0" flipV="0">
            <a:off x="2224138" y="87064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6" name="Freeform 9336"/>
          <p:cNvSpPr/>
          <p:nvPr/>
        </p:nvSpPr>
        <p:spPr>
          <a:xfrm rot="0" flipH="0" flipV="0">
            <a:off x="2389530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7" name="Freeform 9337"/>
          <p:cNvSpPr/>
          <p:nvPr/>
        </p:nvSpPr>
        <p:spPr>
          <a:xfrm rot="0" flipH="0" flipV="0">
            <a:off x="2444546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8" name="Freeform 9338"/>
          <p:cNvSpPr/>
          <p:nvPr/>
        </p:nvSpPr>
        <p:spPr>
          <a:xfrm rot="0" flipH="0" flipV="0">
            <a:off x="2499652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9" name="Freeform 9339"/>
          <p:cNvSpPr/>
          <p:nvPr/>
        </p:nvSpPr>
        <p:spPr>
          <a:xfrm rot="0" flipH="0" flipV="0">
            <a:off x="2554770" y="87064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0" name="Freeform 9340"/>
          <p:cNvSpPr/>
          <p:nvPr/>
        </p:nvSpPr>
        <p:spPr>
          <a:xfrm rot="0" flipH="0" flipV="0">
            <a:off x="2609875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1" name="Freeform 9341"/>
          <p:cNvSpPr/>
          <p:nvPr/>
        </p:nvSpPr>
        <p:spPr>
          <a:xfrm rot="0" flipH="0" flipV="0">
            <a:off x="2664993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325"/>
                </a:cubicBezTo>
                <a:cubicBezTo>
                  <a:pt x="28650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2" name="Freeform 9342"/>
          <p:cNvSpPr/>
          <p:nvPr/>
        </p:nvSpPr>
        <p:spPr>
          <a:xfrm rot="0" flipH="0" flipV="0">
            <a:off x="2720098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3" name="Freeform 9343"/>
          <p:cNvSpPr/>
          <p:nvPr/>
        </p:nvSpPr>
        <p:spPr>
          <a:xfrm rot="0" flipH="0" flipV="0">
            <a:off x="2775216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4" name="Freeform 9344"/>
          <p:cNvSpPr/>
          <p:nvPr/>
        </p:nvSpPr>
        <p:spPr>
          <a:xfrm rot="0" flipH="0" flipV="0">
            <a:off x="2830385" y="87062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5" name="Freeform 9345"/>
          <p:cNvSpPr/>
          <p:nvPr/>
        </p:nvSpPr>
        <p:spPr>
          <a:xfrm rot="0" flipH="0" flipV="0">
            <a:off x="2885490" y="87062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6" name="Freeform 9346"/>
          <p:cNvSpPr/>
          <p:nvPr/>
        </p:nvSpPr>
        <p:spPr>
          <a:xfrm rot="0" flipH="0" flipV="0">
            <a:off x="2940507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5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7" name="Freeform 9347"/>
          <p:cNvSpPr/>
          <p:nvPr/>
        </p:nvSpPr>
        <p:spPr>
          <a:xfrm rot="0" flipH="0" flipV="0">
            <a:off x="2995701" y="87062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8" name="Freeform 9348"/>
          <p:cNvSpPr/>
          <p:nvPr/>
        </p:nvSpPr>
        <p:spPr>
          <a:xfrm rot="0" flipH="0" flipV="0">
            <a:off x="3050730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9" name="Freeform 9349"/>
          <p:cNvSpPr/>
          <p:nvPr/>
        </p:nvSpPr>
        <p:spPr>
          <a:xfrm rot="0" flipH="0" flipV="0">
            <a:off x="3105835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0" name="Freeform 9350"/>
          <p:cNvSpPr/>
          <p:nvPr/>
        </p:nvSpPr>
        <p:spPr>
          <a:xfrm rot="0" flipH="0" flipV="0">
            <a:off x="3160953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1" name="Freeform 9351"/>
          <p:cNvSpPr/>
          <p:nvPr/>
        </p:nvSpPr>
        <p:spPr>
          <a:xfrm rot="0" flipH="0" flipV="0">
            <a:off x="3216071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2" name="Freeform 9352"/>
          <p:cNvSpPr/>
          <p:nvPr/>
        </p:nvSpPr>
        <p:spPr>
          <a:xfrm rot="0" flipH="0" flipV="0">
            <a:off x="3271177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3" name="Freeform 9353"/>
          <p:cNvSpPr/>
          <p:nvPr/>
        </p:nvSpPr>
        <p:spPr>
          <a:xfrm rot="0" flipH="0" flipV="0">
            <a:off x="3326282" y="87062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4" name="Freeform 9354"/>
          <p:cNvSpPr/>
          <p:nvPr/>
        </p:nvSpPr>
        <p:spPr>
          <a:xfrm rot="0" flipH="0" flipV="0">
            <a:off x="3381400" y="87062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5" name="Freeform 9355"/>
          <p:cNvSpPr/>
          <p:nvPr/>
        </p:nvSpPr>
        <p:spPr>
          <a:xfrm rot="0" flipH="0" flipV="0">
            <a:off x="3436505" y="87062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6" name="Freeform 9356"/>
          <p:cNvSpPr/>
          <p:nvPr/>
        </p:nvSpPr>
        <p:spPr>
          <a:xfrm rot="0" flipH="0" flipV="0">
            <a:off x="3491611" y="87062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7" name="Freeform 9357"/>
          <p:cNvSpPr/>
          <p:nvPr/>
        </p:nvSpPr>
        <p:spPr>
          <a:xfrm rot="0" flipH="0" flipV="0">
            <a:off x="3546691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274" y="0"/>
                  <a:pt x="28637" y="6350"/>
                  <a:pt x="28637" y="14325"/>
                </a:cubicBezTo>
                <a:cubicBezTo>
                  <a:pt x="28637" y="22199"/>
                  <a:pt x="22274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8" name="Freeform 9358"/>
          <p:cNvSpPr/>
          <p:nvPr/>
        </p:nvSpPr>
        <p:spPr>
          <a:xfrm rot="0" flipH="0" flipV="0">
            <a:off x="3601796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9" name="Freeform 9359"/>
          <p:cNvSpPr/>
          <p:nvPr/>
        </p:nvSpPr>
        <p:spPr>
          <a:xfrm rot="0" flipH="0" flipV="0">
            <a:off x="3656914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0" name="Freeform 9360"/>
          <p:cNvSpPr/>
          <p:nvPr/>
        </p:nvSpPr>
        <p:spPr>
          <a:xfrm rot="0" flipH="0" flipV="0">
            <a:off x="3712019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1" name="Freeform 9361"/>
          <p:cNvSpPr/>
          <p:nvPr/>
        </p:nvSpPr>
        <p:spPr>
          <a:xfrm rot="0" flipH="0" flipV="0">
            <a:off x="3767124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2" name="Freeform 9362"/>
          <p:cNvSpPr/>
          <p:nvPr/>
        </p:nvSpPr>
        <p:spPr>
          <a:xfrm rot="0" flipH="0" flipV="0">
            <a:off x="3822242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3" name="Freeform 9363"/>
          <p:cNvSpPr/>
          <p:nvPr/>
        </p:nvSpPr>
        <p:spPr>
          <a:xfrm rot="0" flipH="0" flipV="0">
            <a:off x="6081674" y="87064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4" name="Freeform 9364"/>
          <p:cNvSpPr/>
          <p:nvPr/>
        </p:nvSpPr>
        <p:spPr>
          <a:xfrm rot="0" flipH="0" flipV="0">
            <a:off x="6136792" y="870648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325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5" name="Freeform 9365"/>
          <p:cNvSpPr/>
          <p:nvPr/>
        </p:nvSpPr>
        <p:spPr>
          <a:xfrm rot="0" flipH="0" flipV="0">
            <a:off x="6191897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6" name="Freeform 9366"/>
          <p:cNvSpPr/>
          <p:nvPr/>
        </p:nvSpPr>
        <p:spPr>
          <a:xfrm rot="0" flipH="0" flipV="0">
            <a:off x="7073595" y="87064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7" name="Freeform 9367"/>
          <p:cNvSpPr/>
          <p:nvPr/>
        </p:nvSpPr>
        <p:spPr>
          <a:xfrm rot="0" flipH="0" flipV="0">
            <a:off x="7128700" y="87064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8" name="Freeform 9368"/>
          <p:cNvSpPr/>
          <p:nvPr/>
        </p:nvSpPr>
        <p:spPr>
          <a:xfrm rot="0" flipH="0" flipV="0">
            <a:off x="7183818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9" name="Freeform 9369"/>
          <p:cNvSpPr/>
          <p:nvPr/>
        </p:nvSpPr>
        <p:spPr>
          <a:xfrm rot="0" flipH="0" flipV="0">
            <a:off x="7238923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0" name="Freeform 9370"/>
          <p:cNvSpPr/>
          <p:nvPr/>
        </p:nvSpPr>
        <p:spPr>
          <a:xfrm rot="0" flipH="0" flipV="0">
            <a:off x="7294041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1" name="Freeform 9371"/>
          <p:cNvSpPr/>
          <p:nvPr/>
        </p:nvSpPr>
        <p:spPr>
          <a:xfrm rot="0" flipH="0" flipV="0">
            <a:off x="7349147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2" name="Freeform 9372"/>
          <p:cNvSpPr/>
          <p:nvPr/>
        </p:nvSpPr>
        <p:spPr>
          <a:xfrm rot="0" flipH="0" flipV="0">
            <a:off x="7404265" y="870648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3" name="Freeform 9373"/>
          <p:cNvSpPr/>
          <p:nvPr/>
        </p:nvSpPr>
        <p:spPr>
          <a:xfrm rot="0" flipH="0" flipV="0">
            <a:off x="7459370" y="87062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4" name="Freeform 9374"/>
          <p:cNvSpPr/>
          <p:nvPr/>
        </p:nvSpPr>
        <p:spPr>
          <a:xfrm rot="0" flipH="0" flipV="0">
            <a:off x="7514488" y="87062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5" name="Freeform 9375"/>
          <p:cNvSpPr/>
          <p:nvPr/>
        </p:nvSpPr>
        <p:spPr>
          <a:xfrm rot="0" flipH="0" flipV="0">
            <a:off x="7569593" y="87062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6" name="Freeform 9376"/>
          <p:cNvSpPr/>
          <p:nvPr/>
        </p:nvSpPr>
        <p:spPr>
          <a:xfrm rot="0" flipH="0" flipV="0">
            <a:off x="7624699" y="87064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7" name="Freeform 9377"/>
          <p:cNvSpPr/>
          <p:nvPr/>
        </p:nvSpPr>
        <p:spPr>
          <a:xfrm rot="0" flipH="0" flipV="0">
            <a:off x="7679817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8" name="Freeform 9378"/>
          <p:cNvSpPr/>
          <p:nvPr/>
        </p:nvSpPr>
        <p:spPr>
          <a:xfrm rot="0" flipH="0" flipV="0">
            <a:off x="7734922" y="87062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9" name="Freeform 9379"/>
          <p:cNvSpPr/>
          <p:nvPr/>
        </p:nvSpPr>
        <p:spPr>
          <a:xfrm rot="0" flipH="0" flipV="0">
            <a:off x="7790039" y="870648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5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0" name="Freeform 9380"/>
          <p:cNvSpPr/>
          <p:nvPr/>
        </p:nvSpPr>
        <p:spPr>
          <a:xfrm rot="0" flipH="0" flipV="0">
            <a:off x="983907" y="91705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1" name="Freeform 9381"/>
          <p:cNvSpPr/>
          <p:nvPr/>
        </p:nvSpPr>
        <p:spPr>
          <a:xfrm rot="0" flipH="0" flipV="0">
            <a:off x="1149184" y="91705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2" name="Freeform 9382"/>
          <p:cNvSpPr/>
          <p:nvPr/>
        </p:nvSpPr>
        <p:spPr>
          <a:xfrm rot="0" flipH="0" flipV="0">
            <a:off x="1479867" y="91705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3" name="Freeform 9383"/>
          <p:cNvSpPr/>
          <p:nvPr/>
        </p:nvSpPr>
        <p:spPr>
          <a:xfrm rot="0" flipH="0" flipV="0">
            <a:off x="1590090" y="91705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4" name="Freeform 9384"/>
          <p:cNvSpPr/>
          <p:nvPr/>
        </p:nvSpPr>
        <p:spPr>
          <a:xfrm rot="0" flipH="0" flipV="0">
            <a:off x="1920709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5" name="Freeform 9385"/>
          <p:cNvSpPr/>
          <p:nvPr/>
        </p:nvSpPr>
        <p:spPr>
          <a:xfrm rot="0" flipH="0" flipV="0">
            <a:off x="1975827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6" name="Freeform 9386"/>
          <p:cNvSpPr/>
          <p:nvPr/>
        </p:nvSpPr>
        <p:spPr>
          <a:xfrm rot="0" flipH="0" flipV="0">
            <a:off x="2030933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7" name="Freeform 9387"/>
          <p:cNvSpPr/>
          <p:nvPr/>
        </p:nvSpPr>
        <p:spPr>
          <a:xfrm rot="0" flipH="0" flipV="0">
            <a:off x="2030933" y="101136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8" name="Freeform 9388"/>
          <p:cNvSpPr/>
          <p:nvPr/>
        </p:nvSpPr>
        <p:spPr>
          <a:xfrm rot="0" flipH="0" flipV="0">
            <a:off x="2086038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9" name="Freeform 9389"/>
          <p:cNvSpPr/>
          <p:nvPr/>
        </p:nvSpPr>
        <p:spPr>
          <a:xfrm rot="0" flipH="0" flipV="0">
            <a:off x="2471775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0" name="Freeform 9390"/>
          <p:cNvSpPr/>
          <p:nvPr/>
        </p:nvSpPr>
        <p:spPr>
          <a:xfrm rot="0" flipH="0" flipV="0">
            <a:off x="2526880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1" name="Freeform 9391"/>
          <p:cNvSpPr/>
          <p:nvPr/>
        </p:nvSpPr>
        <p:spPr>
          <a:xfrm rot="0" flipH="0" flipV="0">
            <a:off x="2581998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2" name="Freeform 9392"/>
          <p:cNvSpPr/>
          <p:nvPr/>
        </p:nvSpPr>
        <p:spPr>
          <a:xfrm rot="0" flipH="0" flipV="0">
            <a:off x="2637104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3" name="Freeform 9393"/>
          <p:cNvSpPr/>
          <p:nvPr/>
        </p:nvSpPr>
        <p:spPr>
          <a:xfrm rot="0" flipH="0" flipV="0">
            <a:off x="2692222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4" name="Freeform 9394"/>
          <p:cNvSpPr/>
          <p:nvPr/>
        </p:nvSpPr>
        <p:spPr>
          <a:xfrm rot="0" flipH="0" flipV="0">
            <a:off x="2747340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5" name="Freeform 9395"/>
          <p:cNvSpPr/>
          <p:nvPr/>
        </p:nvSpPr>
        <p:spPr>
          <a:xfrm rot="0" flipH="0" flipV="0">
            <a:off x="2802496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6" name="Freeform 9396"/>
          <p:cNvSpPr/>
          <p:nvPr/>
        </p:nvSpPr>
        <p:spPr>
          <a:xfrm rot="0" flipH="0" flipV="0">
            <a:off x="2857512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7" name="Freeform 9397"/>
          <p:cNvSpPr/>
          <p:nvPr/>
        </p:nvSpPr>
        <p:spPr>
          <a:xfrm rot="0" flipH="0" flipV="0">
            <a:off x="2912719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8" name="Freeform 9398"/>
          <p:cNvSpPr/>
          <p:nvPr/>
        </p:nvSpPr>
        <p:spPr>
          <a:xfrm rot="0" flipH="0" flipV="0">
            <a:off x="2967735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9" name="Freeform 9399"/>
          <p:cNvSpPr/>
          <p:nvPr/>
        </p:nvSpPr>
        <p:spPr>
          <a:xfrm rot="0" flipH="0" flipV="0">
            <a:off x="3022841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0" name="Freeform 9400"/>
          <p:cNvSpPr/>
          <p:nvPr/>
        </p:nvSpPr>
        <p:spPr>
          <a:xfrm rot="0" flipH="0" flipV="0">
            <a:off x="3077959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1" name="Freeform 9401"/>
          <p:cNvSpPr/>
          <p:nvPr/>
        </p:nvSpPr>
        <p:spPr>
          <a:xfrm rot="0" flipH="0" flipV="0">
            <a:off x="3133077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2" name="Freeform 9402"/>
          <p:cNvSpPr/>
          <p:nvPr/>
        </p:nvSpPr>
        <p:spPr>
          <a:xfrm rot="0" flipH="0" flipV="0">
            <a:off x="3188182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3" name="Freeform 9403"/>
          <p:cNvSpPr/>
          <p:nvPr/>
        </p:nvSpPr>
        <p:spPr>
          <a:xfrm rot="0" flipH="0" flipV="0">
            <a:off x="3243300" y="91707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4" name="Freeform 9404"/>
          <p:cNvSpPr/>
          <p:nvPr/>
        </p:nvSpPr>
        <p:spPr>
          <a:xfrm rot="0" flipH="0" flipV="0">
            <a:off x="3298405" y="91707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5" name="Freeform 9405"/>
          <p:cNvSpPr/>
          <p:nvPr/>
        </p:nvSpPr>
        <p:spPr>
          <a:xfrm rot="0" flipH="0" flipV="0">
            <a:off x="3353473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6" name="Freeform 9406"/>
          <p:cNvSpPr/>
          <p:nvPr/>
        </p:nvSpPr>
        <p:spPr>
          <a:xfrm rot="0" flipH="0" flipV="0">
            <a:off x="3408578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7" name="Freeform 9407"/>
          <p:cNvSpPr/>
          <p:nvPr/>
        </p:nvSpPr>
        <p:spPr>
          <a:xfrm rot="0" flipH="0" flipV="0">
            <a:off x="3463696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8" name="Freeform 9408"/>
          <p:cNvSpPr/>
          <p:nvPr/>
        </p:nvSpPr>
        <p:spPr>
          <a:xfrm rot="0" flipH="0" flipV="0">
            <a:off x="3518801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9" name="Freeform 9409"/>
          <p:cNvSpPr/>
          <p:nvPr/>
        </p:nvSpPr>
        <p:spPr>
          <a:xfrm rot="0" flipH="0" flipV="0">
            <a:off x="3573919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0" name="Freeform 9410"/>
          <p:cNvSpPr/>
          <p:nvPr/>
        </p:nvSpPr>
        <p:spPr>
          <a:xfrm rot="0" flipH="0" flipV="0">
            <a:off x="3629024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1" name="Freeform 9411"/>
          <p:cNvSpPr/>
          <p:nvPr/>
        </p:nvSpPr>
        <p:spPr>
          <a:xfrm rot="0" flipH="0" flipV="0">
            <a:off x="3684130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2" name="Freeform 9412"/>
          <p:cNvSpPr/>
          <p:nvPr/>
        </p:nvSpPr>
        <p:spPr>
          <a:xfrm rot="0" flipH="0" flipV="0">
            <a:off x="3739248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3" name="Freeform 9413"/>
          <p:cNvSpPr/>
          <p:nvPr/>
        </p:nvSpPr>
        <p:spPr>
          <a:xfrm rot="0" flipH="0" flipV="0">
            <a:off x="3794353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4" name="Freeform 9414"/>
          <p:cNvSpPr/>
          <p:nvPr/>
        </p:nvSpPr>
        <p:spPr>
          <a:xfrm rot="0" flipH="0" flipV="0">
            <a:off x="3849471" y="91705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5" name="Freeform 9415"/>
          <p:cNvSpPr/>
          <p:nvPr/>
        </p:nvSpPr>
        <p:spPr>
          <a:xfrm rot="0" flipH="0" flipV="0">
            <a:off x="5998692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6" name="Freeform 9416"/>
          <p:cNvSpPr/>
          <p:nvPr/>
        </p:nvSpPr>
        <p:spPr>
          <a:xfrm rot="0" flipH="0" flipV="0">
            <a:off x="6053797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7" name="Freeform 9417"/>
          <p:cNvSpPr/>
          <p:nvPr/>
        </p:nvSpPr>
        <p:spPr>
          <a:xfrm rot="0" flipH="0" flipV="0">
            <a:off x="6108915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8" name="Freeform 9418"/>
          <p:cNvSpPr/>
          <p:nvPr/>
        </p:nvSpPr>
        <p:spPr>
          <a:xfrm rot="0" flipH="0" flipV="0">
            <a:off x="7045706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9" name="Freeform 9419"/>
          <p:cNvSpPr/>
          <p:nvPr/>
        </p:nvSpPr>
        <p:spPr>
          <a:xfrm rot="0" flipH="0" flipV="0">
            <a:off x="7100823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0" name="Freeform 9420"/>
          <p:cNvSpPr/>
          <p:nvPr/>
        </p:nvSpPr>
        <p:spPr>
          <a:xfrm rot="0" flipH="0" flipV="0">
            <a:off x="7155929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1" name="Freeform 9421"/>
          <p:cNvSpPr/>
          <p:nvPr/>
        </p:nvSpPr>
        <p:spPr>
          <a:xfrm rot="0" flipH="0" flipV="0">
            <a:off x="7211047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2" name="Freeform 9422"/>
          <p:cNvSpPr/>
          <p:nvPr/>
        </p:nvSpPr>
        <p:spPr>
          <a:xfrm rot="0" flipH="0" flipV="0">
            <a:off x="7266152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3" name="Freeform 9423"/>
          <p:cNvSpPr/>
          <p:nvPr/>
        </p:nvSpPr>
        <p:spPr>
          <a:xfrm rot="0" flipH="0" flipV="0">
            <a:off x="7321270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4" name="Freeform 9424"/>
          <p:cNvSpPr/>
          <p:nvPr/>
        </p:nvSpPr>
        <p:spPr>
          <a:xfrm rot="0" flipH="0" flipV="0">
            <a:off x="7376388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5" name="Freeform 9425"/>
          <p:cNvSpPr/>
          <p:nvPr/>
        </p:nvSpPr>
        <p:spPr>
          <a:xfrm rot="0" flipH="0" flipV="0">
            <a:off x="7431493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6" name="Freeform 9426"/>
          <p:cNvSpPr/>
          <p:nvPr/>
        </p:nvSpPr>
        <p:spPr>
          <a:xfrm rot="0" flipH="0" flipV="0">
            <a:off x="7486599" y="917079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7" name="Freeform 9427"/>
          <p:cNvSpPr/>
          <p:nvPr/>
        </p:nvSpPr>
        <p:spPr>
          <a:xfrm rot="0" flipH="0" flipV="0">
            <a:off x="7541717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8" name="Freeform 9428"/>
          <p:cNvSpPr/>
          <p:nvPr/>
        </p:nvSpPr>
        <p:spPr>
          <a:xfrm rot="0" flipH="0" flipV="0">
            <a:off x="7596822" y="917079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9" name="Freeform 9429"/>
          <p:cNvSpPr/>
          <p:nvPr/>
        </p:nvSpPr>
        <p:spPr>
          <a:xfrm rot="0" flipH="0" flipV="0">
            <a:off x="7651940" y="91705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0" name="Freeform 9430"/>
          <p:cNvSpPr/>
          <p:nvPr/>
        </p:nvSpPr>
        <p:spPr>
          <a:xfrm rot="0" flipH="0" flipV="0">
            <a:off x="7706956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1" name="Freeform 9431"/>
          <p:cNvSpPr/>
          <p:nvPr/>
        </p:nvSpPr>
        <p:spPr>
          <a:xfrm rot="0" flipH="0" flipV="0">
            <a:off x="7762062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2" name="Freeform 9432"/>
          <p:cNvSpPr/>
          <p:nvPr/>
        </p:nvSpPr>
        <p:spPr>
          <a:xfrm rot="0" flipH="0" flipV="0">
            <a:off x="791336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3" name="Freeform 9433"/>
          <p:cNvSpPr/>
          <p:nvPr/>
        </p:nvSpPr>
        <p:spPr>
          <a:xfrm rot="0" flipH="0" flipV="0">
            <a:off x="846454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4" name="Freeform 9434"/>
          <p:cNvSpPr/>
          <p:nvPr/>
        </p:nvSpPr>
        <p:spPr>
          <a:xfrm rot="0" flipH="0" flipV="0">
            <a:off x="901560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5" name="Freeform 9435"/>
          <p:cNvSpPr/>
          <p:nvPr/>
        </p:nvSpPr>
        <p:spPr>
          <a:xfrm rot="0" flipH="0" flipV="0">
            <a:off x="1177175" y="9648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6" name="Freeform 9436"/>
          <p:cNvSpPr/>
          <p:nvPr/>
        </p:nvSpPr>
        <p:spPr>
          <a:xfrm rot="0" flipH="0" flipV="0">
            <a:off x="1452638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7" name="Freeform 9437"/>
          <p:cNvSpPr/>
          <p:nvPr/>
        </p:nvSpPr>
        <p:spPr>
          <a:xfrm rot="0" flipH="0" flipV="0">
            <a:off x="1673085" y="9648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8" name="Freeform 9438"/>
          <p:cNvSpPr/>
          <p:nvPr/>
        </p:nvSpPr>
        <p:spPr>
          <a:xfrm rot="0" flipH="0" flipV="0">
            <a:off x="1838375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9" name="Freeform 9439"/>
          <p:cNvSpPr/>
          <p:nvPr/>
        </p:nvSpPr>
        <p:spPr>
          <a:xfrm rot="0" flipH="0" flipV="0">
            <a:off x="1893481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0" name="Freeform 9440"/>
          <p:cNvSpPr/>
          <p:nvPr/>
        </p:nvSpPr>
        <p:spPr>
          <a:xfrm rot="0" flipH="0" flipV="0">
            <a:off x="1948599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1" name="Freeform 9441"/>
          <p:cNvSpPr/>
          <p:nvPr/>
        </p:nvSpPr>
        <p:spPr>
          <a:xfrm rot="0" flipH="0" flipV="0">
            <a:off x="2058809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2" name="Freeform 9442"/>
          <p:cNvSpPr/>
          <p:nvPr/>
        </p:nvSpPr>
        <p:spPr>
          <a:xfrm rot="0" flipH="0" flipV="0">
            <a:off x="2003704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3" name="Freeform 9443"/>
          <p:cNvSpPr/>
          <p:nvPr/>
        </p:nvSpPr>
        <p:spPr>
          <a:xfrm rot="0" flipH="0" flipV="0">
            <a:off x="2113927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4" name="Freeform 9444"/>
          <p:cNvSpPr/>
          <p:nvPr/>
        </p:nvSpPr>
        <p:spPr>
          <a:xfrm rot="0" flipH="0" flipV="0">
            <a:off x="2444546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5" name="Freeform 9445"/>
          <p:cNvSpPr/>
          <p:nvPr/>
        </p:nvSpPr>
        <p:spPr>
          <a:xfrm rot="0" flipH="0" flipV="0">
            <a:off x="2499652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6" name="Freeform 9446"/>
          <p:cNvSpPr/>
          <p:nvPr/>
        </p:nvSpPr>
        <p:spPr>
          <a:xfrm rot="0" flipH="0" flipV="0">
            <a:off x="2554770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7" name="Freeform 9447"/>
          <p:cNvSpPr/>
          <p:nvPr/>
        </p:nvSpPr>
        <p:spPr>
          <a:xfrm rot="0" flipH="0" flipV="0">
            <a:off x="2609875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8" name="Freeform 9448"/>
          <p:cNvSpPr/>
          <p:nvPr/>
        </p:nvSpPr>
        <p:spPr>
          <a:xfrm rot="0" flipH="0" flipV="0">
            <a:off x="2664993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13"/>
                </a:cubicBezTo>
                <a:cubicBezTo>
                  <a:pt x="28650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9" name="Freeform 9449"/>
          <p:cNvSpPr/>
          <p:nvPr/>
        </p:nvSpPr>
        <p:spPr>
          <a:xfrm rot="0" flipH="0" flipV="0">
            <a:off x="2720098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0" name="Freeform 9450"/>
          <p:cNvSpPr/>
          <p:nvPr/>
        </p:nvSpPr>
        <p:spPr>
          <a:xfrm rot="0" flipH="0" flipV="0">
            <a:off x="2775216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1" name="Freeform 9451"/>
          <p:cNvSpPr/>
          <p:nvPr/>
        </p:nvSpPr>
        <p:spPr>
          <a:xfrm rot="0" flipH="0" flipV="0">
            <a:off x="2830385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2" name="Freeform 9452"/>
          <p:cNvSpPr/>
          <p:nvPr/>
        </p:nvSpPr>
        <p:spPr>
          <a:xfrm rot="0" flipH="0" flipV="0">
            <a:off x="2885490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3" name="Freeform 9453"/>
          <p:cNvSpPr/>
          <p:nvPr/>
        </p:nvSpPr>
        <p:spPr>
          <a:xfrm rot="0" flipH="0" flipV="0">
            <a:off x="2940507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4" name="Freeform 9454"/>
          <p:cNvSpPr/>
          <p:nvPr/>
        </p:nvSpPr>
        <p:spPr>
          <a:xfrm rot="0" flipH="0" flipV="0">
            <a:off x="2995701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5" name="Freeform 9455"/>
          <p:cNvSpPr/>
          <p:nvPr/>
        </p:nvSpPr>
        <p:spPr>
          <a:xfrm rot="0" flipH="0" flipV="0">
            <a:off x="3050730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6" name="Freeform 9456"/>
          <p:cNvSpPr/>
          <p:nvPr/>
        </p:nvSpPr>
        <p:spPr>
          <a:xfrm rot="0" flipH="0" flipV="0">
            <a:off x="3105835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7" name="Freeform 9457"/>
          <p:cNvSpPr/>
          <p:nvPr/>
        </p:nvSpPr>
        <p:spPr>
          <a:xfrm rot="0" flipH="0" flipV="0">
            <a:off x="3160953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8" name="Freeform 9458"/>
          <p:cNvSpPr/>
          <p:nvPr/>
        </p:nvSpPr>
        <p:spPr>
          <a:xfrm rot="0" flipH="0" flipV="0">
            <a:off x="3216071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9" name="Freeform 9459"/>
          <p:cNvSpPr/>
          <p:nvPr/>
        </p:nvSpPr>
        <p:spPr>
          <a:xfrm rot="0" flipH="0" flipV="0">
            <a:off x="3271177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0" name="Freeform 9460"/>
          <p:cNvSpPr/>
          <p:nvPr/>
        </p:nvSpPr>
        <p:spPr>
          <a:xfrm rot="0" flipH="0" flipV="0">
            <a:off x="3326282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1" name="Freeform 9461"/>
          <p:cNvSpPr/>
          <p:nvPr/>
        </p:nvSpPr>
        <p:spPr>
          <a:xfrm rot="0" flipH="0" flipV="0">
            <a:off x="3381400" y="96488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2" name="Freeform 9462"/>
          <p:cNvSpPr/>
          <p:nvPr/>
        </p:nvSpPr>
        <p:spPr>
          <a:xfrm rot="0" flipH="0" flipV="0">
            <a:off x="3436505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3" name="Freeform 9463"/>
          <p:cNvSpPr/>
          <p:nvPr/>
        </p:nvSpPr>
        <p:spPr>
          <a:xfrm rot="0" flipH="0" flipV="0">
            <a:off x="3491611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4" name="Freeform 9464"/>
          <p:cNvSpPr/>
          <p:nvPr/>
        </p:nvSpPr>
        <p:spPr>
          <a:xfrm rot="0" flipH="0" flipV="0">
            <a:off x="3546691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274" y="0"/>
                  <a:pt x="28637" y="6452"/>
                  <a:pt x="28637" y="14313"/>
                </a:cubicBezTo>
                <a:cubicBezTo>
                  <a:pt x="28637" y="22187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5" name="Freeform 9465"/>
          <p:cNvSpPr/>
          <p:nvPr/>
        </p:nvSpPr>
        <p:spPr>
          <a:xfrm rot="0" flipH="0" flipV="0">
            <a:off x="3601796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6" name="Freeform 9466"/>
          <p:cNvSpPr/>
          <p:nvPr/>
        </p:nvSpPr>
        <p:spPr>
          <a:xfrm rot="0" flipH="0" flipV="0">
            <a:off x="3656914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7" name="Freeform 9467"/>
          <p:cNvSpPr/>
          <p:nvPr/>
        </p:nvSpPr>
        <p:spPr>
          <a:xfrm rot="0" flipH="0" flipV="0">
            <a:off x="3712019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8" name="Freeform 9468"/>
          <p:cNvSpPr/>
          <p:nvPr/>
        </p:nvSpPr>
        <p:spPr>
          <a:xfrm rot="0" flipH="0" flipV="0">
            <a:off x="3767124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9" name="Freeform 9469"/>
          <p:cNvSpPr/>
          <p:nvPr/>
        </p:nvSpPr>
        <p:spPr>
          <a:xfrm rot="0" flipH="0" flipV="0">
            <a:off x="3822242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0" name="Freeform 9470"/>
          <p:cNvSpPr/>
          <p:nvPr/>
        </p:nvSpPr>
        <p:spPr>
          <a:xfrm rot="0" flipH="0" flipV="0">
            <a:off x="3877348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1" name="Freeform 9471"/>
          <p:cNvSpPr/>
          <p:nvPr/>
        </p:nvSpPr>
        <p:spPr>
          <a:xfrm rot="0" flipH="0" flipV="0">
            <a:off x="3932466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2" name="Freeform 9472"/>
          <p:cNvSpPr/>
          <p:nvPr/>
        </p:nvSpPr>
        <p:spPr>
          <a:xfrm rot="0" flipH="0" flipV="0">
            <a:off x="6026569" y="9648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3" name="Freeform 9473"/>
          <p:cNvSpPr/>
          <p:nvPr/>
        </p:nvSpPr>
        <p:spPr>
          <a:xfrm rot="0" flipH="0" flipV="0">
            <a:off x="6081674" y="96488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4" name="Freeform 9474"/>
          <p:cNvSpPr/>
          <p:nvPr/>
        </p:nvSpPr>
        <p:spPr>
          <a:xfrm rot="0" flipH="0" flipV="0">
            <a:off x="6798030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5" name="Freeform 9475"/>
          <p:cNvSpPr/>
          <p:nvPr/>
        </p:nvSpPr>
        <p:spPr>
          <a:xfrm rot="0" flipH="0" flipV="0">
            <a:off x="6853135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6" name="Freeform 9476"/>
          <p:cNvSpPr/>
          <p:nvPr/>
        </p:nvSpPr>
        <p:spPr>
          <a:xfrm rot="0" flipH="0" flipV="0">
            <a:off x="7018476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7" name="Freeform 9477"/>
          <p:cNvSpPr/>
          <p:nvPr/>
        </p:nvSpPr>
        <p:spPr>
          <a:xfrm rot="0" flipH="0" flipV="0">
            <a:off x="7073595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8" name="Freeform 9478"/>
          <p:cNvSpPr/>
          <p:nvPr/>
        </p:nvSpPr>
        <p:spPr>
          <a:xfrm rot="0" flipH="0" flipV="0">
            <a:off x="7128700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9" name="Freeform 9479"/>
          <p:cNvSpPr/>
          <p:nvPr/>
        </p:nvSpPr>
        <p:spPr>
          <a:xfrm rot="0" flipH="0" flipV="0">
            <a:off x="7183818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0" name="Freeform 9480"/>
          <p:cNvSpPr/>
          <p:nvPr/>
        </p:nvSpPr>
        <p:spPr>
          <a:xfrm rot="0" flipH="0" flipV="0">
            <a:off x="7238923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1" name="Freeform 9481"/>
          <p:cNvSpPr/>
          <p:nvPr/>
        </p:nvSpPr>
        <p:spPr>
          <a:xfrm rot="0" flipH="0" flipV="0">
            <a:off x="7294041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2" name="Freeform 9482"/>
          <p:cNvSpPr/>
          <p:nvPr/>
        </p:nvSpPr>
        <p:spPr>
          <a:xfrm rot="0" flipH="0" flipV="0">
            <a:off x="7349147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3" name="Freeform 9483"/>
          <p:cNvSpPr/>
          <p:nvPr/>
        </p:nvSpPr>
        <p:spPr>
          <a:xfrm rot="0" flipH="0" flipV="0">
            <a:off x="7404265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4" name="Freeform 9484"/>
          <p:cNvSpPr/>
          <p:nvPr/>
        </p:nvSpPr>
        <p:spPr>
          <a:xfrm rot="0" flipH="0" flipV="0">
            <a:off x="7459370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5" name="Freeform 9485"/>
          <p:cNvSpPr/>
          <p:nvPr/>
        </p:nvSpPr>
        <p:spPr>
          <a:xfrm rot="0" flipH="0" flipV="0">
            <a:off x="7514488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6" name="Freeform 9486"/>
          <p:cNvSpPr/>
          <p:nvPr/>
        </p:nvSpPr>
        <p:spPr>
          <a:xfrm rot="0" flipH="0" flipV="0">
            <a:off x="7569593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7" name="Freeform 9487"/>
          <p:cNvSpPr/>
          <p:nvPr/>
        </p:nvSpPr>
        <p:spPr>
          <a:xfrm rot="0" flipH="0" flipV="0">
            <a:off x="7624699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8" name="Freeform 9488"/>
          <p:cNvSpPr/>
          <p:nvPr/>
        </p:nvSpPr>
        <p:spPr>
          <a:xfrm rot="0" flipH="0" flipV="0">
            <a:off x="7679817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9" name="Freeform 9489"/>
          <p:cNvSpPr/>
          <p:nvPr/>
        </p:nvSpPr>
        <p:spPr>
          <a:xfrm rot="0" flipH="0" flipV="0">
            <a:off x="7734922" y="96488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0" name="Freeform 9490"/>
          <p:cNvSpPr/>
          <p:nvPr/>
        </p:nvSpPr>
        <p:spPr>
          <a:xfrm rot="0" flipH="0" flipV="0">
            <a:off x="7790039" y="96488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1" name="Freeform 9491"/>
          <p:cNvSpPr/>
          <p:nvPr/>
        </p:nvSpPr>
        <p:spPr>
          <a:xfrm rot="0" flipH="0" flipV="0">
            <a:off x="7900174" y="9648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2" name="Freeform 9492"/>
          <p:cNvSpPr/>
          <p:nvPr/>
        </p:nvSpPr>
        <p:spPr>
          <a:xfrm rot="0" flipH="0" flipV="0">
            <a:off x="8120608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3" name="Freeform 9493"/>
          <p:cNvSpPr/>
          <p:nvPr/>
        </p:nvSpPr>
        <p:spPr>
          <a:xfrm rot="0" flipH="0" flipV="0">
            <a:off x="1038961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4" name="Freeform 9494"/>
          <p:cNvSpPr/>
          <p:nvPr/>
        </p:nvSpPr>
        <p:spPr>
          <a:xfrm rot="0" flipH="0" flipV="0">
            <a:off x="1204302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5" name="Freeform 9495"/>
          <p:cNvSpPr/>
          <p:nvPr/>
        </p:nvSpPr>
        <p:spPr>
          <a:xfrm rot="0" flipH="0" flipV="0">
            <a:off x="1259420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6" name="Freeform 9496"/>
          <p:cNvSpPr/>
          <p:nvPr/>
        </p:nvSpPr>
        <p:spPr>
          <a:xfrm rot="0" flipH="0" flipV="0">
            <a:off x="1424749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7" name="Freeform 9497"/>
          <p:cNvSpPr/>
          <p:nvPr/>
        </p:nvSpPr>
        <p:spPr>
          <a:xfrm rot="0" flipH="0" flipV="0">
            <a:off x="1479867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8" name="Freeform 9498"/>
          <p:cNvSpPr/>
          <p:nvPr/>
        </p:nvSpPr>
        <p:spPr>
          <a:xfrm rot="0" flipH="0" flipV="0">
            <a:off x="1534972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9" name="Freeform 9499"/>
          <p:cNvSpPr/>
          <p:nvPr/>
        </p:nvSpPr>
        <p:spPr>
          <a:xfrm rot="0" flipH="0" flipV="0">
            <a:off x="1645157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0" name="Freeform 9500"/>
          <p:cNvSpPr/>
          <p:nvPr/>
        </p:nvSpPr>
        <p:spPr>
          <a:xfrm rot="0" flipH="0" flipV="0">
            <a:off x="1755381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1" name="Freeform 9501"/>
          <p:cNvSpPr/>
          <p:nvPr/>
        </p:nvSpPr>
        <p:spPr>
          <a:xfrm rot="0" flipH="0" flipV="0">
            <a:off x="1810486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2" name="Freeform 9502"/>
          <p:cNvSpPr/>
          <p:nvPr/>
        </p:nvSpPr>
        <p:spPr>
          <a:xfrm rot="0" flipH="0" flipV="0">
            <a:off x="2747340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3" name="Freeform 9503"/>
          <p:cNvSpPr/>
          <p:nvPr/>
        </p:nvSpPr>
        <p:spPr>
          <a:xfrm rot="0" flipH="0" flipV="0">
            <a:off x="2802496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4" name="Freeform 9504"/>
          <p:cNvSpPr/>
          <p:nvPr/>
        </p:nvSpPr>
        <p:spPr>
          <a:xfrm rot="0" flipH="0" flipV="0">
            <a:off x="2857512" y="101136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50" y="6363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5" name="Freeform 9505"/>
          <p:cNvSpPr/>
          <p:nvPr/>
        </p:nvSpPr>
        <p:spPr>
          <a:xfrm rot="0" flipH="0" flipV="0">
            <a:off x="2912719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6" name="Freeform 9506"/>
          <p:cNvSpPr/>
          <p:nvPr/>
        </p:nvSpPr>
        <p:spPr>
          <a:xfrm rot="0" flipH="0" flipV="0">
            <a:off x="2967735" y="101136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7" name="Freeform 9507"/>
          <p:cNvSpPr/>
          <p:nvPr/>
        </p:nvSpPr>
        <p:spPr>
          <a:xfrm rot="0" flipH="0" flipV="0">
            <a:off x="3022841" y="101136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8" name="Freeform 9508"/>
          <p:cNvSpPr/>
          <p:nvPr/>
        </p:nvSpPr>
        <p:spPr>
          <a:xfrm rot="0" flipH="0" flipV="0">
            <a:off x="3077959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9" name="Freeform 9509"/>
          <p:cNvSpPr/>
          <p:nvPr/>
        </p:nvSpPr>
        <p:spPr>
          <a:xfrm rot="0" flipH="0" flipV="0">
            <a:off x="3133077" y="101136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0" name="Freeform 9510"/>
          <p:cNvSpPr/>
          <p:nvPr/>
        </p:nvSpPr>
        <p:spPr>
          <a:xfrm rot="0" flipH="0" flipV="0">
            <a:off x="3188182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1" name="Freeform 9511"/>
          <p:cNvSpPr/>
          <p:nvPr/>
        </p:nvSpPr>
        <p:spPr>
          <a:xfrm rot="0" flipH="0" flipV="0">
            <a:off x="3243300" y="101136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2" name="Freeform 9512"/>
          <p:cNvSpPr/>
          <p:nvPr/>
        </p:nvSpPr>
        <p:spPr>
          <a:xfrm rot="0" flipH="0" flipV="0">
            <a:off x="3298405" y="101136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3" name="Freeform 9513"/>
          <p:cNvSpPr/>
          <p:nvPr/>
        </p:nvSpPr>
        <p:spPr>
          <a:xfrm rot="0" flipH="0" flipV="0">
            <a:off x="3353473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4" name="Freeform 9514"/>
          <p:cNvSpPr/>
          <p:nvPr/>
        </p:nvSpPr>
        <p:spPr>
          <a:xfrm rot="0" flipH="0" flipV="0">
            <a:off x="3408578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5" name="Freeform 9515"/>
          <p:cNvSpPr/>
          <p:nvPr/>
        </p:nvSpPr>
        <p:spPr>
          <a:xfrm rot="0" flipH="0" flipV="0">
            <a:off x="3463696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6" name="Freeform 9516"/>
          <p:cNvSpPr/>
          <p:nvPr/>
        </p:nvSpPr>
        <p:spPr>
          <a:xfrm rot="0" flipH="0" flipV="0">
            <a:off x="3518801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7" name="Freeform 9517"/>
          <p:cNvSpPr/>
          <p:nvPr/>
        </p:nvSpPr>
        <p:spPr>
          <a:xfrm rot="0" flipH="0" flipV="0">
            <a:off x="3573919" y="10113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8" name="Freeform 9518"/>
          <p:cNvSpPr/>
          <p:nvPr/>
        </p:nvSpPr>
        <p:spPr>
          <a:xfrm rot="0" flipH="0" flipV="0">
            <a:off x="3629024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9" name="Freeform 9519"/>
          <p:cNvSpPr/>
          <p:nvPr/>
        </p:nvSpPr>
        <p:spPr>
          <a:xfrm rot="0" flipH="0" flipV="0">
            <a:off x="3684130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0" name="Freeform 9520"/>
          <p:cNvSpPr/>
          <p:nvPr/>
        </p:nvSpPr>
        <p:spPr>
          <a:xfrm rot="0" flipH="0" flipV="0">
            <a:off x="3739248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1" name="Freeform 9521"/>
          <p:cNvSpPr/>
          <p:nvPr/>
        </p:nvSpPr>
        <p:spPr>
          <a:xfrm rot="0" flipH="0" flipV="0">
            <a:off x="3794353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2" name="Freeform 9522"/>
          <p:cNvSpPr/>
          <p:nvPr/>
        </p:nvSpPr>
        <p:spPr>
          <a:xfrm rot="0" flipH="0" flipV="0">
            <a:off x="3849471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3" name="Freeform 9523"/>
          <p:cNvSpPr/>
          <p:nvPr/>
        </p:nvSpPr>
        <p:spPr>
          <a:xfrm rot="0" flipH="0" flipV="0">
            <a:off x="3904577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4" name="Freeform 9524"/>
          <p:cNvSpPr/>
          <p:nvPr/>
        </p:nvSpPr>
        <p:spPr>
          <a:xfrm rot="0" flipH="0" flipV="0">
            <a:off x="3959745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5" name="Freeform 9525"/>
          <p:cNvSpPr/>
          <p:nvPr/>
        </p:nvSpPr>
        <p:spPr>
          <a:xfrm rot="0" flipH="0" flipV="0">
            <a:off x="5998692" y="10113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6" name="Freeform 9526"/>
          <p:cNvSpPr/>
          <p:nvPr/>
        </p:nvSpPr>
        <p:spPr>
          <a:xfrm rot="0" flipH="0" flipV="0">
            <a:off x="6053797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7" name="Freeform 9527"/>
          <p:cNvSpPr/>
          <p:nvPr/>
        </p:nvSpPr>
        <p:spPr>
          <a:xfrm rot="0" flipH="0" flipV="0">
            <a:off x="6494691" y="101135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8" name="Freeform 9528"/>
          <p:cNvSpPr/>
          <p:nvPr/>
        </p:nvSpPr>
        <p:spPr>
          <a:xfrm rot="0" flipH="0" flipV="0">
            <a:off x="6549796" y="101135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9" name="Freeform 9529"/>
          <p:cNvSpPr/>
          <p:nvPr/>
        </p:nvSpPr>
        <p:spPr>
          <a:xfrm rot="0" flipH="0" flipV="0">
            <a:off x="6604813" y="1011352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0" name="Freeform 9530"/>
          <p:cNvSpPr/>
          <p:nvPr/>
        </p:nvSpPr>
        <p:spPr>
          <a:xfrm rot="0" flipH="0" flipV="0">
            <a:off x="6715035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1" name="Freeform 9531"/>
          <p:cNvSpPr/>
          <p:nvPr/>
        </p:nvSpPr>
        <p:spPr>
          <a:xfrm rot="0" flipH="0" flipV="0">
            <a:off x="6770154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2" name="Freeform 9532"/>
          <p:cNvSpPr/>
          <p:nvPr/>
        </p:nvSpPr>
        <p:spPr>
          <a:xfrm rot="0" flipH="0" flipV="0">
            <a:off x="6825259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3" name="Freeform 9533"/>
          <p:cNvSpPr/>
          <p:nvPr/>
        </p:nvSpPr>
        <p:spPr>
          <a:xfrm rot="0" flipH="0" flipV="0">
            <a:off x="6880377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4" name="Freeform 9534"/>
          <p:cNvSpPr/>
          <p:nvPr/>
        </p:nvSpPr>
        <p:spPr>
          <a:xfrm rot="0" flipH="0" flipV="0">
            <a:off x="6935482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5" name="Freeform 9535"/>
          <p:cNvSpPr/>
          <p:nvPr/>
        </p:nvSpPr>
        <p:spPr>
          <a:xfrm rot="0" flipH="0" flipV="0">
            <a:off x="6990600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6" name="Freeform 9536"/>
          <p:cNvSpPr/>
          <p:nvPr/>
        </p:nvSpPr>
        <p:spPr>
          <a:xfrm rot="0" flipH="0" flipV="0">
            <a:off x="7045706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7" name="Freeform 9537"/>
          <p:cNvSpPr/>
          <p:nvPr/>
        </p:nvSpPr>
        <p:spPr>
          <a:xfrm rot="0" flipH="0" flipV="0">
            <a:off x="7100823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8" name="Freeform 9538"/>
          <p:cNvSpPr/>
          <p:nvPr/>
        </p:nvSpPr>
        <p:spPr>
          <a:xfrm rot="0" flipH="0" flipV="0">
            <a:off x="7155929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9" name="Freeform 9539"/>
          <p:cNvSpPr/>
          <p:nvPr/>
        </p:nvSpPr>
        <p:spPr>
          <a:xfrm rot="0" flipH="0" flipV="0">
            <a:off x="7211047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0" name="Freeform 9540"/>
          <p:cNvSpPr/>
          <p:nvPr/>
        </p:nvSpPr>
        <p:spPr>
          <a:xfrm rot="0" flipH="0" flipV="0">
            <a:off x="7266152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1" name="Freeform 9541"/>
          <p:cNvSpPr/>
          <p:nvPr/>
        </p:nvSpPr>
        <p:spPr>
          <a:xfrm rot="0" flipH="0" flipV="0">
            <a:off x="7321270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2" name="Freeform 9542"/>
          <p:cNvSpPr/>
          <p:nvPr/>
        </p:nvSpPr>
        <p:spPr>
          <a:xfrm rot="0" flipH="0" flipV="0">
            <a:off x="7376388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3" name="Freeform 9543"/>
          <p:cNvSpPr/>
          <p:nvPr/>
        </p:nvSpPr>
        <p:spPr>
          <a:xfrm rot="0" flipH="0" flipV="0">
            <a:off x="7431493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4" name="Freeform 9544"/>
          <p:cNvSpPr/>
          <p:nvPr/>
        </p:nvSpPr>
        <p:spPr>
          <a:xfrm rot="0" flipH="0" flipV="0">
            <a:off x="7486599" y="1011364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5" name="Freeform 9545"/>
          <p:cNvSpPr/>
          <p:nvPr/>
        </p:nvSpPr>
        <p:spPr>
          <a:xfrm rot="0" flipH="0" flipV="0">
            <a:off x="7541717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6" name="Freeform 9546"/>
          <p:cNvSpPr/>
          <p:nvPr/>
        </p:nvSpPr>
        <p:spPr>
          <a:xfrm rot="0" flipH="0" flipV="0">
            <a:off x="7596822" y="101136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7" name="Freeform 9547"/>
          <p:cNvSpPr/>
          <p:nvPr/>
        </p:nvSpPr>
        <p:spPr>
          <a:xfrm rot="0" flipH="0" flipV="0">
            <a:off x="7651940" y="101136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8" name="Freeform 9548"/>
          <p:cNvSpPr/>
          <p:nvPr/>
        </p:nvSpPr>
        <p:spPr>
          <a:xfrm rot="0" flipH="0" flipV="0">
            <a:off x="7706956" y="101136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9" name="Freeform 9549"/>
          <p:cNvSpPr/>
          <p:nvPr/>
        </p:nvSpPr>
        <p:spPr>
          <a:xfrm rot="0" flipH="0" flipV="0">
            <a:off x="7762062" y="101136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0" name="Freeform 9550"/>
          <p:cNvSpPr/>
          <p:nvPr/>
        </p:nvSpPr>
        <p:spPr>
          <a:xfrm rot="0" flipH="0" flipV="0">
            <a:off x="7817180" y="101135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1" name="Freeform 9551"/>
          <p:cNvSpPr/>
          <p:nvPr/>
        </p:nvSpPr>
        <p:spPr>
          <a:xfrm rot="0" flipH="0" flipV="0">
            <a:off x="7872285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2" name="Freeform 9552"/>
          <p:cNvSpPr/>
          <p:nvPr/>
        </p:nvSpPr>
        <p:spPr>
          <a:xfrm rot="0" flipH="0" flipV="0">
            <a:off x="7927403" y="101135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3" name="Freeform 9553"/>
          <p:cNvSpPr/>
          <p:nvPr/>
        </p:nvSpPr>
        <p:spPr>
          <a:xfrm rot="0" flipH="0" flipV="0">
            <a:off x="7982521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4" name="Freeform 9554"/>
          <p:cNvSpPr/>
          <p:nvPr/>
        </p:nvSpPr>
        <p:spPr>
          <a:xfrm rot="0" flipH="0" flipV="0">
            <a:off x="8092744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5" name="Freeform 9555"/>
          <p:cNvSpPr/>
          <p:nvPr/>
        </p:nvSpPr>
        <p:spPr>
          <a:xfrm rot="0" flipH="0" flipV="0">
            <a:off x="8147850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6" name="Freeform 9556"/>
          <p:cNvSpPr/>
          <p:nvPr/>
        </p:nvSpPr>
        <p:spPr>
          <a:xfrm rot="0" flipH="0" flipV="0">
            <a:off x="8202955" y="10113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7" name="Freeform 9557"/>
          <p:cNvSpPr/>
          <p:nvPr/>
        </p:nvSpPr>
        <p:spPr>
          <a:xfrm rot="0" flipH="0" flipV="0">
            <a:off x="1066901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8" name="Freeform 9558"/>
          <p:cNvSpPr/>
          <p:nvPr/>
        </p:nvSpPr>
        <p:spPr>
          <a:xfrm rot="0" flipH="0" flipV="0">
            <a:off x="1232179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9" name="Freeform 9559"/>
          <p:cNvSpPr/>
          <p:nvPr/>
        </p:nvSpPr>
        <p:spPr>
          <a:xfrm rot="0" flipH="0" flipV="0">
            <a:off x="1287297" y="105919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24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0" name="Freeform 9560"/>
          <p:cNvSpPr/>
          <p:nvPr/>
        </p:nvSpPr>
        <p:spPr>
          <a:xfrm rot="0" flipH="0" flipV="0">
            <a:off x="1507743" y="105919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1" name="Freeform 9561"/>
          <p:cNvSpPr/>
          <p:nvPr/>
        </p:nvSpPr>
        <p:spPr>
          <a:xfrm rot="0" flipH="0" flipV="0">
            <a:off x="1562861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2" name="Freeform 9562"/>
          <p:cNvSpPr/>
          <p:nvPr/>
        </p:nvSpPr>
        <p:spPr>
          <a:xfrm rot="0" flipH="0" flipV="0">
            <a:off x="1617967" y="105919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224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3" name="Freeform 9563"/>
          <p:cNvSpPr/>
          <p:nvPr/>
        </p:nvSpPr>
        <p:spPr>
          <a:xfrm rot="0" flipH="0" flipV="0">
            <a:off x="1783308" y="105919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098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4" name="Freeform 9564"/>
          <p:cNvSpPr/>
          <p:nvPr/>
        </p:nvSpPr>
        <p:spPr>
          <a:xfrm rot="0" flipH="0" flipV="0">
            <a:off x="1838375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5" name="Freeform 9565"/>
          <p:cNvSpPr/>
          <p:nvPr/>
        </p:nvSpPr>
        <p:spPr>
          <a:xfrm rot="0" flipH="0" flipV="0">
            <a:off x="1893481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6" name="Freeform 9566"/>
          <p:cNvSpPr/>
          <p:nvPr/>
        </p:nvSpPr>
        <p:spPr>
          <a:xfrm rot="0" flipH="0" flipV="0">
            <a:off x="1948599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7" name="Freeform 9567"/>
          <p:cNvSpPr/>
          <p:nvPr/>
        </p:nvSpPr>
        <p:spPr>
          <a:xfrm rot="0" flipH="0" flipV="0">
            <a:off x="2003704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8" name="Freeform 9568"/>
          <p:cNvSpPr/>
          <p:nvPr/>
        </p:nvSpPr>
        <p:spPr>
          <a:xfrm rot="0" flipH="0" flipV="0">
            <a:off x="2058809" y="105915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9" name="Freeform 9569"/>
          <p:cNvSpPr/>
          <p:nvPr/>
        </p:nvSpPr>
        <p:spPr>
          <a:xfrm rot="0" flipH="0" flipV="0">
            <a:off x="2775216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0" name="Freeform 9570"/>
          <p:cNvSpPr/>
          <p:nvPr/>
        </p:nvSpPr>
        <p:spPr>
          <a:xfrm rot="0" flipH="0" flipV="0">
            <a:off x="2830385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1" name="Freeform 9571"/>
          <p:cNvSpPr/>
          <p:nvPr/>
        </p:nvSpPr>
        <p:spPr>
          <a:xfrm rot="0" flipH="0" flipV="0">
            <a:off x="2885490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2" name="Freeform 9572"/>
          <p:cNvSpPr/>
          <p:nvPr/>
        </p:nvSpPr>
        <p:spPr>
          <a:xfrm rot="0" flipH="0" flipV="0">
            <a:off x="2940507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224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3" name="Freeform 9573"/>
          <p:cNvSpPr/>
          <p:nvPr/>
        </p:nvSpPr>
        <p:spPr>
          <a:xfrm rot="0" flipH="0" flipV="0">
            <a:off x="2995701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4" name="Freeform 9574"/>
          <p:cNvSpPr/>
          <p:nvPr/>
        </p:nvSpPr>
        <p:spPr>
          <a:xfrm rot="0" flipH="0" flipV="0">
            <a:off x="3050730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5" name="Freeform 9575"/>
          <p:cNvSpPr/>
          <p:nvPr/>
        </p:nvSpPr>
        <p:spPr>
          <a:xfrm rot="0" flipH="0" flipV="0">
            <a:off x="3105835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6" name="Freeform 9576"/>
          <p:cNvSpPr/>
          <p:nvPr/>
        </p:nvSpPr>
        <p:spPr>
          <a:xfrm rot="0" flipH="0" flipV="0">
            <a:off x="3160953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7" name="Freeform 9577"/>
          <p:cNvSpPr/>
          <p:nvPr/>
        </p:nvSpPr>
        <p:spPr>
          <a:xfrm rot="0" flipH="0" flipV="0">
            <a:off x="3216071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8" name="Freeform 9578"/>
          <p:cNvSpPr/>
          <p:nvPr/>
        </p:nvSpPr>
        <p:spPr>
          <a:xfrm rot="0" flipH="0" flipV="0">
            <a:off x="3271177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9" name="Freeform 9579"/>
          <p:cNvSpPr/>
          <p:nvPr/>
        </p:nvSpPr>
        <p:spPr>
          <a:xfrm rot="0" flipH="0" flipV="0">
            <a:off x="3326282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0" name="Freeform 9580"/>
          <p:cNvSpPr/>
          <p:nvPr/>
        </p:nvSpPr>
        <p:spPr>
          <a:xfrm rot="0" flipH="0" flipV="0">
            <a:off x="3381400" y="105915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1" name="Freeform 9581"/>
          <p:cNvSpPr/>
          <p:nvPr/>
        </p:nvSpPr>
        <p:spPr>
          <a:xfrm rot="0" flipH="0" flipV="0">
            <a:off x="3436505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2" name="Freeform 9582"/>
          <p:cNvSpPr/>
          <p:nvPr/>
        </p:nvSpPr>
        <p:spPr>
          <a:xfrm rot="0" flipH="0" flipV="0">
            <a:off x="3491611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3" name="Freeform 9583"/>
          <p:cNvSpPr/>
          <p:nvPr/>
        </p:nvSpPr>
        <p:spPr>
          <a:xfrm rot="0" flipH="0" flipV="0">
            <a:off x="3546691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274" y="0"/>
                  <a:pt x="28637" y="6363"/>
                  <a:pt x="28637" y="14224"/>
                </a:cubicBezTo>
                <a:cubicBezTo>
                  <a:pt x="28637" y="22199"/>
                  <a:pt x="22274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4" name="Freeform 9584"/>
          <p:cNvSpPr/>
          <p:nvPr/>
        </p:nvSpPr>
        <p:spPr>
          <a:xfrm rot="0" flipH="0" flipV="0">
            <a:off x="3601796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5" name="Freeform 9585"/>
          <p:cNvSpPr/>
          <p:nvPr/>
        </p:nvSpPr>
        <p:spPr>
          <a:xfrm rot="0" flipH="0" flipV="0">
            <a:off x="3656914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6" name="Freeform 9586"/>
          <p:cNvSpPr/>
          <p:nvPr/>
        </p:nvSpPr>
        <p:spPr>
          <a:xfrm rot="0" flipH="0" flipV="0">
            <a:off x="3712019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7" name="Freeform 9587"/>
          <p:cNvSpPr/>
          <p:nvPr/>
        </p:nvSpPr>
        <p:spPr>
          <a:xfrm rot="0" flipH="0" flipV="0">
            <a:off x="3767124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8" name="Freeform 9588"/>
          <p:cNvSpPr/>
          <p:nvPr/>
        </p:nvSpPr>
        <p:spPr>
          <a:xfrm rot="0" flipH="0" flipV="0">
            <a:off x="3822242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9" name="Freeform 9589"/>
          <p:cNvSpPr/>
          <p:nvPr/>
        </p:nvSpPr>
        <p:spPr>
          <a:xfrm rot="0" flipH="0" flipV="0">
            <a:off x="3877348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0" name="Freeform 9590"/>
          <p:cNvSpPr/>
          <p:nvPr/>
        </p:nvSpPr>
        <p:spPr>
          <a:xfrm rot="0" flipH="0" flipV="0">
            <a:off x="3932466" y="1059193"/>
            <a:ext cx="28650" cy="26415"/>
          </a:xfrm>
          <a:custGeom>
            <a:pathLst>
              <a:path w="28650" h="26415">
                <a:moveTo>
                  <a:pt x="6794" y="26415"/>
                </a:moveTo>
                <a:cubicBezTo>
                  <a:pt x="2731" y="23901"/>
                  <a:pt x="0" y="19405"/>
                  <a:pt x="0" y="14224"/>
                </a:cubicBezTo>
                <a:cubicBezTo>
                  <a:pt x="0" y="6349"/>
                  <a:pt x="6452" y="0"/>
                  <a:pt x="14325" y="0"/>
                </a:cubicBezTo>
                <a:cubicBezTo>
                  <a:pt x="22199" y="0"/>
                  <a:pt x="28650" y="6349"/>
                  <a:pt x="28650" y="14224"/>
                </a:cubicBezTo>
                <a:cubicBezTo>
                  <a:pt x="28650" y="14312"/>
                  <a:pt x="28638" y="14389"/>
                  <a:pt x="28638" y="14478"/>
                </a:cubicBezTo>
                <a:cubicBezTo>
                  <a:pt x="20662" y="17906"/>
                  <a:pt x="12953" y="22097"/>
                  <a:pt x="6794" y="2641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1" name="Freeform 9591"/>
          <p:cNvSpPr/>
          <p:nvPr/>
        </p:nvSpPr>
        <p:spPr>
          <a:xfrm rot="0" flipH="0" flipV="0">
            <a:off x="5971451" y="105919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2" name="Freeform 9592"/>
          <p:cNvSpPr/>
          <p:nvPr/>
        </p:nvSpPr>
        <p:spPr>
          <a:xfrm rot="0" flipH="0" flipV="0">
            <a:off x="6026569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3" name="Freeform 9593"/>
          <p:cNvSpPr/>
          <p:nvPr/>
        </p:nvSpPr>
        <p:spPr>
          <a:xfrm rot="0" flipH="0" flipV="0">
            <a:off x="6467449" y="105919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4" name="Freeform 9594"/>
          <p:cNvSpPr/>
          <p:nvPr/>
        </p:nvSpPr>
        <p:spPr>
          <a:xfrm rot="0" flipH="0" flipV="0">
            <a:off x="6522567" y="105919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5" name="Freeform 9595"/>
          <p:cNvSpPr/>
          <p:nvPr/>
        </p:nvSpPr>
        <p:spPr>
          <a:xfrm rot="0" flipH="0" flipV="0">
            <a:off x="6577685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6" name="Freeform 9596"/>
          <p:cNvSpPr/>
          <p:nvPr/>
        </p:nvSpPr>
        <p:spPr>
          <a:xfrm rot="0" flipH="0" flipV="0">
            <a:off x="6632791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7" name="Freeform 9597"/>
          <p:cNvSpPr/>
          <p:nvPr/>
        </p:nvSpPr>
        <p:spPr>
          <a:xfrm rot="0" flipH="0" flipV="0">
            <a:off x="6687908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8" name="Freeform 9598"/>
          <p:cNvSpPr/>
          <p:nvPr/>
        </p:nvSpPr>
        <p:spPr>
          <a:xfrm rot="0" flipH="0" flipV="0">
            <a:off x="6742912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9" name="Freeform 9599"/>
          <p:cNvSpPr/>
          <p:nvPr/>
        </p:nvSpPr>
        <p:spPr>
          <a:xfrm rot="0" flipH="0" flipV="0">
            <a:off x="6798030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0" name="Freeform 9600"/>
          <p:cNvSpPr/>
          <p:nvPr/>
        </p:nvSpPr>
        <p:spPr>
          <a:xfrm rot="0" flipH="0" flipV="0">
            <a:off x="6853135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1" name="Freeform 9601"/>
          <p:cNvSpPr/>
          <p:nvPr/>
        </p:nvSpPr>
        <p:spPr>
          <a:xfrm rot="0" flipH="0" flipV="0">
            <a:off x="6908254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2" name="Freeform 9602"/>
          <p:cNvSpPr/>
          <p:nvPr/>
        </p:nvSpPr>
        <p:spPr>
          <a:xfrm rot="0" flipH="0" flipV="0">
            <a:off x="6963359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3" name="Freeform 9603"/>
          <p:cNvSpPr/>
          <p:nvPr/>
        </p:nvSpPr>
        <p:spPr>
          <a:xfrm rot="0" flipH="0" flipV="0">
            <a:off x="7018476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4" name="Freeform 9604"/>
          <p:cNvSpPr/>
          <p:nvPr/>
        </p:nvSpPr>
        <p:spPr>
          <a:xfrm rot="0" flipH="0" flipV="0">
            <a:off x="7073595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5" name="Freeform 9605"/>
          <p:cNvSpPr/>
          <p:nvPr/>
        </p:nvSpPr>
        <p:spPr>
          <a:xfrm rot="0" flipH="0" flipV="0">
            <a:off x="7128700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6" name="Freeform 9606"/>
          <p:cNvSpPr/>
          <p:nvPr/>
        </p:nvSpPr>
        <p:spPr>
          <a:xfrm rot="0" flipH="0" flipV="0">
            <a:off x="7183818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7" name="Freeform 9607"/>
          <p:cNvSpPr/>
          <p:nvPr/>
        </p:nvSpPr>
        <p:spPr>
          <a:xfrm rot="0" flipH="0" flipV="0">
            <a:off x="7238923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8" name="Freeform 9608"/>
          <p:cNvSpPr/>
          <p:nvPr/>
        </p:nvSpPr>
        <p:spPr>
          <a:xfrm rot="0" flipH="0" flipV="0">
            <a:off x="7294041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9" name="Freeform 9609"/>
          <p:cNvSpPr/>
          <p:nvPr/>
        </p:nvSpPr>
        <p:spPr>
          <a:xfrm rot="0" flipH="0" flipV="0">
            <a:off x="7349147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0" name="Freeform 9610"/>
          <p:cNvSpPr/>
          <p:nvPr/>
        </p:nvSpPr>
        <p:spPr>
          <a:xfrm rot="0" flipH="0" flipV="0">
            <a:off x="7404265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1" name="Freeform 9611"/>
          <p:cNvSpPr/>
          <p:nvPr/>
        </p:nvSpPr>
        <p:spPr>
          <a:xfrm rot="0" flipH="0" flipV="0">
            <a:off x="7459370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2" name="Freeform 9612"/>
          <p:cNvSpPr/>
          <p:nvPr/>
        </p:nvSpPr>
        <p:spPr>
          <a:xfrm rot="0" flipH="0" flipV="0">
            <a:off x="7514488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3" name="Freeform 9613"/>
          <p:cNvSpPr/>
          <p:nvPr/>
        </p:nvSpPr>
        <p:spPr>
          <a:xfrm rot="0" flipH="0" flipV="0">
            <a:off x="7569593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4" name="Freeform 9614"/>
          <p:cNvSpPr/>
          <p:nvPr/>
        </p:nvSpPr>
        <p:spPr>
          <a:xfrm rot="0" flipH="0" flipV="0">
            <a:off x="7624699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5" name="Freeform 9615"/>
          <p:cNvSpPr/>
          <p:nvPr/>
        </p:nvSpPr>
        <p:spPr>
          <a:xfrm rot="0" flipH="0" flipV="0">
            <a:off x="7679817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6" name="Freeform 9616"/>
          <p:cNvSpPr/>
          <p:nvPr/>
        </p:nvSpPr>
        <p:spPr>
          <a:xfrm rot="0" flipH="0" flipV="0">
            <a:off x="7734922" y="1059154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7" name="Freeform 9617"/>
          <p:cNvSpPr/>
          <p:nvPr/>
        </p:nvSpPr>
        <p:spPr>
          <a:xfrm rot="0" flipH="0" flipV="0">
            <a:off x="7790039" y="1059154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8" name="Freeform 9618"/>
          <p:cNvSpPr/>
          <p:nvPr/>
        </p:nvSpPr>
        <p:spPr>
          <a:xfrm rot="0" flipH="0" flipV="0">
            <a:off x="7845056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9" name="Freeform 9619"/>
          <p:cNvSpPr/>
          <p:nvPr/>
        </p:nvSpPr>
        <p:spPr>
          <a:xfrm rot="0" flipH="0" flipV="0">
            <a:off x="7900174" y="105915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0" name="Freeform 9620"/>
          <p:cNvSpPr/>
          <p:nvPr/>
        </p:nvSpPr>
        <p:spPr>
          <a:xfrm rot="0" flipH="0" flipV="0">
            <a:off x="7955279" y="105919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1" name="Freeform 9621"/>
          <p:cNvSpPr/>
          <p:nvPr/>
        </p:nvSpPr>
        <p:spPr>
          <a:xfrm rot="0" flipH="0" flipV="0">
            <a:off x="8010385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2" name="Freeform 9622"/>
          <p:cNvSpPr/>
          <p:nvPr/>
        </p:nvSpPr>
        <p:spPr>
          <a:xfrm rot="0" flipH="0" flipV="0">
            <a:off x="8065502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3" name="Freeform 9623"/>
          <p:cNvSpPr/>
          <p:nvPr/>
        </p:nvSpPr>
        <p:spPr>
          <a:xfrm rot="0" flipH="0" flipV="0">
            <a:off x="8120608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4" name="Freeform 9624"/>
          <p:cNvSpPr/>
          <p:nvPr/>
        </p:nvSpPr>
        <p:spPr>
          <a:xfrm rot="0" flipH="0" flipV="0">
            <a:off x="8175726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5" name="Freeform 9625"/>
          <p:cNvSpPr/>
          <p:nvPr/>
        </p:nvSpPr>
        <p:spPr>
          <a:xfrm rot="0" flipH="0" flipV="0">
            <a:off x="8616619" y="105919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6" name="Freeform 9626"/>
          <p:cNvSpPr/>
          <p:nvPr/>
        </p:nvSpPr>
        <p:spPr>
          <a:xfrm rot="0" flipH="0" flipV="0">
            <a:off x="8671738" y="105919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7" name="Freeform 9627"/>
          <p:cNvSpPr/>
          <p:nvPr/>
        </p:nvSpPr>
        <p:spPr>
          <a:xfrm rot="0" flipH="0" flipV="0">
            <a:off x="8837066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8" name="Freeform 9628"/>
          <p:cNvSpPr/>
          <p:nvPr/>
        </p:nvSpPr>
        <p:spPr>
          <a:xfrm rot="0" flipH="0" flipV="0">
            <a:off x="1645157" y="110561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9" name="Freeform 9629"/>
          <p:cNvSpPr/>
          <p:nvPr/>
        </p:nvSpPr>
        <p:spPr>
          <a:xfrm rot="0" flipH="0" flipV="0">
            <a:off x="1700263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0" name="Freeform 9630"/>
          <p:cNvSpPr/>
          <p:nvPr/>
        </p:nvSpPr>
        <p:spPr>
          <a:xfrm rot="0" flipH="0" flipV="0">
            <a:off x="2857512" y="110561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1" name="Freeform 9631"/>
          <p:cNvSpPr/>
          <p:nvPr/>
        </p:nvSpPr>
        <p:spPr>
          <a:xfrm rot="0" flipH="0" flipV="0">
            <a:off x="2912719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2" name="Freeform 9632"/>
          <p:cNvSpPr/>
          <p:nvPr/>
        </p:nvSpPr>
        <p:spPr>
          <a:xfrm rot="0" flipH="0" flipV="0">
            <a:off x="2967735" y="110561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3" name="Freeform 9633"/>
          <p:cNvSpPr/>
          <p:nvPr/>
        </p:nvSpPr>
        <p:spPr>
          <a:xfrm rot="0" flipH="0" flipV="0">
            <a:off x="3022841" y="110561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4" name="Freeform 9634"/>
          <p:cNvSpPr/>
          <p:nvPr/>
        </p:nvSpPr>
        <p:spPr>
          <a:xfrm rot="0" flipH="0" flipV="0">
            <a:off x="3077959" y="110561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5" name="Freeform 9635"/>
          <p:cNvSpPr/>
          <p:nvPr/>
        </p:nvSpPr>
        <p:spPr>
          <a:xfrm rot="0" flipH="0" flipV="0">
            <a:off x="3133077" y="110561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6" name="Freeform 9636"/>
          <p:cNvSpPr/>
          <p:nvPr/>
        </p:nvSpPr>
        <p:spPr>
          <a:xfrm rot="0" flipH="0" flipV="0">
            <a:off x="3188182" y="110561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7" name="Freeform 9637"/>
          <p:cNvSpPr/>
          <p:nvPr/>
        </p:nvSpPr>
        <p:spPr>
          <a:xfrm rot="0" flipH="0" flipV="0">
            <a:off x="3243300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8" name="Freeform 9638"/>
          <p:cNvSpPr/>
          <p:nvPr/>
        </p:nvSpPr>
        <p:spPr>
          <a:xfrm rot="0" flipH="0" flipV="0">
            <a:off x="3298405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9" name="Freeform 9639"/>
          <p:cNvSpPr/>
          <p:nvPr/>
        </p:nvSpPr>
        <p:spPr>
          <a:xfrm rot="0" flipH="0" flipV="0">
            <a:off x="3353473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0" name="Freeform 9640"/>
          <p:cNvSpPr/>
          <p:nvPr/>
        </p:nvSpPr>
        <p:spPr>
          <a:xfrm rot="0" flipH="0" flipV="0">
            <a:off x="3408578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1" name="Freeform 9641"/>
          <p:cNvSpPr/>
          <p:nvPr/>
        </p:nvSpPr>
        <p:spPr>
          <a:xfrm rot="0" flipH="0" flipV="0">
            <a:off x="3463696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2" name="Freeform 9642"/>
          <p:cNvSpPr/>
          <p:nvPr/>
        </p:nvSpPr>
        <p:spPr>
          <a:xfrm rot="0" flipH="0" flipV="0">
            <a:off x="3518801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3" name="Freeform 9643"/>
          <p:cNvSpPr/>
          <p:nvPr/>
        </p:nvSpPr>
        <p:spPr>
          <a:xfrm rot="0" flipH="0" flipV="0">
            <a:off x="3573919" y="110559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4" name="Freeform 9644"/>
          <p:cNvSpPr/>
          <p:nvPr/>
        </p:nvSpPr>
        <p:spPr>
          <a:xfrm rot="0" flipH="0" flipV="0">
            <a:off x="3629024" y="110559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5" name="Freeform 9645"/>
          <p:cNvSpPr/>
          <p:nvPr/>
        </p:nvSpPr>
        <p:spPr>
          <a:xfrm rot="0" flipH="0" flipV="0">
            <a:off x="3684130" y="110559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6" name="Freeform 9646"/>
          <p:cNvSpPr/>
          <p:nvPr/>
        </p:nvSpPr>
        <p:spPr>
          <a:xfrm rot="0" flipH="0" flipV="0">
            <a:off x="3739248" y="110559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7" name="Freeform 9647"/>
          <p:cNvSpPr/>
          <p:nvPr/>
        </p:nvSpPr>
        <p:spPr>
          <a:xfrm rot="0" flipH="0" flipV="0">
            <a:off x="3794353" y="110559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8" name="Freeform 9648"/>
          <p:cNvSpPr/>
          <p:nvPr/>
        </p:nvSpPr>
        <p:spPr>
          <a:xfrm rot="0" flipH="0" flipV="0">
            <a:off x="3849471" y="110559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9" name="Freeform 9649"/>
          <p:cNvSpPr/>
          <p:nvPr/>
        </p:nvSpPr>
        <p:spPr>
          <a:xfrm rot="0" flipH="0" flipV="0">
            <a:off x="5227218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0" name="Freeform 9650"/>
          <p:cNvSpPr/>
          <p:nvPr/>
        </p:nvSpPr>
        <p:spPr>
          <a:xfrm rot="0" flipH="0" flipV="0">
            <a:off x="6053797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1" name="Freeform 9651"/>
          <p:cNvSpPr/>
          <p:nvPr/>
        </p:nvSpPr>
        <p:spPr>
          <a:xfrm rot="0" flipH="0" flipV="0">
            <a:off x="6494691" y="110561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2" name="Freeform 9652"/>
          <p:cNvSpPr/>
          <p:nvPr/>
        </p:nvSpPr>
        <p:spPr>
          <a:xfrm rot="0" flipH="0" flipV="0">
            <a:off x="6549796" y="110561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3" name="Freeform 9653"/>
          <p:cNvSpPr/>
          <p:nvPr/>
        </p:nvSpPr>
        <p:spPr>
          <a:xfrm rot="0" flipH="0" flipV="0">
            <a:off x="6604813" y="1105611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4" name="Freeform 9654"/>
          <p:cNvSpPr/>
          <p:nvPr/>
        </p:nvSpPr>
        <p:spPr>
          <a:xfrm rot="0" flipH="0" flipV="0">
            <a:off x="6659930" y="110559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5" name="Freeform 9655"/>
          <p:cNvSpPr/>
          <p:nvPr/>
        </p:nvSpPr>
        <p:spPr>
          <a:xfrm rot="0" flipH="0" flipV="0">
            <a:off x="6715035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6" name="Freeform 9656"/>
          <p:cNvSpPr/>
          <p:nvPr/>
        </p:nvSpPr>
        <p:spPr>
          <a:xfrm rot="0" flipH="0" flipV="0">
            <a:off x="6770154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7" name="Freeform 9657"/>
          <p:cNvSpPr/>
          <p:nvPr/>
        </p:nvSpPr>
        <p:spPr>
          <a:xfrm rot="0" flipH="0" flipV="0">
            <a:off x="6825259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8" name="Freeform 9658"/>
          <p:cNvSpPr/>
          <p:nvPr/>
        </p:nvSpPr>
        <p:spPr>
          <a:xfrm rot="0" flipH="0" flipV="0">
            <a:off x="6880377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9" name="Freeform 9659"/>
          <p:cNvSpPr/>
          <p:nvPr/>
        </p:nvSpPr>
        <p:spPr>
          <a:xfrm rot="0" flipH="0" flipV="0">
            <a:off x="6935482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0" name="Freeform 9660"/>
          <p:cNvSpPr/>
          <p:nvPr/>
        </p:nvSpPr>
        <p:spPr>
          <a:xfrm rot="0" flipH="0" flipV="0">
            <a:off x="6990600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1" name="Freeform 9661"/>
          <p:cNvSpPr/>
          <p:nvPr/>
        </p:nvSpPr>
        <p:spPr>
          <a:xfrm rot="0" flipH="0" flipV="0">
            <a:off x="7045706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2" name="Freeform 9662"/>
          <p:cNvSpPr/>
          <p:nvPr/>
        </p:nvSpPr>
        <p:spPr>
          <a:xfrm rot="0" flipH="0" flipV="0">
            <a:off x="7100823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3" name="Freeform 9663"/>
          <p:cNvSpPr/>
          <p:nvPr/>
        </p:nvSpPr>
        <p:spPr>
          <a:xfrm rot="0" flipH="0" flipV="0">
            <a:off x="7155929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4" name="Freeform 9664"/>
          <p:cNvSpPr/>
          <p:nvPr/>
        </p:nvSpPr>
        <p:spPr>
          <a:xfrm rot="0" flipH="0" flipV="0">
            <a:off x="7211047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5" name="Freeform 9665"/>
          <p:cNvSpPr/>
          <p:nvPr/>
        </p:nvSpPr>
        <p:spPr>
          <a:xfrm rot="0" flipH="0" flipV="0">
            <a:off x="7266152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6" name="Freeform 9666"/>
          <p:cNvSpPr/>
          <p:nvPr/>
        </p:nvSpPr>
        <p:spPr>
          <a:xfrm rot="0" flipH="0" flipV="0">
            <a:off x="7321270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7" name="Freeform 9667"/>
          <p:cNvSpPr/>
          <p:nvPr/>
        </p:nvSpPr>
        <p:spPr>
          <a:xfrm rot="0" flipH="0" flipV="0">
            <a:off x="7376388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8" name="Freeform 9668"/>
          <p:cNvSpPr/>
          <p:nvPr/>
        </p:nvSpPr>
        <p:spPr>
          <a:xfrm rot="0" flipH="0" flipV="0">
            <a:off x="7431493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9" name="Freeform 9669"/>
          <p:cNvSpPr/>
          <p:nvPr/>
        </p:nvSpPr>
        <p:spPr>
          <a:xfrm rot="0" flipH="0" flipV="0">
            <a:off x="7486599" y="1105611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0" name="Freeform 9670"/>
          <p:cNvSpPr/>
          <p:nvPr/>
        </p:nvSpPr>
        <p:spPr>
          <a:xfrm rot="0" flipH="0" flipV="0">
            <a:off x="7541717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1" name="Freeform 9671"/>
          <p:cNvSpPr/>
          <p:nvPr/>
        </p:nvSpPr>
        <p:spPr>
          <a:xfrm rot="0" flipH="0" flipV="0">
            <a:off x="7596822" y="110561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2" name="Freeform 9672"/>
          <p:cNvSpPr/>
          <p:nvPr/>
        </p:nvSpPr>
        <p:spPr>
          <a:xfrm rot="0" flipH="0" flipV="0">
            <a:off x="7651940" y="110561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3" name="Freeform 9673"/>
          <p:cNvSpPr/>
          <p:nvPr/>
        </p:nvSpPr>
        <p:spPr>
          <a:xfrm rot="0" flipH="0" flipV="0">
            <a:off x="7706956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4" name="Freeform 9674"/>
          <p:cNvSpPr/>
          <p:nvPr/>
        </p:nvSpPr>
        <p:spPr>
          <a:xfrm rot="0" flipH="0" flipV="0">
            <a:off x="7762062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5" name="Freeform 9675"/>
          <p:cNvSpPr/>
          <p:nvPr/>
        </p:nvSpPr>
        <p:spPr>
          <a:xfrm rot="0" flipH="0" flipV="0">
            <a:off x="7817180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6" name="Freeform 9676"/>
          <p:cNvSpPr/>
          <p:nvPr/>
        </p:nvSpPr>
        <p:spPr>
          <a:xfrm rot="0" flipH="0" flipV="0">
            <a:off x="7872285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7" name="Freeform 9677"/>
          <p:cNvSpPr/>
          <p:nvPr/>
        </p:nvSpPr>
        <p:spPr>
          <a:xfrm rot="0" flipH="0" flipV="0">
            <a:off x="7927403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8" name="Freeform 9678"/>
          <p:cNvSpPr/>
          <p:nvPr/>
        </p:nvSpPr>
        <p:spPr>
          <a:xfrm rot="0" flipH="0" flipV="0">
            <a:off x="7982521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9" name="Freeform 9679"/>
          <p:cNvSpPr/>
          <p:nvPr/>
        </p:nvSpPr>
        <p:spPr>
          <a:xfrm rot="0" flipH="0" flipV="0">
            <a:off x="8037626" y="110559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0" name="Freeform 9680"/>
          <p:cNvSpPr/>
          <p:nvPr/>
        </p:nvSpPr>
        <p:spPr>
          <a:xfrm rot="0" flipH="0" flipV="0">
            <a:off x="8092744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1" name="Freeform 9681"/>
          <p:cNvSpPr/>
          <p:nvPr/>
        </p:nvSpPr>
        <p:spPr>
          <a:xfrm rot="0" flipH="0" flipV="0">
            <a:off x="8147850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2" name="Freeform 9682"/>
          <p:cNvSpPr/>
          <p:nvPr/>
        </p:nvSpPr>
        <p:spPr>
          <a:xfrm rot="0" flipH="0" flipV="0">
            <a:off x="8202955" y="110561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3" name="Freeform 9683"/>
          <p:cNvSpPr/>
          <p:nvPr/>
        </p:nvSpPr>
        <p:spPr>
          <a:xfrm rot="0" flipH="0" flipV="0">
            <a:off x="8258073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4" name="Freeform 9684"/>
          <p:cNvSpPr/>
          <p:nvPr/>
        </p:nvSpPr>
        <p:spPr>
          <a:xfrm rot="0" flipH="0" flipV="0">
            <a:off x="8368296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5" name="Freeform 9685"/>
          <p:cNvSpPr/>
          <p:nvPr/>
        </p:nvSpPr>
        <p:spPr>
          <a:xfrm rot="0" flipH="0" flipV="0">
            <a:off x="8423401" y="110559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6" name="Freeform 9686"/>
          <p:cNvSpPr/>
          <p:nvPr/>
        </p:nvSpPr>
        <p:spPr>
          <a:xfrm rot="0" flipH="0" flipV="0">
            <a:off x="8478519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7" name="Freeform 9687"/>
          <p:cNvSpPr/>
          <p:nvPr/>
        </p:nvSpPr>
        <p:spPr>
          <a:xfrm rot="0" flipH="0" flipV="0">
            <a:off x="8533625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8" name="Freeform 9688"/>
          <p:cNvSpPr/>
          <p:nvPr/>
        </p:nvSpPr>
        <p:spPr>
          <a:xfrm rot="0" flipH="0" flipV="0">
            <a:off x="8588743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9" name="Freeform 9689"/>
          <p:cNvSpPr/>
          <p:nvPr/>
        </p:nvSpPr>
        <p:spPr>
          <a:xfrm rot="0" flipH="0" flipV="0">
            <a:off x="8643848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0" name="Freeform 9690"/>
          <p:cNvSpPr/>
          <p:nvPr/>
        </p:nvSpPr>
        <p:spPr>
          <a:xfrm rot="0" flipH="0" flipV="0">
            <a:off x="8698966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1" name="Freeform 9691"/>
          <p:cNvSpPr/>
          <p:nvPr/>
        </p:nvSpPr>
        <p:spPr>
          <a:xfrm rot="0" flipH="0" flipV="0">
            <a:off x="8754071" y="110559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2" name="Freeform 9692"/>
          <p:cNvSpPr/>
          <p:nvPr/>
        </p:nvSpPr>
        <p:spPr>
          <a:xfrm rot="0" flipH="0" flipV="0">
            <a:off x="8809190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3" name="Freeform 9693"/>
          <p:cNvSpPr/>
          <p:nvPr/>
        </p:nvSpPr>
        <p:spPr>
          <a:xfrm rot="0" flipH="0" flipV="0">
            <a:off x="8864307" y="110559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4" name="Freeform 9694"/>
          <p:cNvSpPr/>
          <p:nvPr/>
        </p:nvSpPr>
        <p:spPr>
          <a:xfrm rot="0" flipH="0" flipV="0">
            <a:off x="791336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5" name="Freeform 9695"/>
          <p:cNvSpPr/>
          <p:nvPr/>
        </p:nvSpPr>
        <p:spPr>
          <a:xfrm rot="0" flipH="0" flipV="0">
            <a:off x="846454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6" name="Freeform 9696"/>
          <p:cNvSpPr/>
          <p:nvPr/>
        </p:nvSpPr>
        <p:spPr>
          <a:xfrm rot="0" flipH="0" flipV="0">
            <a:off x="901560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7" name="Freeform 9697"/>
          <p:cNvSpPr/>
          <p:nvPr/>
        </p:nvSpPr>
        <p:spPr>
          <a:xfrm rot="0" flipH="0" flipV="0">
            <a:off x="956678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8" name="Freeform 9698"/>
          <p:cNvSpPr/>
          <p:nvPr/>
        </p:nvSpPr>
        <p:spPr>
          <a:xfrm rot="0" flipH="0" flipV="0">
            <a:off x="1507743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9" name="Freeform 9699"/>
          <p:cNvSpPr/>
          <p:nvPr/>
        </p:nvSpPr>
        <p:spPr>
          <a:xfrm rot="0" flipH="0" flipV="0">
            <a:off x="1673085" y="115341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0" name="Freeform 9700"/>
          <p:cNvSpPr/>
          <p:nvPr/>
        </p:nvSpPr>
        <p:spPr>
          <a:xfrm rot="0" flipH="0" flipV="0">
            <a:off x="1728241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1" name="Freeform 9701"/>
          <p:cNvSpPr/>
          <p:nvPr/>
        </p:nvSpPr>
        <p:spPr>
          <a:xfrm rot="0" flipH="0" flipV="0">
            <a:off x="2113927" y="115341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2" name="Freeform 9702"/>
          <p:cNvSpPr/>
          <p:nvPr/>
        </p:nvSpPr>
        <p:spPr>
          <a:xfrm rot="0" flipH="0" flipV="0">
            <a:off x="2830385" y="115338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3" name="Freeform 9703"/>
          <p:cNvSpPr/>
          <p:nvPr/>
        </p:nvSpPr>
        <p:spPr>
          <a:xfrm rot="0" flipH="0" flipV="0">
            <a:off x="2885490" y="115341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4" name="Freeform 9704"/>
          <p:cNvSpPr/>
          <p:nvPr/>
        </p:nvSpPr>
        <p:spPr>
          <a:xfrm rot="0" flipH="0" flipV="0">
            <a:off x="2940507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5" name="Freeform 9705"/>
          <p:cNvSpPr/>
          <p:nvPr/>
        </p:nvSpPr>
        <p:spPr>
          <a:xfrm rot="0" flipH="0" flipV="0">
            <a:off x="2995701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6" name="Freeform 9706"/>
          <p:cNvSpPr/>
          <p:nvPr/>
        </p:nvSpPr>
        <p:spPr>
          <a:xfrm rot="0" flipH="0" flipV="0">
            <a:off x="3050730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7" name="Freeform 9707"/>
          <p:cNvSpPr/>
          <p:nvPr/>
        </p:nvSpPr>
        <p:spPr>
          <a:xfrm rot="0" flipH="0" flipV="0">
            <a:off x="3105835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8" name="Freeform 9708"/>
          <p:cNvSpPr/>
          <p:nvPr/>
        </p:nvSpPr>
        <p:spPr>
          <a:xfrm rot="0" flipH="0" flipV="0">
            <a:off x="3160953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9" name="Freeform 9709"/>
          <p:cNvSpPr/>
          <p:nvPr/>
        </p:nvSpPr>
        <p:spPr>
          <a:xfrm rot="0" flipH="0" flipV="0">
            <a:off x="3216071" y="115341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0" name="Freeform 9710"/>
          <p:cNvSpPr/>
          <p:nvPr/>
        </p:nvSpPr>
        <p:spPr>
          <a:xfrm rot="0" flipH="0" flipV="0">
            <a:off x="3271177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1" name="Freeform 9711"/>
          <p:cNvSpPr/>
          <p:nvPr/>
        </p:nvSpPr>
        <p:spPr>
          <a:xfrm rot="0" flipH="0" flipV="0">
            <a:off x="3326282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2" name="Freeform 9712"/>
          <p:cNvSpPr/>
          <p:nvPr/>
        </p:nvSpPr>
        <p:spPr>
          <a:xfrm rot="0" flipH="0" flipV="0">
            <a:off x="3381400" y="11533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3" name="Freeform 9713"/>
          <p:cNvSpPr/>
          <p:nvPr/>
        </p:nvSpPr>
        <p:spPr>
          <a:xfrm rot="0" flipH="0" flipV="0">
            <a:off x="3436505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4" name="Freeform 9714"/>
          <p:cNvSpPr/>
          <p:nvPr/>
        </p:nvSpPr>
        <p:spPr>
          <a:xfrm rot="0" flipH="0" flipV="0">
            <a:off x="3491611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5" name="Freeform 9715"/>
          <p:cNvSpPr/>
          <p:nvPr/>
        </p:nvSpPr>
        <p:spPr>
          <a:xfrm rot="0" flipH="0" flipV="0">
            <a:off x="3546691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274" y="0"/>
                  <a:pt x="28637" y="6439"/>
                  <a:pt x="28637" y="14313"/>
                </a:cubicBezTo>
                <a:cubicBezTo>
                  <a:pt x="28637" y="22187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6" name="Freeform 9716"/>
          <p:cNvSpPr/>
          <p:nvPr/>
        </p:nvSpPr>
        <p:spPr>
          <a:xfrm rot="0" flipH="0" flipV="0">
            <a:off x="3601796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7" name="Freeform 9717"/>
          <p:cNvSpPr/>
          <p:nvPr/>
        </p:nvSpPr>
        <p:spPr>
          <a:xfrm rot="0" flipH="0" flipV="0">
            <a:off x="3656914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8" name="Freeform 9718"/>
          <p:cNvSpPr/>
          <p:nvPr/>
        </p:nvSpPr>
        <p:spPr>
          <a:xfrm rot="0" flipH="0" flipV="0">
            <a:off x="3712019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9" name="Freeform 9719"/>
          <p:cNvSpPr/>
          <p:nvPr/>
        </p:nvSpPr>
        <p:spPr>
          <a:xfrm rot="0" flipH="0" flipV="0">
            <a:off x="3767124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0" name="Freeform 9720"/>
          <p:cNvSpPr/>
          <p:nvPr/>
        </p:nvSpPr>
        <p:spPr>
          <a:xfrm rot="0" flipH="0" flipV="0">
            <a:off x="3822242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1" name="Freeform 9721"/>
          <p:cNvSpPr/>
          <p:nvPr/>
        </p:nvSpPr>
        <p:spPr>
          <a:xfrm rot="0" flipH="0" flipV="0">
            <a:off x="3877348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2" name="Freeform 9722"/>
          <p:cNvSpPr/>
          <p:nvPr/>
        </p:nvSpPr>
        <p:spPr>
          <a:xfrm rot="0" flipH="0" flipV="0">
            <a:off x="5089766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3" name="Freeform 9723"/>
          <p:cNvSpPr/>
          <p:nvPr/>
        </p:nvSpPr>
        <p:spPr>
          <a:xfrm rot="0" flipH="0" flipV="0">
            <a:off x="5144871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4" name="Freeform 9724"/>
          <p:cNvSpPr/>
          <p:nvPr/>
        </p:nvSpPr>
        <p:spPr>
          <a:xfrm rot="0" flipH="0" flipV="0">
            <a:off x="5199989" y="1153388"/>
            <a:ext cx="18439" cy="16586"/>
          </a:xfrm>
          <a:custGeom>
            <a:pathLst>
              <a:path w="18439" h="16586">
                <a:moveTo>
                  <a:pt x="177" y="16586"/>
                </a:moveTo>
                <a:cubicBezTo>
                  <a:pt x="63" y="15850"/>
                  <a:pt x="0" y="15088"/>
                  <a:pt x="0" y="14313"/>
                </a:cubicBezTo>
                <a:cubicBezTo>
                  <a:pt x="0" y="6439"/>
                  <a:pt x="6349" y="0"/>
                  <a:pt x="14223" y="0"/>
                </a:cubicBezTo>
                <a:cubicBezTo>
                  <a:pt x="15683" y="0"/>
                  <a:pt x="17106" y="216"/>
                  <a:pt x="18439" y="635"/>
                </a:cubicBezTo>
                <a:cubicBezTo>
                  <a:pt x="13054" y="5080"/>
                  <a:pt x="6869" y="10491"/>
                  <a:pt x="177" y="1658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5" name="Freeform 9725"/>
          <p:cNvSpPr/>
          <p:nvPr/>
        </p:nvSpPr>
        <p:spPr>
          <a:xfrm rot="0" flipH="0" flipV="0">
            <a:off x="5310213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6" name="Freeform 9726"/>
          <p:cNvSpPr/>
          <p:nvPr/>
        </p:nvSpPr>
        <p:spPr>
          <a:xfrm rot="0" flipH="0" flipV="0">
            <a:off x="6467449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7" name="Freeform 9727"/>
          <p:cNvSpPr/>
          <p:nvPr/>
        </p:nvSpPr>
        <p:spPr>
          <a:xfrm rot="0" flipH="0" flipV="0">
            <a:off x="6522567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8" name="Freeform 9728"/>
          <p:cNvSpPr/>
          <p:nvPr/>
        </p:nvSpPr>
        <p:spPr>
          <a:xfrm rot="0" flipH="0" flipV="0">
            <a:off x="6577685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9" name="Freeform 9729"/>
          <p:cNvSpPr/>
          <p:nvPr/>
        </p:nvSpPr>
        <p:spPr>
          <a:xfrm rot="0" flipH="0" flipV="0">
            <a:off x="6632791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0" name="Freeform 9730"/>
          <p:cNvSpPr/>
          <p:nvPr/>
        </p:nvSpPr>
        <p:spPr>
          <a:xfrm rot="0" flipH="0" flipV="0">
            <a:off x="6687908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1" name="Freeform 9731"/>
          <p:cNvSpPr/>
          <p:nvPr/>
        </p:nvSpPr>
        <p:spPr>
          <a:xfrm rot="0" flipH="0" flipV="0">
            <a:off x="6742912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2" name="Freeform 9732"/>
          <p:cNvSpPr/>
          <p:nvPr/>
        </p:nvSpPr>
        <p:spPr>
          <a:xfrm rot="0" flipH="0" flipV="0">
            <a:off x="6798030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3" name="Freeform 9733"/>
          <p:cNvSpPr/>
          <p:nvPr/>
        </p:nvSpPr>
        <p:spPr>
          <a:xfrm rot="0" flipH="0" flipV="0">
            <a:off x="6853135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4" name="Freeform 9734"/>
          <p:cNvSpPr/>
          <p:nvPr/>
        </p:nvSpPr>
        <p:spPr>
          <a:xfrm rot="0" flipH="0" flipV="0">
            <a:off x="6908254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5" name="Freeform 9735"/>
          <p:cNvSpPr/>
          <p:nvPr/>
        </p:nvSpPr>
        <p:spPr>
          <a:xfrm rot="0" flipH="0" flipV="0">
            <a:off x="6963359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6" name="Freeform 9736"/>
          <p:cNvSpPr/>
          <p:nvPr/>
        </p:nvSpPr>
        <p:spPr>
          <a:xfrm rot="0" flipH="0" flipV="0">
            <a:off x="7018476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7" name="Freeform 9737"/>
          <p:cNvSpPr/>
          <p:nvPr/>
        </p:nvSpPr>
        <p:spPr>
          <a:xfrm rot="0" flipH="0" flipV="0">
            <a:off x="7073595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8" name="Freeform 9738"/>
          <p:cNvSpPr/>
          <p:nvPr/>
        </p:nvSpPr>
        <p:spPr>
          <a:xfrm rot="0" flipH="0" flipV="0">
            <a:off x="7128700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9" name="Freeform 9739"/>
          <p:cNvSpPr/>
          <p:nvPr/>
        </p:nvSpPr>
        <p:spPr>
          <a:xfrm rot="0" flipH="0" flipV="0">
            <a:off x="7183818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0" name="Freeform 9740"/>
          <p:cNvSpPr/>
          <p:nvPr/>
        </p:nvSpPr>
        <p:spPr>
          <a:xfrm rot="0" flipH="0" flipV="0">
            <a:off x="7238923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1" name="Freeform 9741"/>
          <p:cNvSpPr/>
          <p:nvPr/>
        </p:nvSpPr>
        <p:spPr>
          <a:xfrm rot="0" flipH="0" flipV="0">
            <a:off x="7294041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2" name="Freeform 9742"/>
          <p:cNvSpPr/>
          <p:nvPr/>
        </p:nvSpPr>
        <p:spPr>
          <a:xfrm rot="0" flipH="0" flipV="0">
            <a:off x="7349147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3" name="Freeform 9743"/>
          <p:cNvSpPr/>
          <p:nvPr/>
        </p:nvSpPr>
        <p:spPr>
          <a:xfrm rot="0" flipH="0" flipV="0">
            <a:off x="7404265" y="115341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4" name="Freeform 9744"/>
          <p:cNvSpPr/>
          <p:nvPr/>
        </p:nvSpPr>
        <p:spPr>
          <a:xfrm rot="0" flipH="0" flipV="0">
            <a:off x="7459370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5" name="Freeform 9745"/>
          <p:cNvSpPr/>
          <p:nvPr/>
        </p:nvSpPr>
        <p:spPr>
          <a:xfrm rot="0" flipH="0" flipV="0">
            <a:off x="7514488" y="115341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6" name="Freeform 9746"/>
          <p:cNvSpPr/>
          <p:nvPr/>
        </p:nvSpPr>
        <p:spPr>
          <a:xfrm rot="0" flipH="0" flipV="0">
            <a:off x="7569593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7" name="Freeform 9747"/>
          <p:cNvSpPr/>
          <p:nvPr/>
        </p:nvSpPr>
        <p:spPr>
          <a:xfrm rot="0" flipH="0" flipV="0">
            <a:off x="7624699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8" name="Freeform 9748"/>
          <p:cNvSpPr/>
          <p:nvPr/>
        </p:nvSpPr>
        <p:spPr>
          <a:xfrm rot="0" flipH="0" flipV="0">
            <a:off x="7679817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9" name="Freeform 9749"/>
          <p:cNvSpPr/>
          <p:nvPr/>
        </p:nvSpPr>
        <p:spPr>
          <a:xfrm rot="0" flipH="0" flipV="0">
            <a:off x="7734922" y="115341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0" name="Freeform 9750"/>
          <p:cNvSpPr/>
          <p:nvPr/>
        </p:nvSpPr>
        <p:spPr>
          <a:xfrm rot="0" flipH="0" flipV="0">
            <a:off x="7790039" y="115341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1" name="Freeform 9751"/>
          <p:cNvSpPr/>
          <p:nvPr/>
        </p:nvSpPr>
        <p:spPr>
          <a:xfrm rot="0" flipH="0" flipV="0">
            <a:off x="7845056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2" name="Freeform 9752"/>
          <p:cNvSpPr/>
          <p:nvPr/>
        </p:nvSpPr>
        <p:spPr>
          <a:xfrm rot="0" flipH="0" flipV="0">
            <a:off x="7900174" y="115341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3" name="Freeform 9753"/>
          <p:cNvSpPr/>
          <p:nvPr/>
        </p:nvSpPr>
        <p:spPr>
          <a:xfrm rot="0" flipH="0" flipV="0">
            <a:off x="7955279" y="115341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4" name="Freeform 9754"/>
          <p:cNvSpPr/>
          <p:nvPr/>
        </p:nvSpPr>
        <p:spPr>
          <a:xfrm rot="0" flipH="0" flipV="0">
            <a:off x="8010385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5" name="Freeform 9755"/>
          <p:cNvSpPr/>
          <p:nvPr/>
        </p:nvSpPr>
        <p:spPr>
          <a:xfrm rot="0" flipH="0" flipV="0">
            <a:off x="8065502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6" name="Freeform 9756"/>
          <p:cNvSpPr/>
          <p:nvPr/>
        </p:nvSpPr>
        <p:spPr>
          <a:xfrm rot="0" flipH="0" flipV="0">
            <a:off x="8120608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7" name="Freeform 9757"/>
          <p:cNvSpPr/>
          <p:nvPr/>
        </p:nvSpPr>
        <p:spPr>
          <a:xfrm rot="0" flipH="0" flipV="0">
            <a:off x="8175726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8" name="Freeform 9758"/>
          <p:cNvSpPr/>
          <p:nvPr/>
        </p:nvSpPr>
        <p:spPr>
          <a:xfrm rot="0" flipH="0" flipV="0">
            <a:off x="8230831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9" name="Freeform 9759"/>
          <p:cNvSpPr/>
          <p:nvPr/>
        </p:nvSpPr>
        <p:spPr>
          <a:xfrm rot="0" flipH="0" flipV="0">
            <a:off x="8285949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0" name="Freeform 9760"/>
          <p:cNvSpPr/>
          <p:nvPr/>
        </p:nvSpPr>
        <p:spPr>
          <a:xfrm rot="0" flipH="0" flipV="0">
            <a:off x="8341067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1" name="Freeform 9761"/>
          <p:cNvSpPr/>
          <p:nvPr/>
        </p:nvSpPr>
        <p:spPr>
          <a:xfrm rot="0" flipH="0" flipV="0">
            <a:off x="8396173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2" name="Freeform 9762"/>
          <p:cNvSpPr/>
          <p:nvPr/>
        </p:nvSpPr>
        <p:spPr>
          <a:xfrm rot="0" flipH="0" flipV="0">
            <a:off x="8451291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3" name="Freeform 9763"/>
          <p:cNvSpPr/>
          <p:nvPr/>
        </p:nvSpPr>
        <p:spPr>
          <a:xfrm rot="0" flipH="0" flipV="0">
            <a:off x="8506396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4" name="Freeform 9764"/>
          <p:cNvSpPr/>
          <p:nvPr/>
        </p:nvSpPr>
        <p:spPr>
          <a:xfrm rot="0" flipH="0" flipV="0">
            <a:off x="8561514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5" name="Freeform 9765"/>
          <p:cNvSpPr/>
          <p:nvPr/>
        </p:nvSpPr>
        <p:spPr>
          <a:xfrm rot="0" flipH="0" flipV="0">
            <a:off x="8616619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6" name="Freeform 9766"/>
          <p:cNvSpPr/>
          <p:nvPr/>
        </p:nvSpPr>
        <p:spPr>
          <a:xfrm rot="0" flipH="0" flipV="0">
            <a:off x="8671738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7" name="Freeform 9767"/>
          <p:cNvSpPr/>
          <p:nvPr/>
        </p:nvSpPr>
        <p:spPr>
          <a:xfrm rot="0" flipH="0" flipV="0">
            <a:off x="8726843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8" name="Freeform 9768"/>
          <p:cNvSpPr/>
          <p:nvPr/>
        </p:nvSpPr>
        <p:spPr>
          <a:xfrm rot="0" flipH="0" flipV="0">
            <a:off x="8781948" y="11533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9" name="Freeform 9769"/>
          <p:cNvSpPr/>
          <p:nvPr/>
        </p:nvSpPr>
        <p:spPr>
          <a:xfrm rot="0" flipH="0" flipV="0">
            <a:off x="8837066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0" name="Freeform 9770"/>
          <p:cNvSpPr/>
          <p:nvPr/>
        </p:nvSpPr>
        <p:spPr>
          <a:xfrm rot="0" flipH="0" flipV="0">
            <a:off x="8892171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1" name="Freeform 9771"/>
          <p:cNvSpPr/>
          <p:nvPr/>
        </p:nvSpPr>
        <p:spPr>
          <a:xfrm rot="0" flipH="0" flipV="0">
            <a:off x="8947289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2" name="Freeform 9772"/>
          <p:cNvSpPr/>
          <p:nvPr/>
        </p:nvSpPr>
        <p:spPr>
          <a:xfrm rot="0" flipH="0" flipV="0">
            <a:off x="9002306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3" name="Freeform 9773"/>
          <p:cNvSpPr/>
          <p:nvPr/>
        </p:nvSpPr>
        <p:spPr>
          <a:xfrm rot="0" flipH="0" flipV="0">
            <a:off x="9057512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4" name="Freeform 9774"/>
          <p:cNvSpPr/>
          <p:nvPr/>
        </p:nvSpPr>
        <p:spPr>
          <a:xfrm rot="0" flipH="0" flipV="0">
            <a:off x="9112529" y="11533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5" name="Freeform 9775"/>
          <p:cNvSpPr/>
          <p:nvPr/>
        </p:nvSpPr>
        <p:spPr>
          <a:xfrm rot="0" flipH="0" flipV="0">
            <a:off x="763460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6" name="Freeform 9776"/>
          <p:cNvSpPr/>
          <p:nvPr/>
        </p:nvSpPr>
        <p:spPr>
          <a:xfrm rot="0" flipH="0" flipV="0">
            <a:off x="818565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7" name="Freeform 9777"/>
          <p:cNvSpPr/>
          <p:nvPr/>
        </p:nvSpPr>
        <p:spPr>
          <a:xfrm rot="0" flipH="0" flipV="0">
            <a:off x="873683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8" name="Freeform 9778"/>
          <p:cNvSpPr/>
          <p:nvPr/>
        </p:nvSpPr>
        <p:spPr>
          <a:xfrm rot="0" flipH="0" flipV="0">
            <a:off x="928789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9" name="Freeform 9779"/>
          <p:cNvSpPr/>
          <p:nvPr/>
        </p:nvSpPr>
        <p:spPr>
          <a:xfrm rot="0" flipH="0" flipV="0">
            <a:off x="983907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0" name="Freeform 9780"/>
          <p:cNvSpPr/>
          <p:nvPr/>
        </p:nvSpPr>
        <p:spPr>
          <a:xfrm rot="0" flipH="0" flipV="0">
            <a:off x="1038961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1" name="Freeform 9781"/>
          <p:cNvSpPr/>
          <p:nvPr/>
        </p:nvSpPr>
        <p:spPr>
          <a:xfrm rot="0" flipH="0" flipV="0">
            <a:off x="1094168" y="119988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2" name="Freeform 9782"/>
          <p:cNvSpPr/>
          <p:nvPr/>
        </p:nvSpPr>
        <p:spPr>
          <a:xfrm rot="0" flipH="0" flipV="0">
            <a:off x="1479867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3" name="Freeform 9783"/>
          <p:cNvSpPr/>
          <p:nvPr/>
        </p:nvSpPr>
        <p:spPr>
          <a:xfrm rot="0" flipH="0" flipV="0">
            <a:off x="1534972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4" name="Freeform 9784"/>
          <p:cNvSpPr/>
          <p:nvPr/>
        </p:nvSpPr>
        <p:spPr>
          <a:xfrm rot="0" flipH="0" flipV="0">
            <a:off x="1645157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5" name="Freeform 9785"/>
          <p:cNvSpPr/>
          <p:nvPr/>
        </p:nvSpPr>
        <p:spPr>
          <a:xfrm rot="0" flipH="0" flipV="0">
            <a:off x="1865604" y="119990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6" name="Freeform 9786"/>
          <p:cNvSpPr/>
          <p:nvPr/>
        </p:nvSpPr>
        <p:spPr>
          <a:xfrm rot="0" flipH="0" flipV="0">
            <a:off x="1920709" y="119990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7" name="Freeform 9787"/>
          <p:cNvSpPr/>
          <p:nvPr/>
        </p:nvSpPr>
        <p:spPr>
          <a:xfrm rot="0" flipH="0" flipV="0">
            <a:off x="1975827" y="11998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8" name="Freeform 9788"/>
          <p:cNvSpPr/>
          <p:nvPr/>
        </p:nvSpPr>
        <p:spPr>
          <a:xfrm rot="0" flipH="0" flipV="0">
            <a:off x="2030933" y="119990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9" name="Freeform 9789"/>
          <p:cNvSpPr/>
          <p:nvPr/>
        </p:nvSpPr>
        <p:spPr>
          <a:xfrm rot="0" flipH="0" flipV="0">
            <a:off x="2086038" y="119990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0" name="Freeform 9790"/>
          <p:cNvSpPr/>
          <p:nvPr/>
        </p:nvSpPr>
        <p:spPr>
          <a:xfrm rot="0" flipH="0" flipV="0">
            <a:off x="2141143" y="119990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1" name="Freeform 9791"/>
          <p:cNvSpPr/>
          <p:nvPr/>
        </p:nvSpPr>
        <p:spPr>
          <a:xfrm rot="0" flipH="0" flipV="0">
            <a:off x="2912719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2" name="Freeform 9792"/>
          <p:cNvSpPr/>
          <p:nvPr/>
        </p:nvSpPr>
        <p:spPr>
          <a:xfrm rot="0" flipH="0" flipV="0">
            <a:off x="2967735" y="119990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3" name="Freeform 9793"/>
          <p:cNvSpPr/>
          <p:nvPr/>
        </p:nvSpPr>
        <p:spPr>
          <a:xfrm rot="0" flipH="0" flipV="0">
            <a:off x="3022841" y="119990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4" name="Freeform 9794"/>
          <p:cNvSpPr/>
          <p:nvPr/>
        </p:nvSpPr>
        <p:spPr>
          <a:xfrm rot="0" flipH="0" flipV="0">
            <a:off x="3077959" y="119990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5" name="Freeform 9795"/>
          <p:cNvSpPr/>
          <p:nvPr/>
        </p:nvSpPr>
        <p:spPr>
          <a:xfrm rot="0" flipH="0" flipV="0">
            <a:off x="3133077" y="119990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6" name="Freeform 9796"/>
          <p:cNvSpPr/>
          <p:nvPr/>
        </p:nvSpPr>
        <p:spPr>
          <a:xfrm rot="0" flipH="0" flipV="0">
            <a:off x="3188182" y="119990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7" name="Freeform 9797"/>
          <p:cNvSpPr/>
          <p:nvPr/>
        </p:nvSpPr>
        <p:spPr>
          <a:xfrm rot="0" flipH="0" flipV="0">
            <a:off x="3243300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8" name="Freeform 9798"/>
          <p:cNvSpPr/>
          <p:nvPr/>
        </p:nvSpPr>
        <p:spPr>
          <a:xfrm rot="0" flipH="0" flipV="0">
            <a:off x="3298405" y="119988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9" name="Freeform 9799"/>
          <p:cNvSpPr/>
          <p:nvPr/>
        </p:nvSpPr>
        <p:spPr>
          <a:xfrm rot="0" flipH="0" flipV="0">
            <a:off x="3353473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0" name="Freeform 9800"/>
          <p:cNvSpPr/>
          <p:nvPr/>
        </p:nvSpPr>
        <p:spPr>
          <a:xfrm rot="0" flipH="0" flipV="0">
            <a:off x="3408578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1" name="Freeform 9801"/>
          <p:cNvSpPr/>
          <p:nvPr/>
        </p:nvSpPr>
        <p:spPr>
          <a:xfrm rot="0" flipH="0" flipV="0">
            <a:off x="3463696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2" name="Freeform 9802"/>
          <p:cNvSpPr/>
          <p:nvPr/>
        </p:nvSpPr>
        <p:spPr>
          <a:xfrm rot="0" flipH="0" flipV="0">
            <a:off x="3518801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3" name="Freeform 9803"/>
          <p:cNvSpPr/>
          <p:nvPr/>
        </p:nvSpPr>
        <p:spPr>
          <a:xfrm rot="0" flipH="0" flipV="0">
            <a:off x="3573919" y="119988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4" name="Freeform 9804"/>
          <p:cNvSpPr/>
          <p:nvPr/>
        </p:nvSpPr>
        <p:spPr>
          <a:xfrm rot="0" flipH="0" flipV="0">
            <a:off x="3629024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5" name="Freeform 9805"/>
          <p:cNvSpPr/>
          <p:nvPr/>
        </p:nvSpPr>
        <p:spPr>
          <a:xfrm rot="0" flipH="0" flipV="0">
            <a:off x="3684130" y="1199883"/>
            <a:ext cx="28650" cy="28321"/>
          </a:xfrm>
          <a:custGeom>
            <a:pathLst>
              <a:path w="28650" h="28321">
                <a:moveTo>
                  <a:pt x="11302" y="28321"/>
                </a:moveTo>
                <a:cubicBezTo>
                  <a:pt x="4864" y="26925"/>
                  <a:pt x="0" y="21159"/>
                  <a:pt x="0" y="14326"/>
                </a:cubicBezTo>
                <a:cubicBezTo>
                  <a:pt x="0" y="6452"/>
                  <a:pt x="6451" y="0"/>
                  <a:pt x="14324" y="0"/>
                </a:cubicBezTo>
                <a:cubicBezTo>
                  <a:pt x="22198" y="0"/>
                  <a:pt x="28650" y="6452"/>
                  <a:pt x="28650" y="14326"/>
                </a:cubicBezTo>
                <a:cubicBezTo>
                  <a:pt x="28650" y="20943"/>
                  <a:pt x="24103" y="26543"/>
                  <a:pt x="17969" y="28169"/>
                </a:cubicBezTo>
                <a:cubicBezTo>
                  <a:pt x="17309" y="27979"/>
                  <a:pt x="16724" y="27877"/>
                  <a:pt x="16242" y="27877"/>
                </a:cubicBezTo>
                <a:cubicBezTo>
                  <a:pt x="16039" y="27864"/>
                  <a:pt x="15835" y="27864"/>
                  <a:pt x="15645" y="27864"/>
                </a:cubicBezTo>
                <a:cubicBezTo>
                  <a:pt x="14286" y="27864"/>
                  <a:pt x="12838" y="28017"/>
                  <a:pt x="11302" y="2832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6" name="Freeform 9806"/>
          <p:cNvSpPr/>
          <p:nvPr/>
        </p:nvSpPr>
        <p:spPr>
          <a:xfrm rot="0" flipH="0" flipV="0">
            <a:off x="3739248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7" name="Freeform 9807"/>
          <p:cNvSpPr/>
          <p:nvPr/>
        </p:nvSpPr>
        <p:spPr>
          <a:xfrm rot="0" flipH="0" flipV="0">
            <a:off x="3794353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8" name="Freeform 9808"/>
          <p:cNvSpPr/>
          <p:nvPr/>
        </p:nvSpPr>
        <p:spPr>
          <a:xfrm rot="0" flipH="0" flipV="0">
            <a:off x="3849471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9" name="Freeform 9809"/>
          <p:cNvSpPr/>
          <p:nvPr/>
        </p:nvSpPr>
        <p:spPr>
          <a:xfrm rot="0" flipH="0" flipV="0">
            <a:off x="5006771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0" name="Freeform 9810"/>
          <p:cNvSpPr/>
          <p:nvPr/>
        </p:nvSpPr>
        <p:spPr>
          <a:xfrm rot="0" flipH="0" flipV="0">
            <a:off x="5061877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1" name="Freeform 9811"/>
          <p:cNvSpPr/>
          <p:nvPr/>
        </p:nvSpPr>
        <p:spPr>
          <a:xfrm rot="0" flipH="0" flipV="0">
            <a:off x="5116994" y="119988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2" name="Freeform 9812"/>
          <p:cNvSpPr/>
          <p:nvPr/>
        </p:nvSpPr>
        <p:spPr>
          <a:xfrm rot="0" flipH="0" flipV="0">
            <a:off x="5297233" y="1201636"/>
            <a:ext cx="13550" cy="26873"/>
          </a:xfrm>
          <a:custGeom>
            <a:pathLst>
              <a:path w="13550" h="26873">
                <a:moveTo>
                  <a:pt x="0" y="26873"/>
                </a:moveTo>
                <a:cubicBezTo>
                  <a:pt x="2578" y="16752"/>
                  <a:pt x="4686" y="7595"/>
                  <a:pt x="6134" y="0"/>
                </a:cubicBezTo>
                <a:cubicBezTo>
                  <a:pt x="10553" y="2439"/>
                  <a:pt x="13550" y="7163"/>
                  <a:pt x="13550" y="12573"/>
                </a:cubicBezTo>
                <a:cubicBezTo>
                  <a:pt x="13550" y="20206"/>
                  <a:pt x="7556" y="26518"/>
                  <a:pt x="0" y="2687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3" name="Freeform 9813"/>
          <p:cNvSpPr/>
          <p:nvPr/>
        </p:nvSpPr>
        <p:spPr>
          <a:xfrm rot="0" flipH="0" flipV="0">
            <a:off x="5337339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4" name="Freeform 9814"/>
          <p:cNvSpPr/>
          <p:nvPr/>
        </p:nvSpPr>
        <p:spPr>
          <a:xfrm rot="0" flipH="0" flipV="0">
            <a:off x="6219126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5" name="Freeform 9815"/>
          <p:cNvSpPr/>
          <p:nvPr/>
        </p:nvSpPr>
        <p:spPr>
          <a:xfrm rot="0" flipH="0" flipV="0">
            <a:off x="6274231" y="119988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6" name="Freeform 9816"/>
          <p:cNvSpPr/>
          <p:nvPr/>
        </p:nvSpPr>
        <p:spPr>
          <a:xfrm rot="0" flipH="0" flipV="0">
            <a:off x="6329349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7" name="Freeform 9817"/>
          <p:cNvSpPr/>
          <p:nvPr/>
        </p:nvSpPr>
        <p:spPr>
          <a:xfrm rot="0" flipH="0" flipV="0">
            <a:off x="6494691" y="119988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8" name="Freeform 9818"/>
          <p:cNvSpPr/>
          <p:nvPr/>
        </p:nvSpPr>
        <p:spPr>
          <a:xfrm rot="0" flipH="0" flipV="0">
            <a:off x="6549796" y="1199908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9" name="Freeform 9819"/>
          <p:cNvSpPr/>
          <p:nvPr/>
        </p:nvSpPr>
        <p:spPr>
          <a:xfrm rot="0" flipH="0" flipV="0">
            <a:off x="6604813" y="119990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0" name="Freeform 9820"/>
          <p:cNvSpPr/>
          <p:nvPr/>
        </p:nvSpPr>
        <p:spPr>
          <a:xfrm rot="0" flipH="0" flipV="0">
            <a:off x="6659930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1" name="Freeform 9821"/>
          <p:cNvSpPr/>
          <p:nvPr/>
        </p:nvSpPr>
        <p:spPr>
          <a:xfrm rot="0" flipH="0" flipV="0">
            <a:off x="6715035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2" name="Freeform 9822"/>
          <p:cNvSpPr/>
          <p:nvPr/>
        </p:nvSpPr>
        <p:spPr>
          <a:xfrm rot="0" flipH="0" flipV="0">
            <a:off x="6770154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3" name="Freeform 9823"/>
          <p:cNvSpPr/>
          <p:nvPr/>
        </p:nvSpPr>
        <p:spPr>
          <a:xfrm rot="0" flipH="0" flipV="0">
            <a:off x="6825259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4" name="Freeform 9824"/>
          <p:cNvSpPr/>
          <p:nvPr/>
        </p:nvSpPr>
        <p:spPr>
          <a:xfrm rot="0" flipH="0" flipV="0">
            <a:off x="6880377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5" name="Freeform 9825"/>
          <p:cNvSpPr/>
          <p:nvPr/>
        </p:nvSpPr>
        <p:spPr>
          <a:xfrm rot="0" flipH="0" flipV="0">
            <a:off x="6935482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6" name="Freeform 9826"/>
          <p:cNvSpPr/>
          <p:nvPr/>
        </p:nvSpPr>
        <p:spPr>
          <a:xfrm rot="0" flipH="0" flipV="0">
            <a:off x="6990600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7" name="Freeform 9827"/>
          <p:cNvSpPr/>
          <p:nvPr/>
        </p:nvSpPr>
        <p:spPr>
          <a:xfrm rot="0" flipH="0" flipV="0">
            <a:off x="7045706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8" name="Freeform 9828"/>
          <p:cNvSpPr/>
          <p:nvPr/>
        </p:nvSpPr>
        <p:spPr>
          <a:xfrm rot="0" flipH="0" flipV="0">
            <a:off x="710082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9" name="Freeform 9829"/>
          <p:cNvSpPr/>
          <p:nvPr/>
        </p:nvSpPr>
        <p:spPr>
          <a:xfrm rot="0" flipH="0" flipV="0">
            <a:off x="7155929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0" name="Freeform 9830"/>
          <p:cNvSpPr/>
          <p:nvPr/>
        </p:nvSpPr>
        <p:spPr>
          <a:xfrm rot="0" flipH="0" flipV="0">
            <a:off x="7211047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1" name="Freeform 9831"/>
          <p:cNvSpPr/>
          <p:nvPr/>
        </p:nvSpPr>
        <p:spPr>
          <a:xfrm rot="0" flipH="0" flipV="0">
            <a:off x="7266152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2" name="Freeform 9832"/>
          <p:cNvSpPr/>
          <p:nvPr/>
        </p:nvSpPr>
        <p:spPr>
          <a:xfrm rot="0" flipH="0" flipV="0">
            <a:off x="7321270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3" name="Freeform 9833"/>
          <p:cNvSpPr/>
          <p:nvPr/>
        </p:nvSpPr>
        <p:spPr>
          <a:xfrm rot="0" flipH="0" flipV="0">
            <a:off x="7376388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4" name="Freeform 9834"/>
          <p:cNvSpPr/>
          <p:nvPr/>
        </p:nvSpPr>
        <p:spPr>
          <a:xfrm rot="0" flipH="0" flipV="0">
            <a:off x="743149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5" name="Freeform 9835"/>
          <p:cNvSpPr/>
          <p:nvPr/>
        </p:nvSpPr>
        <p:spPr>
          <a:xfrm rot="0" flipH="0" flipV="0">
            <a:off x="7486599" y="119990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6" name="Freeform 9836"/>
          <p:cNvSpPr/>
          <p:nvPr/>
        </p:nvSpPr>
        <p:spPr>
          <a:xfrm rot="0" flipH="0" flipV="0">
            <a:off x="7541717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7" name="Freeform 9837"/>
          <p:cNvSpPr/>
          <p:nvPr/>
        </p:nvSpPr>
        <p:spPr>
          <a:xfrm rot="0" flipH="0" flipV="0">
            <a:off x="7596822" y="119990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8" name="Freeform 9838"/>
          <p:cNvSpPr/>
          <p:nvPr/>
        </p:nvSpPr>
        <p:spPr>
          <a:xfrm rot="0" flipH="0" flipV="0">
            <a:off x="7651940" y="119990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9" name="Freeform 9839"/>
          <p:cNvSpPr/>
          <p:nvPr/>
        </p:nvSpPr>
        <p:spPr>
          <a:xfrm rot="0" flipH="0" flipV="0">
            <a:off x="7706956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0" name="Freeform 9840"/>
          <p:cNvSpPr/>
          <p:nvPr/>
        </p:nvSpPr>
        <p:spPr>
          <a:xfrm rot="0" flipH="0" flipV="0">
            <a:off x="7762062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1" name="Freeform 9841"/>
          <p:cNvSpPr/>
          <p:nvPr/>
        </p:nvSpPr>
        <p:spPr>
          <a:xfrm rot="0" flipH="0" flipV="0">
            <a:off x="7817180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2" name="Freeform 9842"/>
          <p:cNvSpPr/>
          <p:nvPr/>
        </p:nvSpPr>
        <p:spPr>
          <a:xfrm rot="0" flipH="0" flipV="0">
            <a:off x="7872285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3" name="Freeform 9843"/>
          <p:cNvSpPr/>
          <p:nvPr/>
        </p:nvSpPr>
        <p:spPr>
          <a:xfrm rot="0" flipH="0" flipV="0">
            <a:off x="7927403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4" name="Freeform 9844"/>
          <p:cNvSpPr/>
          <p:nvPr/>
        </p:nvSpPr>
        <p:spPr>
          <a:xfrm rot="0" flipH="0" flipV="0">
            <a:off x="7982521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5" name="Freeform 9845"/>
          <p:cNvSpPr/>
          <p:nvPr/>
        </p:nvSpPr>
        <p:spPr>
          <a:xfrm rot="0" flipH="0" flipV="0">
            <a:off x="8037626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6" name="Freeform 9846"/>
          <p:cNvSpPr/>
          <p:nvPr/>
        </p:nvSpPr>
        <p:spPr>
          <a:xfrm rot="0" flipH="0" flipV="0">
            <a:off x="8092744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7" name="Freeform 9847"/>
          <p:cNvSpPr/>
          <p:nvPr/>
        </p:nvSpPr>
        <p:spPr>
          <a:xfrm rot="0" flipH="0" flipV="0">
            <a:off x="8147850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8" name="Freeform 9848"/>
          <p:cNvSpPr/>
          <p:nvPr/>
        </p:nvSpPr>
        <p:spPr>
          <a:xfrm rot="0" flipH="0" flipV="0">
            <a:off x="8202955" y="119990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9" name="Freeform 9849"/>
          <p:cNvSpPr/>
          <p:nvPr/>
        </p:nvSpPr>
        <p:spPr>
          <a:xfrm rot="0" flipH="0" flipV="0">
            <a:off x="825807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0" name="Freeform 9850"/>
          <p:cNvSpPr/>
          <p:nvPr/>
        </p:nvSpPr>
        <p:spPr>
          <a:xfrm rot="0" flipH="0" flipV="0">
            <a:off x="8313179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1" name="Freeform 9851"/>
          <p:cNvSpPr/>
          <p:nvPr/>
        </p:nvSpPr>
        <p:spPr>
          <a:xfrm rot="0" flipH="0" flipV="0">
            <a:off x="8368296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2" name="Freeform 9852"/>
          <p:cNvSpPr/>
          <p:nvPr/>
        </p:nvSpPr>
        <p:spPr>
          <a:xfrm rot="0" flipH="0" flipV="0">
            <a:off x="8423401" y="119990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3" name="Freeform 9853"/>
          <p:cNvSpPr/>
          <p:nvPr/>
        </p:nvSpPr>
        <p:spPr>
          <a:xfrm rot="0" flipH="0" flipV="0">
            <a:off x="8478519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4" name="Freeform 9854"/>
          <p:cNvSpPr/>
          <p:nvPr/>
        </p:nvSpPr>
        <p:spPr>
          <a:xfrm rot="0" flipH="0" flipV="0">
            <a:off x="8533625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5" name="Freeform 9855"/>
          <p:cNvSpPr/>
          <p:nvPr/>
        </p:nvSpPr>
        <p:spPr>
          <a:xfrm rot="0" flipH="0" flipV="0">
            <a:off x="858874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6" name="Freeform 9856"/>
          <p:cNvSpPr/>
          <p:nvPr/>
        </p:nvSpPr>
        <p:spPr>
          <a:xfrm rot="0" flipH="0" flipV="0">
            <a:off x="8643848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7" name="Freeform 9857"/>
          <p:cNvSpPr/>
          <p:nvPr/>
        </p:nvSpPr>
        <p:spPr>
          <a:xfrm rot="0" flipH="0" flipV="0">
            <a:off x="8698966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8" name="Freeform 9858"/>
          <p:cNvSpPr/>
          <p:nvPr/>
        </p:nvSpPr>
        <p:spPr>
          <a:xfrm rot="0" flipH="0" flipV="0">
            <a:off x="8754071" y="119990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9" name="Freeform 9859"/>
          <p:cNvSpPr/>
          <p:nvPr/>
        </p:nvSpPr>
        <p:spPr>
          <a:xfrm rot="0" flipH="0" flipV="0">
            <a:off x="8809190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0" name="Freeform 9860"/>
          <p:cNvSpPr/>
          <p:nvPr/>
        </p:nvSpPr>
        <p:spPr>
          <a:xfrm rot="0" flipH="0" flipV="0">
            <a:off x="8864307" y="119990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1" name="Freeform 9861"/>
          <p:cNvSpPr/>
          <p:nvPr/>
        </p:nvSpPr>
        <p:spPr>
          <a:xfrm rot="0" flipH="0" flipV="0">
            <a:off x="8919311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2" name="Freeform 9862"/>
          <p:cNvSpPr/>
          <p:nvPr/>
        </p:nvSpPr>
        <p:spPr>
          <a:xfrm rot="0" flipH="0" flipV="0">
            <a:off x="8974429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3" name="Freeform 9863"/>
          <p:cNvSpPr/>
          <p:nvPr/>
        </p:nvSpPr>
        <p:spPr>
          <a:xfrm rot="0" flipH="0" flipV="0">
            <a:off x="9029534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4" name="Freeform 9864"/>
          <p:cNvSpPr/>
          <p:nvPr/>
        </p:nvSpPr>
        <p:spPr>
          <a:xfrm rot="0" flipH="0" flipV="0">
            <a:off x="9084653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865" name="Picture 9865"/>
          <p:cNvPicPr>
            <a:picLocks noChangeAspect="0" noChangeArrowheads="1"/>
          </p:cNvPicPr>
          <p:nvPr/>
        </p:nvPicPr>
        <p:blipFill>
          <a:blip r:embed="rId98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187183"/>
            <a:ext cx="16941" cy="54051"/>
          </a:xfrm>
          <a:prstGeom prst="rect">
            <a:avLst/>
          </a:prstGeom>
          <a:noFill/>
          <a:extLst/>
        </p:spPr>
      </p:pic>
      <p:sp>
        <p:nvSpPr>
          <p:cNvPr id="9866" name="Freeform 9866"/>
          <p:cNvSpPr/>
          <p:nvPr/>
        </p:nvSpPr>
        <p:spPr>
          <a:xfrm rot="0" flipH="0" flipV="0">
            <a:off x="791324" y="124763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7" name="Freeform 9867"/>
          <p:cNvSpPr/>
          <p:nvPr/>
        </p:nvSpPr>
        <p:spPr>
          <a:xfrm rot="0" flipH="0" flipV="0">
            <a:off x="846454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8" name="Freeform 9868"/>
          <p:cNvSpPr/>
          <p:nvPr/>
        </p:nvSpPr>
        <p:spPr>
          <a:xfrm rot="0" flipH="0" flipV="0">
            <a:off x="956678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9" name="Freeform 9869"/>
          <p:cNvSpPr/>
          <p:nvPr/>
        </p:nvSpPr>
        <p:spPr>
          <a:xfrm rot="0" flipH="0" flipV="0">
            <a:off x="1011783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0" name="Freeform 9870"/>
          <p:cNvSpPr/>
          <p:nvPr/>
        </p:nvSpPr>
        <p:spPr>
          <a:xfrm rot="0" flipH="0" flipV="0">
            <a:off x="1066901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1" name="Freeform 9871"/>
          <p:cNvSpPr/>
          <p:nvPr/>
        </p:nvSpPr>
        <p:spPr>
          <a:xfrm rot="0" flipH="0" flipV="0">
            <a:off x="1122006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2" name="Freeform 9872"/>
          <p:cNvSpPr/>
          <p:nvPr/>
        </p:nvSpPr>
        <p:spPr>
          <a:xfrm rot="0" flipH="0" flipV="0">
            <a:off x="1177175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3" name="Freeform 9873"/>
          <p:cNvSpPr/>
          <p:nvPr/>
        </p:nvSpPr>
        <p:spPr>
          <a:xfrm rot="0" flipH="0" flipV="0">
            <a:off x="1232179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4" name="Freeform 9874"/>
          <p:cNvSpPr/>
          <p:nvPr/>
        </p:nvSpPr>
        <p:spPr>
          <a:xfrm rot="0" flipH="0" flipV="0">
            <a:off x="1287297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5" name="Freeform 9875"/>
          <p:cNvSpPr/>
          <p:nvPr/>
        </p:nvSpPr>
        <p:spPr>
          <a:xfrm rot="0" flipH="0" flipV="0">
            <a:off x="1507743" y="124763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6" name="Freeform 9876"/>
          <p:cNvSpPr/>
          <p:nvPr/>
        </p:nvSpPr>
        <p:spPr>
          <a:xfrm rot="0" flipH="0" flipV="0">
            <a:off x="1562861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7" name="Freeform 9877"/>
          <p:cNvSpPr/>
          <p:nvPr/>
        </p:nvSpPr>
        <p:spPr>
          <a:xfrm rot="0" flipH="0" flipV="0">
            <a:off x="1617967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8" name="Freeform 9878"/>
          <p:cNvSpPr/>
          <p:nvPr/>
        </p:nvSpPr>
        <p:spPr>
          <a:xfrm rot="0" flipH="0" flipV="0">
            <a:off x="1838375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9" name="Freeform 9879"/>
          <p:cNvSpPr/>
          <p:nvPr/>
        </p:nvSpPr>
        <p:spPr>
          <a:xfrm rot="0" flipH="0" flipV="0">
            <a:off x="1893481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0" name="Freeform 9880"/>
          <p:cNvSpPr/>
          <p:nvPr/>
        </p:nvSpPr>
        <p:spPr>
          <a:xfrm rot="0" flipH="0" flipV="0">
            <a:off x="1948599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1" name="Freeform 9881"/>
          <p:cNvSpPr/>
          <p:nvPr/>
        </p:nvSpPr>
        <p:spPr>
          <a:xfrm rot="0" flipH="0" flipV="0">
            <a:off x="2003704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2" name="Freeform 9882"/>
          <p:cNvSpPr/>
          <p:nvPr/>
        </p:nvSpPr>
        <p:spPr>
          <a:xfrm rot="0" flipH="0" flipV="0">
            <a:off x="2058809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3" name="Freeform 9883"/>
          <p:cNvSpPr/>
          <p:nvPr/>
        </p:nvSpPr>
        <p:spPr>
          <a:xfrm rot="0" flipH="0" flipV="0">
            <a:off x="2113927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4" name="Freeform 9884"/>
          <p:cNvSpPr/>
          <p:nvPr/>
        </p:nvSpPr>
        <p:spPr>
          <a:xfrm rot="0" flipH="0" flipV="0">
            <a:off x="2169032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5" name="Freeform 9885"/>
          <p:cNvSpPr/>
          <p:nvPr/>
        </p:nvSpPr>
        <p:spPr>
          <a:xfrm rot="0" flipH="0" flipV="0">
            <a:off x="2224138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6" name="Freeform 9886"/>
          <p:cNvSpPr/>
          <p:nvPr/>
        </p:nvSpPr>
        <p:spPr>
          <a:xfrm rot="0" flipH="0" flipV="0">
            <a:off x="2885490" y="124764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7" name="Freeform 9887"/>
          <p:cNvSpPr/>
          <p:nvPr/>
        </p:nvSpPr>
        <p:spPr>
          <a:xfrm rot="0" flipH="0" flipV="0">
            <a:off x="2940507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8" name="Freeform 9888"/>
          <p:cNvSpPr/>
          <p:nvPr/>
        </p:nvSpPr>
        <p:spPr>
          <a:xfrm rot="0" flipH="0" flipV="0">
            <a:off x="2995701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9" name="Freeform 9889"/>
          <p:cNvSpPr/>
          <p:nvPr/>
        </p:nvSpPr>
        <p:spPr>
          <a:xfrm rot="0" flipH="0" flipV="0">
            <a:off x="3050730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0" name="Freeform 9890"/>
          <p:cNvSpPr/>
          <p:nvPr/>
        </p:nvSpPr>
        <p:spPr>
          <a:xfrm rot="0" flipH="0" flipV="0">
            <a:off x="3105835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1" name="Freeform 9891"/>
          <p:cNvSpPr/>
          <p:nvPr/>
        </p:nvSpPr>
        <p:spPr>
          <a:xfrm rot="0" flipH="0" flipV="0">
            <a:off x="3160953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2" name="Freeform 9892"/>
          <p:cNvSpPr/>
          <p:nvPr/>
        </p:nvSpPr>
        <p:spPr>
          <a:xfrm rot="0" flipH="0" flipV="0">
            <a:off x="3216071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3" name="Freeform 9893"/>
          <p:cNvSpPr/>
          <p:nvPr/>
        </p:nvSpPr>
        <p:spPr>
          <a:xfrm rot="0" flipH="0" flipV="0">
            <a:off x="3271177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4" name="Freeform 9894"/>
          <p:cNvSpPr/>
          <p:nvPr/>
        </p:nvSpPr>
        <p:spPr>
          <a:xfrm rot="0" flipH="0" flipV="0">
            <a:off x="3326282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5" name="Freeform 9895"/>
          <p:cNvSpPr/>
          <p:nvPr/>
        </p:nvSpPr>
        <p:spPr>
          <a:xfrm rot="0" flipH="0" flipV="0">
            <a:off x="3381400" y="124763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6" name="Freeform 9896"/>
          <p:cNvSpPr/>
          <p:nvPr/>
        </p:nvSpPr>
        <p:spPr>
          <a:xfrm rot="0" flipH="0" flipV="0">
            <a:off x="3436505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7" name="Freeform 9897"/>
          <p:cNvSpPr/>
          <p:nvPr/>
        </p:nvSpPr>
        <p:spPr>
          <a:xfrm rot="0" flipH="0" flipV="0">
            <a:off x="3491611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8" name="Freeform 9898"/>
          <p:cNvSpPr/>
          <p:nvPr/>
        </p:nvSpPr>
        <p:spPr>
          <a:xfrm rot="0" flipH="0" flipV="0">
            <a:off x="3546691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274" y="0"/>
                  <a:pt x="28637" y="6439"/>
                  <a:pt x="28637" y="14313"/>
                </a:cubicBezTo>
                <a:cubicBezTo>
                  <a:pt x="28637" y="22288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9" name="Freeform 9899"/>
          <p:cNvSpPr/>
          <p:nvPr/>
        </p:nvSpPr>
        <p:spPr>
          <a:xfrm rot="0" flipH="0" flipV="0">
            <a:off x="3601796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0" name="Freeform 9900"/>
          <p:cNvSpPr/>
          <p:nvPr/>
        </p:nvSpPr>
        <p:spPr>
          <a:xfrm rot="0" flipH="0" flipV="0">
            <a:off x="3767124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1" name="Freeform 9901"/>
          <p:cNvSpPr/>
          <p:nvPr/>
        </p:nvSpPr>
        <p:spPr>
          <a:xfrm rot="0" flipH="0" flipV="0">
            <a:off x="4989919" y="1247635"/>
            <a:ext cx="18160" cy="26136"/>
          </a:xfrm>
          <a:custGeom>
            <a:pathLst>
              <a:path w="18160" h="26136">
                <a:moveTo>
                  <a:pt x="11988" y="26136"/>
                </a:moveTo>
                <a:cubicBezTo>
                  <a:pt x="6870" y="23381"/>
                  <a:pt x="2590" y="20447"/>
                  <a:pt x="863" y="17691"/>
                </a:cubicBezTo>
                <a:cubicBezTo>
                  <a:pt x="0" y="16243"/>
                  <a:pt x="38" y="9982"/>
                  <a:pt x="609" y="368"/>
                </a:cubicBezTo>
                <a:cubicBezTo>
                  <a:pt x="1651" y="127"/>
                  <a:pt x="2730" y="0"/>
                  <a:pt x="3848" y="0"/>
                </a:cubicBezTo>
                <a:cubicBezTo>
                  <a:pt x="11811" y="0"/>
                  <a:pt x="18160" y="6439"/>
                  <a:pt x="18160" y="14313"/>
                </a:cubicBezTo>
                <a:cubicBezTo>
                  <a:pt x="18160" y="19253"/>
                  <a:pt x="15734" y="23558"/>
                  <a:pt x="11988" y="261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2" name="Freeform 9902"/>
          <p:cNvSpPr/>
          <p:nvPr/>
        </p:nvSpPr>
        <p:spPr>
          <a:xfrm rot="0" flipH="0" flipV="0">
            <a:off x="5034648" y="124763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3" name="Freeform 9903"/>
          <p:cNvSpPr/>
          <p:nvPr/>
        </p:nvSpPr>
        <p:spPr>
          <a:xfrm rot="0" flipH="0" flipV="0">
            <a:off x="5089766" y="1247648"/>
            <a:ext cx="26250" cy="26771"/>
          </a:xfrm>
          <a:custGeom>
            <a:pathLst>
              <a:path w="26250" h="26771">
                <a:moveTo>
                  <a:pt x="7188" y="26771"/>
                </a:moveTo>
                <a:cubicBezTo>
                  <a:pt x="2896" y="24295"/>
                  <a:pt x="0" y="19634"/>
                  <a:pt x="0" y="14325"/>
                </a:cubicBezTo>
                <a:cubicBezTo>
                  <a:pt x="0" y="6451"/>
                  <a:pt x="6350" y="0"/>
                  <a:pt x="14223" y="0"/>
                </a:cubicBezTo>
                <a:cubicBezTo>
                  <a:pt x="19291" y="0"/>
                  <a:pt x="23697" y="2603"/>
                  <a:pt x="26250" y="6528"/>
                </a:cubicBezTo>
                <a:cubicBezTo>
                  <a:pt x="19354" y="13843"/>
                  <a:pt x="12928" y="20701"/>
                  <a:pt x="7188" y="2677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4" name="Freeform 9904"/>
          <p:cNvSpPr/>
          <p:nvPr/>
        </p:nvSpPr>
        <p:spPr>
          <a:xfrm rot="0" flipH="0" flipV="0">
            <a:off x="531021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5" name="Freeform 9905"/>
          <p:cNvSpPr/>
          <p:nvPr/>
        </p:nvSpPr>
        <p:spPr>
          <a:xfrm rot="0" flipH="0" flipV="0">
            <a:off x="5365318" y="124763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6" name="Freeform 9906"/>
          <p:cNvSpPr/>
          <p:nvPr/>
        </p:nvSpPr>
        <p:spPr>
          <a:xfrm rot="0" flipH="0" flipV="0">
            <a:off x="5420436" y="124763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7" name="Freeform 9907"/>
          <p:cNvSpPr/>
          <p:nvPr/>
        </p:nvSpPr>
        <p:spPr>
          <a:xfrm rot="0" flipH="0" flipV="0">
            <a:off x="5751004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8" name="Freeform 9908"/>
          <p:cNvSpPr/>
          <p:nvPr/>
        </p:nvSpPr>
        <p:spPr>
          <a:xfrm rot="0" flipH="0" flipV="0">
            <a:off x="5971451" y="124763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9" name="Freeform 9909"/>
          <p:cNvSpPr/>
          <p:nvPr/>
        </p:nvSpPr>
        <p:spPr>
          <a:xfrm rot="0" flipH="0" flipV="0">
            <a:off x="6247002" y="124763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0" name="Freeform 9910"/>
          <p:cNvSpPr/>
          <p:nvPr/>
        </p:nvSpPr>
        <p:spPr>
          <a:xfrm rot="0" flipH="0" flipV="0">
            <a:off x="6302121" y="124763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1" name="Freeform 9911"/>
          <p:cNvSpPr/>
          <p:nvPr/>
        </p:nvSpPr>
        <p:spPr>
          <a:xfrm rot="0" flipH="0" flipV="0">
            <a:off x="6357226" y="124763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2" name="Freeform 9912"/>
          <p:cNvSpPr/>
          <p:nvPr/>
        </p:nvSpPr>
        <p:spPr>
          <a:xfrm rot="0" flipH="0" flipV="0">
            <a:off x="652256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3" name="Freeform 9913"/>
          <p:cNvSpPr/>
          <p:nvPr/>
        </p:nvSpPr>
        <p:spPr>
          <a:xfrm rot="0" flipH="0" flipV="0">
            <a:off x="6577685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4" name="Freeform 9914"/>
          <p:cNvSpPr/>
          <p:nvPr/>
        </p:nvSpPr>
        <p:spPr>
          <a:xfrm rot="0" flipH="0" flipV="0">
            <a:off x="6632791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5" name="Freeform 9915"/>
          <p:cNvSpPr/>
          <p:nvPr/>
        </p:nvSpPr>
        <p:spPr>
          <a:xfrm rot="0" flipH="0" flipV="0">
            <a:off x="6687908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6" name="Freeform 9916"/>
          <p:cNvSpPr/>
          <p:nvPr/>
        </p:nvSpPr>
        <p:spPr>
          <a:xfrm rot="0" flipH="0" flipV="0">
            <a:off x="6742912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7" name="Freeform 9917"/>
          <p:cNvSpPr/>
          <p:nvPr/>
        </p:nvSpPr>
        <p:spPr>
          <a:xfrm rot="0" flipH="0" flipV="0">
            <a:off x="6798030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8" name="Freeform 9918"/>
          <p:cNvSpPr/>
          <p:nvPr/>
        </p:nvSpPr>
        <p:spPr>
          <a:xfrm rot="0" flipH="0" flipV="0">
            <a:off x="6853135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9" name="Freeform 9919"/>
          <p:cNvSpPr/>
          <p:nvPr/>
        </p:nvSpPr>
        <p:spPr>
          <a:xfrm rot="0" flipH="0" flipV="0">
            <a:off x="6908254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0" name="Freeform 9920"/>
          <p:cNvSpPr/>
          <p:nvPr/>
        </p:nvSpPr>
        <p:spPr>
          <a:xfrm rot="0" flipH="0" flipV="0">
            <a:off x="6963359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1" name="Freeform 9921"/>
          <p:cNvSpPr/>
          <p:nvPr/>
        </p:nvSpPr>
        <p:spPr>
          <a:xfrm rot="0" flipH="0" flipV="0">
            <a:off x="701847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2" name="Freeform 9922"/>
          <p:cNvSpPr/>
          <p:nvPr/>
        </p:nvSpPr>
        <p:spPr>
          <a:xfrm rot="0" flipH="0" flipV="0">
            <a:off x="7073595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3" name="Freeform 9923"/>
          <p:cNvSpPr/>
          <p:nvPr/>
        </p:nvSpPr>
        <p:spPr>
          <a:xfrm rot="0" flipH="0" flipV="0">
            <a:off x="7128700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4" name="Freeform 9924"/>
          <p:cNvSpPr/>
          <p:nvPr/>
        </p:nvSpPr>
        <p:spPr>
          <a:xfrm rot="0" flipH="0" flipV="0">
            <a:off x="7183818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5" name="Freeform 9925"/>
          <p:cNvSpPr/>
          <p:nvPr/>
        </p:nvSpPr>
        <p:spPr>
          <a:xfrm rot="0" flipH="0" flipV="0">
            <a:off x="723892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6" name="Freeform 9926"/>
          <p:cNvSpPr/>
          <p:nvPr/>
        </p:nvSpPr>
        <p:spPr>
          <a:xfrm rot="0" flipH="0" flipV="0">
            <a:off x="7294041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7" name="Freeform 9927"/>
          <p:cNvSpPr/>
          <p:nvPr/>
        </p:nvSpPr>
        <p:spPr>
          <a:xfrm rot="0" flipH="0" flipV="0">
            <a:off x="734914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8" name="Freeform 9928"/>
          <p:cNvSpPr/>
          <p:nvPr/>
        </p:nvSpPr>
        <p:spPr>
          <a:xfrm rot="0" flipH="0" flipV="0">
            <a:off x="7404265" y="124764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9" name="Freeform 9929"/>
          <p:cNvSpPr/>
          <p:nvPr/>
        </p:nvSpPr>
        <p:spPr>
          <a:xfrm rot="0" flipH="0" flipV="0">
            <a:off x="7459370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0" name="Freeform 9930"/>
          <p:cNvSpPr/>
          <p:nvPr/>
        </p:nvSpPr>
        <p:spPr>
          <a:xfrm rot="0" flipH="0" flipV="0">
            <a:off x="7514488" y="124764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1" name="Freeform 9931"/>
          <p:cNvSpPr/>
          <p:nvPr/>
        </p:nvSpPr>
        <p:spPr>
          <a:xfrm rot="0" flipH="0" flipV="0">
            <a:off x="7569593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2" name="Freeform 9932"/>
          <p:cNvSpPr/>
          <p:nvPr/>
        </p:nvSpPr>
        <p:spPr>
          <a:xfrm rot="0" flipH="0" flipV="0">
            <a:off x="7624699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3" name="Freeform 9933"/>
          <p:cNvSpPr/>
          <p:nvPr/>
        </p:nvSpPr>
        <p:spPr>
          <a:xfrm rot="0" flipH="0" flipV="0">
            <a:off x="767981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4" name="Freeform 9934"/>
          <p:cNvSpPr/>
          <p:nvPr/>
        </p:nvSpPr>
        <p:spPr>
          <a:xfrm rot="0" flipH="0" flipV="0">
            <a:off x="7734922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5" name="Freeform 9935"/>
          <p:cNvSpPr/>
          <p:nvPr/>
        </p:nvSpPr>
        <p:spPr>
          <a:xfrm rot="0" flipH="0" flipV="0">
            <a:off x="7790039" y="124764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6" name="Freeform 9936"/>
          <p:cNvSpPr/>
          <p:nvPr/>
        </p:nvSpPr>
        <p:spPr>
          <a:xfrm rot="0" flipH="0" flipV="0">
            <a:off x="784505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7" name="Freeform 9937"/>
          <p:cNvSpPr/>
          <p:nvPr/>
        </p:nvSpPr>
        <p:spPr>
          <a:xfrm rot="0" flipH="0" flipV="0">
            <a:off x="7900174" y="124764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8" name="Freeform 9938"/>
          <p:cNvSpPr/>
          <p:nvPr/>
        </p:nvSpPr>
        <p:spPr>
          <a:xfrm rot="0" flipH="0" flipV="0">
            <a:off x="7955279" y="124764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9" name="Freeform 9939"/>
          <p:cNvSpPr/>
          <p:nvPr/>
        </p:nvSpPr>
        <p:spPr>
          <a:xfrm rot="0" flipH="0" flipV="0">
            <a:off x="8010385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0" name="Freeform 9940"/>
          <p:cNvSpPr/>
          <p:nvPr/>
        </p:nvSpPr>
        <p:spPr>
          <a:xfrm rot="0" flipH="0" flipV="0">
            <a:off x="8065502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1" name="Freeform 9941"/>
          <p:cNvSpPr/>
          <p:nvPr/>
        </p:nvSpPr>
        <p:spPr>
          <a:xfrm rot="0" flipH="0" flipV="0">
            <a:off x="8120608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2" name="Freeform 9942"/>
          <p:cNvSpPr/>
          <p:nvPr/>
        </p:nvSpPr>
        <p:spPr>
          <a:xfrm rot="0" flipH="0" flipV="0">
            <a:off x="817572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3" name="Freeform 9943"/>
          <p:cNvSpPr/>
          <p:nvPr/>
        </p:nvSpPr>
        <p:spPr>
          <a:xfrm rot="0" flipH="0" flipV="0">
            <a:off x="8230831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4" name="Freeform 9944"/>
          <p:cNvSpPr/>
          <p:nvPr/>
        </p:nvSpPr>
        <p:spPr>
          <a:xfrm rot="0" flipH="0" flipV="0">
            <a:off x="8285949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5" name="Freeform 9945"/>
          <p:cNvSpPr/>
          <p:nvPr/>
        </p:nvSpPr>
        <p:spPr>
          <a:xfrm rot="0" flipH="0" flipV="0">
            <a:off x="834106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6" name="Freeform 9946"/>
          <p:cNvSpPr/>
          <p:nvPr/>
        </p:nvSpPr>
        <p:spPr>
          <a:xfrm rot="0" flipH="0" flipV="0">
            <a:off x="839617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7" name="Freeform 9947"/>
          <p:cNvSpPr/>
          <p:nvPr/>
        </p:nvSpPr>
        <p:spPr>
          <a:xfrm rot="0" flipH="0" flipV="0">
            <a:off x="8451291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8" name="Freeform 9948"/>
          <p:cNvSpPr/>
          <p:nvPr/>
        </p:nvSpPr>
        <p:spPr>
          <a:xfrm rot="0" flipH="0" flipV="0">
            <a:off x="8506396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9" name="Freeform 9949"/>
          <p:cNvSpPr/>
          <p:nvPr/>
        </p:nvSpPr>
        <p:spPr>
          <a:xfrm rot="0" flipH="0" flipV="0">
            <a:off x="8561514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0" name="Freeform 9950"/>
          <p:cNvSpPr/>
          <p:nvPr/>
        </p:nvSpPr>
        <p:spPr>
          <a:xfrm rot="0" flipH="0" flipV="0">
            <a:off x="8616619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1" name="Freeform 9951"/>
          <p:cNvSpPr/>
          <p:nvPr/>
        </p:nvSpPr>
        <p:spPr>
          <a:xfrm rot="0" flipH="0" flipV="0">
            <a:off x="8671738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2" name="Freeform 9952"/>
          <p:cNvSpPr/>
          <p:nvPr/>
        </p:nvSpPr>
        <p:spPr>
          <a:xfrm rot="0" flipH="0" flipV="0">
            <a:off x="872684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3" name="Freeform 9953"/>
          <p:cNvSpPr/>
          <p:nvPr/>
        </p:nvSpPr>
        <p:spPr>
          <a:xfrm rot="0" flipH="0" flipV="0">
            <a:off x="8781948" y="124764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4" name="Freeform 9954"/>
          <p:cNvSpPr/>
          <p:nvPr/>
        </p:nvSpPr>
        <p:spPr>
          <a:xfrm rot="0" flipH="0" flipV="0">
            <a:off x="8837066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5" name="Freeform 9955"/>
          <p:cNvSpPr/>
          <p:nvPr/>
        </p:nvSpPr>
        <p:spPr>
          <a:xfrm rot="0" flipH="0" flipV="0">
            <a:off x="8892171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6" name="Freeform 9956"/>
          <p:cNvSpPr/>
          <p:nvPr/>
        </p:nvSpPr>
        <p:spPr>
          <a:xfrm rot="0" flipH="0" flipV="0">
            <a:off x="8947289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7" name="Freeform 9957"/>
          <p:cNvSpPr/>
          <p:nvPr/>
        </p:nvSpPr>
        <p:spPr>
          <a:xfrm rot="0" flipH="0" flipV="0">
            <a:off x="900230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8" name="Freeform 9958"/>
          <p:cNvSpPr/>
          <p:nvPr/>
        </p:nvSpPr>
        <p:spPr>
          <a:xfrm rot="0" flipH="0" flipV="0">
            <a:off x="9057512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9" name="Freeform 9959"/>
          <p:cNvSpPr/>
          <p:nvPr/>
        </p:nvSpPr>
        <p:spPr>
          <a:xfrm rot="0" flipH="0" flipV="0">
            <a:off x="9112529" y="124764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0" name="Freeform 9960"/>
          <p:cNvSpPr/>
          <p:nvPr/>
        </p:nvSpPr>
        <p:spPr>
          <a:xfrm rot="0" flipH="0" flipV="0">
            <a:off x="983907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1" name="Freeform 9961"/>
          <p:cNvSpPr/>
          <p:nvPr/>
        </p:nvSpPr>
        <p:spPr>
          <a:xfrm rot="0" flipH="0" flipV="0">
            <a:off x="1038961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2" name="Freeform 9962"/>
          <p:cNvSpPr/>
          <p:nvPr/>
        </p:nvSpPr>
        <p:spPr>
          <a:xfrm rot="0" flipH="0" flipV="0">
            <a:off x="1094168" y="1294155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3" name="Freeform 9963"/>
          <p:cNvSpPr/>
          <p:nvPr/>
        </p:nvSpPr>
        <p:spPr>
          <a:xfrm rot="0" flipH="0" flipV="0">
            <a:off x="1149184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4" name="Freeform 9964"/>
          <p:cNvSpPr/>
          <p:nvPr/>
        </p:nvSpPr>
        <p:spPr>
          <a:xfrm rot="0" flipH="0" flipV="0">
            <a:off x="1204302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5" name="Freeform 9965"/>
          <p:cNvSpPr/>
          <p:nvPr/>
        </p:nvSpPr>
        <p:spPr>
          <a:xfrm rot="0" flipH="0" flipV="0">
            <a:off x="1259420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6" name="Freeform 9966"/>
          <p:cNvSpPr/>
          <p:nvPr/>
        </p:nvSpPr>
        <p:spPr>
          <a:xfrm rot="0" flipH="0" flipV="0">
            <a:off x="1314526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7" name="Freeform 9967"/>
          <p:cNvSpPr/>
          <p:nvPr/>
        </p:nvSpPr>
        <p:spPr>
          <a:xfrm rot="0" flipH="0" flipV="0">
            <a:off x="1645157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8" name="Freeform 9968"/>
          <p:cNvSpPr/>
          <p:nvPr/>
        </p:nvSpPr>
        <p:spPr>
          <a:xfrm rot="0" flipH="0" flipV="0">
            <a:off x="1865604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9" name="Freeform 9969"/>
          <p:cNvSpPr/>
          <p:nvPr/>
        </p:nvSpPr>
        <p:spPr>
          <a:xfrm rot="0" flipH="0" flipV="0">
            <a:off x="1920709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0" name="Freeform 9970"/>
          <p:cNvSpPr/>
          <p:nvPr/>
        </p:nvSpPr>
        <p:spPr>
          <a:xfrm rot="0" flipH="0" flipV="0">
            <a:off x="1975827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1" name="Freeform 9971"/>
          <p:cNvSpPr/>
          <p:nvPr/>
        </p:nvSpPr>
        <p:spPr>
          <a:xfrm rot="0" flipH="0" flipV="0">
            <a:off x="2030933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2" name="Freeform 9972"/>
          <p:cNvSpPr/>
          <p:nvPr/>
        </p:nvSpPr>
        <p:spPr>
          <a:xfrm rot="0" flipH="0" flipV="0">
            <a:off x="2086038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3" name="Freeform 9973"/>
          <p:cNvSpPr/>
          <p:nvPr/>
        </p:nvSpPr>
        <p:spPr>
          <a:xfrm rot="0" flipH="0" flipV="0">
            <a:off x="2141143" y="1294155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4" name="Freeform 9974"/>
          <p:cNvSpPr/>
          <p:nvPr/>
        </p:nvSpPr>
        <p:spPr>
          <a:xfrm rot="0" flipH="0" flipV="0">
            <a:off x="2196312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5" name="Freeform 9975"/>
          <p:cNvSpPr/>
          <p:nvPr/>
        </p:nvSpPr>
        <p:spPr>
          <a:xfrm rot="0" flipH="0" flipV="0">
            <a:off x="225143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6" name="Freeform 9976"/>
          <p:cNvSpPr/>
          <p:nvPr/>
        </p:nvSpPr>
        <p:spPr>
          <a:xfrm rot="0" flipH="0" flipV="0">
            <a:off x="2306535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7" name="Freeform 9977"/>
          <p:cNvSpPr/>
          <p:nvPr/>
        </p:nvSpPr>
        <p:spPr>
          <a:xfrm rot="0" flipH="0" flipV="0">
            <a:off x="2967735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8" name="Freeform 9978"/>
          <p:cNvSpPr/>
          <p:nvPr/>
        </p:nvSpPr>
        <p:spPr>
          <a:xfrm rot="0" flipH="0" flipV="0">
            <a:off x="3022841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9" name="Freeform 9979"/>
          <p:cNvSpPr/>
          <p:nvPr/>
        </p:nvSpPr>
        <p:spPr>
          <a:xfrm rot="0" flipH="0" flipV="0">
            <a:off x="3077959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0" name="Freeform 9980"/>
          <p:cNvSpPr/>
          <p:nvPr/>
        </p:nvSpPr>
        <p:spPr>
          <a:xfrm rot="0" flipH="0" flipV="0">
            <a:off x="3133077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1" name="Freeform 9981"/>
          <p:cNvSpPr/>
          <p:nvPr/>
        </p:nvSpPr>
        <p:spPr>
          <a:xfrm rot="0" flipH="0" flipV="0">
            <a:off x="3188182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2" name="Freeform 9982"/>
          <p:cNvSpPr/>
          <p:nvPr/>
        </p:nvSpPr>
        <p:spPr>
          <a:xfrm rot="0" flipH="0" flipV="0">
            <a:off x="3243300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3" name="Freeform 9983"/>
          <p:cNvSpPr/>
          <p:nvPr/>
        </p:nvSpPr>
        <p:spPr>
          <a:xfrm rot="0" flipH="0" flipV="0">
            <a:off x="3298405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4" name="Freeform 9984"/>
          <p:cNvSpPr/>
          <p:nvPr/>
        </p:nvSpPr>
        <p:spPr>
          <a:xfrm rot="0" flipH="0" flipV="0">
            <a:off x="3353473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5" name="Freeform 9985"/>
          <p:cNvSpPr/>
          <p:nvPr/>
        </p:nvSpPr>
        <p:spPr>
          <a:xfrm rot="0" flipH="0" flipV="0">
            <a:off x="3408578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6" name="Freeform 9986"/>
          <p:cNvSpPr/>
          <p:nvPr/>
        </p:nvSpPr>
        <p:spPr>
          <a:xfrm rot="0" flipH="0" flipV="0">
            <a:off x="3463696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7" name="Freeform 9987"/>
          <p:cNvSpPr/>
          <p:nvPr/>
        </p:nvSpPr>
        <p:spPr>
          <a:xfrm rot="0" flipH="0" flipV="0">
            <a:off x="3518801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8" name="Freeform 9988"/>
          <p:cNvSpPr/>
          <p:nvPr/>
        </p:nvSpPr>
        <p:spPr>
          <a:xfrm rot="0" flipH="0" flipV="0">
            <a:off x="3573919" y="129413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9" name="Freeform 9989"/>
          <p:cNvSpPr/>
          <p:nvPr/>
        </p:nvSpPr>
        <p:spPr>
          <a:xfrm rot="0" flipH="0" flipV="0">
            <a:off x="3629024" y="1294244"/>
            <a:ext cx="21068" cy="28524"/>
          </a:xfrm>
          <a:custGeom>
            <a:pathLst>
              <a:path w="21068" h="28524">
                <a:moveTo>
                  <a:pt x="14325" y="28524"/>
                </a:moveTo>
                <a:cubicBezTo>
                  <a:pt x="6451" y="28524"/>
                  <a:pt x="0" y="22174"/>
                  <a:pt x="0" y="14199"/>
                </a:cubicBezTo>
                <a:cubicBezTo>
                  <a:pt x="0" y="6960"/>
                  <a:pt x="5474" y="915"/>
                  <a:pt x="12471" y="0"/>
                </a:cubicBezTo>
                <a:cubicBezTo>
                  <a:pt x="14591" y="7531"/>
                  <a:pt x="17538" y="16675"/>
                  <a:pt x="21068" y="26848"/>
                </a:cubicBezTo>
                <a:cubicBezTo>
                  <a:pt x="19062" y="27915"/>
                  <a:pt x="16763" y="28524"/>
                  <a:pt x="14325" y="2852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0" name="Freeform 9990"/>
          <p:cNvSpPr/>
          <p:nvPr/>
        </p:nvSpPr>
        <p:spPr>
          <a:xfrm rot="0" flipH="0" flipV="0">
            <a:off x="3797401" y="1294155"/>
            <a:ext cx="25500" cy="24218"/>
          </a:xfrm>
          <a:custGeom>
            <a:pathLst>
              <a:path w="25500" h="24218">
                <a:moveTo>
                  <a:pt x="21551" y="24218"/>
                </a:moveTo>
                <a:cubicBezTo>
                  <a:pt x="14592" y="18110"/>
                  <a:pt x="7353" y="11798"/>
                  <a:pt x="0" y="5511"/>
                </a:cubicBezTo>
                <a:cubicBezTo>
                  <a:pt x="2628" y="2159"/>
                  <a:pt x="6718" y="0"/>
                  <a:pt x="11277" y="0"/>
                </a:cubicBezTo>
                <a:cubicBezTo>
                  <a:pt x="19151" y="0"/>
                  <a:pt x="25500" y="6451"/>
                  <a:pt x="25500" y="14325"/>
                </a:cubicBezTo>
                <a:cubicBezTo>
                  <a:pt x="25500" y="18148"/>
                  <a:pt x="24002" y="21640"/>
                  <a:pt x="21551" y="2421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1" name="Freeform 9991"/>
          <p:cNvSpPr/>
          <p:nvPr/>
        </p:nvSpPr>
        <p:spPr>
          <a:xfrm rot="0" flipH="0" flipV="0">
            <a:off x="5064404" y="1294155"/>
            <a:ext cx="13283" cy="6324"/>
          </a:xfrm>
          <a:custGeom>
            <a:pathLst>
              <a:path w="13283" h="6324">
                <a:moveTo>
                  <a:pt x="2400" y="6324"/>
                </a:moveTo>
                <a:cubicBezTo>
                  <a:pt x="1639" y="6324"/>
                  <a:pt x="838" y="6274"/>
                  <a:pt x="0" y="6185"/>
                </a:cubicBezTo>
                <a:cubicBezTo>
                  <a:pt x="2565" y="2451"/>
                  <a:pt x="6844" y="0"/>
                  <a:pt x="11709" y="0"/>
                </a:cubicBezTo>
                <a:cubicBezTo>
                  <a:pt x="12242" y="0"/>
                  <a:pt x="12763" y="25"/>
                  <a:pt x="13283" y="89"/>
                </a:cubicBezTo>
                <a:cubicBezTo>
                  <a:pt x="9931" y="3315"/>
                  <a:pt x="7568" y="5296"/>
                  <a:pt x="6425" y="5715"/>
                </a:cubicBezTo>
                <a:cubicBezTo>
                  <a:pt x="5257" y="6134"/>
                  <a:pt x="3898" y="6324"/>
                  <a:pt x="2400" y="632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2" name="Freeform 9992"/>
          <p:cNvSpPr/>
          <p:nvPr/>
        </p:nvSpPr>
        <p:spPr>
          <a:xfrm rot="0" flipH="0" flipV="0">
            <a:off x="5282323" y="129415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3" name="Freeform 9993"/>
          <p:cNvSpPr/>
          <p:nvPr/>
        </p:nvSpPr>
        <p:spPr>
          <a:xfrm rot="0" flipH="0" flipV="0">
            <a:off x="5337339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4" name="Freeform 9994"/>
          <p:cNvSpPr/>
          <p:nvPr/>
        </p:nvSpPr>
        <p:spPr>
          <a:xfrm rot="0" flipH="0" flipV="0">
            <a:off x="5392547" y="129413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5" name="Freeform 9995"/>
          <p:cNvSpPr/>
          <p:nvPr/>
        </p:nvSpPr>
        <p:spPr>
          <a:xfrm rot="0" flipH="0" flipV="0">
            <a:off x="5447563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6" name="Freeform 9996"/>
          <p:cNvSpPr/>
          <p:nvPr/>
        </p:nvSpPr>
        <p:spPr>
          <a:xfrm rot="0" flipH="0" flipV="0">
            <a:off x="5502681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7" name="Freeform 9997"/>
          <p:cNvSpPr/>
          <p:nvPr/>
        </p:nvSpPr>
        <p:spPr>
          <a:xfrm rot="0" flipH="0" flipV="0">
            <a:off x="5557786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8" name="Freeform 9998"/>
          <p:cNvSpPr/>
          <p:nvPr/>
        </p:nvSpPr>
        <p:spPr>
          <a:xfrm rot="0" flipH="0" flipV="0">
            <a:off x="5612904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9" name="Freeform 9999"/>
          <p:cNvSpPr/>
          <p:nvPr/>
        </p:nvSpPr>
        <p:spPr>
          <a:xfrm rot="0" flipH="0" flipV="0">
            <a:off x="5888456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0" name="Freeform 10000"/>
          <p:cNvSpPr/>
          <p:nvPr/>
        </p:nvSpPr>
        <p:spPr>
          <a:xfrm rot="0" flipH="0" flipV="0">
            <a:off x="5943574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1" name="Freeform 10001"/>
          <p:cNvSpPr/>
          <p:nvPr/>
        </p:nvSpPr>
        <p:spPr>
          <a:xfrm rot="0" flipH="0" flipV="0">
            <a:off x="5998692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2" name="Freeform 10002"/>
          <p:cNvSpPr/>
          <p:nvPr/>
        </p:nvSpPr>
        <p:spPr>
          <a:xfrm rot="0" flipH="0" flipV="0">
            <a:off x="6053797" y="12941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3" name="Freeform 10003"/>
          <p:cNvSpPr/>
          <p:nvPr/>
        </p:nvSpPr>
        <p:spPr>
          <a:xfrm rot="0" flipH="0" flipV="0">
            <a:off x="6108915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4" name="Freeform 10004"/>
          <p:cNvSpPr/>
          <p:nvPr/>
        </p:nvSpPr>
        <p:spPr>
          <a:xfrm rot="0" flipH="0" flipV="0">
            <a:off x="6164021" y="12941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5" name="Freeform 10005"/>
          <p:cNvSpPr/>
          <p:nvPr/>
        </p:nvSpPr>
        <p:spPr>
          <a:xfrm rot="0" flipH="0" flipV="0">
            <a:off x="6219126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6" name="Freeform 10006"/>
          <p:cNvSpPr/>
          <p:nvPr/>
        </p:nvSpPr>
        <p:spPr>
          <a:xfrm rot="0" flipH="0" flipV="0">
            <a:off x="6274231" y="1294155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7" name="Freeform 10007"/>
          <p:cNvSpPr/>
          <p:nvPr/>
        </p:nvSpPr>
        <p:spPr>
          <a:xfrm rot="0" flipH="0" flipV="0">
            <a:off x="6329349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8" name="Freeform 10008"/>
          <p:cNvSpPr/>
          <p:nvPr/>
        </p:nvSpPr>
        <p:spPr>
          <a:xfrm rot="0" flipH="0" flipV="0">
            <a:off x="6384455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9" name="Freeform 10009"/>
          <p:cNvSpPr/>
          <p:nvPr/>
        </p:nvSpPr>
        <p:spPr>
          <a:xfrm rot="0" flipH="0" flipV="0">
            <a:off x="6439573" y="1294130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0" name="Freeform 10010"/>
          <p:cNvSpPr/>
          <p:nvPr/>
        </p:nvSpPr>
        <p:spPr>
          <a:xfrm rot="0" flipH="0" flipV="0">
            <a:off x="6494691" y="129413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1" name="Freeform 10011"/>
          <p:cNvSpPr/>
          <p:nvPr/>
        </p:nvSpPr>
        <p:spPr>
          <a:xfrm rot="0" flipH="0" flipV="0">
            <a:off x="6549796" y="129415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2" name="Freeform 10012"/>
          <p:cNvSpPr/>
          <p:nvPr/>
        </p:nvSpPr>
        <p:spPr>
          <a:xfrm rot="0" flipH="0" flipV="0">
            <a:off x="6604813" y="1294155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3" name="Freeform 10013"/>
          <p:cNvSpPr/>
          <p:nvPr/>
        </p:nvSpPr>
        <p:spPr>
          <a:xfrm rot="0" flipH="0" flipV="0">
            <a:off x="6659930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4" name="Freeform 10014"/>
          <p:cNvSpPr/>
          <p:nvPr/>
        </p:nvSpPr>
        <p:spPr>
          <a:xfrm rot="0" flipH="0" flipV="0">
            <a:off x="6715035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5" name="Freeform 10015"/>
          <p:cNvSpPr/>
          <p:nvPr/>
        </p:nvSpPr>
        <p:spPr>
          <a:xfrm rot="0" flipH="0" flipV="0">
            <a:off x="6770154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6" name="Freeform 10016"/>
          <p:cNvSpPr/>
          <p:nvPr/>
        </p:nvSpPr>
        <p:spPr>
          <a:xfrm rot="0" flipH="0" flipV="0">
            <a:off x="6825259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7" name="Freeform 10017"/>
          <p:cNvSpPr/>
          <p:nvPr/>
        </p:nvSpPr>
        <p:spPr>
          <a:xfrm rot="0" flipH="0" flipV="0">
            <a:off x="6880377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8" name="Freeform 10018"/>
          <p:cNvSpPr/>
          <p:nvPr/>
        </p:nvSpPr>
        <p:spPr>
          <a:xfrm rot="0" flipH="0" flipV="0">
            <a:off x="6935482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9" name="Freeform 10019"/>
          <p:cNvSpPr/>
          <p:nvPr/>
        </p:nvSpPr>
        <p:spPr>
          <a:xfrm rot="0" flipH="0" flipV="0">
            <a:off x="6990600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0" name="Freeform 10020"/>
          <p:cNvSpPr/>
          <p:nvPr/>
        </p:nvSpPr>
        <p:spPr>
          <a:xfrm rot="0" flipH="0" flipV="0">
            <a:off x="7045706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1" name="Freeform 10021"/>
          <p:cNvSpPr/>
          <p:nvPr/>
        </p:nvSpPr>
        <p:spPr>
          <a:xfrm rot="0" flipH="0" flipV="0">
            <a:off x="710082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2" name="Freeform 10022"/>
          <p:cNvSpPr/>
          <p:nvPr/>
        </p:nvSpPr>
        <p:spPr>
          <a:xfrm rot="0" flipH="0" flipV="0">
            <a:off x="7155929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3" name="Freeform 10023"/>
          <p:cNvSpPr/>
          <p:nvPr/>
        </p:nvSpPr>
        <p:spPr>
          <a:xfrm rot="0" flipH="0" flipV="0">
            <a:off x="7211047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4" name="Freeform 10024"/>
          <p:cNvSpPr/>
          <p:nvPr/>
        </p:nvSpPr>
        <p:spPr>
          <a:xfrm rot="0" flipH="0" flipV="0">
            <a:off x="7266152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5" name="Freeform 10025"/>
          <p:cNvSpPr/>
          <p:nvPr/>
        </p:nvSpPr>
        <p:spPr>
          <a:xfrm rot="0" flipH="0" flipV="0">
            <a:off x="732127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6" name="Freeform 10026"/>
          <p:cNvSpPr/>
          <p:nvPr/>
        </p:nvSpPr>
        <p:spPr>
          <a:xfrm rot="0" flipH="0" flipV="0">
            <a:off x="7376388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7" name="Freeform 10027"/>
          <p:cNvSpPr/>
          <p:nvPr/>
        </p:nvSpPr>
        <p:spPr>
          <a:xfrm rot="0" flipH="0" flipV="0">
            <a:off x="743149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8" name="Freeform 10028"/>
          <p:cNvSpPr/>
          <p:nvPr/>
        </p:nvSpPr>
        <p:spPr>
          <a:xfrm rot="0" flipH="0" flipV="0">
            <a:off x="7486599" y="1294155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9" name="Freeform 10029"/>
          <p:cNvSpPr/>
          <p:nvPr/>
        </p:nvSpPr>
        <p:spPr>
          <a:xfrm rot="0" flipH="0" flipV="0">
            <a:off x="7541717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0" name="Freeform 10030"/>
          <p:cNvSpPr/>
          <p:nvPr/>
        </p:nvSpPr>
        <p:spPr>
          <a:xfrm rot="0" flipH="0" flipV="0">
            <a:off x="7596822" y="129415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1" name="Freeform 10031"/>
          <p:cNvSpPr/>
          <p:nvPr/>
        </p:nvSpPr>
        <p:spPr>
          <a:xfrm rot="0" flipH="0" flipV="0">
            <a:off x="7651940" y="129415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2" name="Freeform 10032"/>
          <p:cNvSpPr/>
          <p:nvPr/>
        </p:nvSpPr>
        <p:spPr>
          <a:xfrm rot="0" flipH="0" flipV="0">
            <a:off x="7706956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3" name="Freeform 10033"/>
          <p:cNvSpPr/>
          <p:nvPr/>
        </p:nvSpPr>
        <p:spPr>
          <a:xfrm rot="0" flipH="0" flipV="0">
            <a:off x="7762062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4" name="Freeform 10034"/>
          <p:cNvSpPr/>
          <p:nvPr/>
        </p:nvSpPr>
        <p:spPr>
          <a:xfrm rot="0" flipH="0" flipV="0">
            <a:off x="7817180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5" name="Freeform 10035"/>
          <p:cNvSpPr/>
          <p:nvPr/>
        </p:nvSpPr>
        <p:spPr>
          <a:xfrm rot="0" flipH="0" flipV="0">
            <a:off x="7872285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6" name="Freeform 10036"/>
          <p:cNvSpPr/>
          <p:nvPr/>
        </p:nvSpPr>
        <p:spPr>
          <a:xfrm rot="0" flipH="0" flipV="0">
            <a:off x="7927403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7" name="Freeform 10037"/>
          <p:cNvSpPr/>
          <p:nvPr/>
        </p:nvSpPr>
        <p:spPr>
          <a:xfrm rot="0" flipH="0" flipV="0">
            <a:off x="7982521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8" name="Freeform 10038"/>
          <p:cNvSpPr/>
          <p:nvPr/>
        </p:nvSpPr>
        <p:spPr>
          <a:xfrm rot="0" flipH="0" flipV="0">
            <a:off x="8037626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9" name="Freeform 10039"/>
          <p:cNvSpPr/>
          <p:nvPr/>
        </p:nvSpPr>
        <p:spPr>
          <a:xfrm rot="0" flipH="0" flipV="0">
            <a:off x="8092744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0" name="Freeform 10040"/>
          <p:cNvSpPr/>
          <p:nvPr/>
        </p:nvSpPr>
        <p:spPr>
          <a:xfrm rot="0" flipH="0" flipV="0">
            <a:off x="8147850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1" name="Freeform 10041"/>
          <p:cNvSpPr/>
          <p:nvPr/>
        </p:nvSpPr>
        <p:spPr>
          <a:xfrm rot="0" flipH="0" flipV="0">
            <a:off x="8202955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2" name="Freeform 10042"/>
          <p:cNvSpPr/>
          <p:nvPr/>
        </p:nvSpPr>
        <p:spPr>
          <a:xfrm rot="0" flipH="0" flipV="0">
            <a:off x="825807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3" name="Freeform 10043"/>
          <p:cNvSpPr/>
          <p:nvPr/>
        </p:nvSpPr>
        <p:spPr>
          <a:xfrm rot="0" flipH="0" flipV="0">
            <a:off x="8313179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4" name="Freeform 10044"/>
          <p:cNvSpPr/>
          <p:nvPr/>
        </p:nvSpPr>
        <p:spPr>
          <a:xfrm rot="0" flipH="0" flipV="0">
            <a:off x="8368296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5" name="Freeform 10045"/>
          <p:cNvSpPr/>
          <p:nvPr/>
        </p:nvSpPr>
        <p:spPr>
          <a:xfrm rot="0" flipH="0" flipV="0">
            <a:off x="8423401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6" name="Freeform 10046"/>
          <p:cNvSpPr/>
          <p:nvPr/>
        </p:nvSpPr>
        <p:spPr>
          <a:xfrm rot="0" flipH="0" flipV="0">
            <a:off x="8478519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7" name="Freeform 10047"/>
          <p:cNvSpPr/>
          <p:nvPr/>
        </p:nvSpPr>
        <p:spPr>
          <a:xfrm rot="0" flipH="0" flipV="0">
            <a:off x="8533625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8" name="Freeform 10048"/>
          <p:cNvSpPr/>
          <p:nvPr/>
        </p:nvSpPr>
        <p:spPr>
          <a:xfrm rot="0" flipH="0" flipV="0">
            <a:off x="858874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9" name="Freeform 10049"/>
          <p:cNvSpPr/>
          <p:nvPr/>
        </p:nvSpPr>
        <p:spPr>
          <a:xfrm rot="0" flipH="0" flipV="0">
            <a:off x="8643848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0" name="Freeform 10050"/>
          <p:cNvSpPr/>
          <p:nvPr/>
        </p:nvSpPr>
        <p:spPr>
          <a:xfrm rot="0" flipH="0" flipV="0">
            <a:off x="8698966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1" name="Freeform 10051"/>
          <p:cNvSpPr/>
          <p:nvPr/>
        </p:nvSpPr>
        <p:spPr>
          <a:xfrm rot="0" flipH="0" flipV="0">
            <a:off x="8754071" y="129415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2" name="Freeform 10052"/>
          <p:cNvSpPr/>
          <p:nvPr/>
        </p:nvSpPr>
        <p:spPr>
          <a:xfrm rot="0" flipH="0" flipV="0">
            <a:off x="880919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3" name="Freeform 10053"/>
          <p:cNvSpPr/>
          <p:nvPr/>
        </p:nvSpPr>
        <p:spPr>
          <a:xfrm rot="0" flipH="0" flipV="0">
            <a:off x="8864307" y="129415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4" name="Freeform 10054"/>
          <p:cNvSpPr/>
          <p:nvPr/>
        </p:nvSpPr>
        <p:spPr>
          <a:xfrm rot="0" flipH="0" flipV="0">
            <a:off x="8919311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5" name="Freeform 10055"/>
          <p:cNvSpPr/>
          <p:nvPr/>
        </p:nvSpPr>
        <p:spPr>
          <a:xfrm rot="0" flipH="0" flipV="0">
            <a:off x="8974429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6" name="Freeform 10056"/>
          <p:cNvSpPr/>
          <p:nvPr/>
        </p:nvSpPr>
        <p:spPr>
          <a:xfrm rot="0" flipH="0" flipV="0">
            <a:off x="9029534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7" name="Freeform 10057"/>
          <p:cNvSpPr/>
          <p:nvPr/>
        </p:nvSpPr>
        <p:spPr>
          <a:xfrm rot="0" flipH="0" flipV="0">
            <a:off x="9084653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058" name="Picture 10058"/>
          <p:cNvPicPr>
            <a:picLocks noChangeAspect="0" noChangeArrowheads="1"/>
          </p:cNvPicPr>
          <p:nvPr/>
        </p:nvPicPr>
        <p:blipFill>
          <a:blip r:embed="rId100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281455"/>
            <a:ext cx="16941" cy="54038"/>
          </a:xfrm>
          <a:prstGeom prst="rect">
            <a:avLst/>
          </a:prstGeom>
          <a:noFill/>
          <a:extLst/>
        </p:spPr>
      </p:pic>
      <p:sp>
        <p:nvSpPr>
          <p:cNvPr id="10059" name="Freeform 10059"/>
          <p:cNvSpPr/>
          <p:nvPr/>
        </p:nvSpPr>
        <p:spPr>
          <a:xfrm rot="0" flipH="0" flipV="0">
            <a:off x="681215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0" name="Freeform 10060"/>
          <p:cNvSpPr/>
          <p:nvPr/>
        </p:nvSpPr>
        <p:spPr>
          <a:xfrm rot="0" flipH="0" flipV="0">
            <a:off x="1177162" y="134193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1" name="Freeform 10061"/>
          <p:cNvSpPr/>
          <p:nvPr/>
        </p:nvSpPr>
        <p:spPr>
          <a:xfrm rot="0" flipH="0" flipV="0">
            <a:off x="1232179" y="134192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2" name="Freeform 10062"/>
          <p:cNvSpPr/>
          <p:nvPr/>
        </p:nvSpPr>
        <p:spPr>
          <a:xfrm rot="0" flipH="0" flipV="0">
            <a:off x="1287297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3" name="Freeform 10063"/>
          <p:cNvSpPr/>
          <p:nvPr/>
        </p:nvSpPr>
        <p:spPr>
          <a:xfrm rot="0" flipH="0" flipV="0">
            <a:off x="1342415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4" name="Freeform 10064"/>
          <p:cNvSpPr/>
          <p:nvPr/>
        </p:nvSpPr>
        <p:spPr>
          <a:xfrm rot="0" flipH="0" flipV="0">
            <a:off x="1397520" y="134192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5" name="Freeform 10065"/>
          <p:cNvSpPr/>
          <p:nvPr/>
        </p:nvSpPr>
        <p:spPr>
          <a:xfrm rot="0" flipH="0" flipV="0">
            <a:off x="1617967" y="134192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6" name="Freeform 10066"/>
          <p:cNvSpPr/>
          <p:nvPr/>
        </p:nvSpPr>
        <p:spPr>
          <a:xfrm rot="0" flipH="0" flipV="0">
            <a:off x="1673085" y="134194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7" name="Freeform 10067"/>
          <p:cNvSpPr/>
          <p:nvPr/>
        </p:nvSpPr>
        <p:spPr>
          <a:xfrm rot="0" flipH="0" flipV="0">
            <a:off x="1948599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8" name="Freeform 10068"/>
          <p:cNvSpPr/>
          <p:nvPr/>
        </p:nvSpPr>
        <p:spPr>
          <a:xfrm rot="0" flipH="0" flipV="0">
            <a:off x="2003704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9" name="Freeform 10069"/>
          <p:cNvSpPr/>
          <p:nvPr/>
        </p:nvSpPr>
        <p:spPr>
          <a:xfrm rot="0" flipH="0" flipV="0">
            <a:off x="2058809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0" name="Freeform 10070"/>
          <p:cNvSpPr/>
          <p:nvPr/>
        </p:nvSpPr>
        <p:spPr>
          <a:xfrm rot="0" flipH="0" flipV="0">
            <a:off x="2113927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1" name="Freeform 10071"/>
          <p:cNvSpPr/>
          <p:nvPr/>
        </p:nvSpPr>
        <p:spPr>
          <a:xfrm rot="0" flipH="0" flipV="0">
            <a:off x="2169032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2" name="Freeform 10072"/>
          <p:cNvSpPr/>
          <p:nvPr/>
        </p:nvSpPr>
        <p:spPr>
          <a:xfrm rot="0" flipH="0" flipV="0">
            <a:off x="2224138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3" name="Freeform 10073"/>
          <p:cNvSpPr/>
          <p:nvPr/>
        </p:nvSpPr>
        <p:spPr>
          <a:xfrm rot="0" flipH="0" flipV="0">
            <a:off x="227925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4" name="Freeform 10074"/>
          <p:cNvSpPr/>
          <p:nvPr/>
        </p:nvSpPr>
        <p:spPr>
          <a:xfrm rot="0" flipH="0" flipV="0">
            <a:off x="2334425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5" name="Freeform 10075"/>
          <p:cNvSpPr/>
          <p:nvPr/>
        </p:nvSpPr>
        <p:spPr>
          <a:xfrm rot="0" flipH="0" flipV="0">
            <a:off x="2389530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6" name="Freeform 10076"/>
          <p:cNvSpPr/>
          <p:nvPr/>
        </p:nvSpPr>
        <p:spPr>
          <a:xfrm rot="0" flipH="0" flipV="0">
            <a:off x="2940507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7" name="Freeform 10077"/>
          <p:cNvSpPr/>
          <p:nvPr/>
        </p:nvSpPr>
        <p:spPr>
          <a:xfrm rot="0" flipH="0" flipV="0">
            <a:off x="2995701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8" name="Freeform 10078"/>
          <p:cNvSpPr/>
          <p:nvPr/>
        </p:nvSpPr>
        <p:spPr>
          <a:xfrm rot="0" flipH="0" flipV="0">
            <a:off x="3050730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9" name="Freeform 10079"/>
          <p:cNvSpPr/>
          <p:nvPr/>
        </p:nvSpPr>
        <p:spPr>
          <a:xfrm rot="0" flipH="0" flipV="0">
            <a:off x="3105835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0" name="Freeform 10080"/>
          <p:cNvSpPr/>
          <p:nvPr/>
        </p:nvSpPr>
        <p:spPr>
          <a:xfrm rot="0" flipH="0" flipV="0">
            <a:off x="3160953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1" name="Freeform 10081"/>
          <p:cNvSpPr/>
          <p:nvPr/>
        </p:nvSpPr>
        <p:spPr>
          <a:xfrm rot="0" flipH="0" flipV="0">
            <a:off x="3216071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2" name="Freeform 10082"/>
          <p:cNvSpPr/>
          <p:nvPr/>
        </p:nvSpPr>
        <p:spPr>
          <a:xfrm rot="0" flipH="0" flipV="0">
            <a:off x="3271177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3" name="Freeform 10083"/>
          <p:cNvSpPr/>
          <p:nvPr/>
        </p:nvSpPr>
        <p:spPr>
          <a:xfrm rot="0" flipH="0" flipV="0">
            <a:off x="3326282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4" name="Freeform 10084"/>
          <p:cNvSpPr/>
          <p:nvPr/>
        </p:nvSpPr>
        <p:spPr>
          <a:xfrm rot="0" flipH="0" flipV="0">
            <a:off x="3381400" y="134192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5" name="Freeform 10085"/>
          <p:cNvSpPr/>
          <p:nvPr/>
        </p:nvSpPr>
        <p:spPr>
          <a:xfrm rot="0" flipH="0" flipV="0">
            <a:off x="3436505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6" name="Freeform 10086"/>
          <p:cNvSpPr/>
          <p:nvPr/>
        </p:nvSpPr>
        <p:spPr>
          <a:xfrm rot="0" flipH="0" flipV="0">
            <a:off x="3491611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7" name="Freeform 10087"/>
          <p:cNvSpPr/>
          <p:nvPr/>
        </p:nvSpPr>
        <p:spPr>
          <a:xfrm rot="0" flipH="0" flipV="0">
            <a:off x="3546691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274" y="0"/>
                  <a:pt x="28637" y="6452"/>
                  <a:pt x="28637" y="14326"/>
                </a:cubicBezTo>
                <a:cubicBezTo>
                  <a:pt x="28637" y="22200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8" name="Freeform 10088"/>
          <p:cNvSpPr/>
          <p:nvPr/>
        </p:nvSpPr>
        <p:spPr>
          <a:xfrm rot="0" flipH="0" flipV="0">
            <a:off x="3601796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9" name="Freeform 10089"/>
          <p:cNvSpPr/>
          <p:nvPr/>
        </p:nvSpPr>
        <p:spPr>
          <a:xfrm rot="0" flipH="0" flipV="0">
            <a:off x="3656914" y="1347660"/>
            <a:ext cx="11709" cy="22669"/>
          </a:xfrm>
          <a:custGeom>
            <a:pathLst>
              <a:path w="11709" h="22669">
                <a:moveTo>
                  <a:pt x="11709" y="22669"/>
                </a:moveTo>
                <a:cubicBezTo>
                  <a:pt x="5067" y="21425"/>
                  <a:pt x="0" y="15570"/>
                  <a:pt x="0" y="8585"/>
                </a:cubicBezTo>
                <a:cubicBezTo>
                  <a:pt x="0" y="5372"/>
                  <a:pt x="1067" y="2400"/>
                  <a:pt x="2870" y="0"/>
                </a:cubicBezTo>
                <a:cubicBezTo>
                  <a:pt x="5677" y="7391"/>
                  <a:pt x="8636" y="14999"/>
                  <a:pt x="11709" y="2266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0" name="Freeform 10090"/>
          <p:cNvSpPr/>
          <p:nvPr/>
        </p:nvSpPr>
        <p:spPr>
          <a:xfrm rot="0" flipH="0" flipV="0">
            <a:off x="5256276" y="1341945"/>
            <a:ext cx="27367" cy="28651"/>
          </a:xfrm>
          <a:custGeom>
            <a:pathLst>
              <a:path w="27367" h="28651">
                <a:moveTo>
                  <a:pt x="13042" y="28651"/>
                </a:moveTo>
                <a:cubicBezTo>
                  <a:pt x="7200" y="28651"/>
                  <a:pt x="2197" y="25095"/>
                  <a:pt x="0" y="20054"/>
                </a:cubicBezTo>
                <a:cubicBezTo>
                  <a:pt x="1854" y="14389"/>
                  <a:pt x="3873" y="8293"/>
                  <a:pt x="5994" y="1880"/>
                </a:cubicBezTo>
                <a:cubicBezTo>
                  <a:pt x="8077" y="686"/>
                  <a:pt x="10477" y="0"/>
                  <a:pt x="13042" y="0"/>
                </a:cubicBezTo>
                <a:cubicBezTo>
                  <a:pt x="20916" y="0"/>
                  <a:pt x="27367" y="6452"/>
                  <a:pt x="27367" y="14326"/>
                </a:cubicBezTo>
                <a:cubicBezTo>
                  <a:pt x="27367" y="22200"/>
                  <a:pt x="20916" y="28651"/>
                  <a:pt x="1304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1" name="Freeform 10091"/>
          <p:cNvSpPr/>
          <p:nvPr/>
        </p:nvSpPr>
        <p:spPr>
          <a:xfrm rot="0" flipH="0" flipV="0">
            <a:off x="531021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2" name="Freeform 10092"/>
          <p:cNvSpPr/>
          <p:nvPr/>
        </p:nvSpPr>
        <p:spPr>
          <a:xfrm rot="0" flipH="0" flipV="0">
            <a:off x="5365318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3" name="Freeform 10093"/>
          <p:cNvSpPr/>
          <p:nvPr/>
        </p:nvSpPr>
        <p:spPr>
          <a:xfrm rot="0" flipH="0" flipV="0">
            <a:off x="5420436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4" name="Freeform 10094"/>
          <p:cNvSpPr/>
          <p:nvPr/>
        </p:nvSpPr>
        <p:spPr>
          <a:xfrm rot="0" flipH="0" flipV="0">
            <a:off x="5475719" y="1341920"/>
            <a:ext cx="20421" cy="12064"/>
          </a:xfrm>
          <a:custGeom>
            <a:pathLst>
              <a:path w="20421" h="12064">
                <a:moveTo>
                  <a:pt x="0" y="12064"/>
                </a:moveTo>
                <a:cubicBezTo>
                  <a:pt x="1066" y="5257"/>
                  <a:pt x="6946" y="0"/>
                  <a:pt x="14046" y="0"/>
                </a:cubicBezTo>
                <a:cubicBezTo>
                  <a:pt x="16344" y="0"/>
                  <a:pt x="18503" y="546"/>
                  <a:pt x="20421" y="1524"/>
                </a:cubicBezTo>
                <a:cubicBezTo>
                  <a:pt x="14566" y="4305"/>
                  <a:pt x="7645" y="7886"/>
                  <a:pt x="0" y="1206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5" name="Freeform 10095"/>
          <p:cNvSpPr/>
          <p:nvPr/>
        </p:nvSpPr>
        <p:spPr>
          <a:xfrm rot="0" flipH="0" flipV="0">
            <a:off x="5534482" y="1341920"/>
            <a:ext cx="24624" cy="23355"/>
          </a:xfrm>
          <a:custGeom>
            <a:pathLst>
              <a:path w="24624" h="23355">
                <a:moveTo>
                  <a:pt x="21437" y="23355"/>
                </a:moveTo>
                <a:cubicBezTo>
                  <a:pt x="15024" y="16370"/>
                  <a:pt x="7366" y="9652"/>
                  <a:pt x="0" y="4496"/>
                </a:cubicBezTo>
                <a:cubicBezTo>
                  <a:pt x="2616" y="1727"/>
                  <a:pt x="6312" y="0"/>
                  <a:pt x="10401" y="0"/>
                </a:cubicBezTo>
                <a:cubicBezTo>
                  <a:pt x="18275" y="0"/>
                  <a:pt x="24624" y="6452"/>
                  <a:pt x="24624" y="14326"/>
                </a:cubicBezTo>
                <a:cubicBezTo>
                  <a:pt x="24624" y="17742"/>
                  <a:pt x="23430" y="20879"/>
                  <a:pt x="21437" y="2335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6" name="Freeform 10096"/>
          <p:cNvSpPr/>
          <p:nvPr/>
        </p:nvSpPr>
        <p:spPr>
          <a:xfrm rot="0" flipH="0" flipV="0">
            <a:off x="5585675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7" name="Freeform 10097"/>
          <p:cNvSpPr/>
          <p:nvPr/>
        </p:nvSpPr>
        <p:spPr>
          <a:xfrm rot="0" flipH="0" flipV="0">
            <a:off x="5640781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8" name="Freeform 10098"/>
          <p:cNvSpPr/>
          <p:nvPr/>
        </p:nvSpPr>
        <p:spPr>
          <a:xfrm rot="0" flipH="0" flipV="0">
            <a:off x="5751004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9" name="Freeform 10099"/>
          <p:cNvSpPr/>
          <p:nvPr/>
        </p:nvSpPr>
        <p:spPr>
          <a:xfrm rot="0" flipH="0" flipV="0">
            <a:off x="5861227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0" name="Freeform 10100"/>
          <p:cNvSpPr/>
          <p:nvPr/>
        </p:nvSpPr>
        <p:spPr>
          <a:xfrm rot="0" flipH="0" flipV="0">
            <a:off x="5916345" y="134192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1" name="Freeform 10101"/>
          <p:cNvSpPr/>
          <p:nvPr/>
        </p:nvSpPr>
        <p:spPr>
          <a:xfrm rot="0" flipH="0" flipV="0">
            <a:off x="5971451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2" name="Freeform 10102"/>
          <p:cNvSpPr/>
          <p:nvPr/>
        </p:nvSpPr>
        <p:spPr>
          <a:xfrm rot="0" flipH="0" flipV="0">
            <a:off x="6026569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3" name="Freeform 10103"/>
          <p:cNvSpPr/>
          <p:nvPr/>
        </p:nvSpPr>
        <p:spPr>
          <a:xfrm rot="0" flipH="0" flipV="0">
            <a:off x="6081674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4" name="Freeform 10104"/>
          <p:cNvSpPr/>
          <p:nvPr/>
        </p:nvSpPr>
        <p:spPr>
          <a:xfrm rot="0" flipH="0" flipV="0">
            <a:off x="6136792" y="134194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5" name="Freeform 10105"/>
          <p:cNvSpPr/>
          <p:nvPr/>
        </p:nvSpPr>
        <p:spPr>
          <a:xfrm rot="0" flipH="0" flipV="0">
            <a:off x="619189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6" name="Freeform 10106"/>
          <p:cNvSpPr/>
          <p:nvPr/>
        </p:nvSpPr>
        <p:spPr>
          <a:xfrm rot="0" flipH="0" flipV="0">
            <a:off x="6247002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7" name="Freeform 10107"/>
          <p:cNvSpPr/>
          <p:nvPr/>
        </p:nvSpPr>
        <p:spPr>
          <a:xfrm rot="0" flipH="0" flipV="0">
            <a:off x="630212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8" name="Freeform 10108"/>
          <p:cNvSpPr/>
          <p:nvPr/>
        </p:nvSpPr>
        <p:spPr>
          <a:xfrm rot="0" flipH="0" flipV="0">
            <a:off x="6357226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9" name="Freeform 10109"/>
          <p:cNvSpPr/>
          <p:nvPr/>
        </p:nvSpPr>
        <p:spPr>
          <a:xfrm rot="0" flipH="0" flipV="0">
            <a:off x="6412344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0" name="Freeform 10110"/>
          <p:cNvSpPr/>
          <p:nvPr/>
        </p:nvSpPr>
        <p:spPr>
          <a:xfrm rot="0" flipH="0" flipV="0">
            <a:off x="6467449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1" name="Freeform 10111"/>
          <p:cNvSpPr/>
          <p:nvPr/>
        </p:nvSpPr>
        <p:spPr>
          <a:xfrm rot="0" flipH="0" flipV="0">
            <a:off x="6522567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2" name="Freeform 10112"/>
          <p:cNvSpPr/>
          <p:nvPr/>
        </p:nvSpPr>
        <p:spPr>
          <a:xfrm rot="0" flipH="0" flipV="0">
            <a:off x="6577685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3" name="Freeform 10113"/>
          <p:cNvSpPr/>
          <p:nvPr/>
        </p:nvSpPr>
        <p:spPr>
          <a:xfrm rot="0" flipH="0" flipV="0">
            <a:off x="6632791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4" name="Freeform 10114"/>
          <p:cNvSpPr/>
          <p:nvPr/>
        </p:nvSpPr>
        <p:spPr>
          <a:xfrm rot="0" flipH="0" flipV="0">
            <a:off x="6687908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5" name="Freeform 10115"/>
          <p:cNvSpPr/>
          <p:nvPr/>
        </p:nvSpPr>
        <p:spPr>
          <a:xfrm rot="0" flipH="0" flipV="0">
            <a:off x="6742912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6" name="Freeform 10116"/>
          <p:cNvSpPr/>
          <p:nvPr/>
        </p:nvSpPr>
        <p:spPr>
          <a:xfrm rot="0" flipH="0" flipV="0">
            <a:off x="6798030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7" name="Freeform 10117"/>
          <p:cNvSpPr/>
          <p:nvPr/>
        </p:nvSpPr>
        <p:spPr>
          <a:xfrm rot="0" flipH="0" flipV="0">
            <a:off x="6853135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8" name="Freeform 10118"/>
          <p:cNvSpPr/>
          <p:nvPr/>
        </p:nvSpPr>
        <p:spPr>
          <a:xfrm rot="0" flipH="0" flipV="0">
            <a:off x="6908254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9" name="Freeform 10119"/>
          <p:cNvSpPr/>
          <p:nvPr/>
        </p:nvSpPr>
        <p:spPr>
          <a:xfrm rot="0" flipH="0" flipV="0">
            <a:off x="6963359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0" name="Freeform 10120"/>
          <p:cNvSpPr/>
          <p:nvPr/>
        </p:nvSpPr>
        <p:spPr>
          <a:xfrm rot="0" flipH="0" flipV="0">
            <a:off x="701847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1" name="Freeform 10121"/>
          <p:cNvSpPr/>
          <p:nvPr/>
        </p:nvSpPr>
        <p:spPr>
          <a:xfrm rot="0" flipH="0" flipV="0">
            <a:off x="7073595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2" name="Freeform 10122"/>
          <p:cNvSpPr/>
          <p:nvPr/>
        </p:nvSpPr>
        <p:spPr>
          <a:xfrm rot="0" flipH="0" flipV="0">
            <a:off x="7128700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3" name="Freeform 10123"/>
          <p:cNvSpPr/>
          <p:nvPr/>
        </p:nvSpPr>
        <p:spPr>
          <a:xfrm rot="0" flipH="0" flipV="0">
            <a:off x="7183818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4" name="Freeform 10124"/>
          <p:cNvSpPr/>
          <p:nvPr/>
        </p:nvSpPr>
        <p:spPr>
          <a:xfrm rot="0" flipH="0" flipV="0">
            <a:off x="723892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5" name="Freeform 10125"/>
          <p:cNvSpPr/>
          <p:nvPr/>
        </p:nvSpPr>
        <p:spPr>
          <a:xfrm rot="0" flipH="0" flipV="0">
            <a:off x="729404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6" name="Freeform 10126"/>
          <p:cNvSpPr/>
          <p:nvPr/>
        </p:nvSpPr>
        <p:spPr>
          <a:xfrm rot="0" flipH="0" flipV="0">
            <a:off x="734914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7" name="Freeform 10127"/>
          <p:cNvSpPr/>
          <p:nvPr/>
        </p:nvSpPr>
        <p:spPr>
          <a:xfrm rot="0" flipH="0" flipV="0">
            <a:off x="7404265" y="134194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8" name="Freeform 10128"/>
          <p:cNvSpPr/>
          <p:nvPr/>
        </p:nvSpPr>
        <p:spPr>
          <a:xfrm rot="0" flipH="0" flipV="0">
            <a:off x="7459370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9" name="Freeform 10129"/>
          <p:cNvSpPr/>
          <p:nvPr/>
        </p:nvSpPr>
        <p:spPr>
          <a:xfrm rot="0" flipH="0" flipV="0">
            <a:off x="7514488" y="134194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0" name="Freeform 10130"/>
          <p:cNvSpPr/>
          <p:nvPr/>
        </p:nvSpPr>
        <p:spPr>
          <a:xfrm rot="0" flipH="0" flipV="0">
            <a:off x="7569593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1" name="Freeform 10131"/>
          <p:cNvSpPr/>
          <p:nvPr/>
        </p:nvSpPr>
        <p:spPr>
          <a:xfrm rot="0" flipH="0" flipV="0">
            <a:off x="7624699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2" name="Freeform 10132"/>
          <p:cNvSpPr/>
          <p:nvPr/>
        </p:nvSpPr>
        <p:spPr>
          <a:xfrm rot="0" flipH="0" flipV="0">
            <a:off x="767981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3" name="Freeform 10133"/>
          <p:cNvSpPr/>
          <p:nvPr/>
        </p:nvSpPr>
        <p:spPr>
          <a:xfrm rot="0" flipH="0" flipV="0">
            <a:off x="7734922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4" name="Freeform 10134"/>
          <p:cNvSpPr/>
          <p:nvPr/>
        </p:nvSpPr>
        <p:spPr>
          <a:xfrm rot="0" flipH="0" flipV="0">
            <a:off x="7790039" y="134194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5" name="Freeform 10135"/>
          <p:cNvSpPr/>
          <p:nvPr/>
        </p:nvSpPr>
        <p:spPr>
          <a:xfrm rot="0" flipH="0" flipV="0">
            <a:off x="784505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6" name="Freeform 10136"/>
          <p:cNvSpPr/>
          <p:nvPr/>
        </p:nvSpPr>
        <p:spPr>
          <a:xfrm rot="0" flipH="0" flipV="0">
            <a:off x="7900174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7" name="Freeform 10137"/>
          <p:cNvSpPr/>
          <p:nvPr/>
        </p:nvSpPr>
        <p:spPr>
          <a:xfrm rot="0" flipH="0" flipV="0">
            <a:off x="7955279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8" name="Freeform 10138"/>
          <p:cNvSpPr/>
          <p:nvPr/>
        </p:nvSpPr>
        <p:spPr>
          <a:xfrm rot="0" flipH="0" flipV="0">
            <a:off x="8010385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9" name="Freeform 10139"/>
          <p:cNvSpPr/>
          <p:nvPr/>
        </p:nvSpPr>
        <p:spPr>
          <a:xfrm rot="0" flipH="0" flipV="0">
            <a:off x="8065502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0" name="Freeform 10140"/>
          <p:cNvSpPr/>
          <p:nvPr/>
        </p:nvSpPr>
        <p:spPr>
          <a:xfrm rot="0" flipH="0" flipV="0">
            <a:off x="8120608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1" name="Freeform 10141"/>
          <p:cNvSpPr/>
          <p:nvPr/>
        </p:nvSpPr>
        <p:spPr>
          <a:xfrm rot="0" flipH="0" flipV="0">
            <a:off x="817572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2" name="Freeform 10142"/>
          <p:cNvSpPr/>
          <p:nvPr/>
        </p:nvSpPr>
        <p:spPr>
          <a:xfrm rot="0" flipH="0" flipV="0">
            <a:off x="8230831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3" name="Freeform 10143"/>
          <p:cNvSpPr/>
          <p:nvPr/>
        </p:nvSpPr>
        <p:spPr>
          <a:xfrm rot="0" flipH="0" flipV="0">
            <a:off x="8285949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4" name="Freeform 10144"/>
          <p:cNvSpPr/>
          <p:nvPr/>
        </p:nvSpPr>
        <p:spPr>
          <a:xfrm rot="0" flipH="0" flipV="0">
            <a:off x="834106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5" name="Freeform 10145"/>
          <p:cNvSpPr/>
          <p:nvPr/>
        </p:nvSpPr>
        <p:spPr>
          <a:xfrm rot="0" flipH="0" flipV="0">
            <a:off x="839617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6" name="Freeform 10146"/>
          <p:cNvSpPr/>
          <p:nvPr/>
        </p:nvSpPr>
        <p:spPr>
          <a:xfrm rot="0" flipH="0" flipV="0">
            <a:off x="845129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7" name="Freeform 10147"/>
          <p:cNvSpPr/>
          <p:nvPr/>
        </p:nvSpPr>
        <p:spPr>
          <a:xfrm rot="0" flipH="0" flipV="0">
            <a:off x="8506396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8" name="Freeform 10148"/>
          <p:cNvSpPr/>
          <p:nvPr/>
        </p:nvSpPr>
        <p:spPr>
          <a:xfrm rot="0" flipH="0" flipV="0">
            <a:off x="8561514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9" name="Freeform 10149"/>
          <p:cNvSpPr/>
          <p:nvPr/>
        </p:nvSpPr>
        <p:spPr>
          <a:xfrm rot="0" flipH="0" flipV="0">
            <a:off x="8616619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0" name="Freeform 10150"/>
          <p:cNvSpPr/>
          <p:nvPr/>
        </p:nvSpPr>
        <p:spPr>
          <a:xfrm rot="0" flipH="0" flipV="0">
            <a:off x="8671738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1" name="Freeform 10151"/>
          <p:cNvSpPr/>
          <p:nvPr/>
        </p:nvSpPr>
        <p:spPr>
          <a:xfrm rot="0" flipH="0" flipV="0">
            <a:off x="872684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2" name="Freeform 10152"/>
          <p:cNvSpPr/>
          <p:nvPr/>
        </p:nvSpPr>
        <p:spPr>
          <a:xfrm rot="0" flipH="0" flipV="0">
            <a:off x="8781948" y="134194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3" name="Freeform 10153"/>
          <p:cNvSpPr/>
          <p:nvPr/>
        </p:nvSpPr>
        <p:spPr>
          <a:xfrm rot="0" flipH="0" flipV="0">
            <a:off x="8837066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4" name="Freeform 10154"/>
          <p:cNvSpPr/>
          <p:nvPr/>
        </p:nvSpPr>
        <p:spPr>
          <a:xfrm rot="0" flipH="0" flipV="0">
            <a:off x="8892171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5" name="Freeform 10155"/>
          <p:cNvSpPr/>
          <p:nvPr/>
        </p:nvSpPr>
        <p:spPr>
          <a:xfrm rot="0" flipH="0" flipV="0">
            <a:off x="8947289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6" name="Freeform 10156"/>
          <p:cNvSpPr/>
          <p:nvPr/>
        </p:nvSpPr>
        <p:spPr>
          <a:xfrm rot="0" flipH="0" flipV="0">
            <a:off x="900230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7" name="Freeform 10157"/>
          <p:cNvSpPr/>
          <p:nvPr/>
        </p:nvSpPr>
        <p:spPr>
          <a:xfrm rot="0" flipH="0" flipV="0">
            <a:off x="9057512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8" name="Freeform 10158"/>
          <p:cNvSpPr/>
          <p:nvPr/>
        </p:nvSpPr>
        <p:spPr>
          <a:xfrm rot="0" flipH="0" flipV="0">
            <a:off x="9112529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9" name="Freeform 10159"/>
          <p:cNvSpPr/>
          <p:nvPr/>
        </p:nvSpPr>
        <p:spPr>
          <a:xfrm rot="0" flipH="0" flipV="0">
            <a:off x="-8053" y="1388427"/>
            <a:ext cx="28645" cy="28638"/>
          </a:xfrm>
          <a:custGeom>
            <a:pathLst>
              <a:path w="28645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13"/>
                </a:cubicBezTo>
                <a:cubicBezTo>
                  <a:pt x="28645" y="22187"/>
                  <a:pt x="22290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0" name="Freeform 10160"/>
          <p:cNvSpPr/>
          <p:nvPr/>
        </p:nvSpPr>
        <p:spPr>
          <a:xfrm rot="0" flipH="0" flipV="0">
            <a:off x="47053" y="1388427"/>
            <a:ext cx="28645" cy="28638"/>
          </a:xfrm>
          <a:custGeom>
            <a:pathLst>
              <a:path w="28645" h="28638">
                <a:moveTo>
                  <a:pt x="14324" y="28638"/>
                </a:moveTo>
                <a:cubicBezTo>
                  <a:pt x="6452" y="28638"/>
                  <a:pt x="0" y="22187"/>
                  <a:pt x="0" y="14313"/>
                </a:cubicBezTo>
                <a:cubicBezTo>
                  <a:pt x="0" y="6452"/>
                  <a:pt x="6452" y="0"/>
                  <a:pt x="14324" y="0"/>
                </a:cubicBezTo>
                <a:cubicBezTo>
                  <a:pt x="22196" y="0"/>
                  <a:pt x="28645" y="6452"/>
                  <a:pt x="28645" y="14313"/>
                </a:cubicBezTo>
                <a:cubicBezTo>
                  <a:pt x="28645" y="22187"/>
                  <a:pt x="22196" y="28638"/>
                  <a:pt x="143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1" name="Freeform 10161"/>
          <p:cNvSpPr/>
          <p:nvPr/>
        </p:nvSpPr>
        <p:spPr>
          <a:xfrm rot="0" flipH="0" flipV="0">
            <a:off x="102170" y="1388427"/>
            <a:ext cx="28646" cy="28638"/>
          </a:xfrm>
          <a:custGeom>
            <a:pathLst>
              <a:path w="28646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3" y="0"/>
                  <a:pt x="28646" y="6452"/>
                  <a:pt x="28646" y="14313"/>
                </a:cubicBezTo>
                <a:cubicBezTo>
                  <a:pt x="28646" y="22187"/>
                  <a:pt x="22193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2" name="Freeform 10162"/>
          <p:cNvSpPr/>
          <p:nvPr/>
        </p:nvSpPr>
        <p:spPr>
          <a:xfrm rot="0" flipH="0" flipV="0">
            <a:off x="157276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3" name="Freeform 10163"/>
          <p:cNvSpPr/>
          <p:nvPr/>
        </p:nvSpPr>
        <p:spPr>
          <a:xfrm rot="0" flipH="0" flipV="0">
            <a:off x="212394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4" name="Freeform 10164"/>
          <p:cNvSpPr/>
          <p:nvPr/>
        </p:nvSpPr>
        <p:spPr>
          <a:xfrm rot="0" flipH="0" flipV="0">
            <a:off x="267500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5" name="Freeform 10165"/>
          <p:cNvSpPr/>
          <p:nvPr/>
        </p:nvSpPr>
        <p:spPr>
          <a:xfrm rot="0" flipH="0" flipV="0">
            <a:off x="543102" y="138842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6" name="Freeform 10166"/>
          <p:cNvSpPr/>
          <p:nvPr/>
        </p:nvSpPr>
        <p:spPr>
          <a:xfrm rot="0" flipH="0" flipV="0">
            <a:off x="598119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7" name="Freeform 10167"/>
          <p:cNvSpPr/>
          <p:nvPr/>
        </p:nvSpPr>
        <p:spPr>
          <a:xfrm rot="0" flipH="0" flipV="0">
            <a:off x="653224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8" name="Freeform 10168"/>
          <p:cNvSpPr/>
          <p:nvPr/>
        </p:nvSpPr>
        <p:spPr>
          <a:xfrm rot="0" flipH="0" flipV="0">
            <a:off x="708342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9" name="Freeform 10169"/>
          <p:cNvSpPr/>
          <p:nvPr/>
        </p:nvSpPr>
        <p:spPr>
          <a:xfrm rot="0" flipH="0" flipV="0">
            <a:off x="763460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0" name="Freeform 10170"/>
          <p:cNvSpPr/>
          <p:nvPr/>
        </p:nvSpPr>
        <p:spPr>
          <a:xfrm rot="0" flipH="0" flipV="0">
            <a:off x="873683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1" name="Freeform 10171"/>
          <p:cNvSpPr/>
          <p:nvPr/>
        </p:nvSpPr>
        <p:spPr>
          <a:xfrm rot="0" flipH="0" flipV="0">
            <a:off x="1094168" y="1388440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2" name="Freeform 10172"/>
          <p:cNvSpPr/>
          <p:nvPr/>
        </p:nvSpPr>
        <p:spPr>
          <a:xfrm rot="0" flipH="0" flipV="0">
            <a:off x="1149184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3" name="Freeform 10173"/>
          <p:cNvSpPr/>
          <p:nvPr/>
        </p:nvSpPr>
        <p:spPr>
          <a:xfrm rot="0" flipH="0" flipV="0">
            <a:off x="1369644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4" name="Freeform 10174"/>
          <p:cNvSpPr/>
          <p:nvPr/>
        </p:nvSpPr>
        <p:spPr>
          <a:xfrm rot="0" flipH="0" flipV="0">
            <a:off x="1590090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5" name="Freeform 10175"/>
          <p:cNvSpPr/>
          <p:nvPr/>
        </p:nvSpPr>
        <p:spPr>
          <a:xfrm rot="0" flipH="0" flipV="0">
            <a:off x="1645157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6" name="Freeform 10176"/>
          <p:cNvSpPr/>
          <p:nvPr/>
        </p:nvSpPr>
        <p:spPr>
          <a:xfrm rot="0" flipH="0" flipV="0">
            <a:off x="1700263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7" name="Freeform 10177"/>
          <p:cNvSpPr/>
          <p:nvPr/>
        </p:nvSpPr>
        <p:spPr>
          <a:xfrm rot="0" flipH="0" flipV="0">
            <a:off x="1975827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8" name="Freeform 10178"/>
          <p:cNvSpPr/>
          <p:nvPr/>
        </p:nvSpPr>
        <p:spPr>
          <a:xfrm rot="0" flipH="0" flipV="0">
            <a:off x="2030933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9" name="Freeform 10179"/>
          <p:cNvSpPr/>
          <p:nvPr/>
        </p:nvSpPr>
        <p:spPr>
          <a:xfrm rot="0" flipH="0" flipV="0">
            <a:off x="2086038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0" name="Freeform 10180"/>
          <p:cNvSpPr/>
          <p:nvPr/>
        </p:nvSpPr>
        <p:spPr>
          <a:xfrm rot="0" flipH="0" flipV="0">
            <a:off x="2141143" y="1388440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00"/>
                  <a:pt x="0" y="14326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1" name="Freeform 10181"/>
          <p:cNvSpPr/>
          <p:nvPr/>
        </p:nvSpPr>
        <p:spPr>
          <a:xfrm rot="0" flipH="0" flipV="0">
            <a:off x="2196312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2" name="Freeform 10182"/>
          <p:cNvSpPr/>
          <p:nvPr/>
        </p:nvSpPr>
        <p:spPr>
          <a:xfrm rot="0" flipH="0" flipV="0">
            <a:off x="225143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3" name="Freeform 10183"/>
          <p:cNvSpPr/>
          <p:nvPr/>
        </p:nvSpPr>
        <p:spPr>
          <a:xfrm rot="0" flipH="0" flipV="0">
            <a:off x="2306535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4" name="Freeform 10184"/>
          <p:cNvSpPr/>
          <p:nvPr/>
        </p:nvSpPr>
        <p:spPr>
          <a:xfrm rot="0" flipH="0" flipV="0">
            <a:off x="2361552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5" name="Freeform 10185"/>
          <p:cNvSpPr/>
          <p:nvPr/>
        </p:nvSpPr>
        <p:spPr>
          <a:xfrm rot="0" flipH="0" flipV="0">
            <a:off x="2416657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6" name="Freeform 10186"/>
          <p:cNvSpPr/>
          <p:nvPr/>
        </p:nvSpPr>
        <p:spPr>
          <a:xfrm rot="0" flipH="0" flipV="0">
            <a:off x="2912719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7" name="Freeform 10187"/>
          <p:cNvSpPr/>
          <p:nvPr/>
        </p:nvSpPr>
        <p:spPr>
          <a:xfrm rot="0" flipH="0" flipV="0">
            <a:off x="2967735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8" name="Freeform 10188"/>
          <p:cNvSpPr/>
          <p:nvPr/>
        </p:nvSpPr>
        <p:spPr>
          <a:xfrm rot="0" flipH="0" flipV="0">
            <a:off x="3022841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9" name="Freeform 10189"/>
          <p:cNvSpPr/>
          <p:nvPr/>
        </p:nvSpPr>
        <p:spPr>
          <a:xfrm rot="0" flipH="0" flipV="0">
            <a:off x="3077959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0" name="Freeform 10190"/>
          <p:cNvSpPr/>
          <p:nvPr/>
        </p:nvSpPr>
        <p:spPr>
          <a:xfrm rot="0" flipH="0" flipV="0">
            <a:off x="3133077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1" name="Freeform 10191"/>
          <p:cNvSpPr/>
          <p:nvPr/>
        </p:nvSpPr>
        <p:spPr>
          <a:xfrm rot="0" flipH="0" flipV="0">
            <a:off x="3188182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2" name="Freeform 10192"/>
          <p:cNvSpPr/>
          <p:nvPr/>
        </p:nvSpPr>
        <p:spPr>
          <a:xfrm rot="0" flipH="0" flipV="0">
            <a:off x="3243300" y="138842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3" name="Freeform 10193"/>
          <p:cNvSpPr/>
          <p:nvPr/>
        </p:nvSpPr>
        <p:spPr>
          <a:xfrm rot="0" flipH="0" flipV="0">
            <a:off x="3298405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4" name="Freeform 10194"/>
          <p:cNvSpPr/>
          <p:nvPr/>
        </p:nvSpPr>
        <p:spPr>
          <a:xfrm rot="0" flipH="0" flipV="0">
            <a:off x="3353473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5" name="Freeform 10195"/>
          <p:cNvSpPr/>
          <p:nvPr/>
        </p:nvSpPr>
        <p:spPr>
          <a:xfrm rot="0" flipH="0" flipV="0">
            <a:off x="3408578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6" name="Freeform 10196"/>
          <p:cNvSpPr/>
          <p:nvPr/>
        </p:nvSpPr>
        <p:spPr>
          <a:xfrm rot="0" flipH="0" flipV="0">
            <a:off x="3463696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7" name="Freeform 10197"/>
          <p:cNvSpPr/>
          <p:nvPr/>
        </p:nvSpPr>
        <p:spPr>
          <a:xfrm rot="0" flipH="0" flipV="0">
            <a:off x="3518801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8" name="Freeform 10198"/>
          <p:cNvSpPr/>
          <p:nvPr/>
        </p:nvSpPr>
        <p:spPr>
          <a:xfrm rot="0" flipH="0" flipV="0">
            <a:off x="3573919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9" name="Freeform 10199"/>
          <p:cNvSpPr/>
          <p:nvPr/>
        </p:nvSpPr>
        <p:spPr>
          <a:xfrm rot="0" flipH="0" flipV="0">
            <a:off x="3629024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0" name="Freeform 10200"/>
          <p:cNvSpPr/>
          <p:nvPr/>
        </p:nvSpPr>
        <p:spPr>
          <a:xfrm rot="0" flipH="0" flipV="0">
            <a:off x="5245138" y="1389812"/>
            <a:ext cx="10629" cy="20904"/>
          </a:xfrm>
          <a:custGeom>
            <a:pathLst>
              <a:path w="10629" h="20904">
                <a:moveTo>
                  <a:pt x="8191" y="20904"/>
                </a:moveTo>
                <a:cubicBezTo>
                  <a:pt x="4356" y="17374"/>
                  <a:pt x="1359" y="13907"/>
                  <a:pt x="406" y="11075"/>
                </a:cubicBezTo>
                <a:cubicBezTo>
                  <a:pt x="0" y="9843"/>
                  <a:pt x="787" y="5944"/>
                  <a:pt x="2438" y="0"/>
                </a:cubicBezTo>
                <a:cubicBezTo>
                  <a:pt x="7264" y="2286"/>
                  <a:pt x="10629" y="7201"/>
                  <a:pt x="10629" y="12954"/>
                </a:cubicBezTo>
                <a:cubicBezTo>
                  <a:pt x="10629" y="15888"/>
                  <a:pt x="9727" y="18631"/>
                  <a:pt x="8191" y="2090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1" name="Freeform 10201"/>
          <p:cNvSpPr/>
          <p:nvPr/>
        </p:nvSpPr>
        <p:spPr>
          <a:xfrm rot="0" flipH="0" flipV="0">
            <a:off x="5282323" y="138844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2" name="Freeform 10202"/>
          <p:cNvSpPr/>
          <p:nvPr/>
        </p:nvSpPr>
        <p:spPr>
          <a:xfrm rot="0" flipH="0" flipV="0">
            <a:off x="5337339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3" name="Freeform 10203"/>
          <p:cNvSpPr/>
          <p:nvPr/>
        </p:nvSpPr>
        <p:spPr>
          <a:xfrm rot="0" flipH="0" flipV="0">
            <a:off x="5392546" y="1388440"/>
            <a:ext cx="21615" cy="15798"/>
          </a:xfrm>
          <a:custGeom>
            <a:pathLst>
              <a:path w="21615" h="15798">
                <a:moveTo>
                  <a:pt x="76" y="15798"/>
                </a:moveTo>
                <a:cubicBezTo>
                  <a:pt x="26" y="15316"/>
                  <a:pt x="0" y="14821"/>
                  <a:pt x="0" y="14325"/>
                </a:cubicBezTo>
                <a:cubicBezTo>
                  <a:pt x="0" y="6350"/>
                  <a:pt x="6349" y="0"/>
                  <a:pt x="14223" y="0"/>
                </a:cubicBezTo>
                <a:cubicBezTo>
                  <a:pt x="16941" y="0"/>
                  <a:pt x="19468" y="749"/>
                  <a:pt x="21615" y="2070"/>
                </a:cubicBezTo>
                <a:cubicBezTo>
                  <a:pt x="20878" y="2540"/>
                  <a:pt x="20129" y="3010"/>
                  <a:pt x="19379" y="3479"/>
                </a:cubicBezTo>
                <a:cubicBezTo>
                  <a:pt x="12864" y="7582"/>
                  <a:pt x="6400" y="11709"/>
                  <a:pt x="76" y="1579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4" name="Freeform 10204"/>
          <p:cNvSpPr/>
          <p:nvPr/>
        </p:nvSpPr>
        <p:spPr>
          <a:xfrm rot="0" flipH="0" flipV="0">
            <a:off x="5563082" y="1388440"/>
            <a:ext cx="23253" cy="28651"/>
          </a:xfrm>
          <a:custGeom>
            <a:pathLst>
              <a:path w="23253" h="28651">
                <a:moveTo>
                  <a:pt x="9029" y="28651"/>
                </a:moveTo>
                <a:cubicBezTo>
                  <a:pt x="5613" y="28651"/>
                  <a:pt x="2476" y="27432"/>
                  <a:pt x="0" y="25413"/>
                </a:cubicBezTo>
                <a:cubicBezTo>
                  <a:pt x="5423" y="13678"/>
                  <a:pt x="8483" y="5156"/>
                  <a:pt x="7963" y="1880"/>
                </a:cubicBezTo>
                <a:cubicBezTo>
                  <a:pt x="7886" y="1296"/>
                  <a:pt x="7772" y="686"/>
                  <a:pt x="7620" y="76"/>
                </a:cubicBezTo>
                <a:cubicBezTo>
                  <a:pt x="8077" y="26"/>
                  <a:pt x="8560" y="0"/>
                  <a:pt x="9029" y="0"/>
                </a:cubicBezTo>
                <a:cubicBezTo>
                  <a:pt x="16903" y="0"/>
                  <a:pt x="23253" y="6350"/>
                  <a:pt x="23253" y="14326"/>
                </a:cubicBezTo>
                <a:cubicBezTo>
                  <a:pt x="23253" y="22200"/>
                  <a:pt x="16903" y="28651"/>
                  <a:pt x="9029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5" name="Freeform 10205"/>
          <p:cNvSpPr/>
          <p:nvPr/>
        </p:nvSpPr>
        <p:spPr>
          <a:xfrm rot="0" flipH="0" flipV="0">
            <a:off x="5612904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6" name="Freeform 10206"/>
          <p:cNvSpPr/>
          <p:nvPr/>
        </p:nvSpPr>
        <p:spPr>
          <a:xfrm rot="0" flipH="0" flipV="0">
            <a:off x="5668010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7" name="Freeform 10207"/>
          <p:cNvSpPr/>
          <p:nvPr/>
        </p:nvSpPr>
        <p:spPr>
          <a:xfrm rot="0" flipH="0" flipV="0">
            <a:off x="5723128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8" name="Freeform 10208"/>
          <p:cNvSpPr/>
          <p:nvPr/>
        </p:nvSpPr>
        <p:spPr>
          <a:xfrm rot="0" flipH="0" flipV="0">
            <a:off x="5778233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9" name="Freeform 10209"/>
          <p:cNvSpPr/>
          <p:nvPr/>
        </p:nvSpPr>
        <p:spPr>
          <a:xfrm rot="0" flipH="0" flipV="0">
            <a:off x="5833351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0" name="Freeform 10210"/>
          <p:cNvSpPr/>
          <p:nvPr/>
        </p:nvSpPr>
        <p:spPr>
          <a:xfrm rot="0" flipH="0" flipV="0">
            <a:off x="5888456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1" name="Freeform 10211"/>
          <p:cNvSpPr/>
          <p:nvPr/>
        </p:nvSpPr>
        <p:spPr>
          <a:xfrm rot="0" flipH="0" flipV="0">
            <a:off x="5943574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2" name="Freeform 10212"/>
          <p:cNvSpPr/>
          <p:nvPr/>
        </p:nvSpPr>
        <p:spPr>
          <a:xfrm rot="0" flipH="0" flipV="0">
            <a:off x="5998692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3" name="Freeform 10213"/>
          <p:cNvSpPr/>
          <p:nvPr/>
        </p:nvSpPr>
        <p:spPr>
          <a:xfrm rot="0" flipH="0" flipV="0">
            <a:off x="6053797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4" name="Freeform 10214"/>
          <p:cNvSpPr/>
          <p:nvPr/>
        </p:nvSpPr>
        <p:spPr>
          <a:xfrm rot="0" flipH="0" flipV="0">
            <a:off x="6108915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5" name="Freeform 10215"/>
          <p:cNvSpPr/>
          <p:nvPr/>
        </p:nvSpPr>
        <p:spPr>
          <a:xfrm rot="0" flipH="0" flipV="0">
            <a:off x="6164021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6" name="Freeform 10216"/>
          <p:cNvSpPr/>
          <p:nvPr/>
        </p:nvSpPr>
        <p:spPr>
          <a:xfrm rot="0" flipH="0" flipV="0">
            <a:off x="6219126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7" name="Freeform 10217"/>
          <p:cNvSpPr/>
          <p:nvPr/>
        </p:nvSpPr>
        <p:spPr>
          <a:xfrm rot="0" flipH="0" flipV="0">
            <a:off x="6274231" y="1388440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8" name="Freeform 10218"/>
          <p:cNvSpPr/>
          <p:nvPr/>
        </p:nvSpPr>
        <p:spPr>
          <a:xfrm rot="0" flipH="0" flipV="0">
            <a:off x="6329349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9" name="Freeform 10219"/>
          <p:cNvSpPr/>
          <p:nvPr/>
        </p:nvSpPr>
        <p:spPr>
          <a:xfrm rot="0" flipH="0" flipV="0">
            <a:off x="6384455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0" name="Freeform 10220"/>
          <p:cNvSpPr/>
          <p:nvPr/>
        </p:nvSpPr>
        <p:spPr>
          <a:xfrm rot="0" flipH="0" flipV="0">
            <a:off x="6439573" y="1388440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1" name="Freeform 10221"/>
          <p:cNvSpPr/>
          <p:nvPr/>
        </p:nvSpPr>
        <p:spPr>
          <a:xfrm rot="0" flipH="0" flipV="0">
            <a:off x="6494691" y="138844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2" name="Freeform 10222"/>
          <p:cNvSpPr/>
          <p:nvPr/>
        </p:nvSpPr>
        <p:spPr>
          <a:xfrm rot="0" flipH="0" flipV="0">
            <a:off x="6549796" y="138842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3" name="Freeform 10223"/>
          <p:cNvSpPr/>
          <p:nvPr/>
        </p:nvSpPr>
        <p:spPr>
          <a:xfrm rot="0" flipH="0" flipV="0">
            <a:off x="6604813" y="1388440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4" name="Freeform 10224"/>
          <p:cNvSpPr/>
          <p:nvPr/>
        </p:nvSpPr>
        <p:spPr>
          <a:xfrm rot="0" flipH="0" flipV="0">
            <a:off x="6659930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5" name="Freeform 10225"/>
          <p:cNvSpPr/>
          <p:nvPr/>
        </p:nvSpPr>
        <p:spPr>
          <a:xfrm rot="0" flipH="0" flipV="0">
            <a:off x="6715035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6" name="Freeform 10226"/>
          <p:cNvSpPr/>
          <p:nvPr/>
        </p:nvSpPr>
        <p:spPr>
          <a:xfrm rot="0" flipH="0" flipV="0">
            <a:off x="6770154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7" name="Freeform 10227"/>
          <p:cNvSpPr/>
          <p:nvPr/>
        </p:nvSpPr>
        <p:spPr>
          <a:xfrm rot="0" flipH="0" flipV="0">
            <a:off x="6825259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8" name="Freeform 10228"/>
          <p:cNvSpPr/>
          <p:nvPr/>
        </p:nvSpPr>
        <p:spPr>
          <a:xfrm rot="0" flipH="0" flipV="0">
            <a:off x="6880377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9" name="Freeform 10229"/>
          <p:cNvSpPr/>
          <p:nvPr/>
        </p:nvSpPr>
        <p:spPr>
          <a:xfrm rot="0" flipH="0" flipV="0">
            <a:off x="6935482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0" name="Freeform 10230"/>
          <p:cNvSpPr/>
          <p:nvPr/>
        </p:nvSpPr>
        <p:spPr>
          <a:xfrm rot="0" flipH="0" flipV="0">
            <a:off x="6990600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1" name="Freeform 10231"/>
          <p:cNvSpPr/>
          <p:nvPr/>
        </p:nvSpPr>
        <p:spPr>
          <a:xfrm rot="0" flipH="0" flipV="0">
            <a:off x="7045706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2" name="Freeform 10232"/>
          <p:cNvSpPr/>
          <p:nvPr/>
        </p:nvSpPr>
        <p:spPr>
          <a:xfrm rot="0" flipH="0" flipV="0">
            <a:off x="710082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3" name="Freeform 10233"/>
          <p:cNvSpPr/>
          <p:nvPr/>
        </p:nvSpPr>
        <p:spPr>
          <a:xfrm rot="0" flipH="0" flipV="0">
            <a:off x="7155929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4" name="Freeform 10234"/>
          <p:cNvSpPr/>
          <p:nvPr/>
        </p:nvSpPr>
        <p:spPr>
          <a:xfrm rot="0" flipH="0" flipV="0">
            <a:off x="7211047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5" name="Freeform 10235"/>
          <p:cNvSpPr/>
          <p:nvPr/>
        </p:nvSpPr>
        <p:spPr>
          <a:xfrm rot="0" flipH="0" flipV="0">
            <a:off x="7266152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6" name="Freeform 10236"/>
          <p:cNvSpPr/>
          <p:nvPr/>
        </p:nvSpPr>
        <p:spPr>
          <a:xfrm rot="0" flipH="0" flipV="0">
            <a:off x="732127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7" name="Freeform 10237"/>
          <p:cNvSpPr/>
          <p:nvPr/>
        </p:nvSpPr>
        <p:spPr>
          <a:xfrm rot="0" flipH="0" flipV="0">
            <a:off x="7376388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8" name="Freeform 10238"/>
          <p:cNvSpPr/>
          <p:nvPr/>
        </p:nvSpPr>
        <p:spPr>
          <a:xfrm rot="0" flipH="0" flipV="0">
            <a:off x="743149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9" name="Freeform 10239"/>
          <p:cNvSpPr/>
          <p:nvPr/>
        </p:nvSpPr>
        <p:spPr>
          <a:xfrm rot="0" flipH="0" flipV="0">
            <a:off x="7486599" y="1388440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0" name="Freeform 10240"/>
          <p:cNvSpPr/>
          <p:nvPr/>
        </p:nvSpPr>
        <p:spPr>
          <a:xfrm rot="0" flipH="0" flipV="0">
            <a:off x="7541717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1" name="Freeform 10241"/>
          <p:cNvSpPr/>
          <p:nvPr/>
        </p:nvSpPr>
        <p:spPr>
          <a:xfrm rot="0" flipH="0" flipV="0">
            <a:off x="7596822" y="1388440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2" name="Freeform 10242"/>
          <p:cNvSpPr/>
          <p:nvPr/>
        </p:nvSpPr>
        <p:spPr>
          <a:xfrm rot="0" flipH="0" flipV="0">
            <a:off x="7651940" y="1388440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3" name="Freeform 10243"/>
          <p:cNvSpPr/>
          <p:nvPr/>
        </p:nvSpPr>
        <p:spPr>
          <a:xfrm rot="0" flipH="0" flipV="0">
            <a:off x="7706956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4" name="Freeform 10244"/>
          <p:cNvSpPr/>
          <p:nvPr/>
        </p:nvSpPr>
        <p:spPr>
          <a:xfrm rot="0" flipH="0" flipV="0">
            <a:off x="7762062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5" name="Freeform 10245"/>
          <p:cNvSpPr/>
          <p:nvPr/>
        </p:nvSpPr>
        <p:spPr>
          <a:xfrm rot="0" flipH="0" flipV="0">
            <a:off x="7817180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6" name="Freeform 10246"/>
          <p:cNvSpPr/>
          <p:nvPr/>
        </p:nvSpPr>
        <p:spPr>
          <a:xfrm rot="0" flipH="0" flipV="0">
            <a:off x="7872285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7" name="Freeform 10247"/>
          <p:cNvSpPr/>
          <p:nvPr/>
        </p:nvSpPr>
        <p:spPr>
          <a:xfrm rot="0" flipH="0" flipV="0">
            <a:off x="7927403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8" name="Freeform 10248"/>
          <p:cNvSpPr/>
          <p:nvPr/>
        </p:nvSpPr>
        <p:spPr>
          <a:xfrm rot="0" flipH="0" flipV="0">
            <a:off x="7982521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9" name="Freeform 10249"/>
          <p:cNvSpPr/>
          <p:nvPr/>
        </p:nvSpPr>
        <p:spPr>
          <a:xfrm rot="0" flipH="0" flipV="0">
            <a:off x="8037626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0" name="Freeform 10250"/>
          <p:cNvSpPr/>
          <p:nvPr/>
        </p:nvSpPr>
        <p:spPr>
          <a:xfrm rot="0" flipH="0" flipV="0">
            <a:off x="8092744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1" name="Freeform 10251"/>
          <p:cNvSpPr/>
          <p:nvPr/>
        </p:nvSpPr>
        <p:spPr>
          <a:xfrm rot="0" flipH="0" flipV="0">
            <a:off x="8147850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2" name="Freeform 10252"/>
          <p:cNvSpPr/>
          <p:nvPr/>
        </p:nvSpPr>
        <p:spPr>
          <a:xfrm rot="0" flipH="0" flipV="0">
            <a:off x="8202955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3" name="Freeform 10253"/>
          <p:cNvSpPr/>
          <p:nvPr/>
        </p:nvSpPr>
        <p:spPr>
          <a:xfrm rot="0" flipH="0" flipV="0">
            <a:off x="825807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4" name="Freeform 10254"/>
          <p:cNvSpPr/>
          <p:nvPr/>
        </p:nvSpPr>
        <p:spPr>
          <a:xfrm rot="0" flipH="0" flipV="0">
            <a:off x="8313179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5" name="Freeform 10255"/>
          <p:cNvSpPr/>
          <p:nvPr/>
        </p:nvSpPr>
        <p:spPr>
          <a:xfrm rot="0" flipH="0" flipV="0">
            <a:off x="8368296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6" name="Freeform 10256"/>
          <p:cNvSpPr/>
          <p:nvPr/>
        </p:nvSpPr>
        <p:spPr>
          <a:xfrm rot="0" flipH="0" flipV="0">
            <a:off x="8423401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7" name="Freeform 10257"/>
          <p:cNvSpPr/>
          <p:nvPr/>
        </p:nvSpPr>
        <p:spPr>
          <a:xfrm rot="0" flipH="0" flipV="0">
            <a:off x="8478519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8" name="Freeform 10258"/>
          <p:cNvSpPr/>
          <p:nvPr/>
        </p:nvSpPr>
        <p:spPr>
          <a:xfrm rot="0" flipH="0" flipV="0">
            <a:off x="8533625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9" name="Freeform 10259"/>
          <p:cNvSpPr/>
          <p:nvPr/>
        </p:nvSpPr>
        <p:spPr>
          <a:xfrm rot="0" flipH="0" flipV="0">
            <a:off x="858874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0" name="Freeform 10260"/>
          <p:cNvSpPr/>
          <p:nvPr/>
        </p:nvSpPr>
        <p:spPr>
          <a:xfrm rot="0" flipH="0" flipV="0">
            <a:off x="8643848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1" name="Freeform 10261"/>
          <p:cNvSpPr/>
          <p:nvPr/>
        </p:nvSpPr>
        <p:spPr>
          <a:xfrm rot="0" flipH="0" flipV="0">
            <a:off x="8698966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2" name="Freeform 10262"/>
          <p:cNvSpPr/>
          <p:nvPr/>
        </p:nvSpPr>
        <p:spPr>
          <a:xfrm rot="0" flipH="0" flipV="0">
            <a:off x="8754071" y="1388440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3" name="Freeform 10263"/>
          <p:cNvSpPr/>
          <p:nvPr/>
        </p:nvSpPr>
        <p:spPr>
          <a:xfrm rot="0" flipH="0" flipV="0">
            <a:off x="880919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4" name="Freeform 10264"/>
          <p:cNvSpPr/>
          <p:nvPr/>
        </p:nvSpPr>
        <p:spPr>
          <a:xfrm rot="0" flipH="0" flipV="0">
            <a:off x="8864307" y="1388440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5" name="Freeform 10265"/>
          <p:cNvSpPr/>
          <p:nvPr/>
        </p:nvSpPr>
        <p:spPr>
          <a:xfrm rot="0" flipH="0" flipV="0">
            <a:off x="8919311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6" name="Freeform 10266"/>
          <p:cNvSpPr/>
          <p:nvPr/>
        </p:nvSpPr>
        <p:spPr>
          <a:xfrm rot="0" flipH="0" flipV="0">
            <a:off x="8974429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7" name="Freeform 10267"/>
          <p:cNvSpPr/>
          <p:nvPr/>
        </p:nvSpPr>
        <p:spPr>
          <a:xfrm rot="0" flipH="0" flipV="0">
            <a:off x="9029534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8" name="Freeform 10268"/>
          <p:cNvSpPr/>
          <p:nvPr/>
        </p:nvSpPr>
        <p:spPr>
          <a:xfrm rot="0" flipH="0" flipV="0">
            <a:off x="9084653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269" name="Picture 10269"/>
          <p:cNvPicPr>
            <a:picLocks noChangeAspect="0" noChangeArrowheads="1"/>
          </p:cNvPicPr>
          <p:nvPr/>
        </p:nvPicPr>
        <p:blipFill>
          <a:blip r:embed="rId102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375740"/>
            <a:ext cx="16941" cy="54051"/>
          </a:xfrm>
          <a:prstGeom prst="rect">
            <a:avLst/>
          </a:prstGeom>
          <a:noFill/>
          <a:extLst/>
        </p:spPr>
      </p:pic>
      <p:sp>
        <p:nvSpPr>
          <p:cNvPr id="10270" name="Freeform 10270"/>
          <p:cNvSpPr/>
          <p:nvPr/>
        </p:nvSpPr>
        <p:spPr>
          <a:xfrm rot="0" flipH="0" flipV="0">
            <a:off x="19870" y="1436268"/>
            <a:ext cx="28547" cy="28549"/>
          </a:xfrm>
          <a:custGeom>
            <a:pathLst>
              <a:path w="28547" h="28549">
                <a:moveTo>
                  <a:pt x="14321" y="28549"/>
                </a:moveTo>
                <a:cubicBezTo>
                  <a:pt x="6449" y="28549"/>
                  <a:pt x="0" y="22187"/>
                  <a:pt x="0" y="14224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192" y="0"/>
                  <a:pt x="28547" y="6350"/>
                  <a:pt x="28547" y="14224"/>
                </a:cubicBezTo>
                <a:cubicBezTo>
                  <a:pt x="28547" y="22187"/>
                  <a:pt x="22192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1" name="Freeform 10271"/>
          <p:cNvSpPr/>
          <p:nvPr/>
        </p:nvSpPr>
        <p:spPr>
          <a:xfrm rot="0" flipH="0" flipV="0">
            <a:off x="75034" y="1436268"/>
            <a:ext cx="28547" cy="28549"/>
          </a:xfrm>
          <a:custGeom>
            <a:pathLst>
              <a:path w="28547" h="28549">
                <a:moveTo>
                  <a:pt x="14226" y="28549"/>
                </a:moveTo>
                <a:cubicBezTo>
                  <a:pt x="6355" y="28549"/>
                  <a:pt x="0" y="22187"/>
                  <a:pt x="0" y="14224"/>
                </a:cubicBezTo>
                <a:cubicBezTo>
                  <a:pt x="0" y="6350"/>
                  <a:pt x="6355" y="0"/>
                  <a:pt x="14226" y="0"/>
                </a:cubicBezTo>
                <a:cubicBezTo>
                  <a:pt x="22192" y="0"/>
                  <a:pt x="28547" y="6350"/>
                  <a:pt x="28547" y="14224"/>
                </a:cubicBezTo>
                <a:cubicBezTo>
                  <a:pt x="28547" y="22187"/>
                  <a:pt x="22192" y="28549"/>
                  <a:pt x="1422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2" name="Freeform 10272"/>
          <p:cNvSpPr/>
          <p:nvPr/>
        </p:nvSpPr>
        <p:spPr>
          <a:xfrm rot="0" flipH="0" flipV="0">
            <a:off x="130035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3" name="Freeform 10273"/>
          <p:cNvSpPr/>
          <p:nvPr/>
        </p:nvSpPr>
        <p:spPr>
          <a:xfrm rot="0" flipH="0" flipV="0">
            <a:off x="185153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4" name="Freeform 10274"/>
          <p:cNvSpPr/>
          <p:nvPr/>
        </p:nvSpPr>
        <p:spPr>
          <a:xfrm rot="0" flipH="0" flipV="0">
            <a:off x="240258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5" name="Freeform 10275"/>
          <p:cNvSpPr/>
          <p:nvPr/>
        </p:nvSpPr>
        <p:spPr>
          <a:xfrm rot="0" flipH="0" flipV="0">
            <a:off x="295376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6" name="Freeform 10276"/>
          <p:cNvSpPr/>
          <p:nvPr/>
        </p:nvSpPr>
        <p:spPr>
          <a:xfrm rot="0" flipH="0" flipV="0">
            <a:off x="350481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7" name="Freeform 10277"/>
          <p:cNvSpPr/>
          <p:nvPr/>
        </p:nvSpPr>
        <p:spPr>
          <a:xfrm rot="0" flipH="0" flipV="0">
            <a:off x="405599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8" name="Freeform 10278"/>
          <p:cNvSpPr/>
          <p:nvPr/>
        </p:nvSpPr>
        <p:spPr>
          <a:xfrm rot="0" flipH="0" flipV="0">
            <a:off x="460717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9" name="Freeform 10279"/>
          <p:cNvSpPr/>
          <p:nvPr/>
        </p:nvSpPr>
        <p:spPr>
          <a:xfrm rot="0" flipH="0" flipV="0">
            <a:off x="515823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0" name="Freeform 10280"/>
          <p:cNvSpPr/>
          <p:nvPr/>
        </p:nvSpPr>
        <p:spPr>
          <a:xfrm rot="0" flipH="0" flipV="0">
            <a:off x="570992" y="143626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1" name="Freeform 10281"/>
          <p:cNvSpPr/>
          <p:nvPr/>
        </p:nvSpPr>
        <p:spPr>
          <a:xfrm rot="0" flipH="0" flipV="0">
            <a:off x="626097" y="143626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2" name="Freeform 10282"/>
          <p:cNvSpPr/>
          <p:nvPr/>
        </p:nvSpPr>
        <p:spPr>
          <a:xfrm rot="0" flipH="0" flipV="0">
            <a:off x="681215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3" name="Freeform 10283"/>
          <p:cNvSpPr/>
          <p:nvPr/>
        </p:nvSpPr>
        <p:spPr>
          <a:xfrm rot="0" flipH="0" flipV="0">
            <a:off x="736218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4" name="Freeform 10284"/>
          <p:cNvSpPr/>
          <p:nvPr/>
        </p:nvSpPr>
        <p:spPr>
          <a:xfrm rot="0" flipH="0" flipV="0">
            <a:off x="791336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5" name="Freeform 10285"/>
          <p:cNvSpPr/>
          <p:nvPr/>
        </p:nvSpPr>
        <p:spPr>
          <a:xfrm rot="0" flipH="0" flipV="0">
            <a:off x="846454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6" name="Freeform 10286"/>
          <p:cNvSpPr/>
          <p:nvPr/>
        </p:nvSpPr>
        <p:spPr>
          <a:xfrm rot="0" flipH="0" flipV="0">
            <a:off x="901560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7" name="Freeform 10287"/>
          <p:cNvSpPr/>
          <p:nvPr/>
        </p:nvSpPr>
        <p:spPr>
          <a:xfrm rot="0" flipH="0" flipV="0">
            <a:off x="956678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8" name="Freeform 10288"/>
          <p:cNvSpPr/>
          <p:nvPr/>
        </p:nvSpPr>
        <p:spPr>
          <a:xfrm rot="0" flipH="0" flipV="0">
            <a:off x="1562861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9" name="Freeform 10289"/>
          <p:cNvSpPr/>
          <p:nvPr/>
        </p:nvSpPr>
        <p:spPr>
          <a:xfrm rot="0" flipH="0" flipV="0">
            <a:off x="1617967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237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0" name="Freeform 10290"/>
          <p:cNvSpPr/>
          <p:nvPr/>
        </p:nvSpPr>
        <p:spPr>
          <a:xfrm rot="0" flipH="0" flipV="0">
            <a:off x="1673085" y="1436230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1" name="Freeform 10291"/>
          <p:cNvSpPr/>
          <p:nvPr/>
        </p:nvSpPr>
        <p:spPr>
          <a:xfrm rot="0" flipH="0" flipV="0">
            <a:off x="172824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2" name="Freeform 10292"/>
          <p:cNvSpPr/>
          <p:nvPr/>
        </p:nvSpPr>
        <p:spPr>
          <a:xfrm rot="0" flipH="0" flipV="0">
            <a:off x="1948599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3" name="Freeform 10293"/>
          <p:cNvSpPr/>
          <p:nvPr/>
        </p:nvSpPr>
        <p:spPr>
          <a:xfrm rot="0" flipH="0" flipV="0">
            <a:off x="2003704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4" name="Freeform 10294"/>
          <p:cNvSpPr/>
          <p:nvPr/>
        </p:nvSpPr>
        <p:spPr>
          <a:xfrm rot="0" flipH="0" flipV="0">
            <a:off x="2058809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5" name="Freeform 10295"/>
          <p:cNvSpPr/>
          <p:nvPr/>
        </p:nvSpPr>
        <p:spPr>
          <a:xfrm rot="0" flipH="0" flipV="0">
            <a:off x="2169032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6" name="Freeform 10296"/>
          <p:cNvSpPr/>
          <p:nvPr/>
        </p:nvSpPr>
        <p:spPr>
          <a:xfrm rot="0" flipH="0" flipV="0">
            <a:off x="2224138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7" name="Freeform 10297"/>
          <p:cNvSpPr/>
          <p:nvPr/>
        </p:nvSpPr>
        <p:spPr>
          <a:xfrm rot="0" flipH="0" flipV="0">
            <a:off x="227925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8" name="Freeform 10298"/>
          <p:cNvSpPr/>
          <p:nvPr/>
        </p:nvSpPr>
        <p:spPr>
          <a:xfrm rot="0" flipH="0" flipV="0">
            <a:off x="2334425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9" name="Freeform 10299"/>
          <p:cNvSpPr/>
          <p:nvPr/>
        </p:nvSpPr>
        <p:spPr>
          <a:xfrm rot="0" flipH="0" flipV="0">
            <a:off x="2389530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0" name="Freeform 10300"/>
          <p:cNvSpPr/>
          <p:nvPr/>
        </p:nvSpPr>
        <p:spPr>
          <a:xfrm rot="0" flipH="0" flipV="0">
            <a:off x="2940507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237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1" name="Freeform 10301"/>
          <p:cNvSpPr/>
          <p:nvPr/>
        </p:nvSpPr>
        <p:spPr>
          <a:xfrm rot="0" flipH="0" flipV="0">
            <a:off x="2995701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2" name="Freeform 10302"/>
          <p:cNvSpPr/>
          <p:nvPr/>
        </p:nvSpPr>
        <p:spPr>
          <a:xfrm rot="0" flipH="0" flipV="0">
            <a:off x="3050730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3" name="Freeform 10303"/>
          <p:cNvSpPr/>
          <p:nvPr/>
        </p:nvSpPr>
        <p:spPr>
          <a:xfrm rot="0" flipH="0" flipV="0">
            <a:off x="3105835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4" name="Freeform 10304"/>
          <p:cNvSpPr/>
          <p:nvPr/>
        </p:nvSpPr>
        <p:spPr>
          <a:xfrm rot="0" flipH="0" flipV="0">
            <a:off x="3160953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5" name="Freeform 10305"/>
          <p:cNvSpPr/>
          <p:nvPr/>
        </p:nvSpPr>
        <p:spPr>
          <a:xfrm rot="0" flipH="0" flipV="0">
            <a:off x="3216071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6" name="Freeform 10306"/>
          <p:cNvSpPr/>
          <p:nvPr/>
        </p:nvSpPr>
        <p:spPr>
          <a:xfrm rot="0" flipH="0" flipV="0">
            <a:off x="3271177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7" name="Freeform 10307"/>
          <p:cNvSpPr/>
          <p:nvPr/>
        </p:nvSpPr>
        <p:spPr>
          <a:xfrm rot="0" flipH="0" flipV="0">
            <a:off x="3326282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8" name="Freeform 10308"/>
          <p:cNvSpPr/>
          <p:nvPr/>
        </p:nvSpPr>
        <p:spPr>
          <a:xfrm rot="0" flipH="0" flipV="0">
            <a:off x="3381400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9" name="Freeform 10309"/>
          <p:cNvSpPr/>
          <p:nvPr/>
        </p:nvSpPr>
        <p:spPr>
          <a:xfrm rot="0" flipH="0" flipV="0">
            <a:off x="3436505" y="1436268"/>
            <a:ext cx="28549" cy="21031"/>
          </a:xfrm>
          <a:custGeom>
            <a:pathLst>
              <a:path w="28549" h="21031">
                <a:moveTo>
                  <a:pt x="1714" y="21031"/>
                </a:moveTo>
                <a:cubicBezTo>
                  <a:pt x="622" y="19012"/>
                  <a:pt x="0" y="16701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16587"/>
                  <a:pt x="27990" y="18796"/>
                  <a:pt x="27012" y="20752"/>
                </a:cubicBezTo>
                <a:cubicBezTo>
                  <a:pt x="20179" y="18339"/>
                  <a:pt x="14998" y="16980"/>
                  <a:pt x="12077" y="16980"/>
                </a:cubicBezTo>
                <a:cubicBezTo>
                  <a:pt x="11581" y="16980"/>
                  <a:pt x="11162" y="17018"/>
                  <a:pt x="10794" y="17094"/>
                </a:cubicBezTo>
                <a:cubicBezTo>
                  <a:pt x="8025" y="17641"/>
                  <a:pt x="4939" y="19025"/>
                  <a:pt x="1714" y="2103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0" name="Freeform 10310"/>
          <p:cNvSpPr/>
          <p:nvPr/>
        </p:nvSpPr>
        <p:spPr>
          <a:xfrm rot="0" flipH="0" flipV="0">
            <a:off x="3491611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1" name="Freeform 10311"/>
          <p:cNvSpPr/>
          <p:nvPr/>
        </p:nvSpPr>
        <p:spPr>
          <a:xfrm rot="0" flipH="0" flipV="0">
            <a:off x="3546691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274" y="0"/>
                  <a:pt x="28637" y="6363"/>
                  <a:pt x="28637" y="14237"/>
                </a:cubicBezTo>
                <a:cubicBezTo>
                  <a:pt x="28637" y="22199"/>
                  <a:pt x="22274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2" name="Freeform 10312"/>
          <p:cNvSpPr/>
          <p:nvPr/>
        </p:nvSpPr>
        <p:spPr>
          <a:xfrm rot="0" flipH="0" flipV="0">
            <a:off x="3601796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3" name="Freeform 10313"/>
          <p:cNvSpPr/>
          <p:nvPr/>
        </p:nvSpPr>
        <p:spPr>
          <a:xfrm rot="0" flipH="0" flipV="0">
            <a:off x="3656914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4" name="Freeform 10314"/>
          <p:cNvSpPr/>
          <p:nvPr/>
        </p:nvSpPr>
        <p:spPr>
          <a:xfrm rot="0" flipH="0" flipV="0">
            <a:off x="5310213" y="1436230"/>
            <a:ext cx="25399" cy="16852"/>
          </a:xfrm>
          <a:custGeom>
            <a:pathLst>
              <a:path w="25399" h="16852">
                <a:moveTo>
                  <a:pt x="4318" y="16852"/>
                </a:moveTo>
                <a:cubicBezTo>
                  <a:pt x="3023" y="16852"/>
                  <a:pt x="1613" y="16599"/>
                  <a:pt x="127" y="16154"/>
                </a:cubicBezTo>
                <a:cubicBezTo>
                  <a:pt x="39" y="15519"/>
                  <a:pt x="0" y="14884"/>
                  <a:pt x="0" y="14236"/>
                </a:cubicBezTo>
                <a:cubicBezTo>
                  <a:pt x="0" y="6362"/>
                  <a:pt x="6349" y="0"/>
                  <a:pt x="14223" y="0"/>
                </a:cubicBezTo>
                <a:cubicBezTo>
                  <a:pt x="18732" y="0"/>
                  <a:pt x="22771" y="2082"/>
                  <a:pt x="25399" y="5346"/>
                </a:cubicBezTo>
                <a:cubicBezTo>
                  <a:pt x="14770" y="12179"/>
                  <a:pt x="7480" y="16522"/>
                  <a:pt x="5270" y="16802"/>
                </a:cubicBezTo>
                <a:cubicBezTo>
                  <a:pt x="4965" y="16840"/>
                  <a:pt x="4635" y="16852"/>
                  <a:pt x="4318" y="1685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5" name="Freeform 10315"/>
          <p:cNvSpPr/>
          <p:nvPr/>
        </p:nvSpPr>
        <p:spPr>
          <a:xfrm rot="0" flipH="0" flipV="0">
            <a:off x="5537555" y="1437703"/>
            <a:ext cx="21551" cy="27076"/>
          </a:xfrm>
          <a:custGeom>
            <a:pathLst>
              <a:path w="21551" h="27076">
                <a:moveTo>
                  <a:pt x="7327" y="27076"/>
                </a:moveTo>
                <a:cubicBezTo>
                  <a:pt x="4661" y="27076"/>
                  <a:pt x="2146" y="26353"/>
                  <a:pt x="0" y="25070"/>
                </a:cubicBezTo>
                <a:cubicBezTo>
                  <a:pt x="4902" y="16345"/>
                  <a:pt x="9498" y="7887"/>
                  <a:pt x="13651" y="0"/>
                </a:cubicBezTo>
                <a:cubicBezTo>
                  <a:pt x="18337" y="2324"/>
                  <a:pt x="21551" y="7163"/>
                  <a:pt x="21551" y="12764"/>
                </a:cubicBezTo>
                <a:cubicBezTo>
                  <a:pt x="21551" y="20726"/>
                  <a:pt x="15201" y="27076"/>
                  <a:pt x="7327" y="2707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6" name="Freeform 10316"/>
          <p:cNvSpPr/>
          <p:nvPr/>
        </p:nvSpPr>
        <p:spPr>
          <a:xfrm rot="0" flipH="0" flipV="0">
            <a:off x="558567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7" name="Freeform 10317"/>
          <p:cNvSpPr/>
          <p:nvPr/>
        </p:nvSpPr>
        <p:spPr>
          <a:xfrm rot="0" flipH="0" flipV="0">
            <a:off x="5640781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8" name="Freeform 10318"/>
          <p:cNvSpPr/>
          <p:nvPr/>
        </p:nvSpPr>
        <p:spPr>
          <a:xfrm rot="0" flipH="0" flipV="0">
            <a:off x="5695899" y="143626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9" name="Freeform 10319"/>
          <p:cNvSpPr/>
          <p:nvPr/>
        </p:nvSpPr>
        <p:spPr>
          <a:xfrm rot="0" flipH="0" flipV="0">
            <a:off x="5751004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0" name="Freeform 10320"/>
          <p:cNvSpPr/>
          <p:nvPr/>
        </p:nvSpPr>
        <p:spPr>
          <a:xfrm rot="0" flipH="0" flipV="0">
            <a:off x="5806122" y="143626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1" name="Freeform 10321"/>
          <p:cNvSpPr/>
          <p:nvPr/>
        </p:nvSpPr>
        <p:spPr>
          <a:xfrm rot="0" flipH="0" flipV="0">
            <a:off x="5861227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2" name="Freeform 10322"/>
          <p:cNvSpPr/>
          <p:nvPr/>
        </p:nvSpPr>
        <p:spPr>
          <a:xfrm rot="0" flipH="0" flipV="0">
            <a:off x="5916345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3" name="Freeform 10323"/>
          <p:cNvSpPr/>
          <p:nvPr/>
        </p:nvSpPr>
        <p:spPr>
          <a:xfrm rot="0" flipH="0" flipV="0">
            <a:off x="5971451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4" name="Freeform 10324"/>
          <p:cNvSpPr/>
          <p:nvPr/>
        </p:nvSpPr>
        <p:spPr>
          <a:xfrm rot="0" flipH="0" flipV="0">
            <a:off x="6026569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5" name="Freeform 10325"/>
          <p:cNvSpPr/>
          <p:nvPr/>
        </p:nvSpPr>
        <p:spPr>
          <a:xfrm rot="0" flipH="0" flipV="0">
            <a:off x="6081674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6" name="Freeform 10326"/>
          <p:cNvSpPr/>
          <p:nvPr/>
        </p:nvSpPr>
        <p:spPr>
          <a:xfrm rot="0" flipH="0" flipV="0">
            <a:off x="6136792" y="1436230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7" name="Freeform 10327"/>
          <p:cNvSpPr/>
          <p:nvPr/>
        </p:nvSpPr>
        <p:spPr>
          <a:xfrm rot="0" flipH="0" flipV="0">
            <a:off x="619189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8" name="Freeform 10328"/>
          <p:cNvSpPr/>
          <p:nvPr/>
        </p:nvSpPr>
        <p:spPr>
          <a:xfrm rot="0" flipH="0" flipV="0">
            <a:off x="6247002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37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9" name="Freeform 10329"/>
          <p:cNvSpPr/>
          <p:nvPr/>
        </p:nvSpPr>
        <p:spPr>
          <a:xfrm rot="0" flipH="0" flipV="0">
            <a:off x="630212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0" name="Freeform 10330"/>
          <p:cNvSpPr/>
          <p:nvPr/>
        </p:nvSpPr>
        <p:spPr>
          <a:xfrm rot="0" flipH="0" flipV="0">
            <a:off x="6357226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1" name="Freeform 10331"/>
          <p:cNvSpPr/>
          <p:nvPr/>
        </p:nvSpPr>
        <p:spPr>
          <a:xfrm rot="0" flipH="0" flipV="0">
            <a:off x="6412344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2" name="Freeform 10332"/>
          <p:cNvSpPr/>
          <p:nvPr/>
        </p:nvSpPr>
        <p:spPr>
          <a:xfrm rot="0" flipH="0" flipV="0">
            <a:off x="6467449" y="1436230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37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3" name="Freeform 10333"/>
          <p:cNvSpPr/>
          <p:nvPr/>
        </p:nvSpPr>
        <p:spPr>
          <a:xfrm rot="0" flipH="0" flipV="0">
            <a:off x="652256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4" name="Freeform 10334"/>
          <p:cNvSpPr/>
          <p:nvPr/>
        </p:nvSpPr>
        <p:spPr>
          <a:xfrm rot="0" flipH="0" flipV="0">
            <a:off x="6577685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5" name="Freeform 10335"/>
          <p:cNvSpPr/>
          <p:nvPr/>
        </p:nvSpPr>
        <p:spPr>
          <a:xfrm rot="0" flipH="0" flipV="0">
            <a:off x="6632791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6" name="Freeform 10336"/>
          <p:cNvSpPr/>
          <p:nvPr/>
        </p:nvSpPr>
        <p:spPr>
          <a:xfrm rot="0" flipH="0" flipV="0">
            <a:off x="6687908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7" name="Freeform 10337"/>
          <p:cNvSpPr/>
          <p:nvPr/>
        </p:nvSpPr>
        <p:spPr>
          <a:xfrm rot="0" flipH="0" flipV="0">
            <a:off x="6742912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8" name="Freeform 10338"/>
          <p:cNvSpPr/>
          <p:nvPr/>
        </p:nvSpPr>
        <p:spPr>
          <a:xfrm rot="0" flipH="0" flipV="0">
            <a:off x="6798030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9" name="Freeform 10339"/>
          <p:cNvSpPr/>
          <p:nvPr/>
        </p:nvSpPr>
        <p:spPr>
          <a:xfrm rot="0" flipH="0" flipV="0">
            <a:off x="685313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0" name="Freeform 10340"/>
          <p:cNvSpPr/>
          <p:nvPr/>
        </p:nvSpPr>
        <p:spPr>
          <a:xfrm rot="0" flipH="0" flipV="0">
            <a:off x="6908254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1" name="Freeform 10341"/>
          <p:cNvSpPr/>
          <p:nvPr/>
        </p:nvSpPr>
        <p:spPr>
          <a:xfrm rot="0" flipH="0" flipV="0">
            <a:off x="6963359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2" name="Freeform 10342"/>
          <p:cNvSpPr/>
          <p:nvPr/>
        </p:nvSpPr>
        <p:spPr>
          <a:xfrm rot="0" flipH="0" flipV="0">
            <a:off x="701847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3" name="Freeform 10343"/>
          <p:cNvSpPr/>
          <p:nvPr/>
        </p:nvSpPr>
        <p:spPr>
          <a:xfrm rot="0" flipH="0" flipV="0">
            <a:off x="707359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4" name="Freeform 10344"/>
          <p:cNvSpPr/>
          <p:nvPr/>
        </p:nvSpPr>
        <p:spPr>
          <a:xfrm rot="0" flipH="0" flipV="0">
            <a:off x="7128700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5" name="Freeform 10345"/>
          <p:cNvSpPr/>
          <p:nvPr/>
        </p:nvSpPr>
        <p:spPr>
          <a:xfrm rot="0" flipH="0" flipV="0">
            <a:off x="7183818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6" name="Freeform 10346"/>
          <p:cNvSpPr/>
          <p:nvPr/>
        </p:nvSpPr>
        <p:spPr>
          <a:xfrm rot="0" flipH="0" flipV="0">
            <a:off x="723892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7" name="Freeform 10347"/>
          <p:cNvSpPr/>
          <p:nvPr/>
        </p:nvSpPr>
        <p:spPr>
          <a:xfrm rot="0" flipH="0" flipV="0">
            <a:off x="729404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8" name="Freeform 10348"/>
          <p:cNvSpPr/>
          <p:nvPr/>
        </p:nvSpPr>
        <p:spPr>
          <a:xfrm rot="0" flipH="0" flipV="0">
            <a:off x="734914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9" name="Freeform 10349"/>
          <p:cNvSpPr/>
          <p:nvPr/>
        </p:nvSpPr>
        <p:spPr>
          <a:xfrm rot="0" flipH="0" flipV="0">
            <a:off x="7404265" y="1436230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37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0" name="Freeform 10350"/>
          <p:cNvSpPr/>
          <p:nvPr/>
        </p:nvSpPr>
        <p:spPr>
          <a:xfrm rot="0" flipH="0" flipV="0">
            <a:off x="7459370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1" name="Freeform 10351"/>
          <p:cNvSpPr/>
          <p:nvPr/>
        </p:nvSpPr>
        <p:spPr>
          <a:xfrm rot="0" flipH="0" flipV="0">
            <a:off x="7514488" y="1436230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37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2" name="Freeform 10352"/>
          <p:cNvSpPr/>
          <p:nvPr/>
        </p:nvSpPr>
        <p:spPr>
          <a:xfrm rot="0" flipH="0" flipV="0">
            <a:off x="7569593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3" name="Freeform 10353"/>
          <p:cNvSpPr/>
          <p:nvPr/>
        </p:nvSpPr>
        <p:spPr>
          <a:xfrm rot="0" flipH="0" flipV="0">
            <a:off x="7624699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4" name="Freeform 10354"/>
          <p:cNvSpPr/>
          <p:nvPr/>
        </p:nvSpPr>
        <p:spPr>
          <a:xfrm rot="0" flipH="0" flipV="0">
            <a:off x="767981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5" name="Freeform 10355"/>
          <p:cNvSpPr/>
          <p:nvPr/>
        </p:nvSpPr>
        <p:spPr>
          <a:xfrm rot="0" flipH="0" flipV="0">
            <a:off x="7734922" y="1436230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37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6" name="Freeform 10356"/>
          <p:cNvSpPr/>
          <p:nvPr/>
        </p:nvSpPr>
        <p:spPr>
          <a:xfrm rot="0" flipH="0" flipV="0">
            <a:off x="7790039" y="1436230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7" name="Freeform 10357"/>
          <p:cNvSpPr/>
          <p:nvPr/>
        </p:nvSpPr>
        <p:spPr>
          <a:xfrm rot="0" flipH="0" flipV="0">
            <a:off x="784505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8" name="Freeform 10358"/>
          <p:cNvSpPr/>
          <p:nvPr/>
        </p:nvSpPr>
        <p:spPr>
          <a:xfrm rot="0" flipH="0" flipV="0">
            <a:off x="7900174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9" name="Freeform 10359"/>
          <p:cNvSpPr/>
          <p:nvPr/>
        </p:nvSpPr>
        <p:spPr>
          <a:xfrm rot="0" flipH="0" flipV="0">
            <a:off x="7955279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0" name="Freeform 10360"/>
          <p:cNvSpPr/>
          <p:nvPr/>
        </p:nvSpPr>
        <p:spPr>
          <a:xfrm rot="0" flipH="0" flipV="0">
            <a:off x="801038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1" name="Freeform 10361"/>
          <p:cNvSpPr/>
          <p:nvPr/>
        </p:nvSpPr>
        <p:spPr>
          <a:xfrm rot="0" flipH="0" flipV="0">
            <a:off x="8065502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2" name="Freeform 10362"/>
          <p:cNvSpPr/>
          <p:nvPr/>
        </p:nvSpPr>
        <p:spPr>
          <a:xfrm rot="0" flipH="0" flipV="0">
            <a:off x="8120608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3" name="Freeform 10363"/>
          <p:cNvSpPr/>
          <p:nvPr/>
        </p:nvSpPr>
        <p:spPr>
          <a:xfrm rot="0" flipH="0" flipV="0">
            <a:off x="817572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4" name="Freeform 10364"/>
          <p:cNvSpPr/>
          <p:nvPr/>
        </p:nvSpPr>
        <p:spPr>
          <a:xfrm rot="0" flipH="0" flipV="0">
            <a:off x="8230831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5" name="Freeform 10365"/>
          <p:cNvSpPr/>
          <p:nvPr/>
        </p:nvSpPr>
        <p:spPr>
          <a:xfrm rot="0" flipH="0" flipV="0">
            <a:off x="8285949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6" name="Freeform 10366"/>
          <p:cNvSpPr/>
          <p:nvPr/>
        </p:nvSpPr>
        <p:spPr>
          <a:xfrm rot="0" flipH="0" flipV="0">
            <a:off x="834106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7" name="Freeform 10367"/>
          <p:cNvSpPr/>
          <p:nvPr/>
        </p:nvSpPr>
        <p:spPr>
          <a:xfrm rot="0" flipH="0" flipV="0">
            <a:off x="839617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8" name="Freeform 10368"/>
          <p:cNvSpPr/>
          <p:nvPr/>
        </p:nvSpPr>
        <p:spPr>
          <a:xfrm rot="0" flipH="0" flipV="0">
            <a:off x="845129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9" name="Freeform 10369"/>
          <p:cNvSpPr/>
          <p:nvPr/>
        </p:nvSpPr>
        <p:spPr>
          <a:xfrm rot="0" flipH="0" flipV="0">
            <a:off x="8506396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0" name="Freeform 10370"/>
          <p:cNvSpPr/>
          <p:nvPr/>
        </p:nvSpPr>
        <p:spPr>
          <a:xfrm rot="0" flipH="0" flipV="0">
            <a:off x="8561514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1" name="Freeform 10371"/>
          <p:cNvSpPr/>
          <p:nvPr/>
        </p:nvSpPr>
        <p:spPr>
          <a:xfrm rot="0" flipH="0" flipV="0">
            <a:off x="8616619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2" name="Freeform 10372"/>
          <p:cNvSpPr/>
          <p:nvPr/>
        </p:nvSpPr>
        <p:spPr>
          <a:xfrm rot="0" flipH="0" flipV="0">
            <a:off x="8671738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3" name="Freeform 10373"/>
          <p:cNvSpPr/>
          <p:nvPr/>
        </p:nvSpPr>
        <p:spPr>
          <a:xfrm rot="0" flipH="0" flipV="0">
            <a:off x="872684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4" name="Freeform 10374"/>
          <p:cNvSpPr/>
          <p:nvPr/>
        </p:nvSpPr>
        <p:spPr>
          <a:xfrm rot="0" flipH="0" flipV="0">
            <a:off x="8781948" y="1436230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237"/>
                </a:cubicBezTo>
                <a:cubicBezTo>
                  <a:pt x="28561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5" name="Freeform 10375"/>
          <p:cNvSpPr/>
          <p:nvPr/>
        </p:nvSpPr>
        <p:spPr>
          <a:xfrm rot="0" flipH="0" flipV="0">
            <a:off x="8837066" y="143626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6" name="Freeform 10376"/>
          <p:cNvSpPr/>
          <p:nvPr/>
        </p:nvSpPr>
        <p:spPr>
          <a:xfrm rot="0" flipH="0" flipV="0">
            <a:off x="8892171" y="1436268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7" name="Freeform 10377"/>
          <p:cNvSpPr/>
          <p:nvPr/>
        </p:nvSpPr>
        <p:spPr>
          <a:xfrm rot="0" flipH="0" flipV="0">
            <a:off x="8947289" y="1436268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8" name="Freeform 10378"/>
          <p:cNvSpPr/>
          <p:nvPr/>
        </p:nvSpPr>
        <p:spPr>
          <a:xfrm rot="0" flipH="0" flipV="0">
            <a:off x="900230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9" name="Freeform 10379"/>
          <p:cNvSpPr/>
          <p:nvPr/>
        </p:nvSpPr>
        <p:spPr>
          <a:xfrm rot="0" flipH="0" flipV="0">
            <a:off x="9057512" y="1436230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37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0" name="Freeform 10380"/>
          <p:cNvSpPr/>
          <p:nvPr/>
        </p:nvSpPr>
        <p:spPr>
          <a:xfrm rot="0" flipH="0" flipV="0">
            <a:off x="9112529" y="143626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1" name="Freeform 10381"/>
          <p:cNvSpPr/>
          <p:nvPr/>
        </p:nvSpPr>
        <p:spPr>
          <a:xfrm rot="0" flipH="0" flipV="0">
            <a:off x="-8053" y="1482686"/>
            <a:ext cx="28645" cy="28651"/>
          </a:xfrm>
          <a:custGeom>
            <a:pathLst>
              <a:path w="28645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26"/>
                </a:cubicBezTo>
                <a:cubicBezTo>
                  <a:pt x="28645" y="22200"/>
                  <a:pt x="22290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2" name="Freeform 10382"/>
          <p:cNvSpPr/>
          <p:nvPr/>
        </p:nvSpPr>
        <p:spPr>
          <a:xfrm rot="0" flipH="0" flipV="0">
            <a:off x="47053" y="1482686"/>
            <a:ext cx="28645" cy="28651"/>
          </a:xfrm>
          <a:custGeom>
            <a:pathLst>
              <a:path w="28645" h="28651">
                <a:moveTo>
                  <a:pt x="14324" y="28651"/>
                </a:moveTo>
                <a:cubicBezTo>
                  <a:pt x="6452" y="28651"/>
                  <a:pt x="0" y="22200"/>
                  <a:pt x="0" y="14326"/>
                </a:cubicBezTo>
                <a:cubicBezTo>
                  <a:pt x="0" y="6452"/>
                  <a:pt x="6452" y="0"/>
                  <a:pt x="14324" y="0"/>
                </a:cubicBezTo>
                <a:cubicBezTo>
                  <a:pt x="22196" y="0"/>
                  <a:pt x="28645" y="6452"/>
                  <a:pt x="28645" y="14326"/>
                </a:cubicBezTo>
                <a:cubicBezTo>
                  <a:pt x="28645" y="22200"/>
                  <a:pt x="22196" y="28651"/>
                  <a:pt x="143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3" name="Freeform 10383"/>
          <p:cNvSpPr/>
          <p:nvPr/>
        </p:nvSpPr>
        <p:spPr>
          <a:xfrm rot="0" flipH="0" flipV="0">
            <a:off x="102170" y="1482686"/>
            <a:ext cx="28646" cy="28651"/>
          </a:xfrm>
          <a:custGeom>
            <a:pathLst>
              <a:path w="28646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3" y="0"/>
                  <a:pt x="28646" y="6452"/>
                  <a:pt x="28646" y="14326"/>
                </a:cubicBezTo>
                <a:cubicBezTo>
                  <a:pt x="28646" y="22200"/>
                  <a:pt x="22193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4" name="Freeform 10384"/>
          <p:cNvSpPr/>
          <p:nvPr/>
        </p:nvSpPr>
        <p:spPr>
          <a:xfrm rot="0" flipH="0" flipV="0">
            <a:off x="157276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5" name="Freeform 10385"/>
          <p:cNvSpPr/>
          <p:nvPr/>
        </p:nvSpPr>
        <p:spPr>
          <a:xfrm rot="0" flipH="0" flipV="0">
            <a:off x="212394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6" name="Freeform 10386"/>
          <p:cNvSpPr/>
          <p:nvPr/>
        </p:nvSpPr>
        <p:spPr>
          <a:xfrm rot="0" flipH="0" flipV="0">
            <a:off x="267500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7" name="Freeform 10387"/>
          <p:cNvSpPr/>
          <p:nvPr/>
        </p:nvSpPr>
        <p:spPr>
          <a:xfrm rot="0" flipH="0" flipV="0">
            <a:off x="322605" y="148266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8" name="Freeform 10388"/>
          <p:cNvSpPr/>
          <p:nvPr/>
        </p:nvSpPr>
        <p:spPr>
          <a:xfrm rot="0" flipH="0" flipV="0">
            <a:off x="377723" y="148266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9" name="Freeform 10389"/>
          <p:cNvSpPr/>
          <p:nvPr/>
        </p:nvSpPr>
        <p:spPr>
          <a:xfrm rot="0" flipH="0" flipV="0">
            <a:off x="432828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0" name="Freeform 10390"/>
          <p:cNvSpPr/>
          <p:nvPr/>
        </p:nvSpPr>
        <p:spPr>
          <a:xfrm rot="0" flipH="0" flipV="0">
            <a:off x="488010" y="148266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1" name="Freeform 10391"/>
          <p:cNvSpPr/>
          <p:nvPr/>
        </p:nvSpPr>
        <p:spPr>
          <a:xfrm rot="0" flipH="0" flipV="0">
            <a:off x="54310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2" name="Freeform 10392"/>
          <p:cNvSpPr/>
          <p:nvPr/>
        </p:nvSpPr>
        <p:spPr>
          <a:xfrm rot="0" flipH="0" flipV="0">
            <a:off x="598119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3" name="Freeform 10393"/>
          <p:cNvSpPr/>
          <p:nvPr/>
        </p:nvSpPr>
        <p:spPr>
          <a:xfrm rot="0" flipH="0" flipV="0">
            <a:off x="653224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4" name="Freeform 10394"/>
          <p:cNvSpPr/>
          <p:nvPr/>
        </p:nvSpPr>
        <p:spPr>
          <a:xfrm rot="0" flipH="0" flipV="0">
            <a:off x="708342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5" name="Freeform 10395"/>
          <p:cNvSpPr/>
          <p:nvPr/>
        </p:nvSpPr>
        <p:spPr>
          <a:xfrm rot="0" flipH="0" flipV="0">
            <a:off x="763460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6" name="Freeform 10396"/>
          <p:cNvSpPr/>
          <p:nvPr/>
        </p:nvSpPr>
        <p:spPr>
          <a:xfrm rot="0" flipH="0" flipV="0">
            <a:off x="818565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7" name="Freeform 10397"/>
          <p:cNvSpPr/>
          <p:nvPr/>
        </p:nvSpPr>
        <p:spPr>
          <a:xfrm rot="0" flipH="0" flipV="0">
            <a:off x="873683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8" name="Freeform 10398"/>
          <p:cNvSpPr/>
          <p:nvPr/>
        </p:nvSpPr>
        <p:spPr>
          <a:xfrm rot="0" flipH="0" flipV="0">
            <a:off x="928789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9" name="Freeform 10399"/>
          <p:cNvSpPr/>
          <p:nvPr/>
        </p:nvSpPr>
        <p:spPr>
          <a:xfrm rot="0" flipH="0" flipV="0">
            <a:off x="983907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0" name="Freeform 10400"/>
          <p:cNvSpPr/>
          <p:nvPr/>
        </p:nvSpPr>
        <p:spPr>
          <a:xfrm rot="0" flipH="0" flipV="0">
            <a:off x="1038961" y="148266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1" name="Freeform 10401"/>
          <p:cNvSpPr/>
          <p:nvPr/>
        </p:nvSpPr>
        <p:spPr>
          <a:xfrm rot="0" flipH="0" flipV="0">
            <a:off x="1314526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2" name="Freeform 10402"/>
          <p:cNvSpPr/>
          <p:nvPr/>
        </p:nvSpPr>
        <p:spPr>
          <a:xfrm rot="0" flipH="0" flipV="0">
            <a:off x="159009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3" name="Freeform 10403"/>
          <p:cNvSpPr/>
          <p:nvPr/>
        </p:nvSpPr>
        <p:spPr>
          <a:xfrm rot="0" flipH="0" flipV="0">
            <a:off x="1645157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4" name="Freeform 10404"/>
          <p:cNvSpPr/>
          <p:nvPr/>
        </p:nvSpPr>
        <p:spPr>
          <a:xfrm rot="0" flipH="0" flipV="0">
            <a:off x="1700263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5" name="Freeform 10405"/>
          <p:cNvSpPr/>
          <p:nvPr/>
        </p:nvSpPr>
        <p:spPr>
          <a:xfrm rot="0" flipH="0" flipV="0">
            <a:off x="1755381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6" name="Freeform 10406"/>
          <p:cNvSpPr/>
          <p:nvPr/>
        </p:nvSpPr>
        <p:spPr>
          <a:xfrm rot="0" flipH="0" flipV="0">
            <a:off x="1810486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7" name="Freeform 10407"/>
          <p:cNvSpPr/>
          <p:nvPr/>
        </p:nvSpPr>
        <p:spPr>
          <a:xfrm rot="0" flipH="0" flipV="0">
            <a:off x="1920709" y="148266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8" name="Freeform 10408"/>
          <p:cNvSpPr/>
          <p:nvPr/>
        </p:nvSpPr>
        <p:spPr>
          <a:xfrm rot="0" flipH="0" flipV="0">
            <a:off x="1975827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9" name="Freeform 10409"/>
          <p:cNvSpPr/>
          <p:nvPr/>
        </p:nvSpPr>
        <p:spPr>
          <a:xfrm rot="0" flipH="0" flipV="0">
            <a:off x="2030933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0" name="Freeform 10410"/>
          <p:cNvSpPr/>
          <p:nvPr/>
        </p:nvSpPr>
        <p:spPr>
          <a:xfrm rot="0" flipH="0" flipV="0">
            <a:off x="219631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1" name="Freeform 10411"/>
          <p:cNvSpPr/>
          <p:nvPr/>
        </p:nvSpPr>
        <p:spPr>
          <a:xfrm rot="0" flipH="0" flipV="0">
            <a:off x="225143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2" name="Freeform 10412"/>
          <p:cNvSpPr/>
          <p:nvPr/>
        </p:nvSpPr>
        <p:spPr>
          <a:xfrm rot="0" flipH="0" flipV="0">
            <a:off x="2306535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3" name="Freeform 10413"/>
          <p:cNvSpPr/>
          <p:nvPr/>
        </p:nvSpPr>
        <p:spPr>
          <a:xfrm rot="0" flipH="0" flipV="0">
            <a:off x="2361552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4" name="Freeform 10414"/>
          <p:cNvSpPr/>
          <p:nvPr/>
        </p:nvSpPr>
        <p:spPr>
          <a:xfrm rot="0" flipH="0" flipV="0">
            <a:off x="2416657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5" name="Freeform 10415"/>
          <p:cNvSpPr/>
          <p:nvPr/>
        </p:nvSpPr>
        <p:spPr>
          <a:xfrm rot="0" flipH="0" flipV="0">
            <a:off x="2967735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6" name="Freeform 10416"/>
          <p:cNvSpPr/>
          <p:nvPr/>
        </p:nvSpPr>
        <p:spPr>
          <a:xfrm rot="0" flipH="0" flipV="0">
            <a:off x="3022841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7" name="Freeform 10417"/>
          <p:cNvSpPr/>
          <p:nvPr/>
        </p:nvSpPr>
        <p:spPr>
          <a:xfrm rot="0" flipH="0" flipV="0">
            <a:off x="3077959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8" name="Freeform 10418"/>
          <p:cNvSpPr/>
          <p:nvPr/>
        </p:nvSpPr>
        <p:spPr>
          <a:xfrm rot="0" flipH="0" flipV="0">
            <a:off x="3133077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9" name="Freeform 10419"/>
          <p:cNvSpPr/>
          <p:nvPr/>
        </p:nvSpPr>
        <p:spPr>
          <a:xfrm rot="0" flipH="0" flipV="0">
            <a:off x="3188182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0" name="Freeform 10420"/>
          <p:cNvSpPr/>
          <p:nvPr/>
        </p:nvSpPr>
        <p:spPr>
          <a:xfrm rot="0" flipH="0" flipV="0">
            <a:off x="324330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1" name="Freeform 10421"/>
          <p:cNvSpPr/>
          <p:nvPr/>
        </p:nvSpPr>
        <p:spPr>
          <a:xfrm rot="0" flipH="0" flipV="0">
            <a:off x="3298405" y="148266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2" name="Freeform 10422"/>
          <p:cNvSpPr/>
          <p:nvPr/>
        </p:nvSpPr>
        <p:spPr>
          <a:xfrm rot="0" flipH="0" flipV="0">
            <a:off x="3353473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3" name="Freeform 10423"/>
          <p:cNvSpPr/>
          <p:nvPr/>
        </p:nvSpPr>
        <p:spPr>
          <a:xfrm rot="0" flipH="0" flipV="0">
            <a:off x="5510225" y="1485036"/>
            <a:ext cx="21005" cy="26301"/>
          </a:xfrm>
          <a:custGeom>
            <a:pathLst>
              <a:path w="21005" h="26301">
                <a:moveTo>
                  <a:pt x="6781" y="26301"/>
                </a:moveTo>
                <a:cubicBezTo>
                  <a:pt x="4330" y="26301"/>
                  <a:pt x="2019" y="25666"/>
                  <a:pt x="0" y="24574"/>
                </a:cubicBezTo>
                <a:cubicBezTo>
                  <a:pt x="2895" y="19761"/>
                  <a:pt x="5816" y="14859"/>
                  <a:pt x="8711" y="9957"/>
                </a:cubicBezTo>
                <a:cubicBezTo>
                  <a:pt x="10679" y="6642"/>
                  <a:pt x="12635" y="3315"/>
                  <a:pt x="14578" y="0"/>
                </a:cubicBezTo>
                <a:cubicBezTo>
                  <a:pt x="18452" y="2565"/>
                  <a:pt x="21005" y="6985"/>
                  <a:pt x="21005" y="11976"/>
                </a:cubicBezTo>
                <a:cubicBezTo>
                  <a:pt x="21005" y="19850"/>
                  <a:pt x="14655" y="26301"/>
                  <a:pt x="6781" y="2630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4" name="Freeform 10424"/>
          <p:cNvSpPr/>
          <p:nvPr/>
        </p:nvSpPr>
        <p:spPr>
          <a:xfrm rot="0" flipH="0" flipV="0">
            <a:off x="5557786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5" name="Freeform 10425"/>
          <p:cNvSpPr/>
          <p:nvPr/>
        </p:nvSpPr>
        <p:spPr>
          <a:xfrm rot="0" flipH="0" flipV="0">
            <a:off x="5612904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6" name="Freeform 10426"/>
          <p:cNvSpPr/>
          <p:nvPr/>
        </p:nvSpPr>
        <p:spPr>
          <a:xfrm rot="0" flipH="0" flipV="0">
            <a:off x="5668010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7" name="Freeform 10427"/>
          <p:cNvSpPr/>
          <p:nvPr/>
        </p:nvSpPr>
        <p:spPr>
          <a:xfrm rot="0" flipH="0" flipV="0">
            <a:off x="5723128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8" name="Freeform 10428"/>
          <p:cNvSpPr/>
          <p:nvPr/>
        </p:nvSpPr>
        <p:spPr>
          <a:xfrm rot="0" flipH="0" flipV="0">
            <a:off x="5778233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9" name="Freeform 10429"/>
          <p:cNvSpPr/>
          <p:nvPr/>
        </p:nvSpPr>
        <p:spPr>
          <a:xfrm rot="0" flipH="0" flipV="0">
            <a:off x="5833351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0" name="Freeform 10430"/>
          <p:cNvSpPr/>
          <p:nvPr/>
        </p:nvSpPr>
        <p:spPr>
          <a:xfrm rot="0" flipH="0" flipV="0">
            <a:off x="5888456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1" name="Freeform 10431"/>
          <p:cNvSpPr/>
          <p:nvPr/>
        </p:nvSpPr>
        <p:spPr>
          <a:xfrm rot="0" flipH="0" flipV="0">
            <a:off x="5943574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2" name="Freeform 10432"/>
          <p:cNvSpPr/>
          <p:nvPr/>
        </p:nvSpPr>
        <p:spPr>
          <a:xfrm rot="0" flipH="0" flipV="0">
            <a:off x="599869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3" name="Freeform 10433"/>
          <p:cNvSpPr/>
          <p:nvPr/>
        </p:nvSpPr>
        <p:spPr>
          <a:xfrm rot="0" flipH="0" flipV="0">
            <a:off x="6053797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4" name="Freeform 10434"/>
          <p:cNvSpPr/>
          <p:nvPr/>
        </p:nvSpPr>
        <p:spPr>
          <a:xfrm rot="0" flipH="0" flipV="0">
            <a:off x="6108915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5" name="Freeform 10435"/>
          <p:cNvSpPr/>
          <p:nvPr/>
        </p:nvSpPr>
        <p:spPr>
          <a:xfrm rot="0" flipH="0" flipV="0">
            <a:off x="6164021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6" name="Freeform 10436"/>
          <p:cNvSpPr/>
          <p:nvPr/>
        </p:nvSpPr>
        <p:spPr>
          <a:xfrm rot="0" flipH="0" flipV="0">
            <a:off x="6219126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7" name="Freeform 10437"/>
          <p:cNvSpPr/>
          <p:nvPr/>
        </p:nvSpPr>
        <p:spPr>
          <a:xfrm rot="0" flipH="0" flipV="0">
            <a:off x="6274231" y="1482686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8" name="Freeform 10438"/>
          <p:cNvSpPr/>
          <p:nvPr/>
        </p:nvSpPr>
        <p:spPr>
          <a:xfrm rot="0" flipH="0" flipV="0">
            <a:off x="6329349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9" name="Freeform 10439"/>
          <p:cNvSpPr/>
          <p:nvPr/>
        </p:nvSpPr>
        <p:spPr>
          <a:xfrm rot="0" flipH="0" flipV="0">
            <a:off x="6384455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0" name="Freeform 10440"/>
          <p:cNvSpPr/>
          <p:nvPr/>
        </p:nvSpPr>
        <p:spPr>
          <a:xfrm rot="0" flipH="0" flipV="0">
            <a:off x="6439573" y="1482686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1" name="Freeform 10441"/>
          <p:cNvSpPr/>
          <p:nvPr/>
        </p:nvSpPr>
        <p:spPr>
          <a:xfrm rot="0" flipH="0" flipV="0">
            <a:off x="6494691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2" name="Freeform 10442"/>
          <p:cNvSpPr/>
          <p:nvPr/>
        </p:nvSpPr>
        <p:spPr>
          <a:xfrm rot="0" flipH="0" flipV="0">
            <a:off x="6549796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3" name="Freeform 10443"/>
          <p:cNvSpPr/>
          <p:nvPr/>
        </p:nvSpPr>
        <p:spPr>
          <a:xfrm rot="0" flipH="0" flipV="0">
            <a:off x="6604813" y="1482686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4" name="Freeform 10444"/>
          <p:cNvSpPr/>
          <p:nvPr/>
        </p:nvSpPr>
        <p:spPr>
          <a:xfrm rot="0" flipH="0" flipV="0">
            <a:off x="665993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5" name="Freeform 10445"/>
          <p:cNvSpPr/>
          <p:nvPr/>
        </p:nvSpPr>
        <p:spPr>
          <a:xfrm rot="0" flipH="0" flipV="0">
            <a:off x="6715035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6" name="Freeform 10446"/>
          <p:cNvSpPr/>
          <p:nvPr/>
        </p:nvSpPr>
        <p:spPr>
          <a:xfrm rot="0" flipH="0" flipV="0">
            <a:off x="6770154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7" name="Freeform 10447"/>
          <p:cNvSpPr/>
          <p:nvPr/>
        </p:nvSpPr>
        <p:spPr>
          <a:xfrm rot="0" flipH="0" flipV="0">
            <a:off x="6825259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8" name="Freeform 10448"/>
          <p:cNvSpPr/>
          <p:nvPr/>
        </p:nvSpPr>
        <p:spPr>
          <a:xfrm rot="0" flipH="0" flipV="0">
            <a:off x="6880377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9" name="Freeform 10449"/>
          <p:cNvSpPr/>
          <p:nvPr/>
        </p:nvSpPr>
        <p:spPr>
          <a:xfrm rot="0" flipH="0" flipV="0">
            <a:off x="6935482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0" name="Freeform 10450"/>
          <p:cNvSpPr/>
          <p:nvPr/>
        </p:nvSpPr>
        <p:spPr>
          <a:xfrm rot="0" flipH="0" flipV="0">
            <a:off x="6990600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1" name="Freeform 10451"/>
          <p:cNvSpPr/>
          <p:nvPr/>
        </p:nvSpPr>
        <p:spPr>
          <a:xfrm rot="0" flipH="0" flipV="0">
            <a:off x="7045706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2" name="Freeform 10452"/>
          <p:cNvSpPr/>
          <p:nvPr/>
        </p:nvSpPr>
        <p:spPr>
          <a:xfrm rot="0" flipH="0" flipV="0">
            <a:off x="710082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3" name="Freeform 10453"/>
          <p:cNvSpPr/>
          <p:nvPr/>
        </p:nvSpPr>
        <p:spPr>
          <a:xfrm rot="0" flipH="0" flipV="0">
            <a:off x="7155929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4" name="Freeform 10454"/>
          <p:cNvSpPr/>
          <p:nvPr/>
        </p:nvSpPr>
        <p:spPr>
          <a:xfrm rot="0" flipH="0" flipV="0">
            <a:off x="7211047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5" name="Freeform 10455"/>
          <p:cNvSpPr/>
          <p:nvPr/>
        </p:nvSpPr>
        <p:spPr>
          <a:xfrm rot="0" flipH="0" flipV="0">
            <a:off x="726615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6" name="Freeform 10456"/>
          <p:cNvSpPr/>
          <p:nvPr/>
        </p:nvSpPr>
        <p:spPr>
          <a:xfrm rot="0" flipH="0" flipV="0">
            <a:off x="732127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7" name="Freeform 10457"/>
          <p:cNvSpPr/>
          <p:nvPr/>
        </p:nvSpPr>
        <p:spPr>
          <a:xfrm rot="0" flipH="0" flipV="0">
            <a:off x="7376388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8" name="Freeform 10458"/>
          <p:cNvSpPr/>
          <p:nvPr/>
        </p:nvSpPr>
        <p:spPr>
          <a:xfrm rot="0" flipH="0" flipV="0">
            <a:off x="743149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9" name="Freeform 10459"/>
          <p:cNvSpPr/>
          <p:nvPr/>
        </p:nvSpPr>
        <p:spPr>
          <a:xfrm rot="0" flipH="0" flipV="0">
            <a:off x="7486599" y="1482686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0" name="Freeform 10460"/>
          <p:cNvSpPr/>
          <p:nvPr/>
        </p:nvSpPr>
        <p:spPr>
          <a:xfrm rot="0" flipH="0" flipV="0">
            <a:off x="7541717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1" name="Freeform 10461"/>
          <p:cNvSpPr/>
          <p:nvPr/>
        </p:nvSpPr>
        <p:spPr>
          <a:xfrm rot="0" flipH="0" flipV="0">
            <a:off x="7596822" y="1482686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2" name="Freeform 10462"/>
          <p:cNvSpPr/>
          <p:nvPr/>
        </p:nvSpPr>
        <p:spPr>
          <a:xfrm rot="0" flipH="0" flipV="0">
            <a:off x="7651940" y="148268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3" name="Freeform 10463"/>
          <p:cNvSpPr/>
          <p:nvPr/>
        </p:nvSpPr>
        <p:spPr>
          <a:xfrm rot="0" flipH="0" flipV="0">
            <a:off x="7706956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4" name="Freeform 10464"/>
          <p:cNvSpPr/>
          <p:nvPr/>
        </p:nvSpPr>
        <p:spPr>
          <a:xfrm rot="0" flipH="0" flipV="0">
            <a:off x="7762062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5" name="Freeform 10465"/>
          <p:cNvSpPr/>
          <p:nvPr/>
        </p:nvSpPr>
        <p:spPr>
          <a:xfrm rot="0" flipH="0" flipV="0">
            <a:off x="781718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6" name="Freeform 10466"/>
          <p:cNvSpPr/>
          <p:nvPr/>
        </p:nvSpPr>
        <p:spPr>
          <a:xfrm rot="0" flipH="0" flipV="0">
            <a:off x="7872285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7" name="Freeform 10467"/>
          <p:cNvSpPr/>
          <p:nvPr/>
        </p:nvSpPr>
        <p:spPr>
          <a:xfrm rot="0" flipH="0" flipV="0">
            <a:off x="7927403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8" name="Freeform 10468"/>
          <p:cNvSpPr/>
          <p:nvPr/>
        </p:nvSpPr>
        <p:spPr>
          <a:xfrm rot="0" flipH="0" flipV="0">
            <a:off x="7982521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9" name="Freeform 10469"/>
          <p:cNvSpPr/>
          <p:nvPr/>
        </p:nvSpPr>
        <p:spPr>
          <a:xfrm rot="0" flipH="0" flipV="0">
            <a:off x="8037626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0" name="Freeform 10470"/>
          <p:cNvSpPr/>
          <p:nvPr/>
        </p:nvSpPr>
        <p:spPr>
          <a:xfrm rot="0" flipH="0" flipV="0">
            <a:off x="8092744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1" name="Freeform 10471"/>
          <p:cNvSpPr/>
          <p:nvPr/>
        </p:nvSpPr>
        <p:spPr>
          <a:xfrm rot="0" flipH="0" flipV="0">
            <a:off x="8147850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2" name="Freeform 10472"/>
          <p:cNvSpPr/>
          <p:nvPr/>
        </p:nvSpPr>
        <p:spPr>
          <a:xfrm rot="0" flipH="0" flipV="0">
            <a:off x="8202955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3" name="Freeform 10473"/>
          <p:cNvSpPr/>
          <p:nvPr/>
        </p:nvSpPr>
        <p:spPr>
          <a:xfrm rot="0" flipH="0" flipV="0">
            <a:off x="825807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4" name="Freeform 10474"/>
          <p:cNvSpPr/>
          <p:nvPr/>
        </p:nvSpPr>
        <p:spPr>
          <a:xfrm rot="0" flipH="0" flipV="0">
            <a:off x="8313179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5" name="Freeform 10475"/>
          <p:cNvSpPr/>
          <p:nvPr/>
        </p:nvSpPr>
        <p:spPr>
          <a:xfrm rot="0" flipH="0" flipV="0">
            <a:off x="8368296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6" name="Freeform 10476"/>
          <p:cNvSpPr/>
          <p:nvPr/>
        </p:nvSpPr>
        <p:spPr>
          <a:xfrm rot="0" flipH="0" flipV="0">
            <a:off x="8423401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7" name="Freeform 10477"/>
          <p:cNvSpPr/>
          <p:nvPr/>
        </p:nvSpPr>
        <p:spPr>
          <a:xfrm rot="0" flipH="0" flipV="0">
            <a:off x="8478519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8" name="Freeform 10478"/>
          <p:cNvSpPr/>
          <p:nvPr/>
        </p:nvSpPr>
        <p:spPr>
          <a:xfrm rot="0" flipH="0" flipV="0">
            <a:off x="8533625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9" name="Freeform 10479"/>
          <p:cNvSpPr/>
          <p:nvPr/>
        </p:nvSpPr>
        <p:spPr>
          <a:xfrm rot="0" flipH="0" flipV="0">
            <a:off x="858874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0" name="Freeform 10480"/>
          <p:cNvSpPr/>
          <p:nvPr/>
        </p:nvSpPr>
        <p:spPr>
          <a:xfrm rot="0" flipH="0" flipV="0">
            <a:off x="8643848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1" name="Freeform 10481"/>
          <p:cNvSpPr/>
          <p:nvPr/>
        </p:nvSpPr>
        <p:spPr>
          <a:xfrm rot="0" flipH="0" flipV="0">
            <a:off x="8698966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2" name="Freeform 10482"/>
          <p:cNvSpPr/>
          <p:nvPr/>
        </p:nvSpPr>
        <p:spPr>
          <a:xfrm rot="0" flipH="0" flipV="0">
            <a:off x="8754071" y="148268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3" name="Freeform 10483"/>
          <p:cNvSpPr/>
          <p:nvPr/>
        </p:nvSpPr>
        <p:spPr>
          <a:xfrm rot="0" flipH="0" flipV="0">
            <a:off x="880919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4" name="Freeform 10484"/>
          <p:cNvSpPr/>
          <p:nvPr/>
        </p:nvSpPr>
        <p:spPr>
          <a:xfrm rot="0" flipH="0" flipV="0">
            <a:off x="8864307" y="148266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5" name="Freeform 10485"/>
          <p:cNvSpPr/>
          <p:nvPr/>
        </p:nvSpPr>
        <p:spPr>
          <a:xfrm rot="0" flipH="0" flipV="0">
            <a:off x="8919311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6" name="Freeform 10486"/>
          <p:cNvSpPr/>
          <p:nvPr/>
        </p:nvSpPr>
        <p:spPr>
          <a:xfrm rot="0" flipH="0" flipV="0">
            <a:off x="8974429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7" name="Freeform 10487"/>
          <p:cNvSpPr/>
          <p:nvPr/>
        </p:nvSpPr>
        <p:spPr>
          <a:xfrm rot="0" flipH="0" flipV="0">
            <a:off x="9029534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8" name="Freeform 10488"/>
          <p:cNvSpPr/>
          <p:nvPr/>
        </p:nvSpPr>
        <p:spPr>
          <a:xfrm rot="0" flipH="0" flipV="0">
            <a:off x="9084653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489" name="Picture 10489"/>
          <p:cNvPicPr>
            <a:picLocks noChangeAspect="0" noChangeArrowheads="1"/>
          </p:cNvPicPr>
          <p:nvPr/>
        </p:nvPicPr>
        <p:blipFill>
          <a:blip r:embed="rId104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469986"/>
            <a:ext cx="16941" cy="54051"/>
          </a:xfrm>
          <a:prstGeom prst="rect">
            <a:avLst/>
          </a:prstGeom>
          <a:noFill/>
          <a:extLst/>
        </p:spPr>
      </p:pic>
      <p:sp>
        <p:nvSpPr>
          <p:cNvPr id="10490" name="Freeform 10490"/>
          <p:cNvSpPr/>
          <p:nvPr/>
        </p:nvSpPr>
        <p:spPr>
          <a:xfrm rot="0" flipH="0" flipV="0">
            <a:off x="19870" y="1530489"/>
            <a:ext cx="28547" cy="28638"/>
          </a:xfrm>
          <a:custGeom>
            <a:pathLst>
              <a:path w="28547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2" y="0"/>
                  <a:pt x="28547" y="6452"/>
                  <a:pt x="28547" y="14313"/>
                </a:cubicBezTo>
                <a:cubicBezTo>
                  <a:pt x="28547" y="22187"/>
                  <a:pt x="22192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1" name="Freeform 10491"/>
          <p:cNvSpPr/>
          <p:nvPr/>
        </p:nvSpPr>
        <p:spPr>
          <a:xfrm rot="0" flipH="0" flipV="0">
            <a:off x="75034" y="1530489"/>
            <a:ext cx="28547" cy="28638"/>
          </a:xfrm>
          <a:custGeom>
            <a:pathLst>
              <a:path w="28547" h="28638">
                <a:moveTo>
                  <a:pt x="14226" y="28638"/>
                </a:moveTo>
                <a:cubicBezTo>
                  <a:pt x="6355" y="28638"/>
                  <a:pt x="0" y="22187"/>
                  <a:pt x="0" y="14313"/>
                </a:cubicBezTo>
                <a:cubicBezTo>
                  <a:pt x="0" y="6452"/>
                  <a:pt x="6355" y="0"/>
                  <a:pt x="14226" y="0"/>
                </a:cubicBezTo>
                <a:cubicBezTo>
                  <a:pt x="22192" y="0"/>
                  <a:pt x="28547" y="6452"/>
                  <a:pt x="28547" y="14313"/>
                </a:cubicBezTo>
                <a:cubicBezTo>
                  <a:pt x="28547" y="22187"/>
                  <a:pt x="22192" y="28638"/>
                  <a:pt x="1422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2" name="Freeform 10492"/>
          <p:cNvSpPr/>
          <p:nvPr/>
        </p:nvSpPr>
        <p:spPr>
          <a:xfrm rot="0" flipH="0" flipV="0">
            <a:off x="130035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3" name="Freeform 10493"/>
          <p:cNvSpPr/>
          <p:nvPr/>
        </p:nvSpPr>
        <p:spPr>
          <a:xfrm rot="0" flipH="0" flipV="0">
            <a:off x="185153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4" name="Freeform 10494"/>
          <p:cNvSpPr/>
          <p:nvPr/>
        </p:nvSpPr>
        <p:spPr>
          <a:xfrm rot="0" flipH="0" flipV="0">
            <a:off x="240258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5" name="Freeform 10495"/>
          <p:cNvSpPr/>
          <p:nvPr/>
        </p:nvSpPr>
        <p:spPr>
          <a:xfrm rot="0" flipH="0" flipV="0">
            <a:off x="295376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6" name="Freeform 10496"/>
          <p:cNvSpPr/>
          <p:nvPr/>
        </p:nvSpPr>
        <p:spPr>
          <a:xfrm rot="0" flipH="0" flipV="0">
            <a:off x="350481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7" name="Freeform 10497"/>
          <p:cNvSpPr/>
          <p:nvPr/>
        </p:nvSpPr>
        <p:spPr>
          <a:xfrm rot="0" flipH="0" flipV="0">
            <a:off x="405599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8" name="Freeform 10498"/>
          <p:cNvSpPr/>
          <p:nvPr/>
        </p:nvSpPr>
        <p:spPr>
          <a:xfrm rot="0" flipH="0" flipV="0">
            <a:off x="460717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9" name="Freeform 10499"/>
          <p:cNvSpPr/>
          <p:nvPr/>
        </p:nvSpPr>
        <p:spPr>
          <a:xfrm rot="0" flipH="0" flipV="0">
            <a:off x="515823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0" name="Freeform 10500"/>
          <p:cNvSpPr/>
          <p:nvPr/>
        </p:nvSpPr>
        <p:spPr>
          <a:xfrm rot="0" flipH="0" flipV="0">
            <a:off x="570992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1" name="Freeform 10501"/>
          <p:cNvSpPr/>
          <p:nvPr/>
        </p:nvSpPr>
        <p:spPr>
          <a:xfrm rot="0" flipH="0" flipV="0">
            <a:off x="62609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2" name="Freeform 10502"/>
          <p:cNvSpPr/>
          <p:nvPr/>
        </p:nvSpPr>
        <p:spPr>
          <a:xfrm rot="0" flipH="0" flipV="0">
            <a:off x="681215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3" name="Freeform 10503"/>
          <p:cNvSpPr/>
          <p:nvPr/>
        </p:nvSpPr>
        <p:spPr>
          <a:xfrm rot="0" flipH="0" flipV="0">
            <a:off x="736218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4" name="Freeform 10504"/>
          <p:cNvSpPr/>
          <p:nvPr/>
        </p:nvSpPr>
        <p:spPr>
          <a:xfrm rot="0" flipH="0" flipV="0">
            <a:off x="791336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5" name="Freeform 10505"/>
          <p:cNvSpPr/>
          <p:nvPr/>
        </p:nvSpPr>
        <p:spPr>
          <a:xfrm rot="0" flipH="0" flipV="0">
            <a:off x="846454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6" name="Freeform 10506"/>
          <p:cNvSpPr/>
          <p:nvPr/>
        </p:nvSpPr>
        <p:spPr>
          <a:xfrm rot="0" flipH="0" flipV="0">
            <a:off x="901560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7" name="Freeform 10507"/>
          <p:cNvSpPr/>
          <p:nvPr/>
        </p:nvSpPr>
        <p:spPr>
          <a:xfrm rot="0" flipH="0" flipV="0">
            <a:off x="956678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8" name="Freeform 10508"/>
          <p:cNvSpPr/>
          <p:nvPr/>
        </p:nvSpPr>
        <p:spPr>
          <a:xfrm rot="0" flipH="0" flipV="0">
            <a:off x="1011783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9" name="Freeform 10509"/>
          <p:cNvSpPr/>
          <p:nvPr/>
        </p:nvSpPr>
        <p:spPr>
          <a:xfrm rot="0" flipH="0" flipV="0">
            <a:off x="1066901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0" name="Freeform 10510"/>
          <p:cNvSpPr/>
          <p:nvPr/>
        </p:nvSpPr>
        <p:spPr>
          <a:xfrm rot="0" flipH="0" flipV="0">
            <a:off x="112200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1" name="Freeform 10511"/>
          <p:cNvSpPr/>
          <p:nvPr/>
        </p:nvSpPr>
        <p:spPr>
          <a:xfrm rot="0" flipH="0" flipV="0">
            <a:off x="1177175" y="153045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2" name="Freeform 10512"/>
          <p:cNvSpPr/>
          <p:nvPr/>
        </p:nvSpPr>
        <p:spPr>
          <a:xfrm rot="0" flipH="0" flipV="0">
            <a:off x="1232179" y="153045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3" name="Freeform 10513"/>
          <p:cNvSpPr/>
          <p:nvPr/>
        </p:nvSpPr>
        <p:spPr>
          <a:xfrm rot="0" flipH="0" flipV="0">
            <a:off x="1287297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4" name="Freeform 10514"/>
          <p:cNvSpPr/>
          <p:nvPr/>
        </p:nvSpPr>
        <p:spPr>
          <a:xfrm rot="0" flipH="0" flipV="0">
            <a:off x="1342415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5" name="Freeform 10515"/>
          <p:cNvSpPr/>
          <p:nvPr/>
        </p:nvSpPr>
        <p:spPr>
          <a:xfrm rot="0" flipH="0" flipV="0">
            <a:off x="1397520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6" name="Freeform 10516"/>
          <p:cNvSpPr/>
          <p:nvPr/>
        </p:nvSpPr>
        <p:spPr>
          <a:xfrm rot="0" flipH="0" flipV="0">
            <a:off x="1452638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7" name="Freeform 10517"/>
          <p:cNvSpPr/>
          <p:nvPr/>
        </p:nvSpPr>
        <p:spPr>
          <a:xfrm rot="0" flipH="0" flipV="0">
            <a:off x="1507743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8" name="Freeform 10518"/>
          <p:cNvSpPr/>
          <p:nvPr/>
        </p:nvSpPr>
        <p:spPr>
          <a:xfrm rot="0" flipH="0" flipV="0">
            <a:off x="1562861" y="153045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9" name="Freeform 10519"/>
          <p:cNvSpPr/>
          <p:nvPr/>
        </p:nvSpPr>
        <p:spPr>
          <a:xfrm rot="0" flipH="0" flipV="0">
            <a:off x="1617967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187"/>
                  <a:pt x="0" y="14313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0" name="Freeform 10520"/>
          <p:cNvSpPr/>
          <p:nvPr/>
        </p:nvSpPr>
        <p:spPr>
          <a:xfrm rot="0" flipH="0" flipV="0">
            <a:off x="1673085" y="1530489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1" name="Freeform 10521"/>
          <p:cNvSpPr/>
          <p:nvPr/>
        </p:nvSpPr>
        <p:spPr>
          <a:xfrm rot="0" flipH="0" flipV="0">
            <a:off x="172824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2" name="Freeform 10522"/>
          <p:cNvSpPr/>
          <p:nvPr/>
        </p:nvSpPr>
        <p:spPr>
          <a:xfrm rot="0" flipH="0" flipV="0">
            <a:off x="1783346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3" name="Freeform 10523"/>
          <p:cNvSpPr/>
          <p:nvPr/>
        </p:nvSpPr>
        <p:spPr>
          <a:xfrm rot="0" flipH="0" flipV="0">
            <a:off x="1838375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4" name="Freeform 10524"/>
          <p:cNvSpPr/>
          <p:nvPr/>
        </p:nvSpPr>
        <p:spPr>
          <a:xfrm rot="0" flipH="0" flipV="0">
            <a:off x="1893481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5" name="Freeform 10525"/>
          <p:cNvSpPr/>
          <p:nvPr/>
        </p:nvSpPr>
        <p:spPr>
          <a:xfrm rot="0" flipH="0" flipV="0">
            <a:off x="1948599" y="153045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6" name="Freeform 10526"/>
          <p:cNvSpPr/>
          <p:nvPr/>
        </p:nvSpPr>
        <p:spPr>
          <a:xfrm rot="0" flipH="0" flipV="0">
            <a:off x="2003704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7" name="Freeform 10527"/>
          <p:cNvSpPr/>
          <p:nvPr/>
        </p:nvSpPr>
        <p:spPr>
          <a:xfrm rot="0" flipH="0" flipV="0">
            <a:off x="227925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8" name="Freeform 10528"/>
          <p:cNvSpPr/>
          <p:nvPr/>
        </p:nvSpPr>
        <p:spPr>
          <a:xfrm rot="0" flipH="0" flipV="0">
            <a:off x="2334425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9" name="Freeform 10529"/>
          <p:cNvSpPr/>
          <p:nvPr/>
        </p:nvSpPr>
        <p:spPr>
          <a:xfrm rot="0" flipH="0" flipV="0">
            <a:off x="2389530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0" name="Freeform 10530"/>
          <p:cNvSpPr/>
          <p:nvPr/>
        </p:nvSpPr>
        <p:spPr>
          <a:xfrm rot="0" flipH="0" flipV="0">
            <a:off x="2444546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1" name="Freeform 10531"/>
          <p:cNvSpPr/>
          <p:nvPr/>
        </p:nvSpPr>
        <p:spPr>
          <a:xfrm rot="0" flipH="0" flipV="0">
            <a:off x="2499652" y="153045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2" name="Freeform 10532"/>
          <p:cNvSpPr/>
          <p:nvPr/>
        </p:nvSpPr>
        <p:spPr>
          <a:xfrm rot="0" flipH="0" flipV="0">
            <a:off x="2554770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3" name="Freeform 10533"/>
          <p:cNvSpPr/>
          <p:nvPr/>
        </p:nvSpPr>
        <p:spPr>
          <a:xfrm rot="0" flipH="0" flipV="0">
            <a:off x="2940507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4" name="Freeform 10534"/>
          <p:cNvSpPr/>
          <p:nvPr/>
        </p:nvSpPr>
        <p:spPr>
          <a:xfrm rot="0" flipH="0" flipV="0">
            <a:off x="2995701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5" name="Freeform 10535"/>
          <p:cNvSpPr/>
          <p:nvPr/>
        </p:nvSpPr>
        <p:spPr>
          <a:xfrm rot="0" flipH="0" flipV="0">
            <a:off x="3050730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6" name="Freeform 10536"/>
          <p:cNvSpPr/>
          <p:nvPr/>
        </p:nvSpPr>
        <p:spPr>
          <a:xfrm rot="0" flipH="0" flipV="0">
            <a:off x="3105835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7" name="Freeform 10537"/>
          <p:cNvSpPr/>
          <p:nvPr/>
        </p:nvSpPr>
        <p:spPr>
          <a:xfrm rot="0" flipH="0" flipV="0">
            <a:off x="3160953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8" name="Freeform 10538"/>
          <p:cNvSpPr/>
          <p:nvPr/>
        </p:nvSpPr>
        <p:spPr>
          <a:xfrm rot="0" flipH="0" flipV="0">
            <a:off x="3216071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9" name="Freeform 10539"/>
          <p:cNvSpPr/>
          <p:nvPr/>
        </p:nvSpPr>
        <p:spPr>
          <a:xfrm rot="0" flipH="0" flipV="0">
            <a:off x="3271177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0" name="Freeform 10540"/>
          <p:cNvSpPr/>
          <p:nvPr/>
        </p:nvSpPr>
        <p:spPr>
          <a:xfrm rot="0" flipH="0" flipV="0">
            <a:off x="3326282" y="153045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1" name="Freeform 10541"/>
          <p:cNvSpPr/>
          <p:nvPr/>
        </p:nvSpPr>
        <p:spPr>
          <a:xfrm rot="0" flipH="0" flipV="0">
            <a:off x="3381400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2" name="Freeform 10542"/>
          <p:cNvSpPr/>
          <p:nvPr/>
        </p:nvSpPr>
        <p:spPr>
          <a:xfrm rot="0" flipH="0" flipV="0">
            <a:off x="5481586" y="1532191"/>
            <a:ext cx="22402" cy="26936"/>
          </a:xfrm>
          <a:custGeom>
            <a:pathLst>
              <a:path w="22402" h="26936">
                <a:moveTo>
                  <a:pt x="8178" y="26936"/>
                </a:moveTo>
                <a:cubicBezTo>
                  <a:pt x="5131" y="26936"/>
                  <a:pt x="2311" y="25971"/>
                  <a:pt x="0" y="24333"/>
                </a:cubicBezTo>
                <a:cubicBezTo>
                  <a:pt x="4508" y="16942"/>
                  <a:pt x="9562" y="8737"/>
                  <a:pt x="14908" y="0"/>
                </a:cubicBezTo>
                <a:cubicBezTo>
                  <a:pt x="19379" y="2426"/>
                  <a:pt x="22402" y="7188"/>
                  <a:pt x="22402" y="12611"/>
                </a:cubicBezTo>
                <a:cubicBezTo>
                  <a:pt x="22402" y="20485"/>
                  <a:pt x="16052" y="26936"/>
                  <a:pt x="8178" y="269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3" name="Freeform 10543"/>
          <p:cNvSpPr/>
          <p:nvPr/>
        </p:nvSpPr>
        <p:spPr>
          <a:xfrm rot="0" flipH="0" flipV="0">
            <a:off x="5530558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4" name="Freeform 10544"/>
          <p:cNvSpPr/>
          <p:nvPr/>
        </p:nvSpPr>
        <p:spPr>
          <a:xfrm rot="0" flipH="0" flipV="0">
            <a:off x="558567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5" name="Freeform 10545"/>
          <p:cNvSpPr/>
          <p:nvPr/>
        </p:nvSpPr>
        <p:spPr>
          <a:xfrm rot="0" flipH="0" flipV="0">
            <a:off x="5640781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6" name="Freeform 10546"/>
          <p:cNvSpPr/>
          <p:nvPr/>
        </p:nvSpPr>
        <p:spPr>
          <a:xfrm rot="0" flipH="0" flipV="0">
            <a:off x="5695899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7" name="Freeform 10547"/>
          <p:cNvSpPr/>
          <p:nvPr/>
        </p:nvSpPr>
        <p:spPr>
          <a:xfrm rot="0" flipH="0" flipV="0">
            <a:off x="5751004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8" name="Freeform 10548"/>
          <p:cNvSpPr/>
          <p:nvPr/>
        </p:nvSpPr>
        <p:spPr>
          <a:xfrm rot="0" flipH="0" flipV="0">
            <a:off x="5806122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9" name="Freeform 10549"/>
          <p:cNvSpPr/>
          <p:nvPr/>
        </p:nvSpPr>
        <p:spPr>
          <a:xfrm rot="0" flipH="0" flipV="0">
            <a:off x="5861227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0" name="Freeform 10550"/>
          <p:cNvSpPr/>
          <p:nvPr/>
        </p:nvSpPr>
        <p:spPr>
          <a:xfrm rot="0" flipH="0" flipV="0">
            <a:off x="5916345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1" name="Freeform 10551"/>
          <p:cNvSpPr/>
          <p:nvPr/>
        </p:nvSpPr>
        <p:spPr>
          <a:xfrm rot="0" flipH="0" flipV="0">
            <a:off x="5971451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2" name="Freeform 10552"/>
          <p:cNvSpPr/>
          <p:nvPr/>
        </p:nvSpPr>
        <p:spPr>
          <a:xfrm rot="0" flipH="0" flipV="0">
            <a:off x="6026569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3" name="Freeform 10553"/>
          <p:cNvSpPr/>
          <p:nvPr/>
        </p:nvSpPr>
        <p:spPr>
          <a:xfrm rot="0" flipH="0" flipV="0">
            <a:off x="6081674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4" name="Freeform 10554"/>
          <p:cNvSpPr/>
          <p:nvPr/>
        </p:nvSpPr>
        <p:spPr>
          <a:xfrm rot="0" flipH="0" flipV="0">
            <a:off x="6136792" y="15304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5" name="Freeform 10555"/>
          <p:cNvSpPr/>
          <p:nvPr/>
        </p:nvSpPr>
        <p:spPr>
          <a:xfrm rot="0" flipH="0" flipV="0">
            <a:off x="619189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6" name="Freeform 10556"/>
          <p:cNvSpPr/>
          <p:nvPr/>
        </p:nvSpPr>
        <p:spPr>
          <a:xfrm rot="0" flipH="0" flipV="0">
            <a:off x="6247002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7" name="Freeform 10557"/>
          <p:cNvSpPr/>
          <p:nvPr/>
        </p:nvSpPr>
        <p:spPr>
          <a:xfrm rot="0" flipH="0" flipV="0">
            <a:off x="630212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8" name="Freeform 10558"/>
          <p:cNvSpPr/>
          <p:nvPr/>
        </p:nvSpPr>
        <p:spPr>
          <a:xfrm rot="0" flipH="0" flipV="0">
            <a:off x="6357226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9" name="Freeform 10559"/>
          <p:cNvSpPr/>
          <p:nvPr/>
        </p:nvSpPr>
        <p:spPr>
          <a:xfrm rot="0" flipH="0" flipV="0">
            <a:off x="6412344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0" name="Freeform 10560"/>
          <p:cNvSpPr/>
          <p:nvPr/>
        </p:nvSpPr>
        <p:spPr>
          <a:xfrm rot="0" flipH="0" flipV="0">
            <a:off x="6467449" y="1530489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1" name="Freeform 10561"/>
          <p:cNvSpPr/>
          <p:nvPr/>
        </p:nvSpPr>
        <p:spPr>
          <a:xfrm rot="0" flipH="0" flipV="0">
            <a:off x="652256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2" name="Freeform 10562"/>
          <p:cNvSpPr/>
          <p:nvPr/>
        </p:nvSpPr>
        <p:spPr>
          <a:xfrm rot="0" flipH="0" flipV="0">
            <a:off x="6577685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3" name="Freeform 10563"/>
          <p:cNvSpPr/>
          <p:nvPr/>
        </p:nvSpPr>
        <p:spPr>
          <a:xfrm rot="0" flipH="0" flipV="0">
            <a:off x="6632791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4" name="Freeform 10564"/>
          <p:cNvSpPr/>
          <p:nvPr/>
        </p:nvSpPr>
        <p:spPr>
          <a:xfrm rot="0" flipH="0" flipV="0">
            <a:off x="6687908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5" name="Freeform 10565"/>
          <p:cNvSpPr/>
          <p:nvPr/>
        </p:nvSpPr>
        <p:spPr>
          <a:xfrm rot="0" flipH="0" flipV="0">
            <a:off x="6742912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6" name="Freeform 10566"/>
          <p:cNvSpPr/>
          <p:nvPr/>
        </p:nvSpPr>
        <p:spPr>
          <a:xfrm rot="0" flipH="0" flipV="0">
            <a:off x="6798030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7" name="Freeform 10567"/>
          <p:cNvSpPr/>
          <p:nvPr/>
        </p:nvSpPr>
        <p:spPr>
          <a:xfrm rot="0" flipH="0" flipV="0">
            <a:off x="685313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8" name="Freeform 10568"/>
          <p:cNvSpPr/>
          <p:nvPr/>
        </p:nvSpPr>
        <p:spPr>
          <a:xfrm rot="0" flipH="0" flipV="0">
            <a:off x="6908254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9" name="Freeform 10569"/>
          <p:cNvSpPr/>
          <p:nvPr/>
        </p:nvSpPr>
        <p:spPr>
          <a:xfrm rot="0" flipH="0" flipV="0">
            <a:off x="6963359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0" name="Freeform 10570"/>
          <p:cNvSpPr/>
          <p:nvPr/>
        </p:nvSpPr>
        <p:spPr>
          <a:xfrm rot="0" flipH="0" flipV="0">
            <a:off x="701847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1" name="Freeform 10571"/>
          <p:cNvSpPr/>
          <p:nvPr/>
        </p:nvSpPr>
        <p:spPr>
          <a:xfrm rot="0" flipH="0" flipV="0">
            <a:off x="707359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2" name="Freeform 10572"/>
          <p:cNvSpPr/>
          <p:nvPr/>
        </p:nvSpPr>
        <p:spPr>
          <a:xfrm rot="0" flipH="0" flipV="0">
            <a:off x="7128700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3" name="Freeform 10573"/>
          <p:cNvSpPr/>
          <p:nvPr/>
        </p:nvSpPr>
        <p:spPr>
          <a:xfrm rot="0" flipH="0" flipV="0">
            <a:off x="7183818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4" name="Freeform 10574"/>
          <p:cNvSpPr/>
          <p:nvPr/>
        </p:nvSpPr>
        <p:spPr>
          <a:xfrm rot="0" flipH="0" flipV="0">
            <a:off x="723892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5" name="Freeform 10575"/>
          <p:cNvSpPr/>
          <p:nvPr/>
        </p:nvSpPr>
        <p:spPr>
          <a:xfrm rot="0" flipH="0" flipV="0">
            <a:off x="729404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6" name="Freeform 10576"/>
          <p:cNvSpPr/>
          <p:nvPr/>
        </p:nvSpPr>
        <p:spPr>
          <a:xfrm rot="0" flipH="0" flipV="0">
            <a:off x="734914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7" name="Freeform 10577"/>
          <p:cNvSpPr/>
          <p:nvPr/>
        </p:nvSpPr>
        <p:spPr>
          <a:xfrm rot="0" flipH="0" flipV="0">
            <a:off x="7404265" y="15304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8" name="Freeform 10578"/>
          <p:cNvSpPr/>
          <p:nvPr/>
        </p:nvSpPr>
        <p:spPr>
          <a:xfrm rot="0" flipH="0" flipV="0">
            <a:off x="7459370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9" name="Freeform 10579"/>
          <p:cNvSpPr/>
          <p:nvPr/>
        </p:nvSpPr>
        <p:spPr>
          <a:xfrm rot="0" flipH="0" flipV="0">
            <a:off x="7514488" y="15304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0" name="Freeform 10580"/>
          <p:cNvSpPr/>
          <p:nvPr/>
        </p:nvSpPr>
        <p:spPr>
          <a:xfrm rot="0" flipH="0" flipV="0">
            <a:off x="7569593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1" name="Freeform 10581"/>
          <p:cNvSpPr/>
          <p:nvPr/>
        </p:nvSpPr>
        <p:spPr>
          <a:xfrm rot="0" flipH="0" flipV="0">
            <a:off x="7624699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2" name="Freeform 10582"/>
          <p:cNvSpPr/>
          <p:nvPr/>
        </p:nvSpPr>
        <p:spPr>
          <a:xfrm rot="0" flipH="0" flipV="0">
            <a:off x="767981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3" name="Freeform 10583"/>
          <p:cNvSpPr/>
          <p:nvPr/>
        </p:nvSpPr>
        <p:spPr>
          <a:xfrm rot="0" flipH="0" flipV="0">
            <a:off x="7734922" y="1530489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4" name="Freeform 10584"/>
          <p:cNvSpPr/>
          <p:nvPr/>
        </p:nvSpPr>
        <p:spPr>
          <a:xfrm rot="0" flipH="0" flipV="0">
            <a:off x="7790039" y="1530489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5" name="Freeform 10585"/>
          <p:cNvSpPr/>
          <p:nvPr/>
        </p:nvSpPr>
        <p:spPr>
          <a:xfrm rot="0" flipH="0" flipV="0">
            <a:off x="784505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6" name="Freeform 10586"/>
          <p:cNvSpPr/>
          <p:nvPr/>
        </p:nvSpPr>
        <p:spPr>
          <a:xfrm rot="0" flipH="0" flipV="0">
            <a:off x="7900174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7" name="Freeform 10587"/>
          <p:cNvSpPr/>
          <p:nvPr/>
        </p:nvSpPr>
        <p:spPr>
          <a:xfrm rot="0" flipH="0" flipV="0">
            <a:off x="7955279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8" name="Freeform 10588"/>
          <p:cNvSpPr/>
          <p:nvPr/>
        </p:nvSpPr>
        <p:spPr>
          <a:xfrm rot="0" flipH="0" flipV="0">
            <a:off x="801038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9" name="Freeform 10589"/>
          <p:cNvSpPr/>
          <p:nvPr/>
        </p:nvSpPr>
        <p:spPr>
          <a:xfrm rot="0" flipH="0" flipV="0">
            <a:off x="8065502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0" name="Freeform 10590"/>
          <p:cNvSpPr/>
          <p:nvPr/>
        </p:nvSpPr>
        <p:spPr>
          <a:xfrm rot="0" flipH="0" flipV="0">
            <a:off x="8120608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1" name="Freeform 10591"/>
          <p:cNvSpPr/>
          <p:nvPr/>
        </p:nvSpPr>
        <p:spPr>
          <a:xfrm rot="0" flipH="0" flipV="0">
            <a:off x="817572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2" name="Freeform 10592"/>
          <p:cNvSpPr/>
          <p:nvPr/>
        </p:nvSpPr>
        <p:spPr>
          <a:xfrm rot="0" flipH="0" flipV="0">
            <a:off x="8230831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3" name="Freeform 10593"/>
          <p:cNvSpPr/>
          <p:nvPr/>
        </p:nvSpPr>
        <p:spPr>
          <a:xfrm rot="0" flipH="0" flipV="0">
            <a:off x="8285949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4" name="Freeform 10594"/>
          <p:cNvSpPr/>
          <p:nvPr/>
        </p:nvSpPr>
        <p:spPr>
          <a:xfrm rot="0" flipH="0" flipV="0">
            <a:off x="834106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5" name="Freeform 10595"/>
          <p:cNvSpPr/>
          <p:nvPr/>
        </p:nvSpPr>
        <p:spPr>
          <a:xfrm rot="0" flipH="0" flipV="0">
            <a:off x="839617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6" name="Freeform 10596"/>
          <p:cNvSpPr/>
          <p:nvPr/>
        </p:nvSpPr>
        <p:spPr>
          <a:xfrm rot="0" flipH="0" flipV="0">
            <a:off x="845129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7" name="Freeform 10597"/>
          <p:cNvSpPr/>
          <p:nvPr/>
        </p:nvSpPr>
        <p:spPr>
          <a:xfrm rot="0" flipH="0" flipV="0">
            <a:off x="8506396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8" name="Freeform 10598"/>
          <p:cNvSpPr/>
          <p:nvPr/>
        </p:nvSpPr>
        <p:spPr>
          <a:xfrm rot="0" flipH="0" flipV="0">
            <a:off x="8561514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9" name="Freeform 10599"/>
          <p:cNvSpPr/>
          <p:nvPr/>
        </p:nvSpPr>
        <p:spPr>
          <a:xfrm rot="0" flipH="0" flipV="0">
            <a:off x="8616619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0" name="Freeform 10600"/>
          <p:cNvSpPr/>
          <p:nvPr/>
        </p:nvSpPr>
        <p:spPr>
          <a:xfrm rot="0" flipH="0" flipV="0">
            <a:off x="8671738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1" name="Freeform 10601"/>
          <p:cNvSpPr/>
          <p:nvPr/>
        </p:nvSpPr>
        <p:spPr>
          <a:xfrm rot="0" flipH="0" flipV="0">
            <a:off x="872684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2" name="Freeform 10602"/>
          <p:cNvSpPr/>
          <p:nvPr/>
        </p:nvSpPr>
        <p:spPr>
          <a:xfrm rot="0" flipH="0" flipV="0">
            <a:off x="8781948" y="1530489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3" name="Freeform 10603"/>
          <p:cNvSpPr/>
          <p:nvPr/>
        </p:nvSpPr>
        <p:spPr>
          <a:xfrm rot="0" flipH="0" flipV="0">
            <a:off x="8837066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4" name="Freeform 10604"/>
          <p:cNvSpPr/>
          <p:nvPr/>
        </p:nvSpPr>
        <p:spPr>
          <a:xfrm rot="0" flipH="0" flipV="0">
            <a:off x="8892171" y="153045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5" name="Freeform 10605"/>
          <p:cNvSpPr/>
          <p:nvPr/>
        </p:nvSpPr>
        <p:spPr>
          <a:xfrm rot="0" flipH="0" flipV="0">
            <a:off x="8947289" y="153045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6" name="Freeform 10606"/>
          <p:cNvSpPr/>
          <p:nvPr/>
        </p:nvSpPr>
        <p:spPr>
          <a:xfrm rot="0" flipH="0" flipV="0">
            <a:off x="9002306" y="153045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7" name="Freeform 10607"/>
          <p:cNvSpPr/>
          <p:nvPr/>
        </p:nvSpPr>
        <p:spPr>
          <a:xfrm rot="0" flipH="0" flipV="0">
            <a:off x="9057512" y="153045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8" name="Freeform 10608"/>
          <p:cNvSpPr/>
          <p:nvPr/>
        </p:nvSpPr>
        <p:spPr>
          <a:xfrm rot="0" flipH="0" flipV="0">
            <a:off x="9112529" y="153045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9" name="Freeform 10609"/>
          <p:cNvSpPr/>
          <p:nvPr/>
        </p:nvSpPr>
        <p:spPr>
          <a:xfrm rot="0" flipH="0" flipV="0">
            <a:off x="-8053" y="1577009"/>
            <a:ext cx="28645" cy="28549"/>
          </a:xfrm>
          <a:custGeom>
            <a:pathLst>
              <a:path w="28645" h="28549">
                <a:moveTo>
                  <a:pt x="14321" y="28549"/>
                </a:moveTo>
                <a:cubicBezTo>
                  <a:pt x="6449" y="28549"/>
                  <a:pt x="0" y="22199"/>
                  <a:pt x="0" y="14325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290" y="0"/>
                  <a:pt x="28645" y="6350"/>
                  <a:pt x="28645" y="14325"/>
                </a:cubicBezTo>
                <a:cubicBezTo>
                  <a:pt x="28645" y="22199"/>
                  <a:pt x="22290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0" name="Freeform 10610"/>
          <p:cNvSpPr/>
          <p:nvPr/>
        </p:nvSpPr>
        <p:spPr>
          <a:xfrm rot="0" flipH="0" flipV="0">
            <a:off x="47053" y="1577009"/>
            <a:ext cx="28645" cy="28549"/>
          </a:xfrm>
          <a:custGeom>
            <a:pathLst>
              <a:path w="28645" h="28549">
                <a:moveTo>
                  <a:pt x="14324" y="28549"/>
                </a:moveTo>
                <a:cubicBezTo>
                  <a:pt x="6452" y="28549"/>
                  <a:pt x="0" y="22199"/>
                  <a:pt x="0" y="14325"/>
                </a:cubicBezTo>
                <a:cubicBezTo>
                  <a:pt x="0" y="6350"/>
                  <a:pt x="6452" y="0"/>
                  <a:pt x="14324" y="0"/>
                </a:cubicBezTo>
                <a:cubicBezTo>
                  <a:pt x="22196" y="0"/>
                  <a:pt x="28645" y="6350"/>
                  <a:pt x="28645" y="14325"/>
                </a:cubicBezTo>
                <a:cubicBezTo>
                  <a:pt x="28645" y="22199"/>
                  <a:pt x="22196" y="28549"/>
                  <a:pt x="143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1" name="Freeform 10611"/>
          <p:cNvSpPr/>
          <p:nvPr/>
        </p:nvSpPr>
        <p:spPr>
          <a:xfrm rot="0" flipH="0" flipV="0">
            <a:off x="102170" y="1577009"/>
            <a:ext cx="28646" cy="28549"/>
          </a:xfrm>
          <a:custGeom>
            <a:pathLst>
              <a:path w="28646" h="28549">
                <a:moveTo>
                  <a:pt x="14321" y="28549"/>
                </a:moveTo>
                <a:cubicBezTo>
                  <a:pt x="6449" y="28549"/>
                  <a:pt x="0" y="22199"/>
                  <a:pt x="0" y="14325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193" y="0"/>
                  <a:pt x="28646" y="6350"/>
                  <a:pt x="28646" y="14325"/>
                </a:cubicBezTo>
                <a:cubicBezTo>
                  <a:pt x="28646" y="22199"/>
                  <a:pt x="22193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2" name="Freeform 10612"/>
          <p:cNvSpPr/>
          <p:nvPr/>
        </p:nvSpPr>
        <p:spPr>
          <a:xfrm rot="0" flipH="0" flipV="0">
            <a:off x="157276" y="157700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3" name="Freeform 10613"/>
          <p:cNvSpPr/>
          <p:nvPr/>
        </p:nvSpPr>
        <p:spPr>
          <a:xfrm rot="0" flipH="0" flipV="0">
            <a:off x="212394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4" name="Freeform 10614"/>
          <p:cNvSpPr/>
          <p:nvPr/>
        </p:nvSpPr>
        <p:spPr>
          <a:xfrm rot="0" flipH="0" flipV="0">
            <a:off x="267500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5" name="Freeform 10615"/>
          <p:cNvSpPr/>
          <p:nvPr/>
        </p:nvSpPr>
        <p:spPr>
          <a:xfrm rot="0" flipH="0" flipV="0">
            <a:off x="322605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6" name="Freeform 10616"/>
          <p:cNvSpPr/>
          <p:nvPr/>
        </p:nvSpPr>
        <p:spPr>
          <a:xfrm rot="0" flipH="0" flipV="0">
            <a:off x="377723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7" name="Freeform 10617"/>
          <p:cNvSpPr/>
          <p:nvPr/>
        </p:nvSpPr>
        <p:spPr>
          <a:xfrm rot="0" flipH="0" flipV="0">
            <a:off x="432828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8" name="Freeform 10618"/>
          <p:cNvSpPr/>
          <p:nvPr/>
        </p:nvSpPr>
        <p:spPr>
          <a:xfrm rot="0" flipH="0" flipV="0">
            <a:off x="488010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9" name="Freeform 10619"/>
          <p:cNvSpPr/>
          <p:nvPr/>
        </p:nvSpPr>
        <p:spPr>
          <a:xfrm rot="0" flipH="0" flipV="0">
            <a:off x="543102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0" name="Freeform 10620"/>
          <p:cNvSpPr/>
          <p:nvPr/>
        </p:nvSpPr>
        <p:spPr>
          <a:xfrm rot="0" flipH="0" flipV="0">
            <a:off x="598119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1" name="Freeform 10621"/>
          <p:cNvSpPr/>
          <p:nvPr/>
        </p:nvSpPr>
        <p:spPr>
          <a:xfrm rot="0" flipH="0" flipV="0">
            <a:off x="653224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2" name="Freeform 10622"/>
          <p:cNvSpPr/>
          <p:nvPr/>
        </p:nvSpPr>
        <p:spPr>
          <a:xfrm rot="0" flipH="0" flipV="0">
            <a:off x="708342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3" name="Freeform 10623"/>
          <p:cNvSpPr/>
          <p:nvPr/>
        </p:nvSpPr>
        <p:spPr>
          <a:xfrm rot="0" flipH="0" flipV="0">
            <a:off x="763460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4" name="Freeform 10624"/>
          <p:cNvSpPr/>
          <p:nvPr/>
        </p:nvSpPr>
        <p:spPr>
          <a:xfrm rot="0" flipH="0" flipV="0">
            <a:off x="818565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5" name="Freeform 10625"/>
          <p:cNvSpPr/>
          <p:nvPr/>
        </p:nvSpPr>
        <p:spPr>
          <a:xfrm rot="0" flipH="0" flipV="0">
            <a:off x="873683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6" name="Freeform 10626"/>
          <p:cNvSpPr/>
          <p:nvPr/>
        </p:nvSpPr>
        <p:spPr>
          <a:xfrm rot="0" flipH="0" flipV="0">
            <a:off x="928789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7" name="Freeform 10627"/>
          <p:cNvSpPr/>
          <p:nvPr/>
        </p:nvSpPr>
        <p:spPr>
          <a:xfrm rot="0" flipH="0" flipV="0">
            <a:off x="983907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8" name="Freeform 10628"/>
          <p:cNvSpPr/>
          <p:nvPr/>
        </p:nvSpPr>
        <p:spPr>
          <a:xfrm rot="0" flipH="0" flipV="0">
            <a:off x="1038961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50" y="6363"/>
                  <a:pt x="28650" y="14326"/>
                </a:cubicBezTo>
                <a:cubicBezTo>
                  <a:pt x="28650" y="22200"/>
                  <a:pt x="22287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9" name="Freeform 10629"/>
          <p:cNvSpPr/>
          <p:nvPr/>
        </p:nvSpPr>
        <p:spPr>
          <a:xfrm rot="0" flipH="0" flipV="0">
            <a:off x="1094168" y="1576972"/>
            <a:ext cx="28561" cy="28562"/>
          </a:xfrm>
          <a:custGeom>
            <a:pathLst>
              <a:path w="28561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61" y="6363"/>
                  <a:pt x="28561" y="14326"/>
                </a:cubicBezTo>
                <a:cubicBezTo>
                  <a:pt x="28561" y="22200"/>
                  <a:pt x="22198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0" name="Freeform 10630"/>
          <p:cNvSpPr/>
          <p:nvPr/>
        </p:nvSpPr>
        <p:spPr>
          <a:xfrm rot="0" flipH="0" flipV="0">
            <a:off x="1149184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1" name="Freeform 10631"/>
          <p:cNvSpPr/>
          <p:nvPr/>
        </p:nvSpPr>
        <p:spPr>
          <a:xfrm rot="0" flipH="0" flipV="0">
            <a:off x="1204302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2" name="Freeform 10632"/>
          <p:cNvSpPr/>
          <p:nvPr/>
        </p:nvSpPr>
        <p:spPr>
          <a:xfrm rot="0" flipH="0" flipV="0">
            <a:off x="1259420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3" name="Freeform 10633"/>
          <p:cNvSpPr/>
          <p:nvPr/>
        </p:nvSpPr>
        <p:spPr>
          <a:xfrm rot="0" flipH="0" flipV="0">
            <a:off x="1314526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4" name="Freeform 10634"/>
          <p:cNvSpPr/>
          <p:nvPr/>
        </p:nvSpPr>
        <p:spPr>
          <a:xfrm rot="0" flipH="0" flipV="0">
            <a:off x="1369644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5" name="Freeform 10635"/>
          <p:cNvSpPr/>
          <p:nvPr/>
        </p:nvSpPr>
        <p:spPr>
          <a:xfrm rot="0" flipH="0" flipV="0">
            <a:off x="1424749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6" name="Freeform 10636"/>
          <p:cNvSpPr/>
          <p:nvPr/>
        </p:nvSpPr>
        <p:spPr>
          <a:xfrm rot="0" flipH="0" flipV="0">
            <a:off x="1479867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7" name="Freeform 10637"/>
          <p:cNvSpPr/>
          <p:nvPr/>
        </p:nvSpPr>
        <p:spPr>
          <a:xfrm rot="0" flipH="0" flipV="0">
            <a:off x="1534972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8" name="Freeform 10638"/>
          <p:cNvSpPr/>
          <p:nvPr/>
        </p:nvSpPr>
        <p:spPr>
          <a:xfrm rot="0" flipH="0" flipV="0">
            <a:off x="159009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9" name="Freeform 10639"/>
          <p:cNvSpPr/>
          <p:nvPr/>
        </p:nvSpPr>
        <p:spPr>
          <a:xfrm rot="0" flipH="0" flipV="0">
            <a:off x="1645157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0" name="Freeform 10640"/>
          <p:cNvSpPr/>
          <p:nvPr/>
        </p:nvSpPr>
        <p:spPr>
          <a:xfrm rot="0" flipH="0" flipV="0">
            <a:off x="1700263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326"/>
                </a:cubicBezTo>
                <a:cubicBezTo>
                  <a:pt x="28637" y="22200"/>
                  <a:pt x="22287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1" name="Freeform 10641"/>
          <p:cNvSpPr/>
          <p:nvPr/>
        </p:nvSpPr>
        <p:spPr>
          <a:xfrm rot="0" flipH="0" flipV="0">
            <a:off x="1755381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2" name="Freeform 10642"/>
          <p:cNvSpPr/>
          <p:nvPr/>
        </p:nvSpPr>
        <p:spPr>
          <a:xfrm rot="0" flipH="0" flipV="0">
            <a:off x="1810486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3" name="Freeform 10643"/>
          <p:cNvSpPr/>
          <p:nvPr/>
        </p:nvSpPr>
        <p:spPr>
          <a:xfrm rot="0" flipH="0" flipV="0">
            <a:off x="1865604" y="1576972"/>
            <a:ext cx="28637" cy="28562"/>
          </a:xfrm>
          <a:custGeom>
            <a:pathLst>
              <a:path w="28637" h="28562">
                <a:moveTo>
                  <a:pt x="14312" y="28562"/>
                </a:moveTo>
                <a:cubicBezTo>
                  <a:pt x="6438" y="28562"/>
                  <a:pt x="0" y="22200"/>
                  <a:pt x="0" y="14326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4" name="Freeform 10644"/>
          <p:cNvSpPr/>
          <p:nvPr/>
        </p:nvSpPr>
        <p:spPr>
          <a:xfrm rot="0" flipH="0" flipV="0">
            <a:off x="1920709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5" name="Freeform 10645"/>
          <p:cNvSpPr/>
          <p:nvPr/>
        </p:nvSpPr>
        <p:spPr>
          <a:xfrm rot="0" flipH="0" flipV="0">
            <a:off x="230653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6" name="Freeform 10646"/>
          <p:cNvSpPr/>
          <p:nvPr/>
        </p:nvSpPr>
        <p:spPr>
          <a:xfrm rot="0" flipH="0" flipV="0">
            <a:off x="2361552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7" name="Freeform 10647"/>
          <p:cNvSpPr/>
          <p:nvPr/>
        </p:nvSpPr>
        <p:spPr>
          <a:xfrm rot="0" flipH="0" flipV="0">
            <a:off x="2416657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8" name="Freeform 10648"/>
          <p:cNvSpPr/>
          <p:nvPr/>
        </p:nvSpPr>
        <p:spPr>
          <a:xfrm rot="0" flipH="0" flipV="0">
            <a:off x="2581998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9" name="Freeform 10649"/>
          <p:cNvSpPr/>
          <p:nvPr/>
        </p:nvSpPr>
        <p:spPr>
          <a:xfrm rot="0" flipH="0" flipV="0">
            <a:off x="2912719" y="157700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0" name="Freeform 10650"/>
          <p:cNvSpPr/>
          <p:nvPr/>
        </p:nvSpPr>
        <p:spPr>
          <a:xfrm rot="0" flipH="0" flipV="0">
            <a:off x="2967735" y="157700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1" name="Freeform 10651"/>
          <p:cNvSpPr/>
          <p:nvPr/>
        </p:nvSpPr>
        <p:spPr>
          <a:xfrm rot="0" flipH="0" flipV="0">
            <a:off x="3022841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2" name="Freeform 10652"/>
          <p:cNvSpPr/>
          <p:nvPr/>
        </p:nvSpPr>
        <p:spPr>
          <a:xfrm rot="0" flipH="0" flipV="0">
            <a:off x="3077959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3" name="Freeform 10653"/>
          <p:cNvSpPr/>
          <p:nvPr/>
        </p:nvSpPr>
        <p:spPr>
          <a:xfrm rot="0" flipH="0" flipV="0">
            <a:off x="3133077" y="1576972"/>
            <a:ext cx="28637" cy="28562"/>
          </a:xfrm>
          <a:custGeom>
            <a:pathLst>
              <a:path w="28637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4" name="Freeform 10654"/>
          <p:cNvSpPr/>
          <p:nvPr/>
        </p:nvSpPr>
        <p:spPr>
          <a:xfrm rot="0" flipH="0" flipV="0">
            <a:off x="3188182" y="157700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5" name="Freeform 10655"/>
          <p:cNvSpPr/>
          <p:nvPr/>
        </p:nvSpPr>
        <p:spPr>
          <a:xfrm rot="0" flipH="0" flipV="0">
            <a:off x="324330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6" name="Freeform 10656"/>
          <p:cNvSpPr/>
          <p:nvPr/>
        </p:nvSpPr>
        <p:spPr>
          <a:xfrm rot="0" flipH="0" flipV="0">
            <a:off x="3298405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7" name="Freeform 10657"/>
          <p:cNvSpPr/>
          <p:nvPr/>
        </p:nvSpPr>
        <p:spPr>
          <a:xfrm rot="0" flipH="0" flipV="0">
            <a:off x="5462282" y="1578572"/>
            <a:ext cx="13829" cy="25374"/>
          </a:xfrm>
          <a:custGeom>
            <a:pathLst>
              <a:path w="13829" h="25374">
                <a:moveTo>
                  <a:pt x="6146" y="25374"/>
                </a:moveTo>
                <a:cubicBezTo>
                  <a:pt x="2870" y="20701"/>
                  <a:pt x="432" y="16243"/>
                  <a:pt x="114" y="13055"/>
                </a:cubicBezTo>
                <a:cubicBezTo>
                  <a:pt x="0" y="11544"/>
                  <a:pt x="2248" y="6909"/>
                  <a:pt x="6158" y="0"/>
                </a:cubicBezTo>
                <a:cubicBezTo>
                  <a:pt x="10730" y="2375"/>
                  <a:pt x="13829" y="7163"/>
                  <a:pt x="13829" y="12725"/>
                </a:cubicBezTo>
                <a:cubicBezTo>
                  <a:pt x="13829" y="18250"/>
                  <a:pt x="10718" y="23012"/>
                  <a:pt x="6146" y="2537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8" name="Freeform 10658"/>
          <p:cNvSpPr/>
          <p:nvPr/>
        </p:nvSpPr>
        <p:spPr>
          <a:xfrm rot="0" flipH="0" flipV="0">
            <a:off x="5502681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9" name="Freeform 10659"/>
          <p:cNvSpPr/>
          <p:nvPr/>
        </p:nvSpPr>
        <p:spPr>
          <a:xfrm rot="0" flipH="0" flipV="0">
            <a:off x="5557786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0" name="Freeform 10660"/>
          <p:cNvSpPr/>
          <p:nvPr/>
        </p:nvSpPr>
        <p:spPr>
          <a:xfrm rot="0" flipH="0" flipV="0">
            <a:off x="5612904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1" name="Freeform 10661"/>
          <p:cNvSpPr/>
          <p:nvPr/>
        </p:nvSpPr>
        <p:spPr>
          <a:xfrm rot="0" flipH="0" flipV="0">
            <a:off x="5668010" y="1576971"/>
            <a:ext cx="28549" cy="27597"/>
          </a:xfrm>
          <a:custGeom>
            <a:pathLst>
              <a:path w="28549" h="27597">
                <a:moveTo>
                  <a:pt x="9131" y="27597"/>
                </a:moveTo>
                <a:cubicBezTo>
                  <a:pt x="3759" y="25540"/>
                  <a:pt x="0" y="20384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17476"/>
                  <a:pt x="27533" y="20384"/>
                  <a:pt x="25806" y="22733"/>
                </a:cubicBezTo>
                <a:cubicBezTo>
                  <a:pt x="20522" y="24219"/>
                  <a:pt x="14934" y="25858"/>
                  <a:pt x="9131" y="2759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2" name="Freeform 10662"/>
          <p:cNvSpPr/>
          <p:nvPr/>
        </p:nvSpPr>
        <p:spPr>
          <a:xfrm rot="0" flipH="0" flipV="0">
            <a:off x="5723128" y="1576971"/>
            <a:ext cx="28549" cy="21437"/>
          </a:xfrm>
          <a:custGeom>
            <a:pathLst>
              <a:path w="28549" h="21437">
                <a:moveTo>
                  <a:pt x="26657" y="21437"/>
                </a:moveTo>
                <a:cubicBezTo>
                  <a:pt x="22822" y="17945"/>
                  <a:pt x="19139" y="15380"/>
                  <a:pt x="15964" y="14199"/>
                </a:cubicBezTo>
                <a:cubicBezTo>
                  <a:pt x="15253" y="13932"/>
                  <a:pt x="14199" y="13792"/>
                  <a:pt x="12802" y="13792"/>
                </a:cubicBezTo>
                <a:cubicBezTo>
                  <a:pt x="9893" y="13792"/>
                  <a:pt x="5537" y="14389"/>
                  <a:pt x="51" y="15469"/>
                </a:cubicBezTo>
                <a:cubicBezTo>
                  <a:pt x="13" y="15087"/>
                  <a:pt x="0" y="14707"/>
                  <a:pt x="0" y="14325"/>
                </a:cubicBezTo>
                <a:cubicBezTo>
                  <a:pt x="0" y="6363"/>
                  <a:pt x="6452" y="0"/>
                  <a:pt x="14326" y="0"/>
                </a:cubicBezTo>
                <a:cubicBezTo>
                  <a:pt x="22187" y="0"/>
                  <a:pt x="28549" y="6363"/>
                  <a:pt x="28549" y="14325"/>
                </a:cubicBezTo>
                <a:cubicBezTo>
                  <a:pt x="28549" y="16916"/>
                  <a:pt x="27863" y="19342"/>
                  <a:pt x="26657" y="2143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3" name="Freeform 10663"/>
          <p:cNvSpPr/>
          <p:nvPr/>
        </p:nvSpPr>
        <p:spPr>
          <a:xfrm rot="0" flipH="0" flipV="0">
            <a:off x="5778233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4" name="Freeform 10664"/>
          <p:cNvSpPr/>
          <p:nvPr/>
        </p:nvSpPr>
        <p:spPr>
          <a:xfrm rot="0" flipH="0" flipV="0">
            <a:off x="5833351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5" name="Freeform 10665"/>
          <p:cNvSpPr/>
          <p:nvPr/>
        </p:nvSpPr>
        <p:spPr>
          <a:xfrm rot="0" flipH="0" flipV="0">
            <a:off x="5888456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6" name="Freeform 10666"/>
          <p:cNvSpPr/>
          <p:nvPr/>
        </p:nvSpPr>
        <p:spPr>
          <a:xfrm rot="0" flipH="0" flipV="0">
            <a:off x="5943574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7" name="Freeform 10667"/>
          <p:cNvSpPr/>
          <p:nvPr/>
        </p:nvSpPr>
        <p:spPr>
          <a:xfrm rot="0" flipH="0" flipV="0">
            <a:off x="5998692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8" name="Freeform 10668"/>
          <p:cNvSpPr/>
          <p:nvPr/>
        </p:nvSpPr>
        <p:spPr>
          <a:xfrm rot="0" flipH="0" flipV="0">
            <a:off x="6053797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9" name="Freeform 10669"/>
          <p:cNvSpPr/>
          <p:nvPr/>
        </p:nvSpPr>
        <p:spPr>
          <a:xfrm rot="0" flipH="0" flipV="0">
            <a:off x="610891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0" name="Freeform 10670"/>
          <p:cNvSpPr/>
          <p:nvPr/>
        </p:nvSpPr>
        <p:spPr>
          <a:xfrm rot="0" flipH="0" flipV="0">
            <a:off x="6164021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1" name="Freeform 10671"/>
          <p:cNvSpPr/>
          <p:nvPr/>
        </p:nvSpPr>
        <p:spPr>
          <a:xfrm rot="0" flipH="0" flipV="0">
            <a:off x="6219126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6"/>
                </a:cubicBezTo>
                <a:cubicBezTo>
                  <a:pt x="28548" y="22200"/>
                  <a:pt x="22097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2" name="Freeform 10672"/>
          <p:cNvSpPr/>
          <p:nvPr/>
        </p:nvSpPr>
        <p:spPr>
          <a:xfrm rot="0" flipH="0" flipV="0">
            <a:off x="6274231" y="1576972"/>
            <a:ext cx="28561" cy="28562"/>
          </a:xfrm>
          <a:custGeom>
            <a:pathLst>
              <a:path w="28561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326"/>
                </a:cubicBezTo>
                <a:cubicBezTo>
                  <a:pt x="28561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3" name="Freeform 10673"/>
          <p:cNvSpPr/>
          <p:nvPr/>
        </p:nvSpPr>
        <p:spPr>
          <a:xfrm rot="0" flipH="0" flipV="0">
            <a:off x="6329349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48" y="6363"/>
                  <a:pt x="28548" y="14326"/>
                </a:cubicBezTo>
                <a:cubicBezTo>
                  <a:pt x="28548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4" name="Freeform 10674"/>
          <p:cNvSpPr/>
          <p:nvPr/>
        </p:nvSpPr>
        <p:spPr>
          <a:xfrm rot="0" flipH="0" flipV="0">
            <a:off x="6384455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48" y="6363"/>
                  <a:pt x="28548" y="14326"/>
                </a:cubicBezTo>
                <a:cubicBezTo>
                  <a:pt x="28548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5" name="Freeform 10675"/>
          <p:cNvSpPr/>
          <p:nvPr/>
        </p:nvSpPr>
        <p:spPr>
          <a:xfrm rot="0" flipH="0" flipV="0">
            <a:off x="6439573" y="1576972"/>
            <a:ext cx="28460" cy="28562"/>
          </a:xfrm>
          <a:custGeom>
            <a:pathLst>
              <a:path w="28460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326"/>
                </a:cubicBezTo>
                <a:cubicBezTo>
                  <a:pt x="28460" y="22200"/>
                  <a:pt x="22097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6" name="Freeform 10676"/>
          <p:cNvSpPr/>
          <p:nvPr/>
        </p:nvSpPr>
        <p:spPr>
          <a:xfrm rot="0" flipH="0" flipV="0">
            <a:off x="6494691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7" name="Freeform 10677"/>
          <p:cNvSpPr/>
          <p:nvPr/>
        </p:nvSpPr>
        <p:spPr>
          <a:xfrm rot="0" flipH="0" flipV="0">
            <a:off x="6549796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8" name="Freeform 10678"/>
          <p:cNvSpPr/>
          <p:nvPr/>
        </p:nvSpPr>
        <p:spPr>
          <a:xfrm rot="0" flipH="0" flipV="0">
            <a:off x="6604813" y="1576972"/>
            <a:ext cx="28561" cy="28562"/>
          </a:xfrm>
          <a:custGeom>
            <a:pathLst>
              <a:path w="28561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61" y="6363"/>
                  <a:pt x="28561" y="14326"/>
                </a:cubicBezTo>
                <a:cubicBezTo>
                  <a:pt x="28561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9" name="Freeform 10679"/>
          <p:cNvSpPr/>
          <p:nvPr/>
        </p:nvSpPr>
        <p:spPr>
          <a:xfrm rot="0" flipH="0" flipV="0">
            <a:off x="665993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0" name="Freeform 10680"/>
          <p:cNvSpPr/>
          <p:nvPr/>
        </p:nvSpPr>
        <p:spPr>
          <a:xfrm rot="0" flipH="0" flipV="0">
            <a:off x="6715035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1" name="Freeform 10681"/>
          <p:cNvSpPr/>
          <p:nvPr/>
        </p:nvSpPr>
        <p:spPr>
          <a:xfrm rot="0" flipH="0" flipV="0">
            <a:off x="6770154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2" name="Freeform 10682"/>
          <p:cNvSpPr/>
          <p:nvPr/>
        </p:nvSpPr>
        <p:spPr>
          <a:xfrm rot="0" flipH="0" flipV="0">
            <a:off x="6825259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3" name="Freeform 10683"/>
          <p:cNvSpPr/>
          <p:nvPr/>
        </p:nvSpPr>
        <p:spPr>
          <a:xfrm rot="0" flipH="0" flipV="0">
            <a:off x="6880377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4" name="Freeform 10684"/>
          <p:cNvSpPr/>
          <p:nvPr/>
        </p:nvSpPr>
        <p:spPr>
          <a:xfrm rot="0" flipH="0" flipV="0">
            <a:off x="6935482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5" name="Freeform 10685"/>
          <p:cNvSpPr/>
          <p:nvPr/>
        </p:nvSpPr>
        <p:spPr>
          <a:xfrm rot="0" flipH="0" flipV="0">
            <a:off x="6990600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6" name="Freeform 10686"/>
          <p:cNvSpPr/>
          <p:nvPr/>
        </p:nvSpPr>
        <p:spPr>
          <a:xfrm rot="0" flipH="0" flipV="0">
            <a:off x="7045706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7" name="Freeform 10687"/>
          <p:cNvSpPr/>
          <p:nvPr/>
        </p:nvSpPr>
        <p:spPr>
          <a:xfrm rot="0" flipH="0" flipV="0">
            <a:off x="710082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8" name="Freeform 10688"/>
          <p:cNvSpPr/>
          <p:nvPr/>
        </p:nvSpPr>
        <p:spPr>
          <a:xfrm rot="0" flipH="0" flipV="0">
            <a:off x="7155929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9" name="Freeform 10689"/>
          <p:cNvSpPr/>
          <p:nvPr/>
        </p:nvSpPr>
        <p:spPr>
          <a:xfrm rot="0" flipH="0" flipV="0">
            <a:off x="7211047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0" name="Freeform 10690"/>
          <p:cNvSpPr/>
          <p:nvPr/>
        </p:nvSpPr>
        <p:spPr>
          <a:xfrm rot="0" flipH="0" flipV="0">
            <a:off x="7266152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1" name="Freeform 10691"/>
          <p:cNvSpPr/>
          <p:nvPr/>
        </p:nvSpPr>
        <p:spPr>
          <a:xfrm rot="0" flipH="0" flipV="0">
            <a:off x="7321270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2" name="Freeform 10692"/>
          <p:cNvSpPr/>
          <p:nvPr/>
        </p:nvSpPr>
        <p:spPr>
          <a:xfrm rot="0" flipH="0" flipV="0">
            <a:off x="7376388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3" name="Freeform 10693"/>
          <p:cNvSpPr/>
          <p:nvPr/>
        </p:nvSpPr>
        <p:spPr>
          <a:xfrm rot="0" flipH="0" flipV="0">
            <a:off x="743149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4" name="Freeform 10694"/>
          <p:cNvSpPr/>
          <p:nvPr/>
        </p:nvSpPr>
        <p:spPr>
          <a:xfrm rot="0" flipH="0" flipV="0">
            <a:off x="7486599" y="1576972"/>
            <a:ext cx="28561" cy="28562"/>
          </a:xfrm>
          <a:custGeom>
            <a:pathLst>
              <a:path w="28561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326"/>
                </a:cubicBezTo>
                <a:cubicBezTo>
                  <a:pt x="28561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5" name="Freeform 10695"/>
          <p:cNvSpPr/>
          <p:nvPr/>
        </p:nvSpPr>
        <p:spPr>
          <a:xfrm rot="0" flipH="0" flipV="0">
            <a:off x="7541717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6" name="Freeform 10696"/>
          <p:cNvSpPr/>
          <p:nvPr/>
        </p:nvSpPr>
        <p:spPr>
          <a:xfrm rot="0" flipH="0" flipV="0">
            <a:off x="7596822" y="1576972"/>
            <a:ext cx="28460" cy="28562"/>
          </a:xfrm>
          <a:custGeom>
            <a:pathLst>
              <a:path w="28460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326"/>
                </a:cubicBezTo>
                <a:cubicBezTo>
                  <a:pt x="28460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7" name="Freeform 10697"/>
          <p:cNvSpPr/>
          <p:nvPr/>
        </p:nvSpPr>
        <p:spPr>
          <a:xfrm rot="0" flipH="0" flipV="0">
            <a:off x="7651940" y="1576972"/>
            <a:ext cx="28448" cy="28562"/>
          </a:xfrm>
          <a:custGeom>
            <a:pathLst>
              <a:path w="28448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8" name="Freeform 10698"/>
          <p:cNvSpPr/>
          <p:nvPr/>
        </p:nvSpPr>
        <p:spPr>
          <a:xfrm rot="0" flipH="0" flipV="0">
            <a:off x="7706956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9" name="Freeform 10699"/>
          <p:cNvSpPr/>
          <p:nvPr/>
        </p:nvSpPr>
        <p:spPr>
          <a:xfrm rot="0" flipH="0" flipV="0">
            <a:off x="7762062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0" name="Freeform 10700"/>
          <p:cNvSpPr/>
          <p:nvPr/>
        </p:nvSpPr>
        <p:spPr>
          <a:xfrm rot="0" flipH="0" flipV="0">
            <a:off x="781718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1" name="Freeform 10701"/>
          <p:cNvSpPr/>
          <p:nvPr/>
        </p:nvSpPr>
        <p:spPr>
          <a:xfrm rot="0" flipH="0" flipV="0">
            <a:off x="7872285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2" name="Freeform 10702"/>
          <p:cNvSpPr/>
          <p:nvPr/>
        </p:nvSpPr>
        <p:spPr>
          <a:xfrm rot="0" flipH="0" flipV="0">
            <a:off x="7927403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3" name="Freeform 10703"/>
          <p:cNvSpPr/>
          <p:nvPr/>
        </p:nvSpPr>
        <p:spPr>
          <a:xfrm rot="0" flipH="0" flipV="0">
            <a:off x="7982521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4" name="Freeform 10704"/>
          <p:cNvSpPr/>
          <p:nvPr/>
        </p:nvSpPr>
        <p:spPr>
          <a:xfrm rot="0" flipH="0" flipV="0">
            <a:off x="8037626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5" name="Freeform 10705"/>
          <p:cNvSpPr/>
          <p:nvPr/>
        </p:nvSpPr>
        <p:spPr>
          <a:xfrm rot="0" flipH="0" flipV="0">
            <a:off x="8092744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6" name="Freeform 10706"/>
          <p:cNvSpPr/>
          <p:nvPr/>
        </p:nvSpPr>
        <p:spPr>
          <a:xfrm rot="0" flipH="0" flipV="0">
            <a:off x="8147850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7" name="Freeform 10707"/>
          <p:cNvSpPr/>
          <p:nvPr/>
        </p:nvSpPr>
        <p:spPr>
          <a:xfrm rot="0" flipH="0" flipV="0">
            <a:off x="8202955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8" name="Freeform 10708"/>
          <p:cNvSpPr/>
          <p:nvPr/>
        </p:nvSpPr>
        <p:spPr>
          <a:xfrm rot="0" flipH="0" flipV="0">
            <a:off x="825807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9" name="Freeform 10709"/>
          <p:cNvSpPr/>
          <p:nvPr/>
        </p:nvSpPr>
        <p:spPr>
          <a:xfrm rot="0" flipH="0" flipV="0">
            <a:off x="8313179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0" name="Freeform 10710"/>
          <p:cNvSpPr/>
          <p:nvPr/>
        </p:nvSpPr>
        <p:spPr>
          <a:xfrm rot="0" flipH="0" flipV="0">
            <a:off x="8368296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1" name="Freeform 10711"/>
          <p:cNvSpPr/>
          <p:nvPr/>
        </p:nvSpPr>
        <p:spPr>
          <a:xfrm rot="0" flipH="0" flipV="0">
            <a:off x="8423401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6"/>
                </a:cubicBezTo>
                <a:cubicBezTo>
                  <a:pt x="28548" y="22200"/>
                  <a:pt x="22097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2" name="Freeform 10712"/>
          <p:cNvSpPr/>
          <p:nvPr/>
        </p:nvSpPr>
        <p:spPr>
          <a:xfrm rot="0" flipH="0" flipV="0">
            <a:off x="8478519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3" name="Freeform 10713"/>
          <p:cNvSpPr/>
          <p:nvPr/>
        </p:nvSpPr>
        <p:spPr>
          <a:xfrm rot="0" flipH="0" flipV="0">
            <a:off x="853362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4" name="Freeform 10714"/>
          <p:cNvSpPr/>
          <p:nvPr/>
        </p:nvSpPr>
        <p:spPr>
          <a:xfrm rot="0" flipH="0" flipV="0">
            <a:off x="858874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5" name="Freeform 10715"/>
          <p:cNvSpPr/>
          <p:nvPr/>
        </p:nvSpPr>
        <p:spPr>
          <a:xfrm rot="0" flipH="0" flipV="0">
            <a:off x="8643848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6" name="Freeform 10716"/>
          <p:cNvSpPr/>
          <p:nvPr/>
        </p:nvSpPr>
        <p:spPr>
          <a:xfrm rot="0" flipH="0" flipV="0">
            <a:off x="8698966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7" name="Freeform 10717"/>
          <p:cNvSpPr/>
          <p:nvPr/>
        </p:nvSpPr>
        <p:spPr>
          <a:xfrm rot="0" flipH="0" flipV="0">
            <a:off x="8754071" y="1576972"/>
            <a:ext cx="28448" cy="28562"/>
          </a:xfrm>
          <a:custGeom>
            <a:pathLst>
              <a:path w="28448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8" name="Freeform 10718"/>
          <p:cNvSpPr/>
          <p:nvPr/>
        </p:nvSpPr>
        <p:spPr>
          <a:xfrm rot="0" flipH="0" flipV="0">
            <a:off x="8809190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9" name="Freeform 10719"/>
          <p:cNvSpPr/>
          <p:nvPr/>
        </p:nvSpPr>
        <p:spPr>
          <a:xfrm rot="0" flipH="0" flipV="0">
            <a:off x="8864307" y="1576972"/>
            <a:ext cx="28448" cy="28562"/>
          </a:xfrm>
          <a:custGeom>
            <a:pathLst>
              <a:path w="28448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0" name="Freeform 10720"/>
          <p:cNvSpPr/>
          <p:nvPr/>
        </p:nvSpPr>
        <p:spPr>
          <a:xfrm rot="0" flipH="0" flipV="0">
            <a:off x="8919311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1" name="Freeform 10721"/>
          <p:cNvSpPr/>
          <p:nvPr/>
        </p:nvSpPr>
        <p:spPr>
          <a:xfrm rot="0" flipH="0" flipV="0">
            <a:off x="8974429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2" name="Freeform 10722"/>
          <p:cNvSpPr/>
          <p:nvPr/>
        </p:nvSpPr>
        <p:spPr>
          <a:xfrm rot="0" flipH="0" flipV="0">
            <a:off x="9029534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3" name="Freeform 10723"/>
          <p:cNvSpPr/>
          <p:nvPr/>
        </p:nvSpPr>
        <p:spPr>
          <a:xfrm rot="0" flipH="0" flipV="0">
            <a:off x="9084653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724" name="Picture 10724"/>
          <p:cNvPicPr>
            <a:picLocks noChangeAspect="0" noChangeArrowheads="1"/>
          </p:cNvPicPr>
          <p:nvPr/>
        </p:nvPicPr>
        <p:blipFill>
          <a:blip r:embed="rId107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564310"/>
            <a:ext cx="16941" cy="53949"/>
          </a:xfrm>
          <a:prstGeom prst="rect">
            <a:avLst/>
          </a:prstGeom>
          <a:noFill/>
          <a:extLst/>
        </p:spPr>
      </p:pic>
      <p:sp>
        <p:nvSpPr>
          <p:cNvPr id="10725" name="Freeform 10725"/>
          <p:cNvSpPr/>
          <p:nvPr/>
        </p:nvSpPr>
        <p:spPr>
          <a:xfrm rot="0" flipH="0" flipV="0">
            <a:off x="19870" y="1624711"/>
            <a:ext cx="28547" cy="28638"/>
          </a:xfrm>
          <a:custGeom>
            <a:pathLst>
              <a:path w="28547" h="28638">
                <a:moveTo>
                  <a:pt x="14321" y="28638"/>
                </a:moveTo>
                <a:cubicBezTo>
                  <a:pt x="6449" y="28638"/>
                  <a:pt x="0" y="22288"/>
                  <a:pt x="0" y="14313"/>
                </a:cubicBezTo>
                <a:cubicBezTo>
                  <a:pt x="0" y="6439"/>
                  <a:pt x="6449" y="0"/>
                  <a:pt x="14321" y="0"/>
                </a:cubicBezTo>
                <a:cubicBezTo>
                  <a:pt x="22192" y="0"/>
                  <a:pt x="28547" y="6439"/>
                  <a:pt x="28547" y="14313"/>
                </a:cubicBezTo>
                <a:cubicBezTo>
                  <a:pt x="28547" y="22288"/>
                  <a:pt x="22192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6" name="Freeform 10726"/>
          <p:cNvSpPr/>
          <p:nvPr/>
        </p:nvSpPr>
        <p:spPr>
          <a:xfrm rot="0" flipH="0" flipV="0">
            <a:off x="75034" y="1624711"/>
            <a:ext cx="28547" cy="28638"/>
          </a:xfrm>
          <a:custGeom>
            <a:pathLst>
              <a:path w="28547" h="28638">
                <a:moveTo>
                  <a:pt x="14226" y="28638"/>
                </a:moveTo>
                <a:cubicBezTo>
                  <a:pt x="6355" y="28638"/>
                  <a:pt x="0" y="22288"/>
                  <a:pt x="0" y="14313"/>
                </a:cubicBezTo>
                <a:cubicBezTo>
                  <a:pt x="0" y="6439"/>
                  <a:pt x="6355" y="0"/>
                  <a:pt x="14226" y="0"/>
                </a:cubicBezTo>
                <a:cubicBezTo>
                  <a:pt x="22192" y="0"/>
                  <a:pt x="28547" y="6439"/>
                  <a:pt x="28547" y="14313"/>
                </a:cubicBezTo>
                <a:cubicBezTo>
                  <a:pt x="28547" y="22288"/>
                  <a:pt x="22192" y="28638"/>
                  <a:pt x="1422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7" name="Freeform 10727"/>
          <p:cNvSpPr/>
          <p:nvPr/>
        </p:nvSpPr>
        <p:spPr>
          <a:xfrm rot="0" flipH="0" flipV="0">
            <a:off x="130035" y="162471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8" name="Freeform 10728"/>
          <p:cNvSpPr/>
          <p:nvPr/>
        </p:nvSpPr>
        <p:spPr>
          <a:xfrm rot="0" flipH="0" flipV="0">
            <a:off x="185153" y="162471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9" name="Freeform 10729"/>
          <p:cNvSpPr/>
          <p:nvPr/>
        </p:nvSpPr>
        <p:spPr>
          <a:xfrm rot="0" flipH="0" flipV="0">
            <a:off x="24025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0" name="Freeform 10730"/>
          <p:cNvSpPr/>
          <p:nvPr/>
        </p:nvSpPr>
        <p:spPr>
          <a:xfrm rot="0" flipH="0" flipV="0">
            <a:off x="295376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1" name="Freeform 10731"/>
          <p:cNvSpPr/>
          <p:nvPr/>
        </p:nvSpPr>
        <p:spPr>
          <a:xfrm rot="0" flipH="0" flipV="0">
            <a:off x="350481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2" name="Freeform 10732"/>
          <p:cNvSpPr/>
          <p:nvPr/>
        </p:nvSpPr>
        <p:spPr>
          <a:xfrm rot="0" flipH="0" flipV="0">
            <a:off x="405599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3" name="Freeform 10733"/>
          <p:cNvSpPr/>
          <p:nvPr/>
        </p:nvSpPr>
        <p:spPr>
          <a:xfrm rot="0" flipH="0" flipV="0">
            <a:off x="460717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4" name="Freeform 10734"/>
          <p:cNvSpPr/>
          <p:nvPr/>
        </p:nvSpPr>
        <p:spPr>
          <a:xfrm rot="0" flipH="0" flipV="0">
            <a:off x="515823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5" name="Freeform 10735"/>
          <p:cNvSpPr/>
          <p:nvPr/>
        </p:nvSpPr>
        <p:spPr>
          <a:xfrm rot="0" flipH="0" flipV="0">
            <a:off x="570992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6" name="Freeform 10736"/>
          <p:cNvSpPr/>
          <p:nvPr/>
        </p:nvSpPr>
        <p:spPr>
          <a:xfrm rot="0" flipH="0" flipV="0">
            <a:off x="62609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7" name="Freeform 10737"/>
          <p:cNvSpPr/>
          <p:nvPr/>
        </p:nvSpPr>
        <p:spPr>
          <a:xfrm rot="0" flipH="0" flipV="0">
            <a:off x="68121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8" name="Freeform 10738"/>
          <p:cNvSpPr/>
          <p:nvPr/>
        </p:nvSpPr>
        <p:spPr>
          <a:xfrm rot="0" flipH="0" flipV="0">
            <a:off x="73621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9" name="Freeform 10739"/>
          <p:cNvSpPr/>
          <p:nvPr/>
        </p:nvSpPr>
        <p:spPr>
          <a:xfrm rot="0" flipH="0" flipV="0">
            <a:off x="791336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0" name="Freeform 10740"/>
          <p:cNvSpPr/>
          <p:nvPr/>
        </p:nvSpPr>
        <p:spPr>
          <a:xfrm rot="0" flipH="0" flipV="0">
            <a:off x="846454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1" name="Freeform 10741"/>
          <p:cNvSpPr/>
          <p:nvPr/>
        </p:nvSpPr>
        <p:spPr>
          <a:xfrm rot="0" flipH="0" flipV="0">
            <a:off x="901560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2" name="Freeform 10742"/>
          <p:cNvSpPr/>
          <p:nvPr/>
        </p:nvSpPr>
        <p:spPr>
          <a:xfrm rot="0" flipH="0" flipV="0">
            <a:off x="95667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3" name="Freeform 10743"/>
          <p:cNvSpPr/>
          <p:nvPr/>
        </p:nvSpPr>
        <p:spPr>
          <a:xfrm rot="0" flipH="0" flipV="0">
            <a:off x="1011783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4" name="Freeform 10744"/>
          <p:cNvSpPr/>
          <p:nvPr/>
        </p:nvSpPr>
        <p:spPr>
          <a:xfrm rot="0" flipH="0" flipV="0">
            <a:off x="106690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5" name="Freeform 10745"/>
          <p:cNvSpPr/>
          <p:nvPr/>
        </p:nvSpPr>
        <p:spPr>
          <a:xfrm rot="0" flipH="0" flipV="0">
            <a:off x="112200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6" name="Freeform 10746"/>
          <p:cNvSpPr/>
          <p:nvPr/>
        </p:nvSpPr>
        <p:spPr>
          <a:xfrm rot="0" flipH="0" flipV="0">
            <a:off x="117717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7" name="Freeform 10747"/>
          <p:cNvSpPr/>
          <p:nvPr/>
        </p:nvSpPr>
        <p:spPr>
          <a:xfrm rot="0" flipH="0" flipV="0">
            <a:off x="1232179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8" name="Freeform 10748"/>
          <p:cNvSpPr/>
          <p:nvPr/>
        </p:nvSpPr>
        <p:spPr>
          <a:xfrm rot="0" flipH="0" flipV="0">
            <a:off x="1287297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9" name="Freeform 10749"/>
          <p:cNvSpPr/>
          <p:nvPr/>
        </p:nvSpPr>
        <p:spPr>
          <a:xfrm rot="0" flipH="0" flipV="0">
            <a:off x="1342415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0" name="Freeform 10750"/>
          <p:cNvSpPr/>
          <p:nvPr/>
        </p:nvSpPr>
        <p:spPr>
          <a:xfrm rot="0" flipH="0" flipV="0">
            <a:off x="1397520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1" name="Freeform 10751"/>
          <p:cNvSpPr/>
          <p:nvPr/>
        </p:nvSpPr>
        <p:spPr>
          <a:xfrm rot="0" flipH="0" flipV="0">
            <a:off x="1452638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2" name="Freeform 10752"/>
          <p:cNvSpPr/>
          <p:nvPr/>
        </p:nvSpPr>
        <p:spPr>
          <a:xfrm rot="0" flipH="0" flipV="0">
            <a:off x="1507743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3" name="Freeform 10753"/>
          <p:cNvSpPr/>
          <p:nvPr/>
        </p:nvSpPr>
        <p:spPr>
          <a:xfrm rot="0" flipH="0" flipV="0">
            <a:off x="1562861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4" name="Freeform 10754"/>
          <p:cNvSpPr/>
          <p:nvPr/>
        </p:nvSpPr>
        <p:spPr>
          <a:xfrm rot="0" flipH="0" flipV="0">
            <a:off x="1617967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5" name="Freeform 10755"/>
          <p:cNvSpPr/>
          <p:nvPr/>
        </p:nvSpPr>
        <p:spPr>
          <a:xfrm rot="0" flipH="0" flipV="0">
            <a:off x="1673085" y="162472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6" name="Freeform 10756"/>
          <p:cNvSpPr/>
          <p:nvPr/>
        </p:nvSpPr>
        <p:spPr>
          <a:xfrm rot="0" flipH="0" flipV="0">
            <a:off x="172824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7" name="Freeform 10757"/>
          <p:cNvSpPr/>
          <p:nvPr/>
        </p:nvSpPr>
        <p:spPr>
          <a:xfrm rot="0" flipH="0" flipV="0">
            <a:off x="1783346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8" name="Freeform 10758"/>
          <p:cNvSpPr/>
          <p:nvPr/>
        </p:nvSpPr>
        <p:spPr>
          <a:xfrm rot="0" flipH="0" flipV="0">
            <a:off x="1838375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9" name="Freeform 10759"/>
          <p:cNvSpPr/>
          <p:nvPr/>
        </p:nvSpPr>
        <p:spPr>
          <a:xfrm rot="0" flipH="0" flipV="0">
            <a:off x="1893481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0" name="Freeform 10760"/>
          <p:cNvSpPr/>
          <p:nvPr/>
        </p:nvSpPr>
        <p:spPr>
          <a:xfrm rot="0" flipH="0" flipV="0">
            <a:off x="1948599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1" name="Freeform 10761"/>
          <p:cNvSpPr/>
          <p:nvPr/>
        </p:nvSpPr>
        <p:spPr>
          <a:xfrm rot="0" flipH="0" flipV="0">
            <a:off x="233442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2" name="Freeform 10762"/>
          <p:cNvSpPr/>
          <p:nvPr/>
        </p:nvSpPr>
        <p:spPr>
          <a:xfrm rot="0" flipH="0" flipV="0">
            <a:off x="2389530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3" name="Freeform 10763"/>
          <p:cNvSpPr/>
          <p:nvPr/>
        </p:nvSpPr>
        <p:spPr>
          <a:xfrm rot="0" flipH="0" flipV="0">
            <a:off x="2444546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4" name="Freeform 10764"/>
          <p:cNvSpPr/>
          <p:nvPr/>
        </p:nvSpPr>
        <p:spPr>
          <a:xfrm rot="0" flipH="0" flipV="0">
            <a:off x="2940507" y="162471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5" name="Freeform 10765"/>
          <p:cNvSpPr/>
          <p:nvPr/>
        </p:nvSpPr>
        <p:spPr>
          <a:xfrm rot="0" flipH="0" flipV="0">
            <a:off x="2995701" y="162471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6" name="Freeform 10766"/>
          <p:cNvSpPr/>
          <p:nvPr/>
        </p:nvSpPr>
        <p:spPr>
          <a:xfrm rot="0" flipH="0" flipV="0">
            <a:off x="3050730" y="162471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7" name="Freeform 10767"/>
          <p:cNvSpPr/>
          <p:nvPr/>
        </p:nvSpPr>
        <p:spPr>
          <a:xfrm rot="0" flipH="0" flipV="0">
            <a:off x="3105835" y="162471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8" name="Freeform 10768"/>
          <p:cNvSpPr/>
          <p:nvPr/>
        </p:nvSpPr>
        <p:spPr>
          <a:xfrm rot="0" flipH="0" flipV="0">
            <a:off x="3160953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9" name="Freeform 10769"/>
          <p:cNvSpPr/>
          <p:nvPr/>
        </p:nvSpPr>
        <p:spPr>
          <a:xfrm rot="0" flipH="0" flipV="0">
            <a:off x="3216071" y="162471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0" name="Freeform 10770"/>
          <p:cNvSpPr/>
          <p:nvPr/>
        </p:nvSpPr>
        <p:spPr>
          <a:xfrm rot="0" flipH="0" flipV="0">
            <a:off x="5486311" y="1624724"/>
            <a:ext cx="17677" cy="21590"/>
          </a:xfrm>
          <a:custGeom>
            <a:pathLst>
              <a:path w="17677" h="21590">
                <a:moveTo>
                  <a:pt x="15709" y="21590"/>
                </a:moveTo>
                <a:cubicBezTo>
                  <a:pt x="8128" y="13056"/>
                  <a:pt x="1866" y="3163"/>
                  <a:pt x="1765" y="3163"/>
                </a:cubicBezTo>
                <a:lnTo>
                  <a:pt x="1727" y="2274"/>
                </a:lnTo>
                <a:cubicBezTo>
                  <a:pt x="1739" y="2248"/>
                  <a:pt x="1092" y="1588"/>
                  <a:pt x="0" y="432"/>
                </a:cubicBezTo>
                <a:cubicBezTo>
                  <a:pt x="1105" y="153"/>
                  <a:pt x="2260" y="0"/>
                  <a:pt x="3454" y="0"/>
                </a:cubicBezTo>
                <a:cubicBezTo>
                  <a:pt x="11328" y="0"/>
                  <a:pt x="17677" y="6452"/>
                  <a:pt x="17677" y="14326"/>
                </a:cubicBezTo>
                <a:cubicBezTo>
                  <a:pt x="17677" y="16968"/>
                  <a:pt x="16966" y="19457"/>
                  <a:pt x="15709" y="21590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1" name="Freeform 10771"/>
          <p:cNvSpPr/>
          <p:nvPr/>
        </p:nvSpPr>
        <p:spPr>
          <a:xfrm rot="0" flipH="0" flipV="0">
            <a:off x="5530557" y="1624723"/>
            <a:ext cx="28549" cy="27597"/>
          </a:xfrm>
          <a:custGeom>
            <a:pathLst>
              <a:path w="28549" h="27597">
                <a:moveTo>
                  <a:pt x="8953" y="27597"/>
                </a:moveTo>
                <a:cubicBezTo>
                  <a:pt x="3721" y="25451"/>
                  <a:pt x="0" y="20295"/>
                  <a:pt x="0" y="14326"/>
                </a:cubicBezTo>
                <a:cubicBezTo>
                  <a:pt x="0" y="6452"/>
                  <a:pt x="6452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16790"/>
                  <a:pt x="27926" y="19114"/>
                  <a:pt x="26834" y="21146"/>
                </a:cubicBezTo>
                <a:cubicBezTo>
                  <a:pt x="20205" y="23559"/>
                  <a:pt x="14185" y="25743"/>
                  <a:pt x="8953" y="2759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2" name="Freeform 10772"/>
          <p:cNvSpPr/>
          <p:nvPr/>
        </p:nvSpPr>
        <p:spPr>
          <a:xfrm rot="0" flipH="0" flipV="0">
            <a:off x="5586171" y="1624723"/>
            <a:ext cx="22085" cy="10604"/>
          </a:xfrm>
          <a:custGeom>
            <a:pathLst>
              <a:path w="22085" h="10604">
                <a:moveTo>
                  <a:pt x="0" y="10604"/>
                </a:moveTo>
                <a:cubicBezTo>
                  <a:pt x="1650" y="4521"/>
                  <a:pt x="7238" y="0"/>
                  <a:pt x="13830" y="0"/>
                </a:cubicBezTo>
                <a:cubicBezTo>
                  <a:pt x="16916" y="0"/>
                  <a:pt x="19761" y="991"/>
                  <a:pt x="22085" y="2667"/>
                </a:cubicBezTo>
                <a:cubicBezTo>
                  <a:pt x="14528" y="5347"/>
                  <a:pt x="7124" y="8014"/>
                  <a:pt x="0" y="1060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3" name="Freeform 10773"/>
          <p:cNvSpPr/>
          <p:nvPr/>
        </p:nvSpPr>
        <p:spPr>
          <a:xfrm rot="0" flipH="0" flipV="0">
            <a:off x="5771540" y="1626158"/>
            <a:ext cx="8012" cy="16027"/>
          </a:xfrm>
          <a:custGeom>
            <a:pathLst>
              <a:path w="8012" h="16027">
                <a:moveTo>
                  <a:pt x="7670" y="16027"/>
                </a:moveTo>
                <a:cubicBezTo>
                  <a:pt x="5854" y="10960"/>
                  <a:pt x="3187" y="5461"/>
                  <a:pt x="0" y="0"/>
                </a:cubicBezTo>
                <a:cubicBezTo>
                  <a:pt x="4749" y="2337"/>
                  <a:pt x="8012" y="7252"/>
                  <a:pt x="8012" y="12891"/>
                </a:cubicBezTo>
                <a:cubicBezTo>
                  <a:pt x="8012" y="13970"/>
                  <a:pt x="7885" y="15024"/>
                  <a:pt x="7670" y="1602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4" name="Freeform 10774"/>
          <p:cNvSpPr/>
          <p:nvPr/>
        </p:nvSpPr>
        <p:spPr>
          <a:xfrm rot="0" flipH="0" flipV="0">
            <a:off x="5806122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5" name="Freeform 10775"/>
          <p:cNvSpPr/>
          <p:nvPr/>
        </p:nvSpPr>
        <p:spPr>
          <a:xfrm rot="0" flipH="0" flipV="0">
            <a:off x="5861227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6" name="Freeform 10776"/>
          <p:cNvSpPr/>
          <p:nvPr/>
        </p:nvSpPr>
        <p:spPr>
          <a:xfrm rot="0" flipH="0" flipV="0">
            <a:off x="5916345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7" name="Freeform 10777"/>
          <p:cNvSpPr/>
          <p:nvPr/>
        </p:nvSpPr>
        <p:spPr>
          <a:xfrm rot="0" flipH="0" flipV="0">
            <a:off x="5971451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8" name="Freeform 10778"/>
          <p:cNvSpPr/>
          <p:nvPr/>
        </p:nvSpPr>
        <p:spPr>
          <a:xfrm rot="0" flipH="0" flipV="0">
            <a:off x="6026569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9" name="Freeform 10779"/>
          <p:cNvSpPr/>
          <p:nvPr/>
        </p:nvSpPr>
        <p:spPr>
          <a:xfrm rot="0" flipH="0" flipV="0">
            <a:off x="6081674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0" name="Freeform 10780"/>
          <p:cNvSpPr/>
          <p:nvPr/>
        </p:nvSpPr>
        <p:spPr>
          <a:xfrm rot="0" flipH="0" flipV="0">
            <a:off x="6136792" y="162472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1" name="Freeform 10781"/>
          <p:cNvSpPr/>
          <p:nvPr/>
        </p:nvSpPr>
        <p:spPr>
          <a:xfrm rot="0" flipH="0" flipV="0">
            <a:off x="619189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2" name="Freeform 10782"/>
          <p:cNvSpPr/>
          <p:nvPr/>
        </p:nvSpPr>
        <p:spPr>
          <a:xfrm rot="0" flipH="0" flipV="0">
            <a:off x="6247002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3" name="Freeform 10783"/>
          <p:cNvSpPr/>
          <p:nvPr/>
        </p:nvSpPr>
        <p:spPr>
          <a:xfrm rot="0" flipH="0" flipV="0">
            <a:off x="630212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4" name="Freeform 10784"/>
          <p:cNvSpPr/>
          <p:nvPr/>
        </p:nvSpPr>
        <p:spPr>
          <a:xfrm rot="0" flipH="0" flipV="0">
            <a:off x="6357226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5" name="Freeform 10785"/>
          <p:cNvSpPr/>
          <p:nvPr/>
        </p:nvSpPr>
        <p:spPr>
          <a:xfrm rot="0" flipH="0" flipV="0">
            <a:off x="6412344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6" name="Freeform 10786"/>
          <p:cNvSpPr/>
          <p:nvPr/>
        </p:nvSpPr>
        <p:spPr>
          <a:xfrm rot="0" flipH="0" flipV="0">
            <a:off x="6467449" y="1624723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7" name="Freeform 10787"/>
          <p:cNvSpPr/>
          <p:nvPr/>
        </p:nvSpPr>
        <p:spPr>
          <a:xfrm rot="0" flipH="0" flipV="0">
            <a:off x="652256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8" name="Freeform 10788"/>
          <p:cNvSpPr/>
          <p:nvPr/>
        </p:nvSpPr>
        <p:spPr>
          <a:xfrm rot="0" flipH="0" flipV="0">
            <a:off x="6577685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9" name="Freeform 10789"/>
          <p:cNvSpPr/>
          <p:nvPr/>
        </p:nvSpPr>
        <p:spPr>
          <a:xfrm rot="0" flipH="0" flipV="0">
            <a:off x="6632791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0" name="Freeform 10790"/>
          <p:cNvSpPr/>
          <p:nvPr/>
        </p:nvSpPr>
        <p:spPr>
          <a:xfrm rot="0" flipH="0" flipV="0">
            <a:off x="6687908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1" name="Freeform 10791"/>
          <p:cNvSpPr/>
          <p:nvPr/>
        </p:nvSpPr>
        <p:spPr>
          <a:xfrm rot="0" flipH="0" flipV="0">
            <a:off x="6742912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2" name="Freeform 10792"/>
          <p:cNvSpPr/>
          <p:nvPr/>
        </p:nvSpPr>
        <p:spPr>
          <a:xfrm rot="0" flipH="0" flipV="0">
            <a:off x="6798030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3" name="Freeform 10793"/>
          <p:cNvSpPr/>
          <p:nvPr/>
        </p:nvSpPr>
        <p:spPr>
          <a:xfrm rot="0" flipH="0" flipV="0">
            <a:off x="685313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4" name="Freeform 10794"/>
          <p:cNvSpPr/>
          <p:nvPr/>
        </p:nvSpPr>
        <p:spPr>
          <a:xfrm rot="0" flipH="0" flipV="0">
            <a:off x="6908254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5" name="Freeform 10795"/>
          <p:cNvSpPr/>
          <p:nvPr/>
        </p:nvSpPr>
        <p:spPr>
          <a:xfrm rot="0" flipH="0" flipV="0">
            <a:off x="6963359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6" name="Freeform 10796"/>
          <p:cNvSpPr/>
          <p:nvPr/>
        </p:nvSpPr>
        <p:spPr>
          <a:xfrm rot="0" flipH="0" flipV="0">
            <a:off x="701847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7" name="Freeform 10797"/>
          <p:cNvSpPr/>
          <p:nvPr/>
        </p:nvSpPr>
        <p:spPr>
          <a:xfrm rot="0" flipH="0" flipV="0">
            <a:off x="707359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8" name="Freeform 10798"/>
          <p:cNvSpPr/>
          <p:nvPr/>
        </p:nvSpPr>
        <p:spPr>
          <a:xfrm rot="0" flipH="0" flipV="0">
            <a:off x="7128700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9" name="Freeform 10799"/>
          <p:cNvSpPr/>
          <p:nvPr/>
        </p:nvSpPr>
        <p:spPr>
          <a:xfrm rot="0" flipH="0" flipV="0">
            <a:off x="7183818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0" name="Freeform 10800"/>
          <p:cNvSpPr/>
          <p:nvPr/>
        </p:nvSpPr>
        <p:spPr>
          <a:xfrm rot="0" flipH="0" flipV="0">
            <a:off x="723892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1" name="Freeform 10801"/>
          <p:cNvSpPr/>
          <p:nvPr/>
        </p:nvSpPr>
        <p:spPr>
          <a:xfrm rot="0" flipH="0" flipV="0">
            <a:off x="729404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2" name="Freeform 10802"/>
          <p:cNvSpPr/>
          <p:nvPr/>
        </p:nvSpPr>
        <p:spPr>
          <a:xfrm rot="0" flipH="0" flipV="0">
            <a:off x="734914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3" name="Freeform 10803"/>
          <p:cNvSpPr/>
          <p:nvPr/>
        </p:nvSpPr>
        <p:spPr>
          <a:xfrm rot="0" flipH="0" flipV="0">
            <a:off x="7404265" y="162472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4" name="Freeform 10804"/>
          <p:cNvSpPr/>
          <p:nvPr/>
        </p:nvSpPr>
        <p:spPr>
          <a:xfrm rot="0" flipH="0" flipV="0">
            <a:off x="7459370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5" name="Freeform 10805"/>
          <p:cNvSpPr/>
          <p:nvPr/>
        </p:nvSpPr>
        <p:spPr>
          <a:xfrm rot="0" flipH="0" flipV="0">
            <a:off x="7514488" y="162472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6" name="Freeform 10806"/>
          <p:cNvSpPr/>
          <p:nvPr/>
        </p:nvSpPr>
        <p:spPr>
          <a:xfrm rot="0" flipH="0" flipV="0">
            <a:off x="7569593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7" name="Freeform 10807"/>
          <p:cNvSpPr/>
          <p:nvPr/>
        </p:nvSpPr>
        <p:spPr>
          <a:xfrm rot="0" flipH="0" flipV="0">
            <a:off x="7624699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8" name="Freeform 10808"/>
          <p:cNvSpPr/>
          <p:nvPr/>
        </p:nvSpPr>
        <p:spPr>
          <a:xfrm rot="0" flipH="0" flipV="0">
            <a:off x="767981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9" name="Freeform 10809"/>
          <p:cNvSpPr/>
          <p:nvPr/>
        </p:nvSpPr>
        <p:spPr>
          <a:xfrm rot="0" flipH="0" flipV="0">
            <a:off x="7734922" y="1624723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0" name="Freeform 10810"/>
          <p:cNvSpPr/>
          <p:nvPr/>
        </p:nvSpPr>
        <p:spPr>
          <a:xfrm rot="0" flipH="0" flipV="0">
            <a:off x="7790039" y="162472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1" name="Freeform 10811"/>
          <p:cNvSpPr/>
          <p:nvPr/>
        </p:nvSpPr>
        <p:spPr>
          <a:xfrm rot="0" flipH="0" flipV="0">
            <a:off x="784505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2" name="Freeform 10812"/>
          <p:cNvSpPr/>
          <p:nvPr/>
        </p:nvSpPr>
        <p:spPr>
          <a:xfrm rot="0" flipH="0" flipV="0">
            <a:off x="7900174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3" name="Freeform 10813"/>
          <p:cNvSpPr/>
          <p:nvPr/>
        </p:nvSpPr>
        <p:spPr>
          <a:xfrm rot="0" flipH="0" flipV="0">
            <a:off x="7955279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4" name="Freeform 10814"/>
          <p:cNvSpPr/>
          <p:nvPr/>
        </p:nvSpPr>
        <p:spPr>
          <a:xfrm rot="0" flipH="0" flipV="0">
            <a:off x="801038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5" name="Freeform 10815"/>
          <p:cNvSpPr/>
          <p:nvPr/>
        </p:nvSpPr>
        <p:spPr>
          <a:xfrm rot="0" flipH="0" flipV="0">
            <a:off x="8065502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6" name="Freeform 10816"/>
          <p:cNvSpPr/>
          <p:nvPr/>
        </p:nvSpPr>
        <p:spPr>
          <a:xfrm rot="0" flipH="0" flipV="0">
            <a:off x="8120608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7" name="Freeform 10817"/>
          <p:cNvSpPr/>
          <p:nvPr/>
        </p:nvSpPr>
        <p:spPr>
          <a:xfrm rot="0" flipH="0" flipV="0">
            <a:off x="817572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8" name="Freeform 10818"/>
          <p:cNvSpPr/>
          <p:nvPr/>
        </p:nvSpPr>
        <p:spPr>
          <a:xfrm rot="0" flipH="0" flipV="0">
            <a:off x="823083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9" name="Freeform 10819"/>
          <p:cNvSpPr/>
          <p:nvPr/>
        </p:nvSpPr>
        <p:spPr>
          <a:xfrm rot="0" flipH="0" flipV="0">
            <a:off x="8285949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0" name="Freeform 10820"/>
          <p:cNvSpPr/>
          <p:nvPr/>
        </p:nvSpPr>
        <p:spPr>
          <a:xfrm rot="0" flipH="0" flipV="0">
            <a:off x="834106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1" name="Freeform 10821"/>
          <p:cNvSpPr/>
          <p:nvPr/>
        </p:nvSpPr>
        <p:spPr>
          <a:xfrm rot="0" flipH="0" flipV="0">
            <a:off x="839617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2" name="Freeform 10822"/>
          <p:cNvSpPr/>
          <p:nvPr/>
        </p:nvSpPr>
        <p:spPr>
          <a:xfrm rot="0" flipH="0" flipV="0">
            <a:off x="845129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3" name="Freeform 10823"/>
          <p:cNvSpPr/>
          <p:nvPr/>
        </p:nvSpPr>
        <p:spPr>
          <a:xfrm rot="0" flipH="0" flipV="0">
            <a:off x="8506396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4" name="Freeform 10824"/>
          <p:cNvSpPr/>
          <p:nvPr/>
        </p:nvSpPr>
        <p:spPr>
          <a:xfrm rot="0" flipH="0" flipV="0">
            <a:off x="8561514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5" name="Freeform 10825"/>
          <p:cNvSpPr/>
          <p:nvPr/>
        </p:nvSpPr>
        <p:spPr>
          <a:xfrm rot="0" flipH="0" flipV="0">
            <a:off x="8616619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6" name="Freeform 10826"/>
          <p:cNvSpPr/>
          <p:nvPr/>
        </p:nvSpPr>
        <p:spPr>
          <a:xfrm rot="0" flipH="0" flipV="0">
            <a:off x="8671738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7" name="Freeform 10827"/>
          <p:cNvSpPr/>
          <p:nvPr/>
        </p:nvSpPr>
        <p:spPr>
          <a:xfrm rot="0" flipH="0" flipV="0">
            <a:off x="872684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8" name="Freeform 10828"/>
          <p:cNvSpPr/>
          <p:nvPr/>
        </p:nvSpPr>
        <p:spPr>
          <a:xfrm rot="0" flipH="0" flipV="0">
            <a:off x="8781948" y="162472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9" name="Freeform 10829"/>
          <p:cNvSpPr/>
          <p:nvPr/>
        </p:nvSpPr>
        <p:spPr>
          <a:xfrm rot="0" flipH="0" flipV="0">
            <a:off x="8837066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0" name="Freeform 10830"/>
          <p:cNvSpPr/>
          <p:nvPr/>
        </p:nvSpPr>
        <p:spPr>
          <a:xfrm rot="0" flipH="0" flipV="0">
            <a:off x="8892171" y="1624723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1" name="Freeform 10831"/>
          <p:cNvSpPr/>
          <p:nvPr/>
        </p:nvSpPr>
        <p:spPr>
          <a:xfrm rot="0" flipH="0" flipV="0">
            <a:off x="8947289" y="162471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2" name="Freeform 10832"/>
          <p:cNvSpPr/>
          <p:nvPr/>
        </p:nvSpPr>
        <p:spPr>
          <a:xfrm rot="0" flipH="0" flipV="0">
            <a:off x="9002306" y="162471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3" name="Freeform 10833"/>
          <p:cNvSpPr/>
          <p:nvPr/>
        </p:nvSpPr>
        <p:spPr>
          <a:xfrm rot="0" flipH="0" flipV="0">
            <a:off x="9057512" y="162471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4" name="Freeform 10834"/>
          <p:cNvSpPr/>
          <p:nvPr/>
        </p:nvSpPr>
        <p:spPr>
          <a:xfrm rot="0" flipH="0" flipV="0">
            <a:off x="9112529" y="162471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5" name="Freeform 10835"/>
          <p:cNvSpPr/>
          <p:nvPr/>
        </p:nvSpPr>
        <p:spPr>
          <a:xfrm rot="0" flipH="0" flipV="0">
            <a:off x="-8053" y="1671193"/>
            <a:ext cx="28645" cy="28651"/>
          </a:xfrm>
          <a:custGeom>
            <a:pathLst>
              <a:path w="28645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26"/>
                </a:cubicBezTo>
                <a:cubicBezTo>
                  <a:pt x="28645" y="22200"/>
                  <a:pt x="22290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6" name="Freeform 10836"/>
          <p:cNvSpPr/>
          <p:nvPr/>
        </p:nvSpPr>
        <p:spPr>
          <a:xfrm rot="0" flipH="0" flipV="0">
            <a:off x="47053" y="1671193"/>
            <a:ext cx="28645" cy="28651"/>
          </a:xfrm>
          <a:custGeom>
            <a:pathLst>
              <a:path w="28645" h="28651">
                <a:moveTo>
                  <a:pt x="14324" y="28651"/>
                </a:moveTo>
                <a:cubicBezTo>
                  <a:pt x="6452" y="28651"/>
                  <a:pt x="0" y="22200"/>
                  <a:pt x="0" y="14326"/>
                </a:cubicBezTo>
                <a:cubicBezTo>
                  <a:pt x="0" y="6452"/>
                  <a:pt x="6452" y="0"/>
                  <a:pt x="14324" y="0"/>
                </a:cubicBezTo>
                <a:cubicBezTo>
                  <a:pt x="22196" y="0"/>
                  <a:pt x="28645" y="6452"/>
                  <a:pt x="28645" y="14326"/>
                </a:cubicBezTo>
                <a:cubicBezTo>
                  <a:pt x="28645" y="22200"/>
                  <a:pt x="22196" y="28651"/>
                  <a:pt x="143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7" name="Freeform 10837"/>
          <p:cNvSpPr/>
          <p:nvPr/>
        </p:nvSpPr>
        <p:spPr>
          <a:xfrm rot="0" flipH="0" flipV="0">
            <a:off x="102170" y="1671193"/>
            <a:ext cx="28646" cy="28651"/>
          </a:xfrm>
          <a:custGeom>
            <a:pathLst>
              <a:path w="28646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3" y="0"/>
                  <a:pt x="28646" y="6452"/>
                  <a:pt x="28646" y="14326"/>
                </a:cubicBezTo>
                <a:cubicBezTo>
                  <a:pt x="28646" y="22200"/>
                  <a:pt x="22193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8" name="Freeform 10838"/>
          <p:cNvSpPr/>
          <p:nvPr/>
        </p:nvSpPr>
        <p:spPr>
          <a:xfrm rot="0" flipH="0" flipV="0">
            <a:off x="157276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9" name="Freeform 10839"/>
          <p:cNvSpPr/>
          <p:nvPr/>
        </p:nvSpPr>
        <p:spPr>
          <a:xfrm rot="0" flipH="0" flipV="0">
            <a:off x="212394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0" name="Freeform 10840"/>
          <p:cNvSpPr/>
          <p:nvPr/>
        </p:nvSpPr>
        <p:spPr>
          <a:xfrm rot="0" flipH="0" flipV="0">
            <a:off x="267500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1" name="Freeform 10841"/>
          <p:cNvSpPr/>
          <p:nvPr/>
        </p:nvSpPr>
        <p:spPr>
          <a:xfrm rot="0" flipH="0" flipV="0">
            <a:off x="322605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2" name="Freeform 10842"/>
          <p:cNvSpPr/>
          <p:nvPr/>
        </p:nvSpPr>
        <p:spPr>
          <a:xfrm rot="0" flipH="0" flipV="0">
            <a:off x="377723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3" name="Freeform 10843"/>
          <p:cNvSpPr/>
          <p:nvPr/>
        </p:nvSpPr>
        <p:spPr>
          <a:xfrm rot="0" flipH="0" flipV="0">
            <a:off x="432828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4" name="Freeform 10844"/>
          <p:cNvSpPr/>
          <p:nvPr/>
        </p:nvSpPr>
        <p:spPr>
          <a:xfrm rot="0" flipH="0" flipV="0">
            <a:off x="48801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5" name="Freeform 10845"/>
          <p:cNvSpPr/>
          <p:nvPr/>
        </p:nvSpPr>
        <p:spPr>
          <a:xfrm rot="0" flipH="0" flipV="0">
            <a:off x="543102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6" name="Freeform 10846"/>
          <p:cNvSpPr/>
          <p:nvPr/>
        </p:nvSpPr>
        <p:spPr>
          <a:xfrm rot="0" flipH="0" flipV="0">
            <a:off x="598119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7" name="Freeform 10847"/>
          <p:cNvSpPr/>
          <p:nvPr/>
        </p:nvSpPr>
        <p:spPr>
          <a:xfrm rot="0" flipH="0" flipV="0">
            <a:off x="653224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8" name="Freeform 10848"/>
          <p:cNvSpPr/>
          <p:nvPr/>
        </p:nvSpPr>
        <p:spPr>
          <a:xfrm rot="0" flipH="0" flipV="0">
            <a:off x="708342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9" name="Freeform 10849"/>
          <p:cNvSpPr/>
          <p:nvPr/>
        </p:nvSpPr>
        <p:spPr>
          <a:xfrm rot="0" flipH="0" flipV="0">
            <a:off x="763460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0" name="Freeform 10850"/>
          <p:cNvSpPr/>
          <p:nvPr/>
        </p:nvSpPr>
        <p:spPr>
          <a:xfrm rot="0" flipH="0" flipV="0">
            <a:off x="818565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1" name="Freeform 10851"/>
          <p:cNvSpPr/>
          <p:nvPr/>
        </p:nvSpPr>
        <p:spPr>
          <a:xfrm rot="0" flipH="0" flipV="0">
            <a:off x="873683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2" name="Freeform 10852"/>
          <p:cNvSpPr/>
          <p:nvPr/>
        </p:nvSpPr>
        <p:spPr>
          <a:xfrm rot="0" flipH="0" flipV="0">
            <a:off x="928789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3" name="Freeform 10853"/>
          <p:cNvSpPr/>
          <p:nvPr/>
        </p:nvSpPr>
        <p:spPr>
          <a:xfrm rot="0" flipH="0" flipV="0">
            <a:off x="983907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4" name="Freeform 10854"/>
          <p:cNvSpPr/>
          <p:nvPr/>
        </p:nvSpPr>
        <p:spPr>
          <a:xfrm rot="0" flipH="0" flipV="0">
            <a:off x="1038961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5" name="Freeform 10855"/>
          <p:cNvSpPr/>
          <p:nvPr/>
        </p:nvSpPr>
        <p:spPr>
          <a:xfrm rot="0" flipH="0" flipV="0">
            <a:off x="1094168" y="167123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6" name="Freeform 10856"/>
          <p:cNvSpPr/>
          <p:nvPr/>
        </p:nvSpPr>
        <p:spPr>
          <a:xfrm rot="0" flipH="0" flipV="0">
            <a:off x="1149184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7" name="Freeform 10857"/>
          <p:cNvSpPr/>
          <p:nvPr/>
        </p:nvSpPr>
        <p:spPr>
          <a:xfrm rot="0" flipH="0" flipV="0">
            <a:off x="1204302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8" name="Freeform 10858"/>
          <p:cNvSpPr/>
          <p:nvPr/>
        </p:nvSpPr>
        <p:spPr>
          <a:xfrm rot="0" flipH="0" flipV="0">
            <a:off x="1259420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9" name="Freeform 10859"/>
          <p:cNvSpPr/>
          <p:nvPr/>
        </p:nvSpPr>
        <p:spPr>
          <a:xfrm rot="0" flipH="0" flipV="0">
            <a:off x="1314526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0" name="Freeform 10860"/>
          <p:cNvSpPr/>
          <p:nvPr/>
        </p:nvSpPr>
        <p:spPr>
          <a:xfrm rot="0" flipH="0" flipV="0">
            <a:off x="1369644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1" name="Freeform 10861"/>
          <p:cNvSpPr/>
          <p:nvPr/>
        </p:nvSpPr>
        <p:spPr>
          <a:xfrm rot="0" flipH="0" flipV="0">
            <a:off x="1424749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2" name="Freeform 10862"/>
          <p:cNvSpPr/>
          <p:nvPr/>
        </p:nvSpPr>
        <p:spPr>
          <a:xfrm rot="0" flipH="0" flipV="0">
            <a:off x="1479867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3" name="Freeform 10863"/>
          <p:cNvSpPr/>
          <p:nvPr/>
        </p:nvSpPr>
        <p:spPr>
          <a:xfrm rot="0" flipH="0" flipV="0">
            <a:off x="1534972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4" name="Freeform 10864"/>
          <p:cNvSpPr/>
          <p:nvPr/>
        </p:nvSpPr>
        <p:spPr>
          <a:xfrm rot="0" flipH="0" flipV="0">
            <a:off x="1590090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5" name="Freeform 10865"/>
          <p:cNvSpPr/>
          <p:nvPr/>
        </p:nvSpPr>
        <p:spPr>
          <a:xfrm rot="0" flipH="0" flipV="0">
            <a:off x="1645157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6" name="Freeform 10866"/>
          <p:cNvSpPr/>
          <p:nvPr/>
        </p:nvSpPr>
        <p:spPr>
          <a:xfrm rot="0" flipH="0" flipV="0">
            <a:off x="1700263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7" name="Freeform 10867"/>
          <p:cNvSpPr/>
          <p:nvPr/>
        </p:nvSpPr>
        <p:spPr>
          <a:xfrm rot="0" flipH="0" flipV="0">
            <a:off x="1755381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8" name="Freeform 10868"/>
          <p:cNvSpPr/>
          <p:nvPr/>
        </p:nvSpPr>
        <p:spPr>
          <a:xfrm rot="0" flipH="0" flipV="0">
            <a:off x="1810486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9" name="Freeform 10869"/>
          <p:cNvSpPr/>
          <p:nvPr/>
        </p:nvSpPr>
        <p:spPr>
          <a:xfrm rot="0" flipH="0" flipV="0">
            <a:off x="1865604" y="167123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0" name="Freeform 10870"/>
          <p:cNvSpPr/>
          <p:nvPr/>
        </p:nvSpPr>
        <p:spPr>
          <a:xfrm rot="0" flipH="0" flipV="0">
            <a:off x="1920709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1" name="Freeform 10871"/>
          <p:cNvSpPr/>
          <p:nvPr/>
        </p:nvSpPr>
        <p:spPr>
          <a:xfrm rot="0" flipH="0" flipV="0">
            <a:off x="2196312" y="167119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2" name="Freeform 10872"/>
          <p:cNvSpPr/>
          <p:nvPr/>
        </p:nvSpPr>
        <p:spPr>
          <a:xfrm rot="0" flipH="0" flipV="0">
            <a:off x="225143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3" name="Freeform 10873"/>
          <p:cNvSpPr/>
          <p:nvPr/>
        </p:nvSpPr>
        <p:spPr>
          <a:xfrm rot="0" flipH="0" flipV="0">
            <a:off x="2306535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4" name="Freeform 10874"/>
          <p:cNvSpPr/>
          <p:nvPr/>
        </p:nvSpPr>
        <p:spPr>
          <a:xfrm rot="0" flipH="0" flipV="0">
            <a:off x="2361552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5" name="Freeform 10875"/>
          <p:cNvSpPr/>
          <p:nvPr/>
        </p:nvSpPr>
        <p:spPr>
          <a:xfrm rot="0" flipH="0" flipV="0">
            <a:off x="2416657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6" name="Freeform 10876"/>
          <p:cNvSpPr/>
          <p:nvPr/>
        </p:nvSpPr>
        <p:spPr>
          <a:xfrm rot="0" flipH="0" flipV="0">
            <a:off x="2471775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7" name="Freeform 10877"/>
          <p:cNvSpPr/>
          <p:nvPr/>
        </p:nvSpPr>
        <p:spPr>
          <a:xfrm rot="0" flipH="0" flipV="0">
            <a:off x="2967735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8" name="Freeform 10878"/>
          <p:cNvSpPr/>
          <p:nvPr/>
        </p:nvSpPr>
        <p:spPr>
          <a:xfrm rot="0" flipH="0" flipV="0">
            <a:off x="3022841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9" name="Freeform 10879"/>
          <p:cNvSpPr/>
          <p:nvPr/>
        </p:nvSpPr>
        <p:spPr>
          <a:xfrm rot="0" flipH="0" flipV="0">
            <a:off x="3077959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0" name="Freeform 10880"/>
          <p:cNvSpPr/>
          <p:nvPr/>
        </p:nvSpPr>
        <p:spPr>
          <a:xfrm rot="0" flipH="0" flipV="0">
            <a:off x="3133077" y="167119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1" name="Freeform 10881"/>
          <p:cNvSpPr/>
          <p:nvPr/>
        </p:nvSpPr>
        <p:spPr>
          <a:xfrm rot="0" flipH="0" flipV="0">
            <a:off x="3188182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2" name="Freeform 10882"/>
          <p:cNvSpPr/>
          <p:nvPr/>
        </p:nvSpPr>
        <p:spPr>
          <a:xfrm rot="0" flipH="0" flipV="0">
            <a:off x="3243300" y="167119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3" name="Freeform 10883"/>
          <p:cNvSpPr/>
          <p:nvPr/>
        </p:nvSpPr>
        <p:spPr>
          <a:xfrm rot="0" flipH="0" flipV="0">
            <a:off x="5778233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4" name="Freeform 10884"/>
          <p:cNvSpPr/>
          <p:nvPr/>
        </p:nvSpPr>
        <p:spPr>
          <a:xfrm rot="0" flipH="0" flipV="0">
            <a:off x="583335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5" name="Freeform 10885"/>
          <p:cNvSpPr/>
          <p:nvPr/>
        </p:nvSpPr>
        <p:spPr>
          <a:xfrm rot="0" flipH="0" flipV="0">
            <a:off x="5888456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6" name="Freeform 10886"/>
          <p:cNvSpPr/>
          <p:nvPr/>
        </p:nvSpPr>
        <p:spPr>
          <a:xfrm rot="0" flipH="0" flipV="0">
            <a:off x="5943574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7" name="Freeform 10887"/>
          <p:cNvSpPr/>
          <p:nvPr/>
        </p:nvSpPr>
        <p:spPr>
          <a:xfrm rot="0" flipH="0" flipV="0">
            <a:off x="5998692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8" name="Freeform 10888"/>
          <p:cNvSpPr/>
          <p:nvPr/>
        </p:nvSpPr>
        <p:spPr>
          <a:xfrm rot="0" flipH="0" flipV="0">
            <a:off x="6053797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9" name="Freeform 10889"/>
          <p:cNvSpPr/>
          <p:nvPr/>
        </p:nvSpPr>
        <p:spPr>
          <a:xfrm rot="0" flipH="0" flipV="0">
            <a:off x="6108915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0" name="Freeform 10890"/>
          <p:cNvSpPr/>
          <p:nvPr/>
        </p:nvSpPr>
        <p:spPr>
          <a:xfrm rot="0" flipH="0" flipV="0">
            <a:off x="6164021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1" name="Freeform 10891"/>
          <p:cNvSpPr/>
          <p:nvPr/>
        </p:nvSpPr>
        <p:spPr>
          <a:xfrm rot="0" flipH="0" flipV="0">
            <a:off x="6219126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2" name="Freeform 10892"/>
          <p:cNvSpPr/>
          <p:nvPr/>
        </p:nvSpPr>
        <p:spPr>
          <a:xfrm rot="0" flipH="0" flipV="0">
            <a:off x="6274231" y="167123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3" name="Freeform 10893"/>
          <p:cNvSpPr/>
          <p:nvPr/>
        </p:nvSpPr>
        <p:spPr>
          <a:xfrm rot="0" flipH="0" flipV="0">
            <a:off x="6329349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4" name="Freeform 10894"/>
          <p:cNvSpPr/>
          <p:nvPr/>
        </p:nvSpPr>
        <p:spPr>
          <a:xfrm rot="0" flipH="0" flipV="0">
            <a:off x="6384455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5" name="Freeform 10895"/>
          <p:cNvSpPr/>
          <p:nvPr/>
        </p:nvSpPr>
        <p:spPr>
          <a:xfrm rot="0" flipH="0" flipV="0">
            <a:off x="6439573" y="167123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6" name="Freeform 10896"/>
          <p:cNvSpPr/>
          <p:nvPr/>
        </p:nvSpPr>
        <p:spPr>
          <a:xfrm rot="0" flipH="0" flipV="0">
            <a:off x="6494691" y="167123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7" name="Freeform 10897"/>
          <p:cNvSpPr/>
          <p:nvPr/>
        </p:nvSpPr>
        <p:spPr>
          <a:xfrm rot="0" flipH="0" flipV="0">
            <a:off x="6549796" y="167123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8" name="Freeform 10898"/>
          <p:cNvSpPr/>
          <p:nvPr/>
        </p:nvSpPr>
        <p:spPr>
          <a:xfrm rot="0" flipH="0" flipV="0">
            <a:off x="6604813" y="167123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9" name="Freeform 10899"/>
          <p:cNvSpPr/>
          <p:nvPr/>
        </p:nvSpPr>
        <p:spPr>
          <a:xfrm rot="0" flipH="0" flipV="0">
            <a:off x="6659930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0" name="Freeform 10900"/>
          <p:cNvSpPr/>
          <p:nvPr/>
        </p:nvSpPr>
        <p:spPr>
          <a:xfrm rot="0" flipH="0" flipV="0">
            <a:off x="6715035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1" name="Freeform 10901"/>
          <p:cNvSpPr/>
          <p:nvPr/>
        </p:nvSpPr>
        <p:spPr>
          <a:xfrm rot="0" flipH="0" flipV="0">
            <a:off x="6770154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2" name="Freeform 10902"/>
          <p:cNvSpPr/>
          <p:nvPr/>
        </p:nvSpPr>
        <p:spPr>
          <a:xfrm rot="0" flipH="0" flipV="0">
            <a:off x="6825259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3" name="Freeform 10903"/>
          <p:cNvSpPr/>
          <p:nvPr/>
        </p:nvSpPr>
        <p:spPr>
          <a:xfrm rot="0" flipH="0" flipV="0">
            <a:off x="6880377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4" name="Freeform 10904"/>
          <p:cNvSpPr/>
          <p:nvPr/>
        </p:nvSpPr>
        <p:spPr>
          <a:xfrm rot="0" flipH="0" flipV="0">
            <a:off x="6935482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5" name="Freeform 10905"/>
          <p:cNvSpPr/>
          <p:nvPr/>
        </p:nvSpPr>
        <p:spPr>
          <a:xfrm rot="0" flipH="0" flipV="0">
            <a:off x="6990600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6" name="Freeform 10906"/>
          <p:cNvSpPr/>
          <p:nvPr/>
        </p:nvSpPr>
        <p:spPr>
          <a:xfrm rot="0" flipH="0" flipV="0">
            <a:off x="7045706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7" name="Freeform 10907"/>
          <p:cNvSpPr/>
          <p:nvPr/>
        </p:nvSpPr>
        <p:spPr>
          <a:xfrm rot="0" flipH="0" flipV="0">
            <a:off x="710082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8" name="Freeform 10908"/>
          <p:cNvSpPr/>
          <p:nvPr/>
        </p:nvSpPr>
        <p:spPr>
          <a:xfrm rot="0" flipH="0" flipV="0">
            <a:off x="7155929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9" name="Freeform 10909"/>
          <p:cNvSpPr/>
          <p:nvPr/>
        </p:nvSpPr>
        <p:spPr>
          <a:xfrm rot="0" flipH="0" flipV="0">
            <a:off x="7211047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0" name="Freeform 10910"/>
          <p:cNvSpPr/>
          <p:nvPr/>
        </p:nvSpPr>
        <p:spPr>
          <a:xfrm rot="0" flipH="0" flipV="0">
            <a:off x="7266152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1" name="Freeform 10911"/>
          <p:cNvSpPr/>
          <p:nvPr/>
        </p:nvSpPr>
        <p:spPr>
          <a:xfrm rot="0" flipH="0" flipV="0">
            <a:off x="732127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2" name="Freeform 10912"/>
          <p:cNvSpPr/>
          <p:nvPr/>
        </p:nvSpPr>
        <p:spPr>
          <a:xfrm rot="0" flipH="0" flipV="0">
            <a:off x="7376388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3" name="Freeform 10913"/>
          <p:cNvSpPr/>
          <p:nvPr/>
        </p:nvSpPr>
        <p:spPr>
          <a:xfrm rot="0" flipH="0" flipV="0">
            <a:off x="743149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4" name="Freeform 10914"/>
          <p:cNvSpPr/>
          <p:nvPr/>
        </p:nvSpPr>
        <p:spPr>
          <a:xfrm rot="0" flipH="0" flipV="0">
            <a:off x="7486599" y="167123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5" name="Freeform 10915"/>
          <p:cNvSpPr/>
          <p:nvPr/>
        </p:nvSpPr>
        <p:spPr>
          <a:xfrm rot="0" flipH="0" flipV="0">
            <a:off x="7541717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6" name="Freeform 10916"/>
          <p:cNvSpPr/>
          <p:nvPr/>
        </p:nvSpPr>
        <p:spPr>
          <a:xfrm rot="0" flipH="0" flipV="0">
            <a:off x="7596822" y="167123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7" name="Freeform 10917"/>
          <p:cNvSpPr/>
          <p:nvPr/>
        </p:nvSpPr>
        <p:spPr>
          <a:xfrm rot="0" flipH="0" flipV="0">
            <a:off x="7651940" y="167123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8" name="Freeform 10918"/>
          <p:cNvSpPr/>
          <p:nvPr/>
        </p:nvSpPr>
        <p:spPr>
          <a:xfrm rot="0" flipH="0" flipV="0">
            <a:off x="7706956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9" name="Freeform 10919"/>
          <p:cNvSpPr/>
          <p:nvPr/>
        </p:nvSpPr>
        <p:spPr>
          <a:xfrm rot="0" flipH="0" flipV="0">
            <a:off x="7762062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0" name="Freeform 10920"/>
          <p:cNvSpPr/>
          <p:nvPr/>
        </p:nvSpPr>
        <p:spPr>
          <a:xfrm rot="0" flipH="0" flipV="0">
            <a:off x="7817180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1" name="Freeform 10921"/>
          <p:cNvSpPr/>
          <p:nvPr/>
        </p:nvSpPr>
        <p:spPr>
          <a:xfrm rot="0" flipH="0" flipV="0">
            <a:off x="7872285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2" name="Freeform 10922"/>
          <p:cNvSpPr/>
          <p:nvPr/>
        </p:nvSpPr>
        <p:spPr>
          <a:xfrm rot="0" flipH="0" flipV="0">
            <a:off x="7927403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3" name="Freeform 10923"/>
          <p:cNvSpPr/>
          <p:nvPr/>
        </p:nvSpPr>
        <p:spPr>
          <a:xfrm rot="0" flipH="0" flipV="0">
            <a:off x="7982521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4" name="Freeform 10924"/>
          <p:cNvSpPr/>
          <p:nvPr/>
        </p:nvSpPr>
        <p:spPr>
          <a:xfrm rot="0" flipH="0" flipV="0">
            <a:off x="8037626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5" name="Freeform 10925"/>
          <p:cNvSpPr/>
          <p:nvPr/>
        </p:nvSpPr>
        <p:spPr>
          <a:xfrm rot="0" flipH="0" flipV="0">
            <a:off x="8092744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6" name="Freeform 10926"/>
          <p:cNvSpPr/>
          <p:nvPr/>
        </p:nvSpPr>
        <p:spPr>
          <a:xfrm rot="0" flipH="0" flipV="0">
            <a:off x="8147850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7" name="Freeform 10927"/>
          <p:cNvSpPr/>
          <p:nvPr/>
        </p:nvSpPr>
        <p:spPr>
          <a:xfrm rot="0" flipH="0" flipV="0">
            <a:off x="8202955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8" name="Freeform 10928"/>
          <p:cNvSpPr/>
          <p:nvPr/>
        </p:nvSpPr>
        <p:spPr>
          <a:xfrm rot="0" flipH="0" flipV="0">
            <a:off x="825807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9" name="Freeform 10929"/>
          <p:cNvSpPr/>
          <p:nvPr/>
        </p:nvSpPr>
        <p:spPr>
          <a:xfrm rot="0" flipH="0" flipV="0">
            <a:off x="8313179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0" name="Freeform 10930"/>
          <p:cNvSpPr/>
          <p:nvPr/>
        </p:nvSpPr>
        <p:spPr>
          <a:xfrm rot="0" flipH="0" flipV="0">
            <a:off x="8368296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1" name="Freeform 10931"/>
          <p:cNvSpPr/>
          <p:nvPr/>
        </p:nvSpPr>
        <p:spPr>
          <a:xfrm rot="0" flipH="0" flipV="0">
            <a:off x="8423401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2" name="Freeform 10932"/>
          <p:cNvSpPr/>
          <p:nvPr/>
        </p:nvSpPr>
        <p:spPr>
          <a:xfrm rot="0" flipH="0" flipV="0">
            <a:off x="8478519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3" name="Freeform 10933"/>
          <p:cNvSpPr/>
          <p:nvPr/>
        </p:nvSpPr>
        <p:spPr>
          <a:xfrm rot="0" flipH="0" flipV="0">
            <a:off x="8533625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4" name="Freeform 10934"/>
          <p:cNvSpPr/>
          <p:nvPr/>
        </p:nvSpPr>
        <p:spPr>
          <a:xfrm rot="0" flipH="0" flipV="0">
            <a:off x="858874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5" name="Freeform 10935"/>
          <p:cNvSpPr/>
          <p:nvPr/>
        </p:nvSpPr>
        <p:spPr>
          <a:xfrm rot="0" flipH="0" flipV="0">
            <a:off x="8643848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6" name="Freeform 10936"/>
          <p:cNvSpPr/>
          <p:nvPr/>
        </p:nvSpPr>
        <p:spPr>
          <a:xfrm rot="0" flipH="0" flipV="0">
            <a:off x="8698966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7" name="Freeform 10937"/>
          <p:cNvSpPr/>
          <p:nvPr/>
        </p:nvSpPr>
        <p:spPr>
          <a:xfrm rot="0" flipH="0" flipV="0">
            <a:off x="8754071" y="167123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8" name="Freeform 10938"/>
          <p:cNvSpPr/>
          <p:nvPr/>
        </p:nvSpPr>
        <p:spPr>
          <a:xfrm rot="0" flipH="0" flipV="0">
            <a:off x="880919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9" name="Freeform 10939"/>
          <p:cNvSpPr/>
          <p:nvPr/>
        </p:nvSpPr>
        <p:spPr>
          <a:xfrm rot="0" flipH="0" flipV="0">
            <a:off x="8864307" y="167123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0" name="Freeform 10940"/>
          <p:cNvSpPr/>
          <p:nvPr/>
        </p:nvSpPr>
        <p:spPr>
          <a:xfrm rot="0" flipH="0" flipV="0">
            <a:off x="891931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1" name="Freeform 10941"/>
          <p:cNvSpPr/>
          <p:nvPr/>
        </p:nvSpPr>
        <p:spPr>
          <a:xfrm rot="0" flipH="0" flipV="0">
            <a:off x="8974429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2" name="Freeform 10942"/>
          <p:cNvSpPr/>
          <p:nvPr/>
        </p:nvSpPr>
        <p:spPr>
          <a:xfrm rot="0" flipH="0" flipV="0">
            <a:off x="9029534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3" name="Freeform 10943"/>
          <p:cNvSpPr/>
          <p:nvPr/>
        </p:nvSpPr>
        <p:spPr>
          <a:xfrm rot="0" flipH="0" flipV="0">
            <a:off x="19870" y="1718996"/>
            <a:ext cx="28547" cy="28638"/>
          </a:xfrm>
          <a:custGeom>
            <a:pathLst>
              <a:path w="28547" h="28638">
                <a:moveTo>
                  <a:pt x="14321" y="28638"/>
                </a:moveTo>
                <a:cubicBezTo>
                  <a:pt x="6449" y="28638"/>
                  <a:pt x="0" y="22187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2" y="0"/>
                  <a:pt x="28547" y="6452"/>
                  <a:pt x="28547" y="14326"/>
                </a:cubicBezTo>
                <a:cubicBezTo>
                  <a:pt x="28547" y="22187"/>
                  <a:pt x="22192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4" name="Freeform 10944"/>
          <p:cNvSpPr/>
          <p:nvPr/>
        </p:nvSpPr>
        <p:spPr>
          <a:xfrm rot="0" flipH="0" flipV="0">
            <a:off x="75034" y="1718996"/>
            <a:ext cx="28547" cy="28638"/>
          </a:xfrm>
          <a:custGeom>
            <a:pathLst>
              <a:path w="28547" h="28638">
                <a:moveTo>
                  <a:pt x="14226" y="28638"/>
                </a:moveTo>
                <a:cubicBezTo>
                  <a:pt x="6355" y="28638"/>
                  <a:pt x="0" y="22187"/>
                  <a:pt x="0" y="14326"/>
                </a:cubicBezTo>
                <a:cubicBezTo>
                  <a:pt x="0" y="6452"/>
                  <a:pt x="6355" y="0"/>
                  <a:pt x="14226" y="0"/>
                </a:cubicBezTo>
                <a:cubicBezTo>
                  <a:pt x="22192" y="0"/>
                  <a:pt x="28547" y="6452"/>
                  <a:pt x="28547" y="14326"/>
                </a:cubicBezTo>
                <a:cubicBezTo>
                  <a:pt x="28547" y="22187"/>
                  <a:pt x="22192" y="28638"/>
                  <a:pt x="1422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5" name="Freeform 10945"/>
          <p:cNvSpPr/>
          <p:nvPr/>
        </p:nvSpPr>
        <p:spPr>
          <a:xfrm rot="0" flipH="0" flipV="0">
            <a:off x="130035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6" name="Freeform 10946"/>
          <p:cNvSpPr/>
          <p:nvPr/>
        </p:nvSpPr>
        <p:spPr>
          <a:xfrm rot="0" flipH="0" flipV="0">
            <a:off x="185153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7" name="Freeform 10947"/>
          <p:cNvSpPr/>
          <p:nvPr/>
        </p:nvSpPr>
        <p:spPr>
          <a:xfrm rot="0" flipH="0" flipV="0">
            <a:off x="240258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8" name="Freeform 10948"/>
          <p:cNvSpPr/>
          <p:nvPr/>
        </p:nvSpPr>
        <p:spPr>
          <a:xfrm rot="0" flipH="0" flipV="0">
            <a:off x="295376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9" name="Freeform 10949"/>
          <p:cNvSpPr/>
          <p:nvPr/>
        </p:nvSpPr>
        <p:spPr>
          <a:xfrm rot="0" flipH="0" flipV="0">
            <a:off x="350481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0" name="Freeform 10950"/>
          <p:cNvSpPr/>
          <p:nvPr/>
        </p:nvSpPr>
        <p:spPr>
          <a:xfrm rot="0" flipH="0" flipV="0">
            <a:off x="405599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1" name="Freeform 10951"/>
          <p:cNvSpPr/>
          <p:nvPr/>
        </p:nvSpPr>
        <p:spPr>
          <a:xfrm rot="0" flipH="0" flipV="0">
            <a:off x="460717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2" name="Freeform 10952"/>
          <p:cNvSpPr/>
          <p:nvPr/>
        </p:nvSpPr>
        <p:spPr>
          <a:xfrm rot="0" flipH="0" flipV="0">
            <a:off x="515823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3" name="Freeform 10953"/>
          <p:cNvSpPr/>
          <p:nvPr/>
        </p:nvSpPr>
        <p:spPr>
          <a:xfrm rot="0" flipH="0" flipV="0">
            <a:off x="570992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4" name="Freeform 10954"/>
          <p:cNvSpPr/>
          <p:nvPr/>
        </p:nvSpPr>
        <p:spPr>
          <a:xfrm rot="0" flipH="0" flipV="0">
            <a:off x="62609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5" name="Freeform 10955"/>
          <p:cNvSpPr/>
          <p:nvPr/>
        </p:nvSpPr>
        <p:spPr>
          <a:xfrm rot="0" flipH="0" flipV="0">
            <a:off x="681215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6" name="Freeform 10956"/>
          <p:cNvSpPr/>
          <p:nvPr/>
        </p:nvSpPr>
        <p:spPr>
          <a:xfrm rot="0" flipH="0" flipV="0">
            <a:off x="736218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7" name="Freeform 10957"/>
          <p:cNvSpPr/>
          <p:nvPr/>
        </p:nvSpPr>
        <p:spPr>
          <a:xfrm rot="0" flipH="0" flipV="0">
            <a:off x="791336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8" name="Freeform 10958"/>
          <p:cNvSpPr/>
          <p:nvPr/>
        </p:nvSpPr>
        <p:spPr>
          <a:xfrm rot="0" flipH="0" flipV="0">
            <a:off x="846454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9" name="Freeform 10959"/>
          <p:cNvSpPr/>
          <p:nvPr/>
        </p:nvSpPr>
        <p:spPr>
          <a:xfrm rot="0" flipH="0" flipV="0">
            <a:off x="901560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0" name="Freeform 10960"/>
          <p:cNvSpPr/>
          <p:nvPr/>
        </p:nvSpPr>
        <p:spPr>
          <a:xfrm rot="0" flipH="0" flipV="0">
            <a:off x="956678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1" name="Freeform 10961"/>
          <p:cNvSpPr/>
          <p:nvPr/>
        </p:nvSpPr>
        <p:spPr>
          <a:xfrm rot="0" flipH="0" flipV="0">
            <a:off x="1011783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2" name="Freeform 10962"/>
          <p:cNvSpPr/>
          <p:nvPr/>
        </p:nvSpPr>
        <p:spPr>
          <a:xfrm rot="0" flipH="0" flipV="0">
            <a:off x="1066901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3" name="Freeform 10963"/>
          <p:cNvSpPr/>
          <p:nvPr/>
        </p:nvSpPr>
        <p:spPr>
          <a:xfrm rot="0" flipH="0" flipV="0">
            <a:off x="112200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4" name="Freeform 10964"/>
          <p:cNvSpPr/>
          <p:nvPr/>
        </p:nvSpPr>
        <p:spPr>
          <a:xfrm rot="0" flipH="0" flipV="0">
            <a:off x="1177175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5" name="Freeform 10965"/>
          <p:cNvSpPr/>
          <p:nvPr/>
        </p:nvSpPr>
        <p:spPr>
          <a:xfrm rot="0" flipH="0" flipV="0">
            <a:off x="1232179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6" name="Freeform 10966"/>
          <p:cNvSpPr/>
          <p:nvPr/>
        </p:nvSpPr>
        <p:spPr>
          <a:xfrm rot="0" flipH="0" flipV="0">
            <a:off x="1287297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7" name="Freeform 10967"/>
          <p:cNvSpPr/>
          <p:nvPr/>
        </p:nvSpPr>
        <p:spPr>
          <a:xfrm rot="0" flipH="0" flipV="0">
            <a:off x="1342415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8" name="Freeform 10968"/>
          <p:cNvSpPr/>
          <p:nvPr/>
        </p:nvSpPr>
        <p:spPr>
          <a:xfrm rot="0" flipH="0" flipV="0">
            <a:off x="1397520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9" name="Freeform 10969"/>
          <p:cNvSpPr/>
          <p:nvPr/>
        </p:nvSpPr>
        <p:spPr>
          <a:xfrm rot="0" flipH="0" flipV="0">
            <a:off x="1452638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0" name="Freeform 10970"/>
          <p:cNvSpPr/>
          <p:nvPr/>
        </p:nvSpPr>
        <p:spPr>
          <a:xfrm rot="0" flipH="0" flipV="0">
            <a:off x="1507743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1" name="Freeform 10971"/>
          <p:cNvSpPr/>
          <p:nvPr/>
        </p:nvSpPr>
        <p:spPr>
          <a:xfrm rot="0" flipH="0" flipV="0">
            <a:off x="1562861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2" name="Freeform 10972"/>
          <p:cNvSpPr/>
          <p:nvPr/>
        </p:nvSpPr>
        <p:spPr>
          <a:xfrm rot="0" flipH="0" flipV="0">
            <a:off x="1617967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00"/>
                  <a:pt x="0" y="14326"/>
                </a:cubicBezTo>
                <a:cubicBezTo>
                  <a:pt x="0" y="6350"/>
                  <a:pt x="6439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3" name="Freeform 10973"/>
          <p:cNvSpPr/>
          <p:nvPr/>
        </p:nvSpPr>
        <p:spPr>
          <a:xfrm rot="0" flipH="0" flipV="0">
            <a:off x="1673085" y="171902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4" name="Freeform 10974"/>
          <p:cNvSpPr/>
          <p:nvPr/>
        </p:nvSpPr>
        <p:spPr>
          <a:xfrm rot="0" flipH="0" flipV="0">
            <a:off x="172824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5" name="Freeform 10975"/>
          <p:cNvSpPr/>
          <p:nvPr/>
        </p:nvSpPr>
        <p:spPr>
          <a:xfrm rot="0" flipH="0" flipV="0">
            <a:off x="2389530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6" name="Freeform 10976"/>
          <p:cNvSpPr/>
          <p:nvPr/>
        </p:nvSpPr>
        <p:spPr>
          <a:xfrm rot="0" flipH="0" flipV="0">
            <a:off x="2995701" y="171899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7" name="Freeform 10977"/>
          <p:cNvSpPr/>
          <p:nvPr/>
        </p:nvSpPr>
        <p:spPr>
          <a:xfrm rot="0" flipH="0" flipV="0">
            <a:off x="3050730" y="171899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8" name="Freeform 10978"/>
          <p:cNvSpPr/>
          <p:nvPr/>
        </p:nvSpPr>
        <p:spPr>
          <a:xfrm rot="0" flipH="0" flipV="0">
            <a:off x="3105835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9" name="Freeform 10979"/>
          <p:cNvSpPr/>
          <p:nvPr/>
        </p:nvSpPr>
        <p:spPr>
          <a:xfrm rot="0" flipH="0" flipV="0">
            <a:off x="3160953" y="171899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0" name="Freeform 10980"/>
          <p:cNvSpPr/>
          <p:nvPr/>
        </p:nvSpPr>
        <p:spPr>
          <a:xfrm rot="0" flipH="0" flipV="0">
            <a:off x="3216071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15938"/>
                  <a:pt x="28370" y="17488"/>
                  <a:pt x="27862" y="18936"/>
                </a:cubicBezTo>
                <a:cubicBezTo>
                  <a:pt x="25780" y="21158"/>
                  <a:pt x="23684" y="23749"/>
                  <a:pt x="21665" y="26594"/>
                </a:cubicBezTo>
                <a:cubicBezTo>
                  <a:pt x="19506" y="27902"/>
                  <a:pt x="16991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1" name="Freeform 10981"/>
          <p:cNvSpPr/>
          <p:nvPr/>
        </p:nvSpPr>
        <p:spPr>
          <a:xfrm rot="0" flipH="0" flipV="0">
            <a:off x="5705881" y="1728393"/>
            <a:ext cx="18567" cy="19265"/>
          </a:xfrm>
          <a:custGeom>
            <a:pathLst>
              <a:path w="18567" h="19265">
                <a:moveTo>
                  <a:pt x="4343" y="19265"/>
                </a:moveTo>
                <a:cubicBezTo>
                  <a:pt x="2832" y="19265"/>
                  <a:pt x="1372" y="19037"/>
                  <a:pt x="0" y="18592"/>
                </a:cubicBezTo>
                <a:cubicBezTo>
                  <a:pt x="330" y="18250"/>
                  <a:pt x="661" y="17907"/>
                  <a:pt x="991" y="17551"/>
                </a:cubicBezTo>
                <a:cubicBezTo>
                  <a:pt x="6629" y="11722"/>
                  <a:pt x="12242" y="5842"/>
                  <a:pt x="17703" y="0"/>
                </a:cubicBezTo>
                <a:cubicBezTo>
                  <a:pt x="18262" y="1536"/>
                  <a:pt x="18567" y="3213"/>
                  <a:pt x="18567" y="4953"/>
                </a:cubicBezTo>
                <a:cubicBezTo>
                  <a:pt x="18567" y="12827"/>
                  <a:pt x="12204" y="19265"/>
                  <a:pt x="4343" y="1926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2" name="Freeform 10982"/>
          <p:cNvSpPr/>
          <p:nvPr/>
        </p:nvSpPr>
        <p:spPr>
          <a:xfrm rot="0" flipH="0" flipV="0">
            <a:off x="5751004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3" name="Freeform 10983"/>
          <p:cNvSpPr/>
          <p:nvPr/>
        </p:nvSpPr>
        <p:spPr>
          <a:xfrm rot="0" flipH="0" flipV="0">
            <a:off x="5806122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4" name="Freeform 10984"/>
          <p:cNvSpPr/>
          <p:nvPr/>
        </p:nvSpPr>
        <p:spPr>
          <a:xfrm rot="0" flipH="0" flipV="0">
            <a:off x="5861227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5" name="Freeform 10985"/>
          <p:cNvSpPr/>
          <p:nvPr/>
        </p:nvSpPr>
        <p:spPr>
          <a:xfrm rot="0" flipH="0" flipV="0">
            <a:off x="5916345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6" name="Freeform 10986"/>
          <p:cNvSpPr/>
          <p:nvPr/>
        </p:nvSpPr>
        <p:spPr>
          <a:xfrm rot="0" flipH="0" flipV="0">
            <a:off x="5971451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7" name="Freeform 10987"/>
          <p:cNvSpPr/>
          <p:nvPr/>
        </p:nvSpPr>
        <p:spPr>
          <a:xfrm rot="0" flipH="0" flipV="0">
            <a:off x="6026569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8" name="Freeform 10988"/>
          <p:cNvSpPr/>
          <p:nvPr/>
        </p:nvSpPr>
        <p:spPr>
          <a:xfrm rot="0" flipH="0" flipV="0">
            <a:off x="6081674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9" name="Freeform 10989"/>
          <p:cNvSpPr/>
          <p:nvPr/>
        </p:nvSpPr>
        <p:spPr>
          <a:xfrm rot="0" flipH="0" flipV="0">
            <a:off x="6136792" y="171902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0" name="Freeform 10990"/>
          <p:cNvSpPr/>
          <p:nvPr/>
        </p:nvSpPr>
        <p:spPr>
          <a:xfrm rot="0" flipH="0" flipV="0">
            <a:off x="619189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1" name="Freeform 10991"/>
          <p:cNvSpPr/>
          <p:nvPr/>
        </p:nvSpPr>
        <p:spPr>
          <a:xfrm rot="0" flipH="0" flipV="0">
            <a:off x="6247002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2" name="Freeform 10992"/>
          <p:cNvSpPr/>
          <p:nvPr/>
        </p:nvSpPr>
        <p:spPr>
          <a:xfrm rot="0" flipH="0" flipV="0">
            <a:off x="630212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3" name="Freeform 10993"/>
          <p:cNvSpPr/>
          <p:nvPr/>
        </p:nvSpPr>
        <p:spPr>
          <a:xfrm rot="0" flipH="0" flipV="0">
            <a:off x="6357226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4" name="Freeform 10994"/>
          <p:cNvSpPr/>
          <p:nvPr/>
        </p:nvSpPr>
        <p:spPr>
          <a:xfrm rot="0" flipH="0" flipV="0">
            <a:off x="6412344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5" name="Freeform 10995"/>
          <p:cNvSpPr/>
          <p:nvPr/>
        </p:nvSpPr>
        <p:spPr>
          <a:xfrm rot="0" flipH="0" flipV="0">
            <a:off x="6467449" y="17190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6" name="Freeform 10996"/>
          <p:cNvSpPr/>
          <p:nvPr/>
        </p:nvSpPr>
        <p:spPr>
          <a:xfrm rot="0" flipH="0" flipV="0">
            <a:off x="652256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7" name="Freeform 10997"/>
          <p:cNvSpPr/>
          <p:nvPr/>
        </p:nvSpPr>
        <p:spPr>
          <a:xfrm rot="0" flipH="0" flipV="0">
            <a:off x="6577685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8" name="Freeform 10998"/>
          <p:cNvSpPr/>
          <p:nvPr/>
        </p:nvSpPr>
        <p:spPr>
          <a:xfrm rot="0" flipH="0" flipV="0">
            <a:off x="6632791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9" name="Freeform 10999"/>
          <p:cNvSpPr/>
          <p:nvPr/>
        </p:nvSpPr>
        <p:spPr>
          <a:xfrm rot="0" flipH="0" flipV="0">
            <a:off x="6687908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0" name="Freeform 11000"/>
          <p:cNvSpPr/>
          <p:nvPr/>
        </p:nvSpPr>
        <p:spPr>
          <a:xfrm rot="0" flipH="0" flipV="0">
            <a:off x="6742912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1" name="Freeform 11001"/>
          <p:cNvSpPr/>
          <p:nvPr/>
        </p:nvSpPr>
        <p:spPr>
          <a:xfrm rot="0" flipH="0" flipV="0">
            <a:off x="6798030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2" name="Freeform 11002"/>
          <p:cNvSpPr/>
          <p:nvPr/>
        </p:nvSpPr>
        <p:spPr>
          <a:xfrm rot="0" flipH="0" flipV="0">
            <a:off x="685313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3" name="Freeform 11003"/>
          <p:cNvSpPr/>
          <p:nvPr/>
        </p:nvSpPr>
        <p:spPr>
          <a:xfrm rot="0" flipH="0" flipV="0">
            <a:off x="6908254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4" name="Freeform 11004"/>
          <p:cNvSpPr/>
          <p:nvPr/>
        </p:nvSpPr>
        <p:spPr>
          <a:xfrm rot="0" flipH="0" flipV="0">
            <a:off x="6963359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5" name="Freeform 11005"/>
          <p:cNvSpPr/>
          <p:nvPr/>
        </p:nvSpPr>
        <p:spPr>
          <a:xfrm rot="0" flipH="0" flipV="0">
            <a:off x="701847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6" name="Freeform 11006"/>
          <p:cNvSpPr/>
          <p:nvPr/>
        </p:nvSpPr>
        <p:spPr>
          <a:xfrm rot="0" flipH="0" flipV="0">
            <a:off x="707359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7" name="Freeform 11007"/>
          <p:cNvSpPr/>
          <p:nvPr/>
        </p:nvSpPr>
        <p:spPr>
          <a:xfrm rot="0" flipH="0" flipV="0">
            <a:off x="7128700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8" name="Freeform 11008"/>
          <p:cNvSpPr/>
          <p:nvPr/>
        </p:nvSpPr>
        <p:spPr>
          <a:xfrm rot="0" flipH="0" flipV="0">
            <a:off x="7183818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9" name="Freeform 11009"/>
          <p:cNvSpPr/>
          <p:nvPr/>
        </p:nvSpPr>
        <p:spPr>
          <a:xfrm rot="0" flipH="0" flipV="0">
            <a:off x="7238923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0" name="Freeform 11010"/>
          <p:cNvSpPr/>
          <p:nvPr/>
        </p:nvSpPr>
        <p:spPr>
          <a:xfrm rot="0" flipH="0" flipV="0">
            <a:off x="729404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1" name="Freeform 11011"/>
          <p:cNvSpPr/>
          <p:nvPr/>
        </p:nvSpPr>
        <p:spPr>
          <a:xfrm rot="0" flipH="0" flipV="0">
            <a:off x="734914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2" name="Freeform 11012"/>
          <p:cNvSpPr/>
          <p:nvPr/>
        </p:nvSpPr>
        <p:spPr>
          <a:xfrm rot="0" flipH="0" flipV="0">
            <a:off x="7404265" y="171902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3" name="Freeform 11013"/>
          <p:cNvSpPr/>
          <p:nvPr/>
        </p:nvSpPr>
        <p:spPr>
          <a:xfrm rot="0" flipH="0" flipV="0">
            <a:off x="7459370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4" name="Freeform 11014"/>
          <p:cNvSpPr/>
          <p:nvPr/>
        </p:nvSpPr>
        <p:spPr>
          <a:xfrm rot="0" flipH="0" flipV="0">
            <a:off x="7514488" y="171902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5" name="Freeform 11015"/>
          <p:cNvSpPr/>
          <p:nvPr/>
        </p:nvSpPr>
        <p:spPr>
          <a:xfrm rot="0" flipH="0" flipV="0">
            <a:off x="7569593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6" name="Freeform 11016"/>
          <p:cNvSpPr/>
          <p:nvPr/>
        </p:nvSpPr>
        <p:spPr>
          <a:xfrm rot="0" flipH="0" flipV="0">
            <a:off x="7624699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7" name="Freeform 11017"/>
          <p:cNvSpPr/>
          <p:nvPr/>
        </p:nvSpPr>
        <p:spPr>
          <a:xfrm rot="0" flipH="0" flipV="0">
            <a:off x="767981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8" name="Freeform 11018"/>
          <p:cNvSpPr/>
          <p:nvPr/>
        </p:nvSpPr>
        <p:spPr>
          <a:xfrm rot="0" flipH="0" flipV="0">
            <a:off x="7734922" y="17190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9" name="Freeform 11019"/>
          <p:cNvSpPr/>
          <p:nvPr/>
        </p:nvSpPr>
        <p:spPr>
          <a:xfrm rot="0" flipH="0" flipV="0">
            <a:off x="7790039" y="171902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0" name="Freeform 11020"/>
          <p:cNvSpPr/>
          <p:nvPr/>
        </p:nvSpPr>
        <p:spPr>
          <a:xfrm rot="0" flipH="0" flipV="0">
            <a:off x="784505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1" name="Freeform 11021"/>
          <p:cNvSpPr/>
          <p:nvPr/>
        </p:nvSpPr>
        <p:spPr>
          <a:xfrm rot="0" flipH="0" flipV="0">
            <a:off x="7900174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2" name="Freeform 11022"/>
          <p:cNvSpPr/>
          <p:nvPr/>
        </p:nvSpPr>
        <p:spPr>
          <a:xfrm rot="0" flipH="0" flipV="0">
            <a:off x="7955279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3" name="Freeform 11023"/>
          <p:cNvSpPr/>
          <p:nvPr/>
        </p:nvSpPr>
        <p:spPr>
          <a:xfrm rot="0" flipH="0" flipV="0">
            <a:off x="801038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4" name="Freeform 11024"/>
          <p:cNvSpPr/>
          <p:nvPr/>
        </p:nvSpPr>
        <p:spPr>
          <a:xfrm rot="0" flipH="0" flipV="0">
            <a:off x="8065502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5" name="Freeform 11025"/>
          <p:cNvSpPr/>
          <p:nvPr/>
        </p:nvSpPr>
        <p:spPr>
          <a:xfrm rot="0" flipH="0" flipV="0">
            <a:off x="8120608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6" name="Freeform 11026"/>
          <p:cNvSpPr/>
          <p:nvPr/>
        </p:nvSpPr>
        <p:spPr>
          <a:xfrm rot="0" flipH="0" flipV="0">
            <a:off x="817572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7" name="Freeform 11027"/>
          <p:cNvSpPr/>
          <p:nvPr/>
        </p:nvSpPr>
        <p:spPr>
          <a:xfrm rot="0" flipH="0" flipV="0">
            <a:off x="8230831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8" name="Freeform 11028"/>
          <p:cNvSpPr/>
          <p:nvPr/>
        </p:nvSpPr>
        <p:spPr>
          <a:xfrm rot="0" flipH="0" flipV="0">
            <a:off x="8285949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9" name="Freeform 11029"/>
          <p:cNvSpPr/>
          <p:nvPr/>
        </p:nvSpPr>
        <p:spPr>
          <a:xfrm rot="0" flipH="0" flipV="0">
            <a:off x="834106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0" name="Freeform 11030"/>
          <p:cNvSpPr/>
          <p:nvPr/>
        </p:nvSpPr>
        <p:spPr>
          <a:xfrm rot="0" flipH="0" flipV="0">
            <a:off x="8396173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1" name="Freeform 11031"/>
          <p:cNvSpPr/>
          <p:nvPr/>
        </p:nvSpPr>
        <p:spPr>
          <a:xfrm rot="0" flipH="0" flipV="0">
            <a:off x="845129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2" name="Freeform 11032"/>
          <p:cNvSpPr/>
          <p:nvPr/>
        </p:nvSpPr>
        <p:spPr>
          <a:xfrm rot="0" flipH="0" flipV="0">
            <a:off x="8506396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3" name="Freeform 11033"/>
          <p:cNvSpPr/>
          <p:nvPr/>
        </p:nvSpPr>
        <p:spPr>
          <a:xfrm rot="0" flipH="0" flipV="0">
            <a:off x="8561514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4" name="Freeform 11034"/>
          <p:cNvSpPr/>
          <p:nvPr/>
        </p:nvSpPr>
        <p:spPr>
          <a:xfrm rot="0" flipH="0" flipV="0">
            <a:off x="8616619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5" name="Freeform 11035"/>
          <p:cNvSpPr/>
          <p:nvPr/>
        </p:nvSpPr>
        <p:spPr>
          <a:xfrm rot="0" flipH="0" flipV="0">
            <a:off x="8671738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6" name="Freeform 11036"/>
          <p:cNvSpPr/>
          <p:nvPr/>
        </p:nvSpPr>
        <p:spPr>
          <a:xfrm rot="0" flipH="0" flipV="0">
            <a:off x="8947289" y="17190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7" name="Freeform 11037"/>
          <p:cNvSpPr/>
          <p:nvPr/>
        </p:nvSpPr>
        <p:spPr>
          <a:xfrm rot="0" flipH="0" flipV="0">
            <a:off x="900230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8" name="Freeform 11038"/>
          <p:cNvSpPr/>
          <p:nvPr/>
        </p:nvSpPr>
        <p:spPr>
          <a:xfrm rot="0" flipH="0" flipV="0">
            <a:off x="-8053" y="1765503"/>
            <a:ext cx="28645" cy="28638"/>
          </a:xfrm>
          <a:custGeom>
            <a:pathLst>
              <a:path w="28645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39"/>
                  <a:pt x="6449" y="0"/>
                  <a:pt x="14321" y="0"/>
                </a:cubicBezTo>
                <a:cubicBezTo>
                  <a:pt x="22290" y="0"/>
                  <a:pt x="28645" y="6439"/>
                  <a:pt x="28645" y="14313"/>
                </a:cubicBezTo>
                <a:cubicBezTo>
                  <a:pt x="28645" y="22187"/>
                  <a:pt x="22290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9" name="Freeform 11039"/>
          <p:cNvSpPr/>
          <p:nvPr/>
        </p:nvSpPr>
        <p:spPr>
          <a:xfrm rot="0" flipH="0" flipV="0">
            <a:off x="47053" y="1765516"/>
            <a:ext cx="28645" cy="28638"/>
          </a:xfrm>
          <a:custGeom>
            <a:pathLst>
              <a:path w="28645" h="28638">
                <a:moveTo>
                  <a:pt x="14324" y="28638"/>
                </a:moveTo>
                <a:cubicBezTo>
                  <a:pt x="6452" y="28638"/>
                  <a:pt x="0" y="22200"/>
                  <a:pt x="0" y="14326"/>
                </a:cubicBezTo>
                <a:cubicBezTo>
                  <a:pt x="0" y="6350"/>
                  <a:pt x="6452" y="0"/>
                  <a:pt x="14324" y="0"/>
                </a:cubicBezTo>
                <a:cubicBezTo>
                  <a:pt x="22196" y="0"/>
                  <a:pt x="28645" y="6350"/>
                  <a:pt x="28645" y="14326"/>
                </a:cubicBezTo>
                <a:cubicBezTo>
                  <a:pt x="28645" y="22200"/>
                  <a:pt x="22196" y="28638"/>
                  <a:pt x="143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0" name="Freeform 11040"/>
          <p:cNvSpPr/>
          <p:nvPr/>
        </p:nvSpPr>
        <p:spPr>
          <a:xfrm rot="0" flipH="0" flipV="0">
            <a:off x="102170" y="1765516"/>
            <a:ext cx="28646" cy="28638"/>
          </a:xfrm>
          <a:custGeom>
            <a:pathLst>
              <a:path w="28646" h="28638">
                <a:moveTo>
                  <a:pt x="14321" y="28638"/>
                </a:moveTo>
                <a:cubicBezTo>
                  <a:pt x="6449" y="28638"/>
                  <a:pt x="0" y="22200"/>
                  <a:pt x="0" y="14326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193" y="0"/>
                  <a:pt x="28646" y="6350"/>
                  <a:pt x="28646" y="14326"/>
                </a:cubicBezTo>
                <a:cubicBezTo>
                  <a:pt x="28646" y="22200"/>
                  <a:pt x="22193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1" name="Freeform 11041"/>
          <p:cNvSpPr/>
          <p:nvPr/>
        </p:nvSpPr>
        <p:spPr>
          <a:xfrm rot="0" flipH="0" flipV="0">
            <a:off x="157276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2" name="Freeform 11042"/>
          <p:cNvSpPr/>
          <p:nvPr/>
        </p:nvSpPr>
        <p:spPr>
          <a:xfrm rot="0" flipH="0" flipV="0">
            <a:off x="212394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3" name="Freeform 11043"/>
          <p:cNvSpPr/>
          <p:nvPr/>
        </p:nvSpPr>
        <p:spPr>
          <a:xfrm rot="0" flipH="0" flipV="0">
            <a:off x="267500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4" name="Freeform 11044"/>
          <p:cNvSpPr/>
          <p:nvPr/>
        </p:nvSpPr>
        <p:spPr>
          <a:xfrm rot="0" flipH="0" flipV="0">
            <a:off x="322605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5" name="Freeform 11045"/>
          <p:cNvSpPr/>
          <p:nvPr/>
        </p:nvSpPr>
        <p:spPr>
          <a:xfrm rot="0" flipH="0" flipV="0">
            <a:off x="377723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6" name="Freeform 11046"/>
          <p:cNvSpPr/>
          <p:nvPr/>
        </p:nvSpPr>
        <p:spPr>
          <a:xfrm rot="0" flipH="0" flipV="0">
            <a:off x="432828" y="176550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7" name="Freeform 11047"/>
          <p:cNvSpPr/>
          <p:nvPr/>
        </p:nvSpPr>
        <p:spPr>
          <a:xfrm rot="0" flipH="0" flipV="0">
            <a:off x="488010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8" name="Freeform 11048"/>
          <p:cNvSpPr/>
          <p:nvPr/>
        </p:nvSpPr>
        <p:spPr>
          <a:xfrm rot="0" flipH="0" flipV="0">
            <a:off x="543102" y="176550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9" name="Freeform 11049"/>
          <p:cNvSpPr/>
          <p:nvPr/>
        </p:nvSpPr>
        <p:spPr>
          <a:xfrm rot="0" flipH="0" flipV="0">
            <a:off x="598119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0" name="Freeform 11050"/>
          <p:cNvSpPr/>
          <p:nvPr/>
        </p:nvSpPr>
        <p:spPr>
          <a:xfrm rot="0" flipH="0" flipV="0">
            <a:off x="653224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1" name="Freeform 11051"/>
          <p:cNvSpPr/>
          <p:nvPr/>
        </p:nvSpPr>
        <p:spPr>
          <a:xfrm rot="0" flipH="0" flipV="0">
            <a:off x="708342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2" name="Freeform 11052"/>
          <p:cNvSpPr/>
          <p:nvPr/>
        </p:nvSpPr>
        <p:spPr>
          <a:xfrm rot="0" flipH="0" flipV="0">
            <a:off x="763460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3" name="Freeform 11053"/>
          <p:cNvSpPr/>
          <p:nvPr/>
        </p:nvSpPr>
        <p:spPr>
          <a:xfrm rot="0" flipH="0" flipV="0">
            <a:off x="818565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4" name="Freeform 11054"/>
          <p:cNvSpPr/>
          <p:nvPr/>
        </p:nvSpPr>
        <p:spPr>
          <a:xfrm rot="0" flipH="0" flipV="0">
            <a:off x="873683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5" name="Freeform 11055"/>
          <p:cNvSpPr/>
          <p:nvPr/>
        </p:nvSpPr>
        <p:spPr>
          <a:xfrm rot="0" flipH="0" flipV="0">
            <a:off x="928789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6" name="Freeform 11056"/>
          <p:cNvSpPr/>
          <p:nvPr/>
        </p:nvSpPr>
        <p:spPr>
          <a:xfrm rot="0" flipH="0" flipV="0">
            <a:off x="983907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7" name="Freeform 11057"/>
          <p:cNvSpPr/>
          <p:nvPr/>
        </p:nvSpPr>
        <p:spPr>
          <a:xfrm rot="0" flipH="0" flipV="0">
            <a:off x="1038961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8" name="Freeform 11058"/>
          <p:cNvSpPr/>
          <p:nvPr/>
        </p:nvSpPr>
        <p:spPr>
          <a:xfrm rot="0" flipH="0" flipV="0">
            <a:off x="1094168" y="176551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26"/>
                </a:cubicBezTo>
                <a:cubicBezTo>
                  <a:pt x="28561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9" name="Freeform 11059"/>
          <p:cNvSpPr/>
          <p:nvPr/>
        </p:nvSpPr>
        <p:spPr>
          <a:xfrm rot="0" flipH="0" flipV="0">
            <a:off x="1149184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0" name="Freeform 11060"/>
          <p:cNvSpPr/>
          <p:nvPr/>
        </p:nvSpPr>
        <p:spPr>
          <a:xfrm rot="0" flipH="0" flipV="0">
            <a:off x="1204302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1" name="Freeform 11061"/>
          <p:cNvSpPr/>
          <p:nvPr/>
        </p:nvSpPr>
        <p:spPr>
          <a:xfrm rot="0" flipH="0" flipV="0">
            <a:off x="1259420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2" name="Freeform 11062"/>
          <p:cNvSpPr/>
          <p:nvPr/>
        </p:nvSpPr>
        <p:spPr>
          <a:xfrm rot="0" flipH="0" flipV="0">
            <a:off x="1314526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3" name="Freeform 11063"/>
          <p:cNvSpPr/>
          <p:nvPr/>
        </p:nvSpPr>
        <p:spPr>
          <a:xfrm rot="0" flipH="0" flipV="0">
            <a:off x="1369644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4" name="Freeform 11064"/>
          <p:cNvSpPr/>
          <p:nvPr/>
        </p:nvSpPr>
        <p:spPr>
          <a:xfrm rot="0" flipH="0" flipV="0">
            <a:off x="1424749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5" name="Freeform 11065"/>
          <p:cNvSpPr/>
          <p:nvPr/>
        </p:nvSpPr>
        <p:spPr>
          <a:xfrm rot="0" flipH="0" flipV="0">
            <a:off x="1479867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6" name="Freeform 11066"/>
          <p:cNvSpPr/>
          <p:nvPr/>
        </p:nvSpPr>
        <p:spPr>
          <a:xfrm rot="0" flipH="0" flipV="0">
            <a:off x="1534972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7" name="Freeform 11067"/>
          <p:cNvSpPr/>
          <p:nvPr/>
        </p:nvSpPr>
        <p:spPr>
          <a:xfrm rot="0" flipH="0" flipV="0">
            <a:off x="1590090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8" name="Freeform 11068"/>
          <p:cNvSpPr/>
          <p:nvPr/>
        </p:nvSpPr>
        <p:spPr>
          <a:xfrm rot="0" flipH="0" flipV="0">
            <a:off x="1645157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9" name="Freeform 11069"/>
          <p:cNvSpPr/>
          <p:nvPr/>
        </p:nvSpPr>
        <p:spPr>
          <a:xfrm rot="0" flipH="0" flipV="0">
            <a:off x="1700263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6"/>
                </a:cubicBezTo>
                <a:cubicBezTo>
                  <a:pt x="28637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0" name="Freeform 11070"/>
          <p:cNvSpPr/>
          <p:nvPr/>
        </p:nvSpPr>
        <p:spPr>
          <a:xfrm rot="0" flipH="0" flipV="0">
            <a:off x="2416657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1" name="Freeform 11071"/>
          <p:cNvSpPr/>
          <p:nvPr/>
        </p:nvSpPr>
        <p:spPr>
          <a:xfrm rot="0" flipH="0" flipV="0">
            <a:off x="3022841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2" name="Freeform 11072"/>
          <p:cNvSpPr/>
          <p:nvPr/>
        </p:nvSpPr>
        <p:spPr>
          <a:xfrm rot="0" flipH="0" flipV="0">
            <a:off x="3077959" y="176550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3" name="Freeform 11073"/>
          <p:cNvSpPr/>
          <p:nvPr/>
        </p:nvSpPr>
        <p:spPr>
          <a:xfrm rot="0" flipH="0" flipV="0">
            <a:off x="3133077" y="176551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4" name="Freeform 11074"/>
          <p:cNvSpPr/>
          <p:nvPr/>
        </p:nvSpPr>
        <p:spPr>
          <a:xfrm rot="0" flipH="0" flipV="0">
            <a:off x="3188182" y="176550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5" name="Freeform 11075"/>
          <p:cNvSpPr/>
          <p:nvPr/>
        </p:nvSpPr>
        <p:spPr>
          <a:xfrm rot="0" flipH="0" flipV="0">
            <a:off x="5668861" y="1766316"/>
            <a:ext cx="27698" cy="27838"/>
          </a:xfrm>
          <a:custGeom>
            <a:pathLst>
              <a:path w="27698" h="27838">
                <a:moveTo>
                  <a:pt x="13474" y="27838"/>
                </a:moveTo>
                <a:cubicBezTo>
                  <a:pt x="7226" y="27838"/>
                  <a:pt x="1968" y="23876"/>
                  <a:pt x="0" y="18377"/>
                </a:cubicBezTo>
                <a:cubicBezTo>
                  <a:pt x="5766" y="12573"/>
                  <a:pt x="11900" y="6401"/>
                  <a:pt x="18198" y="0"/>
                </a:cubicBezTo>
                <a:cubicBezTo>
                  <a:pt x="23735" y="1956"/>
                  <a:pt x="27698" y="7239"/>
                  <a:pt x="27698" y="13526"/>
                </a:cubicBezTo>
                <a:cubicBezTo>
                  <a:pt x="27698" y="21400"/>
                  <a:pt x="21348" y="27838"/>
                  <a:pt x="13474" y="278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6" name="Freeform 11076"/>
          <p:cNvSpPr/>
          <p:nvPr/>
        </p:nvSpPr>
        <p:spPr>
          <a:xfrm rot="0" flipH="0" flipV="0">
            <a:off x="5723128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7" name="Freeform 11077"/>
          <p:cNvSpPr/>
          <p:nvPr/>
        </p:nvSpPr>
        <p:spPr>
          <a:xfrm rot="0" flipH="0" flipV="0">
            <a:off x="5778233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8" name="Freeform 11078"/>
          <p:cNvSpPr/>
          <p:nvPr/>
        </p:nvSpPr>
        <p:spPr>
          <a:xfrm rot="0" flipH="0" flipV="0">
            <a:off x="5833351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9" name="Freeform 11079"/>
          <p:cNvSpPr/>
          <p:nvPr/>
        </p:nvSpPr>
        <p:spPr>
          <a:xfrm rot="0" flipH="0" flipV="0">
            <a:off x="5888456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0" name="Freeform 11080"/>
          <p:cNvSpPr/>
          <p:nvPr/>
        </p:nvSpPr>
        <p:spPr>
          <a:xfrm rot="0" flipH="0" flipV="0">
            <a:off x="5943574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1" name="Freeform 11081"/>
          <p:cNvSpPr/>
          <p:nvPr/>
        </p:nvSpPr>
        <p:spPr>
          <a:xfrm rot="0" flipH="0" flipV="0">
            <a:off x="5998692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2" name="Freeform 11082"/>
          <p:cNvSpPr/>
          <p:nvPr/>
        </p:nvSpPr>
        <p:spPr>
          <a:xfrm rot="0" flipH="0" flipV="0">
            <a:off x="6053797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3" name="Freeform 11083"/>
          <p:cNvSpPr/>
          <p:nvPr/>
        </p:nvSpPr>
        <p:spPr>
          <a:xfrm rot="0" flipH="0" flipV="0">
            <a:off x="6108915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4" name="Freeform 11084"/>
          <p:cNvSpPr/>
          <p:nvPr/>
        </p:nvSpPr>
        <p:spPr>
          <a:xfrm rot="0" flipH="0" flipV="0">
            <a:off x="6164021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5" name="Freeform 11085"/>
          <p:cNvSpPr/>
          <p:nvPr/>
        </p:nvSpPr>
        <p:spPr>
          <a:xfrm rot="0" flipH="0" flipV="0">
            <a:off x="6219126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6" name="Freeform 11086"/>
          <p:cNvSpPr/>
          <p:nvPr/>
        </p:nvSpPr>
        <p:spPr>
          <a:xfrm rot="0" flipH="0" flipV="0">
            <a:off x="6274231" y="176551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7" name="Freeform 11087"/>
          <p:cNvSpPr/>
          <p:nvPr/>
        </p:nvSpPr>
        <p:spPr>
          <a:xfrm rot="0" flipH="0" flipV="0">
            <a:off x="6329349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8" name="Freeform 11088"/>
          <p:cNvSpPr/>
          <p:nvPr/>
        </p:nvSpPr>
        <p:spPr>
          <a:xfrm rot="0" flipH="0" flipV="0">
            <a:off x="6384455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9" name="Freeform 11089"/>
          <p:cNvSpPr/>
          <p:nvPr/>
        </p:nvSpPr>
        <p:spPr>
          <a:xfrm rot="0" flipH="0" flipV="0">
            <a:off x="6439573" y="1765516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0" name="Freeform 11090"/>
          <p:cNvSpPr/>
          <p:nvPr/>
        </p:nvSpPr>
        <p:spPr>
          <a:xfrm rot="0" flipH="0" flipV="0">
            <a:off x="6494691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1" name="Freeform 11091"/>
          <p:cNvSpPr/>
          <p:nvPr/>
        </p:nvSpPr>
        <p:spPr>
          <a:xfrm rot="0" flipH="0" flipV="0">
            <a:off x="6549796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2" name="Freeform 11092"/>
          <p:cNvSpPr/>
          <p:nvPr/>
        </p:nvSpPr>
        <p:spPr>
          <a:xfrm rot="0" flipH="0" flipV="0">
            <a:off x="6604813" y="1765516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3" name="Freeform 11093"/>
          <p:cNvSpPr/>
          <p:nvPr/>
        </p:nvSpPr>
        <p:spPr>
          <a:xfrm rot="0" flipH="0" flipV="0">
            <a:off x="6659930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4" name="Freeform 11094"/>
          <p:cNvSpPr/>
          <p:nvPr/>
        </p:nvSpPr>
        <p:spPr>
          <a:xfrm rot="0" flipH="0" flipV="0">
            <a:off x="6715035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5" name="Freeform 11095"/>
          <p:cNvSpPr/>
          <p:nvPr/>
        </p:nvSpPr>
        <p:spPr>
          <a:xfrm rot="0" flipH="0" flipV="0">
            <a:off x="6770154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6" name="Freeform 11096"/>
          <p:cNvSpPr/>
          <p:nvPr/>
        </p:nvSpPr>
        <p:spPr>
          <a:xfrm rot="0" flipH="0" flipV="0">
            <a:off x="6825259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7" name="Freeform 11097"/>
          <p:cNvSpPr/>
          <p:nvPr/>
        </p:nvSpPr>
        <p:spPr>
          <a:xfrm rot="0" flipH="0" flipV="0">
            <a:off x="6880377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8" name="Freeform 11098"/>
          <p:cNvSpPr/>
          <p:nvPr/>
        </p:nvSpPr>
        <p:spPr>
          <a:xfrm rot="0" flipH="0" flipV="0">
            <a:off x="6935482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9" name="Freeform 11099"/>
          <p:cNvSpPr/>
          <p:nvPr/>
        </p:nvSpPr>
        <p:spPr>
          <a:xfrm rot="0" flipH="0" flipV="0">
            <a:off x="6990600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0" name="Freeform 11100"/>
          <p:cNvSpPr/>
          <p:nvPr/>
        </p:nvSpPr>
        <p:spPr>
          <a:xfrm rot="0" flipH="0" flipV="0">
            <a:off x="7045706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1" name="Freeform 11101"/>
          <p:cNvSpPr/>
          <p:nvPr/>
        </p:nvSpPr>
        <p:spPr>
          <a:xfrm rot="0" flipH="0" flipV="0">
            <a:off x="710082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2" name="Freeform 11102"/>
          <p:cNvSpPr/>
          <p:nvPr/>
        </p:nvSpPr>
        <p:spPr>
          <a:xfrm rot="0" flipH="0" flipV="0">
            <a:off x="7155929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3" name="Freeform 11103"/>
          <p:cNvSpPr/>
          <p:nvPr/>
        </p:nvSpPr>
        <p:spPr>
          <a:xfrm rot="0" flipH="0" flipV="0">
            <a:off x="7211047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4" name="Freeform 11104"/>
          <p:cNvSpPr/>
          <p:nvPr/>
        </p:nvSpPr>
        <p:spPr>
          <a:xfrm rot="0" flipH="0" flipV="0">
            <a:off x="7266152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5" name="Freeform 11105"/>
          <p:cNvSpPr/>
          <p:nvPr/>
        </p:nvSpPr>
        <p:spPr>
          <a:xfrm rot="0" flipH="0" flipV="0">
            <a:off x="7321270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6" name="Freeform 11106"/>
          <p:cNvSpPr/>
          <p:nvPr/>
        </p:nvSpPr>
        <p:spPr>
          <a:xfrm rot="0" flipH="0" flipV="0">
            <a:off x="7376388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7" name="Freeform 11107"/>
          <p:cNvSpPr/>
          <p:nvPr/>
        </p:nvSpPr>
        <p:spPr>
          <a:xfrm rot="0" flipH="0" flipV="0">
            <a:off x="743149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8" name="Freeform 11108"/>
          <p:cNvSpPr/>
          <p:nvPr/>
        </p:nvSpPr>
        <p:spPr>
          <a:xfrm rot="0" flipH="0" flipV="0">
            <a:off x="7486599" y="176551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9" name="Freeform 11109"/>
          <p:cNvSpPr/>
          <p:nvPr/>
        </p:nvSpPr>
        <p:spPr>
          <a:xfrm rot="0" flipH="0" flipV="0">
            <a:off x="7541717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0" name="Freeform 11110"/>
          <p:cNvSpPr/>
          <p:nvPr/>
        </p:nvSpPr>
        <p:spPr>
          <a:xfrm rot="0" flipH="0" flipV="0">
            <a:off x="7596822" y="1765516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1" name="Freeform 11111"/>
          <p:cNvSpPr/>
          <p:nvPr/>
        </p:nvSpPr>
        <p:spPr>
          <a:xfrm rot="0" flipH="0" flipV="0">
            <a:off x="7651940" y="176551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2" name="Freeform 11112"/>
          <p:cNvSpPr/>
          <p:nvPr/>
        </p:nvSpPr>
        <p:spPr>
          <a:xfrm rot="0" flipH="0" flipV="0">
            <a:off x="7706956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3" name="Freeform 11113"/>
          <p:cNvSpPr/>
          <p:nvPr/>
        </p:nvSpPr>
        <p:spPr>
          <a:xfrm rot="0" flipH="0" flipV="0">
            <a:off x="7762062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4" name="Freeform 11114"/>
          <p:cNvSpPr/>
          <p:nvPr/>
        </p:nvSpPr>
        <p:spPr>
          <a:xfrm rot="0" flipH="0" flipV="0">
            <a:off x="7817180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5" name="Freeform 11115"/>
          <p:cNvSpPr/>
          <p:nvPr/>
        </p:nvSpPr>
        <p:spPr>
          <a:xfrm rot="0" flipH="0" flipV="0">
            <a:off x="7872285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6" name="Freeform 11116"/>
          <p:cNvSpPr/>
          <p:nvPr/>
        </p:nvSpPr>
        <p:spPr>
          <a:xfrm rot="0" flipH="0" flipV="0">
            <a:off x="7927403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7" name="Freeform 11117"/>
          <p:cNvSpPr/>
          <p:nvPr/>
        </p:nvSpPr>
        <p:spPr>
          <a:xfrm rot="0" flipH="0" flipV="0">
            <a:off x="7982521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8" name="Freeform 11118"/>
          <p:cNvSpPr/>
          <p:nvPr/>
        </p:nvSpPr>
        <p:spPr>
          <a:xfrm rot="0" flipH="0" flipV="0">
            <a:off x="8037626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9" name="Freeform 11119"/>
          <p:cNvSpPr/>
          <p:nvPr/>
        </p:nvSpPr>
        <p:spPr>
          <a:xfrm rot="0" flipH="0" flipV="0">
            <a:off x="8092744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0" name="Freeform 11120"/>
          <p:cNvSpPr/>
          <p:nvPr/>
        </p:nvSpPr>
        <p:spPr>
          <a:xfrm rot="0" flipH="0" flipV="0">
            <a:off x="8147850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1" name="Freeform 11121"/>
          <p:cNvSpPr/>
          <p:nvPr/>
        </p:nvSpPr>
        <p:spPr>
          <a:xfrm rot="0" flipH="0" flipV="0">
            <a:off x="8202955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2" name="Freeform 11122"/>
          <p:cNvSpPr/>
          <p:nvPr/>
        </p:nvSpPr>
        <p:spPr>
          <a:xfrm rot="0" flipH="0" flipV="0">
            <a:off x="825807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3" name="Freeform 11123"/>
          <p:cNvSpPr/>
          <p:nvPr/>
        </p:nvSpPr>
        <p:spPr>
          <a:xfrm rot="0" flipH="0" flipV="0">
            <a:off x="8313179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4" name="Freeform 11124"/>
          <p:cNvSpPr/>
          <p:nvPr/>
        </p:nvSpPr>
        <p:spPr>
          <a:xfrm rot="0" flipH="0" flipV="0">
            <a:off x="8368296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5" name="Freeform 11125"/>
          <p:cNvSpPr/>
          <p:nvPr/>
        </p:nvSpPr>
        <p:spPr>
          <a:xfrm rot="0" flipH="0" flipV="0">
            <a:off x="8423401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6" name="Freeform 11126"/>
          <p:cNvSpPr/>
          <p:nvPr/>
        </p:nvSpPr>
        <p:spPr>
          <a:xfrm rot="0" flipH="0" flipV="0">
            <a:off x="8478519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7" name="Freeform 11127"/>
          <p:cNvSpPr/>
          <p:nvPr/>
        </p:nvSpPr>
        <p:spPr>
          <a:xfrm rot="0" flipH="0" flipV="0">
            <a:off x="8533625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8" name="Freeform 11128"/>
          <p:cNvSpPr/>
          <p:nvPr/>
        </p:nvSpPr>
        <p:spPr>
          <a:xfrm rot="0" flipH="0" flipV="0">
            <a:off x="858874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9" name="Freeform 11129"/>
          <p:cNvSpPr/>
          <p:nvPr/>
        </p:nvSpPr>
        <p:spPr>
          <a:xfrm rot="0" flipH="0" flipV="0">
            <a:off x="8643848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0" name="Freeform 11130"/>
          <p:cNvSpPr/>
          <p:nvPr/>
        </p:nvSpPr>
        <p:spPr>
          <a:xfrm rot="0" flipH="0" flipV="0">
            <a:off x="19870" y="1813306"/>
            <a:ext cx="28547" cy="28549"/>
          </a:xfrm>
          <a:custGeom>
            <a:pathLst>
              <a:path w="28547" h="28549">
                <a:moveTo>
                  <a:pt x="14321" y="28549"/>
                </a:moveTo>
                <a:cubicBezTo>
                  <a:pt x="6449" y="28549"/>
                  <a:pt x="0" y="22199"/>
                  <a:pt x="0" y="14224"/>
                </a:cubicBezTo>
                <a:cubicBezTo>
                  <a:pt x="0" y="6363"/>
                  <a:pt x="6449" y="0"/>
                  <a:pt x="14321" y="0"/>
                </a:cubicBezTo>
                <a:cubicBezTo>
                  <a:pt x="22192" y="0"/>
                  <a:pt x="28547" y="6363"/>
                  <a:pt x="28547" y="14224"/>
                </a:cubicBezTo>
                <a:cubicBezTo>
                  <a:pt x="28547" y="22199"/>
                  <a:pt x="22192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1" name="Freeform 11131"/>
          <p:cNvSpPr/>
          <p:nvPr/>
        </p:nvSpPr>
        <p:spPr>
          <a:xfrm rot="0" flipH="0" flipV="0">
            <a:off x="75034" y="1813306"/>
            <a:ext cx="28547" cy="28549"/>
          </a:xfrm>
          <a:custGeom>
            <a:pathLst>
              <a:path w="28547" h="28549">
                <a:moveTo>
                  <a:pt x="14226" y="28549"/>
                </a:moveTo>
                <a:cubicBezTo>
                  <a:pt x="6355" y="28549"/>
                  <a:pt x="0" y="22199"/>
                  <a:pt x="0" y="14224"/>
                </a:cubicBezTo>
                <a:cubicBezTo>
                  <a:pt x="0" y="6363"/>
                  <a:pt x="6355" y="0"/>
                  <a:pt x="14226" y="0"/>
                </a:cubicBezTo>
                <a:cubicBezTo>
                  <a:pt x="22192" y="0"/>
                  <a:pt x="28547" y="6363"/>
                  <a:pt x="28547" y="14224"/>
                </a:cubicBezTo>
                <a:cubicBezTo>
                  <a:pt x="28547" y="22199"/>
                  <a:pt x="22192" y="28549"/>
                  <a:pt x="1422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2" name="Freeform 11132"/>
          <p:cNvSpPr/>
          <p:nvPr/>
        </p:nvSpPr>
        <p:spPr>
          <a:xfrm rot="0" flipH="0" flipV="0">
            <a:off x="130035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3" name="Freeform 11133"/>
          <p:cNvSpPr/>
          <p:nvPr/>
        </p:nvSpPr>
        <p:spPr>
          <a:xfrm rot="0" flipH="0" flipV="0">
            <a:off x="185153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4" name="Freeform 11134"/>
          <p:cNvSpPr/>
          <p:nvPr/>
        </p:nvSpPr>
        <p:spPr>
          <a:xfrm rot="0" flipH="0" flipV="0">
            <a:off x="240258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5" name="Freeform 11135"/>
          <p:cNvSpPr/>
          <p:nvPr/>
        </p:nvSpPr>
        <p:spPr>
          <a:xfrm rot="0" flipH="0" flipV="0">
            <a:off x="295376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6" name="Freeform 11136"/>
          <p:cNvSpPr/>
          <p:nvPr/>
        </p:nvSpPr>
        <p:spPr>
          <a:xfrm rot="0" flipH="0" flipV="0">
            <a:off x="350481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7" name="Freeform 11137"/>
          <p:cNvSpPr/>
          <p:nvPr/>
        </p:nvSpPr>
        <p:spPr>
          <a:xfrm rot="0" flipH="0" flipV="0">
            <a:off x="405599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8" name="Freeform 11138"/>
          <p:cNvSpPr/>
          <p:nvPr/>
        </p:nvSpPr>
        <p:spPr>
          <a:xfrm rot="0" flipH="0" flipV="0">
            <a:off x="460717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9" name="Freeform 11139"/>
          <p:cNvSpPr/>
          <p:nvPr/>
        </p:nvSpPr>
        <p:spPr>
          <a:xfrm rot="0" flipH="0" flipV="0">
            <a:off x="515823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0" name="Freeform 11140"/>
          <p:cNvSpPr/>
          <p:nvPr/>
        </p:nvSpPr>
        <p:spPr>
          <a:xfrm rot="0" flipH="0" flipV="0">
            <a:off x="570992" y="1813344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1" name="Freeform 11141"/>
          <p:cNvSpPr/>
          <p:nvPr/>
        </p:nvSpPr>
        <p:spPr>
          <a:xfrm rot="0" flipH="0" flipV="0">
            <a:off x="62609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2" name="Freeform 11142"/>
          <p:cNvSpPr/>
          <p:nvPr/>
        </p:nvSpPr>
        <p:spPr>
          <a:xfrm rot="0" flipH="0" flipV="0">
            <a:off x="681215" y="1813344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3" name="Freeform 11143"/>
          <p:cNvSpPr/>
          <p:nvPr/>
        </p:nvSpPr>
        <p:spPr>
          <a:xfrm rot="0" flipH="0" flipV="0">
            <a:off x="736218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4" name="Freeform 11144"/>
          <p:cNvSpPr/>
          <p:nvPr/>
        </p:nvSpPr>
        <p:spPr>
          <a:xfrm rot="0" flipH="0" flipV="0">
            <a:off x="791336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5" name="Freeform 11145"/>
          <p:cNvSpPr/>
          <p:nvPr/>
        </p:nvSpPr>
        <p:spPr>
          <a:xfrm rot="0" flipH="0" flipV="0">
            <a:off x="846454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6" name="Freeform 11146"/>
          <p:cNvSpPr/>
          <p:nvPr/>
        </p:nvSpPr>
        <p:spPr>
          <a:xfrm rot="0" flipH="0" flipV="0">
            <a:off x="901560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7" name="Freeform 11147"/>
          <p:cNvSpPr/>
          <p:nvPr/>
        </p:nvSpPr>
        <p:spPr>
          <a:xfrm rot="0" flipH="0" flipV="0">
            <a:off x="956678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8" name="Freeform 11148"/>
          <p:cNvSpPr/>
          <p:nvPr/>
        </p:nvSpPr>
        <p:spPr>
          <a:xfrm rot="0" flipH="0" flipV="0">
            <a:off x="1011783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9" name="Freeform 11149"/>
          <p:cNvSpPr/>
          <p:nvPr/>
        </p:nvSpPr>
        <p:spPr>
          <a:xfrm rot="0" flipH="0" flipV="0">
            <a:off x="1066901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0" name="Freeform 11150"/>
          <p:cNvSpPr/>
          <p:nvPr/>
        </p:nvSpPr>
        <p:spPr>
          <a:xfrm rot="0" flipH="0" flipV="0">
            <a:off x="112200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1" name="Freeform 11151"/>
          <p:cNvSpPr/>
          <p:nvPr/>
        </p:nvSpPr>
        <p:spPr>
          <a:xfrm rot="0" flipH="0" flipV="0">
            <a:off x="1177175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2" name="Freeform 11152"/>
          <p:cNvSpPr/>
          <p:nvPr/>
        </p:nvSpPr>
        <p:spPr>
          <a:xfrm rot="0" flipH="0" flipV="0">
            <a:off x="1232179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3" name="Freeform 11153"/>
          <p:cNvSpPr/>
          <p:nvPr/>
        </p:nvSpPr>
        <p:spPr>
          <a:xfrm rot="0" flipH="0" flipV="0">
            <a:off x="1287297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24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4" name="Freeform 11154"/>
          <p:cNvSpPr/>
          <p:nvPr/>
        </p:nvSpPr>
        <p:spPr>
          <a:xfrm rot="0" flipH="0" flipV="0">
            <a:off x="1342415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5" name="Freeform 11155"/>
          <p:cNvSpPr/>
          <p:nvPr/>
        </p:nvSpPr>
        <p:spPr>
          <a:xfrm rot="0" flipH="0" flipV="0">
            <a:off x="1397520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6" name="Freeform 11156"/>
          <p:cNvSpPr/>
          <p:nvPr/>
        </p:nvSpPr>
        <p:spPr>
          <a:xfrm rot="0" flipH="0" flipV="0">
            <a:off x="1452638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7" name="Freeform 11157"/>
          <p:cNvSpPr/>
          <p:nvPr/>
        </p:nvSpPr>
        <p:spPr>
          <a:xfrm rot="0" flipH="0" flipV="0">
            <a:off x="1507743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8" name="Freeform 11158"/>
          <p:cNvSpPr/>
          <p:nvPr/>
        </p:nvSpPr>
        <p:spPr>
          <a:xfrm rot="0" flipH="0" flipV="0">
            <a:off x="1562861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9" name="Freeform 11159"/>
          <p:cNvSpPr/>
          <p:nvPr/>
        </p:nvSpPr>
        <p:spPr>
          <a:xfrm rot="0" flipH="0" flipV="0">
            <a:off x="1617967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224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0" name="Freeform 11160"/>
          <p:cNvSpPr/>
          <p:nvPr/>
        </p:nvSpPr>
        <p:spPr>
          <a:xfrm rot="0" flipH="0" flipV="0">
            <a:off x="2224138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1" name="Freeform 11161"/>
          <p:cNvSpPr/>
          <p:nvPr/>
        </p:nvSpPr>
        <p:spPr>
          <a:xfrm rot="0" flipH="0" flipV="0">
            <a:off x="227925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2" name="Freeform 11162"/>
          <p:cNvSpPr/>
          <p:nvPr/>
        </p:nvSpPr>
        <p:spPr>
          <a:xfrm rot="0" flipH="0" flipV="0">
            <a:off x="3105835" y="1813344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3" name="Freeform 11163"/>
          <p:cNvSpPr/>
          <p:nvPr/>
        </p:nvSpPr>
        <p:spPr>
          <a:xfrm rot="0" flipH="0" flipV="0">
            <a:off x="3160953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4" name="Freeform 11164"/>
          <p:cNvSpPr/>
          <p:nvPr/>
        </p:nvSpPr>
        <p:spPr>
          <a:xfrm rot="0" flipH="0" flipV="0">
            <a:off x="5640781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5" name="Freeform 11165"/>
          <p:cNvSpPr/>
          <p:nvPr/>
        </p:nvSpPr>
        <p:spPr>
          <a:xfrm rot="0" flipH="0" flipV="0">
            <a:off x="5695899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6" name="Freeform 11166"/>
          <p:cNvSpPr/>
          <p:nvPr/>
        </p:nvSpPr>
        <p:spPr>
          <a:xfrm rot="0" flipH="0" flipV="0">
            <a:off x="5751004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7" name="Freeform 11167"/>
          <p:cNvSpPr/>
          <p:nvPr/>
        </p:nvSpPr>
        <p:spPr>
          <a:xfrm rot="0" flipH="0" flipV="0">
            <a:off x="5806122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8" name="Freeform 11168"/>
          <p:cNvSpPr/>
          <p:nvPr/>
        </p:nvSpPr>
        <p:spPr>
          <a:xfrm rot="0" flipH="0" flipV="0">
            <a:off x="5861227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9" name="Freeform 11169"/>
          <p:cNvSpPr/>
          <p:nvPr/>
        </p:nvSpPr>
        <p:spPr>
          <a:xfrm rot="0" flipH="0" flipV="0">
            <a:off x="5916345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0" name="Freeform 11170"/>
          <p:cNvSpPr/>
          <p:nvPr/>
        </p:nvSpPr>
        <p:spPr>
          <a:xfrm rot="0" flipH="0" flipV="0">
            <a:off x="5971451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1" name="Freeform 11171"/>
          <p:cNvSpPr/>
          <p:nvPr/>
        </p:nvSpPr>
        <p:spPr>
          <a:xfrm rot="0" flipH="0" flipV="0">
            <a:off x="6026569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2" name="Freeform 11172"/>
          <p:cNvSpPr/>
          <p:nvPr/>
        </p:nvSpPr>
        <p:spPr>
          <a:xfrm rot="0" flipH="0" flipV="0">
            <a:off x="6081674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3" name="Freeform 11173"/>
          <p:cNvSpPr/>
          <p:nvPr/>
        </p:nvSpPr>
        <p:spPr>
          <a:xfrm rot="0" flipH="0" flipV="0">
            <a:off x="6136792" y="181330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224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4" name="Freeform 11174"/>
          <p:cNvSpPr/>
          <p:nvPr/>
        </p:nvSpPr>
        <p:spPr>
          <a:xfrm rot="0" flipH="0" flipV="0">
            <a:off x="619189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5" name="Freeform 11175"/>
          <p:cNvSpPr/>
          <p:nvPr/>
        </p:nvSpPr>
        <p:spPr>
          <a:xfrm rot="0" flipH="0" flipV="0">
            <a:off x="6247002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24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6" name="Freeform 11176"/>
          <p:cNvSpPr/>
          <p:nvPr/>
        </p:nvSpPr>
        <p:spPr>
          <a:xfrm rot="0" flipH="0" flipV="0">
            <a:off x="6302121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7" name="Freeform 11177"/>
          <p:cNvSpPr/>
          <p:nvPr/>
        </p:nvSpPr>
        <p:spPr>
          <a:xfrm rot="0" flipH="0" flipV="0">
            <a:off x="6357226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8" name="Freeform 11178"/>
          <p:cNvSpPr/>
          <p:nvPr/>
        </p:nvSpPr>
        <p:spPr>
          <a:xfrm rot="0" flipH="0" flipV="0">
            <a:off x="6412344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9" name="Freeform 11179"/>
          <p:cNvSpPr/>
          <p:nvPr/>
        </p:nvSpPr>
        <p:spPr>
          <a:xfrm rot="0" flipH="0" flipV="0">
            <a:off x="6467449" y="1813306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0" name="Freeform 11180"/>
          <p:cNvSpPr/>
          <p:nvPr/>
        </p:nvSpPr>
        <p:spPr>
          <a:xfrm rot="0" flipH="0" flipV="0">
            <a:off x="652256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1" name="Freeform 11181"/>
          <p:cNvSpPr/>
          <p:nvPr/>
        </p:nvSpPr>
        <p:spPr>
          <a:xfrm rot="0" flipH="0" flipV="0">
            <a:off x="6577685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2" name="Freeform 11182"/>
          <p:cNvSpPr/>
          <p:nvPr/>
        </p:nvSpPr>
        <p:spPr>
          <a:xfrm rot="0" flipH="0" flipV="0">
            <a:off x="6632791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3" name="Freeform 11183"/>
          <p:cNvSpPr/>
          <p:nvPr/>
        </p:nvSpPr>
        <p:spPr>
          <a:xfrm rot="0" flipH="0" flipV="0">
            <a:off x="6687908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4" name="Freeform 11184"/>
          <p:cNvSpPr/>
          <p:nvPr/>
        </p:nvSpPr>
        <p:spPr>
          <a:xfrm rot="0" flipH="0" flipV="0">
            <a:off x="6742912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5" name="Freeform 11185"/>
          <p:cNvSpPr/>
          <p:nvPr/>
        </p:nvSpPr>
        <p:spPr>
          <a:xfrm rot="0" flipH="0" flipV="0">
            <a:off x="6798030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6" name="Freeform 11186"/>
          <p:cNvSpPr/>
          <p:nvPr/>
        </p:nvSpPr>
        <p:spPr>
          <a:xfrm rot="0" flipH="0" flipV="0">
            <a:off x="685313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7" name="Freeform 11187"/>
          <p:cNvSpPr/>
          <p:nvPr/>
        </p:nvSpPr>
        <p:spPr>
          <a:xfrm rot="0" flipH="0" flipV="0">
            <a:off x="6908254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8" name="Freeform 11188"/>
          <p:cNvSpPr/>
          <p:nvPr/>
        </p:nvSpPr>
        <p:spPr>
          <a:xfrm rot="0" flipH="0" flipV="0">
            <a:off x="6963359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9" name="Freeform 11189"/>
          <p:cNvSpPr/>
          <p:nvPr/>
        </p:nvSpPr>
        <p:spPr>
          <a:xfrm rot="0" flipH="0" flipV="0">
            <a:off x="701847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0" name="Freeform 11190"/>
          <p:cNvSpPr/>
          <p:nvPr/>
        </p:nvSpPr>
        <p:spPr>
          <a:xfrm rot="0" flipH="0" flipV="0">
            <a:off x="707359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1" name="Freeform 11191"/>
          <p:cNvSpPr/>
          <p:nvPr/>
        </p:nvSpPr>
        <p:spPr>
          <a:xfrm rot="0" flipH="0" flipV="0">
            <a:off x="7128700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2" name="Freeform 11192"/>
          <p:cNvSpPr/>
          <p:nvPr/>
        </p:nvSpPr>
        <p:spPr>
          <a:xfrm rot="0" flipH="0" flipV="0">
            <a:off x="7183818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3" name="Freeform 11193"/>
          <p:cNvSpPr/>
          <p:nvPr/>
        </p:nvSpPr>
        <p:spPr>
          <a:xfrm rot="0" flipH="0" flipV="0">
            <a:off x="7238923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4" name="Freeform 11194"/>
          <p:cNvSpPr/>
          <p:nvPr/>
        </p:nvSpPr>
        <p:spPr>
          <a:xfrm rot="0" flipH="0" flipV="0">
            <a:off x="7294041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5" name="Freeform 11195"/>
          <p:cNvSpPr/>
          <p:nvPr/>
        </p:nvSpPr>
        <p:spPr>
          <a:xfrm rot="0" flipH="0" flipV="0">
            <a:off x="734914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6" name="Freeform 11196"/>
          <p:cNvSpPr/>
          <p:nvPr/>
        </p:nvSpPr>
        <p:spPr>
          <a:xfrm rot="0" flipH="0" flipV="0">
            <a:off x="7404265" y="181330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7" name="Freeform 11197"/>
          <p:cNvSpPr/>
          <p:nvPr/>
        </p:nvSpPr>
        <p:spPr>
          <a:xfrm rot="0" flipH="0" flipV="0">
            <a:off x="7459370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8" name="Freeform 11198"/>
          <p:cNvSpPr/>
          <p:nvPr/>
        </p:nvSpPr>
        <p:spPr>
          <a:xfrm rot="0" flipH="0" flipV="0">
            <a:off x="7514488" y="181330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9" name="Freeform 11199"/>
          <p:cNvSpPr/>
          <p:nvPr/>
        </p:nvSpPr>
        <p:spPr>
          <a:xfrm rot="0" flipH="0" flipV="0">
            <a:off x="7569593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0" name="Freeform 11200"/>
          <p:cNvSpPr/>
          <p:nvPr/>
        </p:nvSpPr>
        <p:spPr>
          <a:xfrm rot="0" flipH="0" flipV="0">
            <a:off x="7624699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1" name="Freeform 11201"/>
          <p:cNvSpPr/>
          <p:nvPr/>
        </p:nvSpPr>
        <p:spPr>
          <a:xfrm rot="0" flipH="0" flipV="0">
            <a:off x="767981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2" name="Freeform 11202"/>
          <p:cNvSpPr/>
          <p:nvPr/>
        </p:nvSpPr>
        <p:spPr>
          <a:xfrm rot="0" flipH="0" flipV="0">
            <a:off x="7734922" y="1813306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3" name="Freeform 11203"/>
          <p:cNvSpPr/>
          <p:nvPr/>
        </p:nvSpPr>
        <p:spPr>
          <a:xfrm rot="0" flipH="0" flipV="0">
            <a:off x="7790039" y="181330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4" name="Freeform 11204"/>
          <p:cNvSpPr/>
          <p:nvPr/>
        </p:nvSpPr>
        <p:spPr>
          <a:xfrm rot="0" flipH="0" flipV="0">
            <a:off x="784505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5" name="Freeform 11205"/>
          <p:cNvSpPr/>
          <p:nvPr/>
        </p:nvSpPr>
        <p:spPr>
          <a:xfrm rot="0" flipH="0" flipV="0">
            <a:off x="7900174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6" name="Freeform 11206"/>
          <p:cNvSpPr/>
          <p:nvPr/>
        </p:nvSpPr>
        <p:spPr>
          <a:xfrm rot="0" flipH="0" flipV="0">
            <a:off x="7955279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7" name="Freeform 11207"/>
          <p:cNvSpPr/>
          <p:nvPr/>
        </p:nvSpPr>
        <p:spPr>
          <a:xfrm rot="0" flipH="0" flipV="0">
            <a:off x="801038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8" name="Freeform 11208"/>
          <p:cNvSpPr/>
          <p:nvPr/>
        </p:nvSpPr>
        <p:spPr>
          <a:xfrm rot="0" flipH="0" flipV="0">
            <a:off x="8065502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9" name="Freeform 11209"/>
          <p:cNvSpPr/>
          <p:nvPr/>
        </p:nvSpPr>
        <p:spPr>
          <a:xfrm rot="0" flipH="0" flipV="0">
            <a:off x="8120608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0" name="Freeform 11210"/>
          <p:cNvSpPr/>
          <p:nvPr/>
        </p:nvSpPr>
        <p:spPr>
          <a:xfrm rot="0" flipH="0" flipV="0">
            <a:off x="817572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1" name="Freeform 11211"/>
          <p:cNvSpPr/>
          <p:nvPr/>
        </p:nvSpPr>
        <p:spPr>
          <a:xfrm rot="0" flipH="0" flipV="0">
            <a:off x="8230831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2" name="Freeform 11212"/>
          <p:cNvSpPr/>
          <p:nvPr/>
        </p:nvSpPr>
        <p:spPr>
          <a:xfrm rot="0" flipH="0" flipV="0">
            <a:off x="8285949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3" name="Freeform 11213"/>
          <p:cNvSpPr/>
          <p:nvPr/>
        </p:nvSpPr>
        <p:spPr>
          <a:xfrm rot="0" flipH="0" flipV="0">
            <a:off x="834106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4" name="Freeform 11214"/>
          <p:cNvSpPr/>
          <p:nvPr/>
        </p:nvSpPr>
        <p:spPr>
          <a:xfrm rot="0" flipH="0" flipV="0">
            <a:off x="8396173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5" name="Freeform 11215"/>
          <p:cNvSpPr/>
          <p:nvPr/>
        </p:nvSpPr>
        <p:spPr>
          <a:xfrm rot="0" flipH="0" flipV="0">
            <a:off x="8451291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6" name="Freeform 11216"/>
          <p:cNvSpPr/>
          <p:nvPr/>
        </p:nvSpPr>
        <p:spPr>
          <a:xfrm rot="0" flipH="0" flipV="0">
            <a:off x="8506396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7" name="Freeform 11217"/>
          <p:cNvSpPr/>
          <p:nvPr/>
        </p:nvSpPr>
        <p:spPr>
          <a:xfrm rot="0" flipH="0" flipV="0">
            <a:off x="8561514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8" name="Freeform 11218"/>
          <p:cNvSpPr/>
          <p:nvPr/>
        </p:nvSpPr>
        <p:spPr>
          <a:xfrm rot="0" flipH="0" flipV="0">
            <a:off x="-8053" y="1859762"/>
            <a:ext cx="28645" cy="28651"/>
          </a:xfrm>
          <a:custGeom>
            <a:pathLst>
              <a:path w="28645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26"/>
                </a:cubicBezTo>
                <a:cubicBezTo>
                  <a:pt x="28645" y="22200"/>
                  <a:pt x="22290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9" name="Freeform 11219"/>
          <p:cNvSpPr/>
          <p:nvPr/>
        </p:nvSpPr>
        <p:spPr>
          <a:xfrm rot="0" flipH="0" flipV="0">
            <a:off x="157276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0" name="Freeform 11220"/>
          <p:cNvSpPr/>
          <p:nvPr/>
        </p:nvSpPr>
        <p:spPr>
          <a:xfrm rot="0" flipH="0" flipV="0">
            <a:off x="212394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1" name="Freeform 11221"/>
          <p:cNvSpPr/>
          <p:nvPr/>
        </p:nvSpPr>
        <p:spPr>
          <a:xfrm rot="0" flipH="0" flipV="0">
            <a:off x="267500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2" name="Freeform 11222"/>
          <p:cNvSpPr/>
          <p:nvPr/>
        </p:nvSpPr>
        <p:spPr>
          <a:xfrm rot="0" flipH="0" flipV="0">
            <a:off x="322605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3" name="Freeform 11223"/>
          <p:cNvSpPr/>
          <p:nvPr/>
        </p:nvSpPr>
        <p:spPr>
          <a:xfrm rot="0" flipH="0" flipV="0">
            <a:off x="377723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4" name="Freeform 11224"/>
          <p:cNvSpPr/>
          <p:nvPr/>
        </p:nvSpPr>
        <p:spPr>
          <a:xfrm rot="0" flipH="0" flipV="0">
            <a:off x="432828" y="18597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5" name="Freeform 11225"/>
          <p:cNvSpPr/>
          <p:nvPr/>
        </p:nvSpPr>
        <p:spPr>
          <a:xfrm rot="0" flipH="0" flipV="0">
            <a:off x="488010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6" name="Freeform 11226"/>
          <p:cNvSpPr/>
          <p:nvPr/>
        </p:nvSpPr>
        <p:spPr>
          <a:xfrm rot="0" flipH="0" flipV="0">
            <a:off x="543102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7" name="Freeform 11227"/>
          <p:cNvSpPr/>
          <p:nvPr/>
        </p:nvSpPr>
        <p:spPr>
          <a:xfrm rot="0" flipH="0" flipV="0">
            <a:off x="598119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8" name="Freeform 11228"/>
          <p:cNvSpPr/>
          <p:nvPr/>
        </p:nvSpPr>
        <p:spPr>
          <a:xfrm rot="0" flipH="0" flipV="0">
            <a:off x="653224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9" name="Freeform 11229"/>
          <p:cNvSpPr/>
          <p:nvPr/>
        </p:nvSpPr>
        <p:spPr>
          <a:xfrm rot="0" flipH="0" flipV="0">
            <a:off x="708342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0" name="Freeform 11230"/>
          <p:cNvSpPr/>
          <p:nvPr/>
        </p:nvSpPr>
        <p:spPr>
          <a:xfrm rot="0" flipH="0" flipV="0">
            <a:off x="763460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1" name="Freeform 11231"/>
          <p:cNvSpPr/>
          <p:nvPr/>
        </p:nvSpPr>
        <p:spPr>
          <a:xfrm rot="0" flipH="0" flipV="0">
            <a:off x="818565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2" name="Freeform 11232"/>
          <p:cNvSpPr/>
          <p:nvPr/>
        </p:nvSpPr>
        <p:spPr>
          <a:xfrm rot="0" flipH="0" flipV="0">
            <a:off x="873683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3" name="Freeform 11233"/>
          <p:cNvSpPr/>
          <p:nvPr/>
        </p:nvSpPr>
        <p:spPr>
          <a:xfrm rot="0" flipH="0" flipV="0">
            <a:off x="928789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4" name="Freeform 11234"/>
          <p:cNvSpPr/>
          <p:nvPr/>
        </p:nvSpPr>
        <p:spPr>
          <a:xfrm rot="0" flipH="0" flipV="0">
            <a:off x="983907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5" name="Freeform 11235"/>
          <p:cNvSpPr/>
          <p:nvPr/>
        </p:nvSpPr>
        <p:spPr>
          <a:xfrm rot="0" flipH="0" flipV="0">
            <a:off x="1038961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6" name="Freeform 11236"/>
          <p:cNvSpPr/>
          <p:nvPr/>
        </p:nvSpPr>
        <p:spPr>
          <a:xfrm rot="0" flipH="0" flipV="0">
            <a:off x="1094168" y="1859762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7" name="Freeform 11237"/>
          <p:cNvSpPr/>
          <p:nvPr/>
        </p:nvSpPr>
        <p:spPr>
          <a:xfrm rot="0" flipH="0" flipV="0">
            <a:off x="1149184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8" name="Freeform 11238"/>
          <p:cNvSpPr/>
          <p:nvPr/>
        </p:nvSpPr>
        <p:spPr>
          <a:xfrm rot="0" flipH="0" flipV="0">
            <a:off x="1204302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9" name="Freeform 11239"/>
          <p:cNvSpPr/>
          <p:nvPr/>
        </p:nvSpPr>
        <p:spPr>
          <a:xfrm rot="0" flipH="0" flipV="0">
            <a:off x="1259420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0" name="Freeform 11240"/>
          <p:cNvSpPr/>
          <p:nvPr/>
        </p:nvSpPr>
        <p:spPr>
          <a:xfrm rot="0" flipH="0" flipV="0">
            <a:off x="1314526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1" name="Freeform 11241"/>
          <p:cNvSpPr/>
          <p:nvPr/>
        </p:nvSpPr>
        <p:spPr>
          <a:xfrm rot="0" flipH="0" flipV="0">
            <a:off x="1369644" y="185976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2" name="Freeform 11242"/>
          <p:cNvSpPr/>
          <p:nvPr/>
        </p:nvSpPr>
        <p:spPr>
          <a:xfrm rot="0" flipH="0" flipV="0">
            <a:off x="1424749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3" name="Freeform 11243"/>
          <p:cNvSpPr/>
          <p:nvPr/>
        </p:nvSpPr>
        <p:spPr>
          <a:xfrm rot="0" flipH="0" flipV="0">
            <a:off x="1479867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4" name="Freeform 11244"/>
          <p:cNvSpPr/>
          <p:nvPr/>
        </p:nvSpPr>
        <p:spPr>
          <a:xfrm rot="0" flipH="0" flipV="0">
            <a:off x="1534972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5" name="Freeform 11245"/>
          <p:cNvSpPr/>
          <p:nvPr/>
        </p:nvSpPr>
        <p:spPr>
          <a:xfrm rot="0" flipH="0" flipV="0">
            <a:off x="1590090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6" name="Freeform 11246"/>
          <p:cNvSpPr/>
          <p:nvPr/>
        </p:nvSpPr>
        <p:spPr>
          <a:xfrm rot="0" flipH="0" flipV="0">
            <a:off x="2196312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7" name="Freeform 11247"/>
          <p:cNvSpPr/>
          <p:nvPr/>
        </p:nvSpPr>
        <p:spPr>
          <a:xfrm rot="0" flipH="0" flipV="0">
            <a:off x="2251430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8" name="Freeform 11248"/>
          <p:cNvSpPr/>
          <p:nvPr/>
        </p:nvSpPr>
        <p:spPr>
          <a:xfrm rot="0" flipH="0" flipV="0">
            <a:off x="2306535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9" name="Freeform 11249"/>
          <p:cNvSpPr/>
          <p:nvPr/>
        </p:nvSpPr>
        <p:spPr>
          <a:xfrm rot="0" flipH="0" flipV="0">
            <a:off x="5668010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0" name="Freeform 11250"/>
          <p:cNvSpPr/>
          <p:nvPr/>
        </p:nvSpPr>
        <p:spPr>
          <a:xfrm rot="0" flipH="0" flipV="0">
            <a:off x="5723128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1" name="Freeform 11251"/>
          <p:cNvSpPr/>
          <p:nvPr/>
        </p:nvSpPr>
        <p:spPr>
          <a:xfrm rot="0" flipH="0" flipV="0">
            <a:off x="5778233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2" name="Freeform 11252"/>
          <p:cNvSpPr/>
          <p:nvPr/>
        </p:nvSpPr>
        <p:spPr>
          <a:xfrm rot="0" flipH="0" flipV="0">
            <a:off x="5833351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3" name="Freeform 11253"/>
          <p:cNvSpPr/>
          <p:nvPr/>
        </p:nvSpPr>
        <p:spPr>
          <a:xfrm rot="0" flipH="0" flipV="0">
            <a:off x="5888456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4" name="Freeform 11254"/>
          <p:cNvSpPr/>
          <p:nvPr/>
        </p:nvSpPr>
        <p:spPr>
          <a:xfrm rot="0" flipH="0" flipV="0">
            <a:off x="5943574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5" name="Freeform 11255"/>
          <p:cNvSpPr/>
          <p:nvPr/>
        </p:nvSpPr>
        <p:spPr>
          <a:xfrm rot="0" flipH="0" flipV="0">
            <a:off x="5998692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6" name="Freeform 11256"/>
          <p:cNvSpPr/>
          <p:nvPr/>
        </p:nvSpPr>
        <p:spPr>
          <a:xfrm rot="0" flipH="0" flipV="0">
            <a:off x="6053797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7" name="Freeform 11257"/>
          <p:cNvSpPr/>
          <p:nvPr/>
        </p:nvSpPr>
        <p:spPr>
          <a:xfrm rot="0" flipH="0" flipV="0">
            <a:off x="6108915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8" name="Freeform 11258"/>
          <p:cNvSpPr/>
          <p:nvPr/>
        </p:nvSpPr>
        <p:spPr>
          <a:xfrm rot="0" flipH="0" flipV="0">
            <a:off x="6164021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9" name="Freeform 11259"/>
          <p:cNvSpPr/>
          <p:nvPr/>
        </p:nvSpPr>
        <p:spPr>
          <a:xfrm rot="0" flipH="0" flipV="0">
            <a:off x="6219126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0" name="Freeform 11260"/>
          <p:cNvSpPr/>
          <p:nvPr/>
        </p:nvSpPr>
        <p:spPr>
          <a:xfrm rot="0" flipH="0" flipV="0">
            <a:off x="6274231" y="1859762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1" name="Freeform 11261"/>
          <p:cNvSpPr/>
          <p:nvPr/>
        </p:nvSpPr>
        <p:spPr>
          <a:xfrm rot="0" flipH="0" flipV="0">
            <a:off x="6329349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2" name="Freeform 11262"/>
          <p:cNvSpPr/>
          <p:nvPr/>
        </p:nvSpPr>
        <p:spPr>
          <a:xfrm rot="0" flipH="0" flipV="0">
            <a:off x="6384455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3" name="Freeform 11263"/>
          <p:cNvSpPr/>
          <p:nvPr/>
        </p:nvSpPr>
        <p:spPr>
          <a:xfrm rot="0" flipH="0" flipV="0">
            <a:off x="6439573" y="185976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4" name="Freeform 11264"/>
          <p:cNvSpPr/>
          <p:nvPr/>
        </p:nvSpPr>
        <p:spPr>
          <a:xfrm rot="0" flipH="0" flipV="0">
            <a:off x="6494691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5" name="Freeform 11265"/>
          <p:cNvSpPr/>
          <p:nvPr/>
        </p:nvSpPr>
        <p:spPr>
          <a:xfrm rot="0" flipH="0" flipV="0">
            <a:off x="6549796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6" name="Freeform 11266"/>
          <p:cNvSpPr/>
          <p:nvPr/>
        </p:nvSpPr>
        <p:spPr>
          <a:xfrm rot="0" flipH="0" flipV="0">
            <a:off x="6604813" y="1859762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7" name="Freeform 11267"/>
          <p:cNvSpPr/>
          <p:nvPr/>
        </p:nvSpPr>
        <p:spPr>
          <a:xfrm rot="0" flipH="0" flipV="0">
            <a:off x="6659930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8" name="Freeform 11268"/>
          <p:cNvSpPr/>
          <p:nvPr/>
        </p:nvSpPr>
        <p:spPr>
          <a:xfrm rot="0" flipH="0" flipV="0">
            <a:off x="6715035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9" name="Freeform 11269"/>
          <p:cNvSpPr/>
          <p:nvPr/>
        </p:nvSpPr>
        <p:spPr>
          <a:xfrm rot="0" flipH="0" flipV="0">
            <a:off x="6770154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0" name="Freeform 11270"/>
          <p:cNvSpPr/>
          <p:nvPr/>
        </p:nvSpPr>
        <p:spPr>
          <a:xfrm rot="0" flipH="0" flipV="0">
            <a:off x="6825259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1" name="Freeform 11271"/>
          <p:cNvSpPr/>
          <p:nvPr/>
        </p:nvSpPr>
        <p:spPr>
          <a:xfrm rot="0" flipH="0" flipV="0">
            <a:off x="6880377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2" name="Freeform 11272"/>
          <p:cNvSpPr/>
          <p:nvPr/>
        </p:nvSpPr>
        <p:spPr>
          <a:xfrm rot="0" flipH="0" flipV="0">
            <a:off x="6935482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3" name="Freeform 11273"/>
          <p:cNvSpPr/>
          <p:nvPr/>
        </p:nvSpPr>
        <p:spPr>
          <a:xfrm rot="0" flipH="0" flipV="0">
            <a:off x="6990600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4" name="Freeform 11274"/>
          <p:cNvSpPr/>
          <p:nvPr/>
        </p:nvSpPr>
        <p:spPr>
          <a:xfrm rot="0" flipH="0" flipV="0">
            <a:off x="7045706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5" name="Freeform 11275"/>
          <p:cNvSpPr/>
          <p:nvPr/>
        </p:nvSpPr>
        <p:spPr>
          <a:xfrm rot="0" flipH="0" flipV="0">
            <a:off x="7100823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6" name="Freeform 11276"/>
          <p:cNvSpPr/>
          <p:nvPr/>
        </p:nvSpPr>
        <p:spPr>
          <a:xfrm rot="0" flipH="0" flipV="0">
            <a:off x="7155929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7" name="Freeform 11277"/>
          <p:cNvSpPr/>
          <p:nvPr/>
        </p:nvSpPr>
        <p:spPr>
          <a:xfrm rot="0" flipH="0" flipV="0">
            <a:off x="7211047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8" name="Freeform 11278"/>
          <p:cNvSpPr/>
          <p:nvPr/>
        </p:nvSpPr>
        <p:spPr>
          <a:xfrm rot="0" flipH="0" flipV="0">
            <a:off x="7266152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79" name="Freeform 11279"/>
          <p:cNvSpPr/>
          <p:nvPr/>
        </p:nvSpPr>
        <p:spPr>
          <a:xfrm rot="0" flipH="0" flipV="0">
            <a:off x="7321270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0" name="Freeform 11280"/>
          <p:cNvSpPr/>
          <p:nvPr/>
        </p:nvSpPr>
        <p:spPr>
          <a:xfrm rot="0" flipH="0" flipV="0">
            <a:off x="7376388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1" name="Freeform 11281"/>
          <p:cNvSpPr/>
          <p:nvPr/>
        </p:nvSpPr>
        <p:spPr>
          <a:xfrm rot="0" flipH="0" flipV="0">
            <a:off x="7431493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2" name="Freeform 11282"/>
          <p:cNvSpPr/>
          <p:nvPr/>
        </p:nvSpPr>
        <p:spPr>
          <a:xfrm rot="0" flipH="0" flipV="0">
            <a:off x="7486599" y="1859762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3" name="Freeform 11283"/>
          <p:cNvSpPr/>
          <p:nvPr/>
        </p:nvSpPr>
        <p:spPr>
          <a:xfrm rot="0" flipH="0" flipV="0">
            <a:off x="7541717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4" name="Freeform 11284"/>
          <p:cNvSpPr/>
          <p:nvPr/>
        </p:nvSpPr>
        <p:spPr>
          <a:xfrm rot="0" flipH="0" flipV="0">
            <a:off x="7596822" y="185976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5" name="Freeform 11285"/>
          <p:cNvSpPr/>
          <p:nvPr/>
        </p:nvSpPr>
        <p:spPr>
          <a:xfrm rot="0" flipH="0" flipV="0">
            <a:off x="7651940" y="185976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6" name="Freeform 11286"/>
          <p:cNvSpPr/>
          <p:nvPr/>
        </p:nvSpPr>
        <p:spPr>
          <a:xfrm rot="0" flipH="0" flipV="0">
            <a:off x="7706956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7" name="Freeform 11287"/>
          <p:cNvSpPr/>
          <p:nvPr/>
        </p:nvSpPr>
        <p:spPr>
          <a:xfrm rot="0" flipH="0" flipV="0">
            <a:off x="7762062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8" name="Freeform 11288"/>
          <p:cNvSpPr/>
          <p:nvPr/>
        </p:nvSpPr>
        <p:spPr>
          <a:xfrm rot="0" flipH="0" flipV="0">
            <a:off x="7817180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89" name="Freeform 11289"/>
          <p:cNvSpPr/>
          <p:nvPr/>
        </p:nvSpPr>
        <p:spPr>
          <a:xfrm rot="0" flipH="0" flipV="0">
            <a:off x="7872285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0" name="Freeform 11290"/>
          <p:cNvSpPr/>
          <p:nvPr/>
        </p:nvSpPr>
        <p:spPr>
          <a:xfrm rot="0" flipH="0" flipV="0">
            <a:off x="7927403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1" name="Freeform 11291"/>
          <p:cNvSpPr/>
          <p:nvPr/>
        </p:nvSpPr>
        <p:spPr>
          <a:xfrm rot="0" flipH="0" flipV="0">
            <a:off x="7982521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2" name="Freeform 11292"/>
          <p:cNvSpPr/>
          <p:nvPr/>
        </p:nvSpPr>
        <p:spPr>
          <a:xfrm rot="0" flipH="0" flipV="0">
            <a:off x="8037626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3" name="Freeform 11293"/>
          <p:cNvSpPr/>
          <p:nvPr/>
        </p:nvSpPr>
        <p:spPr>
          <a:xfrm rot="0" flipH="0" flipV="0">
            <a:off x="8092744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4" name="Freeform 11294"/>
          <p:cNvSpPr/>
          <p:nvPr/>
        </p:nvSpPr>
        <p:spPr>
          <a:xfrm rot="0" flipH="0" flipV="0">
            <a:off x="8147850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5" name="Freeform 11295"/>
          <p:cNvSpPr/>
          <p:nvPr/>
        </p:nvSpPr>
        <p:spPr>
          <a:xfrm rot="0" flipH="0" flipV="0">
            <a:off x="8202955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6" name="Freeform 11296"/>
          <p:cNvSpPr/>
          <p:nvPr/>
        </p:nvSpPr>
        <p:spPr>
          <a:xfrm rot="0" flipH="0" flipV="0">
            <a:off x="8258073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7" name="Freeform 11297"/>
          <p:cNvSpPr/>
          <p:nvPr/>
        </p:nvSpPr>
        <p:spPr>
          <a:xfrm rot="0" flipH="0" flipV="0">
            <a:off x="8313179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8" name="Freeform 11298"/>
          <p:cNvSpPr/>
          <p:nvPr/>
        </p:nvSpPr>
        <p:spPr>
          <a:xfrm rot="0" flipH="0" flipV="0">
            <a:off x="8368296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99" name="Freeform 11299"/>
          <p:cNvSpPr/>
          <p:nvPr/>
        </p:nvSpPr>
        <p:spPr>
          <a:xfrm rot="0" flipH="0" flipV="0">
            <a:off x="8423401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0" name="Freeform 11300"/>
          <p:cNvSpPr/>
          <p:nvPr/>
        </p:nvSpPr>
        <p:spPr>
          <a:xfrm rot="0" flipH="0" flipV="0">
            <a:off x="8478519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1" name="Freeform 11301"/>
          <p:cNvSpPr/>
          <p:nvPr/>
        </p:nvSpPr>
        <p:spPr>
          <a:xfrm rot="0" flipH="0" flipV="0">
            <a:off x="8533625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2" name="Freeform 11302"/>
          <p:cNvSpPr/>
          <p:nvPr/>
        </p:nvSpPr>
        <p:spPr>
          <a:xfrm rot="0" flipH="0" flipV="0">
            <a:off x="9084653" y="18597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303" name="Picture 11303"/>
          <p:cNvPicPr>
            <a:picLocks noChangeAspect="0" noChangeArrowheads="1"/>
          </p:cNvPicPr>
          <p:nvPr/>
        </p:nvPicPr>
        <p:blipFill>
          <a:blip r:embed="rId113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847037"/>
            <a:ext cx="16941" cy="54038"/>
          </a:xfrm>
          <a:prstGeom prst="rect">
            <a:avLst/>
          </a:prstGeom>
          <a:noFill/>
          <a:extLst/>
        </p:spPr>
      </p:pic>
      <p:sp>
        <p:nvSpPr>
          <p:cNvPr id="11304" name="Freeform 11304"/>
          <p:cNvSpPr/>
          <p:nvPr/>
        </p:nvSpPr>
        <p:spPr>
          <a:xfrm rot="0" flipH="0" flipV="0">
            <a:off x="240258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5" name="Freeform 11305"/>
          <p:cNvSpPr/>
          <p:nvPr/>
        </p:nvSpPr>
        <p:spPr>
          <a:xfrm rot="0" flipH="0" flipV="0">
            <a:off x="295376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6" name="Freeform 11306"/>
          <p:cNvSpPr/>
          <p:nvPr/>
        </p:nvSpPr>
        <p:spPr>
          <a:xfrm rot="0" flipH="0" flipV="0">
            <a:off x="350481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7" name="Freeform 11307"/>
          <p:cNvSpPr/>
          <p:nvPr/>
        </p:nvSpPr>
        <p:spPr>
          <a:xfrm rot="0" flipH="0" flipV="0">
            <a:off x="405599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8" name="Freeform 11308"/>
          <p:cNvSpPr/>
          <p:nvPr/>
        </p:nvSpPr>
        <p:spPr>
          <a:xfrm rot="0" flipH="0" flipV="0">
            <a:off x="460717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9" name="Freeform 11309"/>
          <p:cNvSpPr/>
          <p:nvPr/>
        </p:nvSpPr>
        <p:spPr>
          <a:xfrm rot="0" flipH="0" flipV="0">
            <a:off x="515823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0" name="Freeform 11310"/>
          <p:cNvSpPr/>
          <p:nvPr/>
        </p:nvSpPr>
        <p:spPr>
          <a:xfrm rot="0" flipH="0" flipV="0">
            <a:off x="570992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1" name="Freeform 11311"/>
          <p:cNvSpPr/>
          <p:nvPr/>
        </p:nvSpPr>
        <p:spPr>
          <a:xfrm rot="0" flipH="0" flipV="0">
            <a:off x="626097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2" name="Freeform 11312"/>
          <p:cNvSpPr/>
          <p:nvPr/>
        </p:nvSpPr>
        <p:spPr>
          <a:xfrm rot="0" flipH="0" flipV="0">
            <a:off x="681215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3" name="Freeform 11313"/>
          <p:cNvSpPr/>
          <p:nvPr/>
        </p:nvSpPr>
        <p:spPr>
          <a:xfrm rot="0" flipH="0" flipV="0">
            <a:off x="736218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4" name="Freeform 11314"/>
          <p:cNvSpPr/>
          <p:nvPr/>
        </p:nvSpPr>
        <p:spPr>
          <a:xfrm rot="0" flipH="0" flipV="0">
            <a:off x="791336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5" name="Freeform 11315"/>
          <p:cNvSpPr/>
          <p:nvPr/>
        </p:nvSpPr>
        <p:spPr>
          <a:xfrm rot="0" flipH="0" flipV="0">
            <a:off x="846454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6" name="Freeform 11316"/>
          <p:cNvSpPr/>
          <p:nvPr/>
        </p:nvSpPr>
        <p:spPr>
          <a:xfrm rot="0" flipH="0" flipV="0">
            <a:off x="901560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7" name="Freeform 11317"/>
          <p:cNvSpPr/>
          <p:nvPr/>
        </p:nvSpPr>
        <p:spPr>
          <a:xfrm rot="0" flipH="0" flipV="0">
            <a:off x="956678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8" name="Freeform 11318"/>
          <p:cNvSpPr/>
          <p:nvPr/>
        </p:nvSpPr>
        <p:spPr>
          <a:xfrm rot="0" flipH="0" flipV="0">
            <a:off x="1011783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9" name="Freeform 11319"/>
          <p:cNvSpPr/>
          <p:nvPr/>
        </p:nvSpPr>
        <p:spPr>
          <a:xfrm rot="0" flipH="0" flipV="0">
            <a:off x="1066901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0" name="Freeform 11320"/>
          <p:cNvSpPr/>
          <p:nvPr/>
        </p:nvSpPr>
        <p:spPr>
          <a:xfrm rot="0" flipH="0" flipV="0">
            <a:off x="112200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1" name="Freeform 11321"/>
          <p:cNvSpPr/>
          <p:nvPr/>
        </p:nvSpPr>
        <p:spPr>
          <a:xfrm rot="0" flipH="0" flipV="0">
            <a:off x="1177175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2" name="Freeform 11322"/>
          <p:cNvSpPr/>
          <p:nvPr/>
        </p:nvSpPr>
        <p:spPr>
          <a:xfrm rot="0" flipH="0" flipV="0">
            <a:off x="1232179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3" name="Freeform 11323"/>
          <p:cNvSpPr/>
          <p:nvPr/>
        </p:nvSpPr>
        <p:spPr>
          <a:xfrm rot="0" flipH="0" flipV="0">
            <a:off x="1287297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4" name="Freeform 11324"/>
          <p:cNvSpPr/>
          <p:nvPr/>
        </p:nvSpPr>
        <p:spPr>
          <a:xfrm rot="0" flipH="0" flipV="0">
            <a:off x="1342415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5" name="Freeform 11325"/>
          <p:cNvSpPr/>
          <p:nvPr/>
        </p:nvSpPr>
        <p:spPr>
          <a:xfrm rot="0" flipH="0" flipV="0">
            <a:off x="1397520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6" name="Freeform 11326"/>
          <p:cNvSpPr/>
          <p:nvPr/>
        </p:nvSpPr>
        <p:spPr>
          <a:xfrm rot="0" flipH="0" flipV="0">
            <a:off x="1452638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7" name="Freeform 11327"/>
          <p:cNvSpPr/>
          <p:nvPr/>
        </p:nvSpPr>
        <p:spPr>
          <a:xfrm rot="0" flipH="0" flipV="0">
            <a:off x="1507743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8" name="Freeform 11328"/>
          <p:cNvSpPr/>
          <p:nvPr/>
        </p:nvSpPr>
        <p:spPr>
          <a:xfrm rot="0" flipH="0" flipV="0">
            <a:off x="1562861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9" name="Freeform 11329"/>
          <p:cNvSpPr/>
          <p:nvPr/>
        </p:nvSpPr>
        <p:spPr>
          <a:xfrm rot="0" flipH="0" flipV="0">
            <a:off x="1617967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187"/>
                  <a:pt x="0" y="14313"/>
                </a:cubicBezTo>
                <a:cubicBezTo>
                  <a:pt x="0" y="6439"/>
                  <a:pt x="6439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0" name="Freeform 11330"/>
          <p:cNvSpPr/>
          <p:nvPr/>
        </p:nvSpPr>
        <p:spPr>
          <a:xfrm rot="0" flipH="0" flipV="0">
            <a:off x="2169032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1" name="Freeform 11331"/>
          <p:cNvSpPr/>
          <p:nvPr/>
        </p:nvSpPr>
        <p:spPr>
          <a:xfrm rot="0" flipH="0" flipV="0">
            <a:off x="2224138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2" name="Freeform 11332"/>
          <p:cNvSpPr/>
          <p:nvPr/>
        </p:nvSpPr>
        <p:spPr>
          <a:xfrm rot="0" flipH="0" flipV="0">
            <a:off x="227925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3" name="Freeform 11333"/>
          <p:cNvSpPr/>
          <p:nvPr/>
        </p:nvSpPr>
        <p:spPr>
          <a:xfrm rot="0" flipH="0" flipV="0">
            <a:off x="2334425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4" name="Freeform 11334"/>
          <p:cNvSpPr/>
          <p:nvPr/>
        </p:nvSpPr>
        <p:spPr>
          <a:xfrm rot="0" flipH="0" flipV="0">
            <a:off x="2389530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5" name="Freeform 11335"/>
          <p:cNvSpPr/>
          <p:nvPr/>
        </p:nvSpPr>
        <p:spPr>
          <a:xfrm rot="0" flipH="0" flipV="0">
            <a:off x="2499652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6" name="Freeform 11336"/>
          <p:cNvSpPr/>
          <p:nvPr/>
        </p:nvSpPr>
        <p:spPr>
          <a:xfrm rot="0" flipH="0" flipV="0">
            <a:off x="5917082" y="1907565"/>
            <a:ext cx="27812" cy="28638"/>
          </a:xfrm>
          <a:custGeom>
            <a:pathLst>
              <a:path w="27812" h="28638">
                <a:moveTo>
                  <a:pt x="13576" y="28638"/>
                </a:moveTo>
                <a:cubicBezTo>
                  <a:pt x="10783" y="28638"/>
                  <a:pt x="8179" y="27838"/>
                  <a:pt x="5982" y="26467"/>
                </a:cubicBezTo>
                <a:cubicBezTo>
                  <a:pt x="4382" y="20866"/>
                  <a:pt x="2337" y="15164"/>
                  <a:pt x="0" y="9766"/>
                </a:cubicBezTo>
                <a:cubicBezTo>
                  <a:pt x="1892" y="4102"/>
                  <a:pt x="7226" y="0"/>
                  <a:pt x="13576" y="0"/>
                </a:cubicBezTo>
                <a:cubicBezTo>
                  <a:pt x="21450" y="0"/>
                  <a:pt x="27812" y="6439"/>
                  <a:pt x="27812" y="14313"/>
                </a:cubicBezTo>
                <a:cubicBezTo>
                  <a:pt x="27812" y="22187"/>
                  <a:pt x="21450" y="28638"/>
                  <a:pt x="1357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7" name="Freeform 11337"/>
          <p:cNvSpPr/>
          <p:nvPr/>
        </p:nvSpPr>
        <p:spPr>
          <a:xfrm rot="0" flipH="0" flipV="0">
            <a:off x="5971451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8" name="Freeform 11338"/>
          <p:cNvSpPr/>
          <p:nvPr/>
        </p:nvSpPr>
        <p:spPr>
          <a:xfrm rot="0" flipH="0" flipV="0">
            <a:off x="6026569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9" name="Freeform 11339"/>
          <p:cNvSpPr/>
          <p:nvPr/>
        </p:nvSpPr>
        <p:spPr>
          <a:xfrm rot="0" flipH="0" flipV="0">
            <a:off x="6081674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0" name="Freeform 11340"/>
          <p:cNvSpPr/>
          <p:nvPr/>
        </p:nvSpPr>
        <p:spPr>
          <a:xfrm rot="0" flipH="0" flipV="0">
            <a:off x="6136792" y="190756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1" name="Freeform 11341"/>
          <p:cNvSpPr/>
          <p:nvPr/>
        </p:nvSpPr>
        <p:spPr>
          <a:xfrm rot="0" flipH="0" flipV="0">
            <a:off x="619189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2" name="Freeform 11342"/>
          <p:cNvSpPr/>
          <p:nvPr/>
        </p:nvSpPr>
        <p:spPr>
          <a:xfrm rot="0" flipH="0" flipV="0">
            <a:off x="6247002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3" name="Freeform 11343"/>
          <p:cNvSpPr/>
          <p:nvPr/>
        </p:nvSpPr>
        <p:spPr>
          <a:xfrm rot="0" flipH="0" flipV="0">
            <a:off x="630212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4" name="Freeform 11344"/>
          <p:cNvSpPr/>
          <p:nvPr/>
        </p:nvSpPr>
        <p:spPr>
          <a:xfrm rot="0" flipH="0" flipV="0">
            <a:off x="6357226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5" name="Freeform 11345"/>
          <p:cNvSpPr/>
          <p:nvPr/>
        </p:nvSpPr>
        <p:spPr>
          <a:xfrm rot="0" flipH="0" flipV="0">
            <a:off x="6412344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6" name="Freeform 11346"/>
          <p:cNvSpPr/>
          <p:nvPr/>
        </p:nvSpPr>
        <p:spPr>
          <a:xfrm rot="0" flipH="0" flipV="0">
            <a:off x="6467449" y="190756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7" name="Freeform 11347"/>
          <p:cNvSpPr/>
          <p:nvPr/>
        </p:nvSpPr>
        <p:spPr>
          <a:xfrm rot="0" flipH="0" flipV="0">
            <a:off x="652256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8" name="Freeform 11348"/>
          <p:cNvSpPr/>
          <p:nvPr/>
        </p:nvSpPr>
        <p:spPr>
          <a:xfrm rot="0" flipH="0" flipV="0">
            <a:off x="6577685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9" name="Freeform 11349"/>
          <p:cNvSpPr/>
          <p:nvPr/>
        </p:nvSpPr>
        <p:spPr>
          <a:xfrm rot="0" flipH="0" flipV="0">
            <a:off x="6632791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0" name="Freeform 11350"/>
          <p:cNvSpPr/>
          <p:nvPr/>
        </p:nvSpPr>
        <p:spPr>
          <a:xfrm rot="0" flipH="0" flipV="0">
            <a:off x="6687908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1" name="Freeform 11351"/>
          <p:cNvSpPr/>
          <p:nvPr/>
        </p:nvSpPr>
        <p:spPr>
          <a:xfrm rot="0" flipH="0" flipV="0">
            <a:off x="6742912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2" name="Freeform 11352"/>
          <p:cNvSpPr/>
          <p:nvPr/>
        </p:nvSpPr>
        <p:spPr>
          <a:xfrm rot="0" flipH="0" flipV="0">
            <a:off x="6798030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3" name="Freeform 11353"/>
          <p:cNvSpPr/>
          <p:nvPr/>
        </p:nvSpPr>
        <p:spPr>
          <a:xfrm rot="0" flipH="0" flipV="0">
            <a:off x="685313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4" name="Freeform 11354"/>
          <p:cNvSpPr/>
          <p:nvPr/>
        </p:nvSpPr>
        <p:spPr>
          <a:xfrm rot="0" flipH="0" flipV="0">
            <a:off x="6908254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5" name="Freeform 11355"/>
          <p:cNvSpPr/>
          <p:nvPr/>
        </p:nvSpPr>
        <p:spPr>
          <a:xfrm rot="0" flipH="0" flipV="0">
            <a:off x="6963359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6" name="Freeform 11356"/>
          <p:cNvSpPr/>
          <p:nvPr/>
        </p:nvSpPr>
        <p:spPr>
          <a:xfrm rot="0" flipH="0" flipV="0">
            <a:off x="701847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7" name="Freeform 11357"/>
          <p:cNvSpPr/>
          <p:nvPr/>
        </p:nvSpPr>
        <p:spPr>
          <a:xfrm rot="0" flipH="0" flipV="0">
            <a:off x="707359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8" name="Freeform 11358"/>
          <p:cNvSpPr/>
          <p:nvPr/>
        </p:nvSpPr>
        <p:spPr>
          <a:xfrm rot="0" flipH="0" flipV="0">
            <a:off x="7128700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9" name="Freeform 11359"/>
          <p:cNvSpPr/>
          <p:nvPr/>
        </p:nvSpPr>
        <p:spPr>
          <a:xfrm rot="0" flipH="0" flipV="0">
            <a:off x="7183818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0" name="Freeform 11360"/>
          <p:cNvSpPr/>
          <p:nvPr/>
        </p:nvSpPr>
        <p:spPr>
          <a:xfrm rot="0" flipH="0" flipV="0">
            <a:off x="7238923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1" name="Freeform 11361"/>
          <p:cNvSpPr/>
          <p:nvPr/>
        </p:nvSpPr>
        <p:spPr>
          <a:xfrm rot="0" flipH="0" flipV="0">
            <a:off x="729404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2" name="Freeform 11362"/>
          <p:cNvSpPr/>
          <p:nvPr/>
        </p:nvSpPr>
        <p:spPr>
          <a:xfrm rot="0" flipH="0" flipV="0">
            <a:off x="734914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3" name="Freeform 11363"/>
          <p:cNvSpPr/>
          <p:nvPr/>
        </p:nvSpPr>
        <p:spPr>
          <a:xfrm rot="0" flipH="0" flipV="0">
            <a:off x="7404265" y="190756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4" name="Freeform 11364"/>
          <p:cNvSpPr/>
          <p:nvPr/>
        </p:nvSpPr>
        <p:spPr>
          <a:xfrm rot="0" flipH="0" flipV="0">
            <a:off x="7459370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5" name="Freeform 11365"/>
          <p:cNvSpPr/>
          <p:nvPr/>
        </p:nvSpPr>
        <p:spPr>
          <a:xfrm rot="0" flipH="0" flipV="0">
            <a:off x="7514488" y="190756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6" name="Freeform 11366"/>
          <p:cNvSpPr/>
          <p:nvPr/>
        </p:nvSpPr>
        <p:spPr>
          <a:xfrm rot="0" flipH="0" flipV="0">
            <a:off x="7569593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7" name="Freeform 11367"/>
          <p:cNvSpPr/>
          <p:nvPr/>
        </p:nvSpPr>
        <p:spPr>
          <a:xfrm rot="0" flipH="0" flipV="0">
            <a:off x="7624699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8" name="Freeform 11368"/>
          <p:cNvSpPr/>
          <p:nvPr/>
        </p:nvSpPr>
        <p:spPr>
          <a:xfrm rot="0" flipH="0" flipV="0">
            <a:off x="767981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9" name="Freeform 11369"/>
          <p:cNvSpPr/>
          <p:nvPr/>
        </p:nvSpPr>
        <p:spPr>
          <a:xfrm rot="0" flipH="0" flipV="0">
            <a:off x="7734922" y="190756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0" name="Freeform 11370"/>
          <p:cNvSpPr/>
          <p:nvPr/>
        </p:nvSpPr>
        <p:spPr>
          <a:xfrm rot="0" flipH="0" flipV="0">
            <a:off x="7790039" y="190756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1" name="Freeform 11371"/>
          <p:cNvSpPr/>
          <p:nvPr/>
        </p:nvSpPr>
        <p:spPr>
          <a:xfrm rot="0" flipH="0" flipV="0">
            <a:off x="784505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2" name="Freeform 11372"/>
          <p:cNvSpPr/>
          <p:nvPr/>
        </p:nvSpPr>
        <p:spPr>
          <a:xfrm rot="0" flipH="0" flipV="0">
            <a:off x="7900174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3" name="Freeform 11373"/>
          <p:cNvSpPr/>
          <p:nvPr/>
        </p:nvSpPr>
        <p:spPr>
          <a:xfrm rot="0" flipH="0" flipV="0">
            <a:off x="7955279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4" name="Freeform 11374"/>
          <p:cNvSpPr/>
          <p:nvPr/>
        </p:nvSpPr>
        <p:spPr>
          <a:xfrm rot="0" flipH="0" flipV="0">
            <a:off x="801038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5" name="Freeform 11375"/>
          <p:cNvSpPr/>
          <p:nvPr/>
        </p:nvSpPr>
        <p:spPr>
          <a:xfrm rot="0" flipH="0" flipV="0">
            <a:off x="8065502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6" name="Freeform 11376"/>
          <p:cNvSpPr/>
          <p:nvPr/>
        </p:nvSpPr>
        <p:spPr>
          <a:xfrm rot="0" flipH="0" flipV="0">
            <a:off x="8120608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7" name="Freeform 11377"/>
          <p:cNvSpPr/>
          <p:nvPr/>
        </p:nvSpPr>
        <p:spPr>
          <a:xfrm rot="0" flipH="0" flipV="0">
            <a:off x="817572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8" name="Freeform 11378"/>
          <p:cNvSpPr/>
          <p:nvPr/>
        </p:nvSpPr>
        <p:spPr>
          <a:xfrm rot="0" flipH="0" flipV="0">
            <a:off x="8230831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9" name="Freeform 11379"/>
          <p:cNvSpPr/>
          <p:nvPr/>
        </p:nvSpPr>
        <p:spPr>
          <a:xfrm rot="0" flipH="0" flipV="0">
            <a:off x="8285949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0" name="Freeform 11380"/>
          <p:cNvSpPr/>
          <p:nvPr/>
        </p:nvSpPr>
        <p:spPr>
          <a:xfrm rot="0" flipH="0" flipV="0">
            <a:off x="834106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1" name="Freeform 11381"/>
          <p:cNvSpPr/>
          <p:nvPr/>
        </p:nvSpPr>
        <p:spPr>
          <a:xfrm rot="0" flipH="0" flipV="0">
            <a:off x="8396173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2" name="Freeform 11382"/>
          <p:cNvSpPr/>
          <p:nvPr/>
        </p:nvSpPr>
        <p:spPr>
          <a:xfrm rot="0" flipH="0" flipV="0">
            <a:off x="845129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3" name="Freeform 11383"/>
          <p:cNvSpPr/>
          <p:nvPr/>
        </p:nvSpPr>
        <p:spPr>
          <a:xfrm rot="0" flipH="0" flipV="0">
            <a:off x="9057512" y="1907527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4" name="Freeform 11384"/>
          <p:cNvSpPr/>
          <p:nvPr/>
        </p:nvSpPr>
        <p:spPr>
          <a:xfrm rot="0" flipH="0" flipV="0">
            <a:off x="9112529" y="190752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5" name="Freeform 11385"/>
          <p:cNvSpPr/>
          <p:nvPr/>
        </p:nvSpPr>
        <p:spPr>
          <a:xfrm rot="0" flipH="0" flipV="0">
            <a:off x="322605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6" name="Freeform 11386"/>
          <p:cNvSpPr/>
          <p:nvPr/>
        </p:nvSpPr>
        <p:spPr>
          <a:xfrm rot="0" flipH="0" flipV="0">
            <a:off x="377723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7" name="Freeform 11387"/>
          <p:cNvSpPr/>
          <p:nvPr/>
        </p:nvSpPr>
        <p:spPr>
          <a:xfrm rot="0" flipH="0" flipV="0">
            <a:off x="432828" y="1954085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8" name="Freeform 11388"/>
          <p:cNvSpPr/>
          <p:nvPr/>
        </p:nvSpPr>
        <p:spPr>
          <a:xfrm rot="0" flipH="0" flipV="0">
            <a:off x="488010" y="1954085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9" name="Freeform 11389"/>
          <p:cNvSpPr/>
          <p:nvPr/>
        </p:nvSpPr>
        <p:spPr>
          <a:xfrm rot="0" flipH="0" flipV="0">
            <a:off x="543102" y="1954085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0" name="Freeform 11390"/>
          <p:cNvSpPr/>
          <p:nvPr/>
        </p:nvSpPr>
        <p:spPr>
          <a:xfrm rot="0" flipH="0" flipV="0">
            <a:off x="598119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1" name="Freeform 11391"/>
          <p:cNvSpPr/>
          <p:nvPr/>
        </p:nvSpPr>
        <p:spPr>
          <a:xfrm rot="0" flipH="0" flipV="0">
            <a:off x="653224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2" name="Freeform 11392"/>
          <p:cNvSpPr/>
          <p:nvPr/>
        </p:nvSpPr>
        <p:spPr>
          <a:xfrm rot="0" flipH="0" flipV="0">
            <a:off x="708342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3" name="Freeform 11393"/>
          <p:cNvSpPr/>
          <p:nvPr/>
        </p:nvSpPr>
        <p:spPr>
          <a:xfrm rot="0" flipH="0" flipV="0">
            <a:off x="763460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4" name="Freeform 11394"/>
          <p:cNvSpPr/>
          <p:nvPr/>
        </p:nvSpPr>
        <p:spPr>
          <a:xfrm rot="0" flipH="0" flipV="0">
            <a:off x="818565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5" name="Freeform 11395"/>
          <p:cNvSpPr/>
          <p:nvPr/>
        </p:nvSpPr>
        <p:spPr>
          <a:xfrm rot="0" flipH="0" flipV="0">
            <a:off x="87368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6" name="Freeform 11396"/>
          <p:cNvSpPr/>
          <p:nvPr/>
        </p:nvSpPr>
        <p:spPr>
          <a:xfrm rot="0" flipH="0" flipV="0">
            <a:off x="928789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7" name="Freeform 11397"/>
          <p:cNvSpPr/>
          <p:nvPr/>
        </p:nvSpPr>
        <p:spPr>
          <a:xfrm rot="0" flipH="0" flipV="0">
            <a:off x="983907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8" name="Freeform 11398"/>
          <p:cNvSpPr/>
          <p:nvPr/>
        </p:nvSpPr>
        <p:spPr>
          <a:xfrm rot="0" flipH="0" flipV="0">
            <a:off x="1038961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9" name="Freeform 11399"/>
          <p:cNvSpPr/>
          <p:nvPr/>
        </p:nvSpPr>
        <p:spPr>
          <a:xfrm rot="0" flipH="0" flipV="0">
            <a:off x="1094168" y="1954060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0" name="Freeform 11400"/>
          <p:cNvSpPr/>
          <p:nvPr/>
        </p:nvSpPr>
        <p:spPr>
          <a:xfrm rot="0" flipH="0" flipV="0">
            <a:off x="1149184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1" name="Freeform 11401"/>
          <p:cNvSpPr/>
          <p:nvPr/>
        </p:nvSpPr>
        <p:spPr>
          <a:xfrm rot="0" flipH="0" flipV="0">
            <a:off x="1204302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2" name="Freeform 11402"/>
          <p:cNvSpPr/>
          <p:nvPr/>
        </p:nvSpPr>
        <p:spPr>
          <a:xfrm rot="0" flipH="0" flipV="0">
            <a:off x="1259420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3" name="Freeform 11403"/>
          <p:cNvSpPr/>
          <p:nvPr/>
        </p:nvSpPr>
        <p:spPr>
          <a:xfrm rot="0" flipH="0" flipV="0">
            <a:off x="1314526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4" name="Freeform 11404"/>
          <p:cNvSpPr/>
          <p:nvPr/>
        </p:nvSpPr>
        <p:spPr>
          <a:xfrm rot="0" flipH="0" flipV="0">
            <a:off x="1369644" y="195406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5" name="Freeform 11405"/>
          <p:cNvSpPr/>
          <p:nvPr/>
        </p:nvSpPr>
        <p:spPr>
          <a:xfrm rot="0" flipH="0" flipV="0">
            <a:off x="1424749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6" name="Freeform 11406"/>
          <p:cNvSpPr/>
          <p:nvPr/>
        </p:nvSpPr>
        <p:spPr>
          <a:xfrm rot="0" flipH="0" flipV="0">
            <a:off x="1479867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7" name="Freeform 11407"/>
          <p:cNvSpPr/>
          <p:nvPr/>
        </p:nvSpPr>
        <p:spPr>
          <a:xfrm rot="0" flipH="0" flipV="0">
            <a:off x="1534972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8" name="Freeform 11408"/>
          <p:cNvSpPr/>
          <p:nvPr/>
        </p:nvSpPr>
        <p:spPr>
          <a:xfrm rot="0" flipH="0" flipV="0">
            <a:off x="1590090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9" name="Freeform 11409"/>
          <p:cNvSpPr/>
          <p:nvPr/>
        </p:nvSpPr>
        <p:spPr>
          <a:xfrm rot="0" flipH="0" flipV="0">
            <a:off x="1645157" y="195406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0" name="Freeform 11410"/>
          <p:cNvSpPr/>
          <p:nvPr/>
        </p:nvSpPr>
        <p:spPr>
          <a:xfrm rot="0" flipH="0" flipV="0">
            <a:off x="2141143" y="1954060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1" name="Freeform 11411"/>
          <p:cNvSpPr/>
          <p:nvPr/>
        </p:nvSpPr>
        <p:spPr>
          <a:xfrm rot="0" flipH="0" flipV="0">
            <a:off x="2196312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2" name="Freeform 11412"/>
          <p:cNvSpPr/>
          <p:nvPr/>
        </p:nvSpPr>
        <p:spPr>
          <a:xfrm rot="0" flipH="0" flipV="0">
            <a:off x="2251430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3" name="Freeform 11413"/>
          <p:cNvSpPr/>
          <p:nvPr/>
        </p:nvSpPr>
        <p:spPr>
          <a:xfrm rot="0" flipH="0" flipV="0">
            <a:off x="2306535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4" name="Freeform 11414"/>
          <p:cNvSpPr/>
          <p:nvPr/>
        </p:nvSpPr>
        <p:spPr>
          <a:xfrm rot="0" flipH="0" flipV="0">
            <a:off x="2361552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5" name="Freeform 11415"/>
          <p:cNvSpPr/>
          <p:nvPr/>
        </p:nvSpPr>
        <p:spPr>
          <a:xfrm rot="0" flipH="0" flipV="0">
            <a:off x="2416657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6" name="Freeform 11416"/>
          <p:cNvSpPr/>
          <p:nvPr/>
        </p:nvSpPr>
        <p:spPr>
          <a:xfrm rot="0" flipH="0" flipV="0">
            <a:off x="2471775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7" name="Freeform 11417"/>
          <p:cNvSpPr/>
          <p:nvPr/>
        </p:nvSpPr>
        <p:spPr>
          <a:xfrm rot="0" flipH="0" flipV="0">
            <a:off x="2526880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8" name="Freeform 11418"/>
          <p:cNvSpPr/>
          <p:nvPr/>
        </p:nvSpPr>
        <p:spPr>
          <a:xfrm rot="0" flipH="0" flipV="0">
            <a:off x="5905893" y="1974088"/>
            <a:ext cx="9905" cy="8166"/>
          </a:xfrm>
          <a:custGeom>
            <a:pathLst>
              <a:path w="9905" h="8166">
                <a:moveTo>
                  <a:pt x="0" y="8166"/>
                </a:moveTo>
                <a:cubicBezTo>
                  <a:pt x="3784" y="5207"/>
                  <a:pt x="7112" y="2464"/>
                  <a:pt x="9905" y="0"/>
                </a:cubicBezTo>
                <a:cubicBezTo>
                  <a:pt x="8102" y="4103"/>
                  <a:pt x="4457" y="7176"/>
                  <a:pt x="0" y="816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9" name="Freeform 11419"/>
          <p:cNvSpPr/>
          <p:nvPr/>
        </p:nvSpPr>
        <p:spPr>
          <a:xfrm rot="0" flipH="0" flipV="0">
            <a:off x="5943574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0" name="Freeform 11420"/>
          <p:cNvSpPr/>
          <p:nvPr/>
        </p:nvSpPr>
        <p:spPr>
          <a:xfrm rot="0" flipH="0" flipV="0">
            <a:off x="5998692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1" name="Freeform 11421"/>
          <p:cNvSpPr/>
          <p:nvPr/>
        </p:nvSpPr>
        <p:spPr>
          <a:xfrm rot="0" flipH="0" flipV="0">
            <a:off x="6053797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2" name="Freeform 11422"/>
          <p:cNvSpPr/>
          <p:nvPr/>
        </p:nvSpPr>
        <p:spPr>
          <a:xfrm rot="0" flipH="0" flipV="0">
            <a:off x="6108915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3" name="Freeform 11423"/>
          <p:cNvSpPr/>
          <p:nvPr/>
        </p:nvSpPr>
        <p:spPr>
          <a:xfrm rot="0" flipH="0" flipV="0">
            <a:off x="6164021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4" name="Freeform 11424"/>
          <p:cNvSpPr/>
          <p:nvPr/>
        </p:nvSpPr>
        <p:spPr>
          <a:xfrm rot="0" flipH="0" flipV="0">
            <a:off x="6219126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5" name="Freeform 11425"/>
          <p:cNvSpPr/>
          <p:nvPr/>
        </p:nvSpPr>
        <p:spPr>
          <a:xfrm rot="0" flipH="0" flipV="0">
            <a:off x="6274231" y="1954060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6" name="Freeform 11426"/>
          <p:cNvSpPr/>
          <p:nvPr/>
        </p:nvSpPr>
        <p:spPr>
          <a:xfrm rot="0" flipH="0" flipV="0">
            <a:off x="6329349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7" name="Freeform 11427"/>
          <p:cNvSpPr/>
          <p:nvPr/>
        </p:nvSpPr>
        <p:spPr>
          <a:xfrm rot="0" flipH="0" flipV="0">
            <a:off x="6384455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8" name="Freeform 11428"/>
          <p:cNvSpPr/>
          <p:nvPr/>
        </p:nvSpPr>
        <p:spPr>
          <a:xfrm rot="0" flipH="0" flipV="0">
            <a:off x="6439573" y="1954060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9" name="Freeform 11429"/>
          <p:cNvSpPr/>
          <p:nvPr/>
        </p:nvSpPr>
        <p:spPr>
          <a:xfrm rot="0" flipH="0" flipV="0">
            <a:off x="6494691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0" name="Freeform 11430"/>
          <p:cNvSpPr/>
          <p:nvPr/>
        </p:nvSpPr>
        <p:spPr>
          <a:xfrm rot="0" flipH="0" flipV="0">
            <a:off x="6549796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1" name="Freeform 11431"/>
          <p:cNvSpPr/>
          <p:nvPr/>
        </p:nvSpPr>
        <p:spPr>
          <a:xfrm rot="0" flipH="0" flipV="0">
            <a:off x="6604813" y="1954060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2" name="Freeform 11432"/>
          <p:cNvSpPr/>
          <p:nvPr/>
        </p:nvSpPr>
        <p:spPr>
          <a:xfrm rot="0" flipH="0" flipV="0">
            <a:off x="6659930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3" name="Freeform 11433"/>
          <p:cNvSpPr/>
          <p:nvPr/>
        </p:nvSpPr>
        <p:spPr>
          <a:xfrm rot="0" flipH="0" flipV="0">
            <a:off x="6715035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4" name="Freeform 11434"/>
          <p:cNvSpPr/>
          <p:nvPr/>
        </p:nvSpPr>
        <p:spPr>
          <a:xfrm rot="0" flipH="0" flipV="0">
            <a:off x="6770154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5" name="Freeform 11435"/>
          <p:cNvSpPr/>
          <p:nvPr/>
        </p:nvSpPr>
        <p:spPr>
          <a:xfrm rot="0" flipH="0" flipV="0">
            <a:off x="6825259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6" name="Freeform 11436"/>
          <p:cNvSpPr/>
          <p:nvPr/>
        </p:nvSpPr>
        <p:spPr>
          <a:xfrm rot="0" flipH="0" flipV="0">
            <a:off x="6880377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7" name="Freeform 11437"/>
          <p:cNvSpPr/>
          <p:nvPr/>
        </p:nvSpPr>
        <p:spPr>
          <a:xfrm rot="0" flipH="0" flipV="0">
            <a:off x="6935482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8" name="Freeform 11438"/>
          <p:cNvSpPr/>
          <p:nvPr/>
        </p:nvSpPr>
        <p:spPr>
          <a:xfrm rot="0" flipH="0" flipV="0">
            <a:off x="6990600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9" name="Freeform 11439"/>
          <p:cNvSpPr/>
          <p:nvPr/>
        </p:nvSpPr>
        <p:spPr>
          <a:xfrm rot="0" flipH="0" flipV="0">
            <a:off x="7045706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0" name="Freeform 11440"/>
          <p:cNvSpPr/>
          <p:nvPr/>
        </p:nvSpPr>
        <p:spPr>
          <a:xfrm rot="0" flipH="0" flipV="0">
            <a:off x="7100823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1" name="Freeform 11441"/>
          <p:cNvSpPr/>
          <p:nvPr/>
        </p:nvSpPr>
        <p:spPr>
          <a:xfrm rot="0" flipH="0" flipV="0">
            <a:off x="7155929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2" name="Freeform 11442"/>
          <p:cNvSpPr/>
          <p:nvPr/>
        </p:nvSpPr>
        <p:spPr>
          <a:xfrm rot="0" flipH="0" flipV="0">
            <a:off x="7211047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3" name="Freeform 11443"/>
          <p:cNvSpPr/>
          <p:nvPr/>
        </p:nvSpPr>
        <p:spPr>
          <a:xfrm rot="0" flipH="0" flipV="0">
            <a:off x="7266152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4" name="Freeform 11444"/>
          <p:cNvSpPr/>
          <p:nvPr/>
        </p:nvSpPr>
        <p:spPr>
          <a:xfrm rot="0" flipH="0" flipV="0">
            <a:off x="7321270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5" name="Freeform 11445"/>
          <p:cNvSpPr/>
          <p:nvPr/>
        </p:nvSpPr>
        <p:spPr>
          <a:xfrm rot="0" flipH="0" flipV="0">
            <a:off x="7376388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6" name="Freeform 11446"/>
          <p:cNvSpPr/>
          <p:nvPr/>
        </p:nvSpPr>
        <p:spPr>
          <a:xfrm rot="0" flipH="0" flipV="0">
            <a:off x="7431493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7" name="Freeform 11447"/>
          <p:cNvSpPr/>
          <p:nvPr/>
        </p:nvSpPr>
        <p:spPr>
          <a:xfrm rot="0" flipH="0" flipV="0">
            <a:off x="7486599" y="1954060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8" name="Freeform 11448"/>
          <p:cNvSpPr/>
          <p:nvPr/>
        </p:nvSpPr>
        <p:spPr>
          <a:xfrm rot="0" flipH="0" flipV="0">
            <a:off x="7541717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9" name="Freeform 11449"/>
          <p:cNvSpPr/>
          <p:nvPr/>
        </p:nvSpPr>
        <p:spPr>
          <a:xfrm rot="0" flipH="0" flipV="0">
            <a:off x="7596822" y="1954060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0" name="Freeform 11450"/>
          <p:cNvSpPr/>
          <p:nvPr/>
        </p:nvSpPr>
        <p:spPr>
          <a:xfrm rot="0" flipH="0" flipV="0">
            <a:off x="7651940" y="1954060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1" name="Freeform 11451"/>
          <p:cNvSpPr/>
          <p:nvPr/>
        </p:nvSpPr>
        <p:spPr>
          <a:xfrm rot="0" flipH="0" flipV="0">
            <a:off x="7706956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2" name="Freeform 11452"/>
          <p:cNvSpPr/>
          <p:nvPr/>
        </p:nvSpPr>
        <p:spPr>
          <a:xfrm rot="0" flipH="0" flipV="0">
            <a:off x="7762062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3" name="Freeform 11453"/>
          <p:cNvSpPr/>
          <p:nvPr/>
        </p:nvSpPr>
        <p:spPr>
          <a:xfrm rot="0" flipH="0" flipV="0">
            <a:off x="7817180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4" name="Freeform 11454"/>
          <p:cNvSpPr/>
          <p:nvPr/>
        </p:nvSpPr>
        <p:spPr>
          <a:xfrm rot="0" flipH="0" flipV="0">
            <a:off x="7872285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5" name="Freeform 11455"/>
          <p:cNvSpPr/>
          <p:nvPr/>
        </p:nvSpPr>
        <p:spPr>
          <a:xfrm rot="0" flipH="0" flipV="0">
            <a:off x="7927403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6" name="Freeform 11456"/>
          <p:cNvSpPr/>
          <p:nvPr/>
        </p:nvSpPr>
        <p:spPr>
          <a:xfrm rot="0" flipH="0" flipV="0">
            <a:off x="7982521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7" name="Freeform 11457"/>
          <p:cNvSpPr/>
          <p:nvPr/>
        </p:nvSpPr>
        <p:spPr>
          <a:xfrm rot="0" flipH="0" flipV="0">
            <a:off x="8037626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8" name="Freeform 11458"/>
          <p:cNvSpPr/>
          <p:nvPr/>
        </p:nvSpPr>
        <p:spPr>
          <a:xfrm rot="0" flipH="0" flipV="0">
            <a:off x="8092744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9" name="Freeform 11459"/>
          <p:cNvSpPr/>
          <p:nvPr/>
        </p:nvSpPr>
        <p:spPr>
          <a:xfrm rot="0" flipH="0" flipV="0">
            <a:off x="8147850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0" name="Freeform 11460"/>
          <p:cNvSpPr/>
          <p:nvPr/>
        </p:nvSpPr>
        <p:spPr>
          <a:xfrm rot="0" flipH="0" flipV="0">
            <a:off x="8202955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1" name="Freeform 11461"/>
          <p:cNvSpPr/>
          <p:nvPr/>
        </p:nvSpPr>
        <p:spPr>
          <a:xfrm rot="0" flipH="0" flipV="0">
            <a:off x="8258073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2" name="Freeform 11462"/>
          <p:cNvSpPr/>
          <p:nvPr/>
        </p:nvSpPr>
        <p:spPr>
          <a:xfrm rot="0" flipH="0" flipV="0">
            <a:off x="8313179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3" name="Freeform 11463"/>
          <p:cNvSpPr/>
          <p:nvPr/>
        </p:nvSpPr>
        <p:spPr>
          <a:xfrm rot="0" flipH="0" flipV="0">
            <a:off x="8368296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4" name="Freeform 11464"/>
          <p:cNvSpPr/>
          <p:nvPr/>
        </p:nvSpPr>
        <p:spPr>
          <a:xfrm rot="0" flipH="0" flipV="0">
            <a:off x="8423401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5" name="Freeform 11465"/>
          <p:cNvSpPr/>
          <p:nvPr/>
        </p:nvSpPr>
        <p:spPr>
          <a:xfrm rot="0" flipH="0" flipV="0">
            <a:off x="908465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66" name="Picture 11466"/>
          <p:cNvPicPr>
            <a:picLocks noChangeAspect="0" noChangeArrowheads="1"/>
          </p:cNvPicPr>
          <p:nvPr/>
        </p:nvPicPr>
        <p:blipFill>
          <a:blip r:embed="rId114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941385"/>
            <a:ext cx="16941" cy="53949"/>
          </a:xfrm>
          <a:prstGeom prst="rect">
            <a:avLst/>
          </a:prstGeom>
          <a:noFill/>
          <a:extLst/>
        </p:spPr>
      </p:pic>
      <p:sp>
        <p:nvSpPr>
          <p:cNvPr id="11467" name="Freeform 11467"/>
          <p:cNvSpPr/>
          <p:nvPr/>
        </p:nvSpPr>
        <p:spPr>
          <a:xfrm rot="0" flipH="0" flipV="0">
            <a:off x="350481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8" name="Freeform 11468"/>
          <p:cNvSpPr/>
          <p:nvPr/>
        </p:nvSpPr>
        <p:spPr>
          <a:xfrm rot="0" flipH="0" flipV="0">
            <a:off x="405599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9" name="Freeform 11469"/>
          <p:cNvSpPr/>
          <p:nvPr/>
        </p:nvSpPr>
        <p:spPr>
          <a:xfrm rot="0" flipH="0" flipV="0">
            <a:off x="460717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0" name="Freeform 11470"/>
          <p:cNvSpPr/>
          <p:nvPr/>
        </p:nvSpPr>
        <p:spPr>
          <a:xfrm rot="0" flipH="0" flipV="0">
            <a:off x="515823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1" name="Freeform 11471"/>
          <p:cNvSpPr/>
          <p:nvPr/>
        </p:nvSpPr>
        <p:spPr>
          <a:xfrm rot="0" flipH="0" flipV="0">
            <a:off x="570992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2" name="Freeform 11472"/>
          <p:cNvSpPr/>
          <p:nvPr/>
        </p:nvSpPr>
        <p:spPr>
          <a:xfrm rot="0" flipH="0" flipV="0">
            <a:off x="626097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3" name="Freeform 11473"/>
          <p:cNvSpPr/>
          <p:nvPr/>
        </p:nvSpPr>
        <p:spPr>
          <a:xfrm rot="0" flipH="0" flipV="0">
            <a:off x="681215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4" name="Freeform 11474"/>
          <p:cNvSpPr/>
          <p:nvPr/>
        </p:nvSpPr>
        <p:spPr>
          <a:xfrm rot="0" flipH="0" flipV="0">
            <a:off x="736218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5" name="Freeform 11475"/>
          <p:cNvSpPr/>
          <p:nvPr/>
        </p:nvSpPr>
        <p:spPr>
          <a:xfrm rot="0" flipH="0" flipV="0">
            <a:off x="791336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6" name="Freeform 11476"/>
          <p:cNvSpPr/>
          <p:nvPr/>
        </p:nvSpPr>
        <p:spPr>
          <a:xfrm rot="0" flipH="0" flipV="0">
            <a:off x="846454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7" name="Freeform 11477"/>
          <p:cNvSpPr/>
          <p:nvPr/>
        </p:nvSpPr>
        <p:spPr>
          <a:xfrm rot="0" flipH="0" flipV="0">
            <a:off x="901560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8" name="Freeform 11478"/>
          <p:cNvSpPr/>
          <p:nvPr/>
        </p:nvSpPr>
        <p:spPr>
          <a:xfrm rot="0" flipH="0" flipV="0">
            <a:off x="956678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9" name="Freeform 11479"/>
          <p:cNvSpPr/>
          <p:nvPr/>
        </p:nvSpPr>
        <p:spPr>
          <a:xfrm rot="0" flipH="0" flipV="0">
            <a:off x="1011783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0" name="Freeform 11480"/>
          <p:cNvSpPr/>
          <p:nvPr/>
        </p:nvSpPr>
        <p:spPr>
          <a:xfrm rot="0" flipH="0" flipV="0">
            <a:off x="1066901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1" name="Freeform 11481"/>
          <p:cNvSpPr/>
          <p:nvPr/>
        </p:nvSpPr>
        <p:spPr>
          <a:xfrm rot="0" flipH="0" flipV="0">
            <a:off x="112200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2" name="Freeform 11482"/>
          <p:cNvSpPr/>
          <p:nvPr/>
        </p:nvSpPr>
        <p:spPr>
          <a:xfrm rot="0" flipH="0" flipV="0">
            <a:off x="1177175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3" name="Freeform 11483"/>
          <p:cNvSpPr/>
          <p:nvPr/>
        </p:nvSpPr>
        <p:spPr>
          <a:xfrm rot="0" flipH="0" flipV="0">
            <a:off x="1232179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4" name="Freeform 11484"/>
          <p:cNvSpPr/>
          <p:nvPr/>
        </p:nvSpPr>
        <p:spPr>
          <a:xfrm rot="0" flipH="0" flipV="0">
            <a:off x="1287297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5" name="Freeform 11485"/>
          <p:cNvSpPr/>
          <p:nvPr/>
        </p:nvSpPr>
        <p:spPr>
          <a:xfrm rot="0" flipH="0" flipV="0">
            <a:off x="1342415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6" name="Freeform 11486"/>
          <p:cNvSpPr/>
          <p:nvPr/>
        </p:nvSpPr>
        <p:spPr>
          <a:xfrm rot="0" flipH="0" flipV="0">
            <a:off x="1397520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7" name="Freeform 11487"/>
          <p:cNvSpPr/>
          <p:nvPr/>
        </p:nvSpPr>
        <p:spPr>
          <a:xfrm rot="0" flipH="0" flipV="0">
            <a:off x="1452638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8" name="Freeform 11488"/>
          <p:cNvSpPr/>
          <p:nvPr/>
        </p:nvSpPr>
        <p:spPr>
          <a:xfrm rot="0" flipH="0" flipV="0">
            <a:off x="1507743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9" name="Freeform 11489"/>
          <p:cNvSpPr/>
          <p:nvPr/>
        </p:nvSpPr>
        <p:spPr>
          <a:xfrm rot="0" flipH="0" flipV="0">
            <a:off x="1562861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0" name="Freeform 11490"/>
          <p:cNvSpPr/>
          <p:nvPr/>
        </p:nvSpPr>
        <p:spPr>
          <a:xfrm rot="0" flipH="0" flipV="0">
            <a:off x="1617967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1" name="Freeform 11491"/>
          <p:cNvSpPr/>
          <p:nvPr/>
        </p:nvSpPr>
        <p:spPr>
          <a:xfrm rot="0" flipH="0" flipV="0">
            <a:off x="1673085" y="2001799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2" name="Freeform 11492"/>
          <p:cNvSpPr/>
          <p:nvPr/>
        </p:nvSpPr>
        <p:spPr>
          <a:xfrm rot="0" flipH="0" flipV="0">
            <a:off x="2169032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3" name="Freeform 11493"/>
          <p:cNvSpPr/>
          <p:nvPr/>
        </p:nvSpPr>
        <p:spPr>
          <a:xfrm rot="0" flipH="0" flipV="0">
            <a:off x="2224138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4" name="Freeform 11494"/>
          <p:cNvSpPr/>
          <p:nvPr/>
        </p:nvSpPr>
        <p:spPr>
          <a:xfrm rot="0" flipH="0" flipV="0">
            <a:off x="227925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5" name="Freeform 11495"/>
          <p:cNvSpPr/>
          <p:nvPr/>
        </p:nvSpPr>
        <p:spPr>
          <a:xfrm rot="0" flipH="0" flipV="0">
            <a:off x="2334425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6" name="Freeform 11496"/>
          <p:cNvSpPr/>
          <p:nvPr/>
        </p:nvSpPr>
        <p:spPr>
          <a:xfrm rot="0" flipH="0" flipV="0">
            <a:off x="2389530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7" name="Freeform 11497"/>
          <p:cNvSpPr/>
          <p:nvPr/>
        </p:nvSpPr>
        <p:spPr>
          <a:xfrm rot="0" flipH="0" flipV="0">
            <a:off x="2444546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8" name="Freeform 11498"/>
          <p:cNvSpPr/>
          <p:nvPr/>
        </p:nvSpPr>
        <p:spPr>
          <a:xfrm rot="0" flipH="0" flipV="0">
            <a:off x="2499652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9" name="Freeform 11499"/>
          <p:cNvSpPr/>
          <p:nvPr/>
        </p:nvSpPr>
        <p:spPr>
          <a:xfrm rot="0" flipH="0" flipV="0">
            <a:off x="2554770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0" name="Freeform 11500"/>
          <p:cNvSpPr/>
          <p:nvPr/>
        </p:nvSpPr>
        <p:spPr>
          <a:xfrm rot="0" flipH="0" flipV="0">
            <a:off x="5861227" y="2002180"/>
            <a:ext cx="28549" cy="28270"/>
          </a:xfrm>
          <a:custGeom>
            <a:pathLst>
              <a:path w="28549" h="28270">
                <a:moveTo>
                  <a:pt x="14325" y="28270"/>
                </a:moveTo>
                <a:cubicBezTo>
                  <a:pt x="6350" y="28270"/>
                  <a:pt x="0" y="21819"/>
                  <a:pt x="0" y="13945"/>
                </a:cubicBezTo>
                <a:cubicBezTo>
                  <a:pt x="0" y="13272"/>
                  <a:pt x="38" y="12624"/>
                  <a:pt x="127" y="11976"/>
                </a:cubicBezTo>
                <a:cubicBezTo>
                  <a:pt x="6172" y="7900"/>
                  <a:pt x="12027" y="3887"/>
                  <a:pt x="17576" y="0"/>
                </a:cubicBezTo>
                <a:cubicBezTo>
                  <a:pt x="23875" y="1486"/>
                  <a:pt x="28549" y="7189"/>
                  <a:pt x="28549" y="13945"/>
                </a:cubicBezTo>
                <a:cubicBezTo>
                  <a:pt x="28549" y="21819"/>
                  <a:pt x="22186" y="28270"/>
                  <a:pt x="14325" y="28270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1" name="Freeform 11501"/>
          <p:cNvSpPr/>
          <p:nvPr/>
        </p:nvSpPr>
        <p:spPr>
          <a:xfrm rot="0" flipH="0" flipV="0">
            <a:off x="5916345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2" name="Freeform 11502"/>
          <p:cNvSpPr/>
          <p:nvPr/>
        </p:nvSpPr>
        <p:spPr>
          <a:xfrm rot="0" flipH="0" flipV="0">
            <a:off x="5971451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3" name="Freeform 11503"/>
          <p:cNvSpPr/>
          <p:nvPr/>
        </p:nvSpPr>
        <p:spPr>
          <a:xfrm rot="0" flipH="0" flipV="0">
            <a:off x="6026569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4" name="Freeform 11504"/>
          <p:cNvSpPr/>
          <p:nvPr/>
        </p:nvSpPr>
        <p:spPr>
          <a:xfrm rot="0" flipH="0" flipV="0">
            <a:off x="6081674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5" name="Freeform 11505"/>
          <p:cNvSpPr/>
          <p:nvPr/>
        </p:nvSpPr>
        <p:spPr>
          <a:xfrm rot="0" flipH="0" flipV="0">
            <a:off x="6136792" y="200179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6" name="Freeform 11506"/>
          <p:cNvSpPr/>
          <p:nvPr/>
        </p:nvSpPr>
        <p:spPr>
          <a:xfrm rot="0" flipH="0" flipV="0">
            <a:off x="619189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7" name="Freeform 11507"/>
          <p:cNvSpPr/>
          <p:nvPr/>
        </p:nvSpPr>
        <p:spPr>
          <a:xfrm rot="0" flipH="0" flipV="0">
            <a:off x="6247002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8" name="Freeform 11508"/>
          <p:cNvSpPr/>
          <p:nvPr/>
        </p:nvSpPr>
        <p:spPr>
          <a:xfrm rot="0" flipH="0" flipV="0">
            <a:off x="630212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9" name="Freeform 11509"/>
          <p:cNvSpPr/>
          <p:nvPr/>
        </p:nvSpPr>
        <p:spPr>
          <a:xfrm rot="0" flipH="0" flipV="0">
            <a:off x="6357226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0" name="Freeform 11510"/>
          <p:cNvSpPr/>
          <p:nvPr/>
        </p:nvSpPr>
        <p:spPr>
          <a:xfrm rot="0" flipH="0" flipV="0">
            <a:off x="6412344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1" name="Freeform 11511"/>
          <p:cNvSpPr/>
          <p:nvPr/>
        </p:nvSpPr>
        <p:spPr>
          <a:xfrm rot="0" flipH="0" flipV="0">
            <a:off x="6467449" y="2001799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2" name="Freeform 11512"/>
          <p:cNvSpPr/>
          <p:nvPr/>
        </p:nvSpPr>
        <p:spPr>
          <a:xfrm rot="0" flipH="0" flipV="0">
            <a:off x="652256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3" name="Freeform 11513"/>
          <p:cNvSpPr/>
          <p:nvPr/>
        </p:nvSpPr>
        <p:spPr>
          <a:xfrm rot="0" flipH="0" flipV="0">
            <a:off x="6577685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4" name="Freeform 11514"/>
          <p:cNvSpPr/>
          <p:nvPr/>
        </p:nvSpPr>
        <p:spPr>
          <a:xfrm rot="0" flipH="0" flipV="0">
            <a:off x="6632791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5" name="Freeform 11515"/>
          <p:cNvSpPr/>
          <p:nvPr/>
        </p:nvSpPr>
        <p:spPr>
          <a:xfrm rot="0" flipH="0" flipV="0">
            <a:off x="6687908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6" name="Freeform 11516"/>
          <p:cNvSpPr/>
          <p:nvPr/>
        </p:nvSpPr>
        <p:spPr>
          <a:xfrm rot="0" flipH="0" flipV="0">
            <a:off x="6742912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7" name="Freeform 11517"/>
          <p:cNvSpPr/>
          <p:nvPr/>
        </p:nvSpPr>
        <p:spPr>
          <a:xfrm rot="0" flipH="0" flipV="0">
            <a:off x="6798030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8" name="Freeform 11518"/>
          <p:cNvSpPr/>
          <p:nvPr/>
        </p:nvSpPr>
        <p:spPr>
          <a:xfrm rot="0" flipH="0" flipV="0">
            <a:off x="685313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9" name="Freeform 11519"/>
          <p:cNvSpPr/>
          <p:nvPr/>
        </p:nvSpPr>
        <p:spPr>
          <a:xfrm rot="0" flipH="0" flipV="0">
            <a:off x="6908254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0" name="Freeform 11520"/>
          <p:cNvSpPr/>
          <p:nvPr/>
        </p:nvSpPr>
        <p:spPr>
          <a:xfrm rot="0" flipH="0" flipV="0">
            <a:off x="6963359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1" name="Freeform 11521"/>
          <p:cNvSpPr/>
          <p:nvPr/>
        </p:nvSpPr>
        <p:spPr>
          <a:xfrm rot="0" flipH="0" flipV="0">
            <a:off x="701847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2" name="Freeform 11522"/>
          <p:cNvSpPr/>
          <p:nvPr/>
        </p:nvSpPr>
        <p:spPr>
          <a:xfrm rot="0" flipH="0" flipV="0">
            <a:off x="707359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3" name="Freeform 11523"/>
          <p:cNvSpPr/>
          <p:nvPr/>
        </p:nvSpPr>
        <p:spPr>
          <a:xfrm rot="0" flipH="0" flipV="0">
            <a:off x="7128700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4" name="Freeform 11524"/>
          <p:cNvSpPr/>
          <p:nvPr/>
        </p:nvSpPr>
        <p:spPr>
          <a:xfrm rot="0" flipH="0" flipV="0">
            <a:off x="7183818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5" name="Freeform 11525"/>
          <p:cNvSpPr/>
          <p:nvPr/>
        </p:nvSpPr>
        <p:spPr>
          <a:xfrm rot="0" flipH="0" flipV="0">
            <a:off x="7238923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6" name="Freeform 11526"/>
          <p:cNvSpPr/>
          <p:nvPr/>
        </p:nvSpPr>
        <p:spPr>
          <a:xfrm rot="0" flipH="0" flipV="0">
            <a:off x="729404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7" name="Freeform 11527"/>
          <p:cNvSpPr/>
          <p:nvPr/>
        </p:nvSpPr>
        <p:spPr>
          <a:xfrm rot="0" flipH="0" flipV="0">
            <a:off x="734914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8" name="Freeform 11528"/>
          <p:cNvSpPr/>
          <p:nvPr/>
        </p:nvSpPr>
        <p:spPr>
          <a:xfrm rot="0" flipH="0" flipV="0">
            <a:off x="7404265" y="200179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9" name="Freeform 11529"/>
          <p:cNvSpPr/>
          <p:nvPr/>
        </p:nvSpPr>
        <p:spPr>
          <a:xfrm rot="0" flipH="0" flipV="0">
            <a:off x="7459370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0" name="Freeform 11530"/>
          <p:cNvSpPr/>
          <p:nvPr/>
        </p:nvSpPr>
        <p:spPr>
          <a:xfrm rot="0" flipH="0" flipV="0">
            <a:off x="7514488" y="200179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1" name="Freeform 11531"/>
          <p:cNvSpPr/>
          <p:nvPr/>
        </p:nvSpPr>
        <p:spPr>
          <a:xfrm rot="0" flipH="0" flipV="0">
            <a:off x="7569593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2" name="Freeform 11532"/>
          <p:cNvSpPr/>
          <p:nvPr/>
        </p:nvSpPr>
        <p:spPr>
          <a:xfrm rot="0" flipH="0" flipV="0">
            <a:off x="7624699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3" name="Freeform 11533"/>
          <p:cNvSpPr/>
          <p:nvPr/>
        </p:nvSpPr>
        <p:spPr>
          <a:xfrm rot="0" flipH="0" flipV="0">
            <a:off x="767981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4" name="Freeform 11534"/>
          <p:cNvSpPr/>
          <p:nvPr/>
        </p:nvSpPr>
        <p:spPr>
          <a:xfrm rot="0" flipH="0" flipV="0">
            <a:off x="7734922" y="2001799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5" name="Freeform 11535"/>
          <p:cNvSpPr/>
          <p:nvPr/>
        </p:nvSpPr>
        <p:spPr>
          <a:xfrm rot="0" flipH="0" flipV="0">
            <a:off x="7790039" y="2001799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6" name="Freeform 11536"/>
          <p:cNvSpPr/>
          <p:nvPr/>
        </p:nvSpPr>
        <p:spPr>
          <a:xfrm rot="0" flipH="0" flipV="0">
            <a:off x="784505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7" name="Freeform 11537"/>
          <p:cNvSpPr/>
          <p:nvPr/>
        </p:nvSpPr>
        <p:spPr>
          <a:xfrm rot="0" flipH="0" flipV="0">
            <a:off x="7900174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8" name="Freeform 11538"/>
          <p:cNvSpPr/>
          <p:nvPr/>
        </p:nvSpPr>
        <p:spPr>
          <a:xfrm rot="0" flipH="0" flipV="0">
            <a:off x="7955279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9" name="Freeform 11539"/>
          <p:cNvSpPr/>
          <p:nvPr/>
        </p:nvSpPr>
        <p:spPr>
          <a:xfrm rot="0" flipH="0" flipV="0">
            <a:off x="801038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0" name="Freeform 11540"/>
          <p:cNvSpPr/>
          <p:nvPr/>
        </p:nvSpPr>
        <p:spPr>
          <a:xfrm rot="0" flipH="0" flipV="0">
            <a:off x="8065502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1" name="Freeform 11541"/>
          <p:cNvSpPr/>
          <p:nvPr/>
        </p:nvSpPr>
        <p:spPr>
          <a:xfrm rot="0" flipH="0" flipV="0">
            <a:off x="8120608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2" name="Freeform 11542"/>
          <p:cNvSpPr/>
          <p:nvPr/>
        </p:nvSpPr>
        <p:spPr>
          <a:xfrm rot="0" flipH="0" flipV="0">
            <a:off x="817572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3" name="Freeform 11543"/>
          <p:cNvSpPr/>
          <p:nvPr/>
        </p:nvSpPr>
        <p:spPr>
          <a:xfrm rot="0" flipH="0" flipV="0">
            <a:off x="8230831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4" name="Freeform 11544"/>
          <p:cNvSpPr/>
          <p:nvPr/>
        </p:nvSpPr>
        <p:spPr>
          <a:xfrm rot="0" flipH="0" flipV="0">
            <a:off x="8285949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5" name="Freeform 11545"/>
          <p:cNvSpPr/>
          <p:nvPr/>
        </p:nvSpPr>
        <p:spPr>
          <a:xfrm rot="0" flipH="0" flipV="0">
            <a:off x="834106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6" name="Freeform 11546"/>
          <p:cNvSpPr/>
          <p:nvPr/>
        </p:nvSpPr>
        <p:spPr>
          <a:xfrm rot="0" flipH="0" flipV="0">
            <a:off x="8396173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7" name="Freeform 11547"/>
          <p:cNvSpPr/>
          <p:nvPr/>
        </p:nvSpPr>
        <p:spPr>
          <a:xfrm rot="0" flipH="0" flipV="0">
            <a:off x="845129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8" name="Freeform 11548"/>
          <p:cNvSpPr/>
          <p:nvPr/>
        </p:nvSpPr>
        <p:spPr>
          <a:xfrm rot="0" flipH="0" flipV="0">
            <a:off x="8506396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9" name="Freeform 11549"/>
          <p:cNvSpPr/>
          <p:nvPr/>
        </p:nvSpPr>
        <p:spPr>
          <a:xfrm rot="0" flipH="0" flipV="0">
            <a:off x="8561514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0" name="Freeform 11550"/>
          <p:cNvSpPr/>
          <p:nvPr/>
        </p:nvSpPr>
        <p:spPr>
          <a:xfrm rot="0" flipH="0" flipV="0">
            <a:off x="8671738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1" name="Freeform 11551"/>
          <p:cNvSpPr/>
          <p:nvPr/>
        </p:nvSpPr>
        <p:spPr>
          <a:xfrm rot="0" flipH="0" flipV="0">
            <a:off x="9057512" y="2001799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2" name="Freeform 11552"/>
          <p:cNvSpPr/>
          <p:nvPr/>
        </p:nvSpPr>
        <p:spPr>
          <a:xfrm rot="0" flipH="0" flipV="0">
            <a:off x="9112529" y="200178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3" name="Freeform 11553"/>
          <p:cNvSpPr/>
          <p:nvPr/>
        </p:nvSpPr>
        <p:spPr>
          <a:xfrm rot="0" flipH="0" flipV="0">
            <a:off x="377723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4" name="Freeform 11554"/>
          <p:cNvSpPr/>
          <p:nvPr/>
        </p:nvSpPr>
        <p:spPr>
          <a:xfrm rot="0" flipH="0" flipV="0">
            <a:off x="432828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5" name="Freeform 11555"/>
          <p:cNvSpPr/>
          <p:nvPr/>
        </p:nvSpPr>
        <p:spPr>
          <a:xfrm rot="0" flipH="0" flipV="0">
            <a:off x="488010" y="204826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6" name="Freeform 11556"/>
          <p:cNvSpPr/>
          <p:nvPr/>
        </p:nvSpPr>
        <p:spPr>
          <a:xfrm rot="0" flipH="0" flipV="0">
            <a:off x="543102" y="204826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7" name="Freeform 11557"/>
          <p:cNvSpPr/>
          <p:nvPr/>
        </p:nvSpPr>
        <p:spPr>
          <a:xfrm rot="0" flipH="0" flipV="0">
            <a:off x="598119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8" name="Freeform 11558"/>
          <p:cNvSpPr/>
          <p:nvPr/>
        </p:nvSpPr>
        <p:spPr>
          <a:xfrm rot="0" flipH="0" flipV="0">
            <a:off x="653224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9" name="Freeform 11559"/>
          <p:cNvSpPr/>
          <p:nvPr/>
        </p:nvSpPr>
        <p:spPr>
          <a:xfrm rot="0" flipH="0" flipV="0">
            <a:off x="708342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0" name="Freeform 11560"/>
          <p:cNvSpPr/>
          <p:nvPr/>
        </p:nvSpPr>
        <p:spPr>
          <a:xfrm rot="0" flipH="0" flipV="0">
            <a:off x="763460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1" name="Freeform 11561"/>
          <p:cNvSpPr/>
          <p:nvPr/>
        </p:nvSpPr>
        <p:spPr>
          <a:xfrm rot="0" flipH="0" flipV="0">
            <a:off x="818565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2" name="Freeform 11562"/>
          <p:cNvSpPr/>
          <p:nvPr/>
        </p:nvSpPr>
        <p:spPr>
          <a:xfrm rot="0" flipH="0" flipV="0">
            <a:off x="873683" y="204826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3" name="Freeform 11563"/>
          <p:cNvSpPr/>
          <p:nvPr/>
        </p:nvSpPr>
        <p:spPr>
          <a:xfrm rot="0" flipH="0" flipV="0">
            <a:off x="928789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4" name="Freeform 11564"/>
          <p:cNvSpPr/>
          <p:nvPr/>
        </p:nvSpPr>
        <p:spPr>
          <a:xfrm rot="0" flipH="0" flipV="0">
            <a:off x="983907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5" name="Freeform 11565"/>
          <p:cNvSpPr/>
          <p:nvPr/>
        </p:nvSpPr>
        <p:spPr>
          <a:xfrm rot="0" flipH="0" flipV="0">
            <a:off x="1038961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6" name="Freeform 11566"/>
          <p:cNvSpPr/>
          <p:nvPr/>
        </p:nvSpPr>
        <p:spPr>
          <a:xfrm rot="0" flipH="0" flipV="0">
            <a:off x="1094168" y="204829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7" name="Freeform 11567"/>
          <p:cNvSpPr/>
          <p:nvPr/>
        </p:nvSpPr>
        <p:spPr>
          <a:xfrm rot="0" flipH="0" flipV="0">
            <a:off x="1149184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8" name="Freeform 11568"/>
          <p:cNvSpPr/>
          <p:nvPr/>
        </p:nvSpPr>
        <p:spPr>
          <a:xfrm rot="0" flipH="0" flipV="0">
            <a:off x="1204302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9" name="Freeform 11569"/>
          <p:cNvSpPr/>
          <p:nvPr/>
        </p:nvSpPr>
        <p:spPr>
          <a:xfrm rot="0" flipH="0" flipV="0">
            <a:off x="1259420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0" name="Freeform 11570"/>
          <p:cNvSpPr/>
          <p:nvPr/>
        </p:nvSpPr>
        <p:spPr>
          <a:xfrm rot="0" flipH="0" flipV="0">
            <a:off x="1314526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1" name="Freeform 11571"/>
          <p:cNvSpPr/>
          <p:nvPr/>
        </p:nvSpPr>
        <p:spPr>
          <a:xfrm rot="0" flipH="0" flipV="0">
            <a:off x="1369644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2" name="Freeform 11572"/>
          <p:cNvSpPr/>
          <p:nvPr/>
        </p:nvSpPr>
        <p:spPr>
          <a:xfrm rot="0" flipH="0" flipV="0">
            <a:off x="1424749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3" name="Freeform 11573"/>
          <p:cNvSpPr/>
          <p:nvPr/>
        </p:nvSpPr>
        <p:spPr>
          <a:xfrm rot="0" flipH="0" flipV="0">
            <a:off x="1479867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4" name="Freeform 11574"/>
          <p:cNvSpPr/>
          <p:nvPr/>
        </p:nvSpPr>
        <p:spPr>
          <a:xfrm rot="0" flipH="0" flipV="0">
            <a:off x="1534972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5" name="Freeform 11575"/>
          <p:cNvSpPr/>
          <p:nvPr/>
        </p:nvSpPr>
        <p:spPr>
          <a:xfrm rot="0" flipH="0" flipV="0">
            <a:off x="1590090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6" name="Freeform 11576"/>
          <p:cNvSpPr/>
          <p:nvPr/>
        </p:nvSpPr>
        <p:spPr>
          <a:xfrm rot="0" flipH="0" flipV="0">
            <a:off x="1645157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7" name="Freeform 11577"/>
          <p:cNvSpPr/>
          <p:nvPr/>
        </p:nvSpPr>
        <p:spPr>
          <a:xfrm rot="0" flipH="0" flipV="0">
            <a:off x="1700263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8" name="Freeform 11578"/>
          <p:cNvSpPr/>
          <p:nvPr/>
        </p:nvSpPr>
        <p:spPr>
          <a:xfrm rot="0" flipH="0" flipV="0">
            <a:off x="1810486" y="204826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9" name="Freeform 11579"/>
          <p:cNvSpPr/>
          <p:nvPr/>
        </p:nvSpPr>
        <p:spPr>
          <a:xfrm rot="0" flipH="0" flipV="0">
            <a:off x="2141143" y="204829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0" name="Freeform 11580"/>
          <p:cNvSpPr/>
          <p:nvPr/>
        </p:nvSpPr>
        <p:spPr>
          <a:xfrm rot="0" flipH="0" flipV="0">
            <a:off x="2196312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1" name="Freeform 11581"/>
          <p:cNvSpPr/>
          <p:nvPr/>
        </p:nvSpPr>
        <p:spPr>
          <a:xfrm rot="0" flipH="0" flipV="0">
            <a:off x="2251430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2" name="Freeform 11582"/>
          <p:cNvSpPr/>
          <p:nvPr/>
        </p:nvSpPr>
        <p:spPr>
          <a:xfrm rot="0" flipH="0" flipV="0">
            <a:off x="2306535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3" name="Freeform 11583"/>
          <p:cNvSpPr/>
          <p:nvPr/>
        </p:nvSpPr>
        <p:spPr>
          <a:xfrm rot="0" flipH="0" flipV="0">
            <a:off x="2361552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4" name="Freeform 11584"/>
          <p:cNvSpPr/>
          <p:nvPr/>
        </p:nvSpPr>
        <p:spPr>
          <a:xfrm rot="0" flipH="0" flipV="0">
            <a:off x="2416657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5" name="Freeform 11585"/>
          <p:cNvSpPr/>
          <p:nvPr/>
        </p:nvSpPr>
        <p:spPr>
          <a:xfrm rot="0" flipH="0" flipV="0">
            <a:off x="2471775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6" name="Freeform 11586"/>
          <p:cNvSpPr/>
          <p:nvPr/>
        </p:nvSpPr>
        <p:spPr>
          <a:xfrm rot="0" flipH="0" flipV="0">
            <a:off x="2526880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7" name="Freeform 11587"/>
          <p:cNvSpPr/>
          <p:nvPr/>
        </p:nvSpPr>
        <p:spPr>
          <a:xfrm rot="0" flipH="0" flipV="0">
            <a:off x="2581998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8" name="Freeform 11588"/>
          <p:cNvSpPr/>
          <p:nvPr/>
        </p:nvSpPr>
        <p:spPr>
          <a:xfrm rot="0" flipH="0" flipV="0">
            <a:off x="5778817" y="2052167"/>
            <a:ext cx="27965" cy="24765"/>
          </a:xfrm>
          <a:custGeom>
            <a:pathLst>
              <a:path w="27965" h="24765">
                <a:moveTo>
                  <a:pt x="13741" y="24765"/>
                </a:moveTo>
                <a:cubicBezTo>
                  <a:pt x="7201" y="24765"/>
                  <a:pt x="1753" y="20435"/>
                  <a:pt x="0" y="14529"/>
                </a:cubicBezTo>
                <a:cubicBezTo>
                  <a:pt x="7303" y="10008"/>
                  <a:pt x="15214" y="5131"/>
                  <a:pt x="23456" y="0"/>
                </a:cubicBezTo>
                <a:cubicBezTo>
                  <a:pt x="26237" y="2617"/>
                  <a:pt x="27965" y="6338"/>
                  <a:pt x="27965" y="10453"/>
                </a:cubicBezTo>
                <a:cubicBezTo>
                  <a:pt x="27965" y="18327"/>
                  <a:pt x="21615" y="24765"/>
                  <a:pt x="13741" y="2476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9" name="Freeform 11589"/>
          <p:cNvSpPr/>
          <p:nvPr/>
        </p:nvSpPr>
        <p:spPr>
          <a:xfrm rot="0" flipH="0" flipV="0">
            <a:off x="5833351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0" name="Freeform 11590"/>
          <p:cNvSpPr/>
          <p:nvPr/>
        </p:nvSpPr>
        <p:spPr>
          <a:xfrm rot="0" flipH="0" flipV="0">
            <a:off x="5888456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1" name="Freeform 11591"/>
          <p:cNvSpPr/>
          <p:nvPr/>
        </p:nvSpPr>
        <p:spPr>
          <a:xfrm rot="0" flipH="0" flipV="0">
            <a:off x="5943574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2" name="Freeform 11592"/>
          <p:cNvSpPr/>
          <p:nvPr/>
        </p:nvSpPr>
        <p:spPr>
          <a:xfrm rot="0" flipH="0" flipV="0">
            <a:off x="5998692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3" name="Freeform 11593"/>
          <p:cNvSpPr/>
          <p:nvPr/>
        </p:nvSpPr>
        <p:spPr>
          <a:xfrm rot="0" flipH="0" flipV="0">
            <a:off x="6053797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4" name="Freeform 11594"/>
          <p:cNvSpPr/>
          <p:nvPr/>
        </p:nvSpPr>
        <p:spPr>
          <a:xfrm rot="0" flipH="0" flipV="0">
            <a:off x="6108915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5" name="Freeform 11595"/>
          <p:cNvSpPr/>
          <p:nvPr/>
        </p:nvSpPr>
        <p:spPr>
          <a:xfrm rot="0" flipH="0" flipV="0">
            <a:off x="6164021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6" name="Freeform 11596"/>
          <p:cNvSpPr/>
          <p:nvPr/>
        </p:nvSpPr>
        <p:spPr>
          <a:xfrm rot="0" flipH="0" flipV="0">
            <a:off x="6219126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7" name="Freeform 11597"/>
          <p:cNvSpPr/>
          <p:nvPr/>
        </p:nvSpPr>
        <p:spPr>
          <a:xfrm rot="0" flipH="0" flipV="0">
            <a:off x="6274231" y="204829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8" name="Freeform 11598"/>
          <p:cNvSpPr/>
          <p:nvPr/>
        </p:nvSpPr>
        <p:spPr>
          <a:xfrm rot="0" flipH="0" flipV="0">
            <a:off x="6329349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9" name="Freeform 11599"/>
          <p:cNvSpPr/>
          <p:nvPr/>
        </p:nvSpPr>
        <p:spPr>
          <a:xfrm rot="0" flipH="0" flipV="0">
            <a:off x="6384455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0" name="Freeform 11600"/>
          <p:cNvSpPr/>
          <p:nvPr/>
        </p:nvSpPr>
        <p:spPr>
          <a:xfrm rot="0" flipH="0" flipV="0">
            <a:off x="6439573" y="204829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1" name="Freeform 11601"/>
          <p:cNvSpPr/>
          <p:nvPr/>
        </p:nvSpPr>
        <p:spPr>
          <a:xfrm rot="0" flipH="0" flipV="0">
            <a:off x="6494691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2" name="Freeform 11602"/>
          <p:cNvSpPr/>
          <p:nvPr/>
        </p:nvSpPr>
        <p:spPr>
          <a:xfrm rot="0" flipH="0" flipV="0">
            <a:off x="6549796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3" name="Freeform 11603"/>
          <p:cNvSpPr/>
          <p:nvPr/>
        </p:nvSpPr>
        <p:spPr>
          <a:xfrm rot="0" flipH="0" flipV="0">
            <a:off x="6604813" y="204829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4" name="Freeform 11604"/>
          <p:cNvSpPr/>
          <p:nvPr/>
        </p:nvSpPr>
        <p:spPr>
          <a:xfrm rot="0" flipH="0" flipV="0">
            <a:off x="6659930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5" name="Freeform 11605"/>
          <p:cNvSpPr/>
          <p:nvPr/>
        </p:nvSpPr>
        <p:spPr>
          <a:xfrm rot="0" flipH="0" flipV="0">
            <a:off x="6715035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6" name="Freeform 11606"/>
          <p:cNvSpPr/>
          <p:nvPr/>
        </p:nvSpPr>
        <p:spPr>
          <a:xfrm rot="0" flipH="0" flipV="0">
            <a:off x="6770154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7" name="Freeform 11607"/>
          <p:cNvSpPr/>
          <p:nvPr/>
        </p:nvSpPr>
        <p:spPr>
          <a:xfrm rot="0" flipH="0" flipV="0">
            <a:off x="6825259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8" name="Freeform 11608"/>
          <p:cNvSpPr/>
          <p:nvPr/>
        </p:nvSpPr>
        <p:spPr>
          <a:xfrm rot="0" flipH="0" flipV="0">
            <a:off x="6880377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9" name="Freeform 11609"/>
          <p:cNvSpPr/>
          <p:nvPr/>
        </p:nvSpPr>
        <p:spPr>
          <a:xfrm rot="0" flipH="0" flipV="0">
            <a:off x="6935482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0" name="Freeform 11610"/>
          <p:cNvSpPr/>
          <p:nvPr/>
        </p:nvSpPr>
        <p:spPr>
          <a:xfrm rot="0" flipH="0" flipV="0">
            <a:off x="6990600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1" name="Freeform 11611"/>
          <p:cNvSpPr/>
          <p:nvPr/>
        </p:nvSpPr>
        <p:spPr>
          <a:xfrm rot="0" flipH="0" flipV="0">
            <a:off x="7045706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2" name="Freeform 11612"/>
          <p:cNvSpPr/>
          <p:nvPr/>
        </p:nvSpPr>
        <p:spPr>
          <a:xfrm rot="0" flipH="0" flipV="0">
            <a:off x="710082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3" name="Freeform 11613"/>
          <p:cNvSpPr/>
          <p:nvPr/>
        </p:nvSpPr>
        <p:spPr>
          <a:xfrm rot="0" flipH="0" flipV="0">
            <a:off x="7155929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4" name="Freeform 11614"/>
          <p:cNvSpPr/>
          <p:nvPr/>
        </p:nvSpPr>
        <p:spPr>
          <a:xfrm rot="0" flipH="0" flipV="0">
            <a:off x="7211047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5" name="Freeform 11615"/>
          <p:cNvSpPr/>
          <p:nvPr/>
        </p:nvSpPr>
        <p:spPr>
          <a:xfrm rot="0" flipH="0" flipV="0">
            <a:off x="7266152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6" name="Freeform 11616"/>
          <p:cNvSpPr/>
          <p:nvPr/>
        </p:nvSpPr>
        <p:spPr>
          <a:xfrm rot="0" flipH="0" flipV="0">
            <a:off x="7321270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7" name="Freeform 11617"/>
          <p:cNvSpPr/>
          <p:nvPr/>
        </p:nvSpPr>
        <p:spPr>
          <a:xfrm rot="0" flipH="0" flipV="0">
            <a:off x="7376388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8" name="Freeform 11618"/>
          <p:cNvSpPr/>
          <p:nvPr/>
        </p:nvSpPr>
        <p:spPr>
          <a:xfrm rot="0" flipH="0" flipV="0">
            <a:off x="743149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9" name="Freeform 11619"/>
          <p:cNvSpPr/>
          <p:nvPr/>
        </p:nvSpPr>
        <p:spPr>
          <a:xfrm rot="0" flipH="0" flipV="0">
            <a:off x="7486599" y="204829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0" name="Freeform 11620"/>
          <p:cNvSpPr/>
          <p:nvPr/>
        </p:nvSpPr>
        <p:spPr>
          <a:xfrm rot="0" flipH="0" flipV="0">
            <a:off x="7541717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1" name="Freeform 11621"/>
          <p:cNvSpPr/>
          <p:nvPr/>
        </p:nvSpPr>
        <p:spPr>
          <a:xfrm rot="0" flipH="0" flipV="0">
            <a:off x="7596822" y="204829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2" name="Freeform 11622"/>
          <p:cNvSpPr/>
          <p:nvPr/>
        </p:nvSpPr>
        <p:spPr>
          <a:xfrm rot="0" flipH="0" flipV="0">
            <a:off x="7651940" y="204829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3" name="Freeform 11623"/>
          <p:cNvSpPr/>
          <p:nvPr/>
        </p:nvSpPr>
        <p:spPr>
          <a:xfrm rot="0" flipH="0" flipV="0">
            <a:off x="7706956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4" name="Freeform 11624"/>
          <p:cNvSpPr/>
          <p:nvPr/>
        </p:nvSpPr>
        <p:spPr>
          <a:xfrm rot="0" flipH="0" flipV="0">
            <a:off x="7762062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5" name="Freeform 11625"/>
          <p:cNvSpPr/>
          <p:nvPr/>
        </p:nvSpPr>
        <p:spPr>
          <a:xfrm rot="0" flipH="0" flipV="0">
            <a:off x="7817180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6" name="Freeform 11626"/>
          <p:cNvSpPr/>
          <p:nvPr/>
        </p:nvSpPr>
        <p:spPr>
          <a:xfrm rot="0" flipH="0" flipV="0">
            <a:off x="7872285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7" name="Freeform 11627"/>
          <p:cNvSpPr/>
          <p:nvPr/>
        </p:nvSpPr>
        <p:spPr>
          <a:xfrm rot="0" flipH="0" flipV="0">
            <a:off x="7927403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8" name="Freeform 11628"/>
          <p:cNvSpPr/>
          <p:nvPr/>
        </p:nvSpPr>
        <p:spPr>
          <a:xfrm rot="0" flipH="0" flipV="0">
            <a:off x="7982521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9" name="Freeform 11629"/>
          <p:cNvSpPr/>
          <p:nvPr/>
        </p:nvSpPr>
        <p:spPr>
          <a:xfrm rot="0" flipH="0" flipV="0">
            <a:off x="8037626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0" name="Freeform 11630"/>
          <p:cNvSpPr/>
          <p:nvPr/>
        </p:nvSpPr>
        <p:spPr>
          <a:xfrm rot="0" flipH="0" flipV="0">
            <a:off x="8092744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1" name="Freeform 11631"/>
          <p:cNvSpPr/>
          <p:nvPr/>
        </p:nvSpPr>
        <p:spPr>
          <a:xfrm rot="0" flipH="0" flipV="0">
            <a:off x="8147850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2" name="Freeform 11632"/>
          <p:cNvSpPr/>
          <p:nvPr/>
        </p:nvSpPr>
        <p:spPr>
          <a:xfrm rot="0" flipH="0" flipV="0">
            <a:off x="8202955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3" name="Freeform 11633"/>
          <p:cNvSpPr/>
          <p:nvPr/>
        </p:nvSpPr>
        <p:spPr>
          <a:xfrm rot="0" flipH="0" flipV="0">
            <a:off x="825807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4" name="Freeform 11634"/>
          <p:cNvSpPr/>
          <p:nvPr/>
        </p:nvSpPr>
        <p:spPr>
          <a:xfrm rot="0" flipH="0" flipV="0">
            <a:off x="8313179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5" name="Freeform 11635"/>
          <p:cNvSpPr/>
          <p:nvPr/>
        </p:nvSpPr>
        <p:spPr>
          <a:xfrm rot="0" flipH="0" flipV="0">
            <a:off x="8368296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6" name="Freeform 11636"/>
          <p:cNvSpPr/>
          <p:nvPr/>
        </p:nvSpPr>
        <p:spPr>
          <a:xfrm rot="0" flipH="0" flipV="0">
            <a:off x="8423401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7" name="Freeform 11637"/>
          <p:cNvSpPr/>
          <p:nvPr/>
        </p:nvSpPr>
        <p:spPr>
          <a:xfrm rot="0" flipH="0" flipV="0">
            <a:off x="8478519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8" name="Freeform 11638"/>
          <p:cNvSpPr/>
          <p:nvPr/>
        </p:nvSpPr>
        <p:spPr>
          <a:xfrm rot="0" flipH="0" flipV="0">
            <a:off x="8533625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9" name="Freeform 11639"/>
          <p:cNvSpPr/>
          <p:nvPr/>
        </p:nvSpPr>
        <p:spPr>
          <a:xfrm rot="0" flipH="0" flipV="0">
            <a:off x="858874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0" name="Freeform 11640"/>
          <p:cNvSpPr/>
          <p:nvPr/>
        </p:nvSpPr>
        <p:spPr>
          <a:xfrm rot="0" flipH="0" flipV="0">
            <a:off x="8698966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641" name="Picture 11641"/>
          <p:cNvPicPr>
            <a:picLocks noChangeAspect="0" noChangeArrowheads="1"/>
          </p:cNvPicPr>
          <p:nvPr/>
        </p:nvPicPr>
        <p:blipFill>
          <a:blip r:embed="rId116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2035594"/>
            <a:ext cx="16941" cy="54038"/>
          </a:xfrm>
          <a:prstGeom prst="rect">
            <a:avLst/>
          </a:prstGeom>
          <a:noFill/>
          <a:extLst/>
        </p:spPr>
      </p:pic>
      <p:sp>
        <p:nvSpPr>
          <p:cNvPr id="11642" name="Freeform 11642"/>
          <p:cNvSpPr/>
          <p:nvPr/>
        </p:nvSpPr>
        <p:spPr>
          <a:xfrm rot="0" flipH="0" flipV="0">
            <a:off x="460717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3" name="Freeform 11643"/>
          <p:cNvSpPr/>
          <p:nvPr/>
        </p:nvSpPr>
        <p:spPr>
          <a:xfrm rot="0" flipH="0" flipV="0">
            <a:off x="515823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4" name="Freeform 11644"/>
          <p:cNvSpPr/>
          <p:nvPr/>
        </p:nvSpPr>
        <p:spPr>
          <a:xfrm rot="0" flipH="0" flipV="0">
            <a:off x="570992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5" name="Freeform 11645"/>
          <p:cNvSpPr/>
          <p:nvPr/>
        </p:nvSpPr>
        <p:spPr>
          <a:xfrm rot="0" flipH="0" flipV="0">
            <a:off x="626097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6" name="Freeform 11646"/>
          <p:cNvSpPr/>
          <p:nvPr/>
        </p:nvSpPr>
        <p:spPr>
          <a:xfrm rot="0" flipH="0" flipV="0">
            <a:off x="681215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7" name="Freeform 11647"/>
          <p:cNvSpPr/>
          <p:nvPr/>
        </p:nvSpPr>
        <p:spPr>
          <a:xfrm rot="0" flipH="0" flipV="0">
            <a:off x="736218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8" name="Freeform 11648"/>
          <p:cNvSpPr/>
          <p:nvPr/>
        </p:nvSpPr>
        <p:spPr>
          <a:xfrm rot="0" flipH="0" flipV="0">
            <a:off x="791336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9" name="Freeform 11649"/>
          <p:cNvSpPr/>
          <p:nvPr/>
        </p:nvSpPr>
        <p:spPr>
          <a:xfrm rot="0" flipH="0" flipV="0">
            <a:off x="846454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0" name="Freeform 11650"/>
          <p:cNvSpPr/>
          <p:nvPr/>
        </p:nvSpPr>
        <p:spPr>
          <a:xfrm rot="0" flipH="0" flipV="0">
            <a:off x="901560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1" name="Freeform 11651"/>
          <p:cNvSpPr/>
          <p:nvPr/>
        </p:nvSpPr>
        <p:spPr>
          <a:xfrm rot="0" flipH="0" flipV="0">
            <a:off x="956678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2" name="Freeform 11652"/>
          <p:cNvSpPr/>
          <p:nvPr/>
        </p:nvSpPr>
        <p:spPr>
          <a:xfrm rot="0" flipH="0" flipV="0">
            <a:off x="1011783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3" name="Freeform 11653"/>
          <p:cNvSpPr/>
          <p:nvPr/>
        </p:nvSpPr>
        <p:spPr>
          <a:xfrm rot="0" flipH="0" flipV="0">
            <a:off x="1066901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4" name="Freeform 11654"/>
          <p:cNvSpPr/>
          <p:nvPr/>
        </p:nvSpPr>
        <p:spPr>
          <a:xfrm rot="0" flipH="0" flipV="0">
            <a:off x="112200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5" name="Freeform 11655"/>
          <p:cNvSpPr/>
          <p:nvPr/>
        </p:nvSpPr>
        <p:spPr>
          <a:xfrm rot="0" flipH="0" flipV="0">
            <a:off x="1177175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6" name="Freeform 11656"/>
          <p:cNvSpPr/>
          <p:nvPr/>
        </p:nvSpPr>
        <p:spPr>
          <a:xfrm rot="0" flipH="0" flipV="0">
            <a:off x="1232179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7" name="Freeform 11657"/>
          <p:cNvSpPr/>
          <p:nvPr/>
        </p:nvSpPr>
        <p:spPr>
          <a:xfrm rot="0" flipH="0" flipV="0">
            <a:off x="1287297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8" name="Freeform 11658"/>
          <p:cNvSpPr/>
          <p:nvPr/>
        </p:nvSpPr>
        <p:spPr>
          <a:xfrm rot="0" flipH="0" flipV="0">
            <a:off x="1342415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9" name="Freeform 11659"/>
          <p:cNvSpPr/>
          <p:nvPr/>
        </p:nvSpPr>
        <p:spPr>
          <a:xfrm rot="0" flipH="0" flipV="0">
            <a:off x="1397520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0" name="Freeform 11660"/>
          <p:cNvSpPr/>
          <p:nvPr/>
        </p:nvSpPr>
        <p:spPr>
          <a:xfrm rot="0" flipH="0" flipV="0">
            <a:off x="1452638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1" name="Freeform 11661"/>
          <p:cNvSpPr/>
          <p:nvPr/>
        </p:nvSpPr>
        <p:spPr>
          <a:xfrm rot="0" flipH="0" flipV="0">
            <a:off x="1507743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2" name="Freeform 11662"/>
          <p:cNvSpPr/>
          <p:nvPr/>
        </p:nvSpPr>
        <p:spPr>
          <a:xfrm rot="0" flipH="0" flipV="0">
            <a:off x="1562861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3" name="Freeform 11663"/>
          <p:cNvSpPr/>
          <p:nvPr/>
        </p:nvSpPr>
        <p:spPr>
          <a:xfrm rot="0" flipH="0" flipV="0">
            <a:off x="1617967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00"/>
                  <a:pt x="0" y="14326"/>
                </a:cubicBezTo>
                <a:cubicBezTo>
                  <a:pt x="0" y="6350"/>
                  <a:pt x="6439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4" name="Freeform 11664"/>
          <p:cNvSpPr/>
          <p:nvPr/>
        </p:nvSpPr>
        <p:spPr>
          <a:xfrm rot="0" flipH="0" flipV="0">
            <a:off x="1673085" y="209609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5" name="Freeform 11665"/>
          <p:cNvSpPr/>
          <p:nvPr/>
        </p:nvSpPr>
        <p:spPr>
          <a:xfrm rot="0" flipH="0" flipV="0">
            <a:off x="172824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6" name="Freeform 11666"/>
          <p:cNvSpPr/>
          <p:nvPr/>
        </p:nvSpPr>
        <p:spPr>
          <a:xfrm rot="0" flipH="0" flipV="0">
            <a:off x="178334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7" name="Freeform 11667"/>
          <p:cNvSpPr/>
          <p:nvPr/>
        </p:nvSpPr>
        <p:spPr>
          <a:xfrm rot="0" flipH="0" flipV="0">
            <a:off x="1838375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8" name="Freeform 11668"/>
          <p:cNvSpPr/>
          <p:nvPr/>
        </p:nvSpPr>
        <p:spPr>
          <a:xfrm rot="0" flipH="0" flipV="0">
            <a:off x="2113927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9" name="Freeform 11669"/>
          <p:cNvSpPr/>
          <p:nvPr/>
        </p:nvSpPr>
        <p:spPr>
          <a:xfrm rot="0" flipH="0" flipV="0">
            <a:off x="2169032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0" name="Freeform 11670"/>
          <p:cNvSpPr/>
          <p:nvPr/>
        </p:nvSpPr>
        <p:spPr>
          <a:xfrm rot="0" flipH="0" flipV="0">
            <a:off x="2224138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1" name="Freeform 11671"/>
          <p:cNvSpPr/>
          <p:nvPr/>
        </p:nvSpPr>
        <p:spPr>
          <a:xfrm rot="0" flipH="0" flipV="0">
            <a:off x="227925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2" name="Freeform 11672"/>
          <p:cNvSpPr/>
          <p:nvPr/>
        </p:nvSpPr>
        <p:spPr>
          <a:xfrm rot="0" flipH="0" flipV="0">
            <a:off x="2334425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3" name="Freeform 11673"/>
          <p:cNvSpPr/>
          <p:nvPr/>
        </p:nvSpPr>
        <p:spPr>
          <a:xfrm rot="0" flipH="0" flipV="0">
            <a:off x="2389530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4" name="Freeform 11674"/>
          <p:cNvSpPr/>
          <p:nvPr/>
        </p:nvSpPr>
        <p:spPr>
          <a:xfrm rot="0" flipH="0" flipV="0">
            <a:off x="2444546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5" name="Freeform 11675"/>
          <p:cNvSpPr/>
          <p:nvPr/>
        </p:nvSpPr>
        <p:spPr>
          <a:xfrm rot="0" flipH="0" flipV="0">
            <a:off x="2499652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6" name="Freeform 11676"/>
          <p:cNvSpPr/>
          <p:nvPr/>
        </p:nvSpPr>
        <p:spPr>
          <a:xfrm rot="0" flipH="0" flipV="0">
            <a:off x="2554770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7" name="Freeform 11677"/>
          <p:cNvSpPr/>
          <p:nvPr/>
        </p:nvSpPr>
        <p:spPr>
          <a:xfrm rot="0" flipH="0" flipV="0">
            <a:off x="2609875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8" name="Freeform 11678"/>
          <p:cNvSpPr/>
          <p:nvPr/>
        </p:nvSpPr>
        <p:spPr>
          <a:xfrm rot="0" flipH="0" flipV="0">
            <a:off x="5751004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9" name="Freeform 11679"/>
          <p:cNvSpPr/>
          <p:nvPr/>
        </p:nvSpPr>
        <p:spPr>
          <a:xfrm rot="0" flipH="0" flipV="0">
            <a:off x="5806122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0" name="Freeform 11680"/>
          <p:cNvSpPr/>
          <p:nvPr/>
        </p:nvSpPr>
        <p:spPr>
          <a:xfrm rot="0" flipH="0" flipV="0">
            <a:off x="5861227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1" name="Freeform 11681"/>
          <p:cNvSpPr/>
          <p:nvPr/>
        </p:nvSpPr>
        <p:spPr>
          <a:xfrm rot="0" flipH="0" flipV="0">
            <a:off x="5916345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2" name="Freeform 11682"/>
          <p:cNvSpPr/>
          <p:nvPr/>
        </p:nvSpPr>
        <p:spPr>
          <a:xfrm rot="0" flipH="0" flipV="0">
            <a:off x="5971451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3" name="Freeform 11683"/>
          <p:cNvSpPr/>
          <p:nvPr/>
        </p:nvSpPr>
        <p:spPr>
          <a:xfrm rot="0" flipH="0" flipV="0">
            <a:off x="6026569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4" name="Freeform 11684"/>
          <p:cNvSpPr/>
          <p:nvPr/>
        </p:nvSpPr>
        <p:spPr>
          <a:xfrm rot="0" flipH="0" flipV="0">
            <a:off x="6081674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5" name="Freeform 11685"/>
          <p:cNvSpPr/>
          <p:nvPr/>
        </p:nvSpPr>
        <p:spPr>
          <a:xfrm rot="0" flipH="0" flipV="0">
            <a:off x="6136792" y="209609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6" name="Freeform 11686"/>
          <p:cNvSpPr/>
          <p:nvPr/>
        </p:nvSpPr>
        <p:spPr>
          <a:xfrm rot="0" flipH="0" flipV="0">
            <a:off x="619189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7" name="Freeform 11687"/>
          <p:cNvSpPr/>
          <p:nvPr/>
        </p:nvSpPr>
        <p:spPr>
          <a:xfrm rot="0" flipH="0" flipV="0">
            <a:off x="6247002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8" name="Freeform 11688"/>
          <p:cNvSpPr/>
          <p:nvPr/>
        </p:nvSpPr>
        <p:spPr>
          <a:xfrm rot="0" flipH="0" flipV="0">
            <a:off x="630212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9" name="Freeform 11689"/>
          <p:cNvSpPr/>
          <p:nvPr/>
        </p:nvSpPr>
        <p:spPr>
          <a:xfrm rot="0" flipH="0" flipV="0">
            <a:off x="6357226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0" name="Freeform 11690"/>
          <p:cNvSpPr/>
          <p:nvPr/>
        </p:nvSpPr>
        <p:spPr>
          <a:xfrm rot="0" flipH="0" flipV="0">
            <a:off x="6412344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1" name="Freeform 11691"/>
          <p:cNvSpPr/>
          <p:nvPr/>
        </p:nvSpPr>
        <p:spPr>
          <a:xfrm rot="0" flipH="0" flipV="0">
            <a:off x="6467449" y="209609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2" name="Freeform 11692"/>
          <p:cNvSpPr/>
          <p:nvPr/>
        </p:nvSpPr>
        <p:spPr>
          <a:xfrm rot="0" flipH="0" flipV="0">
            <a:off x="652256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3" name="Freeform 11693"/>
          <p:cNvSpPr/>
          <p:nvPr/>
        </p:nvSpPr>
        <p:spPr>
          <a:xfrm rot="0" flipH="0" flipV="0">
            <a:off x="6577685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4" name="Freeform 11694"/>
          <p:cNvSpPr/>
          <p:nvPr/>
        </p:nvSpPr>
        <p:spPr>
          <a:xfrm rot="0" flipH="0" flipV="0">
            <a:off x="6632791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5" name="Freeform 11695"/>
          <p:cNvSpPr/>
          <p:nvPr/>
        </p:nvSpPr>
        <p:spPr>
          <a:xfrm rot="0" flipH="0" flipV="0">
            <a:off x="6687908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6" name="Freeform 11696"/>
          <p:cNvSpPr/>
          <p:nvPr/>
        </p:nvSpPr>
        <p:spPr>
          <a:xfrm rot="0" flipH="0" flipV="0">
            <a:off x="6742912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7" name="Freeform 11697"/>
          <p:cNvSpPr/>
          <p:nvPr/>
        </p:nvSpPr>
        <p:spPr>
          <a:xfrm rot="0" flipH="0" flipV="0">
            <a:off x="6798030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8" name="Freeform 11698"/>
          <p:cNvSpPr/>
          <p:nvPr/>
        </p:nvSpPr>
        <p:spPr>
          <a:xfrm rot="0" flipH="0" flipV="0">
            <a:off x="685313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9" name="Freeform 11699"/>
          <p:cNvSpPr/>
          <p:nvPr/>
        </p:nvSpPr>
        <p:spPr>
          <a:xfrm rot="0" flipH="0" flipV="0">
            <a:off x="6908254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0" name="Freeform 11700"/>
          <p:cNvSpPr/>
          <p:nvPr/>
        </p:nvSpPr>
        <p:spPr>
          <a:xfrm rot="0" flipH="0" flipV="0">
            <a:off x="6963359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1" name="Freeform 11701"/>
          <p:cNvSpPr/>
          <p:nvPr/>
        </p:nvSpPr>
        <p:spPr>
          <a:xfrm rot="0" flipH="0" flipV="0">
            <a:off x="701847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2" name="Freeform 11702"/>
          <p:cNvSpPr/>
          <p:nvPr/>
        </p:nvSpPr>
        <p:spPr>
          <a:xfrm rot="0" flipH="0" flipV="0">
            <a:off x="707359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3" name="Freeform 11703"/>
          <p:cNvSpPr/>
          <p:nvPr/>
        </p:nvSpPr>
        <p:spPr>
          <a:xfrm rot="0" flipH="0" flipV="0">
            <a:off x="7128700" y="20960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4" name="Freeform 11704"/>
          <p:cNvSpPr/>
          <p:nvPr/>
        </p:nvSpPr>
        <p:spPr>
          <a:xfrm rot="0" flipH="0" flipV="0">
            <a:off x="7183818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5" name="Freeform 11705"/>
          <p:cNvSpPr/>
          <p:nvPr/>
        </p:nvSpPr>
        <p:spPr>
          <a:xfrm rot="0" flipH="0" flipV="0">
            <a:off x="7238923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6" name="Freeform 11706"/>
          <p:cNvSpPr/>
          <p:nvPr/>
        </p:nvSpPr>
        <p:spPr>
          <a:xfrm rot="0" flipH="0" flipV="0">
            <a:off x="729404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7" name="Freeform 11707"/>
          <p:cNvSpPr/>
          <p:nvPr/>
        </p:nvSpPr>
        <p:spPr>
          <a:xfrm rot="0" flipH="0" flipV="0">
            <a:off x="734914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8" name="Freeform 11708"/>
          <p:cNvSpPr/>
          <p:nvPr/>
        </p:nvSpPr>
        <p:spPr>
          <a:xfrm rot="0" flipH="0" flipV="0">
            <a:off x="7404265" y="209609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9" name="Freeform 11709"/>
          <p:cNvSpPr/>
          <p:nvPr/>
        </p:nvSpPr>
        <p:spPr>
          <a:xfrm rot="0" flipH="0" flipV="0">
            <a:off x="7459370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0" name="Freeform 11710"/>
          <p:cNvSpPr/>
          <p:nvPr/>
        </p:nvSpPr>
        <p:spPr>
          <a:xfrm rot="0" flipH="0" flipV="0">
            <a:off x="7514488" y="209609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1" name="Freeform 11711"/>
          <p:cNvSpPr/>
          <p:nvPr/>
        </p:nvSpPr>
        <p:spPr>
          <a:xfrm rot="0" flipH="0" flipV="0">
            <a:off x="7569593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2" name="Freeform 11712"/>
          <p:cNvSpPr/>
          <p:nvPr/>
        </p:nvSpPr>
        <p:spPr>
          <a:xfrm rot="0" flipH="0" flipV="0">
            <a:off x="7624699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3" name="Freeform 11713"/>
          <p:cNvSpPr/>
          <p:nvPr/>
        </p:nvSpPr>
        <p:spPr>
          <a:xfrm rot="0" flipH="0" flipV="0">
            <a:off x="767981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4" name="Freeform 11714"/>
          <p:cNvSpPr/>
          <p:nvPr/>
        </p:nvSpPr>
        <p:spPr>
          <a:xfrm rot="0" flipH="0" flipV="0">
            <a:off x="7734922" y="209609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5" name="Freeform 11715"/>
          <p:cNvSpPr/>
          <p:nvPr/>
        </p:nvSpPr>
        <p:spPr>
          <a:xfrm rot="0" flipH="0" flipV="0">
            <a:off x="7790039" y="209609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6" name="Freeform 11716"/>
          <p:cNvSpPr/>
          <p:nvPr/>
        </p:nvSpPr>
        <p:spPr>
          <a:xfrm rot="0" flipH="0" flipV="0">
            <a:off x="784505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7" name="Freeform 11717"/>
          <p:cNvSpPr/>
          <p:nvPr/>
        </p:nvSpPr>
        <p:spPr>
          <a:xfrm rot="0" flipH="0" flipV="0">
            <a:off x="7900174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8" name="Freeform 11718"/>
          <p:cNvSpPr/>
          <p:nvPr/>
        </p:nvSpPr>
        <p:spPr>
          <a:xfrm rot="0" flipH="0" flipV="0">
            <a:off x="7955279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9" name="Freeform 11719"/>
          <p:cNvSpPr/>
          <p:nvPr/>
        </p:nvSpPr>
        <p:spPr>
          <a:xfrm rot="0" flipH="0" flipV="0">
            <a:off x="801038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0" name="Freeform 11720"/>
          <p:cNvSpPr/>
          <p:nvPr/>
        </p:nvSpPr>
        <p:spPr>
          <a:xfrm rot="0" flipH="0" flipV="0">
            <a:off x="8065502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1" name="Freeform 11721"/>
          <p:cNvSpPr/>
          <p:nvPr/>
        </p:nvSpPr>
        <p:spPr>
          <a:xfrm rot="0" flipH="0" flipV="0">
            <a:off x="8120608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2" name="Freeform 11722"/>
          <p:cNvSpPr/>
          <p:nvPr/>
        </p:nvSpPr>
        <p:spPr>
          <a:xfrm rot="0" flipH="0" flipV="0">
            <a:off x="817572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3" name="Freeform 11723"/>
          <p:cNvSpPr/>
          <p:nvPr/>
        </p:nvSpPr>
        <p:spPr>
          <a:xfrm rot="0" flipH="0" flipV="0">
            <a:off x="8230831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4" name="Freeform 11724"/>
          <p:cNvSpPr/>
          <p:nvPr/>
        </p:nvSpPr>
        <p:spPr>
          <a:xfrm rot="0" flipH="0" flipV="0">
            <a:off x="8285949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5" name="Freeform 11725"/>
          <p:cNvSpPr/>
          <p:nvPr/>
        </p:nvSpPr>
        <p:spPr>
          <a:xfrm rot="0" flipH="0" flipV="0">
            <a:off x="834106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6" name="Freeform 11726"/>
          <p:cNvSpPr/>
          <p:nvPr/>
        </p:nvSpPr>
        <p:spPr>
          <a:xfrm rot="0" flipH="0" flipV="0">
            <a:off x="8396173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7" name="Freeform 11727"/>
          <p:cNvSpPr/>
          <p:nvPr/>
        </p:nvSpPr>
        <p:spPr>
          <a:xfrm rot="0" flipH="0" flipV="0">
            <a:off x="845129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8" name="Freeform 11728"/>
          <p:cNvSpPr/>
          <p:nvPr/>
        </p:nvSpPr>
        <p:spPr>
          <a:xfrm rot="0" flipH="0" flipV="0">
            <a:off x="850639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9" name="Freeform 11729"/>
          <p:cNvSpPr/>
          <p:nvPr/>
        </p:nvSpPr>
        <p:spPr>
          <a:xfrm rot="0" flipH="0" flipV="0">
            <a:off x="8561514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0" name="Freeform 11730"/>
          <p:cNvSpPr/>
          <p:nvPr/>
        </p:nvSpPr>
        <p:spPr>
          <a:xfrm rot="0" flipH="0" flipV="0">
            <a:off x="8671738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1" name="Freeform 11731"/>
          <p:cNvSpPr/>
          <p:nvPr/>
        </p:nvSpPr>
        <p:spPr>
          <a:xfrm rot="0" flipH="0" flipV="0">
            <a:off x="9112529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2" name="Freeform 11732"/>
          <p:cNvSpPr/>
          <p:nvPr/>
        </p:nvSpPr>
        <p:spPr>
          <a:xfrm rot="0" flipH="0" flipV="0">
            <a:off x="488010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3" name="Freeform 11733"/>
          <p:cNvSpPr/>
          <p:nvPr/>
        </p:nvSpPr>
        <p:spPr>
          <a:xfrm rot="0" flipH="0" flipV="0">
            <a:off x="543102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4" name="Freeform 11734"/>
          <p:cNvSpPr/>
          <p:nvPr/>
        </p:nvSpPr>
        <p:spPr>
          <a:xfrm rot="0" flipH="0" flipV="0">
            <a:off x="598119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5" name="Freeform 11735"/>
          <p:cNvSpPr/>
          <p:nvPr/>
        </p:nvSpPr>
        <p:spPr>
          <a:xfrm rot="0" flipH="0" flipV="0">
            <a:off x="653224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6" name="Freeform 11736"/>
          <p:cNvSpPr/>
          <p:nvPr/>
        </p:nvSpPr>
        <p:spPr>
          <a:xfrm rot="0" flipH="0" flipV="0">
            <a:off x="708342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7" name="Freeform 11737"/>
          <p:cNvSpPr/>
          <p:nvPr/>
        </p:nvSpPr>
        <p:spPr>
          <a:xfrm rot="0" flipH="0" flipV="0">
            <a:off x="763460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8" name="Freeform 11738"/>
          <p:cNvSpPr/>
          <p:nvPr/>
        </p:nvSpPr>
        <p:spPr>
          <a:xfrm rot="0" flipH="0" flipV="0">
            <a:off x="818565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9" name="Freeform 11739"/>
          <p:cNvSpPr/>
          <p:nvPr/>
        </p:nvSpPr>
        <p:spPr>
          <a:xfrm rot="0" flipH="0" flipV="0">
            <a:off x="873683" y="214256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0" name="Freeform 11740"/>
          <p:cNvSpPr/>
          <p:nvPr/>
        </p:nvSpPr>
        <p:spPr>
          <a:xfrm rot="0" flipH="0" flipV="0">
            <a:off x="928789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1" name="Freeform 11741"/>
          <p:cNvSpPr/>
          <p:nvPr/>
        </p:nvSpPr>
        <p:spPr>
          <a:xfrm rot="0" flipH="0" flipV="0">
            <a:off x="983907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2" name="Freeform 11742"/>
          <p:cNvSpPr/>
          <p:nvPr/>
        </p:nvSpPr>
        <p:spPr>
          <a:xfrm rot="0" flipH="0" flipV="0">
            <a:off x="1038961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3" name="Freeform 11743"/>
          <p:cNvSpPr/>
          <p:nvPr/>
        </p:nvSpPr>
        <p:spPr>
          <a:xfrm rot="0" flipH="0" flipV="0">
            <a:off x="1094168" y="214259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26"/>
                </a:cubicBezTo>
                <a:cubicBezTo>
                  <a:pt x="28561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4" name="Freeform 11744"/>
          <p:cNvSpPr/>
          <p:nvPr/>
        </p:nvSpPr>
        <p:spPr>
          <a:xfrm rot="0" flipH="0" flipV="0">
            <a:off x="1149184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5" name="Freeform 11745"/>
          <p:cNvSpPr/>
          <p:nvPr/>
        </p:nvSpPr>
        <p:spPr>
          <a:xfrm rot="0" flipH="0" flipV="0">
            <a:off x="1204302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6" name="Freeform 11746"/>
          <p:cNvSpPr/>
          <p:nvPr/>
        </p:nvSpPr>
        <p:spPr>
          <a:xfrm rot="0" flipH="0" flipV="0">
            <a:off x="1259420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7" name="Freeform 11747"/>
          <p:cNvSpPr/>
          <p:nvPr/>
        </p:nvSpPr>
        <p:spPr>
          <a:xfrm rot="0" flipH="0" flipV="0">
            <a:off x="1314526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8" name="Freeform 11748"/>
          <p:cNvSpPr/>
          <p:nvPr/>
        </p:nvSpPr>
        <p:spPr>
          <a:xfrm rot="0" flipH="0" flipV="0">
            <a:off x="1369644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9" name="Freeform 11749"/>
          <p:cNvSpPr/>
          <p:nvPr/>
        </p:nvSpPr>
        <p:spPr>
          <a:xfrm rot="0" flipH="0" flipV="0">
            <a:off x="1424749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0" name="Freeform 11750"/>
          <p:cNvSpPr/>
          <p:nvPr/>
        </p:nvSpPr>
        <p:spPr>
          <a:xfrm rot="0" flipH="0" flipV="0">
            <a:off x="1479867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1" name="Freeform 11751"/>
          <p:cNvSpPr/>
          <p:nvPr/>
        </p:nvSpPr>
        <p:spPr>
          <a:xfrm rot="0" flipH="0" flipV="0">
            <a:off x="1534972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2" name="Freeform 11752"/>
          <p:cNvSpPr/>
          <p:nvPr/>
        </p:nvSpPr>
        <p:spPr>
          <a:xfrm rot="0" flipH="0" flipV="0">
            <a:off x="1590090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3" name="Freeform 11753"/>
          <p:cNvSpPr/>
          <p:nvPr/>
        </p:nvSpPr>
        <p:spPr>
          <a:xfrm rot="0" flipH="0" flipV="0">
            <a:off x="1645157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4" name="Freeform 11754"/>
          <p:cNvSpPr/>
          <p:nvPr/>
        </p:nvSpPr>
        <p:spPr>
          <a:xfrm rot="0" flipH="0" flipV="0">
            <a:off x="1700263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6"/>
                </a:cubicBezTo>
                <a:cubicBezTo>
                  <a:pt x="28637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5" name="Freeform 11755"/>
          <p:cNvSpPr/>
          <p:nvPr/>
        </p:nvSpPr>
        <p:spPr>
          <a:xfrm rot="0" flipH="0" flipV="0">
            <a:off x="1755381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6" name="Freeform 11756"/>
          <p:cNvSpPr/>
          <p:nvPr/>
        </p:nvSpPr>
        <p:spPr>
          <a:xfrm rot="0" flipH="0" flipV="0">
            <a:off x="1810486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7" name="Freeform 11757"/>
          <p:cNvSpPr/>
          <p:nvPr/>
        </p:nvSpPr>
        <p:spPr>
          <a:xfrm rot="0" flipH="0" flipV="0">
            <a:off x="1865604" y="214259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8" name="Freeform 11758"/>
          <p:cNvSpPr/>
          <p:nvPr/>
        </p:nvSpPr>
        <p:spPr>
          <a:xfrm rot="0" flipH="0" flipV="0">
            <a:off x="1920709" y="214256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9" name="Freeform 11759"/>
          <p:cNvSpPr/>
          <p:nvPr/>
        </p:nvSpPr>
        <p:spPr>
          <a:xfrm rot="0" flipH="0" flipV="0">
            <a:off x="2030933" y="214259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0" name="Freeform 11760"/>
          <p:cNvSpPr/>
          <p:nvPr/>
        </p:nvSpPr>
        <p:spPr>
          <a:xfrm rot="0" flipH="0" flipV="0">
            <a:off x="2086038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1" name="Freeform 11761"/>
          <p:cNvSpPr/>
          <p:nvPr/>
        </p:nvSpPr>
        <p:spPr>
          <a:xfrm rot="0" flipH="0" flipV="0">
            <a:off x="2141143" y="214259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200"/>
                  <a:pt x="0" y="14326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2" name="Freeform 11762"/>
          <p:cNvSpPr/>
          <p:nvPr/>
        </p:nvSpPr>
        <p:spPr>
          <a:xfrm rot="0" flipH="0" flipV="0">
            <a:off x="2196312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3" name="Freeform 11763"/>
          <p:cNvSpPr/>
          <p:nvPr/>
        </p:nvSpPr>
        <p:spPr>
          <a:xfrm rot="0" flipH="0" flipV="0">
            <a:off x="2251430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4" name="Freeform 11764"/>
          <p:cNvSpPr/>
          <p:nvPr/>
        </p:nvSpPr>
        <p:spPr>
          <a:xfrm rot="0" flipH="0" flipV="0">
            <a:off x="2306535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5" name="Freeform 11765"/>
          <p:cNvSpPr/>
          <p:nvPr/>
        </p:nvSpPr>
        <p:spPr>
          <a:xfrm rot="0" flipH="0" flipV="0">
            <a:off x="2361552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6" name="Freeform 11766"/>
          <p:cNvSpPr/>
          <p:nvPr/>
        </p:nvSpPr>
        <p:spPr>
          <a:xfrm rot="0" flipH="0" flipV="0">
            <a:off x="2416657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7" name="Freeform 11767"/>
          <p:cNvSpPr/>
          <p:nvPr/>
        </p:nvSpPr>
        <p:spPr>
          <a:xfrm rot="0" flipH="0" flipV="0">
            <a:off x="2471775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8" name="Freeform 11768"/>
          <p:cNvSpPr/>
          <p:nvPr/>
        </p:nvSpPr>
        <p:spPr>
          <a:xfrm rot="0" flipH="0" flipV="0">
            <a:off x="2526880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9" name="Freeform 11769"/>
          <p:cNvSpPr/>
          <p:nvPr/>
        </p:nvSpPr>
        <p:spPr>
          <a:xfrm rot="0" flipH="0" flipV="0">
            <a:off x="2581998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0" name="Freeform 11770"/>
          <p:cNvSpPr/>
          <p:nvPr/>
        </p:nvSpPr>
        <p:spPr>
          <a:xfrm rot="0" flipH="0" flipV="0">
            <a:off x="2637104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1" name="Freeform 11771"/>
          <p:cNvSpPr/>
          <p:nvPr/>
        </p:nvSpPr>
        <p:spPr>
          <a:xfrm rot="0" flipH="0" flipV="0">
            <a:off x="2692222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2" name="Freeform 11772"/>
          <p:cNvSpPr/>
          <p:nvPr/>
        </p:nvSpPr>
        <p:spPr>
          <a:xfrm rot="0" flipH="0" flipV="0">
            <a:off x="2747340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3" name="Freeform 11773"/>
          <p:cNvSpPr/>
          <p:nvPr/>
        </p:nvSpPr>
        <p:spPr>
          <a:xfrm rot="0" flipH="0" flipV="0">
            <a:off x="5745454" y="2145055"/>
            <a:ext cx="6222" cy="19291"/>
          </a:xfrm>
          <a:custGeom>
            <a:pathLst>
              <a:path w="6222" h="19291">
                <a:moveTo>
                  <a:pt x="4152" y="19291"/>
                </a:moveTo>
                <a:cubicBezTo>
                  <a:pt x="2108" y="12599"/>
                  <a:pt x="787" y="5194"/>
                  <a:pt x="0" y="0"/>
                </a:cubicBezTo>
                <a:cubicBezTo>
                  <a:pt x="3759" y="2566"/>
                  <a:pt x="6222" y="6896"/>
                  <a:pt x="6222" y="11862"/>
                </a:cubicBezTo>
                <a:cubicBezTo>
                  <a:pt x="6222" y="14580"/>
                  <a:pt x="5460" y="17120"/>
                  <a:pt x="4152" y="1929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4" name="Freeform 11774"/>
          <p:cNvSpPr/>
          <p:nvPr/>
        </p:nvSpPr>
        <p:spPr>
          <a:xfrm rot="0" flipH="0" flipV="0">
            <a:off x="5778233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5" name="Freeform 11775"/>
          <p:cNvSpPr/>
          <p:nvPr/>
        </p:nvSpPr>
        <p:spPr>
          <a:xfrm rot="0" flipH="0" flipV="0">
            <a:off x="5833351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6" name="Freeform 11776"/>
          <p:cNvSpPr/>
          <p:nvPr/>
        </p:nvSpPr>
        <p:spPr>
          <a:xfrm rot="0" flipH="0" flipV="0">
            <a:off x="5888456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7" name="Freeform 11777"/>
          <p:cNvSpPr/>
          <p:nvPr/>
        </p:nvSpPr>
        <p:spPr>
          <a:xfrm rot="0" flipH="0" flipV="0">
            <a:off x="5943574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8" name="Freeform 11778"/>
          <p:cNvSpPr/>
          <p:nvPr/>
        </p:nvSpPr>
        <p:spPr>
          <a:xfrm rot="0" flipH="0" flipV="0">
            <a:off x="5998692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9" name="Freeform 11779"/>
          <p:cNvSpPr/>
          <p:nvPr/>
        </p:nvSpPr>
        <p:spPr>
          <a:xfrm rot="0" flipH="0" flipV="0">
            <a:off x="6053797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0" name="Freeform 11780"/>
          <p:cNvSpPr/>
          <p:nvPr/>
        </p:nvSpPr>
        <p:spPr>
          <a:xfrm rot="0" flipH="0" flipV="0">
            <a:off x="6108915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1" name="Freeform 11781"/>
          <p:cNvSpPr/>
          <p:nvPr/>
        </p:nvSpPr>
        <p:spPr>
          <a:xfrm rot="0" flipH="0" flipV="0">
            <a:off x="6164021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2" name="Freeform 11782"/>
          <p:cNvSpPr/>
          <p:nvPr/>
        </p:nvSpPr>
        <p:spPr>
          <a:xfrm rot="0" flipH="0" flipV="0">
            <a:off x="6219126" y="214256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3" name="Freeform 11783"/>
          <p:cNvSpPr/>
          <p:nvPr/>
        </p:nvSpPr>
        <p:spPr>
          <a:xfrm rot="0" flipH="0" flipV="0">
            <a:off x="6274231" y="214256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4" name="Freeform 11784"/>
          <p:cNvSpPr/>
          <p:nvPr/>
        </p:nvSpPr>
        <p:spPr>
          <a:xfrm rot="0" flipH="0" flipV="0">
            <a:off x="6329349" y="214256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5" name="Freeform 11785"/>
          <p:cNvSpPr/>
          <p:nvPr/>
        </p:nvSpPr>
        <p:spPr>
          <a:xfrm rot="0" flipH="0" flipV="0">
            <a:off x="6384455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6" name="Freeform 11786"/>
          <p:cNvSpPr/>
          <p:nvPr/>
        </p:nvSpPr>
        <p:spPr>
          <a:xfrm rot="0" flipH="0" flipV="0">
            <a:off x="6439573" y="214259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7" name="Freeform 11787"/>
          <p:cNvSpPr/>
          <p:nvPr/>
        </p:nvSpPr>
        <p:spPr>
          <a:xfrm rot="0" flipH="0" flipV="0">
            <a:off x="6494691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8" name="Freeform 11788"/>
          <p:cNvSpPr/>
          <p:nvPr/>
        </p:nvSpPr>
        <p:spPr>
          <a:xfrm rot="0" flipH="0" flipV="0">
            <a:off x="6549796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9" name="Freeform 11789"/>
          <p:cNvSpPr/>
          <p:nvPr/>
        </p:nvSpPr>
        <p:spPr>
          <a:xfrm rot="0" flipH="0" flipV="0">
            <a:off x="6604813" y="214259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0" name="Freeform 11790"/>
          <p:cNvSpPr/>
          <p:nvPr/>
        </p:nvSpPr>
        <p:spPr>
          <a:xfrm rot="0" flipH="0" flipV="0">
            <a:off x="6659930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1" name="Freeform 11791"/>
          <p:cNvSpPr/>
          <p:nvPr/>
        </p:nvSpPr>
        <p:spPr>
          <a:xfrm rot="0" flipH="0" flipV="0">
            <a:off x="6715035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2" name="Freeform 11792"/>
          <p:cNvSpPr/>
          <p:nvPr/>
        </p:nvSpPr>
        <p:spPr>
          <a:xfrm rot="0" flipH="0" flipV="0">
            <a:off x="6770154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3" name="Freeform 11793"/>
          <p:cNvSpPr/>
          <p:nvPr/>
        </p:nvSpPr>
        <p:spPr>
          <a:xfrm rot="0" flipH="0" flipV="0">
            <a:off x="6825259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4" name="Freeform 11794"/>
          <p:cNvSpPr/>
          <p:nvPr/>
        </p:nvSpPr>
        <p:spPr>
          <a:xfrm rot="0" flipH="0" flipV="0">
            <a:off x="6880377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5" name="Freeform 11795"/>
          <p:cNvSpPr/>
          <p:nvPr/>
        </p:nvSpPr>
        <p:spPr>
          <a:xfrm rot="0" flipH="0" flipV="0">
            <a:off x="6935482" y="214256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6" name="Freeform 11796"/>
          <p:cNvSpPr/>
          <p:nvPr/>
        </p:nvSpPr>
        <p:spPr>
          <a:xfrm rot="0" flipH="0" flipV="0">
            <a:off x="6990600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7" name="Freeform 11797"/>
          <p:cNvSpPr/>
          <p:nvPr/>
        </p:nvSpPr>
        <p:spPr>
          <a:xfrm rot="0" flipH="0" flipV="0">
            <a:off x="7045706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8" name="Freeform 11798"/>
          <p:cNvSpPr/>
          <p:nvPr/>
        </p:nvSpPr>
        <p:spPr>
          <a:xfrm rot="0" flipH="0" flipV="0">
            <a:off x="7100823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9" name="Freeform 11799"/>
          <p:cNvSpPr/>
          <p:nvPr/>
        </p:nvSpPr>
        <p:spPr>
          <a:xfrm rot="0" flipH="0" flipV="0">
            <a:off x="7155929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0" name="Freeform 11800"/>
          <p:cNvSpPr/>
          <p:nvPr/>
        </p:nvSpPr>
        <p:spPr>
          <a:xfrm rot="0" flipH="0" flipV="0">
            <a:off x="7211047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1" name="Freeform 11801"/>
          <p:cNvSpPr/>
          <p:nvPr/>
        </p:nvSpPr>
        <p:spPr>
          <a:xfrm rot="0" flipH="0" flipV="0">
            <a:off x="7266152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2" name="Freeform 11802"/>
          <p:cNvSpPr/>
          <p:nvPr/>
        </p:nvSpPr>
        <p:spPr>
          <a:xfrm rot="0" flipH="0" flipV="0">
            <a:off x="7321270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3" name="Freeform 11803"/>
          <p:cNvSpPr/>
          <p:nvPr/>
        </p:nvSpPr>
        <p:spPr>
          <a:xfrm rot="0" flipH="0" flipV="0">
            <a:off x="7376388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4" name="Freeform 11804"/>
          <p:cNvSpPr/>
          <p:nvPr/>
        </p:nvSpPr>
        <p:spPr>
          <a:xfrm rot="0" flipH="0" flipV="0">
            <a:off x="7431493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5" name="Freeform 11805"/>
          <p:cNvSpPr/>
          <p:nvPr/>
        </p:nvSpPr>
        <p:spPr>
          <a:xfrm rot="0" flipH="0" flipV="0">
            <a:off x="7486599" y="214259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6" name="Freeform 11806"/>
          <p:cNvSpPr/>
          <p:nvPr/>
        </p:nvSpPr>
        <p:spPr>
          <a:xfrm rot="0" flipH="0" flipV="0">
            <a:off x="7541717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7" name="Freeform 11807"/>
          <p:cNvSpPr/>
          <p:nvPr/>
        </p:nvSpPr>
        <p:spPr>
          <a:xfrm rot="0" flipH="0" flipV="0">
            <a:off x="7596822" y="214259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8" name="Freeform 11808"/>
          <p:cNvSpPr/>
          <p:nvPr/>
        </p:nvSpPr>
        <p:spPr>
          <a:xfrm rot="0" flipH="0" flipV="0">
            <a:off x="7651940" y="214259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9" name="Freeform 11809"/>
          <p:cNvSpPr/>
          <p:nvPr/>
        </p:nvSpPr>
        <p:spPr>
          <a:xfrm rot="0" flipH="0" flipV="0">
            <a:off x="7706956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0" name="Freeform 11810"/>
          <p:cNvSpPr/>
          <p:nvPr/>
        </p:nvSpPr>
        <p:spPr>
          <a:xfrm rot="0" flipH="0" flipV="0">
            <a:off x="7762062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1" name="Freeform 11811"/>
          <p:cNvSpPr/>
          <p:nvPr/>
        </p:nvSpPr>
        <p:spPr>
          <a:xfrm rot="0" flipH="0" flipV="0">
            <a:off x="7817180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2" name="Freeform 11812"/>
          <p:cNvSpPr/>
          <p:nvPr/>
        </p:nvSpPr>
        <p:spPr>
          <a:xfrm rot="0" flipH="0" flipV="0">
            <a:off x="7872285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3" name="Freeform 11813"/>
          <p:cNvSpPr/>
          <p:nvPr/>
        </p:nvSpPr>
        <p:spPr>
          <a:xfrm rot="0" flipH="0" flipV="0">
            <a:off x="7927403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4" name="Freeform 11814"/>
          <p:cNvSpPr/>
          <p:nvPr/>
        </p:nvSpPr>
        <p:spPr>
          <a:xfrm rot="0" flipH="0" flipV="0">
            <a:off x="7982521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5" name="Freeform 11815"/>
          <p:cNvSpPr/>
          <p:nvPr/>
        </p:nvSpPr>
        <p:spPr>
          <a:xfrm rot="0" flipH="0" flipV="0">
            <a:off x="8037626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6" name="Freeform 11816"/>
          <p:cNvSpPr/>
          <p:nvPr/>
        </p:nvSpPr>
        <p:spPr>
          <a:xfrm rot="0" flipH="0" flipV="0">
            <a:off x="8092744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7" name="Freeform 11817"/>
          <p:cNvSpPr/>
          <p:nvPr/>
        </p:nvSpPr>
        <p:spPr>
          <a:xfrm rot="0" flipH="0" flipV="0">
            <a:off x="8147850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8" name="Freeform 11818"/>
          <p:cNvSpPr/>
          <p:nvPr/>
        </p:nvSpPr>
        <p:spPr>
          <a:xfrm rot="0" flipH="0" flipV="0">
            <a:off x="8202955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9" name="Freeform 11819"/>
          <p:cNvSpPr/>
          <p:nvPr/>
        </p:nvSpPr>
        <p:spPr>
          <a:xfrm rot="0" flipH="0" flipV="0">
            <a:off x="8258073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0" name="Freeform 11820"/>
          <p:cNvSpPr/>
          <p:nvPr/>
        </p:nvSpPr>
        <p:spPr>
          <a:xfrm rot="0" flipH="0" flipV="0">
            <a:off x="8313179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1" name="Freeform 11821"/>
          <p:cNvSpPr/>
          <p:nvPr/>
        </p:nvSpPr>
        <p:spPr>
          <a:xfrm rot="0" flipH="0" flipV="0">
            <a:off x="8368296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2" name="Freeform 11822"/>
          <p:cNvSpPr/>
          <p:nvPr/>
        </p:nvSpPr>
        <p:spPr>
          <a:xfrm rot="0" flipH="0" flipV="0">
            <a:off x="8423401" y="214256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3" name="Freeform 11823"/>
          <p:cNvSpPr/>
          <p:nvPr/>
        </p:nvSpPr>
        <p:spPr>
          <a:xfrm rot="0" flipH="0" flipV="0">
            <a:off x="8478519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4" name="Freeform 11824"/>
          <p:cNvSpPr/>
          <p:nvPr/>
        </p:nvSpPr>
        <p:spPr>
          <a:xfrm rot="0" flipH="0" flipV="0">
            <a:off x="8533625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5" name="Freeform 11825"/>
          <p:cNvSpPr/>
          <p:nvPr/>
        </p:nvSpPr>
        <p:spPr>
          <a:xfrm rot="0" flipH="0" flipV="0">
            <a:off x="8588743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6" name="Freeform 11826"/>
          <p:cNvSpPr/>
          <p:nvPr/>
        </p:nvSpPr>
        <p:spPr>
          <a:xfrm rot="0" flipH="0" flipV="0">
            <a:off x="515823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7" name="Freeform 11827"/>
          <p:cNvSpPr/>
          <p:nvPr/>
        </p:nvSpPr>
        <p:spPr>
          <a:xfrm rot="0" flipH="0" flipV="0">
            <a:off x="570992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8" name="Freeform 11828"/>
          <p:cNvSpPr/>
          <p:nvPr/>
        </p:nvSpPr>
        <p:spPr>
          <a:xfrm rot="0" flipH="0" flipV="0">
            <a:off x="626097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9" name="Freeform 11829"/>
          <p:cNvSpPr/>
          <p:nvPr/>
        </p:nvSpPr>
        <p:spPr>
          <a:xfrm rot="0" flipH="0" flipV="0">
            <a:off x="681215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0" name="Freeform 11830"/>
          <p:cNvSpPr/>
          <p:nvPr/>
        </p:nvSpPr>
        <p:spPr>
          <a:xfrm rot="0" flipH="0" flipV="0">
            <a:off x="736218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1" name="Freeform 11831"/>
          <p:cNvSpPr/>
          <p:nvPr/>
        </p:nvSpPr>
        <p:spPr>
          <a:xfrm rot="0" flipH="0" flipV="0">
            <a:off x="791336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2" name="Freeform 11832"/>
          <p:cNvSpPr/>
          <p:nvPr/>
        </p:nvSpPr>
        <p:spPr>
          <a:xfrm rot="0" flipH="0" flipV="0">
            <a:off x="846454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3" name="Freeform 11833"/>
          <p:cNvSpPr/>
          <p:nvPr/>
        </p:nvSpPr>
        <p:spPr>
          <a:xfrm rot="0" flipH="0" flipV="0">
            <a:off x="901560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4" name="Freeform 11834"/>
          <p:cNvSpPr/>
          <p:nvPr/>
        </p:nvSpPr>
        <p:spPr>
          <a:xfrm rot="0" flipH="0" flipV="0">
            <a:off x="956678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5" name="Freeform 11835"/>
          <p:cNvSpPr/>
          <p:nvPr/>
        </p:nvSpPr>
        <p:spPr>
          <a:xfrm rot="0" flipH="0" flipV="0">
            <a:off x="1011783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6" name="Freeform 11836"/>
          <p:cNvSpPr/>
          <p:nvPr/>
        </p:nvSpPr>
        <p:spPr>
          <a:xfrm rot="0" flipH="0" flipV="0">
            <a:off x="1066901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7" name="Freeform 11837"/>
          <p:cNvSpPr/>
          <p:nvPr/>
        </p:nvSpPr>
        <p:spPr>
          <a:xfrm rot="0" flipH="0" flipV="0">
            <a:off x="1122006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8" name="Freeform 11838"/>
          <p:cNvSpPr/>
          <p:nvPr/>
        </p:nvSpPr>
        <p:spPr>
          <a:xfrm rot="0" flipH="0" flipV="0">
            <a:off x="1177175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9" name="Freeform 11839"/>
          <p:cNvSpPr/>
          <p:nvPr/>
        </p:nvSpPr>
        <p:spPr>
          <a:xfrm rot="0" flipH="0" flipV="0">
            <a:off x="1232179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0" name="Freeform 11840"/>
          <p:cNvSpPr/>
          <p:nvPr/>
        </p:nvSpPr>
        <p:spPr>
          <a:xfrm rot="0" flipH="0" flipV="0">
            <a:off x="1287297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1" name="Freeform 11841"/>
          <p:cNvSpPr/>
          <p:nvPr/>
        </p:nvSpPr>
        <p:spPr>
          <a:xfrm rot="0" flipH="0" flipV="0">
            <a:off x="1342415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2" name="Freeform 11842"/>
          <p:cNvSpPr/>
          <p:nvPr/>
        </p:nvSpPr>
        <p:spPr>
          <a:xfrm rot="0" flipH="0" flipV="0">
            <a:off x="1397520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3" name="Freeform 11843"/>
          <p:cNvSpPr/>
          <p:nvPr/>
        </p:nvSpPr>
        <p:spPr>
          <a:xfrm rot="0" flipH="0" flipV="0">
            <a:off x="1452638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4" name="Freeform 11844"/>
          <p:cNvSpPr/>
          <p:nvPr/>
        </p:nvSpPr>
        <p:spPr>
          <a:xfrm rot="0" flipH="0" flipV="0">
            <a:off x="1507743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5" name="Freeform 11845"/>
          <p:cNvSpPr/>
          <p:nvPr/>
        </p:nvSpPr>
        <p:spPr>
          <a:xfrm rot="0" flipH="0" flipV="0">
            <a:off x="1562861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6" name="Freeform 11846"/>
          <p:cNvSpPr/>
          <p:nvPr/>
        </p:nvSpPr>
        <p:spPr>
          <a:xfrm rot="0" flipH="0" flipV="0">
            <a:off x="1617967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7" name="Freeform 11847"/>
          <p:cNvSpPr/>
          <p:nvPr/>
        </p:nvSpPr>
        <p:spPr>
          <a:xfrm rot="0" flipH="0" flipV="0">
            <a:off x="1673085" y="219033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8" name="Freeform 11848"/>
          <p:cNvSpPr/>
          <p:nvPr/>
        </p:nvSpPr>
        <p:spPr>
          <a:xfrm rot="0" flipH="0" flipV="0">
            <a:off x="1728241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9" name="Freeform 11849"/>
          <p:cNvSpPr/>
          <p:nvPr/>
        </p:nvSpPr>
        <p:spPr>
          <a:xfrm rot="0" flipH="0" flipV="0">
            <a:off x="178334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0" name="Freeform 11850"/>
          <p:cNvSpPr/>
          <p:nvPr/>
        </p:nvSpPr>
        <p:spPr>
          <a:xfrm rot="0" flipH="0" flipV="0">
            <a:off x="1838375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1" name="Freeform 11851"/>
          <p:cNvSpPr/>
          <p:nvPr/>
        </p:nvSpPr>
        <p:spPr>
          <a:xfrm rot="0" flipH="0" flipV="0">
            <a:off x="1893481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2" name="Freeform 11852"/>
          <p:cNvSpPr/>
          <p:nvPr/>
        </p:nvSpPr>
        <p:spPr>
          <a:xfrm rot="0" flipH="0" flipV="0">
            <a:off x="1948599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3" name="Freeform 11853"/>
          <p:cNvSpPr/>
          <p:nvPr/>
        </p:nvSpPr>
        <p:spPr>
          <a:xfrm rot="0" flipH="0" flipV="0">
            <a:off x="2003704" y="219031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4" name="Freeform 11854"/>
          <p:cNvSpPr/>
          <p:nvPr/>
        </p:nvSpPr>
        <p:spPr>
          <a:xfrm rot="0" flipH="0" flipV="0">
            <a:off x="2058809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5" name="Freeform 11855"/>
          <p:cNvSpPr/>
          <p:nvPr/>
        </p:nvSpPr>
        <p:spPr>
          <a:xfrm rot="0" flipH="0" flipV="0">
            <a:off x="2113927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6" name="Freeform 11856"/>
          <p:cNvSpPr/>
          <p:nvPr/>
        </p:nvSpPr>
        <p:spPr>
          <a:xfrm rot="0" flipH="0" flipV="0">
            <a:off x="2169032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7" name="Freeform 11857"/>
          <p:cNvSpPr/>
          <p:nvPr/>
        </p:nvSpPr>
        <p:spPr>
          <a:xfrm rot="0" flipH="0" flipV="0">
            <a:off x="2224138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8" name="Freeform 11858"/>
          <p:cNvSpPr/>
          <p:nvPr/>
        </p:nvSpPr>
        <p:spPr>
          <a:xfrm rot="0" flipH="0" flipV="0">
            <a:off x="2279256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9" name="Freeform 11859"/>
          <p:cNvSpPr/>
          <p:nvPr/>
        </p:nvSpPr>
        <p:spPr>
          <a:xfrm rot="0" flipH="0" flipV="0">
            <a:off x="2334425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0" name="Freeform 11860"/>
          <p:cNvSpPr/>
          <p:nvPr/>
        </p:nvSpPr>
        <p:spPr>
          <a:xfrm rot="0" flipH="0" flipV="0">
            <a:off x="2389530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1" name="Freeform 11861"/>
          <p:cNvSpPr/>
          <p:nvPr/>
        </p:nvSpPr>
        <p:spPr>
          <a:xfrm rot="0" flipH="0" flipV="0">
            <a:off x="2444546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2" name="Freeform 11862"/>
          <p:cNvSpPr/>
          <p:nvPr/>
        </p:nvSpPr>
        <p:spPr>
          <a:xfrm rot="0" flipH="0" flipV="0">
            <a:off x="2499652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3" name="Freeform 11863"/>
          <p:cNvSpPr/>
          <p:nvPr/>
        </p:nvSpPr>
        <p:spPr>
          <a:xfrm rot="0" flipH="0" flipV="0">
            <a:off x="2554770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4" name="Freeform 11864"/>
          <p:cNvSpPr/>
          <p:nvPr/>
        </p:nvSpPr>
        <p:spPr>
          <a:xfrm rot="0" flipH="0" flipV="0">
            <a:off x="2609875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5" name="Freeform 11865"/>
          <p:cNvSpPr/>
          <p:nvPr/>
        </p:nvSpPr>
        <p:spPr>
          <a:xfrm rot="0" flipH="0" flipV="0">
            <a:off x="2664993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6" name="Freeform 11866"/>
          <p:cNvSpPr/>
          <p:nvPr/>
        </p:nvSpPr>
        <p:spPr>
          <a:xfrm rot="0" flipH="0" flipV="0">
            <a:off x="2720098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7" name="Freeform 11867"/>
          <p:cNvSpPr/>
          <p:nvPr/>
        </p:nvSpPr>
        <p:spPr>
          <a:xfrm rot="0" flipH="0" flipV="0">
            <a:off x="2775216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8" name="Freeform 11868"/>
          <p:cNvSpPr/>
          <p:nvPr/>
        </p:nvSpPr>
        <p:spPr>
          <a:xfrm rot="0" flipH="0" flipV="0">
            <a:off x="5866231" y="2190331"/>
            <a:ext cx="21158" cy="6400"/>
          </a:xfrm>
          <a:custGeom>
            <a:pathLst>
              <a:path w="21158" h="6400">
                <a:moveTo>
                  <a:pt x="21158" y="6400"/>
                </a:moveTo>
                <a:cubicBezTo>
                  <a:pt x="15736" y="5600"/>
                  <a:pt x="10262" y="4838"/>
                  <a:pt x="4801" y="4102"/>
                </a:cubicBezTo>
                <a:cubicBezTo>
                  <a:pt x="3201" y="3873"/>
                  <a:pt x="1601" y="3657"/>
                  <a:pt x="0" y="3441"/>
                </a:cubicBezTo>
                <a:cubicBezTo>
                  <a:pt x="2502" y="1308"/>
                  <a:pt x="5741" y="0"/>
                  <a:pt x="9322" y="0"/>
                </a:cubicBezTo>
                <a:cubicBezTo>
                  <a:pt x="14262" y="0"/>
                  <a:pt x="18606" y="2552"/>
                  <a:pt x="21158" y="6400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9" name="Freeform 11869"/>
          <p:cNvSpPr/>
          <p:nvPr/>
        </p:nvSpPr>
        <p:spPr>
          <a:xfrm rot="0" flipH="0" flipV="0">
            <a:off x="5916726" y="2190331"/>
            <a:ext cx="28167" cy="16205"/>
          </a:xfrm>
          <a:custGeom>
            <a:pathLst>
              <a:path w="28167" h="16205">
                <a:moveTo>
                  <a:pt x="28041" y="16205"/>
                </a:moveTo>
                <a:cubicBezTo>
                  <a:pt x="19507" y="14478"/>
                  <a:pt x="10033" y="12726"/>
                  <a:pt x="0" y="11024"/>
                </a:cubicBezTo>
                <a:cubicBezTo>
                  <a:pt x="1486" y="4725"/>
                  <a:pt x="7125" y="0"/>
                  <a:pt x="13932" y="0"/>
                </a:cubicBezTo>
                <a:cubicBezTo>
                  <a:pt x="21806" y="0"/>
                  <a:pt x="28167" y="6452"/>
                  <a:pt x="28167" y="14326"/>
                </a:cubicBezTo>
                <a:cubicBezTo>
                  <a:pt x="28167" y="14961"/>
                  <a:pt x="28117" y="15596"/>
                  <a:pt x="28041" y="1620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0" name="Freeform 11870"/>
          <p:cNvSpPr/>
          <p:nvPr/>
        </p:nvSpPr>
        <p:spPr>
          <a:xfrm rot="0" flipH="0" flipV="0">
            <a:off x="5971451" y="219031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14236" y="28638"/>
                  <a:pt x="14160" y="28638"/>
                  <a:pt x="14071" y="28638"/>
                </a:cubicBezTo>
                <a:cubicBezTo>
                  <a:pt x="13944" y="28486"/>
                  <a:pt x="13817" y="28346"/>
                  <a:pt x="13677" y="28194"/>
                </a:cubicBezTo>
                <a:cubicBezTo>
                  <a:pt x="12433" y="26797"/>
                  <a:pt x="8788" y="25197"/>
                  <a:pt x="3289" y="23470"/>
                </a:cubicBezTo>
                <a:cubicBezTo>
                  <a:pt x="1232" y="20980"/>
                  <a:pt x="0" y="17793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1" name="Freeform 11871"/>
          <p:cNvSpPr/>
          <p:nvPr/>
        </p:nvSpPr>
        <p:spPr>
          <a:xfrm rot="0" flipH="0" flipV="0">
            <a:off x="6026569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2" name="Freeform 11872"/>
          <p:cNvSpPr/>
          <p:nvPr/>
        </p:nvSpPr>
        <p:spPr>
          <a:xfrm rot="0" flipH="0" flipV="0">
            <a:off x="6081674" y="219031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3" name="Freeform 11873"/>
          <p:cNvSpPr/>
          <p:nvPr/>
        </p:nvSpPr>
        <p:spPr>
          <a:xfrm rot="0" flipH="0" flipV="0">
            <a:off x="6136792" y="219031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4" name="Freeform 11874"/>
          <p:cNvSpPr/>
          <p:nvPr/>
        </p:nvSpPr>
        <p:spPr>
          <a:xfrm rot="0" flipH="0" flipV="0">
            <a:off x="6191897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5" name="Freeform 11875"/>
          <p:cNvSpPr/>
          <p:nvPr/>
        </p:nvSpPr>
        <p:spPr>
          <a:xfrm rot="0" flipH="0" flipV="0">
            <a:off x="6247002" y="219031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6" name="Freeform 11876"/>
          <p:cNvSpPr/>
          <p:nvPr/>
        </p:nvSpPr>
        <p:spPr>
          <a:xfrm rot="0" flipH="0" flipV="0">
            <a:off x="6302121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7" name="Freeform 11877"/>
          <p:cNvSpPr/>
          <p:nvPr/>
        </p:nvSpPr>
        <p:spPr>
          <a:xfrm rot="0" flipH="0" flipV="0">
            <a:off x="6357226" y="219031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8" name="Freeform 11878"/>
          <p:cNvSpPr/>
          <p:nvPr/>
        </p:nvSpPr>
        <p:spPr>
          <a:xfrm rot="0" flipH="0" flipV="0">
            <a:off x="6412344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9" name="Freeform 11879"/>
          <p:cNvSpPr/>
          <p:nvPr/>
        </p:nvSpPr>
        <p:spPr>
          <a:xfrm rot="0" flipH="0" flipV="0">
            <a:off x="6467449" y="219033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0" name="Freeform 11880"/>
          <p:cNvSpPr/>
          <p:nvPr/>
        </p:nvSpPr>
        <p:spPr>
          <a:xfrm rot="0" flipH="0" flipV="0">
            <a:off x="652256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1" name="Freeform 11881"/>
          <p:cNvSpPr/>
          <p:nvPr/>
        </p:nvSpPr>
        <p:spPr>
          <a:xfrm rot="0" flipH="0" flipV="0">
            <a:off x="6577685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2" name="Freeform 11882"/>
          <p:cNvSpPr/>
          <p:nvPr/>
        </p:nvSpPr>
        <p:spPr>
          <a:xfrm rot="0" flipH="0" flipV="0">
            <a:off x="6632791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3" name="Freeform 11883"/>
          <p:cNvSpPr/>
          <p:nvPr/>
        </p:nvSpPr>
        <p:spPr>
          <a:xfrm rot="0" flipH="0" flipV="0">
            <a:off x="6687908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4" name="Freeform 11884"/>
          <p:cNvSpPr/>
          <p:nvPr/>
        </p:nvSpPr>
        <p:spPr>
          <a:xfrm rot="0" flipH="0" flipV="0">
            <a:off x="6742912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5" name="Freeform 11885"/>
          <p:cNvSpPr/>
          <p:nvPr/>
        </p:nvSpPr>
        <p:spPr>
          <a:xfrm rot="0" flipH="0" flipV="0">
            <a:off x="6798030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6" name="Freeform 11886"/>
          <p:cNvSpPr/>
          <p:nvPr/>
        </p:nvSpPr>
        <p:spPr>
          <a:xfrm rot="0" flipH="0" flipV="0">
            <a:off x="6853135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7" name="Freeform 11887"/>
          <p:cNvSpPr/>
          <p:nvPr/>
        </p:nvSpPr>
        <p:spPr>
          <a:xfrm rot="0" flipH="0" flipV="0">
            <a:off x="6908254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8" name="Freeform 11888"/>
          <p:cNvSpPr/>
          <p:nvPr/>
        </p:nvSpPr>
        <p:spPr>
          <a:xfrm rot="0" flipH="0" flipV="0">
            <a:off x="6963359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9" name="Freeform 11889"/>
          <p:cNvSpPr/>
          <p:nvPr/>
        </p:nvSpPr>
        <p:spPr>
          <a:xfrm rot="0" flipH="0" flipV="0">
            <a:off x="7018476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0" name="Freeform 11890"/>
          <p:cNvSpPr/>
          <p:nvPr/>
        </p:nvSpPr>
        <p:spPr>
          <a:xfrm rot="0" flipH="0" flipV="0">
            <a:off x="7073595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1" name="Freeform 11891"/>
          <p:cNvSpPr/>
          <p:nvPr/>
        </p:nvSpPr>
        <p:spPr>
          <a:xfrm rot="0" flipH="0" flipV="0">
            <a:off x="7128700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2" name="Freeform 11892"/>
          <p:cNvSpPr/>
          <p:nvPr/>
        </p:nvSpPr>
        <p:spPr>
          <a:xfrm rot="0" flipH="0" flipV="0">
            <a:off x="7183818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3" name="Freeform 11893"/>
          <p:cNvSpPr/>
          <p:nvPr/>
        </p:nvSpPr>
        <p:spPr>
          <a:xfrm rot="0" flipH="0" flipV="0">
            <a:off x="7238923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4" name="Freeform 11894"/>
          <p:cNvSpPr/>
          <p:nvPr/>
        </p:nvSpPr>
        <p:spPr>
          <a:xfrm rot="0" flipH="0" flipV="0">
            <a:off x="7294041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5" name="Freeform 11895"/>
          <p:cNvSpPr/>
          <p:nvPr/>
        </p:nvSpPr>
        <p:spPr>
          <a:xfrm rot="0" flipH="0" flipV="0">
            <a:off x="734914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6" name="Freeform 11896"/>
          <p:cNvSpPr/>
          <p:nvPr/>
        </p:nvSpPr>
        <p:spPr>
          <a:xfrm rot="0" flipH="0" flipV="0">
            <a:off x="7404265" y="219033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7" name="Freeform 11897"/>
          <p:cNvSpPr/>
          <p:nvPr/>
        </p:nvSpPr>
        <p:spPr>
          <a:xfrm rot="0" flipH="0" flipV="0">
            <a:off x="7459370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8" name="Freeform 11898"/>
          <p:cNvSpPr/>
          <p:nvPr/>
        </p:nvSpPr>
        <p:spPr>
          <a:xfrm rot="0" flipH="0" flipV="0">
            <a:off x="7514488" y="219033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9" name="Freeform 11899"/>
          <p:cNvSpPr/>
          <p:nvPr/>
        </p:nvSpPr>
        <p:spPr>
          <a:xfrm rot="0" flipH="0" flipV="0">
            <a:off x="7569593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0" name="Freeform 11900"/>
          <p:cNvSpPr/>
          <p:nvPr/>
        </p:nvSpPr>
        <p:spPr>
          <a:xfrm rot="0" flipH="0" flipV="0">
            <a:off x="7624699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1" name="Freeform 11901"/>
          <p:cNvSpPr/>
          <p:nvPr/>
        </p:nvSpPr>
        <p:spPr>
          <a:xfrm rot="0" flipH="0" flipV="0">
            <a:off x="767981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2" name="Freeform 11902"/>
          <p:cNvSpPr/>
          <p:nvPr/>
        </p:nvSpPr>
        <p:spPr>
          <a:xfrm rot="0" flipH="0" flipV="0">
            <a:off x="7734922" y="219033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3" name="Freeform 11903"/>
          <p:cNvSpPr/>
          <p:nvPr/>
        </p:nvSpPr>
        <p:spPr>
          <a:xfrm rot="0" flipH="0" flipV="0">
            <a:off x="7790039" y="219033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4" name="Freeform 11904"/>
          <p:cNvSpPr/>
          <p:nvPr/>
        </p:nvSpPr>
        <p:spPr>
          <a:xfrm rot="0" flipH="0" flipV="0">
            <a:off x="7845056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5" name="Freeform 11905"/>
          <p:cNvSpPr/>
          <p:nvPr/>
        </p:nvSpPr>
        <p:spPr>
          <a:xfrm rot="0" flipH="0" flipV="0">
            <a:off x="7900174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6" name="Freeform 11906"/>
          <p:cNvSpPr/>
          <p:nvPr/>
        </p:nvSpPr>
        <p:spPr>
          <a:xfrm rot="0" flipH="0" flipV="0">
            <a:off x="7955279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7" name="Freeform 11907"/>
          <p:cNvSpPr/>
          <p:nvPr/>
        </p:nvSpPr>
        <p:spPr>
          <a:xfrm rot="0" flipH="0" flipV="0">
            <a:off x="8010385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8" name="Freeform 11908"/>
          <p:cNvSpPr/>
          <p:nvPr/>
        </p:nvSpPr>
        <p:spPr>
          <a:xfrm rot="0" flipH="0" flipV="0">
            <a:off x="8065502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9" name="Freeform 11909"/>
          <p:cNvSpPr/>
          <p:nvPr/>
        </p:nvSpPr>
        <p:spPr>
          <a:xfrm rot="0" flipH="0" flipV="0">
            <a:off x="8120608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0" name="Freeform 11910"/>
          <p:cNvSpPr/>
          <p:nvPr/>
        </p:nvSpPr>
        <p:spPr>
          <a:xfrm rot="0" flipH="0" flipV="0">
            <a:off x="8175726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1" name="Freeform 11911"/>
          <p:cNvSpPr/>
          <p:nvPr/>
        </p:nvSpPr>
        <p:spPr>
          <a:xfrm rot="0" flipH="0" flipV="0">
            <a:off x="8230831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2" name="Freeform 11912"/>
          <p:cNvSpPr/>
          <p:nvPr/>
        </p:nvSpPr>
        <p:spPr>
          <a:xfrm rot="0" flipH="0" flipV="0">
            <a:off x="8285949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3" name="Freeform 11913"/>
          <p:cNvSpPr/>
          <p:nvPr/>
        </p:nvSpPr>
        <p:spPr>
          <a:xfrm rot="0" flipH="0" flipV="0">
            <a:off x="834106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4" name="Freeform 11914"/>
          <p:cNvSpPr/>
          <p:nvPr/>
        </p:nvSpPr>
        <p:spPr>
          <a:xfrm rot="0" flipH="0" flipV="0">
            <a:off x="8396173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5" name="Freeform 11915"/>
          <p:cNvSpPr/>
          <p:nvPr/>
        </p:nvSpPr>
        <p:spPr>
          <a:xfrm rot="0" flipH="0" flipV="0">
            <a:off x="8451291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6" name="Freeform 11916"/>
          <p:cNvSpPr/>
          <p:nvPr/>
        </p:nvSpPr>
        <p:spPr>
          <a:xfrm rot="0" flipH="0" flipV="0">
            <a:off x="850639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7" name="Freeform 11917"/>
          <p:cNvSpPr/>
          <p:nvPr/>
        </p:nvSpPr>
        <p:spPr>
          <a:xfrm rot="0" flipH="0" flipV="0">
            <a:off x="8561514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8" name="Freeform 11918"/>
          <p:cNvSpPr/>
          <p:nvPr/>
        </p:nvSpPr>
        <p:spPr>
          <a:xfrm rot="0" flipH="0" flipV="0">
            <a:off x="8671738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9" name="Freeform 11919"/>
          <p:cNvSpPr/>
          <p:nvPr/>
        </p:nvSpPr>
        <p:spPr>
          <a:xfrm rot="0" flipH="0" flipV="0">
            <a:off x="8726843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0" name="Freeform 11920"/>
          <p:cNvSpPr/>
          <p:nvPr/>
        </p:nvSpPr>
        <p:spPr>
          <a:xfrm rot="0" flipH="0" flipV="0">
            <a:off x="488010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1" name="Freeform 11921"/>
          <p:cNvSpPr/>
          <p:nvPr/>
        </p:nvSpPr>
        <p:spPr>
          <a:xfrm rot="0" flipH="0" flipV="0">
            <a:off x="543102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2" name="Freeform 11922"/>
          <p:cNvSpPr/>
          <p:nvPr/>
        </p:nvSpPr>
        <p:spPr>
          <a:xfrm rot="0" flipH="0" flipV="0">
            <a:off x="598119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3" name="Freeform 11923"/>
          <p:cNvSpPr/>
          <p:nvPr/>
        </p:nvSpPr>
        <p:spPr>
          <a:xfrm rot="0" flipH="0" flipV="0">
            <a:off x="653224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4" name="Freeform 11924"/>
          <p:cNvSpPr/>
          <p:nvPr/>
        </p:nvSpPr>
        <p:spPr>
          <a:xfrm rot="0" flipH="0" flipV="0">
            <a:off x="708342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5" name="Freeform 11925"/>
          <p:cNvSpPr/>
          <p:nvPr/>
        </p:nvSpPr>
        <p:spPr>
          <a:xfrm rot="0" flipH="0" flipV="0">
            <a:off x="763460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6" name="Freeform 11926"/>
          <p:cNvSpPr/>
          <p:nvPr/>
        </p:nvSpPr>
        <p:spPr>
          <a:xfrm rot="0" flipH="0" flipV="0">
            <a:off x="818565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7" name="Freeform 11927"/>
          <p:cNvSpPr/>
          <p:nvPr/>
        </p:nvSpPr>
        <p:spPr>
          <a:xfrm rot="0" flipH="0" flipV="0">
            <a:off x="873683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8" name="Freeform 11928"/>
          <p:cNvSpPr/>
          <p:nvPr/>
        </p:nvSpPr>
        <p:spPr>
          <a:xfrm rot="0" flipH="0" flipV="0">
            <a:off x="928789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9" name="Freeform 11929"/>
          <p:cNvSpPr/>
          <p:nvPr/>
        </p:nvSpPr>
        <p:spPr>
          <a:xfrm rot="0" flipH="0" flipV="0">
            <a:off x="983907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0" name="Freeform 11930"/>
          <p:cNvSpPr/>
          <p:nvPr/>
        </p:nvSpPr>
        <p:spPr>
          <a:xfrm rot="0" flipH="0" flipV="0">
            <a:off x="1038961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1" name="Freeform 11931"/>
          <p:cNvSpPr/>
          <p:nvPr/>
        </p:nvSpPr>
        <p:spPr>
          <a:xfrm rot="0" flipH="0" flipV="0">
            <a:off x="1094168" y="223682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2" name="Freeform 11932"/>
          <p:cNvSpPr/>
          <p:nvPr/>
        </p:nvSpPr>
        <p:spPr>
          <a:xfrm rot="0" flipH="0" flipV="0">
            <a:off x="1149184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3" name="Freeform 11933"/>
          <p:cNvSpPr/>
          <p:nvPr/>
        </p:nvSpPr>
        <p:spPr>
          <a:xfrm rot="0" flipH="0" flipV="0">
            <a:off x="1204302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4" name="Freeform 11934"/>
          <p:cNvSpPr/>
          <p:nvPr/>
        </p:nvSpPr>
        <p:spPr>
          <a:xfrm rot="0" flipH="0" flipV="0">
            <a:off x="1259420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5" name="Freeform 11935"/>
          <p:cNvSpPr/>
          <p:nvPr/>
        </p:nvSpPr>
        <p:spPr>
          <a:xfrm rot="0" flipH="0" flipV="0">
            <a:off x="1314526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6" name="Freeform 11936"/>
          <p:cNvSpPr/>
          <p:nvPr/>
        </p:nvSpPr>
        <p:spPr>
          <a:xfrm rot="0" flipH="0" flipV="0">
            <a:off x="1369644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7" name="Freeform 11937"/>
          <p:cNvSpPr/>
          <p:nvPr/>
        </p:nvSpPr>
        <p:spPr>
          <a:xfrm rot="0" flipH="0" flipV="0">
            <a:off x="1424749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8" name="Freeform 11938"/>
          <p:cNvSpPr/>
          <p:nvPr/>
        </p:nvSpPr>
        <p:spPr>
          <a:xfrm rot="0" flipH="0" flipV="0">
            <a:off x="1479867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9" name="Freeform 11939"/>
          <p:cNvSpPr/>
          <p:nvPr/>
        </p:nvSpPr>
        <p:spPr>
          <a:xfrm rot="0" flipH="0" flipV="0">
            <a:off x="1534972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0" name="Freeform 11940"/>
          <p:cNvSpPr/>
          <p:nvPr/>
        </p:nvSpPr>
        <p:spPr>
          <a:xfrm rot="0" flipH="0" flipV="0">
            <a:off x="1590090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1" name="Freeform 11941"/>
          <p:cNvSpPr/>
          <p:nvPr/>
        </p:nvSpPr>
        <p:spPr>
          <a:xfrm rot="0" flipH="0" flipV="0">
            <a:off x="1645157" y="22368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2" name="Freeform 11942"/>
          <p:cNvSpPr/>
          <p:nvPr/>
        </p:nvSpPr>
        <p:spPr>
          <a:xfrm rot="0" flipH="0" flipV="0">
            <a:off x="1700263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3" name="Freeform 11943"/>
          <p:cNvSpPr/>
          <p:nvPr/>
        </p:nvSpPr>
        <p:spPr>
          <a:xfrm rot="0" flipH="0" flipV="0">
            <a:off x="1755381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4" name="Freeform 11944"/>
          <p:cNvSpPr/>
          <p:nvPr/>
        </p:nvSpPr>
        <p:spPr>
          <a:xfrm rot="0" flipH="0" flipV="0">
            <a:off x="1810486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5" name="Freeform 11945"/>
          <p:cNvSpPr/>
          <p:nvPr/>
        </p:nvSpPr>
        <p:spPr>
          <a:xfrm rot="0" flipH="0" flipV="0">
            <a:off x="1865604" y="223682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6" name="Freeform 11946"/>
          <p:cNvSpPr/>
          <p:nvPr/>
        </p:nvSpPr>
        <p:spPr>
          <a:xfrm rot="0" flipH="0" flipV="0">
            <a:off x="1920709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7" name="Freeform 11947"/>
          <p:cNvSpPr/>
          <p:nvPr/>
        </p:nvSpPr>
        <p:spPr>
          <a:xfrm rot="0" flipH="0" flipV="0">
            <a:off x="1975827" y="22368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8" name="Freeform 11948"/>
          <p:cNvSpPr/>
          <p:nvPr/>
        </p:nvSpPr>
        <p:spPr>
          <a:xfrm rot="0" flipH="0" flipV="0">
            <a:off x="2030933" y="22368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9" name="Freeform 11949"/>
          <p:cNvSpPr/>
          <p:nvPr/>
        </p:nvSpPr>
        <p:spPr>
          <a:xfrm rot="0" flipH="0" flipV="0">
            <a:off x="2086038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0" name="Freeform 11950"/>
          <p:cNvSpPr/>
          <p:nvPr/>
        </p:nvSpPr>
        <p:spPr>
          <a:xfrm rot="0" flipH="0" flipV="0">
            <a:off x="2141143" y="2236825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1" name="Freeform 11951"/>
          <p:cNvSpPr/>
          <p:nvPr/>
        </p:nvSpPr>
        <p:spPr>
          <a:xfrm rot="0" flipH="0" flipV="0">
            <a:off x="2196312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2" name="Freeform 11952"/>
          <p:cNvSpPr/>
          <p:nvPr/>
        </p:nvSpPr>
        <p:spPr>
          <a:xfrm rot="0" flipH="0" flipV="0">
            <a:off x="2251430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3" name="Freeform 11953"/>
          <p:cNvSpPr/>
          <p:nvPr/>
        </p:nvSpPr>
        <p:spPr>
          <a:xfrm rot="0" flipH="0" flipV="0">
            <a:off x="2306535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4" name="Freeform 11954"/>
          <p:cNvSpPr/>
          <p:nvPr/>
        </p:nvSpPr>
        <p:spPr>
          <a:xfrm rot="0" flipH="0" flipV="0">
            <a:off x="2361552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5" name="Freeform 11955"/>
          <p:cNvSpPr/>
          <p:nvPr/>
        </p:nvSpPr>
        <p:spPr>
          <a:xfrm rot="0" flipH="0" flipV="0">
            <a:off x="2416657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6" name="Freeform 11956"/>
          <p:cNvSpPr/>
          <p:nvPr/>
        </p:nvSpPr>
        <p:spPr>
          <a:xfrm rot="0" flipH="0" flipV="0">
            <a:off x="2471775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7" name="Freeform 11957"/>
          <p:cNvSpPr/>
          <p:nvPr/>
        </p:nvSpPr>
        <p:spPr>
          <a:xfrm rot="0" flipH="0" flipV="0">
            <a:off x="2526880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8" name="Freeform 11958"/>
          <p:cNvSpPr/>
          <p:nvPr/>
        </p:nvSpPr>
        <p:spPr>
          <a:xfrm rot="0" flipH="0" flipV="0">
            <a:off x="2581998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9" name="Freeform 11959"/>
          <p:cNvSpPr/>
          <p:nvPr/>
        </p:nvSpPr>
        <p:spPr>
          <a:xfrm rot="0" flipH="0" flipV="0">
            <a:off x="2637104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0" name="Freeform 11960"/>
          <p:cNvSpPr/>
          <p:nvPr/>
        </p:nvSpPr>
        <p:spPr>
          <a:xfrm rot="0" flipH="0" flipV="0">
            <a:off x="2692222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1" name="Freeform 11961"/>
          <p:cNvSpPr/>
          <p:nvPr/>
        </p:nvSpPr>
        <p:spPr>
          <a:xfrm rot="0" flipH="0" flipV="0">
            <a:off x="2747340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2" name="Freeform 11962"/>
          <p:cNvSpPr/>
          <p:nvPr/>
        </p:nvSpPr>
        <p:spPr>
          <a:xfrm rot="0" flipH="0" flipV="0">
            <a:off x="2802496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3" name="Freeform 11963"/>
          <p:cNvSpPr/>
          <p:nvPr/>
        </p:nvSpPr>
        <p:spPr>
          <a:xfrm rot="0" flipH="0" flipV="0">
            <a:off x="5998692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4" name="Freeform 11964"/>
          <p:cNvSpPr/>
          <p:nvPr/>
        </p:nvSpPr>
        <p:spPr>
          <a:xfrm rot="0" flipH="0" flipV="0">
            <a:off x="6053797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5" name="Freeform 11965"/>
          <p:cNvSpPr/>
          <p:nvPr/>
        </p:nvSpPr>
        <p:spPr>
          <a:xfrm rot="0" flipH="0" flipV="0">
            <a:off x="6108915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6" name="Freeform 11966"/>
          <p:cNvSpPr/>
          <p:nvPr/>
        </p:nvSpPr>
        <p:spPr>
          <a:xfrm rot="0" flipH="0" flipV="0">
            <a:off x="6164021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7" name="Freeform 11967"/>
          <p:cNvSpPr/>
          <p:nvPr/>
        </p:nvSpPr>
        <p:spPr>
          <a:xfrm rot="0" flipH="0" flipV="0">
            <a:off x="6219126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8" name="Freeform 11968"/>
          <p:cNvSpPr/>
          <p:nvPr/>
        </p:nvSpPr>
        <p:spPr>
          <a:xfrm rot="0" flipH="0" flipV="0">
            <a:off x="6274231" y="223681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9" name="Freeform 11969"/>
          <p:cNvSpPr/>
          <p:nvPr/>
        </p:nvSpPr>
        <p:spPr>
          <a:xfrm rot="0" flipH="0" flipV="0">
            <a:off x="6329349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0" name="Freeform 11970"/>
          <p:cNvSpPr/>
          <p:nvPr/>
        </p:nvSpPr>
        <p:spPr>
          <a:xfrm rot="0" flipH="0" flipV="0">
            <a:off x="6384455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1" name="Freeform 11971"/>
          <p:cNvSpPr/>
          <p:nvPr/>
        </p:nvSpPr>
        <p:spPr>
          <a:xfrm rot="0" flipH="0" flipV="0">
            <a:off x="6439573" y="223682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2" name="Freeform 11972"/>
          <p:cNvSpPr/>
          <p:nvPr/>
        </p:nvSpPr>
        <p:spPr>
          <a:xfrm rot="0" flipH="0" flipV="0">
            <a:off x="6494691" y="22368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3" name="Freeform 11973"/>
          <p:cNvSpPr/>
          <p:nvPr/>
        </p:nvSpPr>
        <p:spPr>
          <a:xfrm rot="0" flipH="0" flipV="0">
            <a:off x="6549796" y="2236813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4" name="Freeform 11974"/>
          <p:cNvSpPr/>
          <p:nvPr/>
        </p:nvSpPr>
        <p:spPr>
          <a:xfrm rot="0" flipH="0" flipV="0">
            <a:off x="6604813" y="223681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5" name="Freeform 11975"/>
          <p:cNvSpPr/>
          <p:nvPr/>
        </p:nvSpPr>
        <p:spPr>
          <a:xfrm rot="0" flipH="0" flipV="0">
            <a:off x="6659930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6" name="Freeform 11976"/>
          <p:cNvSpPr/>
          <p:nvPr/>
        </p:nvSpPr>
        <p:spPr>
          <a:xfrm rot="0" flipH="0" flipV="0">
            <a:off x="6715035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7" name="Freeform 11977"/>
          <p:cNvSpPr/>
          <p:nvPr/>
        </p:nvSpPr>
        <p:spPr>
          <a:xfrm rot="0" flipH="0" flipV="0">
            <a:off x="6770154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8" name="Freeform 11978"/>
          <p:cNvSpPr/>
          <p:nvPr/>
        </p:nvSpPr>
        <p:spPr>
          <a:xfrm rot="0" flipH="0" flipV="0">
            <a:off x="6825259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9" name="Freeform 11979"/>
          <p:cNvSpPr/>
          <p:nvPr/>
        </p:nvSpPr>
        <p:spPr>
          <a:xfrm rot="0" flipH="0" flipV="0">
            <a:off x="6880377" y="223681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0" name="Freeform 11980"/>
          <p:cNvSpPr/>
          <p:nvPr/>
        </p:nvSpPr>
        <p:spPr>
          <a:xfrm rot="0" flipH="0" flipV="0">
            <a:off x="6935482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1" name="Freeform 11981"/>
          <p:cNvSpPr/>
          <p:nvPr/>
        </p:nvSpPr>
        <p:spPr>
          <a:xfrm rot="0" flipH="0" flipV="0">
            <a:off x="6990600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2" name="Freeform 11982"/>
          <p:cNvSpPr/>
          <p:nvPr/>
        </p:nvSpPr>
        <p:spPr>
          <a:xfrm rot="0" flipH="0" flipV="0">
            <a:off x="7045706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3" name="Freeform 11983"/>
          <p:cNvSpPr/>
          <p:nvPr/>
        </p:nvSpPr>
        <p:spPr>
          <a:xfrm rot="0" flipH="0" flipV="0">
            <a:off x="7100823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4" name="Freeform 11984"/>
          <p:cNvSpPr/>
          <p:nvPr/>
        </p:nvSpPr>
        <p:spPr>
          <a:xfrm rot="0" flipH="0" flipV="0">
            <a:off x="7155929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5" name="Freeform 11985"/>
          <p:cNvSpPr/>
          <p:nvPr/>
        </p:nvSpPr>
        <p:spPr>
          <a:xfrm rot="0" flipH="0" flipV="0">
            <a:off x="7211047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6" name="Freeform 11986"/>
          <p:cNvSpPr/>
          <p:nvPr/>
        </p:nvSpPr>
        <p:spPr>
          <a:xfrm rot="0" flipH="0" flipV="0">
            <a:off x="7266152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7" name="Freeform 11987"/>
          <p:cNvSpPr/>
          <p:nvPr/>
        </p:nvSpPr>
        <p:spPr>
          <a:xfrm rot="0" flipH="0" flipV="0">
            <a:off x="7321270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8" name="Freeform 11988"/>
          <p:cNvSpPr/>
          <p:nvPr/>
        </p:nvSpPr>
        <p:spPr>
          <a:xfrm rot="0" flipH="0" flipV="0">
            <a:off x="7376388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9" name="Freeform 11989"/>
          <p:cNvSpPr/>
          <p:nvPr/>
        </p:nvSpPr>
        <p:spPr>
          <a:xfrm rot="0" flipH="0" flipV="0">
            <a:off x="7431493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0" name="Freeform 11990"/>
          <p:cNvSpPr/>
          <p:nvPr/>
        </p:nvSpPr>
        <p:spPr>
          <a:xfrm rot="0" flipH="0" flipV="0">
            <a:off x="7486599" y="223681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1" name="Freeform 11991"/>
          <p:cNvSpPr/>
          <p:nvPr/>
        </p:nvSpPr>
        <p:spPr>
          <a:xfrm rot="0" flipH="0" flipV="0">
            <a:off x="7541717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2" name="Freeform 11992"/>
          <p:cNvSpPr/>
          <p:nvPr/>
        </p:nvSpPr>
        <p:spPr>
          <a:xfrm rot="0" flipH="0" flipV="0">
            <a:off x="7596822" y="2236813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3" name="Freeform 11993"/>
          <p:cNvSpPr/>
          <p:nvPr/>
        </p:nvSpPr>
        <p:spPr>
          <a:xfrm rot="0" flipH="0" flipV="0">
            <a:off x="7651940" y="223682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4" name="Freeform 11994"/>
          <p:cNvSpPr/>
          <p:nvPr/>
        </p:nvSpPr>
        <p:spPr>
          <a:xfrm rot="0" flipH="0" flipV="0">
            <a:off x="7706956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5" name="Freeform 11995"/>
          <p:cNvSpPr/>
          <p:nvPr/>
        </p:nvSpPr>
        <p:spPr>
          <a:xfrm rot="0" flipH="0" flipV="0">
            <a:off x="7762062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6" name="Freeform 11996"/>
          <p:cNvSpPr/>
          <p:nvPr/>
        </p:nvSpPr>
        <p:spPr>
          <a:xfrm rot="0" flipH="0" flipV="0">
            <a:off x="7817180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7" name="Freeform 11997"/>
          <p:cNvSpPr/>
          <p:nvPr/>
        </p:nvSpPr>
        <p:spPr>
          <a:xfrm rot="0" flipH="0" flipV="0">
            <a:off x="7872285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8" name="Freeform 11998"/>
          <p:cNvSpPr/>
          <p:nvPr/>
        </p:nvSpPr>
        <p:spPr>
          <a:xfrm rot="0" flipH="0" flipV="0">
            <a:off x="7927403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9" name="Freeform 11999"/>
          <p:cNvSpPr/>
          <p:nvPr/>
        </p:nvSpPr>
        <p:spPr>
          <a:xfrm rot="0" flipH="0" flipV="0">
            <a:off x="7982521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0" name="Freeform 12000"/>
          <p:cNvSpPr/>
          <p:nvPr/>
        </p:nvSpPr>
        <p:spPr>
          <a:xfrm rot="0" flipH="0" flipV="0">
            <a:off x="8037626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1" name="Freeform 12001"/>
          <p:cNvSpPr/>
          <p:nvPr/>
        </p:nvSpPr>
        <p:spPr>
          <a:xfrm rot="0" flipH="0" flipV="0">
            <a:off x="8092744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2" name="Freeform 12002"/>
          <p:cNvSpPr/>
          <p:nvPr/>
        </p:nvSpPr>
        <p:spPr>
          <a:xfrm rot="0" flipH="0" flipV="0">
            <a:off x="8147850" y="223681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3" name="Freeform 12003"/>
          <p:cNvSpPr/>
          <p:nvPr/>
        </p:nvSpPr>
        <p:spPr>
          <a:xfrm rot="0" flipH="0" flipV="0">
            <a:off x="8202955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4" name="Freeform 12004"/>
          <p:cNvSpPr/>
          <p:nvPr/>
        </p:nvSpPr>
        <p:spPr>
          <a:xfrm rot="0" flipH="0" flipV="0">
            <a:off x="8258073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5" name="Freeform 12005"/>
          <p:cNvSpPr/>
          <p:nvPr/>
        </p:nvSpPr>
        <p:spPr>
          <a:xfrm rot="0" flipH="0" flipV="0">
            <a:off x="8313179" y="22368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6" name="Freeform 12006"/>
          <p:cNvSpPr/>
          <p:nvPr/>
        </p:nvSpPr>
        <p:spPr>
          <a:xfrm rot="0" flipH="0" flipV="0">
            <a:off x="8368296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7" name="Freeform 12007"/>
          <p:cNvSpPr/>
          <p:nvPr/>
        </p:nvSpPr>
        <p:spPr>
          <a:xfrm rot="0" flipH="0" flipV="0">
            <a:off x="8423401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8" name="Freeform 12008"/>
          <p:cNvSpPr/>
          <p:nvPr/>
        </p:nvSpPr>
        <p:spPr>
          <a:xfrm rot="0" flipH="0" flipV="0">
            <a:off x="8478519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9" name="Freeform 12009"/>
          <p:cNvSpPr/>
          <p:nvPr/>
        </p:nvSpPr>
        <p:spPr>
          <a:xfrm rot="0" flipH="0" flipV="0">
            <a:off x="8533625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0" name="Freeform 12010"/>
          <p:cNvSpPr/>
          <p:nvPr/>
        </p:nvSpPr>
        <p:spPr>
          <a:xfrm rot="0" flipH="0" flipV="0">
            <a:off x="626097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1" name="Freeform 12011"/>
          <p:cNvSpPr/>
          <p:nvPr/>
        </p:nvSpPr>
        <p:spPr>
          <a:xfrm rot="0" flipH="0" flipV="0">
            <a:off x="681215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2" name="Freeform 12012"/>
          <p:cNvSpPr/>
          <p:nvPr/>
        </p:nvSpPr>
        <p:spPr>
          <a:xfrm rot="0" flipH="0" flipV="0">
            <a:off x="736218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3" name="Freeform 12013"/>
          <p:cNvSpPr/>
          <p:nvPr/>
        </p:nvSpPr>
        <p:spPr>
          <a:xfrm rot="0" flipH="0" flipV="0">
            <a:off x="791336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4" name="Freeform 12014"/>
          <p:cNvSpPr/>
          <p:nvPr/>
        </p:nvSpPr>
        <p:spPr>
          <a:xfrm rot="0" flipH="0" flipV="0">
            <a:off x="846454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5" name="Freeform 12015"/>
          <p:cNvSpPr/>
          <p:nvPr/>
        </p:nvSpPr>
        <p:spPr>
          <a:xfrm rot="0" flipH="0" flipV="0">
            <a:off x="901560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6" name="Freeform 12016"/>
          <p:cNvSpPr/>
          <p:nvPr/>
        </p:nvSpPr>
        <p:spPr>
          <a:xfrm rot="0" flipH="0" flipV="0">
            <a:off x="956678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7" name="Freeform 12017"/>
          <p:cNvSpPr/>
          <p:nvPr/>
        </p:nvSpPr>
        <p:spPr>
          <a:xfrm rot="0" flipH="0" flipV="0">
            <a:off x="1011783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8" name="Freeform 12018"/>
          <p:cNvSpPr/>
          <p:nvPr/>
        </p:nvSpPr>
        <p:spPr>
          <a:xfrm rot="0" flipH="0" flipV="0">
            <a:off x="1066901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9" name="Freeform 12019"/>
          <p:cNvSpPr/>
          <p:nvPr/>
        </p:nvSpPr>
        <p:spPr>
          <a:xfrm rot="0" flipH="0" flipV="0">
            <a:off x="1122006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0" name="Freeform 12020"/>
          <p:cNvSpPr/>
          <p:nvPr/>
        </p:nvSpPr>
        <p:spPr>
          <a:xfrm rot="0" flipH="0" flipV="0">
            <a:off x="1177175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1" name="Freeform 12021"/>
          <p:cNvSpPr/>
          <p:nvPr/>
        </p:nvSpPr>
        <p:spPr>
          <a:xfrm rot="0" flipH="0" flipV="0">
            <a:off x="1232179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2" name="Freeform 12022"/>
          <p:cNvSpPr/>
          <p:nvPr/>
        </p:nvSpPr>
        <p:spPr>
          <a:xfrm rot="0" flipH="0" flipV="0">
            <a:off x="1287297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25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3" name="Freeform 12023"/>
          <p:cNvSpPr/>
          <p:nvPr/>
        </p:nvSpPr>
        <p:spPr>
          <a:xfrm rot="0" flipH="0" flipV="0">
            <a:off x="1342415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4" name="Freeform 12024"/>
          <p:cNvSpPr/>
          <p:nvPr/>
        </p:nvSpPr>
        <p:spPr>
          <a:xfrm rot="0" flipH="0" flipV="0">
            <a:off x="1397520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5" name="Freeform 12025"/>
          <p:cNvSpPr/>
          <p:nvPr/>
        </p:nvSpPr>
        <p:spPr>
          <a:xfrm rot="0" flipH="0" flipV="0">
            <a:off x="1452638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6" name="Freeform 12026"/>
          <p:cNvSpPr/>
          <p:nvPr/>
        </p:nvSpPr>
        <p:spPr>
          <a:xfrm rot="0" flipH="0" flipV="0">
            <a:off x="1507743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7" name="Freeform 12027"/>
          <p:cNvSpPr/>
          <p:nvPr/>
        </p:nvSpPr>
        <p:spPr>
          <a:xfrm rot="0" flipH="0" flipV="0">
            <a:off x="1562861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8" name="Freeform 12028"/>
          <p:cNvSpPr/>
          <p:nvPr/>
        </p:nvSpPr>
        <p:spPr>
          <a:xfrm rot="0" flipH="0" flipV="0">
            <a:off x="1617967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87"/>
                  <a:pt x="0" y="14325"/>
                </a:cubicBezTo>
                <a:cubicBezTo>
                  <a:pt x="0" y="6451"/>
                  <a:pt x="6439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9" name="Freeform 12029"/>
          <p:cNvSpPr/>
          <p:nvPr/>
        </p:nvSpPr>
        <p:spPr>
          <a:xfrm rot="0" flipH="0" flipV="0">
            <a:off x="1673085" y="2284628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536" y="6451"/>
                  <a:pt x="28536" y="14325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0" name="Freeform 12030"/>
          <p:cNvSpPr/>
          <p:nvPr/>
        </p:nvSpPr>
        <p:spPr>
          <a:xfrm rot="0" flipH="0" flipV="0">
            <a:off x="1728241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1" name="Freeform 12031"/>
          <p:cNvSpPr/>
          <p:nvPr/>
        </p:nvSpPr>
        <p:spPr>
          <a:xfrm rot="0" flipH="0" flipV="0">
            <a:off x="1783346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2" name="Freeform 12032"/>
          <p:cNvSpPr/>
          <p:nvPr/>
        </p:nvSpPr>
        <p:spPr>
          <a:xfrm rot="0" flipH="0" flipV="0">
            <a:off x="1838375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3" name="Freeform 12033"/>
          <p:cNvSpPr/>
          <p:nvPr/>
        </p:nvSpPr>
        <p:spPr>
          <a:xfrm rot="0" flipH="0" flipV="0">
            <a:off x="1893481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4" name="Freeform 12034"/>
          <p:cNvSpPr/>
          <p:nvPr/>
        </p:nvSpPr>
        <p:spPr>
          <a:xfrm rot="0" flipH="0" flipV="0">
            <a:off x="1948599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5" name="Freeform 12035"/>
          <p:cNvSpPr/>
          <p:nvPr/>
        </p:nvSpPr>
        <p:spPr>
          <a:xfrm rot="0" flipH="0" flipV="0">
            <a:off x="2003704" y="228465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6" name="Freeform 12036"/>
          <p:cNvSpPr/>
          <p:nvPr/>
        </p:nvSpPr>
        <p:spPr>
          <a:xfrm rot="0" flipH="0" flipV="0">
            <a:off x="2058809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7" name="Freeform 12037"/>
          <p:cNvSpPr/>
          <p:nvPr/>
        </p:nvSpPr>
        <p:spPr>
          <a:xfrm rot="0" flipH="0" flipV="0">
            <a:off x="2113927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8" name="Freeform 12038"/>
          <p:cNvSpPr/>
          <p:nvPr/>
        </p:nvSpPr>
        <p:spPr>
          <a:xfrm rot="0" flipH="0" flipV="0">
            <a:off x="2169032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9" name="Freeform 12039"/>
          <p:cNvSpPr/>
          <p:nvPr/>
        </p:nvSpPr>
        <p:spPr>
          <a:xfrm rot="0" flipH="0" flipV="0">
            <a:off x="2224138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0" name="Freeform 12040"/>
          <p:cNvSpPr/>
          <p:nvPr/>
        </p:nvSpPr>
        <p:spPr>
          <a:xfrm rot="0" flipH="0" flipV="0">
            <a:off x="2279256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1" name="Freeform 12041"/>
          <p:cNvSpPr/>
          <p:nvPr/>
        </p:nvSpPr>
        <p:spPr>
          <a:xfrm rot="0" flipH="0" flipV="0">
            <a:off x="2334425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2" name="Freeform 12042"/>
          <p:cNvSpPr/>
          <p:nvPr/>
        </p:nvSpPr>
        <p:spPr>
          <a:xfrm rot="0" flipH="0" flipV="0">
            <a:off x="2389530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3" name="Freeform 12043"/>
          <p:cNvSpPr/>
          <p:nvPr/>
        </p:nvSpPr>
        <p:spPr>
          <a:xfrm rot="0" flipH="0" flipV="0">
            <a:off x="2444546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4" name="Freeform 12044"/>
          <p:cNvSpPr/>
          <p:nvPr/>
        </p:nvSpPr>
        <p:spPr>
          <a:xfrm rot="0" flipH="0" flipV="0">
            <a:off x="2499652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5" name="Freeform 12045"/>
          <p:cNvSpPr/>
          <p:nvPr/>
        </p:nvSpPr>
        <p:spPr>
          <a:xfrm rot="0" flipH="0" flipV="0">
            <a:off x="2554770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6" name="Freeform 12046"/>
          <p:cNvSpPr/>
          <p:nvPr/>
        </p:nvSpPr>
        <p:spPr>
          <a:xfrm rot="0" flipH="0" flipV="0">
            <a:off x="2609875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7" name="Freeform 12047"/>
          <p:cNvSpPr/>
          <p:nvPr/>
        </p:nvSpPr>
        <p:spPr>
          <a:xfrm rot="0" flipH="0" flipV="0">
            <a:off x="2664993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50" y="6451"/>
                  <a:pt x="28650" y="14325"/>
                </a:cubicBezTo>
                <a:cubicBezTo>
                  <a:pt x="28650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8" name="Freeform 12048"/>
          <p:cNvSpPr/>
          <p:nvPr/>
        </p:nvSpPr>
        <p:spPr>
          <a:xfrm rot="0" flipH="0" flipV="0">
            <a:off x="2720098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9" name="Freeform 12049"/>
          <p:cNvSpPr/>
          <p:nvPr/>
        </p:nvSpPr>
        <p:spPr>
          <a:xfrm rot="0" flipH="0" flipV="0">
            <a:off x="2775216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0" name="Freeform 12050"/>
          <p:cNvSpPr/>
          <p:nvPr/>
        </p:nvSpPr>
        <p:spPr>
          <a:xfrm rot="0" flipH="0" flipV="0">
            <a:off x="5974410" y="2289543"/>
            <a:ext cx="25589" cy="23660"/>
          </a:xfrm>
          <a:custGeom>
            <a:pathLst>
              <a:path w="25589" h="23660">
                <a:moveTo>
                  <a:pt x="11353" y="23660"/>
                </a:moveTo>
                <a:cubicBezTo>
                  <a:pt x="6705" y="23660"/>
                  <a:pt x="2616" y="21501"/>
                  <a:pt x="0" y="18123"/>
                </a:cubicBezTo>
                <a:cubicBezTo>
                  <a:pt x="10718" y="13005"/>
                  <a:pt x="17829" y="8776"/>
                  <a:pt x="19468" y="6071"/>
                </a:cubicBezTo>
                <a:cubicBezTo>
                  <a:pt x="20522" y="4395"/>
                  <a:pt x="21386" y="2350"/>
                  <a:pt x="22059" y="0"/>
                </a:cubicBezTo>
                <a:cubicBezTo>
                  <a:pt x="24256" y="2528"/>
                  <a:pt x="25589" y="5830"/>
                  <a:pt x="25589" y="9436"/>
                </a:cubicBezTo>
                <a:cubicBezTo>
                  <a:pt x="25589" y="17310"/>
                  <a:pt x="19227" y="23660"/>
                  <a:pt x="11353" y="23660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1" name="Freeform 12051"/>
          <p:cNvSpPr/>
          <p:nvPr/>
        </p:nvSpPr>
        <p:spPr>
          <a:xfrm rot="0" flipH="0" flipV="0">
            <a:off x="6026569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2" name="Freeform 12052"/>
          <p:cNvSpPr/>
          <p:nvPr/>
        </p:nvSpPr>
        <p:spPr>
          <a:xfrm rot="0" flipH="0" flipV="0">
            <a:off x="6081674" y="228465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3" name="Freeform 12053"/>
          <p:cNvSpPr/>
          <p:nvPr/>
        </p:nvSpPr>
        <p:spPr>
          <a:xfrm rot="0" flipH="0" flipV="0">
            <a:off x="6136792" y="228465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36" y="6451"/>
                  <a:pt x="28536" y="14325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4" name="Freeform 12054"/>
          <p:cNvSpPr/>
          <p:nvPr/>
        </p:nvSpPr>
        <p:spPr>
          <a:xfrm rot="0" flipH="0" flipV="0">
            <a:off x="619189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5" name="Freeform 12055"/>
          <p:cNvSpPr/>
          <p:nvPr/>
        </p:nvSpPr>
        <p:spPr>
          <a:xfrm rot="0" flipH="0" flipV="0">
            <a:off x="6247002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6" name="Freeform 12056"/>
          <p:cNvSpPr/>
          <p:nvPr/>
        </p:nvSpPr>
        <p:spPr>
          <a:xfrm rot="0" flipH="0" flipV="0">
            <a:off x="6302121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7" name="Freeform 12057"/>
          <p:cNvSpPr/>
          <p:nvPr/>
        </p:nvSpPr>
        <p:spPr>
          <a:xfrm rot="0" flipH="0" flipV="0">
            <a:off x="6357226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8" name="Freeform 12058"/>
          <p:cNvSpPr/>
          <p:nvPr/>
        </p:nvSpPr>
        <p:spPr>
          <a:xfrm rot="0" flipH="0" flipV="0">
            <a:off x="6412344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9" name="Freeform 12059"/>
          <p:cNvSpPr/>
          <p:nvPr/>
        </p:nvSpPr>
        <p:spPr>
          <a:xfrm rot="0" flipH="0" flipV="0">
            <a:off x="6467449" y="228465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460" y="6451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0" name="Freeform 12060"/>
          <p:cNvSpPr/>
          <p:nvPr/>
        </p:nvSpPr>
        <p:spPr>
          <a:xfrm rot="0" flipH="0" flipV="0">
            <a:off x="652256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1" name="Freeform 12061"/>
          <p:cNvSpPr/>
          <p:nvPr/>
        </p:nvSpPr>
        <p:spPr>
          <a:xfrm rot="0" flipH="0" flipV="0">
            <a:off x="6577685" y="228465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2" name="Freeform 12062"/>
          <p:cNvSpPr/>
          <p:nvPr/>
        </p:nvSpPr>
        <p:spPr>
          <a:xfrm rot="0" flipH="0" flipV="0">
            <a:off x="6632791" y="228465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3" name="Freeform 12063"/>
          <p:cNvSpPr/>
          <p:nvPr/>
        </p:nvSpPr>
        <p:spPr>
          <a:xfrm rot="0" flipH="0" flipV="0">
            <a:off x="6687908" y="228462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4" name="Freeform 12064"/>
          <p:cNvSpPr/>
          <p:nvPr/>
        </p:nvSpPr>
        <p:spPr>
          <a:xfrm rot="0" flipH="0" flipV="0">
            <a:off x="6742912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5" name="Freeform 12065"/>
          <p:cNvSpPr/>
          <p:nvPr/>
        </p:nvSpPr>
        <p:spPr>
          <a:xfrm rot="0" flipH="0" flipV="0">
            <a:off x="6798030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6" name="Freeform 12066"/>
          <p:cNvSpPr/>
          <p:nvPr/>
        </p:nvSpPr>
        <p:spPr>
          <a:xfrm rot="0" flipH="0" flipV="0">
            <a:off x="6853135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7" name="Freeform 12067"/>
          <p:cNvSpPr/>
          <p:nvPr/>
        </p:nvSpPr>
        <p:spPr>
          <a:xfrm rot="0" flipH="0" flipV="0">
            <a:off x="6908254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8" name="Freeform 12068"/>
          <p:cNvSpPr/>
          <p:nvPr/>
        </p:nvSpPr>
        <p:spPr>
          <a:xfrm rot="0" flipH="0" flipV="0">
            <a:off x="6963359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9" name="Freeform 12069"/>
          <p:cNvSpPr/>
          <p:nvPr/>
        </p:nvSpPr>
        <p:spPr>
          <a:xfrm rot="0" flipH="0" flipV="0">
            <a:off x="7018476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0" name="Freeform 12070"/>
          <p:cNvSpPr/>
          <p:nvPr/>
        </p:nvSpPr>
        <p:spPr>
          <a:xfrm rot="0" flipH="0" flipV="0">
            <a:off x="7073595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1" name="Freeform 12071"/>
          <p:cNvSpPr/>
          <p:nvPr/>
        </p:nvSpPr>
        <p:spPr>
          <a:xfrm rot="0" flipH="0" flipV="0">
            <a:off x="7128700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2" name="Freeform 12072"/>
          <p:cNvSpPr/>
          <p:nvPr/>
        </p:nvSpPr>
        <p:spPr>
          <a:xfrm rot="0" flipH="0" flipV="0">
            <a:off x="7183818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3" name="Freeform 12073"/>
          <p:cNvSpPr/>
          <p:nvPr/>
        </p:nvSpPr>
        <p:spPr>
          <a:xfrm rot="0" flipH="0" flipV="0">
            <a:off x="7238923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4" name="Freeform 12074"/>
          <p:cNvSpPr/>
          <p:nvPr/>
        </p:nvSpPr>
        <p:spPr>
          <a:xfrm rot="0" flipH="0" flipV="0">
            <a:off x="7294041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5" name="Freeform 12075"/>
          <p:cNvSpPr/>
          <p:nvPr/>
        </p:nvSpPr>
        <p:spPr>
          <a:xfrm rot="0" flipH="0" flipV="0">
            <a:off x="734914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6" name="Freeform 12076"/>
          <p:cNvSpPr/>
          <p:nvPr/>
        </p:nvSpPr>
        <p:spPr>
          <a:xfrm rot="0" flipH="0" flipV="0">
            <a:off x="7404265" y="228465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7" name="Freeform 12077"/>
          <p:cNvSpPr/>
          <p:nvPr/>
        </p:nvSpPr>
        <p:spPr>
          <a:xfrm rot="0" flipH="0" flipV="0">
            <a:off x="7459370" y="228462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8" name="Freeform 12078"/>
          <p:cNvSpPr/>
          <p:nvPr/>
        </p:nvSpPr>
        <p:spPr>
          <a:xfrm rot="0" flipH="0" flipV="0">
            <a:off x="7514488" y="228465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9" name="Freeform 12079"/>
          <p:cNvSpPr/>
          <p:nvPr/>
        </p:nvSpPr>
        <p:spPr>
          <a:xfrm rot="0" flipH="0" flipV="0">
            <a:off x="7569593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0" name="Freeform 12080"/>
          <p:cNvSpPr/>
          <p:nvPr/>
        </p:nvSpPr>
        <p:spPr>
          <a:xfrm rot="0" flipH="0" flipV="0">
            <a:off x="7624699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1" name="Freeform 12081"/>
          <p:cNvSpPr/>
          <p:nvPr/>
        </p:nvSpPr>
        <p:spPr>
          <a:xfrm rot="0" flipH="0" flipV="0">
            <a:off x="767981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2" name="Freeform 12082"/>
          <p:cNvSpPr/>
          <p:nvPr/>
        </p:nvSpPr>
        <p:spPr>
          <a:xfrm rot="0" flipH="0" flipV="0">
            <a:off x="7734922" y="228465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460" y="6451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3" name="Freeform 12083"/>
          <p:cNvSpPr/>
          <p:nvPr/>
        </p:nvSpPr>
        <p:spPr>
          <a:xfrm rot="0" flipH="0" flipV="0">
            <a:off x="7790039" y="2284628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60" y="6451"/>
                  <a:pt x="28460" y="14325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4" name="Freeform 12084"/>
          <p:cNvSpPr/>
          <p:nvPr/>
        </p:nvSpPr>
        <p:spPr>
          <a:xfrm rot="0" flipH="0" flipV="0">
            <a:off x="7845056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5" name="Freeform 12085"/>
          <p:cNvSpPr/>
          <p:nvPr/>
        </p:nvSpPr>
        <p:spPr>
          <a:xfrm rot="0" flipH="0" flipV="0">
            <a:off x="7900174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6" name="Freeform 12086"/>
          <p:cNvSpPr/>
          <p:nvPr/>
        </p:nvSpPr>
        <p:spPr>
          <a:xfrm rot="0" flipH="0" flipV="0">
            <a:off x="7955279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7" name="Freeform 12087"/>
          <p:cNvSpPr/>
          <p:nvPr/>
        </p:nvSpPr>
        <p:spPr>
          <a:xfrm rot="0" flipH="0" flipV="0">
            <a:off x="8010385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8" name="Freeform 12088"/>
          <p:cNvSpPr/>
          <p:nvPr/>
        </p:nvSpPr>
        <p:spPr>
          <a:xfrm rot="0" flipH="0" flipV="0">
            <a:off x="8065502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9" name="Freeform 12089"/>
          <p:cNvSpPr/>
          <p:nvPr/>
        </p:nvSpPr>
        <p:spPr>
          <a:xfrm rot="0" flipH="0" flipV="0">
            <a:off x="8120608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0" name="Freeform 12090"/>
          <p:cNvSpPr/>
          <p:nvPr/>
        </p:nvSpPr>
        <p:spPr>
          <a:xfrm rot="0" flipH="0" flipV="0">
            <a:off x="8175726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1" name="Freeform 12091"/>
          <p:cNvSpPr/>
          <p:nvPr/>
        </p:nvSpPr>
        <p:spPr>
          <a:xfrm rot="0" flipH="0" flipV="0">
            <a:off x="8230831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2" name="Freeform 12092"/>
          <p:cNvSpPr/>
          <p:nvPr/>
        </p:nvSpPr>
        <p:spPr>
          <a:xfrm rot="0" flipH="0" flipV="0">
            <a:off x="8285949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3" name="Freeform 12093"/>
          <p:cNvSpPr/>
          <p:nvPr/>
        </p:nvSpPr>
        <p:spPr>
          <a:xfrm rot="0" flipH="0" flipV="0">
            <a:off x="834106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4" name="Freeform 12094"/>
          <p:cNvSpPr/>
          <p:nvPr/>
        </p:nvSpPr>
        <p:spPr>
          <a:xfrm rot="0" flipH="0" flipV="0">
            <a:off x="8396173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5" name="Freeform 12095"/>
          <p:cNvSpPr/>
          <p:nvPr/>
        </p:nvSpPr>
        <p:spPr>
          <a:xfrm rot="0" flipH="0" flipV="0">
            <a:off x="8451291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6" name="Freeform 12096"/>
          <p:cNvSpPr/>
          <p:nvPr/>
        </p:nvSpPr>
        <p:spPr>
          <a:xfrm rot="0" flipH="0" flipV="0">
            <a:off x="8506396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7" name="Freeform 12097"/>
          <p:cNvSpPr/>
          <p:nvPr/>
        </p:nvSpPr>
        <p:spPr>
          <a:xfrm rot="0" flipH="0" flipV="0">
            <a:off x="8671738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8" name="Freeform 12098"/>
          <p:cNvSpPr/>
          <p:nvPr/>
        </p:nvSpPr>
        <p:spPr>
          <a:xfrm rot="0" flipH="0" flipV="0">
            <a:off x="653224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9" name="Freeform 12099"/>
          <p:cNvSpPr/>
          <p:nvPr/>
        </p:nvSpPr>
        <p:spPr>
          <a:xfrm rot="0" flipH="0" flipV="0">
            <a:off x="708342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0" name="Freeform 12100"/>
          <p:cNvSpPr/>
          <p:nvPr/>
        </p:nvSpPr>
        <p:spPr>
          <a:xfrm rot="0" flipH="0" flipV="0">
            <a:off x="763460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1" name="Freeform 12101"/>
          <p:cNvSpPr/>
          <p:nvPr/>
        </p:nvSpPr>
        <p:spPr>
          <a:xfrm rot="0" flipH="0" flipV="0">
            <a:off x="818565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2" name="Freeform 12102"/>
          <p:cNvSpPr/>
          <p:nvPr/>
        </p:nvSpPr>
        <p:spPr>
          <a:xfrm rot="0" flipH="0" flipV="0">
            <a:off x="873683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3" name="Freeform 12103"/>
          <p:cNvSpPr/>
          <p:nvPr/>
        </p:nvSpPr>
        <p:spPr>
          <a:xfrm rot="0" flipH="0" flipV="0">
            <a:off x="928789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4" name="Freeform 12104"/>
          <p:cNvSpPr/>
          <p:nvPr/>
        </p:nvSpPr>
        <p:spPr>
          <a:xfrm rot="0" flipH="0" flipV="0">
            <a:off x="983907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5" name="Freeform 12105"/>
          <p:cNvSpPr/>
          <p:nvPr/>
        </p:nvSpPr>
        <p:spPr>
          <a:xfrm rot="0" flipH="0" flipV="0">
            <a:off x="1038961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13"/>
                </a:cubicBezTo>
                <a:cubicBezTo>
                  <a:pt x="28650" y="22187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6" name="Freeform 12106"/>
          <p:cNvSpPr/>
          <p:nvPr/>
        </p:nvSpPr>
        <p:spPr>
          <a:xfrm rot="0" flipH="0" flipV="0">
            <a:off x="1094168" y="233116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13"/>
                </a:cubicBezTo>
                <a:cubicBezTo>
                  <a:pt x="28561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7" name="Freeform 12107"/>
          <p:cNvSpPr/>
          <p:nvPr/>
        </p:nvSpPr>
        <p:spPr>
          <a:xfrm rot="0" flipH="0" flipV="0">
            <a:off x="1149184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8" name="Freeform 12108"/>
          <p:cNvSpPr/>
          <p:nvPr/>
        </p:nvSpPr>
        <p:spPr>
          <a:xfrm rot="0" flipH="0" flipV="0">
            <a:off x="1204302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9" name="Freeform 12109"/>
          <p:cNvSpPr/>
          <p:nvPr/>
        </p:nvSpPr>
        <p:spPr>
          <a:xfrm rot="0" flipH="0" flipV="0">
            <a:off x="1259420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0" name="Freeform 12110"/>
          <p:cNvSpPr/>
          <p:nvPr/>
        </p:nvSpPr>
        <p:spPr>
          <a:xfrm rot="0" flipH="0" flipV="0">
            <a:off x="1314526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1" name="Freeform 12111"/>
          <p:cNvSpPr/>
          <p:nvPr/>
        </p:nvSpPr>
        <p:spPr>
          <a:xfrm rot="0" flipH="0" flipV="0">
            <a:off x="1369644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2" name="Freeform 12112"/>
          <p:cNvSpPr/>
          <p:nvPr/>
        </p:nvSpPr>
        <p:spPr>
          <a:xfrm rot="0" flipH="0" flipV="0">
            <a:off x="1424749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3" name="Freeform 12113"/>
          <p:cNvSpPr/>
          <p:nvPr/>
        </p:nvSpPr>
        <p:spPr>
          <a:xfrm rot="0" flipH="0" flipV="0">
            <a:off x="1479867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4" name="Freeform 12114"/>
          <p:cNvSpPr/>
          <p:nvPr/>
        </p:nvSpPr>
        <p:spPr>
          <a:xfrm rot="0" flipH="0" flipV="0">
            <a:off x="1534972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5" name="Freeform 12115"/>
          <p:cNvSpPr/>
          <p:nvPr/>
        </p:nvSpPr>
        <p:spPr>
          <a:xfrm rot="0" flipH="0" flipV="0">
            <a:off x="1590090" y="233116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6" name="Freeform 12116"/>
          <p:cNvSpPr/>
          <p:nvPr/>
        </p:nvSpPr>
        <p:spPr>
          <a:xfrm rot="0" flipH="0" flipV="0">
            <a:off x="1645157" y="233116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7" name="Freeform 12117"/>
          <p:cNvSpPr/>
          <p:nvPr/>
        </p:nvSpPr>
        <p:spPr>
          <a:xfrm rot="0" flipH="0" flipV="0">
            <a:off x="1700263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12"/>
                </a:cubicBezTo>
                <a:cubicBezTo>
                  <a:pt x="28637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8" name="Freeform 12118"/>
          <p:cNvSpPr/>
          <p:nvPr/>
        </p:nvSpPr>
        <p:spPr>
          <a:xfrm rot="0" flipH="0" flipV="0">
            <a:off x="1755381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9" name="Freeform 12119"/>
          <p:cNvSpPr/>
          <p:nvPr/>
        </p:nvSpPr>
        <p:spPr>
          <a:xfrm rot="0" flipH="0" flipV="0">
            <a:off x="1810486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0" name="Freeform 12120"/>
          <p:cNvSpPr/>
          <p:nvPr/>
        </p:nvSpPr>
        <p:spPr>
          <a:xfrm rot="0" flipH="0" flipV="0">
            <a:off x="1865604" y="233113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312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1" name="Freeform 12121"/>
          <p:cNvSpPr/>
          <p:nvPr/>
        </p:nvSpPr>
        <p:spPr>
          <a:xfrm rot="0" flipH="0" flipV="0">
            <a:off x="1920709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2" name="Freeform 12122"/>
          <p:cNvSpPr/>
          <p:nvPr/>
        </p:nvSpPr>
        <p:spPr>
          <a:xfrm rot="0" flipH="0" flipV="0">
            <a:off x="1975827" y="233113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312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3" name="Freeform 12123"/>
          <p:cNvSpPr/>
          <p:nvPr/>
        </p:nvSpPr>
        <p:spPr>
          <a:xfrm rot="0" flipH="0" flipV="0">
            <a:off x="2030933" y="233116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4" name="Freeform 12124"/>
          <p:cNvSpPr/>
          <p:nvPr/>
        </p:nvSpPr>
        <p:spPr>
          <a:xfrm rot="0" flipH="0" flipV="0">
            <a:off x="2086038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5" name="Freeform 12125"/>
          <p:cNvSpPr/>
          <p:nvPr/>
        </p:nvSpPr>
        <p:spPr>
          <a:xfrm rot="0" flipH="0" flipV="0">
            <a:off x="2141143" y="2331136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312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12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6" name="Freeform 12126"/>
          <p:cNvSpPr/>
          <p:nvPr/>
        </p:nvSpPr>
        <p:spPr>
          <a:xfrm rot="0" flipH="0" flipV="0">
            <a:off x="2196312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7" name="Freeform 12127"/>
          <p:cNvSpPr/>
          <p:nvPr/>
        </p:nvSpPr>
        <p:spPr>
          <a:xfrm rot="0" flipH="0" flipV="0">
            <a:off x="2251430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8" name="Freeform 12128"/>
          <p:cNvSpPr/>
          <p:nvPr/>
        </p:nvSpPr>
        <p:spPr>
          <a:xfrm rot="0" flipH="0" flipV="0">
            <a:off x="2306535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29" name="Freeform 12129"/>
          <p:cNvSpPr/>
          <p:nvPr/>
        </p:nvSpPr>
        <p:spPr>
          <a:xfrm rot="0" flipH="0" flipV="0">
            <a:off x="2361552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0" name="Freeform 12130"/>
          <p:cNvSpPr/>
          <p:nvPr/>
        </p:nvSpPr>
        <p:spPr>
          <a:xfrm rot="0" flipH="0" flipV="0">
            <a:off x="2416657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1" name="Freeform 12131"/>
          <p:cNvSpPr/>
          <p:nvPr/>
        </p:nvSpPr>
        <p:spPr>
          <a:xfrm rot="0" flipH="0" flipV="0">
            <a:off x="2471775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2" name="Freeform 12132"/>
          <p:cNvSpPr/>
          <p:nvPr/>
        </p:nvSpPr>
        <p:spPr>
          <a:xfrm rot="0" flipH="0" flipV="0">
            <a:off x="2526880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3" name="Freeform 12133"/>
          <p:cNvSpPr/>
          <p:nvPr/>
        </p:nvSpPr>
        <p:spPr>
          <a:xfrm rot="0" flipH="0" flipV="0">
            <a:off x="2581998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4" name="Freeform 12134"/>
          <p:cNvSpPr/>
          <p:nvPr/>
        </p:nvSpPr>
        <p:spPr>
          <a:xfrm rot="0" flipH="0" flipV="0">
            <a:off x="2637104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5" name="Freeform 12135"/>
          <p:cNvSpPr/>
          <p:nvPr/>
        </p:nvSpPr>
        <p:spPr>
          <a:xfrm rot="0" flipH="0" flipV="0">
            <a:off x="2692222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6" name="Freeform 12136"/>
          <p:cNvSpPr/>
          <p:nvPr/>
        </p:nvSpPr>
        <p:spPr>
          <a:xfrm rot="0" flipH="0" flipV="0">
            <a:off x="2747340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7" name="Freeform 12137"/>
          <p:cNvSpPr/>
          <p:nvPr/>
        </p:nvSpPr>
        <p:spPr>
          <a:xfrm rot="0" flipH="0" flipV="0">
            <a:off x="2802496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8" name="Freeform 12138"/>
          <p:cNvSpPr/>
          <p:nvPr/>
        </p:nvSpPr>
        <p:spPr>
          <a:xfrm rot="0" flipH="0" flipV="0">
            <a:off x="5840615" y="2351113"/>
            <a:ext cx="20116" cy="8559"/>
          </a:xfrm>
          <a:custGeom>
            <a:pathLst>
              <a:path w="20116" h="8559">
                <a:moveTo>
                  <a:pt x="7061" y="8559"/>
                </a:moveTo>
                <a:cubicBezTo>
                  <a:pt x="4483" y="8559"/>
                  <a:pt x="2083" y="7899"/>
                  <a:pt x="0" y="6743"/>
                </a:cubicBezTo>
                <a:cubicBezTo>
                  <a:pt x="6465" y="4584"/>
                  <a:pt x="13207" y="2336"/>
                  <a:pt x="20116" y="0"/>
                </a:cubicBezTo>
                <a:cubicBezTo>
                  <a:pt x="17932" y="5042"/>
                  <a:pt x="12915" y="8559"/>
                  <a:pt x="7061" y="855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9" name="Freeform 12139"/>
          <p:cNvSpPr/>
          <p:nvPr/>
        </p:nvSpPr>
        <p:spPr>
          <a:xfrm rot="0" flipH="0" flipV="0">
            <a:off x="6108915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0" name="Freeform 12140"/>
          <p:cNvSpPr/>
          <p:nvPr/>
        </p:nvSpPr>
        <p:spPr>
          <a:xfrm rot="0" flipH="0" flipV="0">
            <a:off x="6164021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1" name="Freeform 12141"/>
          <p:cNvSpPr/>
          <p:nvPr/>
        </p:nvSpPr>
        <p:spPr>
          <a:xfrm rot="0" flipH="0" flipV="0">
            <a:off x="6219126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2" name="Freeform 12142"/>
          <p:cNvSpPr/>
          <p:nvPr/>
        </p:nvSpPr>
        <p:spPr>
          <a:xfrm rot="0" flipH="0" flipV="0">
            <a:off x="6274231" y="233116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3" name="Freeform 12143"/>
          <p:cNvSpPr/>
          <p:nvPr/>
        </p:nvSpPr>
        <p:spPr>
          <a:xfrm rot="0" flipH="0" flipV="0">
            <a:off x="6329349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13"/>
                </a:cubicBezTo>
                <a:cubicBezTo>
                  <a:pt x="28548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4" name="Freeform 12144"/>
          <p:cNvSpPr/>
          <p:nvPr/>
        </p:nvSpPr>
        <p:spPr>
          <a:xfrm rot="0" flipH="0" flipV="0">
            <a:off x="6384455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13"/>
                </a:cubicBezTo>
                <a:cubicBezTo>
                  <a:pt x="28548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5" name="Freeform 12145"/>
          <p:cNvSpPr/>
          <p:nvPr/>
        </p:nvSpPr>
        <p:spPr>
          <a:xfrm rot="0" flipH="0" flipV="0">
            <a:off x="6439573" y="233116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13"/>
                </a:cubicBezTo>
                <a:cubicBezTo>
                  <a:pt x="28460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6" name="Freeform 12146"/>
          <p:cNvSpPr/>
          <p:nvPr/>
        </p:nvSpPr>
        <p:spPr>
          <a:xfrm rot="0" flipH="0" flipV="0">
            <a:off x="6494691" y="233116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7" name="Freeform 12147"/>
          <p:cNvSpPr/>
          <p:nvPr/>
        </p:nvSpPr>
        <p:spPr>
          <a:xfrm rot="0" flipH="0" flipV="0">
            <a:off x="6549796" y="233116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8" name="Freeform 12148"/>
          <p:cNvSpPr/>
          <p:nvPr/>
        </p:nvSpPr>
        <p:spPr>
          <a:xfrm rot="0" flipH="0" flipV="0">
            <a:off x="6604813" y="2331161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9" name="Freeform 12149"/>
          <p:cNvSpPr/>
          <p:nvPr/>
        </p:nvSpPr>
        <p:spPr>
          <a:xfrm rot="0" flipH="0" flipV="0">
            <a:off x="6659930" y="233116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0" name="Freeform 12150"/>
          <p:cNvSpPr/>
          <p:nvPr/>
        </p:nvSpPr>
        <p:spPr>
          <a:xfrm rot="0" flipH="0" flipV="0">
            <a:off x="6715035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1" name="Freeform 12151"/>
          <p:cNvSpPr/>
          <p:nvPr/>
        </p:nvSpPr>
        <p:spPr>
          <a:xfrm rot="0" flipH="0" flipV="0">
            <a:off x="6770154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2" name="Freeform 12152"/>
          <p:cNvSpPr/>
          <p:nvPr/>
        </p:nvSpPr>
        <p:spPr>
          <a:xfrm rot="0" flipH="0" flipV="0">
            <a:off x="6825259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3" name="Freeform 12153"/>
          <p:cNvSpPr/>
          <p:nvPr/>
        </p:nvSpPr>
        <p:spPr>
          <a:xfrm rot="0" flipH="0" flipV="0">
            <a:off x="6880377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4" name="Freeform 12154"/>
          <p:cNvSpPr/>
          <p:nvPr/>
        </p:nvSpPr>
        <p:spPr>
          <a:xfrm rot="0" flipH="0" flipV="0">
            <a:off x="6935482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5" name="Freeform 12155"/>
          <p:cNvSpPr/>
          <p:nvPr/>
        </p:nvSpPr>
        <p:spPr>
          <a:xfrm rot="0" flipH="0" flipV="0">
            <a:off x="6990600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6" name="Freeform 12156"/>
          <p:cNvSpPr/>
          <p:nvPr/>
        </p:nvSpPr>
        <p:spPr>
          <a:xfrm rot="0" flipH="0" flipV="0">
            <a:off x="7045706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7" name="Freeform 12157"/>
          <p:cNvSpPr/>
          <p:nvPr/>
        </p:nvSpPr>
        <p:spPr>
          <a:xfrm rot="0" flipH="0" flipV="0">
            <a:off x="7100823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8" name="Freeform 12158"/>
          <p:cNvSpPr/>
          <p:nvPr/>
        </p:nvSpPr>
        <p:spPr>
          <a:xfrm rot="0" flipH="0" flipV="0">
            <a:off x="7155929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9" name="Freeform 12159"/>
          <p:cNvSpPr/>
          <p:nvPr/>
        </p:nvSpPr>
        <p:spPr>
          <a:xfrm rot="0" flipH="0" flipV="0">
            <a:off x="7211047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0" name="Freeform 12160"/>
          <p:cNvSpPr/>
          <p:nvPr/>
        </p:nvSpPr>
        <p:spPr>
          <a:xfrm rot="0" flipH="0" flipV="0">
            <a:off x="7266152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1" name="Freeform 12161"/>
          <p:cNvSpPr/>
          <p:nvPr/>
        </p:nvSpPr>
        <p:spPr>
          <a:xfrm rot="0" flipH="0" flipV="0">
            <a:off x="7321270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2" name="Freeform 12162"/>
          <p:cNvSpPr/>
          <p:nvPr/>
        </p:nvSpPr>
        <p:spPr>
          <a:xfrm rot="0" flipH="0" flipV="0">
            <a:off x="7376388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3" name="Freeform 12163"/>
          <p:cNvSpPr/>
          <p:nvPr/>
        </p:nvSpPr>
        <p:spPr>
          <a:xfrm rot="0" flipH="0" flipV="0">
            <a:off x="7431493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4" name="Freeform 12164"/>
          <p:cNvSpPr/>
          <p:nvPr/>
        </p:nvSpPr>
        <p:spPr>
          <a:xfrm rot="0" flipH="0" flipV="0">
            <a:off x="7486599" y="233116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5" name="Freeform 12165"/>
          <p:cNvSpPr/>
          <p:nvPr/>
        </p:nvSpPr>
        <p:spPr>
          <a:xfrm rot="0" flipH="0" flipV="0">
            <a:off x="7541717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6" name="Freeform 12166"/>
          <p:cNvSpPr/>
          <p:nvPr/>
        </p:nvSpPr>
        <p:spPr>
          <a:xfrm rot="0" flipH="0" flipV="0">
            <a:off x="7596822" y="233116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13"/>
                </a:cubicBezTo>
                <a:cubicBezTo>
                  <a:pt x="28460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7" name="Freeform 12167"/>
          <p:cNvSpPr/>
          <p:nvPr/>
        </p:nvSpPr>
        <p:spPr>
          <a:xfrm rot="0" flipH="0" flipV="0">
            <a:off x="7651940" y="233116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8" name="Freeform 12168"/>
          <p:cNvSpPr/>
          <p:nvPr/>
        </p:nvSpPr>
        <p:spPr>
          <a:xfrm rot="0" flipH="0" flipV="0">
            <a:off x="7706956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9" name="Freeform 12169"/>
          <p:cNvSpPr/>
          <p:nvPr/>
        </p:nvSpPr>
        <p:spPr>
          <a:xfrm rot="0" flipH="0" flipV="0">
            <a:off x="7762062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0" name="Freeform 12170"/>
          <p:cNvSpPr/>
          <p:nvPr/>
        </p:nvSpPr>
        <p:spPr>
          <a:xfrm rot="0" flipH="0" flipV="0">
            <a:off x="7817180" y="2331136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2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1" name="Freeform 12171"/>
          <p:cNvSpPr/>
          <p:nvPr/>
        </p:nvSpPr>
        <p:spPr>
          <a:xfrm rot="0" flipH="0" flipV="0">
            <a:off x="7872285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12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2" name="Freeform 12172"/>
          <p:cNvSpPr/>
          <p:nvPr/>
        </p:nvSpPr>
        <p:spPr>
          <a:xfrm rot="0" flipH="0" flipV="0">
            <a:off x="7927403" y="2331136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2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3" name="Freeform 12173"/>
          <p:cNvSpPr/>
          <p:nvPr/>
        </p:nvSpPr>
        <p:spPr>
          <a:xfrm rot="0" flipH="0" flipV="0">
            <a:off x="7982521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4" name="Freeform 12174"/>
          <p:cNvSpPr/>
          <p:nvPr/>
        </p:nvSpPr>
        <p:spPr>
          <a:xfrm rot="0" flipH="0" flipV="0">
            <a:off x="8037626" y="233113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5" name="Freeform 12175"/>
          <p:cNvSpPr/>
          <p:nvPr/>
        </p:nvSpPr>
        <p:spPr>
          <a:xfrm rot="0" flipH="0" flipV="0">
            <a:off x="8092744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6" name="Freeform 12176"/>
          <p:cNvSpPr/>
          <p:nvPr/>
        </p:nvSpPr>
        <p:spPr>
          <a:xfrm rot="0" flipH="0" flipV="0">
            <a:off x="8147850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7" name="Freeform 12177"/>
          <p:cNvSpPr/>
          <p:nvPr/>
        </p:nvSpPr>
        <p:spPr>
          <a:xfrm rot="0" flipH="0" flipV="0">
            <a:off x="8202955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13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8" name="Freeform 12178"/>
          <p:cNvSpPr/>
          <p:nvPr/>
        </p:nvSpPr>
        <p:spPr>
          <a:xfrm rot="0" flipH="0" flipV="0">
            <a:off x="8258073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9" name="Freeform 12179"/>
          <p:cNvSpPr/>
          <p:nvPr/>
        </p:nvSpPr>
        <p:spPr>
          <a:xfrm rot="0" flipH="0" flipV="0">
            <a:off x="8313179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13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0" name="Freeform 12180"/>
          <p:cNvSpPr/>
          <p:nvPr/>
        </p:nvSpPr>
        <p:spPr>
          <a:xfrm rot="0" flipH="0" flipV="0">
            <a:off x="8368296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1" name="Freeform 12181"/>
          <p:cNvSpPr/>
          <p:nvPr/>
        </p:nvSpPr>
        <p:spPr>
          <a:xfrm rot="0" flipH="0" flipV="0">
            <a:off x="8423401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2" name="Freeform 12182"/>
          <p:cNvSpPr/>
          <p:nvPr/>
        </p:nvSpPr>
        <p:spPr>
          <a:xfrm rot="0" flipH="0" flipV="0">
            <a:off x="8478519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3" name="Freeform 12183"/>
          <p:cNvSpPr/>
          <p:nvPr/>
        </p:nvSpPr>
        <p:spPr>
          <a:xfrm rot="0" flipH="0" flipV="0">
            <a:off x="736218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4" name="Freeform 12184"/>
          <p:cNvSpPr/>
          <p:nvPr/>
        </p:nvSpPr>
        <p:spPr>
          <a:xfrm rot="0" flipH="0" flipV="0">
            <a:off x="791336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5" name="Freeform 12185"/>
          <p:cNvSpPr/>
          <p:nvPr/>
        </p:nvSpPr>
        <p:spPr>
          <a:xfrm rot="0" flipH="0" flipV="0">
            <a:off x="846454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6" name="Freeform 12186"/>
          <p:cNvSpPr/>
          <p:nvPr/>
        </p:nvSpPr>
        <p:spPr>
          <a:xfrm rot="0" flipH="0" flipV="0">
            <a:off x="901560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7" name="Freeform 12187"/>
          <p:cNvSpPr/>
          <p:nvPr/>
        </p:nvSpPr>
        <p:spPr>
          <a:xfrm rot="0" flipH="0" flipV="0">
            <a:off x="956678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8" name="Freeform 12188"/>
          <p:cNvSpPr/>
          <p:nvPr/>
        </p:nvSpPr>
        <p:spPr>
          <a:xfrm rot="0" flipH="0" flipV="0">
            <a:off x="1011783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9" name="Freeform 12189"/>
          <p:cNvSpPr/>
          <p:nvPr/>
        </p:nvSpPr>
        <p:spPr>
          <a:xfrm rot="0" flipH="0" flipV="0">
            <a:off x="1066901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0" name="Freeform 12190"/>
          <p:cNvSpPr/>
          <p:nvPr/>
        </p:nvSpPr>
        <p:spPr>
          <a:xfrm rot="0" flipH="0" flipV="0">
            <a:off x="1122006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1" name="Freeform 12191"/>
          <p:cNvSpPr/>
          <p:nvPr/>
        </p:nvSpPr>
        <p:spPr>
          <a:xfrm rot="0" flipH="0" flipV="0">
            <a:off x="1177175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2" name="Freeform 12192"/>
          <p:cNvSpPr/>
          <p:nvPr/>
        </p:nvSpPr>
        <p:spPr>
          <a:xfrm rot="0" flipH="0" flipV="0">
            <a:off x="1232179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3" name="Freeform 12193"/>
          <p:cNvSpPr/>
          <p:nvPr/>
        </p:nvSpPr>
        <p:spPr>
          <a:xfrm rot="0" flipH="0" flipV="0">
            <a:off x="1287297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4" name="Freeform 12194"/>
          <p:cNvSpPr/>
          <p:nvPr/>
        </p:nvSpPr>
        <p:spPr>
          <a:xfrm rot="0" flipH="0" flipV="0">
            <a:off x="1342415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5" name="Freeform 12195"/>
          <p:cNvSpPr/>
          <p:nvPr/>
        </p:nvSpPr>
        <p:spPr>
          <a:xfrm rot="0" flipH="0" flipV="0">
            <a:off x="1397520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6" name="Freeform 12196"/>
          <p:cNvSpPr/>
          <p:nvPr/>
        </p:nvSpPr>
        <p:spPr>
          <a:xfrm rot="0" flipH="0" flipV="0">
            <a:off x="1452638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7" name="Freeform 12197"/>
          <p:cNvSpPr/>
          <p:nvPr/>
        </p:nvSpPr>
        <p:spPr>
          <a:xfrm rot="0" flipH="0" flipV="0">
            <a:off x="1507743" y="237886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8" name="Freeform 12198"/>
          <p:cNvSpPr/>
          <p:nvPr/>
        </p:nvSpPr>
        <p:spPr>
          <a:xfrm rot="0" flipH="0" flipV="0">
            <a:off x="1562861" y="237886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9" name="Freeform 12199"/>
          <p:cNvSpPr/>
          <p:nvPr/>
        </p:nvSpPr>
        <p:spPr>
          <a:xfrm rot="0" flipH="0" flipV="0">
            <a:off x="1617967" y="237886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88"/>
                  <a:pt x="0" y="14414"/>
                </a:cubicBezTo>
                <a:cubicBezTo>
                  <a:pt x="0" y="6439"/>
                  <a:pt x="6439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0" name="Freeform 12200"/>
          <p:cNvSpPr/>
          <p:nvPr/>
        </p:nvSpPr>
        <p:spPr>
          <a:xfrm rot="0" flipH="0" flipV="0">
            <a:off x="1673085" y="237886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36" y="6439"/>
                  <a:pt x="28536" y="14414"/>
                </a:cubicBezTo>
                <a:cubicBezTo>
                  <a:pt x="28536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1" name="Freeform 12201"/>
          <p:cNvSpPr/>
          <p:nvPr/>
        </p:nvSpPr>
        <p:spPr>
          <a:xfrm rot="0" flipH="0" flipV="0">
            <a:off x="1728241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2" name="Freeform 12202"/>
          <p:cNvSpPr/>
          <p:nvPr/>
        </p:nvSpPr>
        <p:spPr>
          <a:xfrm rot="0" flipH="0" flipV="0">
            <a:off x="1783346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3" name="Freeform 12203"/>
          <p:cNvSpPr/>
          <p:nvPr/>
        </p:nvSpPr>
        <p:spPr>
          <a:xfrm rot="0" flipH="0" flipV="0">
            <a:off x="1838375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4" name="Freeform 12204"/>
          <p:cNvSpPr/>
          <p:nvPr/>
        </p:nvSpPr>
        <p:spPr>
          <a:xfrm rot="0" flipH="0" flipV="0">
            <a:off x="1893481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5" name="Freeform 12205"/>
          <p:cNvSpPr/>
          <p:nvPr/>
        </p:nvSpPr>
        <p:spPr>
          <a:xfrm rot="0" flipH="0" flipV="0">
            <a:off x="1948599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6" name="Freeform 12206"/>
          <p:cNvSpPr/>
          <p:nvPr/>
        </p:nvSpPr>
        <p:spPr>
          <a:xfrm rot="0" flipH="0" flipV="0">
            <a:off x="2003704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7" name="Freeform 12207"/>
          <p:cNvSpPr/>
          <p:nvPr/>
        </p:nvSpPr>
        <p:spPr>
          <a:xfrm rot="0" flipH="0" flipV="0">
            <a:off x="2058809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8" name="Freeform 12208"/>
          <p:cNvSpPr/>
          <p:nvPr/>
        </p:nvSpPr>
        <p:spPr>
          <a:xfrm rot="0" flipH="0" flipV="0">
            <a:off x="2113927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9" name="Freeform 12209"/>
          <p:cNvSpPr/>
          <p:nvPr/>
        </p:nvSpPr>
        <p:spPr>
          <a:xfrm rot="0" flipH="0" flipV="0">
            <a:off x="2169032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0" name="Freeform 12210"/>
          <p:cNvSpPr/>
          <p:nvPr/>
        </p:nvSpPr>
        <p:spPr>
          <a:xfrm rot="0" flipH="0" flipV="0">
            <a:off x="2224138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1" name="Freeform 12211"/>
          <p:cNvSpPr/>
          <p:nvPr/>
        </p:nvSpPr>
        <p:spPr>
          <a:xfrm rot="0" flipH="0" flipV="0">
            <a:off x="2279256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2" name="Freeform 12212"/>
          <p:cNvSpPr/>
          <p:nvPr/>
        </p:nvSpPr>
        <p:spPr>
          <a:xfrm rot="0" flipH="0" flipV="0">
            <a:off x="2334425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3" name="Freeform 12213"/>
          <p:cNvSpPr/>
          <p:nvPr/>
        </p:nvSpPr>
        <p:spPr>
          <a:xfrm rot="0" flipH="0" flipV="0">
            <a:off x="2389530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4" name="Freeform 12214"/>
          <p:cNvSpPr/>
          <p:nvPr/>
        </p:nvSpPr>
        <p:spPr>
          <a:xfrm rot="0" flipH="0" flipV="0">
            <a:off x="2444546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5" name="Freeform 12215"/>
          <p:cNvSpPr/>
          <p:nvPr/>
        </p:nvSpPr>
        <p:spPr>
          <a:xfrm rot="0" flipH="0" flipV="0">
            <a:off x="2499652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6" name="Freeform 12216"/>
          <p:cNvSpPr/>
          <p:nvPr/>
        </p:nvSpPr>
        <p:spPr>
          <a:xfrm rot="0" flipH="0" flipV="0">
            <a:off x="2554770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7" name="Freeform 12217"/>
          <p:cNvSpPr/>
          <p:nvPr/>
        </p:nvSpPr>
        <p:spPr>
          <a:xfrm rot="0" flipH="0" flipV="0">
            <a:off x="2609875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8" name="Freeform 12218"/>
          <p:cNvSpPr/>
          <p:nvPr/>
        </p:nvSpPr>
        <p:spPr>
          <a:xfrm rot="0" flipH="0" flipV="0">
            <a:off x="2664993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9" name="Freeform 12219"/>
          <p:cNvSpPr/>
          <p:nvPr/>
        </p:nvSpPr>
        <p:spPr>
          <a:xfrm rot="0" flipH="0" flipV="0">
            <a:off x="2720098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0" name="Freeform 12220"/>
          <p:cNvSpPr/>
          <p:nvPr/>
        </p:nvSpPr>
        <p:spPr>
          <a:xfrm rot="0" flipH="0" flipV="0">
            <a:off x="2775216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1" name="Freeform 12221"/>
          <p:cNvSpPr/>
          <p:nvPr/>
        </p:nvSpPr>
        <p:spPr>
          <a:xfrm rot="0" flipH="0" flipV="0">
            <a:off x="2830385" y="237887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2" name="Freeform 12222"/>
          <p:cNvSpPr/>
          <p:nvPr/>
        </p:nvSpPr>
        <p:spPr>
          <a:xfrm rot="0" flipH="0" flipV="0">
            <a:off x="2885490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3" name="Freeform 12223"/>
          <p:cNvSpPr/>
          <p:nvPr/>
        </p:nvSpPr>
        <p:spPr>
          <a:xfrm rot="0" flipH="0" flipV="0">
            <a:off x="5777433" y="2387816"/>
            <a:ext cx="2120" cy="12890"/>
          </a:xfrm>
          <a:custGeom>
            <a:pathLst>
              <a:path w="2120" h="12890">
                <a:moveTo>
                  <a:pt x="0" y="12890"/>
                </a:moveTo>
                <a:cubicBezTo>
                  <a:pt x="114" y="8369"/>
                  <a:pt x="431" y="3823"/>
                  <a:pt x="1079" y="0"/>
                </a:cubicBezTo>
                <a:cubicBezTo>
                  <a:pt x="1752" y="1664"/>
                  <a:pt x="2120" y="3480"/>
                  <a:pt x="2120" y="5385"/>
                </a:cubicBezTo>
                <a:cubicBezTo>
                  <a:pt x="2120" y="8128"/>
                  <a:pt x="1346" y="10706"/>
                  <a:pt x="0" y="12890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4" name="Freeform 12224"/>
          <p:cNvSpPr/>
          <p:nvPr/>
        </p:nvSpPr>
        <p:spPr>
          <a:xfrm rot="0" flipH="0" flipV="0">
            <a:off x="6081674" y="237886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5" name="Freeform 12225"/>
          <p:cNvSpPr/>
          <p:nvPr/>
        </p:nvSpPr>
        <p:spPr>
          <a:xfrm rot="0" flipH="0" flipV="0">
            <a:off x="6136792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414"/>
                </a:cubicBezTo>
                <a:cubicBezTo>
                  <a:pt x="28536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6" name="Freeform 12226"/>
          <p:cNvSpPr/>
          <p:nvPr/>
        </p:nvSpPr>
        <p:spPr>
          <a:xfrm rot="0" flipH="0" flipV="0">
            <a:off x="619189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7" name="Freeform 12227"/>
          <p:cNvSpPr/>
          <p:nvPr/>
        </p:nvSpPr>
        <p:spPr>
          <a:xfrm rot="0" flipH="0" flipV="0">
            <a:off x="6247002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8" name="Freeform 12228"/>
          <p:cNvSpPr/>
          <p:nvPr/>
        </p:nvSpPr>
        <p:spPr>
          <a:xfrm rot="0" flipH="0" flipV="0">
            <a:off x="6302121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9" name="Freeform 12229"/>
          <p:cNvSpPr/>
          <p:nvPr/>
        </p:nvSpPr>
        <p:spPr>
          <a:xfrm rot="0" flipH="0" flipV="0">
            <a:off x="6357226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0" name="Freeform 12230"/>
          <p:cNvSpPr/>
          <p:nvPr/>
        </p:nvSpPr>
        <p:spPr>
          <a:xfrm rot="0" flipH="0" flipV="0">
            <a:off x="6412344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1" name="Freeform 12231"/>
          <p:cNvSpPr/>
          <p:nvPr/>
        </p:nvSpPr>
        <p:spPr>
          <a:xfrm rot="0" flipH="0" flipV="0">
            <a:off x="6467449" y="237886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414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2" name="Freeform 12232"/>
          <p:cNvSpPr/>
          <p:nvPr/>
        </p:nvSpPr>
        <p:spPr>
          <a:xfrm rot="0" flipH="0" flipV="0">
            <a:off x="652256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3" name="Freeform 12233"/>
          <p:cNvSpPr/>
          <p:nvPr/>
        </p:nvSpPr>
        <p:spPr>
          <a:xfrm rot="0" flipH="0" flipV="0">
            <a:off x="6577685" y="237886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4" name="Freeform 12234"/>
          <p:cNvSpPr/>
          <p:nvPr/>
        </p:nvSpPr>
        <p:spPr>
          <a:xfrm rot="0" flipH="0" flipV="0">
            <a:off x="6632791" y="237886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5" name="Freeform 12235"/>
          <p:cNvSpPr/>
          <p:nvPr/>
        </p:nvSpPr>
        <p:spPr>
          <a:xfrm rot="0" flipH="0" flipV="0">
            <a:off x="6687908" y="237886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6" name="Freeform 12236"/>
          <p:cNvSpPr/>
          <p:nvPr/>
        </p:nvSpPr>
        <p:spPr>
          <a:xfrm rot="0" flipH="0" flipV="0">
            <a:off x="6742912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7" name="Freeform 12237"/>
          <p:cNvSpPr/>
          <p:nvPr/>
        </p:nvSpPr>
        <p:spPr>
          <a:xfrm rot="0" flipH="0" flipV="0">
            <a:off x="6798030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8" name="Freeform 12238"/>
          <p:cNvSpPr/>
          <p:nvPr/>
        </p:nvSpPr>
        <p:spPr>
          <a:xfrm rot="0" flipH="0" flipV="0">
            <a:off x="6853135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9" name="Freeform 12239"/>
          <p:cNvSpPr/>
          <p:nvPr/>
        </p:nvSpPr>
        <p:spPr>
          <a:xfrm rot="0" flipH="0" flipV="0">
            <a:off x="6908254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0" name="Freeform 12240"/>
          <p:cNvSpPr/>
          <p:nvPr/>
        </p:nvSpPr>
        <p:spPr>
          <a:xfrm rot="0" flipH="0" flipV="0">
            <a:off x="6963359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1" name="Freeform 12241"/>
          <p:cNvSpPr/>
          <p:nvPr/>
        </p:nvSpPr>
        <p:spPr>
          <a:xfrm rot="0" flipH="0" flipV="0">
            <a:off x="7018476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2" name="Freeform 12242"/>
          <p:cNvSpPr/>
          <p:nvPr/>
        </p:nvSpPr>
        <p:spPr>
          <a:xfrm rot="0" flipH="0" flipV="0">
            <a:off x="7073595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3" name="Freeform 12243"/>
          <p:cNvSpPr/>
          <p:nvPr/>
        </p:nvSpPr>
        <p:spPr>
          <a:xfrm rot="0" flipH="0" flipV="0">
            <a:off x="7128700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4" name="Freeform 12244"/>
          <p:cNvSpPr/>
          <p:nvPr/>
        </p:nvSpPr>
        <p:spPr>
          <a:xfrm rot="0" flipH="0" flipV="0">
            <a:off x="7183818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5" name="Freeform 12245"/>
          <p:cNvSpPr/>
          <p:nvPr/>
        </p:nvSpPr>
        <p:spPr>
          <a:xfrm rot="0" flipH="0" flipV="0">
            <a:off x="7238923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6" name="Freeform 12246"/>
          <p:cNvSpPr/>
          <p:nvPr/>
        </p:nvSpPr>
        <p:spPr>
          <a:xfrm rot="0" flipH="0" flipV="0">
            <a:off x="7294041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7" name="Freeform 12247"/>
          <p:cNvSpPr/>
          <p:nvPr/>
        </p:nvSpPr>
        <p:spPr>
          <a:xfrm rot="0" flipH="0" flipV="0">
            <a:off x="734914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8" name="Freeform 12248"/>
          <p:cNvSpPr/>
          <p:nvPr/>
        </p:nvSpPr>
        <p:spPr>
          <a:xfrm rot="0" flipH="0" flipV="0">
            <a:off x="7404265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9" name="Freeform 12249"/>
          <p:cNvSpPr/>
          <p:nvPr/>
        </p:nvSpPr>
        <p:spPr>
          <a:xfrm rot="0" flipH="0" flipV="0">
            <a:off x="7459370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0" name="Freeform 12250"/>
          <p:cNvSpPr/>
          <p:nvPr/>
        </p:nvSpPr>
        <p:spPr>
          <a:xfrm rot="0" flipH="0" flipV="0">
            <a:off x="7514488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1" name="Freeform 12251"/>
          <p:cNvSpPr/>
          <p:nvPr/>
        </p:nvSpPr>
        <p:spPr>
          <a:xfrm rot="0" flipH="0" flipV="0">
            <a:off x="7569593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2" name="Freeform 12252"/>
          <p:cNvSpPr/>
          <p:nvPr/>
        </p:nvSpPr>
        <p:spPr>
          <a:xfrm rot="0" flipH="0" flipV="0">
            <a:off x="7624699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3" name="Freeform 12253"/>
          <p:cNvSpPr/>
          <p:nvPr/>
        </p:nvSpPr>
        <p:spPr>
          <a:xfrm rot="0" flipH="0" flipV="0">
            <a:off x="767981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4" name="Freeform 12254"/>
          <p:cNvSpPr/>
          <p:nvPr/>
        </p:nvSpPr>
        <p:spPr>
          <a:xfrm rot="0" flipH="0" flipV="0">
            <a:off x="7734922" y="237886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414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5" name="Freeform 12255"/>
          <p:cNvSpPr/>
          <p:nvPr/>
        </p:nvSpPr>
        <p:spPr>
          <a:xfrm rot="0" flipH="0" flipV="0">
            <a:off x="7790039" y="237886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414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6" name="Freeform 12256"/>
          <p:cNvSpPr/>
          <p:nvPr/>
        </p:nvSpPr>
        <p:spPr>
          <a:xfrm rot="0" flipH="0" flipV="0">
            <a:off x="7845056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7" name="Freeform 12257"/>
          <p:cNvSpPr/>
          <p:nvPr/>
        </p:nvSpPr>
        <p:spPr>
          <a:xfrm rot="0" flipH="0" flipV="0">
            <a:off x="7900174" y="237887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8" name="Freeform 12258"/>
          <p:cNvSpPr/>
          <p:nvPr/>
        </p:nvSpPr>
        <p:spPr>
          <a:xfrm rot="0" flipH="0" flipV="0">
            <a:off x="7955279" y="237887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9" name="Freeform 12259"/>
          <p:cNvSpPr/>
          <p:nvPr/>
        </p:nvSpPr>
        <p:spPr>
          <a:xfrm rot="0" flipH="0" flipV="0">
            <a:off x="8010385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0" name="Freeform 12260"/>
          <p:cNvSpPr/>
          <p:nvPr/>
        </p:nvSpPr>
        <p:spPr>
          <a:xfrm rot="0" flipH="0" flipV="0">
            <a:off x="8065502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1" name="Freeform 12261"/>
          <p:cNvSpPr/>
          <p:nvPr/>
        </p:nvSpPr>
        <p:spPr>
          <a:xfrm rot="0" flipH="0" flipV="0">
            <a:off x="8120608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2" name="Freeform 12262"/>
          <p:cNvSpPr/>
          <p:nvPr/>
        </p:nvSpPr>
        <p:spPr>
          <a:xfrm rot="0" flipH="0" flipV="0">
            <a:off x="8175726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3" name="Freeform 12263"/>
          <p:cNvSpPr/>
          <p:nvPr/>
        </p:nvSpPr>
        <p:spPr>
          <a:xfrm rot="0" flipH="0" flipV="0">
            <a:off x="8230831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4" name="Freeform 12264"/>
          <p:cNvSpPr/>
          <p:nvPr/>
        </p:nvSpPr>
        <p:spPr>
          <a:xfrm rot="0" flipH="0" flipV="0">
            <a:off x="8285949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5" name="Freeform 12265"/>
          <p:cNvSpPr/>
          <p:nvPr/>
        </p:nvSpPr>
        <p:spPr>
          <a:xfrm rot="0" flipH="0" flipV="0">
            <a:off x="834106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6" name="Freeform 12266"/>
          <p:cNvSpPr/>
          <p:nvPr/>
        </p:nvSpPr>
        <p:spPr>
          <a:xfrm rot="0" flipH="0" flipV="0">
            <a:off x="8396173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7" name="Freeform 12267"/>
          <p:cNvSpPr/>
          <p:nvPr/>
        </p:nvSpPr>
        <p:spPr>
          <a:xfrm rot="0" flipH="0" flipV="0">
            <a:off x="8451291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8" name="Freeform 12268"/>
          <p:cNvSpPr/>
          <p:nvPr/>
        </p:nvSpPr>
        <p:spPr>
          <a:xfrm rot="0" flipH="0" flipV="0">
            <a:off x="763460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9" name="Freeform 12269"/>
          <p:cNvSpPr/>
          <p:nvPr/>
        </p:nvSpPr>
        <p:spPr>
          <a:xfrm rot="0" flipH="0" flipV="0">
            <a:off x="818565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0" name="Freeform 12270"/>
          <p:cNvSpPr/>
          <p:nvPr/>
        </p:nvSpPr>
        <p:spPr>
          <a:xfrm rot="0" flipH="0" flipV="0">
            <a:off x="873683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1" name="Freeform 12271"/>
          <p:cNvSpPr/>
          <p:nvPr/>
        </p:nvSpPr>
        <p:spPr>
          <a:xfrm rot="0" flipH="0" flipV="0">
            <a:off x="928789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2" name="Freeform 12272"/>
          <p:cNvSpPr/>
          <p:nvPr/>
        </p:nvSpPr>
        <p:spPr>
          <a:xfrm rot="0" flipH="0" flipV="0">
            <a:off x="983907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3" name="Freeform 12273"/>
          <p:cNvSpPr/>
          <p:nvPr/>
        </p:nvSpPr>
        <p:spPr>
          <a:xfrm rot="0" flipH="0" flipV="0">
            <a:off x="1038961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4" name="Freeform 12274"/>
          <p:cNvSpPr/>
          <p:nvPr/>
        </p:nvSpPr>
        <p:spPr>
          <a:xfrm rot="0" flipH="0" flipV="0">
            <a:off x="1094168" y="24253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61" y="6439"/>
                  <a:pt x="28561" y="14313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5" name="Freeform 12275"/>
          <p:cNvSpPr/>
          <p:nvPr/>
        </p:nvSpPr>
        <p:spPr>
          <a:xfrm rot="0" flipH="0" flipV="0">
            <a:off x="1149184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6" name="Freeform 12276"/>
          <p:cNvSpPr/>
          <p:nvPr/>
        </p:nvSpPr>
        <p:spPr>
          <a:xfrm rot="0" flipH="0" flipV="0">
            <a:off x="1204302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7" name="Freeform 12277"/>
          <p:cNvSpPr/>
          <p:nvPr/>
        </p:nvSpPr>
        <p:spPr>
          <a:xfrm rot="0" flipH="0" flipV="0">
            <a:off x="1259420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8" name="Freeform 12278"/>
          <p:cNvSpPr/>
          <p:nvPr/>
        </p:nvSpPr>
        <p:spPr>
          <a:xfrm rot="0" flipH="0" flipV="0">
            <a:off x="1314526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9" name="Freeform 12279"/>
          <p:cNvSpPr/>
          <p:nvPr/>
        </p:nvSpPr>
        <p:spPr>
          <a:xfrm rot="0" flipH="0" flipV="0">
            <a:off x="1369644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0" name="Freeform 12280"/>
          <p:cNvSpPr/>
          <p:nvPr/>
        </p:nvSpPr>
        <p:spPr>
          <a:xfrm rot="0" flipH="0" flipV="0">
            <a:off x="1424749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1" name="Freeform 12281"/>
          <p:cNvSpPr/>
          <p:nvPr/>
        </p:nvSpPr>
        <p:spPr>
          <a:xfrm rot="0" flipH="0" flipV="0">
            <a:off x="1479867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2" name="Freeform 12282"/>
          <p:cNvSpPr/>
          <p:nvPr/>
        </p:nvSpPr>
        <p:spPr>
          <a:xfrm rot="0" flipH="0" flipV="0">
            <a:off x="1534972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3" name="Freeform 12283"/>
          <p:cNvSpPr/>
          <p:nvPr/>
        </p:nvSpPr>
        <p:spPr>
          <a:xfrm rot="0" flipH="0" flipV="0">
            <a:off x="1590090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4" name="Freeform 12284"/>
          <p:cNvSpPr/>
          <p:nvPr/>
        </p:nvSpPr>
        <p:spPr>
          <a:xfrm rot="0" flipH="0" flipV="0">
            <a:off x="1645157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5" name="Freeform 12285"/>
          <p:cNvSpPr/>
          <p:nvPr/>
        </p:nvSpPr>
        <p:spPr>
          <a:xfrm rot="0" flipH="0" flipV="0">
            <a:off x="1700263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6" name="Freeform 12286"/>
          <p:cNvSpPr/>
          <p:nvPr/>
        </p:nvSpPr>
        <p:spPr>
          <a:xfrm rot="0" flipH="0" flipV="0">
            <a:off x="1755381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7" name="Freeform 12287"/>
          <p:cNvSpPr/>
          <p:nvPr/>
        </p:nvSpPr>
        <p:spPr>
          <a:xfrm rot="0" flipH="0" flipV="0">
            <a:off x="1810486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8" name="Freeform 12288"/>
          <p:cNvSpPr/>
          <p:nvPr/>
        </p:nvSpPr>
        <p:spPr>
          <a:xfrm rot="0" flipH="0" flipV="0">
            <a:off x="1865604" y="24253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9" name="Freeform 12289"/>
          <p:cNvSpPr/>
          <p:nvPr/>
        </p:nvSpPr>
        <p:spPr>
          <a:xfrm rot="0" flipH="0" flipV="0">
            <a:off x="1920709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0" name="Freeform 12290"/>
          <p:cNvSpPr/>
          <p:nvPr/>
        </p:nvSpPr>
        <p:spPr>
          <a:xfrm rot="0" flipH="0" flipV="0">
            <a:off x="1975827" y="242536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1" name="Freeform 12291"/>
          <p:cNvSpPr/>
          <p:nvPr/>
        </p:nvSpPr>
        <p:spPr>
          <a:xfrm rot="0" flipH="0" flipV="0">
            <a:off x="2030933" y="242536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2" name="Freeform 12292"/>
          <p:cNvSpPr/>
          <p:nvPr/>
        </p:nvSpPr>
        <p:spPr>
          <a:xfrm rot="0" flipH="0" flipV="0">
            <a:off x="2086038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3" name="Freeform 12293"/>
          <p:cNvSpPr/>
          <p:nvPr/>
        </p:nvSpPr>
        <p:spPr>
          <a:xfrm rot="0" flipH="0" flipV="0">
            <a:off x="2141143" y="2425369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4" name="Freeform 12294"/>
          <p:cNvSpPr/>
          <p:nvPr/>
        </p:nvSpPr>
        <p:spPr>
          <a:xfrm rot="0" flipH="0" flipV="0">
            <a:off x="2196312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5" name="Freeform 12295"/>
          <p:cNvSpPr/>
          <p:nvPr/>
        </p:nvSpPr>
        <p:spPr>
          <a:xfrm rot="0" flipH="0" flipV="0">
            <a:off x="2251430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6" name="Freeform 12296"/>
          <p:cNvSpPr/>
          <p:nvPr/>
        </p:nvSpPr>
        <p:spPr>
          <a:xfrm rot="0" flipH="0" flipV="0">
            <a:off x="2306535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7" name="Freeform 12297"/>
          <p:cNvSpPr/>
          <p:nvPr/>
        </p:nvSpPr>
        <p:spPr>
          <a:xfrm rot="0" flipH="0" flipV="0">
            <a:off x="2361552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8" name="Freeform 12298"/>
          <p:cNvSpPr/>
          <p:nvPr/>
        </p:nvSpPr>
        <p:spPr>
          <a:xfrm rot="0" flipH="0" flipV="0">
            <a:off x="2416657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9" name="Freeform 12299"/>
          <p:cNvSpPr/>
          <p:nvPr/>
        </p:nvSpPr>
        <p:spPr>
          <a:xfrm rot="0" flipH="0" flipV="0">
            <a:off x="2471775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0" name="Freeform 12300"/>
          <p:cNvSpPr/>
          <p:nvPr/>
        </p:nvSpPr>
        <p:spPr>
          <a:xfrm rot="0" flipH="0" flipV="0">
            <a:off x="2526880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1" name="Freeform 12301"/>
          <p:cNvSpPr/>
          <p:nvPr/>
        </p:nvSpPr>
        <p:spPr>
          <a:xfrm rot="0" flipH="0" flipV="0">
            <a:off x="2581998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2" name="Freeform 12302"/>
          <p:cNvSpPr/>
          <p:nvPr/>
        </p:nvSpPr>
        <p:spPr>
          <a:xfrm rot="0" flipH="0" flipV="0">
            <a:off x="2637104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3" name="Freeform 12303"/>
          <p:cNvSpPr/>
          <p:nvPr/>
        </p:nvSpPr>
        <p:spPr>
          <a:xfrm rot="0" flipH="0" flipV="0">
            <a:off x="2692222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4" name="Freeform 12304"/>
          <p:cNvSpPr/>
          <p:nvPr/>
        </p:nvSpPr>
        <p:spPr>
          <a:xfrm rot="0" flipH="0" flipV="0">
            <a:off x="2747340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5" name="Freeform 12305"/>
          <p:cNvSpPr/>
          <p:nvPr/>
        </p:nvSpPr>
        <p:spPr>
          <a:xfrm rot="0" flipH="0" flipV="0">
            <a:off x="2802496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6" name="Freeform 12306"/>
          <p:cNvSpPr/>
          <p:nvPr/>
        </p:nvSpPr>
        <p:spPr>
          <a:xfrm rot="0" flipH="0" flipV="0">
            <a:off x="2857512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7" name="Freeform 12307"/>
          <p:cNvSpPr/>
          <p:nvPr/>
        </p:nvSpPr>
        <p:spPr>
          <a:xfrm rot="0" flipH="0" flipV="0">
            <a:off x="2912719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8" name="Freeform 12308"/>
          <p:cNvSpPr/>
          <p:nvPr/>
        </p:nvSpPr>
        <p:spPr>
          <a:xfrm rot="0" flipH="0" flipV="0">
            <a:off x="5778233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9" name="Freeform 12309"/>
          <p:cNvSpPr/>
          <p:nvPr/>
        </p:nvSpPr>
        <p:spPr>
          <a:xfrm rot="0" flipH="0" flipV="0">
            <a:off x="5943574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0" name="Freeform 12310"/>
          <p:cNvSpPr/>
          <p:nvPr/>
        </p:nvSpPr>
        <p:spPr>
          <a:xfrm rot="0" flipH="0" flipV="0">
            <a:off x="6053797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1" name="Freeform 12311"/>
          <p:cNvSpPr/>
          <p:nvPr/>
        </p:nvSpPr>
        <p:spPr>
          <a:xfrm rot="0" flipH="0" flipV="0">
            <a:off x="6108915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2" name="Freeform 12312"/>
          <p:cNvSpPr/>
          <p:nvPr/>
        </p:nvSpPr>
        <p:spPr>
          <a:xfrm rot="0" flipH="0" flipV="0">
            <a:off x="6164021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3" name="Freeform 12313"/>
          <p:cNvSpPr/>
          <p:nvPr/>
        </p:nvSpPr>
        <p:spPr>
          <a:xfrm rot="0" flipH="0" flipV="0">
            <a:off x="6219126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4" name="Freeform 12314"/>
          <p:cNvSpPr/>
          <p:nvPr/>
        </p:nvSpPr>
        <p:spPr>
          <a:xfrm rot="0" flipH="0" flipV="0">
            <a:off x="6274231" y="24253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5" name="Freeform 12315"/>
          <p:cNvSpPr/>
          <p:nvPr/>
        </p:nvSpPr>
        <p:spPr>
          <a:xfrm rot="0" flipH="0" flipV="0">
            <a:off x="6329349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6" name="Freeform 12316"/>
          <p:cNvSpPr/>
          <p:nvPr/>
        </p:nvSpPr>
        <p:spPr>
          <a:xfrm rot="0" flipH="0" flipV="0">
            <a:off x="6384455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7" name="Freeform 12317"/>
          <p:cNvSpPr/>
          <p:nvPr/>
        </p:nvSpPr>
        <p:spPr>
          <a:xfrm rot="0" flipH="0" flipV="0">
            <a:off x="6439573" y="242535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8" name="Freeform 12318"/>
          <p:cNvSpPr/>
          <p:nvPr/>
        </p:nvSpPr>
        <p:spPr>
          <a:xfrm rot="0" flipH="0" flipV="0">
            <a:off x="6494691" y="242535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9" name="Freeform 12319"/>
          <p:cNvSpPr/>
          <p:nvPr/>
        </p:nvSpPr>
        <p:spPr>
          <a:xfrm rot="0" flipH="0" flipV="0">
            <a:off x="6549796" y="242535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0" name="Freeform 12320"/>
          <p:cNvSpPr/>
          <p:nvPr/>
        </p:nvSpPr>
        <p:spPr>
          <a:xfrm rot="0" flipH="0" flipV="0">
            <a:off x="6604813" y="2425357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1" name="Freeform 12321"/>
          <p:cNvSpPr/>
          <p:nvPr/>
        </p:nvSpPr>
        <p:spPr>
          <a:xfrm rot="0" flipH="0" flipV="0">
            <a:off x="6659930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2" name="Freeform 12322"/>
          <p:cNvSpPr/>
          <p:nvPr/>
        </p:nvSpPr>
        <p:spPr>
          <a:xfrm rot="0" flipH="0" flipV="0">
            <a:off x="6715035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3" name="Freeform 12323"/>
          <p:cNvSpPr/>
          <p:nvPr/>
        </p:nvSpPr>
        <p:spPr>
          <a:xfrm rot="0" flipH="0" flipV="0">
            <a:off x="6770154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4" name="Freeform 12324"/>
          <p:cNvSpPr/>
          <p:nvPr/>
        </p:nvSpPr>
        <p:spPr>
          <a:xfrm rot="0" flipH="0" flipV="0">
            <a:off x="6825259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5" name="Freeform 12325"/>
          <p:cNvSpPr/>
          <p:nvPr/>
        </p:nvSpPr>
        <p:spPr>
          <a:xfrm rot="0" flipH="0" flipV="0">
            <a:off x="6880377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6" name="Freeform 12326"/>
          <p:cNvSpPr/>
          <p:nvPr/>
        </p:nvSpPr>
        <p:spPr>
          <a:xfrm rot="0" flipH="0" flipV="0">
            <a:off x="6935482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7" name="Freeform 12327"/>
          <p:cNvSpPr/>
          <p:nvPr/>
        </p:nvSpPr>
        <p:spPr>
          <a:xfrm rot="0" flipH="0" flipV="0">
            <a:off x="6990600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8" name="Freeform 12328"/>
          <p:cNvSpPr/>
          <p:nvPr/>
        </p:nvSpPr>
        <p:spPr>
          <a:xfrm rot="0" flipH="0" flipV="0">
            <a:off x="7045706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9" name="Freeform 12329"/>
          <p:cNvSpPr/>
          <p:nvPr/>
        </p:nvSpPr>
        <p:spPr>
          <a:xfrm rot="0" flipH="0" flipV="0">
            <a:off x="7100823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0" name="Freeform 12330"/>
          <p:cNvSpPr/>
          <p:nvPr/>
        </p:nvSpPr>
        <p:spPr>
          <a:xfrm rot="0" flipH="0" flipV="0">
            <a:off x="7155929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1" name="Freeform 12331"/>
          <p:cNvSpPr/>
          <p:nvPr/>
        </p:nvSpPr>
        <p:spPr>
          <a:xfrm rot="0" flipH="0" flipV="0">
            <a:off x="7211047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2" name="Freeform 12332"/>
          <p:cNvSpPr/>
          <p:nvPr/>
        </p:nvSpPr>
        <p:spPr>
          <a:xfrm rot="0" flipH="0" flipV="0">
            <a:off x="7266152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3" name="Freeform 12333"/>
          <p:cNvSpPr/>
          <p:nvPr/>
        </p:nvSpPr>
        <p:spPr>
          <a:xfrm rot="0" flipH="0" flipV="0">
            <a:off x="7321270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4" name="Freeform 12334"/>
          <p:cNvSpPr/>
          <p:nvPr/>
        </p:nvSpPr>
        <p:spPr>
          <a:xfrm rot="0" flipH="0" flipV="0">
            <a:off x="7376388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5" name="Freeform 12335"/>
          <p:cNvSpPr/>
          <p:nvPr/>
        </p:nvSpPr>
        <p:spPr>
          <a:xfrm rot="0" flipH="0" flipV="0">
            <a:off x="7431493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6" name="Freeform 12336"/>
          <p:cNvSpPr/>
          <p:nvPr/>
        </p:nvSpPr>
        <p:spPr>
          <a:xfrm rot="0" flipH="0" flipV="0">
            <a:off x="7486599" y="24253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7" name="Freeform 12337"/>
          <p:cNvSpPr/>
          <p:nvPr/>
        </p:nvSpPr>
        <p:spPr>
          <a:xfrm rot="0" flipH="0" flipV="0">
            <a:off x="7541717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8" name="Freeform 12338"/>
          <p:cNvSpPr/>
          <p:nvPr/>
        </p:nvSpPr>
        <p:spPr>
          <a:xfrm rot="0" flipH="0" flipV="0">
            <a:off x="7596822" y="242535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460" y="6439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9" name="Freeform 12339"/>
          <p:cNvSpPr/>
          <p:nvPr/>
        </p:nvSpPr>
        <p:spPr>
          <a:xfrm rot="0" flipH="0" flipV="0">
            <a:off x="7651940" y="242535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0" name="Freeform 12340"/>
          <p:cNvSpPr/>
          <p:nvPr/>
        </p:nvSpPr>
        <p:spPr>
          <a:xfrm rot="0" flipH="0" flipV="0">
            <a:off x="7706956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1" name="Freeform 12341"/>
          <p:cNvSpPr/>
          <p:nvPr/>
        </p:nvSpPr>
        <p:spPr>
          <a:xfrm rot="0" flipH="0" flipV="0">
            <a:off x="7762062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2" name="Freeform 12342"/>
          <p:cNvSpPr/>
          <p:nvPr/>
        </p:nvSpPr>
        <p:spPr>
          <a:xfrm rot="0" flipH="0" flipV="0">
            <a:off x="7817180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3" name="Freeform 12343"/>
          <p:cNvSpPr/>
          <p:nvPr/>
        </p:nvSpPr>
        <p:spPr>
          <a:xfrm rot="0" flipH="0" flipV="0">
            <a:off x="7872285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4" name="Freeform 12344"/>
          <p:cNvSpPr/>
          <p:nvPr/>
        </p:nvSpPr>
        <p:spPr>
          <a:xfrm rot="0" flipH="0" flipV="0">
            <a:off x="7927403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5" name="Freeform 12345"/>
          <p:cNvSpPr/>
          <p:nvPr/>
        </p:nvSpPr>
        <p:spPr>
          <a:xfrm rot="0" flipH="0" flipV="0">
            <a:off x="7982521" y="2425369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6" name="Freeform 12346"/>
          <p:cNvSpPr/>
          <p:nvPr/>
        </p:nvSpPr>
        <p:spPr>
          <a:xfrm rot="0" flipH="0" flipV="0">
            <a:off x="8037626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7" name="Freeform 12347"/>
          <p:cNvSpPr/>
          <p:nvPr/>
        </p:nvSpPr>
        <p:spPr>
          <a:xfrm rot="0" flipH="0" flipV="0">
            <a:off x="8092744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8" name="Freeform 12348"/>
          <p:cNvSpPr/>
          <p:nvPr/>
        </p:nvSpPr>
        <p:spPr>
          <a:xfrm rot="0" flipH="0" flipV="0">
            <a:off x="8147850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9" name="Freeform 12349"/>
          <p:cNvSpPr/>
          <p:nvPr/>
        </p:nvSpPr>
        <p:spPr>
          <a:xfrm rot="0" flipH="0" flipV="0">
            <a:off x="8202955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0" name="Freeform 12350"/>
          <p:cNvSpPr/>
          <p:nvPr/>
        </p:nvSpPr>
        <p:spPr>
          <a:xfrm rot="0" flipH="0" flipV="0">
            <a:off x="8258073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1" name="Freeform 12351"/>
          <p:cNvSpPr/>
          <p:nvPr/>
        </p:nvSpPr>
        <p:spPr>
          <a:xfrm rot="0" flipH="0" flipV="0">
            <a:off x="8313179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2" name="Freeform 12352"/>
          <p:cNvSpPr/>
          <p:nvPr/>
        </p:nvSpPr>
        <p:spPr>
          <a:xfrm rot="0" flipH="0" flipV="0">
            <a:off x="8368258" y="2425357"/>
            <a:ext cx="28638" cy="28651"/>
          </a:xfrm>
          <a:custGeom>
            <a:pathLst>
              <a:path w="2863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638" y="6452"/>
                  <a:pt x="28638" y="14326"/>
                </a:cubicBezTo>
                <a:cubicBezTo>
                  <a:pt x="2863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3" name="Freeform 12353"/>
          <p:cNvSpPr/>
          <p:nvPr/>
        </p:nvSpPr>
        <p:spPr>
          <a:xfrm rot="0" flipH="0" flipV="0">
            <a:off x="8423401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4" name="Freeform 12354"/>
          <p:cNvSpPr/>
          <p:nvPr/>
        </p:nvSpPr>
        <p:spPr>
          <a:xfrm rot="0" flipH="0" flipV="0">
            <a:off x="8643848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5" name="Freeform 12355"/>
          <p:cNvSpPr/>
          <p:nvPr/>
        </p:nvSpPr>
        <p:spPr>
          <a:xfrm rot="0" flipH="0" flipV="0">
            <a:off x="791336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6" name="Freeform 12356"/>
          <p:cNvSpPr/>
          <p:nvPr/>
        </p:nvSpPr>
        <p:spPr>
          <a:xfrm rot="0" flipH="0" flipV="0">
            <a:off x="846454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7" name="Freeform 12357"/>
          <p:cNvSpPr/>
          <p:nvPr/>
        </p:nvSpPr>
        <p:spPr>
          <a:xfrm rot="0" flipH="0" flipV="0">
            <a:off x="901560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8" name="Freeform 12358"/>
          <p:cNvSpPr/>
          <p:nvPr/>
        </p:nvSpPr>
        <p:spPr>
          <a:xfrm rot="0" flipH="0" flipV="0">
            <a:off x="956678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9" name="Freeform 12359"/>
          <p:cNvSpPr/>
          <p:nvPr/>
        </p:nvSpPr>
        <p:spPr>
          <a:xfrm rot="0" flipH="0" flipV="0">
            <a:off x="1011783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0" name="Freeform 12360"/>
          <p:cNvSpPr/>
          <p:nvPr/>
        </p:nvSpPr>
        <p:spPr>
          <a:xfrm rot="0" flipH="0" flipV="0">
            <a:off x="1066901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1" name="Freeform 12361"/>
          <p:cNvSpPr/>
          <p:nvPr/>
        </p:nvSpPr>
        <p:spPr>
          <a:xfrm rot="0" flipH="0" flipV="0">
            <a:off x="112200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2" name="Freeform 12362"/>
          <p:cNvSpPr/>
          <p:nvPr/>
        </p:nvSpPr>
        <p:spPr>
          <a:xfrm rot="0" flipH="0" flipV="0">
            <a:off x="1177175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3" name="Freeform 12363"/>
          <p:cNvSpPr/>
          <p:nvPr/>
        </p:nvSpPr>
        <p:spPr>
          <a:xfrm rot="0" flipH="0" flipV="0">
            <a:off x="1232179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4" name="Freeform 12364"/>
          <p:cNvSpPr/>
          <p:nvPr/>
        </p:nvSpPr>
        <p:spPr>
          <a:xfrm rot="0" flipH="0" flipV="0">
            <a:off x="1287297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5" name="Freeform 12365"/>
          <p:cNvSpPr/>
          <p:nvPr/>
        </p:nvSpPr>
        <p:spPr>
          <a:xfrm rot="0" flipH="0" flipV="0">
            <a:off x="1342415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6" name="Freeform 12366"/>
          <p:cNvSpPr/>
          <p:nvPr/>
        </p:nvSpPr>
        <p:spPr>
          <a:xfrm rot="0" flipH="0" flipV="0">
            <a:off x="1397520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7" name="Freeform 12367"/>
          <p:cNvSpPr/>
          <p:nvPr/>
        </p:nvSpPr>
        <p:spPr>
          <a:xfrm rot="0" flipH="0" flipV="0">
            <a:off x="1452638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8" name="Freeform 12368"/>
          <p:cNvSpPr/>
          <p:nvPr/>
        </p:nvSpPr>
        <p:spPr>
          <a:xfrm rot="0" flipH="0" flipV="0">
            <a:off x="1507743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9" name="Freeform 12369"/>
          <p:cNvSpPr/>
          <p:nvPr/>
        </p:nvSpPr>
        <p:spPr>
          <a:xfrm rot="0" flipH="0" flipV="0">
            <a:off x="1562861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0" name="Freeform 12370"/>
          <p:cNvSpPr/>
          <p:nvPr/>
        </p:nvSpPr>
        <p:spPr>
          <a:xfrm rot="0" flipH="0" flipV="0">
            <a:off x="1617967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187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1" name="Freeform 12371"/>
          <p:cNvSpPr/>
          <p:nvPr/>
        </p:nvSpPr>
        <p:spPr>
          <a:xfrm rot="0" flipH="0" flipV="0">
            <a:off x="1673085" y="247314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2" name="Freeform 12372"/>
          <p:cNvSpPr/>
          <p:nvPr/>
        </p:nvSpPr>
        <p:spPr>
          <a:xfrm rot="0" flipH="0" flipV="0">
            <a:off x="1728241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3" name="Freeform 12373"/>
          <p:cNvSpPr/>
          <p:nvPr/>
        </p:nvSpPr>
        <p:spPr>
          <a:xfrm rot="0" flipH="0" flipV="0">
            <a:off x="1783346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4" name="Freeform 12374"/>
          <p:cNvSpPr/>
          <p:nvPr/>
        </p:nvSpPr>
        <p:spPr>
          <a:xfrm rot="0" flipH="0" flipV="0">
            <a:off x="1838375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5" name="Freeform 12375"/>
          <p:cNvSpPr/>
          <p:nvPr/>
        </p:nvSpPr>
        <p:spPr>
          <a:xfrm rot="0" flipH="0" flipV="0">
            <a:off x="1893481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6" name="Freeform 12376"/>
          <p:cNvSpPr/>
          <p:nvPr/>
        </p:nvSpPr>
        <p:spPr>
          <a:xfrm rot="0" flipH="0" flipV="0">
            <a:off x="1948599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7" name="Freeform 12377"/>
          <p:cNvSpPr/>
          <p:nvPr/>
        </p:nvSpPr>
        <p:spPr>
          <a:xfrm rot="0" flipH="0" flipV="0">
            <a:off x="2003704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8" name="Freeform 12378"/>
          <p:cNvSpPr/>
          <p:nvPr/>
        </p:nvSpPr>
        <p:spPr>
          <a:xfrm rot="0" flipH="0" flipV="0">
            <a:off x="2058809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9" name="Freeform 12379"/>
          <p:cNvSpPr/>
          <p:nvPr/>
        </p:nvSpPr>
        <p:spPr>
          <a:xfrm rot="0" flipH="0" flipV="0">
            <a:off x="2113927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0" name="Freeform 12380"/>
          <p:cNvSpPr/>
          <p:nvPr/>
        </p:nvSpPr>
        <p:spPr>
          <a:xfrm rot="0" flipH="0" flipV="0">
            <a:off x="2169032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1" name="Freeform 12381"/>
          <p:cNvSpPr/>
          <p:nvPr/>
        </p:nvSpPr>
        <p:spPr>
          <a:xfrm rot="0" flipH="0" flipV="0">
            <a:off x="2224138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2" name="Freeform 12382"/>
          <p:cNvSpPr/>
          <p:nvPr/>
        </p:nvSpPr>
        <p:spPr>
          <a:xfrm rot="0" flipH="0" flipV="0">
            <a:off x="2279256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3" name="Freeform 12383"/>
          <p:cNvSpPr/>
          <p:nvPr/>
        </p:nvSpPr>
        <p:spPr>
          <a:xfrm rot="0" flipH="0" flipV="0">
            <a:off x="2334425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4" name="Freeform 12384"/>
          <p:cNvSpPr/>
          <p:nvPr/>
        </p:nvSpPr>
        <p:spPr>
          <a:xfrm rot="0" flipH="0" flipV="0">
            <a:off x="2389530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5" name="Freeform 12385"/>
          <p:cNvSpPr/>
          <p:nvPr/>
        </p:nvSpPr>
        <p:spPr>
          <a:xfrm rot="0" flipH="0" flipV="0">
            <a:off x="2444546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6" name="Freeform 12386"/>
          <p:cNvSpPr/>
          <p:nvPr/>
        </p:nvSpPr>
        <p:spPr>
          <a:xfrm rot="0" flipH="0" flipV="0">
            <a:off x="2499652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7" name="Freeform 12387"/>
          <p:cNvSpPr/>
          <p:nvPr/>
        </p:nvSpPr>
        <p:spPr>
          <a:xfrm rot="0" flipH="0" flipV="0">
            <a:off x="2554770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8" name="Freeform 12388"/>
          <p:cNvSpPr/>
          <p:nvPr/>
        </p:nvSpPr>
        <p:spPr>
          <a:xfrm rot="0" flipH="0" flipV="0">
            <a:off x="2609875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9" name="Freeform 12389"/>
          <p:cNvSpPr/>
          <p:nvPr/>
        </p:nvSpPr>
        <p:spPr>
          <a:xfrm rot="0" flipH="0" flipV="0">
            <a:off x="2664993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50" y="6363"/>
                  <a:pt x="28650" y="14326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0" name="Freeform 12390"/>
          <p:cNvSpPr/>
          <p:nvPr/>
        </p:nvSpPr>
        <p:spPr>
          <a:xfrm rot="0" flipH="0" flipV="0">
            <a:off x="2720098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1" name="Freeform 12391"/>
          <p:cNvSpPr/>
          <p:nvPr/>
        </p:nvSpPr>
        <p:spPr>
          <a:xfrm rot="0" flipH="0" flipV="0">
            <a:off x="2940507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2" name="Freeform 12392"/>
          <p:cNvSpPr/>
          <p:nvPr/>
        </p:nvSpPr>
        <p:spPr>
          <a:xfrm rot="0" flipH="0" flipV="0">
            <a:off x="5809017" y="2473160"/>
            <a:ext cx="25653" cy="14973"/>
          </a:xfrm>
          <a:custGeom>
            <a:pathLst>
              <a:path w="25653" h="14973">
                <a:moveTo>
                  <a:pt x="25628" y="14973"/>
                </a:moveTo>
                <a:cubicBezTo>
                  <a:pt x="16205" y="11570"/>
                  <a:pt x="7531" y="8433"/>
                  <a:pt x="0" y="5677"/>
                </a:cubicBezTo>
                <a:cubicBezTo>
                  <a:pt x="2629" y="2223"/>
                  <a:pt x="6769" y="0"/>
                  <a:pt x="11417" y="0"/>
                </a:cubicBezTo>
                <a:cubicBezTo>
                  <a:pt x="19291" y="0"/>
                  <a:pt x="25653" y="6363"/>
                  <a:pt x="25653" y="14326"/>
                </a:cubicBezTo>
                <a:cubicBezTo>
                  <a:pt x="25653" y="14542"/>
                  <a:pt x="25640" y="14758"/>
                  <a:pt x="25628" y="1497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3" name="Freeform 12393"/>
          <p:cNvSpPr/>
          <p:nvPr/>
        </p:nvSpPr>
        <p:spPr>
          <a:xfrm rot="0" flipH="0" flipV="0">
            <a:off x="6026569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4" name="Freeform 12394"/>
          <p:cNvSpPr/>
          <p:nvPr/>
        </p:nvSpPr>
        <p:spPr>
          <a:xfrm rot="0" flipH="0" flipV="0">
            <a:off x="6081674" y="247314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5" name="Freeform 12395"/>
          <p:cNvSpPr/>
          <p:nvPr/>
        </p:nvSpPr>
        <p:spPr>
          <a:xfrm rot="0" flipH="0" flipV="0">
            <a:off x="6136792" y="24731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6" name="Freeform 12396"/>
          <p:cNvSpPr/>
          <p:nvPr/>
        </p:nvSpPr>
        <p:spPr>
          <a:xfrm rot="0" flipH="0" flipV="0">
            <a:off x="619189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7" name="Freeform 12397"/>
          <p:cNvSpPr/>
          <p:nvPr/>
        </p:nvSpPr>
        <p:spPr>
          <a:xfrm rot="0" flipH="0" flipV="0">
            <a:off x="6247002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8" name="Freeform 12398"/>
          <p:cNvSpPr/>
          <p:nvPr/>
        </p:nvSpPr>
        <p:spPr>
          <a:xfrm rot="0" flipH="0" flipV="0">
            <a:off x="6302121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9" name="Freeform 12399"/>
          <p:cNvSpPr/>
          <p:nvPr/>
        </p:nvSpPr>
        <p:spPr>
          <a:xfrm rot="0" flipH="0" flipV="0">
            <a:off x="6357226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0" name="Freeform 12400"/>
          <p:cNvSpPr/>
          <p:nvPr/>
        </p:nvSpPr>
        <p:spPr>
          <a:xfrm rot="0" flipH="0" flipV="0">
            <a:off x="6412344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1" name="Freeform 12401"/>
          <p:cNvSpPr/>
          <p:nvPr/>
        </p:nvSpPr>
        <p:spPr>
          <a:xfrm rot="0" flipH="0" flipV="0">
            <a:off x="6467449" y="247314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2" name="Freeform 12402"/>
          <p:cNvSpPr/>
          <p:nvPr/>
        </p:nvSpPr>
        <p:spPr>
          <a:xfrm rot="0" flipH="0" flipV="0">
            <a:off x="652256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3" name="Freeform 12403"/>
          <p:cNvSpPr/>
          <p:nvPr/>
        </p:nvSpPr>
        <p:spPr>
          <a:xfrm rot="0" flipH="0" flipV="0">
            <a:off x="6577685" y="247314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4" name="Freeform 12404"/>
          <p:cNvSpPr/>
          <p:nvPr/>
        </p:nvSpPr>
        <p:spPr>
          <a:xfrm rot="0" flipH="0" flipV="0">
            <a:off x="6632791" y="247314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5" name="Freeform 12405"/>
          <p:cNvSpPr/>
          <p:nvPr/>
        </p:nvSpPr>
        <p:spPr>
          <a:xfrm rot="0" flipH="0" flipV="0">
            <a:off x="6687908" y="247314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6" name="Freeform 12406"/>
          <p:cNvSpPr/>
          <p:nvPr/>
        </p:nvSpPr>
        <p:spPr>
          <a:xfrm rot="0" flipH="0" flipV="0">
            <a:off x="6742912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7" name="Freeform 12407"/>
          <p:cNvSpPr/>
          <p:nvPr/>
        </p:nvSpPr>
        <p:spPr>
          <a:xfrm rot="0" flipH="0" flipV="0">
            <a:off x="6798030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8" name="Freeform 12408"/>
          <p:cNvSpPr/>
          <p:nvPr/>
        </p:nvSpPr>
        <p:spPr>
          <a:xfrm rot="0" flipH="0" flipV="0">
            <a:off x="6853135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9" name="Freeform 12409"/>
          <p:cNvSpPr/>
          <p:nvPr/>
        </p:nvSpPr>
        <p:spPr>
          <a:xfrm rot="0" flipH="0" flipV="0">
            <a:off x="6908254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0" name="Freeform 12410"/>
          <p:cNvSpPr/>
          <p:nvPr/>
        </p:nvSpPr>
        <p:spPr>
          <a:xfrm rot="0" flipH="0" flipV="0">
            <a:off x="6963359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1" name="Freeform 12411"/>
          <p:cNvSpPr/>
          <p:nvPr/>
        </p:nvSpPr>
        <p:spPr>
          <a:xfrm rot="0" flipH="0" flipV="0">
            <a:off x="701847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2" name="Freeform 12412"/>
          <p:cNvSpPr/>
          <p:nvPr/>
        </p:nvSpPr>
        <p:spPr>
          <a:xfrm rot="0" flipH="0" flipV="0">
            <a:off x="7073595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3" name="Freeform 12413"/>
          <p:cNvSpPr/>
          <p:nvPr/>
        </p:nvSpPr>
        <p:spPr>
          <a:xfrm rot="0" flipH="0" flipV="0">
            <a:off x="7128700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4" name="Freeform 12414"/>
          <p:cNvSpPr/>
          <p:nvPr/>
        </p:nvSpPr>
        <p:spPr>
          <a:xfrm rot="0" flipH="0" flipV="0">
            <a:off x="7183818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5" name="Freeform 12415"/>
          <p:cNvSpPr/>
          <p:nvPr/>
        </p:nvSpPr>
        <p:spPr>
          <a:xfrm rot="0" flipH="0" flipV="0">
            <a:off x="7238923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6" name="Freeform 12416"/>
          <p:cNvSpPr/>
          <p:nvPr/>
        </p:nvSpPr>
        <p:spPr>
          <a:xfrm rot="0" flipH="0" flipV="0">
            <a:off x="7294041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7" name="Freeform 12417"/>
          <p:cNvSpPr/>
          <p:nvPr/>
        </p:nvSpPr>
        <p:spPr>
          <a:xfrm rot="0" flipH="0" flipV="0">
            <a:off x="734914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8" name="Freeform 12418"/>
          <p:cNvSpPr/>
          <p:nvPr/>
        </p:nvSpPr>
        <p:spPr>
          <a:xfrm rot="0" flipH="0" flipV="0">
            <a:off x="7404265" y="24731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9" name="Freeform 12419"/>
          <p:cNvSpPr/>
          <p:nvPr/>
        </p:nvSpPr>
        <p:spPr>
          <a:xfrm rot="0" flipH="0" flipV="0">
            <a:off x="7459370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0" name="Freeform 12420"/>
          <p:cNvSpPr/>
          <p:nvPr/>
        </p:nvSpPr>
        <p:spPr>
          <a:xfrm rot="0" flipH="0" flipV="0">
            <a:off x="7514488" y="24731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1" name="Freeform 12421"/>
          <p:cNvSpPr/>
          <p:nvPr/>
        </p:nvSpPr>
        <p:spPr>
          <a:xfrm rot="0" flipH="0" flipV="0">
            <a:off x="7569593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2" name="Freeform 12422"/>
          <p:cNvSpPr/>
          <p:nvPr/>
        </p:nvSpPr>
        <p:spPr>
          <a:xfrm rot="0" flipH="0" flipV="0">
            <a:off x="7624699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3" name="Freeform 12423"/>
          <p:cNvSpPr/>
          <p:nvPr/>
        </p:nvSpPr>
        <p:spPr>
          <a:xfrm rot="0" flipH="0" flipV="0">
            <a:off x="767981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4" name="Freeform 12424"/>
          <p:cNvSpPr/>
          <p:nvPr/>
        </p:nvSpPr>
        <p:spPr>
          <a:xfrm rot="0" flipH="0" flipV="0">
            <a:off x="7734922" y="247314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5" name="Freeform 12425"/>
          <p:cNvSpPr/>
          <p:nvPr/>
        </p:nvSpPr>
        <p:spPr>
          <a:xfrm rot="0" flipH="0" flipV="0">
            <a:off x="7790039" y="247314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6" name="Freeform 12426"/>
          <p:cNvSpPr/>
          <p:nvPr/>
        </p:nvSpPr>
        <p:spPr>
          <a:xfrm rot="0" flipH="0" flipV="0">
            <a:off x="784505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7" name="Freeform 12427"/>
          <p:cNvSpPr/>
          <p:nvPr/>
        </p:nvSpPr>
        <p:spPr>
          <a:xfrm rot="0" flipH="0" flipV="0">
            <a:off x="7900174" y="247314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8" name="Freeform 12428"/>
          <p:cNvSpPr/>
          <p:nvPr/>
        </p:nvSpPr>
        <p:spPr>
          <a:xfrm rot="0" flipH="0" flipV="0">
            <a:off x="7955279" y="247314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9" name="Freeform 12429"/>
          <p:cNvSpPr/>
          <p:nvPr/>
        </p:nvSpPr>
        <p:spPr>
          <a:xfrm rot="0" flipH="0" flipV="0">
            <a:off x="8010385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0" name="Freeform 12430"/>
          <p:cNvSpPr/>
          <p:nvPr/>
        </p:nvSpPr>
        <p:spPr>
          <a:xfrm rot="0" flipH="0" flipV="0">
            <a:off x="8065502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1" name="Freeform 12431"/>
          <p:cNvSpPr/>
          <p:nvPr/>
        </p:nvSpPr>
        <p:spPr>
          <a:xfrm rot="0" flipH="0" flipV="0">
            <a:off x="8120608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2" name="Freeform 12432"/>
          <p:cNvSpPr/>
          <p:nvPr/>
        </p:nvSpPr>
        <p:spPr>
          <a:xfrm rot="0" flipH="0" flipV="0">
            <a:off x="817572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3" name="Freeform 12433"/>
          <p:cNvSpPr/>
          <p:nvPr/>
        </p:nvSpPr>
        <p:spPr>
          <a:xfrm rot="0" flipH="0" flipV="0">
            <a:off x="8230831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4" name="Freeform 12434"/>
          <p:cNvSpPr/>
          <p:nvPr/>
        </p:nvSpPr>
        <p:spPr>
          <a:xfrm rot="0" flipH="0" flipV="0">
            <a:off x="8285949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5" name="Freeform 12435"/>
          <p:cNvSpPr/>
          <p:nvPr/>
        </p:nvSpPr>
        <p:spPr>
          <a:xfrm rot="0" flipH="0" flipV="0">
            <a:off x="8396173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6" name="Freeform 12436"/>
          <p:cNvSpPr/>
          <p:nvPr/>
        </p:nvSpPr>
        <p:spPr>
          <a:xfrm rot="0" flipH="0" flipV="0">
            <a:off x="8616619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7" name="Freeform 12437"/>
          <p:cNvSpPr/>
          <p:nvPr/>
        </p:nvSpPr>
        <p:spPr>
          <a:xfrm rot="0" flipH="0" flipV="0">
            <a:off x="8671738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8" name="Freeform 12438"/>
          <p:cNvSpPr/>
          <p:nvPr/>
        </p:nvSpPr>
        <p:spPr>
          <a:xfrm rot="0" flipH="0" flipV="0">
            <a:off x="818565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9" name="Freeform 12439"/>
          <p:cNvSpPr/>
          <p:nvPr/>
        </p:nvSpPr>
        <p:spPr>
          <a:xfrm rot="0" flipH="0" flipV="0">
            <a:off x="873683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0" name="Freeform 12440"/>
          <p:cNvSpPr/>
          <p:nvPr/>
        </p:nvSpPr>
        <p:spPr>
          <a:xfrm rot="0" flipH="0" flipV="0">
            <a:off x="928789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1" name="Freeform 12441"/>
          <p:cNvSpPr/>
          <p:nvPr/>
        </p:nvSpPr>
        <p:spPr>
          <a:xfrm rot="0" flipH="0" flipV="0">
            <a:off x="983907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2" name="Freeform 12442"/>
          <p:cNvSpPr/>
          <p:nvPr/>
        </p:nvSpPr>
        <p:spPr>
          <a:xfrm rot="0" flipH="0" flipV="0">
            <a:off x="1038961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3" name="Freeform 12443"/>
          <p:cNvSpPr/>
          <p:nvPr/>
        </p:nvSpPr>
        <p:spPr>
          <a:xfrm rot="0" flipH="0" flipV="0">
            <a:off x="1094168" y="2519692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4" name="Freeform 12444"/>
          <p:cNvSpPr/>
          <p:nvPr/>
        </p:nvSpPr>
        <p:spPr>
          <a:xfrm rot="0" flipH="0" flipV="0">
            <a:off x="1149184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5" name="Freeform 12445"/>
          <p:cNvSpPr/>
          <p:nvPr/>
        </p:nvSpPr>
        <p:spPr>
          <a:xfrm rot="0" flipH="0" flipV="0">
            <a:off x="1204302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6" name="Freeform 12446"/>
          <p:cNvSpPr/>
          <p:nvPr/>
        </p:nvSpPr>
        <p:spPr>
          <a:xfrm rot="0" flipH="0" flipV="0">
            <a:off x="1259420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7" name="Freeform 12447"/>
          <p:cNvSpPr/>
          <p:nvPr/>
        </p:nvSpPr>
        <p:spPr>
          <a:xfrm rot="0" flipH="0" flipV="0">
            <a:off x="1314526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8" name="Freeform 12448"/>
          <p:cNvSpPr/>
          <p:nvPr/>
        </p:nvSpPr>
        <p:spPr>
          <a:xfrm rot="0" flipH="0" flipV="0">
            <a:off x="1369644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9" name="Freeform 12449"/>
          <p:cNvSpPr/>
          <p:nvPr/>
        </p:nvSpPr>
        <p:spPr>
          <a:xfrm rot="0" flipH="0" flipV="0">
            <a:off x="1424749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0" name="Freeform 12450"/>
          <p:cNvSpPr/>
          <p:nvPr/>
        </p:nvSpPr>
        <p:spPr>
          <a:xfrm rot="0" flipH="0" flipV="0">
            <a:off x="1479867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1" name="Freeform 12451"/>
          <p:cNvSpPr/>
          <p:nvPr/>
        </p:nvSpPr>
        <p:spPr>
          <a:xfrm rot="0" flipH="0" flipV="0">
            <a:off x="1534972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2" name="Freeform 12452"/>
          <p:cNvSpPr/>
          <p:nvPr/>
        </p:nvSpPr>
        <p:spPr>
          <a:xfrm rot="0" flipH="0" flipV="0">
            <a:off x="1590090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3" name="Freeform 12453"/>
          <p:cNvSpPr/>
          <p:nvPr/>
        </p:nvSpPr>
        <p:spPr>
          <a:xfrm rot="0" flipH="0" flipV="0">
            <a:off x="1645157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4" name="Freeform 12454"/>
          <p:cNvSpPr/>
          <p:nvPr/>
        </p:nvSpPr>
        <p:spPr>
          <a:xfrm rot="0" flipH="0" flipV="0">
            <a:off x="1700263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5" name="Freeform 12455"/>
          <p:cNvSpPr/>
          <p:nvPr/>
        </p:nvSpPr>
        <p:spPr>
          <a:xfrm rot="0" flipH="0" flipV="0">
            <a:off x="1755381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6" name="Freeform 12456"/>
          <p:cNvSpPr/>
          <p:nvPr/>
        </p:nvSpPr>
        <p:spPr>
          <a:xfrm rot="0" flipH="0" flipV="0">
            <a:off x="1810486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7" name="Freeform 12457"/>
          <p:cNvSpPr/>
          <p:nvPr/>
        </p:nvSpPr>
        <p:spPr>
          <a:xfrm rot="0" flipH="0" flipV="0">
            <a:off x="1865604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8" name="Freeform 12458"/>
          <p:cNvSpPr/>
          <p:nvPr/>
        </p:nvSpPr>
        <p:spPr>
          <a:xfrm rot="0" flipH="0" flipV="0">
            <a:off x="1920709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9" name="Freeform 12459"/>
          <p:cNvSpPr/>
          <p:nvPr/>
        </p:nvSpPr>
        <p:spPr>
          <a:xfrm rot="0" flipH="0" flipV="0">
            <a:off x="1975827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0" name="Freeform 12460"/>
          <p:cNvSpPr/>
          <p:nvPr/>
        </p:nvSpPr>
        <p:spPr>
          <a:xfrm rot="0" flipH="0" flipV="0">
            <a:off x="2030933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1" name="Freeform 12461"/>
          <p:cNvSpPr/>
          <p:nvPr/>
        </p:nvSpPr>
        <p:spPr>
          <a:xfrm rot="0" flipH="0" flipV="0">
            <a:off x="2086038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2" name="Freeform 12462"/>
          <p:cNvSpPr/>
          <p:nvPr/>
        </p:nvSpPr>
        <p:spPr>
          <a:xfrm rot="0" flipH="0" flipV="0">
            <a:off x="2141143" y="2519692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3" name="Freeform 12463"/>
          <p:cNvSpPr/>
          <p:nvPr/>
        </p:nvSpPr>
        <p:spPr>
          <a:xfrm rot="0" flipH="0" flipV="0">
            <a:off x="2196312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4" name="Freeform 12464"/>
          <p:cNvSpPr/>
          <p:nvPr/>
        </p:nvSpPr>
        <p:spPr>
          <a:xfrm rot="0" flipH="0" flipV="0">
            <a:off x="2251430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5" name="Freeform 12465"/>
          <p:cNvSpPr/>
          <p:nvPr/>
        </p:nvSpPr>
        <p:spPr>
          <a:xfrm rot="0" flipH="0" flipV="0">
            <a:off x="2306535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6" name="Freeform 12466"/>
          <p:cNvSpPr/>
          <p:nvPr/>
        </p:nvSpPr>
        <p:spPr>
          <a:xfrm rot="0" flipH="0" flipV="0">
            <a:off x="2361552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7" name="Freeform 12467"/>
          <p:cNvSpPr/>
          <p:nvPr/>
        </p:nvSpPr>
        <p:spPr>
          <a:xfrm rot="0" flipH="0" flipV="0">
            <a:off x="2416657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8" name="Freeform 12468"/>
          <p:cNvSpPr/>
          <p:nvPr/>
        </p:nvSpPr>
        <p:spPr>
          <a:xfrm rot="0" flipH="0" flipV="0">
            <a:off x="2471775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9" name="Freeform 12469"/>
          <p:cNvSpPr/>
          <p:nvPr/>
        </p:nvSpPr>
        <p:spPr>
          <a:xfrm rot="0" flipH="0" flipV="0">
            <a:off x="2526880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0" name="Freeform 12470"/>
          <p:cNvSpPr/>
          <p:nvPr/>
        </p:nvSpPr>
        <p:spPr>
          <a:xfrm rot="0" flipH="0" flipV="0">
            <a:off x="2581998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1" name="Freeform 12471"/>
          <p:cNvSpPr/>
          <p:nvPr/>
        </p:nvSpPr>
        <p:spPr>
          <a:xfrm rot="0" flipH="0" flipV="0">
            <a:off x="2637104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2" name="Freeform 12472"/>
          <p:cNvSpPr/>
          <p:nvPr/>
        </p:nvSpPr>
        <p:spPr>
          <a:xfrm rot="0" flipH="0" flipV="0">
            <a:off x="2692222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3" name="Freeform 12473"/>
          <p:cNvSpPr/>
          <p:nvPr/>
        </p:nvSpPr>
        <p:spPr>
          <a:xfrm rot="0" flipH="0" flipV="0">
            <a:off x="5998692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4" name="Freeform 12474"/>
          <p:cNvSpPr/>
          <p:nvPr/>
        </p:nvSpPr>
        <p:spPr>
          <a:xfrm rot="0" flipH="0" flipV="0">
            <a:off x="6053797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5" name="Freeform 12475"/>
          <p:cNvSpPr/>
          <p:nvPr/>
        </p:nvSpPr>
        <p:spPr>
          <a:xfrm rot="0" flipH="0" flipV="0">
            <a:off x="6108915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6" name="Freeform 12476"/>
          <p:cNvSpPr/>
          <p:nvPr/>
        </p:nvSpPr>
        <p:spPr>
          <a:xfrm rot="0" flipH="0" flipV="0">
            <a:off x="6164021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7" name="Freeform 12477"/>
          <p:cNvSpPr/>
          <p:nvPr/>
        </p:nvSpPr>
        <p:spPr>
          <a:xfrm rot="0" flipH="0" flipV="0">
            <a:off x="6219126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8" name="Freeform 12478"/>
          <p:cNvSpPr/>
          <p:nvPr/>
        </p:nvSpPr>
        <p:spPr>
          <a:xfrm rot="0" flipH="0" flipV="0">
            <a:off x="6274231" y="2519692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9" name="Freeform 12479"/>
          <p:cNvSpPr/>
          <p:nvPr/>
        </p:nvSpPr>
        <p:spPr>
          <a:xfrm rot="0" flipH="0" flipV="0">
            <a:off x="6329349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0" name="Freeform 12480"/>
          <p:cNvSpPr/>
          <p:nvPr/>
        </p:nvSpPr>
        <p:spPr>
          <a:xfrm rot="0" flipH="0" flipV="0">
            <a:off x="6384455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1" name="Freeform 12481"/>
          <p:cNvSpPr/>
          <p:nvPr/>
        </p:nvSpPr>
        <p:spPr>
          <a:xfrm rot="0" flipH="0" flipV="0">
            <a:off x="6439573" y="2519692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2" name="Freeform 12482"/>
          <p:cNvSpPr/>
          <p:nvPr/>
        </p:nvSpPr>
        <p:spPr>
          <a:xfrm rot="0" flipH="0" flipV="0">
            <a:off x="6494691" y="2519692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3" name="Freeform 12483"/>
          <p:cNvSpPr/>
          <p:nvPr/>
        </p:nvSpPr>
        <p:spPr>
          <a:xfrm rot="0" flipH="0" flipV="0">
            <a:off x="6549796" y="2519692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4" name="Freeform 12484"/>
          <p:cNvSpPr/>
          <p:nvPr/>
        </p:nvSpPr>
        <p:spPr>
          <a:xfrm rot="0" flipH="0" flipV="0">
            <a:off x="6604813" y="2519692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5" name="Freeform 12485"/>
          <p:cNvSpPr/>
          <p:nvPr/>
        </p:nvSpPr>
        <p:spPr>
          <a:xfrm rot="0" flipH="0" flipV="0">
            <a:off x="6659930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6" name="Freeform 12486"/>
          <p:cNvSpPr/>
          <p:nvPr/>
        </p:nvSpPr>
        <p:spPr>
          <a:xfrm rot="0" flipH="0" flipV="0">
            <a:off x="6715035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7" name="Freeform 12487"/>
          <p:cNvSpPr/>
          <p:nvPr/>
        </p:nvSpPr>
        <p:spPr>
          <a:xfrm rot="0" flipH="0" flipV="0">
            <a:off x="6770154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8" name="Freeform 12488"/>
          <p:cNvSpPr/>
          <p:nvPr/>
        </p:nvSpPr>
        <p:spPr>
          <a:xfrm rot="0" flipH="0" flipV="0">
            <a:off x="6825259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9" name="Freeform 12489"/>
          <p:cNvSpPr/>
          <p:nvPr/>
        </p:nvSpPr>
        <p:spPr>
          <a:xfrm rot="0" flipH="0" flipV="0">
            <a:off x="6880377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0" name="Freeform 12490"/>
          <p:cNvSpPr/>
          <p:nvPr/>
        </p:nvSpPr>
        <p:spPr>
          <a:xfrm rot="0" flipH="0" flipV="0">
            <a:off x="6935482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1" name="Freeform 12491"/>
          <p:cNvSpPr/>
          <p:nvPr/>
        </p:nvSpPr>
        <p:spPr>
          <a:xfrm rot="0" flipH="0" flipV="0">
            <a:off x="6990600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2" name="Freeform 12492"/>
          <p:cNvSpPr/>
          <p:nvPr/>
        </p:nvSpPr>
        <p:spPr>
          <a:xfrm rot="0" flipH="0" flipV="0">
            <a:off x="7045706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3" name="Freeform 12493"/>
          <p:cNvSpPr/>
          <p:nvPr/>
        </p:nvSpPr>
        <p:spPr>
          <a:xfrm rot="0" flipH="0" flipV="0">
            <a:off x="7100823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4" name="Freeform 12494"/>
          <p:cNvSpPr/>
          <p:nvPr/>
        </p:nvSpPr>
        <p:spPr>
          <a:xfrm rot="0" flipH="0" flipV="0">
            <a:off x="7155929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5" name="Freeform 12495"/>
          <p:cNvSpPr/>
          <p:nvPr/>
        </p:nvSpPr>
        <p:spPr>
          <a:xfrm rot="0" flipH="0" flipV="0">
            <a:off x="7211047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6" name="Freeform 12496"/>
          <p:cNvSpPr/>
          <p:nvPr/>
        </p:nvSpPr>
        <p:spPr>
          <a:xfrm rot="0" flipH="0" flipV="0">
            <a:off x="7266152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7" name="Freeform 12497"/>
          <p:cNvSpPr/>
          <p:nvPr/>
        </p:nvSpPr>
        <p:spPr>
          <a:xfrm rot="0" flipH="0" flipV="0">
            <a:off x="7321270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8" name="Freeform 12498"/>
          <p:cNvSpPr/>
          <p:nvPr/>
        </p:nvSpPr>
        <p:spPr>
          <a:xfrm rot="0" flipH="0" flipV="0">
            <a:off x="7376388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9" name="Freeform 12499"/>
          <p:cNvSpPr/>
          <p:nvPr/>
        </p:nvSpPr>
        <p:spPr>
          <a:xfrm rot="0" flipH="0" flipV="0">
            <a:off x="7431493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0" name="Freeform 12500"/>
          <p:cNvSpPr/>
          <p:nvPr/>
        </p:nvSpPr>
        <p:spPr>
          <a:xfrm rot="0" flipH="0" flipV="0">
            <a:off x="7486599" y="2519692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1" name="Freeform 12501"/>
          <p:cNvSpPr/>
          <p:nvPr/>
        </p:nvSpPr>
        <p:spPr>
          <a:xfrm rot="0" flipH="0" flipV="0">
            <a:off x="7541717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2" name="Freeform 12502"/>
          <p:cNvSpPr/>
          <p:nvPr/>
        </p:nvSpPr>
        <p:spPr>
          <a:xfrm rot="0" flipH="0" flipV="0">
            <a:off x="7596822" y="2519692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3" name="Freeform 12503"/>
          <p:cNvSpPr/>
          <p:nvPr/>
        </p:nvSpPr>
        <p:spPr>
          <a:xfrm rot="0" flipH="0" flipV="0">
            <a:off x="7651940" y="2519692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4" name="Freeform 12504"/>
          <p:cNvSpPr/>
          <p:nvPr/>
        </p:nvSpPr>
        <p:spPr>
          <a:xfrm rot="0" flipH="0" flipV="0">
            <a:off x="7706956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5" name="Freeform 12505"/>
          <p:cNvSpPr/>
          <p:nvPr/>
        </p:nvSpPr>
        <p:spPr>
          <a:xfrm rot="0" flipH="0" flipV="0">
            <a:off x="7762062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6" name="Freeform 12506"/>
          <p:cNvSpPr/>
          <p:nvPr/>
        </p:nvSpPr>
        <p:spPr>
          <a:xfrm rot="0" flipH="0" flipV="0">
            <a:off x="7817180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7" name="Freeform 12507"/>
          <p:cNvSpPr/>
          <p:nvPr/>
        </p:nvSpPr>
        <p:spPr>
          <a:xfrm rot="0" flipH="0" flipV="0">
            <a:off x="7872285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8" name="Freeform 12508"/>
          <p:cNvSpPr/>
          <p:nvPr/>
        </p:nvSpPr>
        <p:spPr>
          <a:xfrm rot="0" flipH="0" flipV="0">
            <a:off x="7927403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9" name="Freeform 12509"/>
          <p:cNvSpPr/>
          <p:nvPr/>
        </p:nvSpPr>
        <p:spPr>
          <a:xfrm rot="0" flipH="0" flipV="0">
            <a:off x="7982521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0" name="Freeform 12510"/>
          <p:cNvSpPr/>
          <p:nvPr/>
        </p:nvSpPr>
        <p:spPr>
          <a:xfrm rot="0" flipH="0" flipV="0">
            <a:off x="8037626" y="2519667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1" name="Freeform 12511"/>
          <p:cNvSpPr/>
          <p:nvPr/>
        </p:nvSpPr>
        <p:spPr>
          <a:xfrm rot="0" flipH="0" flipV="0">
            <a:off x="8092744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2" name="Freeform 12512"/>
          <p:cNvSpPr/>
          <p:nvPr/>
        </p:nvSpPr>
        <p:spPr>
          <a:xfrm rot="0" flipH="0" flipV="0">
            <a:off x="8147850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3" name="Freeform 12513"/>
          <p:cNvSpPr/>
          <p:nvPr/>
        </p:nvSpPr>
        <p:spPr>
          <a:xfrm rot="0" flipH="0" flipV="0">
            <a:off x="8202955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4" name="Freeform 12514"/>
          <p:cNvSpPr/>
          <p:nvPr/>
        </p:nvSpPr>
        <p:spPr>
          <a:xfrm rot="0" flipH="0" flipV="0">
            <a:off x="8258073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5" name="Freeform 12515"/>
          <p:cNvSpPr/>
          <p:nvPr/>
        </p:nvSpPr>
        <p:spPr>
          <a:xfrm rot="0" flipH="0" flipV="0">
            <a:off x="8588743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6" name="Freeform 12516"/>
          <p:cNvSpPr/>
          <p:nvPr/>
        </p:nvSpPr>
        <p:spPr>
          <a:xfrm rot="0" flipH="0" flipV="0">
            <a:off x="791336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7" name="Freeform 12517"/>
          <p:cNvSpPr/>
          <p:nvPr/>
        </p:nvSpPr>
        <p:spPr>
          <a:xfrm rot="0" flipH="0" flipV="0">
            <a:off x="846454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8" name="Freeform 12518"/>
          <p:cNvSpPr/>
          <p:nvPr/>
        </p:nvSpPr>
        <p:spPr>
          <a:xfrm rot="0" flipH="0" flipV="0">
            <a:off x="901560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9" name="Freeform 12519"/>
          <p:cNvSpPr/>
          <p:nvPr/>
        </p:nvSpPr>
        <p:spPr>
          <a:xfrm rot="0" flipH="0" flipV="0">
            <a:off x="956678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0" name="Freeform 12520"/>
          <p:cNvSpPr/>
          <p:nvPr/>
        </p:nvSpPr>
        <p:spPr>
          <a:xfrm rot="0" flipH="0" flipV="0">
            <a:off x="1011783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1" name="Freeform 12521"/>
          <p:cNvSpPr/>
          <p:nvPr/>
        </p:nvSpPr>
        <p:spPr>
          <a:xfrm rot="0" flipH="0" flipV="0">
            <a:off x="1066901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2" name="Freeform 12522"/>
          <p:cNvSpPr/>
          <p:nvPr/>
        </p:nvSpPr>
        <p:spPr>
          <a:xfrm rot="0" flipH="0" flipV="0">
            <a:off x="112200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3" name="Freeform 12523"/>
          <p:cNvSpPr/>
          <p:nvPr/>
        </p:nvSpPr>
        <p:spPr>
          <a:xfrm rot="0" flipH="0" flipV="0">
            <a:off x="1177175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4" name="Freeform 12524"/>
          <p:cNvSpPr/>
          <p:nvPr/>
        </p:nvSpPr>
        <p:spPr>
          <a:xfrm rot="0" flipH="0" flipV="0">
            <a:off x="1232179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5" name="Freeform 12525"/>
          <p:cNvSpPr/>
          <p:nvPr/>
        </p:nvSpPr>
        <p:spPr>
          <a:xfrm rot="0" flipH="0" flipV="0">
            <a:off x="1287297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6" name="Freeform 12526"/>
          <p:cNvSpPr/>
          <p:nvPr/>
        </p:nvSpPr>
        <p:spPr>
          <a:xfrm rot="0" flipH="0" flipV="0">
            <a:off x="1342415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7" name="Freeform 12527"/>
          <p:cNvSpPr/>
          <p:nvPr/>
        </p:nvSpPr>
        <p:spPr>
          <a:xfrm rot="0" flipH="0" flipV="0">
            <a:off x="1397520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8" name="Freeform 12528"/>
          <p:cNvSpPr/>
          <p:nvPr/>
        </p:nvSpPr>
        <p:spPr>
          <a:xfrm rot="0" flipH="0" flipV="0">
            <a:off x="1452638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9" name="Freeform 12529"/>
          <p:cNvSpPr/>
          <p:nvPr/>
        </p:nvSpPr>
        <p:spPr>
          <a:xfrm rot="0" flipH="0" flipV="0">
            <a:off x="1507743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0" name="Freeform 12530"/>
          <p:cNvSpPr/>
          <p:nvPr/>
        </p:nvSpPr>
        <p:spPr>
          <a:xfrm rot="0" flipH="0" flipV="0">
            <a:off x="1562861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1" name="Freeform 12531"/>
          <p:cNvSpPr/>
          <p:nvPr/>
        </p:nvSpPr>
        <p:spPr>
          <a:xfrm rot="0" flipH="0" flipV="0">
            <a:off x="1617967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89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2" name="Freeform 12532"/>
          <p:cNvSpPr/>
          <p:nvPr/>
        </p:nvSpPr>
        <p:spPr>
          <a:xfrm rot="0" flipH="0" flipV="0">
            <a:off x="1673085" y="256738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3" name="Freeform 12533"/>
          <p:cNvSpPr/>
          <p:nvPr/>
        </p:nvSpPr>
        <p:spPr>
          <a:xfrm rot="0" flipH="0" flipV="0">
            <a:off x="1728241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4" name="Freeform 12534"/>
          <p:cNvSpPr/>
          <p:nvPr/>
        </p:nvSpPr>
        <p:spPr>
          <a:xfrm rot="0" flipH="0" flipV="0">
            <a:off x="1783346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5" name="Freeform 12535"/>
          <p:cNvSpPr/>
          <p:nvPr/>
        </p:nvSpPr>
        <p:spPr>
          <a:xfrm rot="0" flipH="0" flipV="0">
            <a:off x="1838375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6" name="Freeform 12536"/>
          <p:cNvSpPr/>
          <p:nvPr/>
        </p:nvSpPr>
        <p:spPr>
          <a:xfrm rot="0" flipH="0" flipV="0">
            <a:off x="1893481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7" name="Freeform 12537"/>
          <p:cNvSpPr/>
          <p:nvPr/>
        </p:nvSpPr>
        <p:spPr>
          <a:xfrm rot="0" flipH="0" flipV="0">
            <a:off x="1948599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8" name="Freeform 12538"/>
          <p:cNvSpPr/>
          <p:nvPr/>
        </p:nvSpPr>
        <p:spPr>
          <a:xfrm rot="0" flipH="0" flipV="0">
            <a:off x="2003704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9" name="Freeform 12539"/>
          <p:cNvSpPr/>
          <p:nvPr/>
        </p:nvSpPr>
        <p:spPr>
          <a:xfrm rot="0" flipH="0" flipV="0">
            <a:off x="2058809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0" name="Freeform 12540"/>
          <p:cNvSpPr/>
          <p:nvPr/>
        </p:nvSpPr>
        <p:spPr>
          <a:xfrm rot="0" flipH="0" flipV="0">
            <a:off x="2113927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1" name="Freeform 12541"/>
          <p:cNvSpPr/>
          <p:nvPr/>
        </p:nvSpPr>
        <p:spPr>
          <a:xfrm rot="0" flipH="0" flipV="0">
            <a:off x="2169032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2" name="Freeform 12542"/>
          <p:cNvSpPr/>
          <p:nvPr/>
        </p:nvSpPr>
        <p:spPr>
          <a:xfrm rot="0" flipH="0" flipV="0">
            <a:off x="2224138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3" name="Freeform 12543"/>
          <p:cNvSpPr/>
          <p:nvPr/>
        </p:nvSpPr>
        <p:spPr>
          <a:xfrm rot="0" flipH="0" flipV="0">
            <a:off x="227925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4" name="Freeform 12544"/>
          <p:cNvSpPr/>
          <p:nvPr/>
        </p:nvSpPr>
        <p:spPr>
          <a:xfrm rot="0" flipH="0" flipV="0">
            <a:off x="2334425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5" name="Freeform 12545"/>
          <p:cNvSpPr/>
          <p:nvPr/>
        </p:nvSpPr>
        <p:spPr>
          <a:xfrm rot="0" flipH="0" flipV="0">
            <a:off x="2389530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6" name="Freeform 12546"/>
          <p:cNvSpPr/>
          <p:nvPr/>
        </p:nvSpPr>
        <p:spPr>
          <a:xfrm rot="0" flipH="0" flipV="0">
            <a:off x="2444546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7" name="Freeform 12547"/>
          <p:cNvSpPr/>
          <p:nvPr/>
        </p:nvSpPr>
        <p:spPr>
          <a:xfrm rot="0" flipH="0" flipV="0">
            <a:off x="2499652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8" name="Freeform 12548"/>
          <p:cNvSpPr/>
          <p:nvPr/>
        </p:nvSpPr>
        <p:spPr>
          <a:xfrm rot="0" flipH="0" flipV="0">
            <a:off x="2554770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9" name="Freeform 12549"/>
          <p:cNvSpPr/>
          <p:nvPr/>
        </p:nvSpPr>
        <p:spPr>
          <a:xfrm rot="0" flipH="0" flipV="0">
            <a:off x="2609875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0" name="Freeform 12550"/>
          <p:cNvSpPr/>
          <p:nvPr/>
        </p:nvSpPr>
        <p:spPr>
          <a:xfrm rot="0" flipH="0" flipV="0">
            <a:off x="2664993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1" name="Freeform 12551"/>
          <p:cNvSpPr/>
          <p:nvPr/>
        </p:nvSpPr>
        <p:spPr>
          <a:xfrm rot="0" flipH="0" flipV="0">
            <a:off x="6081674" y="256738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2" name="Freeform 12552"/>
          <p:cNvSpPr/>
          <p:nvPr/>
        </p:nvSpPr>
        <p:spPr>
          <a:xfrm rot="0" flipH="0" flipV="0">
            <a:off x="6136792" y="256738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3" name="Freeform 12553"/>
          <p:cNvSpPr/>
          <p:nvPr/>
        </p:nvSpPr>
        <p:spPr>
          <a:xfrm rot="0" flipH="0" flipV="0">
            <a:off x="619189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4" name="Freeform 12554"/>
          <p:cNvSpPr/>
          <p:nvPr/>
        </p:nvSpPr>
        <p:spPr>
          <a:xfrm rot="0" flipH="0" flipV="0">
            <a:off x="6247002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5" name="Freeform 12555"/>
          <p:cNvSpPr/>
          <p:nvPr/>
        </p:nvSpPr>
        <p:spPr>
          <a:xfrm rot="0" flipH="0" flipV="0">
            <a:off x="6302121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6" name="Freeform 12556"/>
          <p:cNvSpPr/>
          <p:nvPr/>
        </p:nvSpPr>
        <p:spPr>
          <a:xfrm rot="0" flipH="0" flipV="0">
            <a:off x="6357226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7" name="Freeform 12557"/>
          <p:cNvSpPr/>
          <p:nvPr/>
        </p:nvSpPr>
        <p:spPr>
          <a:xfrm rot="0" flipH="0" flipV="0">
            <a:off x="6412344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8" name="Freeform 12558"/>
          <p:cNvSpPr/>
          <p:nvPr/>
        </p:nvSpPr>
        <p:spPr>
          <a:xfrm rot="0" flipH="0" flipV="0">
            <a:off x="6467449" y="256738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9" name="Freeform 12559"/>
          <p:cNvSpPr/>
          <p:nvPr/>
        </p:nvSpPr>
        <p:spPr>
          <a:xfrm rot="0" flipH="0" flipV="0">
            <a:off x="652256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0" name="Freeform 12560"/>
          <p:cNvSpPr/>
          <p:nvPr/>
        </p:nvSpPr>
        <p:spPr>
          <a:xfrm rot="0" flipH="0" flipV="0">
            <a:off x="6577685" y="256738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1" name="Freeform 12561"/>
          <p:cNvSpPr/>
          <p:nvPr/>
        </p:nvSpPr>
        <p:spPr>
          <a:xfrm rot="0" flipH="0" flipV="0">
            <a:off x="6632791" y="256738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2" name="Freeform 12562"/>
          <p:cNvSpPr/>
          <p:nvPr/>
        </p:nvSpPr>
        <p:spPr>
          <a:xfrm rot="0" flipH="0" flipV="0">
            <a:off x="6687908" y="256738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3" name="Freeform 12563"/>
          <p:cNvSpPr/>
          <p:nvPr/>
        </p:nvSpPr>
        <p:spPr>
          <a:xfrm rot="0" flipH="0" flipV="0">
            <a:off x="6742912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4" name="Freeform 12564"/>
          <p:cNvSpPr/>
          <p:nvPr/>
        </p:nvSpPr>
        <p:spPr>
          <a:xfrm rot="0" flipH="0" flipV="0">
            <a:off x="6798030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5" name="Freeform 12565"/>
          <p:cNvSpPr/>
          <p:nvPr/>
        </p:nvSpPr>
        <p:spPr>
          <a:xfrm rot="0" flipH="0" flipV="0">
            <a:off x="6853135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6" name="Freeform 12566"/>
          <p:cNvSpPr/>
          <p:nvPr/>
        </p:nvSpPr>
        <p:spPr>
          <a:xfrm rot="0" flipH="0" flipV="0">
            <a:off x="6908254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7" name="Freeform 12567"/>
          <p:cNvSpPr/>
          <p:nvPr/>
        </p:nvSpPr>
        <p:spPr>
          <a:xfrm rot="0" flipH="0" flipV="0">
            <a:off x="6963359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8" name="Freeform 12568"/>
          <p:cNvSpPr/>
          <p:nvPr/>
        </p:nvSpPr>
        <p:spPr>
          <a:xfrm rot="0" flipH="0" flipV="0">
            <a:off x="701847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9" name="Freeform 12569"/>
          <p:cNvSpPr/>
          <p:nvPr/>
        </p:nvSpPr>
        <p:spPr>
          <a:xfrm rot="0" flipH="0" flipV="0">
            <a:off x="7073595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0" name="Freeform 12570"/>
          <p:cNvSpPr/>
          <p:nvPr/>
        </p:nvSpPr>
        <p:spPr>
          <a:xfrm rot="0" flipH="0" flipV="0">
            <a:off x="7128700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1" name="Freeform 12571"/>
          <p:cNvSpPr/>
          <p:nvPr/>
        </p:nvSpPr>
        <p:spPr>
          <a:xfrm rot="0" flipH="0" flipV="0">
            <a:off x="7183818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2" name="Freeform 12572"/>
          <p:cNvSpPr/>
          <p:nvPr/>
        </p:nvSpPr>
        <p:spPr>
          <a:xfrm rot="0" flipH="0" flipV="0">
            <a:off x="7238923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3" name="Freeform 12573"/>
          <p:cNvSpPr/>
          <p:nvPr/>
        </p:nvSpPr>
        <p:spPr>
          <a:xfrm rot="0" flipH="0" flipV="0">
            <a:off x="7294041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4" name="Freeform 12574"/>
          <p:cNvSpPr/>
          <p:nvPr/>
        </p:nvSpPr>
        <p:spPr>
          <a:xfrm rot="0" flipH="0" flipV="0">
            <a:off x="734914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5" name="Freeform 12575"/>
          <p:cNvSpPr/>
          <p:nvPr/>
        </p:nvSpPr>
        <p:spPr>
          <a:xfrm rot="0" flipH="0" flipV="0">
            <a:off x="7404265" y="256738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6" name="Freeform 12576"/>
          <p:cNvSpPr/>
          <p:nvPr/>
        </p:nvSpPr>
        <p:spPr>
          <a:xfrm rot="0" flipH="0" flipV="0">
            <a:off x="7459370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7" name="Freeform 12577"/>
          <p:cNvSpPr/>
          <p:nvPr/>
        </p:nvSpPr>
        <p:spPr>
          <a:xfrm rot="0" flipH="0" flipV="0">
            <a:off x="7514488" y="256738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8" name="Freeform 12578"/>
          <p:cNvSpPr/>
          <p:nvPr/>
        </p:nvSpPr>
        <p:spPr>
          <a:xfrm rot="0" flipH="0" flipV="0">
            <a:off x="7569593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9" name="Freeform 12579"/>
          <p:cNvSpPr/>
          <p:nvPr/>
        </p:nvSpPr>
        <p:spPr>
          <a:xfrm rot="0" flipH="0" flipV="0">
            <a:off x="7624699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0" name="Freeform 12580"/>
          <p:cNvSpPr/>
          <p:nvPr/>
        </p:nvSpPr>
        <p:spPr>
          <a:xfrm rot="0" flipH="0" flipV="0">
            <a:off x="767981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1" name="Freeform 12581"/>
          <p:cNvSpPr/>
          <p:nvPr/>
        </p:nvSpPr>
        <p:spPr>
          <a:xfrm rot="0" flipH="0" flipV="0">
            <a:off x="7734922" y="256738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2" name="Freeform 12582"/>
          <p:cNvSpPr/>
          <p:nvPr/>
        </p:nvSpPr>
        <p:spPr>
          <a:xfrm rot="0" flipH="0" flipV="0">
            <a:off x="7790039" y="256738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3" name="Freeform 12583"/>
          <p:cNvSpPr/>
          <p:nvPr/>
        </p:nvSpPr>
        <p:spPr>
          <a:xfrm rot="0" flipH="0" flipV="0">
            <a:off x="784505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4" name="Freeform 12584"/>
          <p:cNvSpPr/>
          <p:nvPr/>
        </p:nvSpPr>
        <p:spPr>
          <a:xfrm rot="0" flipH="0" flipV="0">
            <a:off x="7900174" y="256738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5" name="Freeform 12585"/>
          <p:cNvSpPr/>
          <p:nvPr/>
        </p:nvSpPr>
        <p:spPr>
          <a:xfrm rot="0" flipH="0" flipV="0">
            <a:off x="7955279" y="256738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6" name="Freeform 12586"/>
          <p:cNvSpPr/>
          <p:nvPr/>
        </p:nvSpPr>
        <p:spPr>
          <a:xfrm rot="0" flipH="0" flipV="0">
            <a:off x="8010385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7" name="Freeform 12587"/>
          <p:cNvSpPr/>
          <p:nvPr/>
        </p:nvSpPr>
        <p:spPr>
          <a:xfrm rot="0" flipH="0" flipV="0">
            <a:off x="8065502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8" name="Freeform 12588"/>
          <p:cNvSpPr/>
          <p:nvPr/>
        </p:nvSpPr>
        <p:spPr>
          <a:xfrm rot="0" flipH="0" flipV="0">
            <a:off x="8120608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9" name="Freeform 12589"/>
          <p:cNvSpPr/>
          <p:nvPr/>
        </p:nvSpPr>
        <p:spPr>
          <a:xfrm rot="0" flipH="0" flipV="0">
            <a:off x="817572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0" name="Freeform 12590"/>
          <p:cNvSpPr/>
          <p:nvPr/>
        </p:nvSpPr>
        <p:spPr>
          <a:xfrm rot="0" flipH="0" flipV="0">
            <a:off x="8230831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1" name="Freeform 12591"/>
          <p:cNvSpPr/>
          <p:nvPr/>
        </p:nvSpPr>
        <p:spPr>
          <a:xfrm rot="0" flipH="0" flipV="0">
            <a:off x="8616619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2" name="Freeform 12592"/>
          <p:cNvSpPr/>
          <p:nvPr/>
        </p:nvSpPr>
        <p:spPr>
          <a:xfrm rot="0" flipH="0" flipV="0">
            <a:off x="818565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3" name="Freeform 12593"/>
          <p:cNvSpPr/>
          <p:nvPr/>
        </p:nvSpPr>
        <p:spPr>
          <a:xfrm rot="0" flipH="0" flipV="0">
            <a:off x="873683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4" name="Freeform 12594"/>
          <p:cNvSpPr/>
          <p:nvPr/>
        </p:nvSpPr>
        <p:spPr>
          <a:xfrm rot="0" flipH="0" flipV="0">
            <a:off x="928789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5" name="Freeform 12595"/>
          <p:cNvSpPr/>
          <p:nvPr/>
        </p:nvSpPr>
        <p:spPr>
          <a:xfrm rot="0" flipH="0" flipV="0">
            <a:off x="983907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6" name="Freeform 12596"/>
          <p:cNvSpPr/>
          <p:nvPr/>
        </p:nvSpPr>
        <p:spPr>
          <a:xfrm rot="0" flipH="0" flipV="0">
            <a:off x="1038961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7" name="Freeform 12597"/>
          <p:cNvSpPr/>
          <p:nvPr/>
        </p:nvSpPr>
        <p:spPr>
          <a:xfrm rot="0" flipH="0" flipV="0">
            <a:off x="1094168" y="26138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8" name="Freeform 12598"/>
          <p:cNvSpPr/>
          <p:nvPr/>
        </p:nvSpPr>
        <p:spPr>
          <a:xfrm rot="0" flipH="0" flipV="0">
            <a:off x="1149184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9" name="Freeform 12599"/>
          <p:cNvSpPr/>
          <p:nvPr/>
        </p:nvSpPr>
        <p:spPr>
          <a:xfrm rot="0" flipH="0" flipV="0">
            <a:off x="1204302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0" name="Freeform 12600"/>
          <p:cNvSpPr/>
          <p:nvPr/>
        </p:nvSpPr>
        <p:spPr>
          <a:xfrm rot="0" flipH="0" flipV="0">
            <a:off x="1259420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1" name="Freeform 12601"/>
          <p:cNvSpPr/>
          <p:nvPr/>
        </p:nvSpPr>
        <p:spPr>
          <a:xfrm rot="0" flipH="0" flipV="0">
            <a:off x="1314526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2" name="Freeform 12602"/>
          <p:cNvSpPr/>
          <p:nvPr/>
        </p:nvSpPr>
        <p:spPr>
          <a:xfrm rot="0" flipH="0" flipV="0">
            <a:off x="1369644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3" name="Freeform 12603"/>
          <p:cNvSpPr/>
          <p:nvPr/>
        </p:nvSpPr>
        <p:spPr>
          <a:xfrm rot="0" flipH="0" flipV="0">
            <a:off x="1424749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4" name="Freeform 12604"/>
          <p:cNvSpPr/>
          <p:nvPr/>
        </p:nvSpPr>
        <p:spPr>
          <a:xfrm rot="0" flipH="0" flipV="0">
            <a:off x="1479867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5" name="Freeform 12605"/>
          <p:cNvSpPr/>
          <p:nvPr/>
        </p:nvSpPr>
        <p:spPr>
          <a:xfrm rot="0" flipH="0" flipV="0">
            <a:off x="1534972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6" name="Freeform 12606"/>
          <p:cNvSpPr/>
          <p:nvPr/>
        </p:nvSpPr>
        <p:spPr>
          <a:xfrm rot="0" flipH="0" flipV="0">
            <a:off x="1590090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7" name="Freeform 12607"/>
          <p:cNvSpPr/>
          <p:nvPr/>
        </p:nvSpPr>
        <p:spPr>
          <a:xfrm rot="0" flipH="0" flipV="0">
            <a:off x="1645157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8" name="Freeform 12608"/>
          <p:cNvSpPr/>
          <p:nvPr/>
        </p:nvSpPr>
        <p:spPr>
          <a:xfrm rot="0" flipH="0" flipV="0">
            <a:off x="1700263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9" name="Freeform 12609"/>
          <p:cNvSpPr/>
          <p:nvPr/>
        </p:nvSpPr>
        <p:spPr>
          <a:xfrm rot="0" flipH="0" flipV="0">
            <a:off x="1755381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0" name="Freeform 12610"/>
          <p:cNvSpPr/>
          <p:nvPr/>
        </p:nvSpPr>
        <p:spPr>
          <a:xfrm rot="0" flipH="0" flipV="0">
            <a:off x="1810486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1" name="Freeform 12611"/>
          <p:cNvSpPr/>
          <p:nvPr/>
        </p:nvSpPr>
        <p:spPr>
          <a:xfrm rot="0" flipH="0" flipV="0">
            <a:off x="1865604" y="26138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2" name="Freeform 12612"/>
          <p:cNvSpPr/>
          <p:nvPr/>
        </p:nvSpPr>
        <p:spPr>
          <a:xfrm rot="0" flipH="0" flipV="0">
            <a:off x="1920709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3" name="Freeform 12613"/>
          <p:cNvSpPr/>
          <p:nvPr/>
        </p:nvSpPr>
        <p:spPr>
          <a:xfrm rot="0" flipH="0" flipV="0">
            <a:off x="1975827" y="26138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4" name="Freeform 12614"/>
          <p:cNvSpPr/>
          <p:nvPr/>
        </p:nvSpPr>
        <p:spPr>
          <a:xfrm rot="0" flipH="0" flipV="0">
            <a:off x="2030933" y="26138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5" name="Freeform 12615"/>
          <p:cNvSpPr/>
          <p:nvPr/>
        </p:nvSpPr>
        <p:spPr>
          <a:xfrm rot="0" flipH="0" flipV="0">
            <a:off x="2086038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6" name="Freeform 12616"/>
          <p:cNvSpPr/>
          <p:nvPr/>
        </p:nvSpPr>
        <p:spPr>
          <a:xfrm rot="0" flipH="0" flipV="0">
            <a:off x="2141143" y="261388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7" name="Freeform 12617"/>
          <p:cNvSpPr/>
          <p:nvPr/>
        </p:nvSpPr>
        <p:spPr>
          <a:xfrm rot="0" flipH="0" flipV="0">
            <a:off x="2196312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8" name="Freeform 12618"/>
          <p:cNvSpPr/>
          <p:nvPr/>
        </p:nvSpPr>
        <p:spPr>
          <a:xfrm rot="0" flipH="0" flipV="0">
            <a:off x="2251430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9" name="Freeform 12619"/>
          <p:cNvSpPr/>
          <p:nvPr/>
        </p:nvSpPr>
        <p:spPr>
          <a:xfrm rot="0" flipH="0" flipV="0">
            <a:off x="2306535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0" name="Freeform 12620"/>
          <p:cNvSpPr/>
          <p:nvPr/>
        </p:nvSpPr>
        <p:spPr>
          <a:xfrm rot="0" flipH="0" flipV="0">
            <a:off x="2361552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1" name="Freeform 12621"/>
          <p:cNvSpPr/>
          <p:nvPr/>
        </p:nvSpPr>
        <p:spPr>
          <a:xfrm rot="0" flipH="0" flipV="0">
            <a:off x="2416657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2" name="Freeform 12622"/>
          <p:cNvSpPr/>
          <p:nvPr/>
        </p:nvSpPr>
        <p:spPr>
          <a:xfrm rot="0" flipH="0" flipV="0">
            <a:off x="2526880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3" name="Freeform 12623"/>
          <p:cNvSpPr/>
          <p:nvPr/>
        </p:nvSpPr>
        <p:spPr>
          <a:xfrm rot="0" flipH="0" flipV="0">
            <a:off x="2581998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4" name="Freeform 12624"/>
          <p:cNvSpPr/>
          <p:nvPr/>
        </p:nvSpPr>
        <p:spPr>
          <a:xfrm rot="0" flipH="0" flipV="0">
            <a:off x="2637104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5" name="Freeform 12625"/>
          <p:cNvSpPr/>
          <p:nvPr/>
        </p:nvSpPr>
        <p:spPr>
          <a:xfrm rot="0" flipH="0" flipV="0">
            <a:off x="6053797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6" name="Freeform 12626"/>
          <p:cNvSpPr/>
          <p:nvPr/>
        </p:nvSpPr>
        <p:spPr>
          <a:xfrm rot="0" flipH="0" flipV="0">
            <a:off x="6108915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7" name="Freeform 12627"/>
          <p:cNvSpPr/>
          <p:nvPr/>
        </p:nvSpPr>
        <p:spPr>
          <a:xfrm rot="0" flipH="0" flipV="0">
            <a:off x="6164021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8" name="Freeform 12628"/>
          <p:cNvSpPr/>
          <p:nvPr/>
        </p:nvSpPr>
        <p:spPr>
          <a:xfrm rot="0" flipH="0" flipV="0">
            <a:off x="6219126" y="261388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9" name="Freeform 12629"/>
          <p:cNvSpPr/>
          <p:nvPr/>
        </p:nvSpPr>
        <p:spPr>
          <a:xfrm rot="0" flipH="0" flipV="0">
            <a:off x="6274231" y="26138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0" name="Freeform 12630"/>
          <p:cNvSpPr/>
          <p:nvPr/>
        </p:nvSpPr>
        <p:spPr>
          <a:xfrm rot="0" flipH="0" flipV="0">
            <a:off x="6329349" y="261388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1" name="Freeform 12631"/>
          <p:cNvSpPr/>
          <p:nvPr/>
        </p:nvSpPr>
        <p:spPr>
          <a:xfrm rot="0" flipH="0" flipV="0">
            <a:off x="6384455" y="261388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2" name="Freeform 12632"/>
          <p:cNvSpPr/>
          <p:nvPr/>
        </p:nvSpPr>
        <p:spPr>
          <a:xfrm rot="0" flipH="0" flipV="0">
            <a:off x="6439573" y="26138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3" name="Freeform 12633"/>
          <p:cNvSpPr/>
          <p:nvPr/>
        </p:nvSpPr>
        <p:spPr>
          <a:xfrm rot="0" flipH="0" flipV="0">
            <a:off x="6494691" y="2613888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4" name="Freeform 12634"/>
          <p:cNvSpPr/>
          <p:nvPr/>
        </p:nvSpPr>
        <p:spPr>
          <a:xfrm rot="0" flipH="0" flipV="0">
            <a:off x="6549796" y="2613888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5" name="Freeform 12635"/>
          <p:cNvSpPr/>
          <p:nvPr/>
        </p:nvSpPr>
        <p:spPr>
          <a:xfrm rot="0" flipH="0" flipV="0">
            <a:off x="6604813" y="261388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6" name="Freeform 12636"/>
          <p:cNvSpPr/>
          <p:nvPr/>
        </p:nvSpPr>
        <p:spPr>
          <a:xfrm rot="0" flipH="0" flipV="0">
            <a:off x="6659930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7" name="Freeform 12637"/>
          <p:cNvSpPr/>
          <p:nvPr/>
        </p:nvSpPr>
        <p:spPr>
          <a:xfrm rot="0" flipH="0" flipV="0">
            <a:off x="6715035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8" name="Freeform 12638"/>
          <p:cNvSpPr/>
          <p:nvPr/>
        </p:nvSpPr>
        <p:spPr>
          <a:xfrm rot="0" flipH="0" flipV="0">
            <a:off x="6770154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9" name="Freeform 12639"/>
          <p:cNvSpPr/>
          <p:nvPr/>
        </p:nvSpPr>
        <p:spPr>
          <a:xfrm rot="0" flipH="0" flipV="0">
            <a:off x="6825259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0" name="Freeform 12640"/>
          <p:cNvSpPr/>
          <p:nvPr/>
        </p:nvSpPr>
        <p:spPr>
          <a:xfrm rot="0" flipH="0" flipV="0">
            <a:off x="6880377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1" name="Freeform 12641"/>
          <p:cNvSpPr/>
          <p:nvPr/>
        </p:nvSpPr>
        <p:spPr>
          <a:xfrm rot="0" flipH="0" flipV="0">
            <a:off x="6935482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2" name="Freeform 12642"/>
          <p:cNvSpPr/>
          <p:nvPr/>
        </p:nvSpPr>
        <p:spPr>
          <a:xfrm rot="0" flipH="0" flipV="0">
            <a:off x="6990600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3" name="Freeform 12643"/>
          <p:cNvSpPr/>
          <p:nvPr/>
        </p:nvSpPr>
        <p:spPr>
          <a:xfrm rot="0" flipH="0" flipV="0">
            <a:off x="7045706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4" name="Freeform 12644"/>
          <p:cNvSpPr/>
          <p:nvPr/>
        </p:nvSpPr>
        <p:spPr>
          <a:xfrm rot="0" flipH="0" flipV="0">
            <a:off x="7100823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5" name="Freeform 12645"/>
          <p:cNvSpPr/>
          <p:nvPr/>
        </p:nvSpPr>
        <p:spPr>
          <a:xfrm rot="0" flipH="0" flipV="0">
            <a:off x="7155929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6" name="Freeform 12646"/>
          <p:cNvSpPr/>
          <p:nvPr/>
        </p:nvSpPr>
        <p:spPr>
          <a:xfrm rot="0" flipH="0" flipV="0">
            <a:off x="7211047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7" name="Freeform 12647"/>
          <p:cNvSpPr/>
          <p:nvPr/>
        </p:nvSpPr>
        <p:spPr>
          <a:xfrm rot="0" flipH="0" flipV="0">
            <a:off x="7266152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8" name="Freeform 12648"/>
          <p:cNvSpPr/>
          <p:nvPr/>
        </p:nvSpPr>
        <p:spPr>
          <a:xfrm rot="0" flipH="0" flipV="0">
            <a:off x="7321270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9" name="Freeform 12649"/>
          <p:cNvSpPr/>
          <p:nvPr/>
        </p:nvSpPr>
        <p:spPr>
          <a:xfrm rot="0" flipH="0" flipV="0">
            <a:off x="7376388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0" name="Freeform 12650"/>
          <p:cNvSpPr/>
          <p:nvPr/>
        </p:nvSpPr>
        <p:spPr>
          <a:xfrm rot="0" flipH="0" flipV="0">
            <a:off x="7431493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1" name="Freeform 12651"/>
          <p:cNvSpPr/>
          <p:nvPr/>
        </p:nvSpPr>
        <p:spPr>
          <a:xfrm rot="0" flipH="0" flipV="0">
            <a:off x="7486599" y="26138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2" name="Freeform 12652"/>
          <p:cNvSpPr/>
          <p:nvPr/>
        </p:nvSpPr>
        <p:spPr>
          <a:xfrm rot="0" flipH="0" flipV="0">
            <a:off x="7541717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3" name="Freeform 12653"/>
          <p:cNvSpPr/>
          <p:nvPr/>
        </p:nvSpPr>
        <p:spPr>
          <a:xfrm rot="0" flipH="0" flipV="0">
            <a:off x="7596822" y="26138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4" name="Freeform 12654"/>
          <p:cNvSpPr/>
          <p:nvPr/>
        </p:nvSpPr>
        <p:spPr>
          <a:xfrm rot="0" flipH="0" flipV="0">
            <a:off x="7651940" y="261388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5" name="Freeform 12655"/>
          <p:cNvSpPr/>
          <p:nvPr/>
        </p:nvSpPr>
        <p:spPr>
          <a:xfrm rot="0" flipH="0" flipV="0">
            <a:off x="7706956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6" name="Freeform 12656"/>
          <p:cNvSpPr/>
          <p:nvPr/>
        </p:nvSpPr>
        <p:spPr>
          <a:xfrm rot="0" flipH="0" flipV="0">
            <a:off x="7762062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7" name="Freeform 12657"/>
          <p:cNvSpPr/>
          <p:nvPr/>
        </p:nvSpPr>
        <p:spPr>
          <a:xfrm rot="0" flipH="0" flipV="0">
            <a:off x="7817180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8" name="Freeform 12658"/>
          <p:cNvSpPr/>
          <p:nvPr/>
        </p:nvSpPr>
        <p:spPr>
          <a:xfrm rot="0" flipH="0" flipV="0">
            <a:off x="7872285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9" name="Freeform 12659"/>
          <p:cNvSpPr/>
          <p:nvPr/>
        </p:nvSpPr>
        <p:spPr>
          <a:xfrm rot="0" flipH="0" flipV="0">
            <a:off x="7927403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0" name="Freeform 12660"/>
          <p:cNvSpPr/>
          <p:nvPr/>
        </p:nvSpPr>
        <p:spPr>
          <a:xfrm rot="0" flipH="0" flipV="0">
            <a:off x="7982521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1" name="Freeform 12661"/>
          <p:cNvSpPr/>
          <p:nvPr/>
        </p:nvSpPr>
        <p:spPr>
          <a:xfrm rot="0" flipH="0" flipV="0">
            <a:off x="8037626" y="261390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2" name="Freeform 12662"/>
          <p:cNvSpPr/>
          <p:nvPr/>
        </p:nvSpPr>
        <p:spPr>
          <a:xfrm rot="0" flipH="0" flipV="0">
            <a:off x="8092744" y="261390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3" name="Freeform 12663"/>
          <p:cNvSpPr/>
          <p:nvPr/>
        </p:nvSpPr>
        <p:spPr>
          <a:xfrm rot="0" flipH="0" flipV="0">
            <a:off x="8147850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4" name="Freeform 12664"/>
          <p:cNvSpPr/>
          <p:nvPr/>
        </p:nvSpPr>
        <p:spPr>
          <a:xfrm rot="0" flipH="0" flipV="0">
            <a:off x="8202955" y="26139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5" name="Freeform 12665"/>
          <p:cNvSpPr/>
          <p:nvPr/>
        </p:nvSpPr>
        <p:spPr>
          <a:xfrm rot="0" flipH="0" flipV="0">
            <a:off x="8588743" y="26139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6" name="Freeform 12666"/>
          <p:cNvSpPr/>
          <p:nvPr/>
        </p:nvSpPr>
        <p:spPr>
          <a:xfrm rot="0" flipH="0" flipV="0">
            <a:off x="791336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7" name="Freeform 12667"/>
          <p:cNvSpPr/>
          <p:nvPr/>
        </p:nvSpPr>
        <p:spPr>
          <a:xfrm rot="0" flipH="0" flipV="0">
            <a:off x="846454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8" name="Freeform 12668"/>
          <p:cNvSpPr/>
          <p:nvPr/>
        </p:nvSpPr>
        <p:spPr>
          <a:xfrm rot="0" flipH="0" flipV="0">
            <a:off x="901560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9" name="Freeform 12669"/>
          <p:cNvSpPr/>
          <p:nvPr/>
        </p:nvSpPr>
        <p:spPr>
          <a:xfrm rot="0" flipH="0" flipV="0">
            <a:off x="956678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0" name="Freeform 12670"/>
          <p:cNvSpPr/>
          <p:nvPr/>
        </p:nvSpPr>
        <p:spPr>
          <a:xfrm rot="0" flipH="0" flipV="0">
            <a:off x="1011783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1" name="Freeform 12671"/>
          <p:cNvSpPr/>
          <p:nvPr/>
        </p:nvSpPr>
        <p:spPr>
          <a:xfrm rot="0" flipH="0" flipV="0">
            <a:off x="1066901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2" name="Freeform 12672"/>
          <p:cNvSpPr/>
          <p:nvPr/>
        </p:nvSpPr>
        <p:spPr>
          <a:xfrm rot="0" flipH="0" flipV="0">
            <a:off x="112200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3" name="Freeform 12673"/>
          <p:cNvSpPr/>
          <p:nvPr/>
        </p:nvSpPr>
        <p:spPr>
          <a:xfrm rot="0" flipH="0" flipV="0">
            <a:off x="1177175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4" name="Freeform 12674"/>
          <p:cNvSpPr/>
          <p:nvPr/>
        </p:nvSpPr>
        <p:spPr>
          <a:xfrm rot="0" flipH="0" flipV="0">
            <a:off x="1232179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5" name="Freeform 12675"/>
          <p:cNvSpPr/>
          <p:nvPr/>
        </p:nvSpPr>
        <p:spPr>
          <a:xfrm rot="0" flipH="0" flipV="0">
            <a:off x="1287297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6" name="Freeform 12676"/>
          <p:cNvSpPr/>
          <p:nvPr/>
        </p:nvSpPr>
        <p:spPr>
          <a:xfrm rot="0" flipH="0" flipV="0">
            <a:off x="1342415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7" name="Freeform 12677"/>
          <p:cNvSpPr/>
          <p:nvPr/>
        </p:nvSpPr>
        <p:spPr>
          <a:xfrm rot="0" flipH="0" flipV="0">
            <a:off x="1397520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8" name="Freeform 12678"/>
          <p:cNvSpPr/>
          <p:nvPr/>
        </p:nvSpPr>
        <p:spPr>
          <a:xfrm rot="0" flipH="0" flipV="0">
            <a:off x="1452638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9" name="Freeform 12679"/>
          <p:cNvSpPr/>
          <p:nvPr/>
        </p:nvSpPr>
        <p:spPr>
          <a:xfrm rot="0" flipH="0" flipV="0">
            <a:off x="1507743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0" name="Freeform 12680"/>
          <p:cNvSpPr/>
          <p:nvPr/>
        </p:nvSpPr>
        <p:spPr>
          <a:xfrm rot="0" flipH="0" flipV="0">
            <a:off x="1562861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1" name="Freeform 12681"/>
          <p:cNvSpPr/>
          <p:nvPr/>
        </p:nvSpPr>
        <p:spPr>
          <a:xfrm rot="0" flipH="0" flipV="0">
            <a:off x="1617967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2" name="Freeform 12682"/>
          <p:cNvSpPr/>
          <p:nvPr/>
        </p:nvSpPr>
        <p:spPr>
          <a:xfrm rot="0" flipH="0" flipV="0">
            <a:off x="1673085" y="266167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3" name="Freeform 12683"/>
          <p:cNvSpPr/>
          <p:nvPr/>
        </p:nvSpPr>
        <p:spPr>
          <a:xfrm rot="0" flipH="0" flipV="0">
            <a:off x="1728241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4" name="Freeform 12684"/>
          <p:cNvSpPr/>
          <p:nvPr/>
        </p:nvSpPr>
        <p:spPr>
          <a:xfrm rot="0" flipH="0" flipV="0">
            <a:off x="1783346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5" name="Freeform 12685"/>
          <p:cNvSpPr/>
          <p:nvPr/>
        </p:nvSpPr>
        <p:spPr>
          <a:xfrm rot="0" flipH="0" flipV="0">
            <a:off x="1838375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6" name="Freeform 12686"/>
          <p:cNvSpPr/>
          <p:nvPr/>
        </p:nvSpPr>
        <p:spPr>
          <a:xfrm rot="0" flipH="0" flipV="0">
            <a:off x="1893481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7" name="Freeform 12687"/>
          <p:cNvSpPr/>
          <p:nvPr/>
        </p:nvSpPr>
        <p:spPr>
          <a:xfrm rot="0" flipH="0" flipV="0">
            <a:off x="1948599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8" name="Freeform 12688"/>
          <p:cNvSpPr/>
          <p:nvPr/>
        </p:nvSpPr>
        <p:spPr>
          <a:xfrm rot="0" flipH="0" flipV="0">
            <a:off x="2003704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9" name="Freeform 12689"/>
          <p:cNvSpPr/>
          <p:nvPr/>
        </p:nvSpPr>
        <p:spPr>
          <a:xfrm rot="0" flipH="0" flipV="0">
            <a:off x="2058809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0" name="Freeform 12690"/>
          <p:cNvSpPr/>
          <p:nvPr/>
        </p:nvSpPr>
        <p:spPr>
          <a:xfrm rot="0" flipH="0" flipV="0">
            <a:off x="2113927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1" name="Freeform 12691"/>
          <p:cNvSpPr/>
          <p:nvPr/>
        </p:nvSpPr>
        <p:spPr>
          <a:xfrm rot="0" flipH="0" flipV="0">
            <a:off x="2169032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2" name="Freeform 12692"/>
          <p:cNvSpPr/>
          <p:nvPr/>
        </p:nvSpPr>
        <p:spPr>
          <a:xfrm rot="0" flipH="0" flipV="0">
            <a:off x="2224138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3" name="Freeform 12693"/>
          <p:cNvSpPr/>
          <p:nvPr/>
        </p:nvSpPr>
        <p:spPr>
          <a:xfrm rot="0" flipH="0" flipV="0">
            <a:off x="227925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4" name="Freeform 12694"/>
          <p:cNvSpPr/>
          <p:nvPr/>
        </p:nvSpPr>
        <p:spPr>
          <a:xfrm rot="0" flipH="0" flipV="0">
            <a:off x="2334425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5" name="Freeform 12695"/>
          <p:cNvSpPr/>
          <p:nvPr/>
        </p:nvSpPr>
        <p:spPr>
          <a:xfrm rot="0" flipH="0" flipV="0">
            <a:off x="2389530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6" name="Freeform 12696"/>
          <p:cNvSpPr/>
          <p:nvPr/>
        </p:nvSpPr>
        <p:spPr>
          <a:xfrm rot="0" flipH="0" flipV="0">
            <a:off x="5751614" y="2664523"/>
            <a:ext cx="27940" cy="25806"/>
          </a:xfrm>
          <a:custGeom>
            <a:pathLst>
              <a:path w="27940" h="25806">
                <a:moveTo>
                  <a:pt x="13716" y="25806"/>
                </a:moveTo>
                <a:cubicBezTo>
                  <a:pt x="7278" y="25806"/>
                  <a:pt x="1791" y="21488"/>
                  <a:pt x="0" y="15608"/>
                </a:cubicBezTo>
                <a:cubicBezTo>
                  <a:pt x="1817" y="10084"/>
                  <a:pt x="3950" y="5334"/>
                  <a:pt x="6376" y="3150"/>
                </a:cubicBezTo>
                <a:cubicBezTo>
                  <a:pt x="7595" y="2083"/>
                  <a:pt x="13323" y="1067"/>
                  <a:pt x="22199" y="0"/>
                </a:cubicBezTo>
                <a:cubicBezTo>
                  <a:pt x="25692" y="2616"/>
                  <a:pt x="27940" y="6795"/>
                  <a:pt x="27940" y="11481"/>
                </a:cubicBezTo>
                <a:cubicBezTo>
                  <a:pt x="27940" y="19355"/>
                  <a:pt x="21590" y="25806"/>
                  <a:pt x="13716" y="2580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7" name="Freeform 12697"/>
          <p:cNvSpPr/>
          <p:nvPr/>
        </p:nvSpPr>
        <p:spPr>
          <a:xfrm rot="0" flipH="0" flipV="0">
            <a:off x="5806122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8" name="Freeform 12698"/>
          <p:cNvSpPr/>
          <p:nvPr/>
        </p:nvSpPr>
        <p:spPr>
          <a:xfrm rot="0" flipH="0" flipV="0">
            <a:off x="6081674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9" name="Freeform 12699"/>
          <p:cNvSpPr/>
          <p:nvPr/>
        </p:nvSpPr>
        <p:spPr>
          <a:xfrm rot="0" flipH="0" flipV="0">
            <a:off x="6136792" y="266167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0" name="Freeform 12700"/>
          <p:cNvSpPr/>
          <p:nvPr/>
        </p:nvSpPr>
        <p:spPr>
          <a:xfrm rot="0" flipH="0" flipV="0">
            <a:off x="619189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1" name="Freeform 12701"/>
          <p:cNvSpPr/>
          <p:nvPr/>
        </p:nvSpPr>
        <p:spPr>
          <a:xfrm rot="0" flipH="0" flipV="0">
            <a:off x="6247002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2" name="Freeform 12702"/>
          <p:cNvSpPr/>
          <p:nvPr/>
        </p:nvSpPr>
        <p:spPr>
          <a:xfrm rot="0" flipH="0" flipV="0">
            <a:off x="6302121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3" name="Freeform 12703"/>
          <p:cNvSpPr/>
          <p:nvPr/>
        </p:nvSpPr>
        <p:spPr>
          <a:xfrm rot="0" flipH="0" flipV="0">
            <a:off x="6357226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4" name="Freeform 12704"/>
          <p:cNvSpPr/>
          <p:nvPr/>
        </p:nvSpPr>
        <p:spPr>
          <a:xfrm rot="0" flipH="0" flipV="0">
            <a:off x="6412344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5" name="Freeform 12705"/>
          <p:cNvSpPr/>
          <p:nvPr/>
        </p:nvSpPr>
        <p:spPr>
          <a:xfrm rot="0" flipH="0" flipV="0">
            <a:off x="6467449" y="266167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6" name="Freeform 12706"/>
          <p:cNvSpPr/>
          <p:nvPr/>
        </p:nvSpPr>
        <p:spPr>
          <a:xfrm rot="0" flipH="0" flipV="0">
            <a:off x="652256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7" name="Freeform 12707"/>
          <p:cNvSpPr/>
          <p:nvPr/>
        </p:nvSpPr>
        <p:spPr>
          <a:xfrm rot="0" flipH="0" flipV="0">
            <a:off x="6577685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8" name="Freeform 12708"/>
          <p:cNvSpPr/>
          <p:nvPr/>
        </p:nvSpPr>
        <p:spPr>
          <a:xfrm rot="0" flipH="0" flipV="0">
            <a:off x="6632791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9" name="Freeform 12709"/>
          <p:cNvSpPr/>
          <p:nvPr/>
        </p:nvSpPr>
        <p:spPr>
          <a:xfrm rot="0" flipH="0" flipV="0">
            <a:off x="6687908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0" name="Freeform 12710"/>
          <p:cNvSpPr/>
          <p:nvPr/>
        </p:nvSpPr>
        <p:spPr>
          <a:xfrm rot="0" flipH="0" flipV="0">
            <a:off x="6742912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1" name="Freeform 12711"/>
          <p:cNvSpPr/>
          <p:nvPr/>
        </p:nvSpPr>
        <p:spPr>
          <a:xfrm rot="0" flipH="0" flipV="0">
            <a:off x="6798030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2" name="Freeform 12712"/>
          <p:cNvSpPr/>
          <p:nvPr/>
        </p:nvSpPr>
        <p:spPr>
          <a:xfrm rot="0" flipH="0" flipV="0">
            <a:off x="685313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3" name="Freeform 12713"/>
          <p:cNvSpPr/>
          <p:nvPr/>
        </p:nvSpPr>
        <p:spPr>
          <a:xfrm rot="0" flipH="0" flipV="0">
            <a:off x="6908254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4" name="Freeform 12714"/>
          <p:cNvSpPr/>
          <p:nvPr/>
        </p:nvSpPr>
        <p:spPr>
          <a:xfrm rot="0" flipH="0" flipV="0">
            <a:off x="6963359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5" name="Freeform 12715"/>
          <p:cNvSpPr/>
          <p:nvPr/>
        </p:nvSpPr>
        <p:spPr>
          <a:xfrm rot="0" flipH="0" flipV="0">
            <a:off x="701847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6" name="Freeform 12716"/>
          <p:cNvSpPr/>
          <p:nvPr/>
        </p:nvSpPr>
        <p:spPr>
          <a:xfrm rot="0" flipH="0" flipV="0">
            <a:off x="707359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7" name="Freeform 12717"/>
          <p:cNvSpPr/>
          <p:nvPr/>
        </p:nvSpPr>
        <p:spPr>
          <a:xfrm rot="0" flipH="0" flipV="0">
            <a:off x="7128700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8" name="Freeform 12718"/>
          <p:cNvSpPr/>
          <p:nvPr/>
        </p:nvSpPr>
        <p:spPr>
          <a:xfrm rot="0" flipH="0" flipV="0">
            <a:off x="7183818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9" name="Freeform 12719"/>
          <p:cNvSpPr/>
          <p:nvPr/>
        </p:nvSpPr>
        <p:spPr>
          <a:xfrm rot="0" flipH="0" flipV="0">
            <a:off x="7238923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0" name="Freeform 12720"/>
          <p:cNvSpPr/>
          <p:nvPr/>
        </p:nvSpPr>
        <p:spPr>
          <a:xfrm rot="0" flipH="0" flipV="0">
            <a:off x="7294041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1" name="Freeform 12721"/>
          <p:cNvSpPr/>
          <p:nvPr/>
        </p:nvSpPr>
        <p:spPr>
          <a:xfrm rot="0" flipH="0" flipV="0">
            <a:off x="734914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2" name="Freeform 12722"/>
          <p:cNvSpPr/>
          <p:nvPr/>
        </p:nvSpPr>
        <p:spPr>
          <a:xfrm rot="0" flipH="0" flipV="0">
            <a:off x="7404265" y="266167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3" name="Freeform 12723"/>
          <p:cNvSpPr/>
          <p:nvPr/>
        </p:nvSpPr>
        <p:spPr>
          <a:xfrm rot="0" flipH="0" flipV="0">
            <a:off x="7459370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4" name="Freeform 12724"/>
          <p:cNvSpPr/>
          <p:nvPr/>
        </p:nvSpPr>
        <p:spPr>
          <a:xfrm rot="0" flipH="0" flipV="0">
            <a:off x="7514488" y="266167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5" name="Freeform 12725"/>
          <p:cNvSpPr/>
          <p:nvPr/>
        </p:nvSpPr>
        <p:spPr>
          <a:xfrm rot="0" flipH="0" flipV="0">
            <a:off x="7569593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6" name="Freeform 12726"/>
          <p:cNvSpPr/>
          <p:nvPr/>
        </p:nvSpPr>
        <p:spPr>
          <a:xfrm rot="0" flipH="0" flipV="0">
            <a:off x="7624699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7" name="Freeform 12727"/>
          <p:cNvSpPr/>
          <p:nvPr/>
        </p:nvSpPr>
        <p:spPr>
          <a:xfrm rot="0" flipH="0" flipV="0">
            <a:off x="767981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8" name="Freeform 12728"/>
          <p:cNvSpPr/>
          <p:nvPr/>
        </p:nvSpPr>
        <p:spPr>
          <a:xfrm rot="0" flipH="0" flipV="0">
            <a:off x="7734922" y="266167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9" name="Freeform 12729"/>
          <p:cNvSpPr/>
          <p:nvPr/>
        </p:nvSpPr>
        <p:spPr>
          <a:xfrm rot="0" flipH="0" flipV="0">
            <a:off x="7790039" y="266167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0" name="Freeform 12730"/>
          <p:cNvSpPr/>
          <p:nvPr/>
        </p:nvSpPr>
        <p:spPr>
          <a:xfrm rot="0" flipH="0" flipV="0">
            <a:off x="784505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1" name="Freeform 12731"/>
          <p:cNvSpPr/>
          <p:nvPr/>
        </p:nvSpPr>
        <p:spPr>
          <a:xfrm rot="0" flipH="0" flipV="0">
            <a:off x="7900174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2" name="Freeform 12732"/>
          <p:cNvSpPr/>
          <p:nvPr/>
        </p:nvSpPr>
        <p:spPr>
          <a:xfrm rot="0" flipH="0" flipV="0">
            <a:off x="7955279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3" name="Freeform 12733"/>
          <p:cNvSpPr/>
          <p:nvPr/>
        </p:nvSpPr>
        <p:spPr>
          <a:xfrm rot="0" flipH="0" flipV="0">
            <a:off x="801038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4" name="Freeform 12734"/>
          <p:cNvSpPr/>
          <p:nvPr/>
        </p:nvSpPr>
        <p:spPr>
          <a:xfrm rot="0" flipH="0" flipV="0">
            <a:off x="8065502" y="26617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5" name="Freeform 12735"/>
          <p:cNvSpPr/>
          <p:nvPr/>
        </p:nvSpPr>
        <p:spPr>
          <a:xfrm rot="0" flipH="0" flipV="0">
            <a:off x="8120608" y="26617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6" name="Freeform 12736"/>
          <p:cNvSpPr/>
          <p:nvPr/>
        </p:nvSpPr>
        <p:spPr>
          <a:xfrm rot="0" flipH="0" flipV="0">
            <a:off x="817572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7" name="Freeform 12737"/>
          <p:cNvSpPr/>
          <p:nvPr/>
        </p:nvSpPr>
        <p:spPr>
          <a:xfrm rot="0" flipH="0" flipV="0">
            <a:off x="8561514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8" name="Freeform 12738"/>
          <p:cNvSpPr/>
          <p:nvPr/>
        </p:nvSpPr>
        <p:spPr>
          <a:xfrm rot="0" flipH="0" flipV="0">
            <a:off x="8616619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9" name="Freeform 12739"/>
          <p:cNvSpPr/>
          <p:nvPr/>
        </p:nvSpPr>
        <p:spPr>
          <a:xfrm rot="0" flipH="0" flipV="0">
            <a:off x="818565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0" name="Freeform 12740"/>
          <p:cNvSpPr/>
          <p:nvPr/>
        </p:nvSpPr>
        <p:spPr>
          <a:xfrm rot="0" flipH="0" flipV="0">
            <a:off x="873683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1" name="Freeform 12741"/>
          <p:cNvSpPr/>
          <p:nvPr/>
        </p:nvSpPr>
        <p:spPr>
          <a:xfrm rot="0" flipH="0" flipV="0">
            <a:off x="928789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2" name="Freeform 12742"/>
          <p:cNvSpPr/>
          <p:nvPr/>
        </p:nvSpPr>
        <p:spPr>
          <a:xfrm rot="0" flipH="0" flipV="0">
            <a:off x="983907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3" name="Freeform 12743"/>
          <p:cNvSpPr/>
          <p:nvPr/>
        </p:nvSpPr>
        <p:spPr>
          <a:xfrm rot="0" flipH="0" flipV="0">
            <a:off x="1038961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4" name="Freeform 12744"/>
          <p:cNvSpPr/>
          <p:nvPr/>
        </p:nvSpPr>
        <p:spPr>
          <a:xfrm rot="0" flipH="0" flipV="0">
            <a:off x="1094168" y="2708224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5" name="Freeform 12745"/>
          <p:cNvSpPr/>
          <p:nvPr/>
        </p:nvSpPr>
        <p:spPr>
          <a:xfrm rot="0" flipH="0" flipV="0">
            <a:off x="1149184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6" name="Freeform 12746"/>
          <p:cNvSpPr/>
          <p:nvPr/>
        </p:nvSpPr>
        <p:spPr>
          <a:xfrm rot="0" flipH="0" flipV="0">
            <a:off x="1204302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7" name="Freeform 12747"/>
          <p:cNvSpPr/>
          <p:nvPr/>
        </p:nvSpPr>
        <p:spPr>
          <a:xfrm rot="0" flipH="0" flipV="0">
            <a:off x="1259420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8" name="Freeform 12748"/>
          <p:cNvSpPr/>
          <p:nvPr/>
        </p:nvSpPr>
        <p:spPr>
          <a:xfrm rot="0" flipH="0" flipV="0">
            <a:off x="1314526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9" name="Freeform 12749"/>
          <p:cNvSpPr/>
          <p:nvPr/>
        </p:nvSpPr>
        <p:spPr>
          <a:xfrm rot="0" flipH="0" flipV="0">
            <a:off x="1369644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0" name="Freeform 12750"/>
          <p:cNvSpPr/>
          <p:nvPr/>
        </p:nvSpPr>
        <p:spPr>
          <a:xfrm rot="0" flipH="0" flipV="0">
            <a:off x="1424749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1" name="Freeform 12751"/>
          <p:cNvSpPr/>
          <p:nvPr/>
        </p:nvSpPr>
        <p:spPr>
          <a:xfrm rot="0" flipH="0" flipV="0">
            <a:off x="1479867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2" name="Freeform 12752"/>
          <p:cNvSpPr/>
          <p:nvPr/>
        </p:nvSpPr>
        <p:spPr>
          <a:xfrm rot="0" flipH="0" flipV="0">
            <a:off x="1534972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3" name="Freeform 12753"/>
          <p:cNvSpPr/>
          <p:nvPr/>
        </p:nvSpPr>
        <p:spPr>
          <a:xfrm rot="0" flipH="0" flipV="0">
            <a:off x="1590090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4" name="Freeform 12754"/>
          <p:cNvSpPr/>
          <p:nvPr/>
        </p:nvSpPr>
        <p:spPr>
          <a:xfrm rot="0" flipH="0" flipV="0">
            <a:off x="1645157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5" name="Freeform 12755"/>
          <p:cNvSpPr/>
          <p:nvPr/>
        </p:nvSpPr>
        <p:spPr>
          <a:xfrm rot="0" flipH="0" flipV="0">
            <a:off x="1700263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6" name="Freeform 12756"/>
          <p:cNvSpPr/>
          <p:nvPr/>
        </p:nvSpPr>
        <p:spPr>
          <a:xfrm rot="0" flipH="0" flipV="0">
            <a:off x="1755381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7" name="Freeform 12757"/>
          <p:cNvSpPr/>
          <p:nvPr/>
        </p:nvSpPr>
        <p:spPr>
          <a:xfrm rot="0" flipH="0" flipV="0">
            <a:off x="1810486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8" name="Freeform 12758"/>
          <p:cNvSpPr/>
          <p:nvPr/>
        </p:nvSpPr>
        <p:spPr>
          <a:xfrm rot="0" flipH="0" flipV="0">
            <a:off x="1865604" y="270822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9" name="Freeform 12759"/>
          <p:cNvSpPr/>
          <p:nvPr/>
        </p:nvSpPr>
        <p:spPr>
          <a:xfrm rot="0" flipH="0" flipV="0">
            <a:off x="1920709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0" name="Freeform 12760"/>
          <p:cNvSpPr/>
          <p:nvPr/>
        </p:nvSpPr>
        <p:spPr>
          <a:xfrm rot="0" flipH="0" flipV="0">
            <a:off x="1975827" y="270822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1" name="Freeform 12761"/>
          <p:cNvSpPr/>
          <p:nvPr/>
        </p:nvSpPr>
        <p:spPr>
          <a:xfrm rot="0" flipH="0" flipV="0">
            <a:off x="2030933" y="270822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2" name="Freeform 12762"/>
          <p:cNvSpPr/>
          <p:nvPr/>
        </p:nvSpPr>
        <p:spPr>
          <a:xfrm rot="0" flipH="0" flipV="0">
            <a:off x="2086038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3" name="Freeform 12763"/>
          <p:cNvSpPr/>
          <p:nvPr/>
        </p:nvSpPr>
        <p:spPr>
          <a:xfrm rot="0" flipH="0" flipV="0">
            <a:off x="2141143" y="2708224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64" y="28549"/>
                  <a:pt x="0" y="22199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4" name="Freeform 12764"/>
          <p:cNvSpPr/>
          <p:nvPr/>
        </p:nvSpPr>
        <p:spPr>
          <a:xfrm rot="0" flipH="0" flipV="0">
            <a:off x="2196312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5" name="Freeform 12765"/>
          <p:cNvSpPr/>
          <p:nvPr/>
        </p:nvSpPr>
        <p:spPr>
          <a:xfrm rot="0" flipH="0" flipV="0">
            <a:off x="2251430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6" name="Freeform 12766"/>
          <p:cNvSpPr/>
          <p:nvPr/>
        </p:nvSpPr>
        <p:spPr>
          <a:xfrm rot="0" flipH="0" flipV="0">
            <a:off x="2306535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7" name="Freeform 12767"/>
          <p:cNvSpPr/>
          <p:nvPr/>
        </p:nvSpPr>
        <p:spPr>
          <a:xfrm rot="0" flipH="0" flipV="0">
            <a:off x="5736996" y="2709964"/>
            <a:ext cx="14681" cy="26809"/>
          </a:xfrm>
          <a:custGeom>
            <a:pathLst>
              <a:path w="14681" h="26809">
                <a:moveTo>
                  <a:pt x="457" y="26809"/>
                </a:moveTo>
                <a:cubicBezTo>
                  <a:pt x="305" y="26809"/>
                  <a:pt x="153" y="26809"/>
                  <a:pt x="0" y="26797"/>
                </a:cubicBezTo>
                <a:cubicBezTo>
                  <a:pt x="1841" y="14618"/>
                  <a:pt x="7048" y="914"/>
                  <a:pt x="7302" y="0"/>
                </a:cubicBezTo>
                <a:cubicBezTo>
                  <a:pt x="11696" y="2426"/>
                  <a:pt x="14681" y="7099"/>
                  <a:pt x="14681" y="12484"/>
                </a:cubicBezTo>
                <a:cubicBezTo>
                  <a:pt x="14681" y="20459"/>
                  <a:pt x="8318" y="26809"/>
                  <a:pt x="457" y="268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8" name="Freeform 12768"/>
          <p:cNvSpPr/>
          <p:nvPr/>
        </p:nvSpPr>
        <p:spPr>
          <a:xfrm rot="0" flipH="0" flipV="0">
            <a:off x="5778233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9" name="Freeform 12769"/>
          <p:cNvSpPr/>
          <p:nvPr/>
        </p:nvSpPr>
        <p:spPr>
          <a:xfrm rot="0" flipH="0" flipV="0">
            <a:off x="5833351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0" name="Freeform 12770"/>
          <p:cNvSpPr/>
          <p:nvPr/>
        </p:nvSpPr>
        <p:spPr>
          <a:xfrm rot="0" flipH="0" flipV="0">
            <a:off x="6053797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1" name="Freeform 12771"/>
          <p:cNvSpPr/>
          <p:nvPr/>
        </p:nvSpPr>
        <p:spPr>
          <a:xfrm rot="0" flipH="0" flipV="0">
            <a:off x="6108915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2" name="Freeform 12772"/>
          <p:cNvSpPr/>
          <p:nvPr/>
        </p:nvSpPr>
        <p:spPr>
          <a:xfrm rot="0" flipH="0" flipV="0">
            <a:off x="6164021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3" name="Freeform 12773"/>
          <p:cNvSpPr/>
          <p:nvPr/>
        </p:nvSpPr>
        <p:spPr>
          <a:xfrm rot="0" flipH="0" flipV="0">
            <a:off x="6219126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4" name="Freeform 12774"/>
          <p:cNvSpPr/>
          <p:nvPr/>
        </p:nvSpPr>
        <p:spPr>
          <a:xfrm rot="0" flipH="0" flipV="0">
            <a:off x="6274231" y="2708224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5" name="Freeform 12775"/>
          <p:cNvSpPr/>
          <p:nvPr/>
        </p:nvSpPr>
        <p:spPr>
          <a:xfrm rot="0" flipH="0" flipV="0">
            <a:off x="6329349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6" name="Freeform 12776"/>
          <p:cNvSpPr/>
          <p:nvPr/>
        </p:nvSpPr>
        <p:spPr>
          <a:xfrm rot="0" flipH="0" flipV="0">
            <a:off x="6384455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7" name="Freeform 12777"/>
          <p:cNvSpPr/>
          <p:nvPr/>
        </p:nvSpPr>
        <p:spPr>
          <a:xfrm rot="0" flipH="0" flipV="0">
            <a:off x="6439573" y="2708224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8" name="Freeform 12778"/>
          <p:cNvSpPr/>
          <p:nvPr/>
        </p:nvSpPr>
        <p:spPr>
          <a:xfrm rot="0" flipH="0" flipV="0">
            <a:off x="6494691" y="2708224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9" name="Freeform 12779"/>
          <p:cNvSpPr/>
          <p:nvPr/>
        </p:nvSpPr>
        <p:spPr>
          <a:xfrm rot="0" flipH="0" flipV="0">
            <a:off x="6549796" y="2708224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0" name="Freeform 12780"/>
          <p:cNvSpPr/>
          <p:nvPr/>
        </p:nvSpPr>
        <p:spPr>
          <a:xfrm rot="0" flipH="0" flipV="0">
            <a:off x="6604813" y="2708224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1" name="Freeform 12781"/>
          <p:cNvSpPr/>
          <p:nvPr/>
        </p:nvSpPr>
        <p:spPr>
          <a:xfrm rot="0" flipH="0" flipV="0">
            <a:off x="6659930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2" name="Freeform 12782"/>
          <p:cNvSpPr/>
          <p:nvPr/>
        </p:nvSpPr>
        <p:spPr>
          <a:xfrm rot="0" flipH="0" flipV="0">
            <a:off x="6715035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3" name="Freeform 12783"/>
          <p:cNvSpPr/>
          <p:nvPr/>
        </p:nvSpPr>
        <p:spPr>
          <a:xfrm rot="0" flipH="0" flipV="0">
            <a:off x="6770154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4" name="Freeform 12784"/>
          <p:cNvSpPr/>
          <p:nvPr/>
        </p:nvSpPr>
        <p:spPr>
          <a:xfrm rot="0" flipH="0" flipV="0">
            <a:off x="6825259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5" name="Freeform 12785"/>
          <p:cNvSpPr/>
          <p:nvPr/>
        </p:nvSpPr>
        <p:spPr>
          <a:xfrm rot="0" flipH="0" flipV="0">
            <a:off x="6880377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6" name="Freeform 12786"/>
          <p:cNvSpPr/>
          <p:nvPr/>
        </p:nvSpPr>
        <p:spPr>
          <a:xfrm rot="0" flipH="0" flipV="0">
            <a:off x="6935482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7" name="Freeform 12787"/>
          <p:cNvSpPr/>
          <p:nvPr/>
        </p:nvSpPr>
        <p:spPr>
          <a:xfrm rot="0" flipH="0" flipV="0">
            <a:off x="6990600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8" name="Freeform 12788"/>
          <p:cNvSpPr/>
          <p:nvPr/>
        </p:nvSpPr>
        <p:spPr>
          <a:xfrm rot="0" flipH="0" flipV="0">
            <a:off x="7045706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9" name="Freeform 12789"/>
          <p:cNvSpPr/>
          <p:nvPr/>
        </p:nvSpPr>
        <p:spPr>
          <a:xfrm rot="0" flipH="0" flipV="0">
            <a:off x="7100823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0" name="Freeform 12790"/>
          <p:cNvSpPr/>
          <p:nvPr/>
        </p:nvSpPr>
        <p:spPr>
          <a:xfrm rot="0" flipH="0" flipV="0">
            <a:off x="7155929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1" name="Freeform 12791"/>
          <p:cNvSpPr/>
          <p:nvPr/>
        </p:nvSpPr>
        <p:spPr>
          <a:xfrm rot="0" flipH="0" flipV="0">
            <a:off x="7211047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2" name="Freeform 12792"/>
          <p:cNvSpPr/>
          <p:nvPr/>
        </p:nvSpPr>
        <p:spPr>
          <a:xfrm rot="0" flipH="0" flipV="0">
            <a:off x="7266152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3" name="Freeform 12793"/>
          <p:cNvSpPr/>
          <p:nvPr/>
        </p:nvSpPr>
        <p:spPr>
          <a:xfrm rot="0" flipH="0" flipV="0">
            <a:off x="7321270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4" name="Freeform 12794"/>
          <p:cNvSpPr/>
          <p:nvPr/>
        </p:nvSpPr>
        <p:spPr>
          <a:xfrm rot="0" flipH="0" flipV="0">
            <a:off x="7376388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5" name="Freeform 12795"/>
          <p:cNvSpPr/>
          <p:nvPr/>
        </p:nvSpPr>
        <p:spPr>
          <a:xfrm rot="0" flipH="0" flipV="0">
            <a:off x="7431493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6" name="Freeform 12796"/>
          <p:cNvSpPr/>
          <p:nvPr/>
        </p:nvSpPr>
        <p:spPr>
          <a:xfrm rot="0" flipH="0" flipV="0">
            <a:off x="7486599" y="2708224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7" name="Freeform 12797"/>
          <p:cNvSpPr/>
          <p:nvPr/>
        </p:nvSpPr>
        <p:spPr>
          <a:xfrm rot="0" flipH="0" flipV="0">
            <a:off x="7541717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8" name="Freeform 12798"/>
          <p:cNvSpPr/>
          <p:nvPr/>
        </p:nvSpPr>
        <p:spPr>
          <a:xfrm rot="0" flipH="0" flipV="0">
            <a:off x="7596822" y="2708224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9" name="Freeform 12799"/>
          <p:cNvSpPr/>
          <p:nvPr/>
        </p:nvSpPr>
        <p:spPr>
          <a:xfrm rot="0" flipH="0" flipV="0">
            <a:off x="7651940" y="2708224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0" name="Freeform 12800"/>
          <p:cNvSpPr/>
          <p:nvPr/>
        </p:nvSpPr>
        <p:spPr>
          <a:xfrm rot="0" flipH="0" flipV="0">
            <a:off x="7706956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1" name="Freeform 12801"/>
          <p:cNvSpPr/>
          <p:nvPr/>
        </p:nvSpPr>
        <p:spPr>
          <a:xfrm rot="0" flipH="0" flipV="0">
            <a:off x="7762062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2" name="Freeform 12802"/>
          <p:cNvSpPr/>
          <p:nvPr/>
        </p:nvSpPr>
        <p:spPr>
          <a:xfrm rot="0" flipH="0" flipV="0">
            <a:off x="7817180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3" name="Freeform 12803"/>
          <p:cNvSpPr/>
          <p:nvPr/>
        </p:nvSpPr>
        <p:spPr>
          <a:xfrm rot="0" flipH="0" flipV="0">
            <a:off x="7872285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4" name="Freeform 12804"/>
          <p:cNvSpPr/>
          <p:nvPr/>
        </p:nvSpPr>
        <p:spPr>
          <a:xfrm rot="0" flipH="0" flipV="0">
            <a:off x="7927403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5" name="Freeform 12805"/>
          <p:cNvSpPr/>
          <p:nvPr/>
        </p:nvSpPr>
        <p:spPr>
          <a:xfrm rot="0" flipH="0" flipV="0">
            <a:off x="7982521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6" name="Freeform 12806"/>
          <p:cNvSpPr/>
          <p:nvPr/>
        </p:nvSpPr>
        <p:spPr>
          <a:xfrm rot="0" flipH="0" flipV="0">
            <a:off x="8037626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7" name="Freeform 12807"/>
          <p:cNvSpPr/>
          <p:nvPr/>
        </p:nvSpPr>
        <p:spPr>
          <a:xfrm rot="0" flipH="0" flipV="0">
            <a:off x="8092744" y="270819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8" name="Freeform 12808"/>
          <p:cNvSpPr/>
          <p:nvPr/>
        </p:nvSpPr>
        <p:spPr>
          <a:xfrm rot="0" flipH="0" flipV="0">
            <a:off x="8147850" y="270819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9" name="Freeform 12809"/>
          <p:cNvSpPr/>
          <p:nvPr/>
        </p:nvSpPr>
        <p:spPr>
          <a:xfrm rot="0" flipH="0" flipV="0">
            <a:off x="8202955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0" name="Freeform 12810"/>
          <p:cNvSpPr/>
          <p:nvPr/>
        </p:nvSpPr>
        <p:spPr>
          <a:xfrm rot="0" flipH="0" flipV="0">
            <a:off x="8533625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1" name="Freeform 12811"/>
          <p:cNvSpPr/>
          <p:nvPr/>
        </p:nvSpPr>
        <p:spPr>
          <a:xfrm rot="0" flipH="0" flipV="0">
            <a:off x="8588743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2" name="Freeform 12812"/>
          <p:cNvSpPr/>
          <p:nvPr/>
        </p:nvSpPr>
        <p:spPr>
          <a:xfrm rot="0" flipH="0" flipV="0">
            <a:off x="791336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3" name="Freeform 12813"/>
          <p:cNvSpPr/>
          <p:nvPr/>
        </p:nvSpPr>
        <p:spPr>
          <a:xfrm rot="0" flipH="0" flipV="0">
            <a:off x="846454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4" name="Freeform 12814"/>
          <p:cNvSpPr/>
          <p:nvPr/>
        </p:nvSpPr>
        <p:spPr>
          <a:xfrm rot="0" flipH="0" flipV="0">
            <a:off x="901560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5" name="Freeform 12815"/>
          <p:cNvSpPr/>
          <p:nvPr/>
        </p:nvSpPr>
        <p:spPr>
          <a:xfrm rot="0" flipH="0" flipV="0">
            <a:off x="956678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6" name="Freeform 12816"/>
          <p:cNvSpPr/>
          <p:nvPr/>
        </p:nvSpPr>
        <p:spPr>
          <a:xfrm rot="0" flipH="0" flipV="0">
            <a:off x="1011783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7" name="Freeform 12817"/>
          <p:cNvSpPr/>
          <p:nvPr/>
        </p:nvSpPr>
        <p:spPr>
          <a:xfrm rot="0" flipH="0" flipV="0">
            <a:off x="1066901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8" name="Freeform 12818"/>
          <p:cNvSpPr/>
          <p:nvPr/>
        </p:nvSpPr>
        <p:spPr>
          <a:xfrm rot="0" flipH="0" flipV="0">
            <a:off x="112200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9" name="Freeform 12819"/>
          <p:cNvSpPr/>
          <p:nvPr/>
        </p:nvSpPr>
        <p:spPr>
          <a:xfrm rot="0" flipH="0" flipV="0">
            <a:off x="1177175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0" name="Freeform 12820"/>
          <p:cNvSpPr/>
          <p:nvPr/>
        </p:nvSpPr>
        <p:spPr>
          <a:xfrm rot="0" flipH="0" flipV="0">
            <a:off x="1232179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1" name="Freeform 12821"/>
          <p:cNvSpPr/>
          <p:nvPr/>
        </p:nvSpPr>
        <p:spPr>
          <a:xfrm rot="0" flipH="0" flipV="0">
            <a:off x="1287297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2" name="Freeform 12822"/>
          <p:cNvSpPr/>
          <p:nvPr/>
        </p:nvSpPr>
        <p:spPr>
          <a:xfrm rot="0" flipH="0" flipV="0">
            <a:off x="1342415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3" name="Freeform 12823"/>
          <p:cNvSpPr/>
          <p:nvPr/>
        </p:nvSpPr>
        <p:spPr>
          <a:xfrm rot="0" flipH="0" flipV="0">
            <a:off x="1397520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4" name="Freeform 12824"/>
          <p:cNvSpPr/>
          <p:nvPr/>
        </p:nvSpPr>
        <p:spPr>
          <a:xfrm rot="0" flipH="0" flipV="0">
            <a:off x="1452638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5" name="Freeform 12825"/>
          <p:cNvSpPr/>
          <p:nvPr/>
        </p:nvSpPr>
        <p:spPr>
          <a:xfrm rot="0" flipH="0" flipV="0">
            <a:off x="1507743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6" name="Freeform 12826"/>
          <p:cNvSpPr/>
          <p:nvPr/>
        </p:nvSpPr>
        <p:spPr>
          <a:xfrm rot="0" flipH="0" flipV="0">
            <a:off x="1562861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7" name="Freeform 12827"/>
          <p:cNvSpPr/>
          <p:nvPr/>
        </p:nvSpPr>
        <p:spPr>
          <a:xfrm rot="0" flipH="0" flipV="0">
            <a:off x="1617967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88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8" name="Freeform 12828"/>
          <p:cNvSpPr/>
          <p:nvPr/>
        </p:nvSpPr>
        <p:spPr>
          <a:xfrm rot="0" flipH="0" flipV="0">
            <a:off x="1673085" y="275592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9" name="Freeform 12829"/>
          <p:cNvSpPr/>
          <p:nvPr/>
        </p:nvSpPr>
        <p:spPr>
          <a:xfrm rot="0" flipH="0" flipV="0">
            <a:off x="1728241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0" name="Freeform 12830"/>
          <p:cNvSpPr/>
          <p:nvPr/>
        </p:nvSpPr>
        <p:spPr>
          <a:xfrm rot="0" flipH="0" flipV="0">
            <a:off x="1783346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1" name="Freeform 12831"/>
          <p:cNvSpPr/>
          <p:nvPr/>
        </p:nvSpPr>
        <p:spPr>
          <a:xfrm rot="0" flipH="0" flipV="0">
            <a:off x="1838375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2" name="Freeform 12832"/>
          <p:cNvSpPr/>
          <p:nvPr/>
        </p:nvSpPr>
        <p:spPr>
          <a:xfrm rot="0" flipH="0" flipV="0">
            <a:off x="1893481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3" name="Freeform 12833"/>
          <p:cNvSpPr/>
          <p:nvPr/>
        </p:nvSpPr>
        <p:spPr>
          <a:xfrm rot="0" flipH="0" flipV="0">
            <a:off x="1948599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4" name="Freeform 12834"/>
          <p:cNvSpPr/>
          <p:nvPr/>
        </p:nvSpPr>
        <p:spPr>
          <a:xfrm rot="0" flipH="0" flipV="0">
            <a:off x="2003704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5" name="Freeform 12835"/>
          <p:cNvSpPr/>
          <p:nvPr/>
        </p:nvSpPr>
        <p:spPr>
          <a:xfrm rot="0" flipH="0" flipV="0">
            <a:off x="2058809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6" name="Freeform 12836"/>
          <p:cNvSpPr/>
          <p:nvPr/>
        </p:nvSpPr>
        <p:spPr>
          <a:xfrm rot="0" flipH="0" flipV="0">
            <a:off x="2113927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7" name="Freeform 12837"/>
          <p:cNvSpPr/>
          <p:nvPr/>
        </p:nvSpPr>
        <p:spPr>
          <a:xfrm rot="0" flipH="0" flipV="0">
            <a:off x="2169032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8" name="Freeform 12838"/>
          <p:cNvSpPr/>
          <p:nvPr/>
        </p:nvSpPr>
        <p:spPr>
          <a:xfrm rot="0" flipH="0" flipV="0">
            <a:off x="2224138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9" name="Freeform 12839"/>
          <p:cNvSpPr/>
          <p:nvPr/>
        </p:nvSpPr>
        <p:spPr>
          <a:xfrm rot="0" flipH="0" flipV="0">
            <a:off x="227925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0" name="Freeform 12840"/>
          <p:cNvSpPr/>
          <p:nvPr/>
        </p:nvSpPr>
        <p:spPr>
          <a:xfrm rot="0" flipH="0" flipV="0">
            <a:off x="5752579" y="2755925"/>
            <a:ext cx="26974" cy="23507"/>
          </a:xfrm>
          <a:custGeom>
            <a:pathLst>
              <a:path w="26974" h="23507">
                <a:moveTo>
                  <a:pt x="23685" y="23507"/>
                </a:moveTo>
                <a:cubicBezTo>
                  <a:pt x="14478" y="17488"/>
                  <a:pt x="6363" y="12166"/>
                  <a:pt x="0" y="7823"/>
                </a:cubicBezTo>
                <a:cubicBezTo>
                  <a:pt x="2375" y="3187"/>
                  <a:pt x="7214" y="0"/>
                  <a:pt x="12751" y="0"/>
                </a:cubicBezTo>
                <a:cubicBezTo>
                  <a:pt x="20625" y="0"/>
                  <a:pt x="26974" y="6451"/>
                  <a:pt x="26974" y="14325"/>
                </a:cubicBezTo>
                <a:cubicBezTo>
                  <a:pt x="26974" y="17831"/>
                  <a:pt x="25742" y="21031"/>
                  <a:pt x="23685" y="2350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1" name="Freeform 12841"/>
          <p:cNvSpPr/>
          <p:nvPr/>
        </p:nvSpPr>
        <p:spPr>
          <a:xfrm rot="0" flipH="0" flipV="0">
            <a:off x="5806122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2" name="Freeform 12842"/>
          <p:cNvSpPr/>
          <p:nvPr/>
        </p:nvSpPr>
        <p:spPr>
          <a:xfrm rot="0" flipH="0" flipV="0">
            <a:off x="5861227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3" name="Freeform 12843"/>
          <p:cNvSpPr/>
          <p:nvPr/>
        </p:nvSpPr>
        <p:spPr>
          <a:xfrm rot="0" flipH="0" flipV="0">
            <a:off x="5916345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4" name="Freeform 12844"/>
          <p:cNvSpPr/>
          <p:nvPr/>
        </p:nvSpPr>
        <p:spPr>
          <a:xfrm rot="0" flipH="0" flipV="0">
            <a:off x="5971451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5" name="Freeform 12845"/>
          <p:cNvSpPr/>
          <p:nvPr/>
        </p:nvSpPr>
        <p:spPr>
          <a:xfrm rot="0" flipH="0" flipV="0">
            <a:off x="6026569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6" name="Freeform 12846"/>
          <p:cNvSpPr/>
          <p:nvPr/>
        </p:nvSpPr>
        <p:spPr>
          <a:xfrm rot="0" flipH="0" flipV="0">
            <a:off x="6081674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7" name="Freeform 12847"/>
          <p:cNvSpPr/>
          <p:nvPr/>
        </p:nvSpPr>
        <p:spPr>
          <a:xfrm rot="0" flipH="0" flipV="0">
            <a:off x="6136792" y="275592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8" name="Freeform 12848"/>
          <p:cNvSpPr/>
          <p:nvPr/>
        </p:nvSpPr>
        <p:spPr>
          <a:xfrm rot="0" flipH="0" flipV="0">
            <a:off x="619189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9" name="Freeform 12849"/>
          <p:cNvSpPr/>
          <p:nvPr/>
        </p:nvSpPr>
        <p:spPr>
          <a:xfrm rot="0" flipH="0" flipV="0">
            <a:off x="6247002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0" name="Freeform 12850"/>
          <p:cNvSpPr/>
          <p:nvPr/>
        </p:nvSpPr>
        <p:spPr>
          <a:xfrm rot="0" flipH="0" flipV="0">
            <a:off x="6302121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1" name="Freeform 12851"/>
          <p:cNvSpPr/>
          <p:nvPr/>
        </p:nvSpPr>
        <p:spPr>
          <a:xfrm rot="0" flipH="0" flipV="0">
            <a:off x="6357226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2" name="Freeform 12852"/>
          <p:cNvSpPr/>
          <p:nvPr/>
        </p:nvSpPr>
        <p:spPr>
          <a:xfrm rot="0" flipH="0" flipV="0">
            <a:off x="6412344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3" name="Freeform 12853"/>
          <p:cNvSpPr/>
          <p:nvPr/>
        </p:nvSpPr>
        <p:spPr>
          <a:xfrm rot="0" flipH="0" flipV="0">
            <a:off x="6467449" y="275592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4" name="Freeform 12854"/>
          <p:cNvSpPr/>
          <p:nvPr/>
        </p:nvSpPr>
        <p:spPr>
          <a:xfrm rot="0" flipH="0" flipV="0">
            <a:off x="652256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5" name="Freeform 12855"/>
          <p:cNvSpPr/>
          <p:nvPr/>
        </p:nvSpPr>
        <p:spPr>
          <a:xfrm rot="0" flipH="0" flipV="0">
            <a:off x="6577685" y="275592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6" name="Freeform 12856"/>
          <p:cNvSpPr/>
          <p:nvPr/>
        </p:nvSpPr>
        <p:spPr>
          <a:xfrm rot="0" flipH="0" flipV="0">
            <a:off x="6632791" y="275592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7" name="Freeform 12857"/>
          <p:cNvSpPr/>
          <p:nvPr/>
        </p:nvSpPr>
        <p:spPr>
          <a:xfrm rot="0" flipH="0" flipV="0">
            <a:off x="6687908" y="275592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8" name="Freeform 12858"/>
          <p:cNvSpPr/>
          <p:nvPr/>
        </p:nvSpPr>
        <p:spPr>
          <a:xfrm rot="0" flipH="0" flipV="0">
            <a:off x="6742912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9" name="Freeform 12859"/>
          <p:cNvSpPr/>
          <p:nvPr/>
        </p:nvSpPr>
        <p:spPr>
          <a:xfrm rot="0" flipH="0" flipV="0">
            <a:off x="6798030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0" name="Freeform 12860"/>
          <p:cNvSpPr/>
          <p:nvPr/>
        </p:nvSpPr>
        <p:spPr>
          <a:xfrm rot="0" flipH="0" flipV="0">
            <a:off x="685313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1" name="Freeform 12861"/>
          <p:cNvSpPr/>
          <p:nvPr/>
        </p:nvSpPr>
        <p:spPr>
          <a:xfrm rot="0" flipH="0" flipV="0">
            <a:off x="6908254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2" name="Freeform 12862"/>
          <p:cNvSpPr/>
          <p:nvPr/>
        </p:nvSpPr>
        <p:spPr>
          <a:xfrm rot="0" flipH="0" flipV="0">
            <a:off x="6963359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3" name="Freeform 12863"/>
          <p:cNvSpPr/>
          <p:nvPr/>
        </p:nvSpPr>
        <p:spPr>
          <a:xfrm rot="0" flipH="0" flipV="0">
            <a:off x="701847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4" name="Freeform 12864"/>
          <p:cNvSpPr/>
          <p:nvPr/>
        </p:nvSpPr>
        <p:spPr>
          <a:xfrm rot="0" flipH="0" flipV="0">
            <a:off x="707359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5" name="Freeform 12865"/>
          <p:cNvSpPr/>
          <p:nvPr/>
        </p:nvSpPr>
        <p:spPr>
          <a:xfrm rot="0" flipH="0" flipV="0">
            <a:off x="7128700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6" name="Freeform 12866"/>
          <p:cNvSpPr/>
          <p:nvPr/>
        </p:nvSpPr>
        <p:spPr>
          <a:xfrm rot="0" flipH="0" flipV="0">
            <a:off x="7183818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7" name="Freeform 12867"/>
          <p:cNvSpPr/>
          <p:nvPr/>
        </p:nvSpPr>
        <p:spPr>
          <a:xfrm rot="0" flipH="0" flipV="0">
            <a:off x="7238923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8" name="Freeform 12868"/>
          <p:cNvSpPr/>
          <p:nvPr/>
        </p:nvSpPr>
        <p:spPr>
          <a:xfrm rot="0" flipH="0" flipV="0">
            <a:off x="7294041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9" name="Freeform 12869"/>
          <p:cNvSpPr/>
          <p:nvPr/>
        </p:nvSpPr>
        <p:spPr>
          <a:xfrm rot="0" flipH="0" flipV="0">
            <a:off x="734914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0" name="Freeform 12870"/>
          <p:cNvSpPr/>
          <p:nvPr/>
        </p:nvSpPr>
        <p:spPr>
          <a:xfrm rot="0" flipH="0" flipV="0">
            <a:off x="7404265" y="275592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1" name="Freeform 12871"/>
          <p:cNvSpPr/>
          <p:nvPr/>
        </p:nvSpPr>
        <p:spPr>
          <a:xfrm rot="0" flipH="0" flipV="0">
            <a:off x="7459370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2" name="Freeform 12872"/>
          <p:cNvSpPr/>
          <p:nvPr/>
        </p:nvSpPr>
        <p:spPr>
          <a:xfrm rot="0" flipH="0" flipV="0">
            <a:off x="7514488" y="275592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3" name="Freeform 12873"/>
          <p:cNvSpPr/>
          <p:nvPr/>
        </p:nvSpPr>
        <p:spPr>
          <a:xfrm rot="0" flipH="0" flipV="0">
            <a:off x="7569593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4" name="Freeform 12874"/>
          <p:cNvSpPr/>
          <p:nvPr/>
        </p:nvSpPr>
        <p:spPr>
          <a:xfrm rot="0" flipH="0" flipV="0">
            <a:off x="7624699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5" name="Freeform 12875"/>
          <p:cNvSpPr/>
          <p:nvPr/>
        </p:nvSpPr>
        <p:spPr>
          <a:xfrm rot="0" flipH="0" flipV="0">
            <a:off x="767981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6" name="Freeform 12876"/>
          <p:cNvSpPr/>
          <p:nvPr/>
        </p:nvSpPr>
        <p:spPr>
          <a:xfrm rot="0" flipH="0" flipV="0">
            <a:off x="7734922" y="275592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7" name="Freeform 12877"/>
          <p:cNvSpPr/>
          <p:nvPr/>
        </p:nvSpPr>
        <p:spPr>
          <a:xfrm rot="0" flipH="0" flipV="0">
            <a:off x="7790039" y="275592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8" name="Freeform 12878"/>
          <p:cNvSpPr/>
          <p:nvPr/>
        </p:nvSpPr>
        <p:spPr>
          <a:xfrm rot="0" flipH="0" flipV="0">
            <a:off x="784505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9" name="Freeform 12879"/>
          <p:cNvSpPr/>
          <p:nvPr/>
        </p:nvSpPr>
        <p:spPr>
          <a:xfrm rot="0" flipH="0" flipV="0">
            <a:off x="7900174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0" name="Freeform 12880"/>
          <p:cNvSpPr/>
          <p:nvPr/>
        </p:nvSpPr>
        <p:spPr>
          <a:xfrm rot="0" flipH="0" flipV="0">
            <a:off x="7955279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1" name="Freeform 12881"/>
          <p:cNvSpPr/>
          <p:nvPr/>
        </p:nvSpPr>
        <p:spPr>
          <a:xfrm rot="0" flipH="0" flipV="0">
            <a:off x="801038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2" name="Freeform 12882"/>
          <p:cNvSpPr/>
          <p:nvPr/>
        </p:nvSpPr>
        <p:spPr>
          <a:xfrm rot="0" flipH="0" flipV="0">
            <a:off x="8065502" y="27559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3" name="Freeform 12883"/>
          <p:cNvSpPr/>
          <p:nvPr/>
        </p:nvSpPr>
        <p:spPr>
          <a:xfrm rot="0" flipH="0" flipV="0">
            <a:off x="8230831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4" name="Freeform 12884"/>
          <p:cNvSpPr/>
          <p:nvPr/>
        </p:nvSpPr>
        <p:spPr>
          <a:xfrm rot="0" flipH="0" flipV="0">
            <a:off x="8506396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5" name="Freeform 12885"/>
          <p:cNvSpPr/>
          <p:nvPr/>
        </p:nvSpPr>
        <p:spPr>
          <a:xfrm rot="0" flipH="0" flipV="0">
            <a:off x="8561514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6" name="Freeform 12886"/>
          <p:cNvSpPr/>
          <p:nvPr/>
        </p:nvSpPr>
        <p:spPr>
          <a:xfrm rot="0" flipH="0" flipV="0">
            <a:off x="818565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7" name="Freeform 12887"/>
          <p:cNvSpPr/>
          <p:nvPr/>
        </p:nvSpPr>
        <p:spPr>
          <a:xfrm rot="0" flipH="0" flipV="0">
            <a:off x="873683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8" name="Freeform 12888"/>
          <p:cNvSpPr/>
          <p:nvPr/>
        </p:nvSpPr>
        <p:spPr>
          <a:xfrm rot="0" flipH="0" flipV="0">
            <a:off x="928789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9" name="Freeform 12889"/>
          <p:cNvSpPr/>
          <p:nvPr/>
        </p:nvSpPr>
        <p:spPr>
          <a:xfrm rot="0" flipH="0" flipV="0">
            <a:off x="983907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0" name="Freeform 12890"/>
          <p:cNvSpPr/>
          <p:nvPr/>
        </p:nvSpPr>
        <p:spPr>
          <a:xfrm rot="0" flipH="0" flipV="0">
            <a:off x="1038961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1" name="Freeform 12891"/>
          <p:cNvSpPr/>
          <p:nvPr/>
        </p:nvSpPr>
        <p:spPr>
          <a:xfrm rot="0" flipH="0" flipV="0">
            <a:off x="1094168" y="28024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61" y="6439"/>
                  <a:pt x="28561" y="14313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2" name="Freeform 12892"/>
          <p:cNvSpPr/>
          <p:nvPr/>
        </p:nvSpPr>
        <p:spPr>
          <a:xfrm rot="0" flipH="0" flipV="0">
            <a:off x="1149184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3" name="Freeform 12893"/>
          <p:cNvSpPr/>
          <p:nvPr/>
        </p:nvSpPr>
        <p:spPr>
          <a:xfrm rot="0" flipH="0" flipV="0">
            <a:off x="1204302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4" name="Freeform 12894"/>
          <p:cNvSpPr/>
          <p:nvPr/>
        </p:nvSpPr>
        <p:spPr>
          <a:xfrm rot="0" flipH="0" flipV="0">
            <a:off x="1259420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5" name="Freeform 12895"/>
          <p:cNvSpPr/>
          <p:nvPr/>
        </p:nvSpPr>
        <p:spPr>
          <a:xfrm rot="0" flipH="0" flipV="0">
            <a:off x="1314526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6" name="Freeform 12896"/>
          <p:cNvSpPr/>
          <p:nvPr/>
        </p:nvSpPr>
        <p:spPr>
          <a:xfrm rot="0" flipH="0" flipV="0">
            <a:off x="1369644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7" name="Freeform 12897"/>
          <p:cNvSpPr/>
          <p:nvPr/>
        </p:nvSpPr>
        <p:spPr>
          <a:xfrm rot="0" flipH="0" flipV="0">
            <a:off x="1424749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8" name="Freeform 12898"/>
          <p:cNvSpPr/>
          <p:nvPr/>
        </p:nvSpPr>
        <p:spPr>
          <a:xfrm rot="0" flipH="0" flipV="0">
            <a:off x="1479867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9" name="Freeform 12899"/>
          <p:cNvSpPr/>
          <p:nvPr/>
        </p:nvSpPr>
        <p:spPr>
          <a:xfrm rot="0" flipH="0" flipV="0">
            <a:off x="1534972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0" name="Freeform 12900"/>
          <p:cNvSpPr/>
          <p:nvPr/>
        </p:nvSpPr>
        <p:spPr>
          <a:xfrm rot="0" flipH="0" flipV="0">
            <a:off x="1590090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1" name="Freeform 12901"/>
          <p:cNvSpPr/>
          <p:nvPr/>
        </p:nvSpPr>
        <p:spPr>
          <a:xfrm rot="0" flipH="0" flipV="0">
            <a:off x="1645157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2" name="Freeform 12902"/>
          <p:cNvSpPr/>
          <p:nvPr/>
        </p:nvSpPr>
        <p:spPr>
          <a:xfrm rot="0" flipH="0" flipV="0">
            <a:off x="1700263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3" name="Freeform 12903"/>
          <p:cNvSpPr/>
          <p:nvPr/>
        </p:nvSpPr>
        <p:spPr>
          <a:xfrm rot="0" flipH="0" flipV="0">
            <a:off x="1755381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4" name="Freeform 12904"/>
          <p:cNvSpPr/>
          <p:nvPr/>
        </p:nvSpPr>
        <p:spPr>
          <a:xfrm rot="0" flipH="0" flipV="0">
            <a:off x="1810486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5" name="Freeform 12905"/>
          <p:cNvSpPr/>
          <p:nvPr/>
        </p:nvSpPr>
        <p:spPr>
          <a:xfrm rot="0" flipH="0" flipV="0">
            <a:off x="1865604" y="28024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6" name="Freeform 12906"/>
          <p:cNvSpPr/>
          <p:nvPr/>
        </p:nvSpPr>
        <p:spPr>
          <a:xfrm rot="0" flipH="0" flipV="0">
            <a:off x="1920709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7" name="Freeform 12907"/>
          <p:cNvSpPr/>
          <p:nvPr/>
        </p:nvSpPr>
        <p:spPr>
          <a:xfrm rot="0" flipH="0" flipV="0">
            <a:off x="1975827" y="28024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8" name="Freeform 12908"/>
          <p:cNvSpPr/>
          <p:nvPr/>
        </p:nvSpPr>
        <p:spPr>
          <a:xfrm rot="0" flipH="0" flipV="0">
            <a:off x="2030933" y="28024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9" name="Freeform 12909"/>
          <p:cNvSpPr/>
          <p:nvPr/>
        </p:nvSpPr>
        <p:spPr>
          <a:xfrm rot="0" flipH="0" flipV="0">
            <a:off x="2086038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0" name="Freeform 12910"/>
          <p:cNvSpPr/>
          <p:nvPr/>
        </p:nvSpPr>
        <p:spPr>
          <a:xfrm rot="0" flipH="0" flipV="0">
            <a:off x="2141143" y="280243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439"/>
                  <a:pt x="6464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1" name="Freeform 12911"/>
          <p:cNvSpPr/>
          <p:nvPr/>
        </p:nvSpPr>
        <p:spPr>
          <a:xfrm rot="0" flipH="0" flipV="0">
            <a:off x="2196312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2" name="Freeform 12912"/>
          <p:cNvSpPr/>
          <p:nvPr/>
        </p:nvSpPr>
        <p:spPr>
          <a:xfrm rot="0" flipH="0" flipV="0">
            <a:off x="5833351" y="2802432"/>
            <a:ext cx="28549" cy="27940"/>
          </a:xfrm>
          <a:custGeom>
            <a:pathLst>
              <a:path w="28549" h="27940">
                <a:moveTo>
                  <a:pt x="18707" y="27940"/>
                </a:moveTo>
                <a:cubicBezTo>
                  <a:pt x="12586" y="23610"/>
                  <a:pt x="6312" y="19266"/>
                  <a:pt x="13" y="14961"/>
                </a:cubicBezTo>
                <a:cubicBezTo>
                  <a:pt x="0" y="14745"/>
                  <a:pt x="0" y="14529"/>
                  <a:pt x="0" y="14313"/>
                </a:cubicBezTo>
                <a:cubicBezTo>
                  <a:pt x="0" y="6439"/>
                  <a:pt x="6350" y="0"/>
                  <a:pt x="14326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0651"/>
                  <a:pt x="24421" y="26074"/>
                  <a:pt x="18707" y="27940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3" name="Freeform 12913"/>
          <p:cNvSpPr/>
          <p:nvPr/>
        </p:nvSpPr>
        <p:spPr>
          <a:xfrm rot="0" flipH="0" flipV="0">
            <a:off x="5888456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4" name="Freeform 12914"/>
          <p:cNvSpPr/>
          <p:nvPr/>
        </p:nvSpPr>
        <p:spPr>
          <a:xfrm rot="0" flipH="0" flipV="0">
            <a:off x="5943574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5" name="Freeform 12915"/>
          <p:cNvSpPr/>
          <p:nvPr/>
        </p:nvSpPr>
        <p:spPr>
          <a:xfrm rot="0" flipH="0" flipV="0">
            <a:off x="5998692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6" name="Freeform 12916"/>
          <p:cNvSpPr/>
          <p:nvPr/>
        </p:nvSpPr>
        <p:spPr>
          <a:xfrm rot="0" flipH="0" flipV="0">
            <a:off x="6053797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7" name="Freeform 12917"/>
          <p:cNvSpPr/>
          <p:nvPr/>
        </p:nvSpPr>
        <p:spPr>
          <a:xfrm rot="0" flipH="0" flipV="0">
            <a:off x="6108915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8" name="Freeform 12918"/>
          <p:cNvSpPr/>
          <p:nvPr/>
        </p:nvSpPr>
        <p:spPr>
          <a:xfrm rot="0" flipH="0" flipV="0">
            <a:off x="6164021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9" name="Freeform 12919"/>
          <p:cNvSpPr/>
          <p:nvPr/>
        </p:nvSpPr>
        <p:spPr>
          <a:xfrm rot="0" flipH="0" flipV="0">
            <a:off x="6219126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0" name="Freeform 12920"/>
          <p:cNvSpPr/>
          <p:nvPr/>
        </p:nvSpPr>
        <p:spPr>
          <a:xfrm rot="0" flipH="0" flipV="0">
            <a:off x="6274231" y="28024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1" name="Freeform 12921"/>
          <p:cNvSpPr/>
          <p:nvPr/>
        </p:nvSpPr>
        <p:spPr>
          <a:xfrm rot="0" flipH="0" flipV="0">
            <a:off x="6329349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2" name="Freeform 12922"/>
          <p:cNvSpPr/>
          <p:nvPr/>
        </p:nvSpPr>
        <p:spPr>
          <a:xfrm rot="0" flipH="0" flipV="0">
            <a:off x="6384455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3" name="Freeform 12923"/>
          <p:cNvSpPr/>
          <p:nvPr/>
        </p:nvSpPr>
        <p:spPr>
          <a:xfrm rot="0" flipH="0" flipV="0">
            <a:off x="6439573" y="2802433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4" name="Freeform 12924"/>
          <p:cNvSpPr/>
          <p:nvPr/>
        </p:nvSpPr>
        <p:spPr>
          <a:xfrm rot="0" flipH="0" flipV="0">
            <a:off x="6494691" y="2802433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5" name="Freeform 12925"/>
          <p:cNvSpPr/>
          <p:nvPr/>
        </p:nvSpPr>
        <p:spPr>
          <a:xfrm rot="0" flipH="0" flipV="0">
            <a:off x="6549796" y="2802433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6" name="Freeform 12926"/>
          <p:cNvSpPr/>
          <p:nvPr/>
        </p:nvSpPr>
        <p:spPr>
          <a:xfrm rot="0" flipH="0" flipV="0">
            <a:off x="6604813" y="280243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7" name="Freeform 12927"/>
          <p:cNvSpPr/>
          <p:nvPr/>
        </p:nvSpPr>
        <p:spPr>
          <a:xfrm rot="0" flipH="0" flipV="0">
            <a:off x="6659930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8" name="Freeform 12928"/>
          <p:cNvSpPr/>
          <p:nvPr/>
        </p:nvSpPr>
        <p:spPr>
          <a:xfrm rot="0" flipH="0" flipV="0">
            <a:off x="6715035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9" name="Freeform 12929"/>
          <p:cNvSpPr/>
          <p:nvPr/>
        </p:nvSpPr>
        <p:spPr>
          <a:xfrm rot="0" flipH="0" flipV="0">
            <a:off x="6770154" y="280243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0" name="Freeform 12930"/>
          <p:cNvSpPr/>
          <p:nvPr/>
        </p:nvSpPr>
        <p:spPr>
          <a:xfrm rot="0" flipH="0" flipV="0">
            <a:off x="6825259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1" name="Freeform 12931"/>
          <p:cNvSpPr/>
          <p:nvPr/>
        </p:nvSpPr>
        <p:spPr>
          <a:xfrm rot="0" flipH="0" flipV="0">
            <a:off x="6880377" y="280243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2" name="Freeform 12932"/>
          <p:cNvSpPr/>
          <p:nvPr/>
        </p:nvSpPr>
        <p:spPr>
          <a:xfrm rot="0" flipH="0" flipV="0">
            <a:off x="6935482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3" name="Freeform 12933"/>
          <p:cNvSpPr/>
          <p:nvPr/>
        </p:nvSpPr>
        <p:spPr>
          <a:xfrm rot="0" flipH="0" flipV="0">
            <a:off x="6990600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4" name="Freeform 12934"/>
          <p:cNvSpPr/>
          <p:nvPr/>
        </p:nvSpPr>
        <p:spPr>
          <a:xfrm rot="0" flipH="0" flipV="0">
            <a:off x="7045706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5" name="Freeform 12935"/>
          <p:cNvSpPr/>
          <p:nvPr/>
        </p:nvSpPr>
        <p:spPr>
          <a:xfrm rot="0" flipH="0" flipV="0">
            <a:off x="7100823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6" name="Freeform 12936"/>
          <p:cNvSpPr/>
          <p:nvPr/>
        </p:nvSpPr>
        <p:spPr>
          <a:xfrm rot="0" flipH="0" flipV="0">
            <a:off x="7155929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7" name="Freeform 12937"/>
          <p:cNvSpPr/>
          <p:nvPr/>
        </p:nvSpPr>
        <p:spPr>
          <a:xfrm rot="0" flipH="0" flipV="0">
            <a:off x="7211047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8" name="Freeform 12938"/>
          <p:cNvSpPr/>
          <p:nvPr/>
        </p:nvSpPr>
        <p:spPr>
          <a:xfrm rot="0" flipH="0" flipV="0">
            <a:off x="7266152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39" name="Freeform 12939"/>
          <p:cNvSpPr/>
          <p:nvPr/>
        </p:nvSpPr>
        <p:spPr>
          <a:xfrm rot="0" flipH="0" flipV="0">
            <a:off x="7321270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0" name="Freeform 12940"/>
          <p:cNvSpPr/>
          <p:nvPr/>
        </p:nvSpPr>
        <p:spPr>
          <a:xfrm rot="0" flipH="0" flipV="0">
            <a:off x="7376388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1" name="Freeform 12941"/>
          <p:cNvSpPr/>
          <p:nvPr/>
        </p:nvSpPr>
        <p:spPr>
          <a:xfrm rot="0" flipH="0" flipV="0">
            <a:off x="7431493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2" name="Freeform 12942"/>
          <p:cNvSpPr/>
          <p:nvPr/>
        </p:nvSpPr>
        <p:spPr>
          <a:xfrm rot="0" flipH="0" flipV="0">
            <a:off x="7486599" y="28024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3" name="Freeform 12943"/>
          <p:cNvSpPr/>
          <p:nvPr/>
        </p:nvSpPr>
        <p:spPr>
          <a:xfrm rot="0" flipH="0" flipV="0">
            <a:off x="7541717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4" name="Freeform 12944"/>
          <p:cNvSpPr/>
          <p:nvPr/>
        </p:nvSpPr>
        <p:spPr>
          <a:xfrm rot="0" flipH="0" flipV="0">
            <a:off x="7596822" y="2802433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460" y="6439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5" name="Freeform 12945"/>
          <p:cNvSpPr/>
          <p:nvPr/>
        </p:nvSpPr>
        <p:spPr>
          <a:xfrm rot="0" flipH="0" flipV="0">
            <a:off x="7651940" y="2802433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6" name="Freeform 12946"/>
          <p:cNvSpPr/>
          <p:nvPr/>
        </p:nvSpPr>
        <p:spPr>
          <a:xfrm rot="0" flipH="0" flipV="0">
            <a:off x="7706956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7" name="Freeform 12947"/>
          <p:cNvSpPr/>
          <p:nvPr/>
        </p:nvSpPr>
        <p:spPr>
          <a:xfrm rot="0" flipH="0" flipV="0">
            <a:off x="7762062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8" name="Freeform 12948"/>
          <p:cNvSpPr/>
          <p:nvPr/>
        </p:nvSpPr>
        <p:spPr>
          <a:xfrm rot="0" flipH="0" flipV="0">
            <a:off x="7817180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9" name="Freeform 12949"/>
          <p:cNvSpPr/>
          <p:nvPr/>
        </p:nvSpPr>
        <p:spPr>
          <a:xfrm rot="0" flipH="0" flipV="0">
            <a:off x="7872285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0" name="Freeform 12950"/>
          <p:cNvSpPr/>
          <p:nvPr/>
        </p:nvSpPr>
        <p:spPr>
          <a:xfrm rot="0" flipH="0" flipV="0">
            <a:off x="7927403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1" name="Freeform 12951"/>
          <p:cNvSpPr/>
          <p:nvPr/>
        </p:nvSpPr>
        <p:spPr>
          <a:xfrm rot="0" flipH="0" flipV="0">
            <a:off x="8202955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2" name="Freeform 12952"/>
          <p:cNvSpPr/>
          <p:nvPr/>
        </p:nvSpPr>
        <p:spPr>
          <a:xfrm rot="0" flipH="0" flipV="0">
            <a:off x="8368296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3" name="Freeform 12953"/>
          <p:cNvSpPr/>
          <p:nvPr/>
        </p:nvSpPr>
        <p:spPr>
          <a:xfrm rot="0" flipH="0" flipV="0">
            <a:off x="8423401" y="280244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4" name="Freeform 12954"/>
          <p:cNvSpPr/>
          <p:nvPr/>
        </p:nvSpPr>
        <p:spPr>
          <a:xfrm rot="0" flipH="0" flipV="0">
            <a:off x="8478519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5" name="Freeform 12955"/>
          <p:cNvSpPr/>
          <p:nvPr/>
        </p:nvSpPr>
        <p:spPr>
          <a:xfrm rot="0" flipH="0" flipV="0">
            <a:off x="8533625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6" name="Freeform 12956"/>
          <p:cNvSpPr/>
          <p:nvPr/>
        </p:nvSpPr>
        <p:spPr>
          <a:xfrm rot="0" flipH="0" flipV="0">
            <a:off x="8588743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7" name="Freeform 12957"/>
          <p:cNvSpPr/>
          <p:nvPr/>
        </p:nvSpPr>
        <p:spPr>
          <a:xfrm rot="0" flipH="0" flipV="0">
            <a:off x="791336" y="285023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8" name="Freeform 12958"/>
          <p:cNvSpPr/>
          <p:nvPr/>
        </p:nvSpPr>
        <p:spPr>
          <a:xfrm rot="0" flipH="0" flipV="0">
            <a:off x="846454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9" name="Freeform 12959"/>
          <p:cNvSpPr/>
          <p:nvPr/>
        </p:nvSpPr>
        <p:spPr>
          <a:xfrm rot="0" flipH="0" flipV="0">
            <a:off x="901560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0" name="Freeform 12960"/>
          <p:cNvSpPr/>
          <p:nvPr/>
        </p:nvSpPr>
        <p:spPr>
          <a:xfrm rot="0" flipH="0" flipV="0">
            <a:off x="956678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1" name="Freeform 12961"/>
          <p:cNvSpPr/>
          <p:nvPr/>
        </p:nvSpPr>
        <p:spPr>
          <a:xfrm rot="0" flipH="0" flipV="0">
            <a:off x="1011783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2" name="Freeform 12962"/>
          <p:cNvSpPr/>
          <p:nvPr/>
        </p:nvSpPr>
        <p:spPr>
          <a:xfrm rot="0" flipH="0" flipV="0">
            <a:off x="1066901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3" name="Freeform 12963"/>
          <p:cNvSpPr/>
          <p:nvPr/>
        </p:nvSpPr>
        <p:spPr>
          <a:xfrm rot="0" flipH="0" flipV="0">
            <a:off x="1122006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4" name="Freeform 12964"/>
          <p:cNvSpPr/>
          <p:nvPr/>
        </p:nvSpPr>
        <p:spPr>
          <a:xfrm rot="0" flipH="0" flipV="0">
            <a:off x="1177175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5" name="Freeform 12965"/>
          <p:cNvSpPr/>
          <p:nvPr/>
        </p:nvSpPr>
        <p:spPr>
          <a:xfrm rot="0" flipH="0" flipV="0">
            <a:off x="1232179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6" name="Freeform 12966"/>
          <p:cNvSpPr/>
          <p:nvPr/>
        </p:nvSpPr>
        <p:spPr>
          <a:xfrm rot="0" flipH="0" flipV="0">
            <a:off x="1287297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7" name="Freeform 12967"/>
          <p:cNvSpPr/>
          <p:nvPr/>
        </p:nvSpPr>
        <p:spPr>
          <a:xfrm rot="0" flipH="0" flipV="0">
            <a:off x="1342415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8" name="Freeform 12968"/>
          <p:cNvSpPr/>
          <p:nvPr/>
        </p:nvSpPr>
        <p:spPr>
          <a:xfrm rot="0" flipH="0" flipV="0">
            <a:off x="1397520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9" name="Freeform 12969"/>
          <p:cNvSpPr/>
          <p:nvPr/>
        </p:nvSpPr>
        <p:spPr>
          <a:xfrm rot="0" flipH="0" flipV="0">
            <a:off x="1452638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0" name="Freeform 12970"/>
          <p:cNvSpPr/>
          <p:nvPr/>
        </p:nvSpPr>
        <p:spPr>
          <a:xfrm rot="0" flipH="0" flipV="0">
            <a:off x="1507743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1" name="Freeform 12971"/>
          <p:cNvSpPr/>
          <p:nvPr/>
        </p:nvSpPr>
        <p:spPr>
          <a:xfrm rot="0" flipH="0" flipV="0">
            <a:off x="1562861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2" name="Freeform 12972"/>
          <p:cNvSpPr/>
          <p:nvPr/>
        </p:nvSpPr>
        <p:spPr>
          <a:xfrm rot="0" flipH="0" flipV="0">
            <a:off x="1617967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39" y="28536"/>
                  <a:pt x="0" y="22186"/>
                  <a:pt x="0" y="14224"/>
                </a:cubicBezTo>
                <a:cubicBezTo>
                  <a:pt x="0" y="6350"/>
                  <a:pt x="6439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3" name="Freeform 12973"/>
          <p:cNvSpPr/>
          <p:nvPr/>
        </p:nvSpPr>
        <p:spPr>
          <a:xfrm rot="0" flipH="0" flipV="0">
            <a:off x="1673085" y="2850273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4" name="Freeform 12974"/>
          <p:cNvSpPr/>
          <p:nvPr/>
        </p:nvSpPr>
        <p:spPr>
          <a:xfrm rot="0" flipH="0" flipV="0">
            <a:off x="1728241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5" name="Freeform 12975"/>
          <p:cNvSpPr/>
          <p:nvPr/>
        </p:nvSpPr>
        <p:spPr>
          <a:xfrm rot="0" flipH="0" flipV="0">
            <a:off x="1783346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6" name="Freeform 12976"/>
          <p:cNvSpPr/>
          <p:nvPr/>
        </p:nvSpPr>
        <p:spPr>
          <a:xfrm rot="0" flipH="0" flipV="0">
            <a:off x="1838375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7" name="Freeform 12977"/>
          <p:cNvSpPr/>
          <p:nvPr/>
        </p:nvSpPr>
        <p:spPr>
          <a:xfrm rot="0" flipH="0" flipV="0">
            <a:off x="1893481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8" name="Freeform 12978"/>
          <p:cNvSpPr/>
          <p:nvPr/>
        </p:nvSpPr>
        <p:spPr>
          <a:xfrm rot="0" flipH="0" flipV="0">
            <a:off x="1948599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9" name="Freeform 12979"/>
          <p:cNvSpPr/>
          <p:nvPr/>
        </p:nvSpPr>
        <p:spPr>
          <a:xfrm rot="0" flipH="0" flipV="0">
            <a:off x="2003704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0" name="Freeform 12980"/>
          <p:cNvSpPr/>
          <p:nvPr/>
        </p:nvSpPr>
        <p:spPr>
          <a:xfrm rot="0" flipH="0" flipV="0">
            <a:off x="2058809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1" name="Freeform 12981"/>
          <p:cNvSpPr/>
          <p:nvPr/>
        </p:nvSpPr>
        <p:spPr>
          <a:xfrm rot="0" flipH="0" flipV="0">
            <a:off x="2113927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2" name="Freeform 12982"/>
          <p:cNvSpPr/>
          <p:nvPr/>
        </p:nvSpPr>
        <p:spPr>
          <a:xfrm rot="0" flipH="0" flipV="0">
            <a:off x="2169032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3" name="Freeform 12983"/>
          <p:cNvSpPr/>
          <p:nvPr/>
        </p:nvSpPr>
        <p:spPr>
          <a:xfrm rot="0" flipH="0" flipV="0">
            <a:off x="5880734" y="2851239"/>
            <a:ext cx="6184" cy="4699"/>
          </a:xfrm>
          <a:custGeom>
            <a:pathLst>
              <a:path w="6184" h="4699">
                <a:moveTo>
                  <a:pt x="6184" y="4699"/>
                </a:moveTo>
                <a:cubicBezTo>
                  <a:pt x="4178" y="3163"/>
                  <a:pt x="2121" y="1588"/>
                  <a:pt x="0" y="0"/>
                </a:cubicBezTo>
                <a:cubicBezTo>
                  <a:pt x="2476" y="966"/>
                  <a:pt x="4610" y="2604"/>
                  <a:pt x="6184" y="469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4" name="Freeform 12984"/>
          <p:cNvSpPr/>
          <p:nvPr/>
        </p:nvSpPr>
        <p:spPr>
          <a:xfrm rot="0" flipH="0" flipV="0">
            <a:off x="5916345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5" name="Freeform 12985"/>
          <p:cNvSpPr/>
          <p:nvPr/>
        </p:nvSpPr>
        <p:spPr>
          <a:xfrm rot="0" flipH="0" flipV="0">
            <a:off x="5971451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6" name="Freeform 12986"/>
          <p:cNvSpPr/>
          <p:nvPr/>
        </p:nvSpPr>
        <p:spPr>
          <a:xfrm rot="0" flipH="0" flipV="0">
            <a:off x="6026569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7" name="Freeform 12987"/>
          <p:cNvSpPr/>
          <p:nvPr/>
        </p:nvSpPr>
        <p:spPr>
          <a:xfrm rot="0" flipH="0" flipV="0">
            <a:off x="6081674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8" name="Freeform 12988"/>
          <p:cNvSpPr/>
          <p:nvPr/>
        </p:nvSpPr>
        <p:spPr>
          <a:xfrm rot="0" flipH="0" flipV="0">
            <a:off x="6136792" y="2850273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9" name="Freeform 12989"/>
          <p:cNvSpPr/>
          <p:nvPr/>
        </p:nvSpPr>
        <p:spPr>
          <a:xfrm rot="0" flipH="0" flipV="0">
            <a:off x="619189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0" name="Freeform 12990"/>
          <p:cNvSpPr/>
          <p:nvPr/>
        </p:nvSpPr>
        <p:spPr>
          <a:xfrm rot="0" flipH="0" flipV="0">
            <a:off x="6247002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1" name="Freeform 12991"/>
          <p:cNvSpPr/>
          <p:nvPr/>
        </p:nvSpPr>
        <p:spPr>
          <a:xfrm rot="0" flipH="0" flipV="0">
            <a:off x="6302121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2" name="Freeform 12992"/>
          <p:cNvSpPr/>
          <p:nvPr/>
        </p:nvSpPr>
        <p:spPr>
          <a:xfrm rot="0" flipH="0" flipV="0">
            <a:off x="6357226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3" name="Freeform 12993"/>
          <p:cNvSpPr/>
          <p:nvPr/>
        </p:nvSpPr>
        <p:spPr>
          <a:xfrm rot="0" flipH="0" flipV="0">
            <a:off x="6412344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4" name="Freeform 12994"/>
          <p:cNvSpPr/>
          <p:nvPr/>
        </p:nvSpPr>
        <p:spPr>
          <a:xfrm rot="0" flipH="0" flipV="0">
            <a:off x="6467449" y="2850273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5" name="Freeform 12995"/>
          <p:cNvSpPr/>
          <p:nvPr/>
        </p:nvSpPr>
        <p:spPr>
          <a:xfrm rot="0" flipH="0" flipV="0">
            <a:off x="652256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6" name="Freeform 12996"/>
          <p:cNvSpPr/>
          <p:nvPr/>
        </p:nvSpPr>
        <p:spPr>
          <a:xfrm rot="0" flipH="0" flipV="0">
            <a:off x="6577685" y="2850273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7" name="Freeform 12997"/>
          <p:cNvSpPr/>
          <p:nvPr/>
        </p:nvSpPr>
        <p:spPr>
          <a:xfrm rot="0" flipH="0" flipV="0">
            <a:off x="6632791" y="2850273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8" name="Freeform 12998"/>
          <p:cNvSpPr/>
          <p:nvPr/>
        </p:nvSpPr>
        <p:spPr>
          <a:xfrm rot="0" flipH="0" flipV="0">
            <a:off x="6687908" y="2850273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9" name="Freeform 12999"/>
          <p:cNvSpPr/>
          <p:nvPr/>
        </p:nvSpPr>
        <p:spPr>
          <a:xfrm rot="0" flipH="0" flipV="0">
            <a:off x="6742912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0" name="Freeform 13000"/>
          <p:cNvSpPr/>
          <p:nvPr/>
        </p:nvSpPr>
        <p:spPr>
          <a:xfrm rot="0" flipH="0" flipV="0">
            <a:off x="6798030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1" name="Freeform 13001"/>
          <p:cNvSpPr/>
          <p:nvPr/>
        </p:nvSpPr>
        <p:spPr>
          <a:xfrm rot="0" flipH="0" flipV="0">
            <a:off x="6853135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2" name="Freeform 13002"/>
          <p:cNvSpPr/>
          <p:nvPr/>
        </p:nvSpPr>
        <p:spPr>
          <a:xfrm rot="0" flipH="0" flipV="0">
            <a:off x="6908254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3" name="Freeform 13003"/>
          <p:cNvSpPr/>
          <p:nvPr/>
        </p:nvSpPr>
        <p:spPr>
          <a:xfrm rot="0" flipH="0" flipV="0">
            <a:off x="6963359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4" name="Freeform 13004"/>
          <p:cNvSpPr/>
          <p:nvPr/>
        </p:nvSpPr>
        <p:spPr>
          <a:xfrm rot="0" flipH="0" flipV="0">
            <a:off x="7018476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5" name="Freeform 13005"/>
          <p:cNvSpPr/>
          <p:nvPr/>
        </p:nvSpPr>
        <p:spPr>
          <a:xfrm rot="0" flipH="0" flipV="0">
            <a:off x="7073595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6" name="Freeform 13006"/>
          <p:cNvSpPr/>
          <p:nvPr/>
        </p:nvSpPr>
        <p:spPr>
          <a:xfrm rot="0" flipH="0" flipV="0">
            <a:off x="7128700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7" name="Freeform 13007"/>
          <p:cNvSpPr/>
          <p:nvPr/>
        </p:nvSpPr>
        <p:spPr>
          <a:xfrm rot="0" flipH="0" flipV="0">
            <a:off x="7183818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8" name="Freeform 13008"/>
          <p:cNvSpPr/>
          <p:nvPr/>
        </p:nvSpPr>
        <p:spPr>
          <a:xfrm rot="0" flipH="0" flipV="0">
            <a:off x="7238923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9" name="Freeform 13009"/>
          <p:cNvSpPr/>
          <p:nvPr/>
        </p:nvSpPr>
        <p:spPr>
          <a:xfrm rot="0" flipH="0" flipV="0">
            <a:off x="7294041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0" name="Freeform 13010"/>
          <p:cNvSpPr/>
          <p:nvPr/>
        </p:nvSpPr>
        <p:spPr>
          <a:xfrm rot="0" flipH="0" flipV="0">
            <a:off x="734914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1" name="Freeform 13011"/>
          <p:cNvSpPr/>
          <p:nvPr/>
        </p:nvSpPr>
        <p:spPr>
          <a:xfrm rot="0" flipH="0" flipV="0">
            <a:off x="7404265" y="2850273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2" name="Freeform 13012"/>
          <p:cNvSpPr/>
          <p:nvPr/>
        </p:nvSpPr>
        <p:spPr>
          <a:xfrm rot="0" flipH="0" flipV="0">
            <a:off x="7459370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3" name="Freeform 13013"/>
          <p:cNvSpPr/>
          <p:nvPr/>
        </p:nvSpPr>
        <p:spPr>
          <a:xfrm rot="0" flipH="0" flipV="0">
            <a:off x="7514488" y="2850273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4" name="Freeform 13014"/>
          <p:cNvSpPr/>
          <p:nvPr/>
        </p:nvSpPr>
        <p:spPr>
          <a:xfrm rot="0" flipH="0" flipV="0">
            <a:off x="7569593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5" name="Freeform 13015"/>
          <p:cNvSpPr/>
          <p:nvPr/>
        </p:nvSpPr>
        <p:spPr>
          <a:xfrm rot="0" flipH="0" flipV="0">
            <a:off x="7624699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6" name="Freeform 13016"/>
          <p:cNvSpPr/>
          <p:nvPr/>
        </p:nvSpPr>
        <p:spPr>
          <a:xfrm rot="0" flipH="0" flipV="0">
            <a:off x="767981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7" name="Freeform 13017"/>
          <p:cNvSpPr/>
          <p:nvPr/>
        </p:nvSpPr>
        <p:spPr>
          <a:xfrm rot="0" flipH="0" flipV="0">
            <a:off x="7734922" y="2850273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8" name="Freeform 13018"/>
          <p:cNvSpPr/>
          <p:nvPr/>
        </p:nvSpPr>
        <p:spPr>
          <a:xfrm rot="0" flipH="0" flipV="0">
            <a:off x="7790039" y="2850273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9" name="Freeform 13019"/>
          <p:cNvSpPr/>
          <p:nvPr/>
        </p:nvSpPr>
        <p:spPr>
          <a:xfrm rot="0" flipH="0" flipV="0">
            <a:off x="7845056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0" name="Freeform 13020"/>
          <p:cNvSpPr/>
          <p:nvPr/>
        </p:nvSpPr>
        <p:spPr>
          <a:xfrm rot="0" flipH="0" flipV="0">
            <a:off x="7900174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1" name="Freeform 13021"/>
          <p:cNvSpPr/>
          <p:nvPr/>
        </p:nvSpPr>
        <p:spPr>
          <a:xfrm rot="0" flipH="0" flipV="0">
            <a:off x="7955279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2" name="Freeform 13022"/>
          <p:cNvSpPr/>
          <p:nvPr/>
        </p:nvSpPr>
        <p:spPr>
          <a:xfrm rot="0" flipH="0" flipV="0">
            <a:off x="834106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3" name="Freeform 13023"/>
          <p:cNvSpPr/>
          <p:nvPr/>
        </p:nvSpPr>
        <p:spPr>
          <a:xfrm rot="0" flipH="0" flipV="0">
            <a:off x="8396173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4" name="Freeform 13024"/>
          <p:cNvSpPr/>
          <p:nvPr/>
        </p:nvSpPr>
        <p:spPr>
          <a:xfrm rot="0" flipH="0" flipV="0">
            <a:off x="8451291" y="2850235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5" name="Freeform 13025"/>
          <p:cNvSpPr/>
          <p:nvPr/>
        </p:nvSpPr>
        <p:spPr>
          <a:xfrm rot="0" flipH="0" flipV="0">
            <a:off x="8506396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6" name="Freeform 13026"/>
          <p:cNvSpPr/>
          <p:nvPr/>
        </p:nvSpPr>
        <p:spPr>
          <a:xfrm rot="0" flipH="0" flipV="0">
            <a:off x="8561514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7" name="Freeform 13027"/>
          <p:cNvSpPr/>
          <p:nvPr/>
        </p:nvSpPr>
        <p:spPr>
          <a:xfrm rot="0" flipH="0" flipV="0">
            <a:off x="818565" y="289674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8" name="Freeform 13028"/>
          <p:cNvSpPr/>
          <p:nvPr/>
        </p:nvSpPr>
        <p:spPr>
          <a:xfrm rot="0" flipH="0" flipV="0">
            <a:off x="873683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9" name="Freeform 13029"/>
          <p:cNvSpPr/>
          <p:nvPr/>
        </p:nvSpPr>
        <p:spPr>
          <a:xfrm rot="0" flipH="0" flipV="0">
            <a:off x="928789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0" name="Freeform 13030"/>
          <p:cNvSpPr/>
          <p:nvPr/>
        </p:nvSpPr>
        <p:spPr>
          <a:xfrm rot="0" flipH="0" flipV="0">
            <a:off x="983907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1" name="Freeform 13031"/>
          <p:cNvSpPr/>
          <p:nvPr/>
        </p:nvSpPr>
        <p:spPr>
          <a:xfrm rot="0" flipH="0" flipV="0">
            <a:off x="1038961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2" name="Freeform 13032"/>
          <p:cNvSpPr/>
          <p:nvPr/>
        </p:nvSpPr>
        <p:spPr>
          <a:xfrm rot="0" flipH="0" flipV="0">
            <a:off x="1094168" y="2896768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3" name="Freeform 13033"/>
          <p:cNvSpPr/>
          <p:nvPr/>
        </p:nvSpPr>
        <p:spPr>
          <a:xfrm rot="0" flipH="0" flipV="0">
            <a:off x="1149184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4" name="Freeform 13034"/>
          <p:cNvSpPr/>
          <p:nvPr/>
        </p:nvSpPr>
        <p:spPr>
          <a:xfrm rot="0" flipH="0" flipV="0">
            <a:off x="1204302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5" name="Freeform 13035"/>
          <p:cNvSpPr/>
          <p:nvPr/>
        </p:nvSpPr>
        <p:spPr>
          <a:xfrm rot="0" flipH="0" flipV="0">
            <a:off x="1259420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6" name="Freeform 13036"/>
          <p:cNvSpPr/>
          <p:nvPr/>
        </p:nvSpPr>
        <p:spPr>
          <a:xfrm rot="0" flipH="0" flipV="0">
            <a:off x="1314526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7" name="Freeform 13037"/>
          <p:cNvSpPr/>
          <p:nvPr/>
        </p:nvSpPr>
        <p:spPr>
          <a:xfrm rot="0" flipH="0" flipV="0">
            <a:off x="1369644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8" name="Freeform 13038"/>
          <p:cNvSpPr/>
          <p:nvPr/>
        </p:nvSpPr>
        <p:spPr>
          <a:xfrm rot="0" flipH="0" flipV="0">
            <a:off x="1424749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9" name="Freeform 13039"/>
          <p:cNvSpPr/>
          <p:nvPr/>
        </p:nvSpPr>
        <p:spPr>
          <a:xfrm rot="0" flipH="0" flipV="0">
            <a:off x="1479867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0" name="Freeform 13040"/>
          <p:cNvSpPr/>
          <p:nvPr/>
        </p:nvSpPr>
        <p:spPr>
          <a:xfrm rot="0" flipH="0" flipV="0">
            <a:off x="1534972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1" name="Freeform 13041"/>
          <p:cNvSpPr/>
          <p:nvPr/>
        </p:nvSpPr>
        <p:spPr>
          <a:xfrm rot="0" flipH="0" flipV="0">
            <a:off x="1590090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2" name="Freeform 13042"/>
          <p:cNvSpPr/>
          <p:nvPr/>
        </p:nvSpPr>
        <p:spPr>
          <a:xfrm rot="0" flipH="0" flipV="0">
            <a:off x="1645157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3" name="Freeform 13043"/>
          <p:cNvSpPr/>
          <p:nvPr/>
        </p:nvSpPr>
        <p:spPr>
          <a:xfrm rot="0" flipH="0" flipV="0">
            <a:off x="1700263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4" name="Freeform 13044"/>
          <p:cNvSpPr/>
          <p:nvPr/>
        </p:nvSpPr>
        <p:spPr>
          <a:xfrm rot="0" flipH="0" flipV="0">
            <a:off x="1755381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5" name="Freeform 13045"/>
          <p:cNvSpPr/>
          <p:nvPr/>
        </p:nvSpPr>
        <p:spPr>
          <a:xfrm rot="0" flipH="0" flipV="0">
            <a:off x="1810486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6" name="Freeform 13046"/>
          <p:cNvSpPr/>
          <p:nvPr/>
        </p:nvSpPr>
        <p:spPr>
          <a:xfrm rot="0" flipH="0" flipV="0">
            <a:off x="1865604" y="2896768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7" name="Freeform 13047"/>
          <p:cNvSpPr/>
          <p:nvPr/>
        </p:nvSpPr>
        <p:spPr>
          <a:xfrm rot="0" flipH="0" flipV="0">
            <a:off x="1920709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8" name="Freeform 13048"/>
          <p:cNvSpPr/>
          <p:nvPr/>
        </p:nvSpPr>
        <p:spPr>
          <a:xfrm rot="0" flipH="0" flipV="0">
            <a:off x="1975827" y="2896768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9" name="Freeform 13049"/>
          <p:cNvSpPr/>
          <p:nvPr/>
        </p:nvSpPr>
        <p:spPr>
          <a:xfrm rot="0" flipH="0" flipV="0">
            <a:off x="2030933" y="2896768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0" name="Freeform 13050"/>
          <p:cNvSpPr/>
          <p:nvPr/>
        </p:nvSpPr>
        <p:spPr>
          <a:xfrm rot="0" flipH="0" flipV="0">
            <a:off x="2086038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1" name="Freeform 13051"/>
          <p:cNvSpPr/>
          <p:nvPr/>
        </p:nvSpPr>
        <p:spPr>
          <a:xfrm rot="0" flipH="0" flipV="0">
            <a:off x="2141143" y="2896768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2" name="Freeform 13052"/>
          <p:cNvSpPr/>
          <p:nvPr/>
        </p:nvSpPr>
        <p:spPr>
          <a:xfrm rot="0" flipH="0" flipV="0">
            <a:off x="2196312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3" name="Freeform 13053"/>
          <p:cNvSpPr/>
          <p:nvPr/>
        </p:nvSpPr>
        <p:spPr>
          <a:xfrm rot="0" flipH="0" flipV="0">
            <a:off x="5943574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4" name="Freeform 13054"/>
          <p:cNvSpPr/>
          <p:nvPr/>
        </p:nvSpPr>
        <p:spPr>
          <a:xfrm rot="0" flipH="0" flipV="0">
            <a:off x="5998692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5" name="Freeform 13055"/>
          <p:cNvSpPr/>
          <p:nvPr/>
        </p:nvSpPr>
        <p:spPr>
          <a:xfrm rot="0" flipH="0" flipV="0">
            <a:off x="6053797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6" name="Freeform 13056"/>
          <p:cNvSpPr/>
          <p:nvPr/>
        </p:nvSpPr>
        <p:spPr>
          <a:xfrm rot="0" flipH="0" flipV="0">
            <a:off x="6108915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7" name="Freeform 13057"/>
          <p:cNvSpPr/>
          <p:nvPr/>
        </p:nvSpPr>
        <p:spPr>
          <a:xfrm rot="0" flipH="0" flipV="0">
            <a:off x="6164021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8" name="Freeform 13058"/>
          <p:cNvSpPr/>
          <p:nvPr/>
        </p:nvSpPr>
        <p:spPr>
          <a:xfrm rot="0" flipH="0" flipV="0">
            <a:off x="6219126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9" name="Freeform 13059"/>
          <p:cNvSpPr/>
          <p:nvPr/>
        </p:nvSpPr>
        <p:spPr>
          <a:xfrm rot="0" flipH="0" flipV="0">
            <a:off x="6274231" y="2896768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0" name="Freeform 13060"/>
          <p:cNvSpPr/>
          <p:nvPr/>
        </p:nvSpPr>
        <p:spPr>
          <a:xfrm rot="0" flipH="0" flipV="0">
            <a:off x="6329349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1" name="Freeform 13061"/>
          <p:cNvSpPr/>
          <p:nvPr/>
        </p:nvSpPr>
        <p:spPr>
          <a:xfrm rot="0" flipH="0" flipV="0">
            <a:off x="6384455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2" name="Freeform 13062"/>
          <p:cNvSpPr/>
          <p:nvPr/>
        </p:nvSpPr>
        <p:spPr>
          <a:xfrm rot="0" flipH="0" flipV="0">
            <a:off x="6439573" y="2896768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3" name="Freeform 13063"/>
          <p:cNvSpPr/>
          <p:nvPr/>
        </p:nvSpPr>
        <p:spPr>
          <a:xfrm rot="0" flipH="0" flipV="0">
            <a:off x="6494691" y="2896768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4" name="Freeform 13064"/>
          <p:cNvSpPr/>
          <p:nvPr/>
        </p:nvSpPr>
        <p:spPr>
          <a:xfrm rot="0" flipH="0" flipV="0">
            <a:off x="6549796" y="2896768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5" name="Freeform 13065"/>
          <p:cNvSpPr/>
          <p:nvPr/>
        </p:nvSpPr>
        <p:spPr>
          <a:xfrm rot="0" flipH="0" flipV="0">
            <a:off x="6604813" y="2896768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6" name="Freeform 13066"/>
          <p:cNvSpPr/>
          <p:nvPr/>
        </p:nvSpPr>
        <p:spPr>
          <a:xfrm rot="0" flipH="0" flipV="0">
            <a:off x="6659930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7" name="Freeform 13067"/>
          <p:cNvSpPr/>
          <p:nvPr/>
        </p:nvSpPr>
        <p:spPr>
          <a:xfrm rot="0" flipH="0" flipV="0">
            <a:off x="6715035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8" name="Freeform 13068"/>
          <p:cNvSpPr/>
          <p:nvPr/>
        </p:nvSpPr>
        <p:spPr>
          <a:xfrm rot="0" flipH="0" flipV="0">
            <a:off x="6770154" y="2896768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9" name="Freeform 13069"/>
          <p:cNvSpPr/>
          <p:nvPr/>
        </p:nvSpPr>
        <p:spPr>
          <a:xfrm rot="0" flipH="0" flipV="0">
            <a:off x="6825259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0" name="Freeform 13070"/>
          <p:cNvSpPr/>
          <p:nvPr/>
        </p:nvSpPr>
        <p:spPr>
          <a:xfrm rot="0" flipH="0" flipV="0">
            <a:off x="6880377" y="2896768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1" name="Freeform 13071"/>
          <p:cNvSpPr/>
          <p:nvPr/>
        </p:nvSpPr>
        <p:spPr>
          <a:xfrm rot="0" flipH="0" flipV="0">
            <a:off x="6935482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2" name="Freeform 13072"/>
          <p:cNvSpPr/>
          <p:nvPr/>
        </p:nvSpPr>
        <p:spPr>
          <a:xfrm rot="0" flipH="0" flipV="0">
            <a:off x="6990600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3" name="Freeform 13073"/>
          <p:cNvSpPr/>
          <p:nvPr/>
        </p:nvSpPr>
        <p:spPr>
          <a:xfrm rot="0" flipH="0" flipV="0">
            <a:off x="7045706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4" name="Freeform 13074"/>
          <p:cNvSpPr/>
          <p:nvPr/>
        </p:nvSpPr>
        <p:spPr>
          <a:xfrm rot="0" flipH="0" flipV="0">
            <a:off x="7100823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5" name="Freeform 13075"/>
          <p:cNvSpPr/>
          <p:nvPr/>
        </p:nvSpPr>
        <p:spPr>
          <a:xfrm rot="0" flipH="0" flipV="0">
            <a:off x="7155929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6" name="Freeform 13076"/>
          <p:cNvSpPr/>
          <p:nvPr/>
        </p:nvSpPr>
        <p:spPr>
          <a:xfrm rot="0" flipH="0" flipV="0">
            <a:off x="7211047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7" name="Freeform 13077"/>
          <p:cNvSpPr/>
          <p:nvPr/>
        </p:nvSpPr>
        <p:spPr>
          <a:xfrm rot="0" flipH="0" flipV="0">
            <a:off x="7266152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8" name="Freeform 13078"/>
          <p:cNvSpPr/>
          <p:nvPr/>
        </p:nvSpPr>
        <p:spPr>
          <a:xfrm rot="0" flipH="0" flipV="0">
            <a:off x="7321270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9" name="Freeform 13079"/>
          <p:cNvSpPr/>
          <p:nvPr/>
        </p:nvSpPr>
        <p:spPr>
          <a:xfrm rot="0" flipH="0" flipV="0">
            <a:off x="7376388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0" name="Freeform 13080"/>
          <p:cNvSpPr/>
          <p:nvPr/>
        </p:nvSpPr>
        <p:spPr>
          <a:xfrm rot="0" flipH="0" flipV="0">
            <a:off x="7431493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1" name="Freeform 13081"/>
          <p:cNvSpPr/>
          <p:nvPr/>
        </p:nvSpPr>
        <p:spPr>
          <a:xfrm rot="0" flipH="0" flipV="0">
            <a:off x="7486599" y="2896768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2" name="Freeform 13082"/>
          <p:cNvSpPr/>
          <p:nvPr/>
        </p:nvSpPr>
        <p:spPr>
          <a:xfrm rot="0" flipH="0" flipV="0">
            <a:off x="7541717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3" name="Freeform 13083"/>
          <p:cNvSpPr/>
          <p:nvPr/>
        </p:nvSpPr>
        <p:spPr>
          <a:xfrm rot="0" flipH="0" flipV="0">
            <a:off x="7596822" y="2896768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4" name="Freeform 13084"/>
          <p:cNvSpPr/>
          <p:nvPr/>
        </p:nvSpPr>
        <p:spPr>
          <a:xfrm rot="0" flipH="0" flipV="0">
            <a:off x="7651940" y="2896768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5" name="Freeform 13085"/>
          <p:cNvSpPr/>
          <p:nvPr/>
        </p:nvSpPr>
        <p:spPr>
          <a:xfrm rot="0" flipH="0" flipV="0">
            <a:off x="7706956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6" name="Freeform 13086"/>
          <p:cNvSpPr/>
          <p:nvPr/>
        </p:nvSpPr>
        <p:spPr>
          <a:xfrm rot="0" flipH="0" flipV="0">
            <a:off x="7762062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7" name="Freeform 13087"/>
          <p:cNvSpPr/>
          <p:nvPr/>
        </p:nvSpPr>
        <p:spPr>
          <a:xfrm rot="0" flipH="0" flipV="0">
            <a:off x="7817180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8" name="Freeform 13088"/>
          <p:cNvSpPr/>
          <p:nvPr/>
        </p:nvSpPr>
        <p:spPr>
          <a:xfrm rot="0" flipH="0" flipV="0">
            <a:off x="7872285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9" name="Freeform 13089"/>
          <p:cNvSpPr/>
          <p:nvPr/>
        </p:nvSpPr>
        <p:spPr>
          <a:xfrm rot="0" flipH="0" flipV="0">
            <a:off x="7927403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0" name="Freeform 13090"/>
          <p:cNvSpPr/>
          <p:nvPr/>
        </p:nvSpPr>
        <p:spPr>
          <a:xfrm rot="0" flipH="0" flipV="0">
            <a:off x="7982521" y="2896768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1" name="Freeform 13091"/>
          <p:cNvSpPr/>
          <p:nvPr/>
        </p:nvSpPr>
        <p:spPr>
          <a:xfrm rot="0" flipH="0" flipV="0">
            <a:off x="8313179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2" name="Freeform 13092"/>
          <p:cNvSpPr/>
          <p:nvPr/>
        </p:nvSpPr>
        <p:spPr>
          <a:xfrm rot="0" flipH="0" flipV="0">
            <a:off x="8368296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3" name="Freeform 13093"/>
          <p:cNvSpPr/>
          <p:nvPr/>
        </p:nvSpPr>
        <p:spPr>
          <a:xfrm rot="0" flipH="0" flipV="0">
            <a:off x="8423401" y="289674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4" name="Freeform 13094"/>
          <p:cNvSpPr/>
          <p:nvPr/>
        </p:nvSpPr>
        <p:spPr>
          <a:xfrm rot="0" flipH="0" flipV="0">
            <a:off x="846454" y="294449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5" name="Freeform 13095"/>
          <p:cNvSpPr/>
          <p:nvPr/>
        </p:nvSpPr>
        <p:spPr>
          <a:xfrm rot="0" flipH="0" flipV="0">
            <a:off x="901560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6" name="Freeform 13096"/>
          <p:cNvSpPr/>
          <p:nvPr/>
        </p:nvSpPr>
        <p:spPr>
          <a:xfrm rot="0" flipH="0" flipV="0">
            <a:off x="956678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7" name="Freeform 13097"/>
          <p:cNvSpPr/>
          <p:nvPr/>
        </p:nvSpPr>
        <p:spPr>
          <a:xfrm rot="0" flipH="0" flipV="0">
            <a:off x="1011783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8" name="Freeform 13098"/>
          <p:cNvSpPr/>
          <p:nvPr/>
        </p:nvSpPr>
        <p:spPr>
          <a:xfrm rot="0" flipH="0" flipV="0">
            <a:off x="1066901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9" name="Freeform 13099"/>
          <p:cNvSpPr/>
          <p:nvPr/>
        </p:nvSpPr>
        <p:spPr>
          <a:xfrm rot="0" flipH="0" flipV="0">
            <a:off x="1122006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0" name="Freeform 13100"/>
          <p:cNvSpPr/>
          <p:nvPr/>
        </p:nvSpPr>
        <p:spPr>
          <a:xfrm rot="0" flipH="0" flipV="0">
            <a:off x="1177175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1" name="Freeform 13101"/>
          <p:cNvSpPr/>
          <p:nvPr/>
        </p:nvSpPr>
        <p:spPr>
          <a:xfrm rot="0" flipH="0" flipV="0">
            <a:off x="1232179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2" name="Freeform 13102"/>
          <p:cNvSpPr/>
          <p:nvPr/>
        </p:nvSpPr>
        <p:spPr>
          <a:xfrm rot="0" flipH="0" flipV="0">
            <a:off x="1287297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3" name="Freeform 13103"/>
          <p:cNvSpPr/>
          <p:nvPr/>
        </p:nvSpPr>
        <p:spPr>
          <a:xfrm rot="0" flipH="0" flipV="0">
            <a:off x="1342415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4" name="Freeform 13104"/>
          <p:cNvSpPr/>
          <p:nvPr/>
        </p:nvSpPr>
        <p:spPr>
          <a:xfrm rot="0" flipH="0" flipV="0">
            <a:off x="1397520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5" name="Freeform 13105"/>
          <p:cNvSpPr/>
          <p:nvPr/>
        </p:nvSpPr>
        <p:spPr>
          <a:xfrm rot="0" flipH="0" flipV="0">
            <a:off x="1452638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6" name="Freeform 13106"/>
          <p:cNvSpPr/>
          <p:nvPr/>
        </p:nvSpPr>
        <p:spPr>
          <a:xfrm rot="0" flipH="0" flipV="0">
            <a:off x="1507743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7" name="Freeform 13107"/>
          <p:cNvSpPr/>
          <p:nvPr/>
        </p:nvSpPr>
        <p:spPr>
          <a:xfrm rot="0" flipH="0" flipV="0">
            <a:off x="1562861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8" name="Freeform 13108"/>
          <p:cNvSpPr/>
          <p:nvPr/>
        </p:nvSpPr>
        <p:spPr>
          <a:xfrm rot="0" flipH="0" flipV="0">
            <a:off x="1617967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9" name="Freeform 13109"/>
          <p:cNvSpPr/>
          <p:nvPr/>
        </p:nvSpPr>
        <p:spPr>
          <a:xfrm rot="0" flipH="0" flipV="0">
            <a:off x="1673085" y="2944457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0" name="Freeform 13110"/>
          <p:cNvSpPr/>
          <p:nvPr/>
        </p:nvSpPr>
        <p:spPr>
          <a:xfrm rot="0" flipH="0" flipV="0">
            <a:off x="1728241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1" name="Freeform 13111"/>
          <p:cNvSpPr/>
          <p:nvPr/>
        </p:nvSpPr>
        <p:spPr>
          <a:xfrm rot="0" flipH="0" flipV="0">
            <a:off x="1783346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2" name="Freeform 13112"/>
          <p:cNvSpPr/>
          <p:nvPr/>
        </p:nvSpPr>
        <p:spPr>
          <a:xfrm rot="0" flipH="0" flipV="0">
            <a:off x="1838375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3" name="Freeform 13113"/>
          <p:cNvSpPr/>
          <p:nvPr/>
        </p:nvSpPr>
        <p:spPr>
          <a:xfrm rot="0" flipH="0" flipV="0">
            <a:off x="1893481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4" name="Freeform 13114"/>
          <p:cNvSpPr/>
          <p:nvPr/>
        </p:nvSpPr>
        <p:spPr>
          <a:xfrm rot="0" flipH="0" flipV="0">
            <a:off x="1948599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5" name="Freeform 13115"/>
          <p:cNvSpPr/>
          <p:nvPr/>
        </p:nvSpPr>
        <p:spPr>
          <a:xfrm rot="0" flipH="0" flipV="0">
            <a:off x="2003704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6" name="Freeform 13116"/>
          <p:cNvSpPr/>
          <p:nvPr/>
        </p:nvSpPr>
        <p:spPr>
          <a:xfrm rot="0" flipH="0" flipV="0">
            <a:off x="2058809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7" name="Freeform 13117"/>
          <p:cNvSpPr/>
          <p:nvPr/>
        </p:nvSpPr>
        <p:spPr>
          <a:xfrm rot="0" flipH="0" flipV="0">
            <a:off x="2113927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8" name="Freeform 13118"/>
          <p:cNvSpPr/>
          <p:nvPr/>
        </p:nvSpPr>
        <p:spPr>
          <a:xfrm rot="0" flipH="0" flipV="0">
            <a:off x="2169032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9" name="Freeform 13119"/>
          <p:cNvSpPr/>
          <p:nvPr/>
        </p:nvSpPr>
        <p:spPr>
          <a:xfrm rot="0" flipH="0" flipV="0">
            <a:off x="5649975" y="2947301"/>
            <a:ext cx="19354" cy="25806"/>
          </a:xfrm>
          <a:custGeom>
            <a:pathLst>
              <a:path w="19354" h="25806">
                <a:moveTo>
                  <a:pt x="5130" y="25806"/>
                </a:moveTo>
                <a:cubicBezTo>
                  <a:pt x="3327" y="25806"/>
                  <a:pt x="1587" y="25464"/>
                  <a:pt x="0" y="24841"/>
                </a:cubicBezTo>
                <a:cubicBezTo>
                  <a:pt x="3251" y="17590"/>
                  <a:pt x="8495" y="6693"/>
                  <a:pt x="13626" y="0"/>
                </a:cubicBezTo>
                <a:cubicBezTo>
                  <a:pt x="17106" y="2616"/>
                  <a:pt x="19354" y="6795"/>
                  <a:pt x="19354" y="11481"/>
                </a:cubicBezTo>
                <a:cubicBezTo>
                  <a:pt x="19354" y="19355"/>
                  <a:pt x="13004" y="25806"/>
                  <a:pt x="5130" y="2580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0" name="Freeform 13120"/>
          <p:cNvSpPr/>
          <p:nvPr/>
        </p:nvSpPr>
        <p:spPr>
          <a:xfrm rot="0" flipH="0" flipV="0">
            <a:off x="5695899" y="2945333"/>
            <a:ext cx="28549" cy="27774"/>
          </a:xfrm>
          <a:custGeom>
            <a:pathLst>
              <a:path w="28549" h="27774">
                <a:moveTo>
                  <a:pt x="14325" y="27774"/>
                </a:moveTo>
                <a:cubicBezTo>
                  <a:pt x="6451" y="27774"/>
                  <a:pt x="0" y="21323"/>
                  <a:pt x="0" y="13449"/>
                </a:cubicBezTo>
                <a:cubicBezTo>
                  <a:pt x="0" y="7302"/>
                  <a:pt x="3937" y="2019"/>
                  <a:pt x="9411" y="0"/>
                </a:cubicBezTo>
                <a:cubicBezTo>
                  <a:pt x="13602" y="596"/>
                  <a:pt x="18071" y="1244"/>
                  <a:pt x="22757" y="1917"/>
                </a:cubicBezTo>
                <a:cubicBezTo>
                  <a:pt x="26275" y="4533"/>
                  <a:pt x="28549" y="8737"/>
                  <a:pt x="28549" y="13449"/>
                </a:cubicBezTo>
                <a:cubicBezTo>
                  <a:pt x="28549" y="21323"/>
                  <a:pt x="22186" y="27774"/>
                  <a:pt x="14325" y="2777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1" name="Freeform 13121"/>
          <p:cNvSpPr/>
          <p:nvPr/>
        </p:nvSpPr>
        <p:spPr>
          <a:xfrm rot="0" flipH="0" flipV="0">
            <a:off x="5751004" y="2952140"/>
            <a:ext cx="28549" cy="20967"/>
          </a:xfrm>
          <a:custGeom>
            <a:pathLst>
              <a:path w="28549" h="20967">
                <a:moveTo>
                  <a:pt x="14325" y="20967"/>
                </a:moveTo>
                <a:cubicBezTo>
                  <a:pt x="6451" y="20967"/>
                  <a:pt x="0" y="14516"/>
                  <a:pt x="0" y="6642"/>
                </a:cubicBezTo>
                <a:cubicBezTo>
                  <a:pt x="0" y="4254"/>
                  <a:pt x="597" y="1994"/>
                  <a:pt x="1638" y="0"/>
                </a:cubicBezTo>
                <a:cubicBezTo>
                  <a:pt x="10312" y="1219"/>
                  <a:pt x="19239" y="2425"/>
                  <a:pt x="28218" y="3568"/>
                </a:cubicBezTo>
                <a:cubicBezTo>
                  <a:pt x="28434" y="4559"/>
                  <a:pt x="28549" y="5588"/>
                  <a:pt x="28549" y="6642"/>
                </a:cubicBezTo>
                <a:cubicBezTo>
                  <a:pt x="28549" y="14516"/>
                  <a:pt x="22199" y="20967"/>
                  <a:pt x="14325" y="2096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2" name="Freeform 13122"/>
          <p:cNvSpPr/>
          <p:nvPr/>
        </p:nvSpPr>
        <p:spPr>
          <a:xfrm rot="0" flipH="0" flipV="0">
            <a:off x="5806122" y="2958998"/>
            <a:ext cx="28205" cy="14109"/>
          </a:xfrm>
          <a:custGeom>
            <a:pathLst>
              <a:path w="28205" h="14109">
                <a:moveTo>
                  <a:pt x="14312" y="14109"/>
                </a:moveTo>
                <a:cubicBezTo>
                  <a:pt x="6515" y="14109"/>
                  <a:pt x="114" y="7772"/>
                  <a:pt x="0" y="0"/>
                </a:cubicBezTo>
                <a:cubicBezTo>
                  <a:pt x="9728" y="1105"/>
                  <a:pt x="19226" y="2070"/>
                  <a:pt x="28205" y="2870"/>
                </a:cubicBezTo>
                <a:cubicBezTo>
                  <a:pt x="26808" y="9271"/>
                  <a:pt x="21131" y="14109"/>
                  <a:pt x="14312" y="141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3" name="Freeform 13123"/>
          <p:cNvSpPr/>
          <p:nvPr/>
        </p:nvSpPr>
        <p:spPr>
          <a:xfrm rot="0" flipH="0" flipV="0">
            <a:off x="5862154" y="2963875"/>
            <a:ext cx="26644" cy="9232"/>
          </a:xfrm>
          <a:custGeom>
            <a:pathLst>
              <a:path w="26644" h="9232">
                <a:moveTo>
                  <a:pt x="13398" y="9232"/>
                </a:moveTo>
                <a:cubicBezTo>
                  <a:pt x="7239" y="9232"/>
                  <a:pt x="2045" y="5384"/>
                  <a:pt x="0" y="0"/>
                </a:cubicBezTo>
                <a:cubicBezTo>
                  <a:pt x="6083" y="304"/>
                  <a:pt x="11595" y="470"/>
                  <a:pt x="16369" y="470"/>
                </a:cubicBezTo>
                <a:cubicBezTo>
                  <a:pt x="20332" y="470"/>
                  <a:pt x="23799" y="355"/>
                  <a:pt x="26644" y="114"/>
                </a:cubicBezTo>
                <a:cubicBezTo>
                  <a:pt x="24573" y="5435"/>
                  <a:pt x="19430" y="9232"/>
                  <a:pt x="13398" y="923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4" name="Freeform 13124"/>
          <p:cNvSpPr/>
          <p:nvPr/>
        </p:nvSpPr>
        <p:spPr>
          <a:xfrm rot="0" flipH="0" flipV="0">
            <a:off x="5916345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5" name="Freeform 13125"/>
          <p:cNvSpPr/>
          <p:nvPr/>
        </p:nvSpPr>
        <p:spPr>
          <a:xfrm rot="0" flipH="0" flipV="0">
            <a:off x="5971451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6" name="Freeform 13126"/>
          <p:cNvSpPr/>
          <p:nvPr/>
        </p:nvSpPr>
        <p:spPr>
          <a:xfrm rot="0" flipH="0" flipV="0">
            <a:off x="6026569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7" name="Freeform 13127"/>
          <p:cNvSpPr/>
          <p:nvPr/>
        </p:nvSpPr>
        <p:spPr>
          <a:xfrm rot="0" flipH="0" flipV="0">
            <a:off x="6081674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8" name="Freeform 13128"/>
          <p:cNvSpPr/>
          <p:nvPr/>
        </p:nvSpPr>
        <p:spPr>
          <a:xfrm rot="0" flipH="0" flipV="0">
            <a:off x="6136792" y="2944457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9" name="Freeform 13129"/>
          <p:cNvSpPr/>
          <p:nvPr/>
        </p:nvSpPr>
        <p:spPr>
          <a:xfrm rot="0" flipH="0" flipV="0">
            <a:off x="619189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0" name="Freeform 13130"/>
          <p:cNvSpPr/>
          <p:nvPr/>
        </p:nvSpPr>
        <p:spPr>
          <a:xfrm rot="0" flipH="0" flipV="0">
            <a:off x="6247002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1" name="Freeform 13131"/>
          <p:cNvSpPr/>
          <p:nvPr/>
        </p:nvSpPr>
        <p:spPr>
          <a:xfrm rot="0" flipH="0" flipV="0">
            <a:off x="6302121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2" name="Freeform 13132"/>
          <p:cNvSpPr/>
          <p:nvPr/>
        </p:nvSpPr>
        <p:spPr>
          <a:xfrm rot="0" flipH="0" flipV="0">
            <a:off x="6357226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3" name="Freeform 13133"/>
          <p:cNvSpPr/>
          <p:nvPr/>
        </p:nvSpPr>
        <p:spPr>
          <a:xfrm rot="0" flipH="0" flipV="0">
            <a:off x="6412344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4" name="Freeform 13134"/>
          <p:cNvSpPr/>
          <p:nvPr/>
        </p:nvSpPr>
        <p:spPr>
          <a:xfrm rot="0" flipH="0" flipV="0">
            <a:off x="6467449" y="2944457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5" name="Freeform 13135"/>
          <p:cNvSpPr/>
          <p:nvPr/>
        </p:nvSpPr>
        <p:spPr>
          <a:xfrm rot="0" flipH="0" flipV="0">
            <a:off x="652256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6" name="Freeform 13136"/>
          <p:cNvSpPr/>
          <p:nvPr/>
        </p:nvSpPr>
        <p:spPr>
          <a:xfrm rot="0" flipH="0" flipV="0">
            <a:off x="6577685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7" name="Freeform 13137"/>
          <p:cNvSpPr/>
          <p:nvPr/>
        </p:nvSpPr>
        <p:spPr>
          <a:xfrm rot="0" flipH="0" flipV="0">
            <a:off x="6632791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8" name="Freeform 13138"/>
          <p:cNvSpPr/>
          <p:nvPr/>
        </p:nvSpPr>
        <p:spPr>
          <a:xfrm rot="0" flipH="0" flipV="0">
            <a:off x="6687908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9" name="Freeform 13139"/>
          <p:cNvSpPr/>
          <p:nvPr/>
        </p:nvSpPr>
        <p:spPr>
          <a:xfrm rot="0" flipH="0" flipV="0">
            <a:off x="6742912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0" name="Freeform 13140"/>
          <p:cNvSpPr/>
          <p:nvPr/>
        </p:nvSpPr>
        <p:spPr>
          <a:xfrm rot="0" flipH="0" flipV="0">
            <a:off x="6798030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1" name="Freeform 13141"/>
          <p:cNvSpPr/>
          <p:nvPr/>
        </p:nvSpPr>
        <p:spPr>
          <a:xfrm rot="0" flipH="0" flipV="0">
            <a:off x="685313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2" name="Freeform 13142"/>
          <p:cNvSpPr/>
          <p:nvPr/>
        </p:nvSpPr>
        <p:spPr>
          <a:xfrm rot="0" flipH="0" flipV="0">
            <a:off x="6908254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3" name="Freeform 13143"/>
          <p:cNvSpPr/>
          <p:nvPr/>
        </p:nvSpPr>
        <p:spPr>
          <a:xfrm rot="0" flipH="0" flipV="0">
            <a:off x="6963359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4" name="Freeform 13144"/>
          <p:cNvSpPr/>
          <p:nvPr/>
        </p:nvSpPr>
        <p:spPr>
          <a:xfrm rot="0" flipH="0" flipV="0">
            <a:off x="7018476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5" name="Freeform 13145"/>
          <p:cNvSpPr/>
          <p:nvPr/>
        </p:nvSpPr>
        <p:spPr>
          <a:xfrm rot="0" flipH="0" flipV="0">
            <a:off x="707359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6" name="Freeform 13146"/>
          <p:cNvSpPr/>
          <p:nvPr/>
        </p:nvSpPr>
        <p:spPr>
          <a:xfrm rot="0" flipH="0" flipV="0">
            <a:off x="7128700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7" name="Freeform 13147"/>
          <p:cNvSpPr/>
          <p:nvPr/>
        </p:nvSpPr>
        <p:spPr>
          <a:xfrm rot="0" flipH="0" flipV="0">
            <a:off x="7183818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8" name="Freeform 13148"/>
          <p:cNvSpPr/>
          <p:nvPr/>
        </p:nvSpPr>
        <p:spPr>
          <a:xfrm rot="0" flipH="0" flipV="0">
            <a:off x="7238923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9" name="Freeform 13149"/>
          <p:cNvSpPr/>
          <p:nvPr/>
        </p:nvSpPr>
        <p:spPr>
          <a:xfrm rot="0" flipH="0" flipV="0">
            <a:off x="7294041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0" name="Freeform 13150"/>
          <p:cNvSpPr/>
          <p:nvPr/>
        </p:nvSpPr>
        <p:spPr>
          <a:xfrm rot="0" flipH="0" flipV="0">
            <a:off x="734914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1" name="Freeform 13151"/>
          <p:cNvSpPr/>
          <p:nvPr/>
        </p:nvSpPr>
        <p:spPr>
          <a:xfrm rot="0" flipH="0" flipV="0">
            <a:off x="7404265" y="2944457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2" name="Freeform 13152"/>
          <p:cNvSpPr/>
          <p:nvPr/>
        </p:nvSpPr>
        <p:spPr>
          <a:xfrm rot="0" flipH="0" flipV="0">
            <a:off x="7459370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3" name="Freeform 13153"/>
          <p:cNvSpPr/>
          <p:nvPr/>
        </p:nvSpPr>
        <p:spPr>
          <a:xfrm rot="0" flipH="0" flipV="0">
            <a:off x="7514488" y="2944457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4" name="Freeform 13154"/>
          <p:cNvSpPr/>
          <p:nvPr/>
        </p:nvSpPr>
        <p:spPr>
          <a:xfrm rot="0" flipH="0" flipV="0">
            <a:off x="7569593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5" name="Freeform 13155"/>
          <p:cNvSpPr/>
          <p:nvPr/>
        </p:nvSpPr>
        <p:spPr>
          <a:xfrm rot="0" flipH="0" flipV="0">
            <a:off x="7624699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6" name="Freeform 13156"/>
          <p:cNvSpPr/>
          <p:nvPr/>
        </p:nvSpPr>
        <p:spPr>
          <a:xfrm rot="0" flipH="0" flipV="0">
            <a:off x="767981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7" name="Freeform 13157"/>
          <p:cNvSpPr/>
          <p:nvPr/>
        </p:nvSpPr>
        <p:spPr>
          <a:xfrm rot="0" flipH="0" flipV="0">
            <a:off x="7734922" y="2944457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8" name="Freeform 13158"/>
          <p:cNvSpPr/>
          <p:nvPr/>
        </p:nvSpPr>
        <p:spPr>
          <a:xfrm rot="0" flipH="0" flipV="0">
            <a:off x="7790039" y="2944457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9" name="Freeform 13159"/>
          <p:cNvSpPr/>
          <p:nvPr/>
        </p:nvSpPr>
        <p:spPr>
          <a:xfrm rot="0" flipH="0" flipV="0">
            <a:off x="7845056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0" name="Freeform 13160"/>
          <p:cNvSpPr/>
          <p:nvPr/>
        </p:nvSpPr>
        <p:spPr>
          <a:xfrm rot="0" flipH="0" flipV="0">
            <a:off x="7900174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1" name="Freeform 13161"/>
          <p:cNvSpPr/>
          <p:nvPr/>
        </p:nvSpPr>
        <p:spPr>
          <a:xfrm rot="0" flipH="0" flipV="0">
            <a:off x="7955279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2" name="Freeform 13162"/>
          <p:cNvSpPr/>
          <p:nvPr/>
        </p:nvSpPr>
        <p:spPr>
          <a:xfrm rot="0" flipH="0" flipV="0">
            <a:off x="801038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3" name="Freeform 13163"/>
          <p:cNvSpPr/>
          <p:nvPr/>
        </p:nvSpPr>
        <p:spPr>
          <a:xfrm rot="0" flipH="0" flipV="0">
            <a:off x="8285949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4" name="Freeform 13164"/>
          <p:cNvSpPr/>
          <p:nvPr/>
        </p:nvSpPr>
        <p:spPr>
          <a:xfrm rot="0" flipH="0" flipV="0">
            <a:off x="834106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5" name="Freeform 13165"/>
          <p:cNvSpPr/>
          <p:nvPr/>
        </p:nvSpPr>
        <p:spPr>
          <a:xfrm rot="0" flipH="0" flipV="0">
            <a:off x="873683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6" name="Freeform 13166"/>
          <p:cNvSpPr/>
          <p:nvPr/>
        </p:nvSpPr>
        <p:spPr>
          <a:xfrm rot="0" flipH="0" flipV="0">
            <a:off x="928789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7" name="Freeform 13167"/>
          <p:cNvSpPr/>
          <p:nvPr/>
        </p:nvSpPr>
        <p:spPr>
          <a:xfrm rot="0" flipH="0" flipV="0">
            <a:off x="983907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8" name="Freeform 13168"/>
          <p:cNvSpPr/>
          <p:nvPr/>
        </p:nvSpPr>
        <p:spPr>
          <a:xfrm rot="0" flipH="0" flipV="0">
            <a:off x="1038961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9" name="Freeform 13169"/>
          <p:cNvSpPr/>
          <p:nvPr/>
        </p:nvSpPr>
        <p:spPr>
          <a:xfrm rot="0" flipH="0" flipV="0">
            <a:off x="1094168" y="299096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0" name="Freeform 13170"/>
          <p:cNvSpPr/>
          <p:nvPr/>
        </p:nvSpPr>
        <p:spPr>
          <a:xfrm rot="0" flipH="0" flipV="0">
            <a:off x="1149184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1" name="Freeform 13171"/>
          <p:cNvSpPr/>
          <p:nvPr/>
        </p:nvSpPr>
        <p:spPr>
          <a:xfrm rot="0" flipH="0" flipV="0">
            <a:off x="1204302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2" name="Freeform 13172"/>
          <p:cNvSpPr/>
          <p:nvPr/>
        </p:nvSpPr>
        <p:spPr>
          <a:xfrm rot="0" flipH="0" flipV="0">
            <a:off x="1259420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3" name="Freeform 13173"/>
          <p:cNvSpPr/>
          <p:nvPr/>
        </p:nvSpPr>
        <p:spPr>
          <a:xfrm rot="0" flipH="0" flipV="0">
            <a:off x="1314526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4" name="Freeform 13174"/>
          <p:cNvSpPr/>
          <p:nvPr/>
        </p:nvSpPr>
        <p:spPr>
          <a:xfrm rot="0" flipH="0" flipV="0">
            <a:off x="1369644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5" name="Freeform 13175"/>
          <p:cNvSpPr/>
          <p:nvPr/>
        </p:nvSpPr>
        <p:spPr>
          <a:xfrm rot="0" flipH="0" flipV="0">
            <a:off x="1424749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6" name="Freeform 13176"/>
          <p:cNvSpPr/>
          <p:nvPr/>
        </p:nvSpPr>
        <p:spPr>
          <a:xfrm rot="0" flipH="0" flipV="0">
            <a:off x="1479867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7" name="Freeform 13177"/>
          <p:cNvSpPr/>
          <p:nvPr/>
        </p:nvSpPr>
        <p:spPr>
          <a:xfrm rot="0" flipH="0" flipV="0">
            <a:off x="1534972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8" name="Freeform 13178"/>
          <p:cNvSpPr/>
          <p:nvPr/>
        </p:nvSpPr>
        <p:spPr>
          <a:xfrm rot="0" flipH="0" flipV="0">
            <a:off x="1590090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9" name="Freeform 13179"/>
          <p:cNvSpPr/>
          <p:nvPr/>
        </p:nvSpPr>
        <p:spPr>
          <a:xfrm rot="0" flipH="0" flipV="0">
            <a:off x="1645157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0" name="Freeform 13180"/>
          <p:cNvSpPr/>
          <p:nvPr/>
        </p:nvSpPr>
        <p:spPr>
          <a:xfrm rot="0" flipH="0" flipV="0">
            <a:off x="1700263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1" name="Freeform 13181"/>
          <p:cNvSpPr/>
          <p:nvPr/>
        </p:nvSpPr>
        <p:spPr>
          <a:xfrm rot="0" flipH="0" flipV="0">
            <a:off x="1755381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2" name="Freeform 13182"/>
          <p:cNvSpPr/>
          <p:nvPr/>
        </p:nvSpPr>
        <p:spPr>
          <a:xfrm rot="0" flipH="0" flipV="0">
            <a:off x="1810486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3" name="Freeform 13183"/>
          <p:cNvSpPr/>
          <p:nvPr/>
        </p:nvSpPr>
        <p:spPr>
          <a:xfrm rot="0" flipH="0" flipV="0">
            <a:off x="1865604" y="299096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4" name="Freeform 13184"/>
          <p:cNvSpPr/>
          <p:nvPr/>
        </p:nvSpPr>
        <p:spPr>
          <a:xfrm rot="0" flipH="0" flipV="0">
            <a:off x="1920709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5" name="Freeform 13185"/>
          <p:cNvSpPr/>
          <p:nvPr/>
        </p:nvSpPr>
        <p:spPr>
          <a:xfrm rot="0" flipH="0" flipV="0">
            <a:off x="1975827" y="299096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6" name="Freeform 13186"/>
          <p:cNvSpPr/>
          <p:nvPr/>
        </p:nvSpPr>
        <p:spPr>
          <a:xfrm rot="0" flipH="0" flipV="0">
            <a:off x="2030933" y="299096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7" name="Freeform 13187"/>
          <p:cNvSpPr/>
          <p:nvPr/>
        </p:nvSpPr>
        <p:spPr>
          <a:xfrm rot="0" flipH="0" flipV="0">
            <a:off x="2086038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8" name="Freeform 13188"/>
          <p:cNvSpPr/>
          <p:nvPr/>
        </p:nvSpPr>
        <p:spPr>
          <a:xfrm rot="0" flipH="0" flipV="0">
            <a:off x="2141143" y="299096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9" name="Freeform 13189"/>
          <p:cNvSpPr/>
          <p:nvPr/>
        </p:nvSpPr>
        <p:spPr>
          <a:xfrm rot="0" flipH="0" flipV="0">
            <a:off x="5628385" y="2994926"/>
            <a:ext cx="13067" cy="24460"/>
          </a:xfrm>
          <a:custGeom>
            <a:pathLst>
              <a:path w="13067" h="24460">
                <a:moveTo>
                  <a:pt x="1320" y="24460"/>
                </a:moveTo>
                <a:cubicBezTo>
                  <a:pt x="0" y="18415"/>
                  <a:pt x="4202" y="8408"/>
                  <a:pt x="8647" y="0"/>
                </a:cubicBezTo>
                <a:cubicBezTo>
                  <a:pt x="11378" y="2604"/>
                  <a:pt x="13067" y="6300"/>
                  <a:pt x="13067" y="10363"/>
                </a:cubicBezTo>
                <a:cubicBezTo>
                  <a:pt x="13067" y="17387"/>
                  <a:pt x="8012" y="23279"/>
                  <a:pt x="1320" y="24460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0" name="Freeform 13190"/>
          <p:cNvSpPr/>
          <p:nvPr/>
        </p:nvSpPr>
        <p:spPr>
          <a:xfrm rot="0" flipH="0" flipV="0">
            <a:off x="5668010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1" name="Freeform 13191"/>
          <p:cNvSpPr/>
          <p:nvPr/>
        </p:nvSpPr>
        <p:spPr>
          <a:xfrm rot="0" flipH="0" flipV="0">
            <a:off x="5723128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2" name="Freeform 13192"/>
          <p:cNvSpPr/>
          <p:nvPr/>
        </p:nvSpPr>
        <p:spPr>
          <a:xfrm rot="0" flipH="0" flipV="0">
            <a:off x="5778233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3" name="Freeform 13193"/>
          <p:cNvSpPr/>
          <p:nvPr/>
        </p:nvSpPr>
        <p:spPr>
          <a:xfrm rot="0" flipH="0" flipV="0">
            <a:off x="5833351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4" name="Freeform 13194"/>
          <p:cNvSpPr/>
          <p:nvPr/>
        </p:nvSpPr>
        <p:spPr>
          <a:xfrm rot="0" flipH="0" flipV="0">
            <a:off x="5888456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5" name="Freeform 13195"/>
          <p:cNvSpPr/>
          <p:nvPr/>
        </p:nvSpPr>
        <p:spPr>
          <a:xfrm rot="0" flipH="0" flipV="0">
            <a:off x="5943574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6" name="Freeform 13196"/>
          <p:cNvSpPr/>
          <p:nvPr/>
        </p:nvSpPr>
        <p:spPr>
          <a:xfrm rot="0" flipH="0" flipV="0">
            <a:off x="5998692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7" name="Freeform 13197"/>
          <p:cNvSpPr/>
          <p:nvPr/>
        </p:nvSpPr>
        <p:spPr>
          <a:xfrm rot="0" flipH="0" flipV="0">
            <a:off x="6053797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8" name="Freeform 13198"/>
          <p:cNvSpPr/>
          <p:nvPr/>
        </p:nvSpPr>
        <p:spPr>
          <a:xfrm rot="0" flipH="0" flipV="0">
            <a:off x="6108915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9" name="Freeform 13199"/>
          <p:cNvSpPr/>
          <p:nvPr/>
        </p:nvSpPr>
        <p:spPr>
          <a:xfrm rot="0" flipH="0" flipV="0">
            <a:off x="6164021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0" name="Freeform 13200"/>
          <p:cNvSpPr/>
          <p:nvPr/>
        </p:nvSpPr>
        <p:spPr>
          <a:xfrm rot="0" flipH="0" flipV="0">
            <a:off x="6219126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1" name="Freeform 13201"/>
          <p:cNvSpPr/>
          <p:nvPr/>
        </p:nvSpPr>
        <p:spPr>
          <a:xfrm rot="0" flipH="0" flipV="0">
            <a:off x="6274231" y="299096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2" name="Freeform 13202"/>
          <p:cNvSpPr/>
          <p:nvPr/>
        </p:nvSpPr>
        <p:spPr>
          <a:xfrm rot="0" flipH="0" flipV="0">
            <a:off x="6329349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3" name="Freeform 13203"/>
          <p:cNvSpPr/>
          <p:nvPr/>
        </p:nvSpPr>
        <p:spPr>
          <a:xfrm rot="0" flipH="0" flipV="0">
            <a:off x="6384455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4" name="Freeform 13204"/>
          <p:cNvSpPr/>
          <p:nvPr/>
        </p:nvSpPr>
        <p:spPr>
          <a:xfrm rot="0" flipH="0" flipV="0">
            <a:off x="6439573" y="299096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5" name="Freeform 13205"/>
          <p:cNvSpPr/>
          <p:nvPr/>
        </p:nvSpPr>
        <p:spPr>
          <a:xfrm rot="0" flipH="0" flipV="0">
            <a:off x="6494691" y="299096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6" name="Freeform 13206"/>
          <p:cNvSpPr/>
          <p:nvPr/>
        </p:nvSpPr>
        <p:spPr>
          <a:xfrm rot="0" flipH="0" flipV="0">
            <a:off x="6549796" y="299096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7" name="Freeform 13207"/>
          <p:cNvSpPr/>
          <p:nvPr/>
        </p:nvSpPr>
        <p:spPr>
          <a:xfrm rot="0" flipH="0" flipV="0">
            <a:off x="6604813" y="299096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8" name="Freeform 13208"/>
          <p:cNvSpPr/>
          <p:nvPr/>
        </p:nvSpPr>
        <p:spPr>
          <a:xfrm rot="0" flipH="0" flipV="0">
            <a:off x="6659930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9" name="Freeform 13209"/>
          <p:cNvSpPr/>
          <p:nvPr/>
        </p:nvSpPr>
        <p:spPr>
          <a:xfrm rot="0" flipH="0" flipV="0">
            <a:off x="6715035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0" name="Freeform 13210"/>
          <p:cNvSpPr/>
          <p:nvPr/>
        </p:nvSpPr>
        <p:spPr>
          <a:xfrm rot="0" flipH="0" flipV="0">
            <a:off x="6770154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1" name="Freeform 13211"/>
          <p:cNvSpPr/>
          <p:nvPr/>
        </p:nvSpPr>
        <p:spPr>
          <a:xfrm rot="0" flipH="0" flipV="0">
            <a:off x="6825259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2" name="Freeform 13212"/>
          <p:cNvSpPr/>
          <p:nvPr/>
        </p:nvSpPr>
        <p:spPr>
          <a:xfrm rot="0" flipH="0" flipV="0">
            <a:off x="6880377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3" name="Freeform 13213"/>
          <p:cNvSpPr/>
          <p:nvPr/>
        </p:nvSpPr>
        <p:spPr>
          <a:xfrm rot="0" flipH="0" flipV="0">
            <a:off x="6935482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4" name="Freeform 13214"/>
          <p:cNvSpPr/>
          <p:nvPr/>
        </p:nvSpPr>
        <p:spPr>
          <a:xfrm rot="0" flipH="0" flipV="0">
            <a:off x="6990600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5" name="Freeform 13215"/>
          <p:cNvSpPr/>
          <p:nvPr/>
        </p:nvSpPr>
        <p:spPr>
          <a:xfrm rot="0" flipH="0" flipV="0">
            <a:off x="7045706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6" name="Freeform 13216"/>
          <p:cNvSpPr/>
          <p:nvPr/>
        </p:nvSpPr>
        <p:spPr>
          <a:xfrm rot="0" flipH="0" flipV="0">
            <a:off x="7100823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7" name="Freeform 13217"/>
          <p:cNvSpPr/>
          <p:nvPr/>
        </p:nvSpPr>
        <p:spPr>
          <a:xfrm rot="0" flipH="0" flipV="0">
            <a:off x="7155929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8" name="Freeform 13218"/>
          <p:cNvSpPr/>
          <p:nvPr/>
        </p:nvSpPr>
        <p:spPr>
          <a:xfrm rot="0" flipH="0" flipV="0">
            <a:off x="7211047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9" name="Freeform 13219"/>
          <p:cNvSpPr/>
          <p:nvPr/>
        </p:nvSpPr>
        <p:spPr>
          <a:xfrm rot="0" flipH="0" flipV="0">
            <a:off x="7266152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0" name="Freeform 13220"/>
          <p:cNvSpPr/>
          <p:nvPr/>
        </p:nvSpPr>
        <p:spPr>
          <a:xfrm rot="0" flipH="0" flipV="0">
            <a:off x="7321270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1" name="Freeform 13221"/>
          <p:cNvSpPr/>
          <p:nvPr/>
        </p:nvSpPr>
        <p:spPr>
          <a:xfrm rot="0" flipH="0" flipV="0">
            <a:off x="7376388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2" name="Freeform 13222"/>
          <p:cNvSpPr/>
          <p:nvPr/>
        </p:nvSpPr>
        <p:spPr>
          <a:xfrm rot="0" flipH="0" flipV="0">
            <a:off x="7431493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3" name="Freeform 13223"/>
          <p:cNvSpPr/>
          <p:nvPr/>
        </p:nvSpPr>
        <p:spPr>
          <a:xfrm rot="0" flipH="0" flipV="0">
            <a:off x="7486599" y="299096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4" name="Freeform 13224"/>
          <p:cNvSpPr/>
          <p:nvPr/>
        </p:nvSpPr>
        <p:spPr>
          <a:xfrm rot="0" flipH="0" flipV="0">
            <a:off x="7541717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5" name="Freeform 13225"/>
          <p:cNvSpPr/>
          <p:nvPr/>
        </p:nvSpPr>
        <p:spPr>
          <a:xfrm rot="0" flipH="0" flipV="0">
            <a:off x="7596822" y="299096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6" name="Freeform 13226"/>
          <p:cNvSpPr/>
          <p:nvPr/>
        </p:nvSpPr>
        <p:spPr>
          <a:xfrm rot="0" flipH="0" flipV="0">
            <a:off x="7651940" y="299096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7" name="Freeform 13227"/>
          <p:cNvSpPr/>
          <p:nvPr/>
        </p:nvSpPr>
        <p:spPr>
          <a:xfrm rot="0" flipH="0" flipV="0">
            <a:off x="7706956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8" name="Freeform 13228"/>
          <p:cNvSpPr/>
          <p:nvPr/>
        </p:nvSpPr>
        <p:spPr>
          <a:xfrm rot="0" flipH="0" flipV="0">
            <a:off x="7762062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9" name="Freeform 13229"/>
          <p:cNvSpPr/>
          <p:nvPr/>
        </p:nvSpPr>
        <p:spPr>
          <a:xfrm rot="0" flipH="0" flipV="0">
            <a:off x="7817180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0" name="Freeform 13230"/>
          <p:cNvSpPr/>
          <p:nvPr/>
        </p:nvSpPr>
        <p:spPr>
          <a:xfrm rot="0" flipH="0" flipV="0">
            <a:off x="7872285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1" name="Freeform 13231"/>
          <p:cNvSpPr/>
          <p:nvPr/>
        </p:nvSpPr>
        <p:spPr>
          <a:xfrm rot="0" flipH="0" flipV="0">
            <a:off x="7927403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2" name="Freeform 13232"/>
          <p:cNvSpPr/>
          <p:nvPr/>
        </p:nvSpPr>
        <p:spPr>
          <a:xfrm rot="0" flipH="0" flipV="0">
            <a:off x="7982521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3" name="Freeform 13233"/>
          <p:cNvSpPr/>
          <p:nvPr/>
        </p:nvSpPr>
        <p:spPr>
          <a:xfrm rot="0" flipH="0" flipV="0">
            <a:off x="8037626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4" name="Freeform 13234"/>
          <p:cNvSpPr/>
          <p:nvPr/>
        </p:nvSpPr>
        <p:spPr>
          <a:xfrm rot="0" flipH="0" flipV="0">
            <a:off x="8313179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5" name="Freeform 13235"/>
          <p:cNvSpPr/>
          <p:nvPr/>
        </p:nvSpPr>
        <p:spPr>
          <a:xfrm rot="0" flipH="0" flipV="0">
            <a:off x="901560" y="303878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6" name="Freeform 13236"/>
          <p:cNvSpPr/>
          <p:nvPr/>
        </p:nvSpPr>
        <p:spPr>
          <a:xfrm rot="0" flipH="0" flipV="0">
            <a:off x="956678" y="303878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7" name="Freeform 13237"/>
          <p:cNvSpPr/>
          <p:nvPr/>
        </p:nvSpPr>
        <p:spPr>
          <a:xfrm rot="0" flipH="0" flipV="0">
            <a:off x="1011783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8" name="Freeform 13238"/>
          <p:cNvSpPr/>
          <p:nvPr/>
        </p:nvSpPr>
        <p:spPr>
          <a:xfrm rot="0" flipH="0" flipV="0">
            <a:off x="1066901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9" name="Freeform 13239"/>
          <p:cNvSpPr/>
          <p:nvPr/>
        </p:nvSpPr>
        <p:spPr>
          <a:xfrm rot="0" flipH="0" flipV="0">
            <a:off x="1122006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0" name="Freeform 13240"/>
          <p:cNvSpPr/>
          <p:nvPr/>
        </p:nvSpPr>
        <p:spPr>
          <a:xfrm rot="0" flipH="0" flipV="0">
            <a:off x="1177175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1" name="Freeform 13241"/>
          <p:cNvSpPr/>
          <p:nvPr/>
        </p:nvSpPr>
        <p:spPr>
          <a:xfrm rot="0" flipH="0" flipV="0">
            <a:off x="1232179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2" name="Freeform 13242"/>
          <p:cNvSpPr/>
          <p:nvPr/>
        </p:nvSpPr>
        <p:spPr>
          <a:xfrm rot="0" flipH="0" flipV="0">
            <a:off x="1287297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3" name="Freeform 13243"/>
          <p:cNvSpPr/>
          <p:nvPr/>
        </p:nvSpPr>
        <p:spPr>
          <a:xfrm rot="0" flipH="0" flipV="0">
            <a:off x="1342415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4" name="Freeform 13244"/>
          <p:cNvSpPr/>
          <p:nvPr/>
        </p:nvSpPr>
        <p:spPr>
          <a:xfrm rot="0" flipH="0" flipV="0">
            <a:off x="1397520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5" name="Freeform 13245"/>
          <p:cNvSpPr/>
          <p:nvPr/>
        </p:nvSpPr>
        <p:spPr>
          <a:xfrm rot="0" flipH="0" flipV="0">
            <a:off x="1452638" y="30387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6" name="Freeform 13246"/>
          <p:cNvSpPr/>
          <p:nvPr/>
        </p:nvSpPr>
        <p:spPr>
          <a:xfrm rot="0" flipH="0" flipV="0">
            <a:off x="1507743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7" name="Freeform 13247"/>
          <p:cNvSpPr/>
          <p:nvPr/>
        </p:nvSpPr>
        <p:spPr>
          <a:xfrm rot="0" flipH="0" flipV="0">
            <a:off x="1562861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8" name="Freeform 13248"/>
          <p:cNvSpPr/>
          <p:nvPr/>
        </p:nvSpPr>
        <p:spPr>
          <a:xfrm rot="0" flipH="0" flipV="0">
            <a:off x="1617967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9" name="Freeform 13249"/>
          <p:cNvSpPr/>
          <p:nvPr/>
        </p:nvSpPr>
        <p:spPr>
          <a:xfrm rot="0" flipH="0" flipV="0">
            <a:off x="1673085" y="3038754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0" name="Freeform 13250"/>
          <p:cNvSpPr/>
          <p:nvPr/>
        </p:nvSpPr>
        <p:spPr>
          <a:xfrm rot="0" flipH="0" flipV="0">
            <a:off x="1728241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1" name="Freeform 13251"/>
          <p:cNvSpPr/>
          <p:nvPr/>
        </p:nvSpPr>
        <p:spPr>
          <a:xfrm rot="0" flipH="0" flipV="0">
            <a:off x="1783346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2" name="Freeform 13252"/>
          <p:cNvSpPr/>
          <p:nvPr/>
        </p:nvSpPr>
        <p:spPr>
          <a:xfrm rot="0" flipH="0" flipV="0">
            <a:off x="1838375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3" name="Freeform 13253"/>
          <p:cNvSpPr/>
          <p:nvPr/>
        </p:nvSpPr>
        <p:spPr>
          <a:xfrm rot="0" flipH="0" flipV="0">
            <a:off x="1893481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4" name="Freeform 13254"/>
          <p:cNvSpPr/>
          <p:nvPr/>
        </p:nvSpPr>
        <p:spPr>
          <a:xfrm rot="0" flipH="0" flipV="0">
            <a:off x="1948599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5" name="Freeform 13255"/>
          <p:cNvSpPr/>
          <p:nvPr/>
        </p:nvSpPr>
        <p:spPr>
          <a:xfrm rot="0" flipH="0" flipV="0">
            <a:off x="2003704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6" name="Freeform 13256"/>
          <p:cNvSpPr/>
          <p:nvPr/>
        </p:nvSpPr>
        <p:spPr>
          <a:xfrm rot="0" flipH="0" flipV="0">
            <a:off x="2058809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7" name="Freeform 13257"/>
          <p:cNvSpPr/>
          <p:nvPr/>
        </p:nvSpPr>
        <p:spPr>
          <a:xfrm rot="0" flipH="0" flipV="0">
            <a:off x="2113927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8" name="Freeform 13258"/>
          <p:cNvSpPr/>
          <p:nvPr/>
        </p:nvSpPr>
        <p:spPr>
          <a:xfrm rot="0" flipH="0" flipV="0">
            <a:off x="5647562" y="3038754"/>
            <a:ext cx="21767" cy="22542"/>
          </a:xfrm>
          <a:custGeom>
            <a:pathLst>
              <a:path w="21767" h="22542">
                <a:moveTo>
                  <a:pt x="19189" y="22542"/>
                </a:moveTo>
                <a:cubicBezTo>
                  <a:pt x="12052" y="14999"/>
                  <a:pt x="5512" y="8090"/>
                  <a:pt x="0" y="2172"/>
                </a:cubicBezTo>
                <a:cubicBezTo>
                  <a:pt x="2184" y="800"/>
                  <a:pt x="4775" y="0"/>
                  <a:pt x="7544" y="0"/>
                </a:cubicBezTo>
                <a:cubicBezTo>
                  <a:pt x="15418" y="0"/>
                  <a:pt x="21767" y="6452"/>
                  <a:pt x="21767" y="14326"/>
                </a:cubicBezTo>
                <a:cubicBezTo>
                  <a:pt x="21767" y="17374"/>
                  <a:pt x="20814" y="20206"/>
                  <a:pt x="19189" y="2254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9" name="Freeform 13259"/>
          <p:cNvSpPr/>
          <p:nvPr/>
        </p:nvSpPr>
        <p:spPr>
          <a:xfrm rot="0" flipH="0" flipV="0">
            <a:off x="5695899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0" name="Freeform 13260"/>
          <p:cNvSpPr/>
          <p:nvPr/>
        </p:nvSpPr>
        <p:spPr>
          <a:xfrm rot="0" flipH="0" flipV="0">
            <a:off x="5751004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1" name="Freeform 13261"/>
          <p:cNvSpPr/>
          <p:nvPr/>
        </p:nvSpPr>
        <p:spPr>
          <a:xfrm rot="0" flipH="0" flipV="0">
            <a:off x="5806122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2" name="Freeform 13262"/>
          <p:cNvSpPr/>
          <p:nvPr/>
        </p:nvSpPr>
        <p:spPr>
          <a:xfrm rot="0" flipH="0" flipV="0">
            <a:off x="5861227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3" name="Freeform 13263"/>
          <p:cNvSpPr/>
          <p:nvPr/>
        </p:nvSpPr>
        <p:spPr>
          <a:xfrm rot="0" flipH="0" flipV="0">
            <a:off x="5916345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4" name="Freeform 13264"/>
          <p:cNvSpPr/>
          <p:nvPr/>
        </p:nvSpPr>
        <p:spPr>
          <a:xfrm rot="0" flipH="0" flipV="0">
            <a:off x="5971451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5" name="Freeform 13265"/>
          <p:cNvSpPr/>
          <p:nvPr/>
        </p:nvSpPr>
        <p:spPr>
          <a:xfrm rot="0" flipH="0" flipV="0">
            <a:off x="6026569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6" name="Freeform 13266"/>
          <p:cNvSpPr/>
          <p:nvPr/>
        </p:nvSpPr>
        <p:spPr>
          <a:xfrm rot="0" flipH="0" flipV="0">
            <a:off x="6081674" y="303878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7" name="Freeform 13267"/>
          <p:cNvSpPr/>
          <p:nvPr/>
        </p:nvSpPr>
        <p:spPr>
          <a:xfrm rot="0" flipH="0" flipV="0">
            <a:off x="6136792" y="303875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8" name="Freeform 13268"/>
          <p:cNvSpPr/>
          <p:nvPr/>
        </p:nvSpPr>
        <p:spPr>
          <a:xfrm rot="0" flipH="0" flipV="0">
            <a:off x="619189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9" name="Freeform 13269"/>
          <p:cNvSpPr/>
          <p:nvPr/>
        </p:nvSpPr>
        <p:spPr>
          <a:xfrm rot="0" flipH="0" flipV="0">
            <a:off x="6247002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0" name="Freeform 13270"/>
          <p:cNvSpPr/>
          <p:nvPr/>
        </p:nvSpPr>
        <p:spPr>
          <a:xfrm rot="0" flipH="0" flipV="0">
            <a:off x="6302121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1" name="Freeform 13271"/>
          <p:cNvSpPr/>
          <p:nvPr/>
        </p:nvSpPr>
        <p:spPr>
          <a:xfrm rot="0" flipH="0" flipV="0">
            <a:off x="6357226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2" name="Freeform 13272"/>
          <p:cNvSpPr/>
          <p:nvPr/>
        </p:nvSpPr>
        <p:spPr>
          <a:xfrm rot="0" flipH="0" flipV="0">
            <a:off x="6412344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3" name="Freeform 13273"/>
          <p:cNvSpPr/>
          <p:nvPr/>
        </p:nvSpPr>
        <p:spPr>
          <a:xfrm rot="0" flipH="0" flipV="0">
            <a:off x="6467449" y="303875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4" name="Freeform 13274"/>
          <p:cNvSpPr/>
          <p:nvPr/>
        </p:nvSpPr>
        <p:spPr>
          <a:xfrm rot="0" flipH="0" flipV="0">
            <a:off x="652256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5" name="Freeform 13275"/>
          <p:cNvSpPr/>
          <p:nvPr/>
        </p:nvSpPr>
        <p:spPr>
          <a:xfrm rot="0" flipH="0" flipV="0">
            <a:off x="6577685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6" name="Freeform 13276"/>
          <p:cNvSpPr/>
          <p:nvPr/>
        </p:nvSpPr>
        <p:spPr>
          <a:xfrm rot="0" flipH="0" flipV="0">
            <a:off x="6632791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7" name="Freeform 13277"/>
          <p:cNvSpPr/>
          <p:nvPr/>
        </p:nvSpPr>
        <p:spPr>
          <a:xfrm rot="0" flipH="0" flipV="0">
            <a:off x="6687908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8" name="Freeform 13278"/>
          <p:cNvSpPr/>
          <p:nvPr/>
        </p:nvSpPr>
        <p:spPr>
          <a:xfrm rot="0" flipH="0" flipV="0">
            <a:off x="6742912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9" name="Freeform 13279"/>
          <p:cNvSpPr/>
          <p:nvPr/>
        </p:nvSpPr>
        <p:spPr>
          <a:xfrm rot="0" flipH="0" flipV="0">
            <a:off x="6798030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0" name="Freeform 13280"/>
          <p:cNvSpPr/>
          <p:nvPr/>
        </p:nvSpPr>
        <p:spPr>
          <a:xfrm rot="0" flipH="0" flipV="0">
            <a:off x="685313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1" name="Freeform 13281"/>
          <p:cNvSpPr/>
          <p:nvPr/>
        </p:nvSpPr>
        <p:spPr>
          <a:xfrm rot="0" flipH="0" flipV="0">
            <a:off x="6908254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2" name="Freeform 13282"/>
          <p:cNvSpPr/>
          <p:nvPr/>
        </p:nvSpPr>
        <p:spPr>
          <a:xfrm rot="0" flipH="0" flipV="0">
            <a:off x="6963359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3" name="Freeform 13283"/>
          <p:cNvSpPr/>
          <p:nvPr/>
        </p:nvSpPr>
        <p:spPr>
          <a:xfrm rot="0" flipH="0" flipV="0">
            <a:off x="7018476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4" name="Freeform 13284"/>
          <p:cNvSpPr/>
          <p:nvPr/>
        </p:nvSpPr>
        <p:spPr>
          <a:xfrm rot="0" flipH="0" flipV="0">
            <a:off x="707359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5" name="Freeform 13285"/>
          <p:cNvSpPr/>
          <p:nvPr/>
        </p:nvSpPr>
        <p:spPr>
          <a:xfrm rot="0" flipH="0" flipV="0">
            <a:off x="7128700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6" name="Freeform 13286"/>
          <p:cNvSpPr/>
          <p:nvPr/>
        </p:nvSpPr>
        <p:spPr>
          <a:xfrm rot="0" flipH="0" flipV="0">
            <a:off x="7183818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7" name="Freeform 13287"/>
          <p:cNvSpPr/>
          <p:nvPr/>
        </p:nvSpPr>
        <p:spPr>
          <a:xfrm rot="0" flipH="0" flipV="0">
            <a:off x="7238923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8" name="Freeform 13288"/>
          <p:cNvSpPr/>
          <p:nvPr/>
        </p:nvSpPr>
        <p:spPr>
          <a:xfrm rot="0" flipH="0" flipV="0">
            <a:off x="7294041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9" name="Freeform 13289"/>
          <p:cNvSpPr/>
          <p:nvPr/>
        </p:nvSpPr>
        <p:spPr>
          <a:xfrm rot="0" flipH="0" flipV="0">
            <a:off x="734914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0" name="Freeform 13290"/>
          <p:cNvSpPr/>
          <p:nvPr/>
        </p:nvSpPr>
        <p:spPr>
          <a:xfrm rot="0" flipH="0" flipV="0">
            <a:off x="7404265" y="303875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1" name="Freeform 13291"/>
          <p:cNvSpPr/>
          <p:nvPr/>
        </p:nvSpPr>
        <p:spPr>
          <a:xfrm rot="0" flipH="0" flipV="0">
            <a:off x="7459370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2" name="Freeform 13292"/>
          <p:cNvSpPr/>
          <p:nvPr/>
        </p:nvSpPr>
        <p:spPr>
          <a:xfrm rot="0" flipH="0" flipV="0">
            <a:off x="7514488" y="303875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3" name="Freeform 13293"/>
          <p:cNvSpPr/>
          <p:nvPr/>
        </p:nvSpPr>
        <p:spPr>
          <a:xfrm rot="0" flipH="0" flipV="0">
            <a:off x="7569593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4" name="Freeform 13294"/>
          <p:cNvSpPr/>
          <p:nvPr/>
        </p:nvSpPr>
        <p:spPr>
          <a:xfrm rot="0" flipH="0" flipV="0">
            <a:off x="7624699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5" name="Freeform 13295"/>
          <p:cNvSpPr/>
          <p:nvPr/>
        </p:nvSpPr>
        <p:spPr>
          <a:xfrm rot="0" flipH="0" flipV="0">
            <a:off x="767981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6" name="Freeform 13296"/>
          <p:cNvSpPr/>
          <p:nvPr/>
        </p:nvSpPr>
        <p:spPr>
          <a:xfrm rot="0" flipH="0" flipV="0">
            <a:off x="7734922" y="303875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7" name="Freeform 13297"/>
          <p:cNvSpPr/>
          <p:nvPr/>
        </p:nvSpPr>
        <p:spPr>
          <a:xfrm rot="0" flipH="0" flipV="0">
            <a:off x="7790039" y="3038754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8" name="Freeform 13298"/>
          <p:cNvSpPr/>
          <p:nvPr/>
        </p:nvSpPr>
        <p:spPr>
          <a:xfrm rot="0" flipH="0" flipV="0">
            <a:off x="7845056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9" name="Freeform 13299"/>
          <p:cNvSpPr/>
          <p:nvPr/>
        </p:nvSpPr>
        <p:spPr>
          <a:xfrm rot="0" flipH="0" flipV="0">
            <a:off x="7900174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0" name="Freeform 13300"/>
          <p:cNvSpPr/>
          <p:nvPr/>
        </p:nvSpPr>
        <p:spPr>
          <a:xfrm rot="0" flipH="0" flipV="0">
            <a:off x="7955279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1" name="Freeform 13301"/>
          <p:cNvSpPr/>
          <p:nvPr/>
        </p:nvSpPr>
        <p:spPr>
          <a:xfrm rot="0" flipH="0" flipV="0">
            <a:off x="801038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2" name="Freeform 13302"/>
          <p:cNvSpPr/>
          <p:nvPr/>
        </p:nvSpPr>
        <p:spPr>
          <a:xfrm rot="0" flipH="0" flipV="0">
            <a:off x="983907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3" name="Freeform 13303"/>
          <p:cNvSpPr/>
          <p:nvPr/>
        </p:nvSpPr>
        <p:spPr>
          <a:xfrm rot="0" flipH="0" flipV="0">
            <a:off x="1038961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4" name="Freeform 13304"/>
          <p:cNvSpPr/>
          <p:nvPr/>
        </p:nvSpPr>
        <p:spPr>
          <a:xfrm rot="0" flipH="0" flipV="0">
            <a:off x="1094168" y="308519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5" name="Freeform 13305"/>
          <p:cNvSpPr/>
          <p:nvPr/>
        </p:nvSpPr>
        <p:spPr>
          <a:xfrm rot="0" flipH="0" flipV="0">
            <a:off x="1149184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6" name="Freeform 13306"/>
          <p:cNvSpPr/>
          <p:nvPr/>
        </p:nvSpPr>
        <p:spPr>
          <a:xfrm rot="0" flipH="0" flipV="0">
            <a:off x="1204302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7" name="Freeform 13307"/>
          <p:cNvSpPr/>
          <p:nvPr/>
        </p:nvSpPr>
        <p:spPr>
          <a:xfrm rot="0" flipH="0" flipV="0">
            <a:off x="1259420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8" name="Freeform 13308"/>
          <p:cNvSpPr/>
          <p:nvPr/>
        </p:nvSpPr>
        <p:spPr>
          <a:xfrm rot="0" flipH="0" flipV="0">
            <a:off x="1314526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9" name="Freeform 13309"/>
          <p:cNvSpPr/>
          <p:nvPr/>
        </p:nvSpPr>
        <p:spPr>
          <a:xfrm rot="0" flipH="0" flipV="0">
            <a:off x="1369644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0" name="Freeform 13310"/>
          <p:cNvSpPr/>
          <p:nvPr/>
        </p:nvSpPr>
        <p:spPr>
          <a:xfrm rot="0" flipH="0" flipV="0">
            <a:off x="1424749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1" name="Freeform 13311"/>
          <p:cNvSpPr/>
          <p:nvPr/>
        </p:nvSpPr>
        <p:spPr>
          <a:xfrm rot="0" flipH="0" flipV="0">
            <a:off x="1479867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2" name="Freeform 13312"/>
          <p:cNvSpPr/>
          <p:nvPr/>
        </p:nvSpPr>
        <p:spPr>
          <a:xfrm rot="0" flipH="0" flipV="0">
            <a:off x="1534972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3" name="Freeform 13313"/>
          <p:cNvSpPr/>
          <p:nvPr/>
        </p:nvSpPr>
        <p:spPr>
          <a:xfrm rot="0" flipH="0" flipV="0">
            <a:off x="1590090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4" name="Freeform 13314"/>
          <p:cNvSpPr/>
          <p:nvPr/>
        </p:nvSpPr>
        <p:spPr>
          <a:xfrm rot="0" flipH="0" flipV="0">
            <a:off x="1645157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5" name="Freeform 13315"/>
          <p:cNvSpPr/>
          <p:nvPr/>
        </p:nvSpPr>
        <p:spPr>
          <a:xfrm rot="0" flipH="0" flipV="0">
            <a:off x="1700263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6" name="Freeform 13316"/>
          <p:cNvSpPr/>
          <p:nvPr/>
        </p:nvSpPr>
        <p:spPr>
          <a:xfrm rot="0" flipH="0" flipV="0">
            <a:off x="1755381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7" name="Freeform 13317"/>
          <p:cNvSpPr/>
          <p:nvPr/>
        </p:nvSpPr>
        <p:spPr>
          <a:xfrm rot="0" flipH="0" flipV="0">
            <a:off x="1810486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8" name="Freeform 13318"/>
          <p:cNvSpPr/>
          <p:nvPr/>
        </p:nvSpPr>
        <p:spPr>
          <a:xfrm rot="0" flipH="0" flipV="0">
            <a:off x="1865604" y="308519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9" name="Freeform 13319"/>
          <p:cNvSpPr/>
          <p:nvPr/>
        </p:nvSpPr>
        <p:spPr>
          <a:xfrm rot="0" flipH="0" flipV="0">
            <a:off x="1920709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0" name="Freeform 13320"/>
          <p:cNvSpPr/>
          <p:nvPr/>
        </p:nvSpPr>
        <p:spPr>
          <a:xfrm rot="0" flipH="0" flipV="0">
            <a:off x="1975827" y="308519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1" name="Freeform 13321"/>
          <p:cNvSpPr/>
          <p:nvPr/>
        </p:nvSpPr>
        <p:spPr>
          <a:xfrm rot="0" flipH="0" flipV="0">
            <a:off x="2030933" y="308519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2" name="Freeform 13322"/>
          <p:cNvSpPr/>
          <p:nvPr/>
        </p:nvSpPr>
        <p:spPr>
          <a:xfrm rot="0" flipH="0" flipV="0">
            <a:off x="2086038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3" name="Freeform 13323"/>
          <p:cNvSpPr/>
          <p:nvPr/>
        </p:nvSpPr>
        <p:spPr>
          <a:xfrm rot="0" flipH="0" flipV="0">
            <a:off x="5723128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4" name="Freeform 13324"/>
          <p:cNvSpPr/>
          <p:nvPr/>
        </p:nvSpPr>
        <p:spPr>
          <a:xfrm rot="0" flipH="0" flipV="0">
            <a:off x="5778233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5" name="Freeform 13325"/>
          <p:cNvSpPr/>
          <p:nvPr/>
        </p:nvSpPr>
        <p:spPr>
          <a:xfrm rot="0" flipH="0" flipV="0">
            <a:off x="5833351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6" name="Freeform 13326"/>
          <p:cNvSpPr/>
          <p:nvPr/>
        </p:nvSpPr>
        <p:spPr>
          <a:xfrm rot="0" flipH="0" flipV="0">
            <a:off x="5888456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7" name="Freeform 13327"/>
          <p:cNvSpPr/>
          <p:nvPr/>
        </p:nvSpPr>
        <p:spPr>
          <a:xfrm rot="0" flipH="0" flipV="0">
            <a:off x="5943574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8" name="Freeform 13328"/>
          <p:cNvSpPr/>
          <p:nvPr/>
        </p:nvSpPr>
        <p:spPr>
          <a:xfrm rot="0" flipH="0" flipV="0">
            <a:off x="5998692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9" name="Freeform 13329"/>
          <p:cNvSpPr/>
          <p:nvPr/>
        </p:nvSpPr>
        <p:spPr>
          <a:xfrm rot="0" flipH="0" flipV="0">
            <a:off x="6053797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0" name="Freeform 13330"/>
          <p:cNvSpPr/>
          <p:nvPr/>
        </p:nvSpPr>
        <p:spPr>
          <a:xfrm rot="0" flipH="0" flipV="0">
            <a:off x="6108915" y="308523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1" name="Freeform 13331"/>
          <p:cNvSpPr/>
          <p:nvPr/>
        </p:nvSpPr>
        <p:spPr>
          <a:xfrm rot="0" flipH="0" flipV="0">
            <a:off x="6164021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2" name="Freeform 13332"/>
          <p:cNvSpPr/>
          <p:nvPr/>
        </p:nvSpPr>
        <p:spPr>
          <a:xfrm rot="0" flipH="0" flipV="0">
            <a:off x="6219126" y="308519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3" name="Freeform 13333"/>
          <p:cNvSpPr/>
          <p:nvPr/>
        </p:nvSpPr>
        <p:spPr>
          <a:xfrm rot="0" flipH="0" flipV="0">
            <a:off x="6274231" y="308519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4" name="Freeform 13334"/>
          <p:cNvSpPr/>
          <p:nvPr/>
        </p:nvSpPr>
        <p:spPr>
          <a:xfrm rot="0" flipH="0" flipV="0">
            <a:off x="6329349" y="308523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5" name="Freeform 13335"/>
          <p:cNvSpPr/>
          <p:nvPr/>
        </p:nvSpPr>
        <p:spPr>
          <a:xfrm rot="0" flipH="0" flipV="0">
            <a:off x="6384455" y="308519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6" name="Freeform 13336"/>
          <p:cNvSpPr/>
          <p:nvPr/>
        </p:nvSpPr>
        <p:spPr>
          <a:xfrm rot="0" flipH="0" flipV="0">
            <a:off x="6439573" y="308519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7" name="Freeform 13337"/>
          <p:cNvSpPr/>
          <p:nvPr/>
        </p:nvSpPr>
        <p:spPr>
          <a:xfrm rot="0" flipH="0" flipV="0">
            <a:off x="6494691" y="308519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8" name="Freeform 13338"/>
          <p:cNvSpPr/>
          <p:nvPr/>
        </p:nvSpPr>
        <p:spPr>
          <a:xfrm rot="0" flipH="0" flipV="0">
            <a:off x="6549796" y="308519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9" name="Freeform 13339"/>
          <p:cNvSpPr/>
          <p:nvPr/>
        </p:nvSpPr>
        <p:spPr>
          <a:xfrm rot="0" flipH="0" flipV="0">
            <a:off x="6604813" y="3085198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0" name="Freeform 13340"/>
          <p:cNvSpPr/>
          <p:nvPr/>
        </p:nvSpPr>
        <p:spPr>
          <a:xfrm rot="0" flipH="0" flipV="0">
            <a:off x="6659930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1" name="Freeform 13341"/>
          <p:cNvSpPr/>
          <p:nvPr/>
        </p:nvSpPr>
        <p:spPr>
          <a:xfrm rot="0" flipH="0" flipV="0">
            <a:off x="6715035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2" name="Freeform 13342"/>
          <p:cNvSpPr/>
          <p:nvPr/>
        </p:nvSpPr>
        <p:spPr>
          <a:xfrm rot="0" flipH="0" flipV="0">
            <a:off x="6770154" y="308519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3" name="Freeform 13343"/>
          <p:cNvSpPr/>
          <p:nvPr/>
        </p:nvSpPr>
        <p:spPr>
          <a:xfrm rot="0" flipH="0" flipV="0">
            <a:off x="6825259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4" name="Freeform 13344"/>
          <p:cNvSpPr/>
          <p:nvPr/>
        </p:nvSpPr>
        <p:spPr>
          <a:xfrm rot="0" flipH="0" flipV="0">
            <a:off x="6880377" y="308519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5" name="Freeform 13345"/>
          <p:cNvSpPr/>
          <p:nvPr/>
        </p:nvSpPr>
        <p:spPr>
          <a:xfrm rot="0" flipH="0" flipV="0">
            <a:off x="6935482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6" name="Freeform 13346"/>
          <p:cNvSpPr/>
          <p:nvPr/>
        </p:nvSpPr>
        <p:spPr>
          <a:xfrm rot="0" flipH="0" flipV="0">
            <a:off x="6990600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7" name="Freeform 13347"/>
          <p:cNvSpPr/>
          <p:nvPr/>
        </p:nvSpPr>
        <p:spPr>
          <a:xfrm rot="0" flipH="0" flipV="0">
            <a:off x="7045706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8" name="Freeform 13348"/>
          <p:cNvSpPr/>
          <p:nvPr/>
        </p:nvSpPr>
        <p:spPr>
          <a:xfrm rot="0" flipH="0" flipV="0">
            <a:off x="7100823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9" name="Freeform 13349"/>
          <p:cNvSpPr/>
          <p:nvPr/>
        </p:nvSpPr>
        <p:spPr>
          <a:xfrm rot="0" flipH="0" flipV="0">
            <a:off x="7155929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0" name="Freeform 13350"/>
          <p:cNvSpPr/>
          <p:nvPr/>
        </p:nvSpPr>
        <p:spPr>
          <a:xfrm rot="0" flipH="0" flipV="0">
            <a:off x="7211047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1" name="Freeform 13351"/>
          <p:cNvSpPr/>
          <p:nvPr/>
        </p:nvSpPr>
        <p:spPr>
          <a:xfrm rot="0" flipH="0" flipV="0">
            <a:off x="7266152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2" name="Freeform 13352"/>
          <p:cNvSpPr/>
          <p:nvPr/>
        </p:nvSpPr>
        <p:spPr>
          <a:xfrm rot="0" flipH="0" flipV="0">
            <a:off x="7321270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3" name="Freeform 13353"/>
          <p:cNvSpPr/>
          <p:nvPr/>
        </p:nvSpPr>
        <p:spPr>
          <a:xfrm rot="0" flipH="0" flipV="0">
            <a:off x="7376388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4" name="Freeform 13354"/>
          <p:cNvSpPr/>
          <p:nvPr/>
        </p:nvSpPr>
        <p:spPr>
          <a:xfrm rot="0" flipH="0" flipV="0">
            <a:off x="7431493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5" name="Freeform 13355"/>
          <p:cNvSpPr/>
          <p:nvPr/>
        </p:nvSpPr>
        <p:spPr>
          <a:xfrm rot="0" flipH="0" flipV="0">
            <a:off x="7486599" y="308519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6" name="Freeform 13356"/>
          <p:cNvSpPr/>
          <p:nvPr/>
        </p:nvSpPr>
        <p:spPr>
          <a:xfrm rot="0" flipH="0" flipV="0">
            <a:off x="7541717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7" name="Freeform 13357"/>
          <p:cNvSpPr/>
          <p:nvPr/>
        </p:nvSpPr>
        <p:spPr>
          <a:xfrm rot="0" flipH="0" flipV="0">
            <a:off x="7596822" y="308519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8" name="Freeform 13358"/>
          <p:cNvSpPr/>
          <p:nvPr/>
        </p:nvSpPr>
        <p:spPr>
          <a:xfrm rot="0" flipH="0" flipV="0">
            <a:off x="7651940" y="308519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9" name="Freeform 13359"/>
          <p:cNvSpPr/>
          <p:nvPr/>
        </p:nvSpPr>
        <p:spPr>
          <a:xfrm rot="0" flipH="0" flipV="0">
            <a:off x="7706956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0" name="Freeform 13360"/>
          <p:cNvSpPr/>
          <p:nvPr/>
        </p:nvSpPr>
        <p:spPr>
          <a:xfrm rot="0" flipH="0" flipV="0">
            <a:off x="7762062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1" name="Freeform 13361"/>
          <p:cNvSpPr/>
          <p:nvPr/>
        </p:nvSpPr>
        <p:spPr>
          <a:xfrm rot="0" flipH="0" flipV="0">
            <a:off x="7817180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2" name="Freeform 13362"/>
          <p:cNvSpPr/>
          <p:nvPr/>
        </p:nvSpPr>
        <p:spPr>
          <a:xfrm rot="0" flipH="0" flipV="0">
            <a:off x="7872285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3" name="Freeform 13363"/>
          <p:cNvSpPr/>
          <p:nvPr/>
        </p:nvSpPr>
        <p:spPr>
          <a:xfrm rot="0" flipH="0" flipV="0">
            <a:off x="7927403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4" name="Freeform 13364"/>
          <p:cNvSpPr/>
          <p:nvPr/>
        </p:nvSpPr>
        <p:spPr>
          <a:xfrm rot="0" flipH="0" flipV="0">
            <a:off x="7982521" y="308519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5" name="Freeform 13365"/>
          <p:cNvSpPr/>
          <p:nvPr/>
        </p:nvSpPr>
        <p:spPr>
          <a:xfrm rot="0" flipH="0" flipV="0">
            <a:off x="1011783" y="313302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6" name="Freeform 13366"/>
          <p:cNvSpPr/>
          <p:nvPr/>
        </p:nvSpPr>
        <p:spPr>
          <a:xfrm rot="0" flipH="0" flipV="0">
            <a:off x="1066901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7" name="Freeform 13367"/>
          <p:cNvSpPr/>
          <p:nvPr/>
        </p:nvSpPr>
        <p:spPr>
          <a:xfrm rot="0" flipH="0" flipV="0">
            <a:off x="1122006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8" name="Freeform 13368"/>
          <p:cNvSpPr/>
          <p:nvPr/>
        </p:nvSpPr>
        <p:spPr>
          <a:xfrm rot="0" flipH="0" flipV="0">
            <a:off x="1177175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9" name="Freeform 13369"/>
          <p:cNvSpPr/>
          <p:nvPr/>
        </p:nvSpPr>
        <p:spPr>
          <a:xfrm rot="0" flipH="0" flipV="0">
            <a:off x="1232179" y="313300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0" name="Freeform 13370"/>
          <p:cNvSpPr/>
          <p:nvPr/>
        </p:nvSpPr>
        <p:spPr>
          <a:xfrm rot="0" flipH="0" flipV="0">
            <a:off x="1287297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1" name="Freeform 13371"/>
          <p:cNvSpPr/>
          <p:nvPr/>
        </p:nvSpPr>
        <p:spPr>
          <a:xfrm rot="0" flipH="0" flipV="0">
            <a:off x="1342415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2" name="Freeform 13372"/>
          <p:cNvSpPr/>
          <p:nvPr/>
        </p:nvSpPr>
        <p:spPr>
          <a:xfrm rot="0" flipH="0" flipV="0">
            <a:off x="1397520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3" name="Freeform 13373"/>
          <p:cNvSpPr/>
          <p:nvPr/>
        </p:nvSpPr>
        <p:spPr>
          <a:xfrm rot="0" flipH="0" flipV="0">
            <a:off x="1452638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4" name="Freeform 13374"/>
          <p:cNvSpPr/>
          <p:nvPr/>
        </p:nvSpPr>
        <p:spPr>
          <a:xfrm rot="0" flipH="0" flipV="0">
            <a:off x="1507743" y="313302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5" name="Freeform 13375"/>
          <p:cNvSpPr/>
          <p:nvPr/>
        </p:nvSpPr>
        <p:spPr>
          <a:xfrm rot="0" flipH="0" flipV="0">
            <a:off x="1562861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6" name="Freeform 13376"/>
          <p:cNvSpPr/>
          <p:nvPr/>
        </p:nvSpPr>
        <p:spPr>
          <a:xfrm rot="0" flipH="0" flipV="0">
            <a:off x="1617967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88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7" name="Freeform 13377"/>
          <p:cNvSpPr/>
          <p:nvPr/>
        </p:nvSpPr>
        <p:spPr>
          <a:xfrm rot="0" flipH="0" flipV="0">
            <a:off x="1673085" y="313300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8" name="Freeform 13378"/>
          <p:cNvSpPr/>
          <p:nvPr/>
        </p:nvSpPr>
        <p:spPr>
          <a:xfrm rot="0" flipH="0" flipV="0">
            <a:off x="1728241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9" name="Freeform 13379"/>
          <p:cNvSpPr/>
          <p:nvPr/>
        </p:nvSpPr>
        <p:spPr>
          <a:xfrm rot="0" flipH="0" flipV="0">
            <a:off x="1783346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0" name="Freeform 13380"/>
          <p:cNvSpPr/>
          <p:nvPr/>
        </p:nvSpPr>
        <p:spPr>
          <a:xfrm rot="0" flipH="0" flipV="0">
            <a:off x="1838375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1" name="Freeform 13381"/>
          <p:cNvSpPr/>
          <p:nvPr/>
        </p:nvSpPr>
        <p:spPr>
          <a:xfrm rot="0" flipH="0" flipV="0">
            <a:off x="1893481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2" name="Freeform 13382"/>
          <p:cNvSpPr/>
          <p:nvPr/>
        </p:nvSpPr>
        <p:spPr>
          <a:xfrm rot="0" flipH="0" flipV="0">
            <a:off x="1948599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3" name="Freeform 13383"/>
          <p:cNvSpPr/>
          <p:nvPr/>
        </p:nvSpPr>
        <p:spPr>
          <a:xfrm rot="0" flipH="0" flipV="0">
            <a:off x="2003704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4" name="Freeform 13384"/>
          <p:cNvSpPr/>
          <p:nvPr/>
        </p:nvSpPr>
        <p:spPr>
          <a:xfrm rot="0" flipH="0" flipV="0">
            <a:off x="5751004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5" name="Freeform 13385"/>
          <p:cNvSpPr/>
          <p:nvPr/>
        </p:nvSpPr>
        <p:spPr>
          <a:xfrm rot="0" flipH="0" flipV="0">
            <a:off x="5806122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6" name="Freeform 13386"/>
          <p:cNvSpPr/>
          <p:nvPr/>
        </p:nvSpPr>
        <p:spPr>
          <a:xfrm rot="0" flipH="0" flipV="0">
            <a:off x="5861227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7" name="Freeform 13387"/>
          <p:cNvSpPr/>
          <p:nvPr/>
        </p:nvSpPr>
        <p:spPr>
          <a:xfrm rot="0" flipH="0" flipV="0">
            <a:off x="5916345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8" name="Freeform 13388"/>
          <p:cNvSpPr/>
          <p:nvPr/>
        </p:nvSpPr>
        <p:spPr>
          <a:xfrm rot="0" flipH="0" flipV="0">
            <a:off x="5971451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9" name="Freeform 13389"/>
          <p:cNvSpPr/>
          <p:nvPr/>
        </p:nvSpPr>
        <p:spPr>
          <a:xfrm rot="0" flipH="0" flipV="0">
            <a:off x="6026569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0" name="Freeform 13390"/>
          <p:cNvSpPr/>
          <p:nvPr/>
        </p:nvSpPr>
        <p:spPr>
          <a:xfrm rot="0" flipH="0" flipV="0">
            <a:off x="6081674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1" name="Freeform 13391"/>
          <p:cNvSpPr/>
          <p:nvPr/>
        </p:nvSpPr>
        <p:spPr>
          <a:xfrm rot="0" flipH="0" flipV="0">
            <a:off x="6136792" y="313302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2" name="Freeform 13392"/>
          <p:cNvSpPr/>
          <p:nvPr/>
        </p:nvSpPr>
        <p:spPr>
          <a:xfrm rot="0" flipH="0" flipV="0">
            <a:off x="6191897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3" name="Freeform 13393"/>
          <p:cNvSpPr/>
          <p:nvPr/>
        </p:nvSpPr>
        <p:spPr>
          <a:xfrm rot="0" flipH="0" flipV="0">
            <a:off x="6247002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4" name="Freeform 13394"/>
          <p:cNvSpPr/>
          <p:nvPr/>
        </p:nvSpPr>
        <p:spPr>
          <a:xfrm rot="0" flipH="0" flipV="0">
            <a:off x="6302121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5" name="Freeform 13395"/>
          <p:cNvSpPr/>
          <p:nvPr/>
        </p:nvSpPr>
        <p:spPr>
          <a:xfrm rot="0" flipH="0" flipV="0">
            <a:off x="6357226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6" name="Freeform 13396"/>
          <p:cNvSpPr/>
          <p:nvPr/>
        </p:nvSpPr>
        <p:spPr>
          <a:xfrm rot="0" flipH="0" flipV="0">
            <a:off x="6412344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7" name="Freeform 13397"/>
          <p:cNvSpPr/>
          <p:nvPr/>
        </p:nvSpPr>
        <p:spPr>
          <a:xfrm rot="0" flipH="0" flipV="0">
            <a:off x="6467449" y="313300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8" name="Freeform 13398"/>
          <p:cNvSpPr/>
          <p:nvPr/>
        </p:nvSpPr>
        <p:spPr>
          <a:xfrm rot="0" flipH="0" flipV="0">
            <a:off x="6522567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9" name="Freeform 13399"/>
          <p:cNvSpPr/>
          <p:nvPr/>
        </p:nvSpPr>
        <p:spPr>
          <a:xfrm rot="0" flipH="0" flipV="0">
            <a:off x="6577685" y="313300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0" name="Freeform 13400"/>
          <p:cNvSpPr/>
          <p:nvPr/>
        </p:nvSpPr>
        <p:spPr>
          <a:xfrm rot="0" flipH="0" flipV="0">
            <a:off x="6632791" y="313300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1" name="Freeform 13401"/>
          <p:cNvSpPr/>
          <p:nvPr/>
        </p:nvSpPr>
        <p:spPr>
          <a:xfrm rot="0" flipH="0" flipV="0">
            <a:off x="6687908" y="313300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2" name="Freeform 13402"/>
          <p:cNvSpPr/>
          <p:nvPr/>
        </p:nvSpPr>
        <p:spPr>
          <a:xfrm rot="0" flipH="0" flipV="0">
            <a:off x="6742912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3" name="Freeform 13403"/>
          <p:cNvSpPr/>
          <p:nvPr/>
        </p:nvSpPr>
        <p:spPr>
          <a:xfrm rot="0" flipH="0" flipV="0">
            <a:off x="6798030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4" name="Freeform 13404"/>
          <p:cNvSpPr/>
          <p:nvPr/>
        </p:nvSpPr>
        <p:spPr>
          <a:xfrm rot="0" flipH="0" flipV="0">
            <a:off x="6853135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5" name="Freeform 13405"/>
          <p:cNvSpPr/>
          <p:nvPr/>
        </p:nvSpPr>
        <p:spPr>
          <a:xfrm rot="0" flipH="0" flipV="0">
            <a:off x="6908254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6" name="Freeform 13406"/>
          <p:cNvSpPr/>
          <p:nvPr/>
        </p:nvSpPr>
        <p:spPr>
          <a:xfrm rot="0" flipH="0" flipV="0">
            <a:off x="6963359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7" name="Freeform 13407"/>
          <p:cNvSpPr/>
          <p:nvPr/>
        </p:nvSpPr>
        <p:spPr>
          <a:xfrm rot="0" flipH="0" flipV="0">
            <a:off x="7018476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8" name="Freeform 13408"/>
          <p:cNvSpPr/>
          <p:nvPr/>
        </p:nvSpPr>
        <p:spPr>
          <a:xfrm rot="0" flipH="0" flipV="0">
            <a:off x="7073595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9" name="Freeform 13409"/>
          <p:cNvSpPr/>
          <p:nvPr/>
        </p:nvSpPr>
        <p:spPr>
          <a:xfrm rot="0" flipH="0" flipV="0">
            <a:off x="7128700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0" name="Freeform 13410"/>
          <p:cNvSpPr/>
          <p:nvPr/>
        </p:nvSpPr>
        <p:spPr>
          <a:xfrm rot="0" flipH="0" flipV="0">
            <a:off x="7183818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1" name="Freeform 13411"/>
          <p:cNvSpPr/>
          <p:nvPr/>
        </p:nvSpPr>
        <p:spPr>
          <a:xfrm rot="0" flipH="0" flipV="0">
            <a:off x="7238923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2" name="Freeform 13412"/>
          <p:cNvSpPr/>
          <p:nvPr/>
        </p:nvSpPr>
        <p:spPr>
          <a:xfrm rot="0" flipH="0" flipV="0">
            <a:off x="7294041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3" name="Freeform 13413"/>
          <p:cNvSpPr/>
          <p:nvPr/>
        </p:nvSpPr>
        <p:spPr>
          <a:xfrm rot="0" flipH="0" flipV="0">
            <a:off x="7349147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4" name="Freeform 13414"/>
          <p:cNvSpPr/>
          <p:nvPr/>
        </p:nvSpPr>
        <p:spPr>
          <a:xfrm rot="0" flipH="0" flipV="0">
            <a:off x="7404265" y="313300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5" name="Freeform 13415"/>
          <p:cNvSpPr/>
          <p:nvPr/>
        </p:nvSpPr>
        <p:spPr>
          <a:xfrm rot="0" flipH="0" flipV="0">
            <a:off x="7459370" y="313300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6" name="Freeform 13416"/>
          <p:cNvSpPr/>
          <p:nvPr/>
        </p:nvSpPr>
        <p:spPr>
          <a:xfrm rot="0" flipH="0" flipV="0">
            <a:off x="7514488" y="313300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7" name="Freeform 13417"/>
          <p:cNvSpPr/>
          <p:nvPr/>
        </p:nvSpPr>
        <p:spPr>
          <a:xfrm rot="0" flipH="0" flipV="0">
            <a:off x="7569593" y="313300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8" name="Freeform 13418"/>
          <p:cNvSpPr/>
          <p:nvPr/>
        </p:nvSpPr>
        <p:spPr>
          <a:xfrm rot="0" flipH="0" flipV="0">
            <a:off x="7624699" y="313300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9" name="Freeform 13419"/>
          <p:cNvSpPr/>
          <p:nvPr/>
        </p:nvSpPr>
        <p:spPr>
          <a:xfrm rot="0" flipH="0" flipV="0">
            <a:off x="7679817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0" name="Freeform 13420"/>
          <p:cNvSpPr/>
          <p:nvPr/>
        </p:nvSpPr>
        <p:spPr>
          <a:xfrm rot="0" flipH="0" flipV="0">
            <a:off x="7734922" y="313300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1" name="Freeform 13421"/>
          <p:cNvSpPr/>
          <p:nvPr/>
        </p:nvSpPr>
        <p:spPr>
          <a:xfrm rot="0" flipH="0" flipV="0">
            <a:off x="7790039" y="313300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2" name="Freeform 13422"/>
          <p:cNvSpPr/>
          <p:nvPr/>
        </p:nvSpPr>
        <p:spPr>
          <a:xfrm rot="0" flipH="0" flipV="0">
            <a:off x="7845056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3" name="Freeform 13423"/>
          <p:cNvSpPr/>
          <p:nvPr/>
        </p:nvSpPr>
        <p:spPr>
          <a:xfrm rot="0" flipH="0" flipV="0">
            <a:off x="7900174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4" name="Freeform 13424"/>
          <p:cNvSpPr/>
          <p:nvPr/>
        </p:nvSpPr>
        <p:spPr>
          <a:xfrm rot="0" flipH="0" flipV="0">
            <a:off x="7955279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5" name="Freeform 13425"/>
          <p:cNvSpPr/>
          <p:nvPr/>
        </p:nvSpPr>
        <p:spPr>
          <a:xfrm rot="0" flipH="0" flipV="0">
            <a:off x="1038961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6" name="Freeform 13426"/>
          <p:cNvSpPr/>
          <p:nvPr/>
        </p:nvSpPr>
        <p:spPr>
          <a:xfrm rot="0" flipH="0" flipV="0">
            <a:off x="1094168" y="317949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7" name="Freeform 13427"/>
          <p:cNvSpPr/>
          <p:nvPr/>
        </p:nvSpPr>
        <p:spPr>
          <a:xfrm rot="0" flipH="0" flipV="0">
            <a:off x="1149184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8" name="Freeform 13428"/>
          <p:cNvSpPr/>
          <p:nvPr/>
        </p:nvSpPr>
        <p:spPr>
          <a:xfrm rot="0" flipH="0" flipV="0">
            <a:off x="1204302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9" name="Freeform 13429"/>
          <p:cNvSpPr/>
          <p:nvPr/>
        </p:nvSpPr>
        <p:spPr>
          <a:xfrm rot="0" flipH="0" flipV="0">
            <a:off x="1259420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0" name="Freeform 13430"/>
          <p:cNvSpPr/>
          <p:nvPr/>
        </p:nvSpPr>
        <p:spPr>
          <a:xfrm rot="0" flipH="0" flipV="0">
            <a:off x="1314526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1" name="Freeform 13431"/>
          <p:cNvSpPr/>
          <p:nvPr/>
        </p:nvSpPr>
        <p:spPr>
          <a:xfrm rot="0" flipH="0" flipV="0">
            <a:off x="1369644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2" name="Freeform 13432"/>
          <p:cNvSpPr/>
          <p:nvPr/>
        </p:nvSpPr>
        <p:spPr>
          <a:xfrm rot="0" flipH="0" flipV="0">
            <a:off x="1424749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3" name="Freeform 13433"/>
          <p:cNvSpPr/>
          <p:nvPr/>
        </p:nvSpPr>
        <p:spPr>
          <a:xfrm rot="0" flipH="0" flipV="0">
            <a:off x="1479867" y="31795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4" name="Freeform 13434"/>
          <p:cNvSpPr/>
          <p:nvPr/>
        </p:nvSpPr>
        <p:spPr>
          <a:xfrm rot="0" flipH="0" flipV="0">
            <a:off x="1534972" y="31795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5" name="Freeform 13435"/>
          <p:cNvSpPr/>
          <p:nvPr/>
        </p:nvSpPr>
        <p:spPr>
          <a:xfrm rot="0" flipH="0" flipV="0">
            <a:off x="1590090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6" name="Freeform 13436"/>
          <p:cNvSpPr/>
          <p:nvPr/>
        </p:nvSpPr>
        <p:spPr>
          <a:xfrm rot="0" flipH="0" flipV="0">
            <a:off x="1645157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7" name="Freeform 13437"/>
          <p:cNvSpPr/>
          <p:nvPr/>
        </p:nvSpPr>
        <p:spPr>
          <a:xfrm rot="0" flipH="0" flipV="0">
            <a:off x="1700263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8" name="Freeform 13438"/>
          <p:cNvSpPr/>
          <p:nvPr/>
        </p:nvSpPr>
        <p:spPr>
          <a:xfrm rot="0" flipH="0" flipV="0">
            <a:off x="1755381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9" name="Freeform 13439"/>
          <p:cNvSpPr/>
          <p:nvPr/>
        </p:nvSpPr>
        <p:spPr>
          <a:xfrm rot="0" flipH="0" flipV="0">
            <a:off x="1810486" y="31795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0" name="Freeform 13440"/>
          <p:cNvSpPr/>
          <p:nvPr/>
        </p:nvSpPr>
        <p:spPr>
          <a:xfrm rot="0" flipH="0" flipV="0">
            <a:off x="1865604" y="317949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1" name="Freeform 13441"/>
          <p:cNvSpPr/>
          <p:nvPr/>
        </p:nvSpPr>
        <p:spPr>
          <a:xfrm rot="0" flipH="0" flipV="0">
            <a:off x="1920709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2" name="Freeform 13442"/>
          <p:cNvSpPr/>
          <p:nvPr/>
        </p:nvSpPr>
        <p:spPr>
          <a:xfrm rot="0" flipH="0" flipV="0">
            <a:off x="1975827" y="317949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3" name="Freeform 13443"/>
          <p:cNvSpPr/>
          <p:nvPr/>
        </p:nvSpPr>
        <p:spPr>
          <a:xfrm rot="0" flipH="0" flipV="0">
            <a:off x="5561304" y="3203206"/>
            <a:ext cx="12330" cy="4952"/>
          </a:xfrm>
          <a:custGeom>
            <a:pathLst>
              <a:path w="12330" h="4952">
                <a:moveTo>
                  <a:pt x="10807" y="4952"/>
                </a:moveTo>
                <a:cubicBezTo>
                  <a:pt x="6502" y="4952"/>
                  <a:pt x="2629" y="3035"/>
                  <a:pt x="0" y="0"/>
                </a:cubicBezTo>
                <a:cubicBezTo>
                  <a:pt x="3937" y="1549"/>
                  <a:pt x="8052" y="3187"/>
                  <a:pt x="12330" y="4876"/>
                </a:cubicBezTo>
                <a:cubicBezTo>
                  <a:pt x="11822" y="4927"/>
                  <a:pt x="11314" y="4952"/>
                  <a:pt x="10807" y="495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4" name="Freeform 13444"/>
          <p:cNvSpPr/>
          <p:nvPr/>
        </p:nvSpPr>
        <p:spPr>
          <a:xfrm rot="0" flipH="0" flipV="0">
            <a:off x="5778233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7607" y="28651"/>
                  <a:pt x="2045" y="24067"/>
                  <a:pt x="457" y="17920"/>
                </a:cubicBezTo>
                <a:cubicBezTo>
                  <a:pt x="470" y="17463"/>
                  <a:pt x="457" y="17031"/>
                  <a:pt x="444" y="16599"/>
                </a:cubicBezTo>
                <a:cubicBezTo>
                  <a:pt x="419" y="16078"/>
                  <a:pt x="279" y="15418"/>
                  <a:pt x="0" y="14643"/>
                </a:cubicBezTo>
                <a:cubicBezTo>
                  <a:pt x="0" y="14542"/>
                  <a:pt x="0" y="1444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5" name="Freeform 13445"/>
          <p:cNvSpPr/>
          <p:nvPr/>
        </p:nvSpPr>
        <p:spPr>
          <a:xfrm rot="0" flipH="0" flipV="0">
            <a:off x="5833351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6" name="Freeform 13446"/>
          <p:cNvSpPr/>
          <p:nvPr/>
        </p:nvSpPr>
        <p:spPr>
          <a:xfrm rot="0" flipH="0" flipV="0">
            <a:off x="5888456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7" name="Freeform 13447"/>
          <p:cNvSpPr/>
          <p:nvPr/>
        </p:nvSpPr>
        <p:spPr>
          <a:xfrm rot="0" flipH="0" flipV="0">
            <a:off x="5943574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8" name="Freeform 13448"/>
          <p:cNvSpPr/>
          <p:nvPr/>
        </p:nvSpPr>
        <p:spPr>
          <a:xfrm rot="0" flipH="0" flipV="0">
            <a:off x="5998692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9" name="Freeform 13449"/>
          <p:cNvSpPr/>
          <p:nvPr/>
        </p:nvSpPr>
        <p:spPr>
          <a:xfrm rot="0" flipH="0" flipV="0">
            <a:off x="6053797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0" name="Freeform 13450"/>
          <p:cNvSpPr/>
          <p:nvPr/>
        </p:nvSpPr>
        <p:spPr>
          <a:xfrm rot="0" flipH="0" flipV="0">
            <a:off x="6108915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1" name="Freeform 13451"/>
          <p:cNvSpPr/>
          <p:nvPr/>
        </p:nvSpPr>
        <p:spPr>
          <a:xfrm rot="0" flipH="0" flipV="0">
            <a:off x="6164021" y="31795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2" name="Freeform 13452"/>
          <p:cNvSpPr/>
          <p:nvPr/>
        </p:nvSpPr>
        <p:spPr>
          <a:xfrm rot="0" flipH="0" flipV="0">
            <a:off x="6219126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3" name="Freeform 13453"/>
          <p:cNvSpPr/>
          <p:nvPr/>
        </p:nvSpPr>
        <p:spPr>
          <a:xfrm rot="0" flipH="0" flipV="0">
            <a:off x="6274231" y="317952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4" name="Freeform 13454"/>
          <p:cNvSpPr/>
          <p:nvPr/>
        </p:nvSpPr>
        <p:spPr>
          <a:xfrm rot="0" flipH="0" flipV="0">
            <a:off x="6384455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5" name="Freeform 13455"/>
          <p:cNvSpPr/>
          <p:nvPr/>
        </p:nvSpPr>
        <p:spPr>
          <a:xfrm rot="0" flipH="0" flipV="0">
            <a:off x="6439573" y="31795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6" name="Freeform 13456"/>
          <p:cNvSpPr/>
          <p:nvPr/>
        </p:nvSpPr>
        <p:spPr>
          <a:xfrm rot="0" flipH="0" flipV="0">
            <a:off x="6494691" y="317949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7" name="Freeform 13457"/>
          <p:cNvSpPr/>
          <p:nvPr/>
        </p:nvSpPr>
        <p:spPr>
          <a:xfrm rot="0" flipH="0" flipV="0">
            <a:off x="6549796" y="317949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8" name="Freeform 13458"/>
          <p:cNvSpPr/>
          <p:nvPr/>
        </p:nvSpPr>
        <p:spPr>
          <a:xfrm rot="0" flipH="0" flipV="0">
            <a:off x="6604813" y="3179495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9" name="Freeform 13459"/>
          <p:cNvSpPr/>
          <p:nvPr/>
        </p:nvSpPr>
        <p:spPr>
          <a:xfrm rot="0" flipH="0" flipV="0">
            <a:off x="6659930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0" name="Freeform 13460"/>
          <p:cNvSpPr/>
          <p:nvPr/>
        </p:nvSpPr>
        <p:spPr>
          <a:xfrm rot="0" flipH="0" flipV="0">
            <a:off x="6715035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1" name="Freeform 13461"/>
          <p:cNvSpPr/>
          <p:nvPr/>
        </p:nvSpPr>
        <p:spPr>
          <a:xfrm rot="0" flipH="0" flipV="0">
            <a:off x="6770154" y="317949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2" name="Freeform 13462"/>
          <p:cNvSpPr/>
          <p:nvPr/>
        </p:nvSpPr>
        <p:spPr>
          <a:xfrm rot="0" flipH="0" flipV="0">
            <a:off x="6825259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3" name="Freeform 13463"/>
          <p:cNvSpPr/>
          <p:nvPr/>
        </p:nvSpPr>
        <p:spPr>
          <a:xfrm rot="0" flipH="0" flipV="0">
            <a:off x="6880377" y="317949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4" name="Freeform 13464"/>
          <p:cNvSpPr/>
          <p:nvPr/>
        </p:nvSpPr>
        <p:spPr>
          <a:xfrm rot="0" flipH="0" flipV="0">
            <a:off x="6935482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5" name="Freeform 13465"/>
          <p:cNvSpPr/>
          <p:nvPr/>
        </p:nvSpPr>
        <p:spPr>
          <a:xfrm rot="0" flipH="0" flipV="0">
            <a:off x="6990600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6" name="Freeform 13466"/>
          <p:cNvSpPr/>
          <p:nvPr/>
        </p:nvSpPr>
        <p:spPr>
          <a:xfrm rot="0" flipH="0" flipV="0">
            <a:off x="7045706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7" name="Freeform 13467"/>
          <p:cNvSpPr/>
          <p:nvPr/>
        </p:nvSpPr>
        <p:spPr>
          <a:xfrm rot="0" flipH="0" flipV="0">
            <a:off x="7100823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8" name="Freeform 13468"/>
          <p:cNvSpPr/>
          <p:nvPr/>
        </p:nvSpPr>
        <p:spPr>
          <a:xfrm rot="0" flipH="0" flipV="0">
            <a:off x="7155929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9" name="Freeform 13469"/>
          <p:cNvSpPr/>
          <p:nvPr/>
        </p:nvSpPr>
        <p:spPr>
          <a:xfrm rot="0" flipH="0" flipV="0">
            <a:off x="7211047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0" name="Freeform 13470"/>
          <p:cNvSpPr/>
          <p:nvPr/>
        </p:nvSpPr>
        <p:spPr>
          <a:xfrm rot="0" flipH="0" flipV="0">
            <a:off x="7266152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1" name="Freeform 13471"/>
          <p:cNvSpPr/>
          <p:nvPr/>
        </p:nvSpPr>
        <p:spPr>
          <a:xfrm rot="0" flipH="0" flipV="0">
            <a:off x="7321270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2" name="Freeform 13472"/>
          <p:cNvSpPr/>
          <p:nvPr/>
        </p:nvSpPr>
        <p:spPr>
          <a:xfrm rot="0" flipH="0" flipV="0">
            <a:off x="7376388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3" name="Freeform 13473"/>
          <p:cNvSpPr/>
          <p:nvPr/>
        </p:nvSpPr>
        <p:spPr>
          <a:xfrm rot="0" flipH="0" flipV="0">
            <a:off x="7431493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4" name="Freeform 13474"/>
          <p:cNvSpPr/>
          <p:nvPr/>
        </p:nvSpPr>
        <p:spPr>
          <a:xfrm rot="0" flipH="0" flipV="0">
            <a:off x="7486599" y="317949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5" name="Freeform 13475"/>
          <p:cNvSpPr/>
          <p:nvPr/>
        </p:nvSpPr>
        <p:spPr>
          <a:xfrm rot="0" flipH="0" flipV="0">
            <a:off x="7541717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6" name="Freeform 13476"/>
          <p:cNvSpPr/>
          <p:nvPr/>
        </p:nvSpPr>
        <p:spPr>
          <a:xfrm rot="0" flipH="0" flipV="0">
            <a:off x="7596822" y="317949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7" name="Freeform 13477"/>
          <p:cNvSpPr/>
          <p:nvPr/>
        </p:nvSpPr>
        <p:spPr>
          <a:xfrm rot="0" flipH="0" flipV="0">
            <a:off x="7651940" y="317949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8" name="Freeform 13478"/>
          <p:cNvSpPr/>
          <p:nvPr/>
        </p:nvSpPr>
        <p:spPr>
          <a:xfrm rot="0" flipH="0" flipV="0">
            <a:off x="7706956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9" name="Freeform 13479"/>
          <p:cNvSpPr/>
          <p:nvPr/>
        </p:nvSpPr>
        <p:spPr>
          <a:xfrm rot="0" flipH="0" flipV="0">
            <a:off x="7762062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0" name="Freeform 13480"/>
          <p:cNvSpPr/>
          <p:nvPr/>
        </p:nvSpPr>
        <p:spPr>
          <a:xfrm rot="0" flipH="0" flipV="0">
            <a:off x="7817180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1" name="Freeform 13481"/>
          <p:cNvSpPr/>
          <p:nvPr/>
        </p:nvSpPr>
        <p:spPr>
          <a:xfrm rot="0" flipH="0" flipV="0">
            <a:off x="7872285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2" name="Freeform 13482"/>
          <p:cNvSpPr/>
          <p:nvPr/>
        </p:nvSpPr>
        <p:spPr>
          <a:xfrm rot="0" flipH="0" flipV="0">
            <a:off x="7927403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3" name="Freeform 13483"/>
          <p:cNvSpPr/>
          <p:nvPr/>
        </p:nvSpPr>
        <p:spPr>
          <a:xfrm rot="0" flipH="0" flipV="0">
            <a:off x="7982521" y="317949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4" name="Freeform 13484"/>
          <p:cNvSpPr/>
          <p:nvPr/>
        </p:nvSpPr>
        <p:spPr>
          <a:xfrm rot="0" flipH="0" flipV="0">
            <a:off x="1066901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5" name="Freeform 13485"/>
          <p:cNvSpPr/>
          <p:nvPr/>
        </p:nvSpPr>
        <p:spPr>
          <a:xfrm rot="0" flipH="0" flipV="0">
            <a:off x="1122006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6" name="Freeform 13486"/>
          <p:cNvSpPr/>
          <p:nvPr/>
        </p:nvSpPr>
        <p:spPr>
          <a:xfrm rot="0" flipH="0" flipV="0">
            <a:off x="1177175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7" name="Freeform 13487"/>
          <p:cNvSpPr/>
          <p:nvPr/>
        </p:nvSpPr>
        <p:spPr>
          <a:xfrm rot="0" flipH="0" flipV="0">
            <a:off x="1232179" y="322733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8" name="Freeform 13488"/>
          <p:cNvSpPr/>
          <p:nvPr/>
        </p:nvSpPr>
        <p:spPr>
          <a:xfrm rot="0" flipH="0" flipV="0">
            <a:off x="1287297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9" name="Freeform 13489"/>
          <p:cNvSpPr/>
          <p:nvPr/>
        </p:nvSpPr>
        <p:spPr>
          <a:xfrm rot="0" flipH="0" flipV="0">
            <a:off x="1342415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0" name="Freeform 13490"/>
          <p:cNvSpPr/>
          <p:nvPr/>
        </p:nvSpPr>
        <p:spPr>
          <a:xfrm rot="0" flipH="0" flipV="0">
            <a:off x="1397520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1" name="Freeform 13491"/>
          <p:cNvSpPr/>
          <p:nvPr/>
        </p:nvSpPr>
        <p:spPr>
          <a:xfrm rot="0" flipH="0" flipV="0">
            <a:off x="1452638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2" name="Freeform 13492"/>
          <p:cNvSpPr/>
          <p:nvPr/>
        </p:nvSpPr>
        <p:spPr>
          <a:xfrm rot="0" flipH="0" flipV="0">
            <a:off x="1507743" y="322731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3" name="Freeform 13493"/>
          <p:cNvSpPr/>
          <p:nvPr/>
        </p:nvSpPr>
        <p:spPr>
          <a:xfrm rot="0" flipH="0" flipV="0">
            <a:off x="1562861" y="322731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4" name="Freeform 13494"/>
          <p:cNvSpPr/>
          <p:nvPr/>
        </p:nvSpPr>
        <p:spPr>
          <a:xfrm rot="0" flipH="0" flipV="0">
            <a:off x="1617967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325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5" name="Freeform 13495"/>
          <p:cNvSpPr/>
          <p:nvPr/>
        </p:nvSpPr>
        <p:spPr>
          <a:xfrm rot="0" flipH="0" flipV="0">
            <a:off x="1673085" y="3227336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36" y="6363"/>
                  <a:pt x="28536" y="14325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6" name="Freeform 13496"/>
          <p:cNvSpPr/>
          <p:nvPr/>
        </p:nvSpPr>
        <p:spPr>
          <a:xfrm rot="0" flipH="0" flipV="0">
            <a:off x="1783308" y="322729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7" name="Freeform 13497"/>
          <p:cNvSpPr/>
          <p:nvPr/>
        </p:nvSpPr>
        <p:spPr>
          <a:xfrm rot="0" flipH="0" flipV="0">
            <a:off x="2003704" y="322731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8" name="Freeform 13498"/>
          <p:cNvSpPr/>
          <p:nvPr/>
        </p:nvSpPr>
        <p:spPr>
          <a:xfrm rot="0" flipH="0" flipV="0">
            <a:off x="5585675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9" name="Freeform 13499"/>
          <p:cNvSpPr/>
          <p:nvPr/>
        </p:nvSpPr>
        <p:spPr>
          <a:xfrm rot="0" flipH="0" flipV="0">
            <a:off x="5640781" y="3234601"/>
            <a:ext cx="28358" cy="21285"/>
          </a:xfrm>
          <a:custGeom>
            <a:pathLst>
              <a:path w="28358" h="21285">
                <a:moveTo>
                  <a:pt x="14325" y="21285"/>
                </a:moveTo>
                <a:cubicBezTo>
                  <a:pt x="6451" y="21285"/>
                  <a:pt x="0" y="14935"/>
                  <a:pt x="0" y="7061"/>
                </a:cubicBezTo>
                <a:cubicBezTo>
                  <a:pt x="0" y="4483"/>
                  <a:pt x="673" y="2070"/>
                  <a:pt x="1854" y="0"/>
                </a:cubicBezTo>
                <a:cubicBezTo>
                  <a:pt x="10896" y="3290"/>
                  <a:pt x="19824" y="6452"/>
                  <a:pt x="28358" y="9360"/>
                </a:cubicBezTo>
                <a:cubicBezTo>
                  <a:pt x="27266" y="16129"/>
                  <a:pt x="21411" y="21285"/>
                  <a:pt x="14325" y="2128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0" name="Freeform 13500"/>
          <p:cNvSpPr/>
          <p:nvPr/>
        </p:nvSpPr>
        <p:spPr>
          <a:xfrm rot="0" flipH="0" flipV="0">
            <a:off x="5752528" y="3227489"/>
            <a:ext cx="27025" cy="28397"/>
          </a:xfrm>
          <a:custGeom>
            <a:pathLst>
              <a:path w="27025" h="28397">
                <a:moveTo>
                  <a:pt x="12801" y="28397"/>
                </a:moveTo>
                <a:cubicBezTo>
                  <a:pt x="7226" y="28397"/>
                  <a:pt x="2362" y="25222"/>
                  <a:pt x="0" y="20562"/>
                </a:cubicBezTo>
                <a:cubicBezTo>
                  <a:pt x="5321" y="14669"/>
                  <a:pt x="10515" y="7392"/>
                  <a:pt x="14845" y="0"/>
                </a:cubicBezTo>
                <a:cubicBezTo>
                  <a:pt x="21741" y="991"/>
                  <a:pt x="27025" y="6909"/>
                  <a:pt x="27025" y="14173"/>
                </a:cubicBezTo>
                <a:cubicBezTo>
                  <a:pt x="27025" y="22047"/>
                  <a:pt x="20675" y="28397"/>
                  <a:pt x="12801" y="2839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1" name="Freeform 13501"/>
          <p:cNvSpPr/>
          <p:nvPr/>
        </p:nvSpPr>
        <p:spPr>
          <a:xfrm rot="0" flipH="0" flipV="0">
            <a:off x="5806122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2" name="Freeform 13502"/>
          <p:cNvSpPr/>
          <p:nvPr/>
        </p:nvSpPr>
        <p:spPr>
          <a:xfrm rot="0" flipH="0" flipV="0">
            <a:off x="5861227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3" name="Freeform 13503"/>
          <p:cNvSpPr/>
          <p:nvPr/>
        </p:nvSpPr>
        <p:spPr>
          <a:xfrm rot="0" flipH="0" flipV="0">
            <a:off x="5916345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4" name="Freeform 13504"/>
          <p:cNvSpPr/>
          <p:nvPr/>
        </p:nvSpPr>
        <p:spPr>
          <a:xfrm rot="0" flipH="0" flipV="0">
            <a:off x="5971451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5" name="Freeform 13505"/>
          <p:cNvSpPr/>
          <p:nvPr/>
        </p:nvSpPr>
        <p:spPr>
          <a:xfrm rot="0" flipH="0" flipV="0">
            <a:off x="6026569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6" name="Freeform 13506"/>
          <p:cNvSpPr/>
          <p:nvPr/>
        </p:nvSpPr>
        <p:spPr>
          <a:xfrm rot="0" flipH="0" flipV="0">
            <a:off x="6081674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7" name="Freeform 13507"/>
          <p:cNvSpPr/>
          <p:nvPr/>
        </p:nvSpPr>
        <p:spPr>
          <a:xfrm rot="0" flipH="0" flipV="0">
            <a:off x="6136792" y="3227311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325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8" name="Freeform 13508"/>
          <p:cNvSpPr/>
          <p:nvPr/>
        </p:nvSpPr>
        <p:spPr>
          <a:xfrm rot="0" flipH="0" flipV="0">
            <a:off x="6467449" y="322731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9" name="Freeform 13509"/>
          <p:cNvSpPr/>
          <p:nvPr/>
        </p:nvSpPr>
        <p:spPr>
          <a:xfrm rot="0" flipH="0" flipV="0">
            <a:off x="6522567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0" name="Freeform 13510"/>
          <p:cNvSpPr/>
          <p:nvPr/>
        </p:nvSpPr>
        <p:spPr>
          <a:xfrm rot="0" flipH="0" flipV="0">
            <a:off x="6577685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1" name="Freeform 13511"/>
          <p:cNvSpPr/>
          <p:nvPr/>
        </p:nvSpPr>
        <p:spPr>
          <a:xfrm rot="0" flipH="0" flipV="0">
            <a:off x="6632791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2" name="Freeform 13512"/>
          <p:cNvSpPr/>
          <p:nvPr/>
        </p:nvSpPr>
        <p:spPr>
          <a:xfrm rot="0" flipH="0" flipV="0">
            <a:off x="6687908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3" name="Freeform 13513"/>
          <p:cNvSpPr/>
          <p:nvPr/>
        </p:nvSpPr>
        <p:spPr>
          <a:xfrm rot="0" flipH="0" flipV="0">
            <a:off x="6742912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4" name="Freeform 13514"/>
          <p:cNvSpPr/>
          <p:nvPr/>
        </p:nvSpPr>
        <p:spPr>
          <a:xfrm rot="0" flipH="0" flipV="0">
            <a:off x="6798030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5" name="Freeform 13515"/>
          <p:cNvSpPr/>
          <p:nvPr/>
        </p:nvSpPr>
        <p:spPr>
          <a:xfrm rot="0" flipH="0" flipV="0">
            <a:off x="6853135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6" name="Freeform 13516"/>
          <p:cNvSpPr/>
          <p:nvPr/>
        </p:nvSpPr>
        <p:spPr>
          <a:xfrm rot="0" flipH="0" flipV="0">
            <a:off x="6908254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7" name="Freeform 13517"/>
          <p:cNvSpPr/>
          <p:nvPr/>
        </p:nvSpPr>
        <p:spPr>
          <a:xfrm rot="0" flipH="0" flipV="0">
            <a:off x="6963359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8" name="Freeform 13518"/>
          <p:cNvSpPr/>
          <p:nvPr/>
        </p:nvSpPr>
        <p:spPr>
          <a:xfrm rot="0" flipH="0" flipV="0">
            <a:off x="7018476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9" name="Freeform 13519"/>
          <p:cNvSpPr/>
          <p:nvPr/>
        </p:nvSpPr>
        <p:spPr>
          <a:xfrm rot="0" flipH="0" flipV="0">
            <a:off x="7073595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0" name="Freeform 13520"/>
          <p:cNvSpPr/>
          <p:nvPr/>
        </p:nvSpPr>
        <p:spPr>
          <a:xfrm rot="0" flipH="0" flipV="0">
            <a:off x="7128700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1" name="Freeform 13521"/>
          <p:cNvSpPr/>
          <p:nvPr/>
        </p:nvSpPr>
        <p:spPr>
          <a:xfrm rot="0" flipH="0" flipV="0">
            <a:off x="7183818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2" name="Freeform 13522"/>
          <p:cNvSpPr/>
          <p:nvPr/>
        </p:nvSpPr>
        <p:spPr>
          <a:xfrm rot="0" flipH="0" flipV="0">
            <a:off x="7238923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3" name="Freeform 13523"/>
          <p:cNvSpPr/>
          <p:nvPr/>
        </p:nvSpPr>
        <p:spPr>
          <a:xfrm rot="0" flipH="0" flipV="0">
            <a:off x="7294041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4" name="Freeform 13524"/>
          <p:cNvSpPr/>
          <p:nvPr/>
        </p:nvSpPr>
        <p:spPr>
          <a:xfrm rot="0" flipH="0" flipV="0">
            <a:off x="7349147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5" name="Freeform 13525"/>
          <p:cNvSpPr/>
          <p:nvPr/>
        </p:nvSpPr>
        <p:spPr>
          <a:xfrm rot="0" flipH="0" flipV="0">
            <a:off x="7404265" y="322733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6" name="Freeform 13526"/>
          <p:cNvSpPr/>
          <p:nvPr/>
        </p:nvSpPr>
        <p:spPr>
          <a:xfrm rot="0" flipH="0" flipV="0">
            <a:off x="7459370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7" name="Freeform 13527"/>
          <p:cNvSpPr/>
          <p:nvPr/>
        </p:nvSpPr>
        <p:spPr>
          <a:xfrm rot="0" flipH="0" flipV="0">
            <a:off x="7514488" y="322733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8" name="Freeform 13528"/>
          <p:cNvSpPr/>
          <p:nvPr/>
        </p:nvSpPr>
        <p:spPr>
          <a:xfrm rot="0" flipH="0" flipV="0">
            <a:off x="7569593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9" name="Freeform 13529"/>
          <p:cNvSpPr/>
          <p:nvPr/>
        </p:nvSpPr>
        <p:spPr>
          <a:xfrm rot="0" flipH="0" flipV="0">
            <a:off x="7624699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0" name="Freeform 13530"/>
          <p:cNvSpPr/>
          <p:nvPr/>
        </p:nvSpPr>
        <p:spPr>
          <a:xfrm rot="0" flipH="0" flipV="0">
            <a:off x="7679817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1" name="Freeform 13531"/>
          <p:cNvSpPr/>
          <p:nvPr/>
        </p:nvSpPr>
        <p:spPr>
          <a:xfrm rot="0" flipH="0" flipV="0">
            <a:off x="7734922" y="3227336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2" name="Freeform 13532"/>
          <p:cNvSpPr/>
          <p:nvPr/>
        </p:nvSpPr>
        <p:spPr>
          <a:xfrm rot="0" flipH="0" flipV="0">
            <a:off x="7790039" y="322733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5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3" name="Freeform 13533"/>
          <p:cNvSpPr/>
          <p:nvPr/>
        </p:nvSpPr>
        <p:spPr>
          <a:xfrm rot="0" flipH="0" flipV="0">
            <a:off x="7845056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4" name="Freeform 13534"/>
          <p:cNvSpPr/>
          <p:nvPr/>
        </p:nvSpPr>
        <p:spPr>
          <a:xfrm rot="0" flipH="0" flipV="0">
            <a:off x="7900174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5" name="Freeform 13535"/>
          <p:cNvSpPr/>
          <p:nvPr/>
        </p:nvSpPr>
        <p:spPr>
          <a:xfrm rot="0" flipH="0" flipV="0">
            <a:off x="8010385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6" name="Freeform 13536"/>
          <p:cNvSpPr/>
          <p:nvPr/>
        </p:nvSpPr>
        <p:spPr>
          <a:xfrm rot="0" flipH="0" flipV="0">
            <a:off x="1094168" y="3273806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098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7" name="Freeform 13537"/>
          <p:cNvSpPr/>
          <p:nvPr/>
        </p:nvSpPr>
        <p:spPr>
          <a:xfrm rot="0" flipH="0" flipV="0">
            <a:off x="1149184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8" name="Freeform 13538"/>
          <p:cNvSpPr/>
          <p:nvPr/>
        </p:nvSpPr>
        <p:spPr>
          <a:xfrm rot="0" flipH="0" flipV="0">
            <a:off x="1204302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9" name="Freeform 13539"/>
          <p:cNvSpPr/>
          <p:nvPr/>
        </p:nvSpPr>
        <p:spPr>
          <a:xfrm rot="0" flipH="0" flipV="0">
            <a:off x="1259420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0" name="Freeform 13540"/>
          <p:cNvSpPr/>
          <p:nvPr/>
        </p:nvSpPr>
        <p:spPr>
          <a:xfrm rot="0" flipH="0" flipV="0">
            <a:off x="1314526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1" name="Freeform 13541"/>
          <p:cNvSpPr/>
          <p:nvPr/>
        </p:nvSpPr>
        <p:spPr>
          <a:xfrm rot="0" flipH="0" flipV="0">
            <a:off x="1369644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2" name="Freeform 13542"/>
          <p:cNvSpPr/>
          <p:nvPr/>
        </p:nvSpPr>
        <p:spPr>
          <a:xfrm rot="0" flipH="0" flipV="0">
            <a:off x="1424749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3" name="Freeform 13543"/>
          <p:cNvSpPr/>
          <p:nvPr/>
        </p:nvSpPr>
        <p:spPr>
          <a:xfrm rot="0" flipH="0" flipV="0">
            <a:off x="1479867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4" name="Freeform 13544"/>
          <p:cNvSpPr/>
          <p:nvPr/>
        </p:nvSpPr>
        <p:spPr>
          <a:xfrm rot="0" flipH="0" flipV="0">
            <a:off x="1534972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5" name="Freeform 13545"/>
          <p:cNvSpPr/>
          <p:nvPr/>
        </p:nvSpPr>
        <p:spPr>
          <a:xfrm rot="0" flipH="0" flipV="0">
            <a:off x="2030933" y="327383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6" name="Freeform 13546"/>
          <p:cNvSpPr/>
          <p:nvPr/>
        </p:nvSpPr>
        <p:spPr>
          <a:xfrm rot="0" flipH="0" flipV="0">
            <a:off x="5612904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7" name="Freeform 13547"/>
          <p:cNvSpPr/>
          <p:nvPr/>
        </p:nvSpPr>
        <p:spPr>
          <a:xfrm rot="0" flipH="0" flipV="0">
            <a:off x="5668010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098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8" name="Freeform 13548"/>
          <p:cNvSpPr/>
          <p:nvPr/>
        </p:nvSpPr>
        <p:spPr>
          <a:xfrm rot="0" flipH="0" flipV="0">
            <a:off x="5723128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9" name="Freeform 13549"/>
          <p:cNvSpPr/>
          <p:nvPr/>
        </p:nvSpPr>
        <p:spPr>
          <a:xfrm rot="0" flipH="0" flipV="0">
            <a:off x="5778233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098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0" name="Freeform 13550"/>
          <p:cNvSpPr/>
          <p:nvPr/>
        </p:nvSpPr>
        <p:spPr>
          <a:xfrm rot="0" flipH="0" flipV="0">
            <a:off x="5833351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1" name="Freeform 13551"/>
          <p:cNvSpPr/>
          <p:nvPr/>
        </p:nvSpPr>
        <p:spPr>
          <a:xfrm rot="0" flipH="0" flipV="0">
            <a:off x="5888456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2" name="Freeform 13552"/>
          <p:cNvSpPr/>
          <p:nvPr/>
        </p:nvSpPr>
        <p:spPr>
          <a:xfrm rot="0" flipH="0" flipV="0">
            <a:off x="5943574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3" name="Freeform 13553"/>
          <p:cNvSpPr/>
          <p:nvPr/>
        </p:nvSpPr>
        <p:spPr>
          <a:xfrm rot="0" flipH="0" flipV="0">
            <a:off x="5998692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4" name="Freeform 13554"/>
          <p:cNvSpPr/>
          <p:nvPr/>
        </p:nvSpPr>
        <p:spPr>
          <a:xfrm rot="0" flipH="0" flipV="0">
            <a:off x="6053797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5" name="Freeform 13555"/>
          <p:cNvSpPr/>
          <p:nvPr/>
        </p:nvSpPr>
        <p:spPr>
          <a:xfrm rot="0" flipH="0" flipV="0">
            <a:off x="6108915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6" name="Freeform 13556"/>
          <p:cNvSpPr/>
          <p:nvPr/>
        </p:nvSpPr>
        <p:spPr>
          <a:xfrm rot="0" flipH="0" flipV="0">
            <a:off x="6164021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7" name="Freeform 13557"/>
          <p:cNvSpPr/>
          <p:nvPr/>
        </p:nvSpPr>
        <p:spPr>
          <a:xfrm rot="0" flipH="0" flipV="0">
            <a:off x="6494691" y="327380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8" name="Freeform 13558"/>
          <p:cNvSpPr/>
          <p:nvPr/>
        </p:nvSpPr>
        <p:spPr>
          <a:xfrm rot="0" flipH="0" flipV="0">
            <a:off x="6549796" y="327380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63" y="28549"/>
                  <a:pt x="0" y="22098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9" name="Freeform 13559"/>
          <p:cNvSpPr/>
          <p:nvPr/>
        </p:nvSpPr>
        <p:spPr>
          <a:xfrm rot="0" flipH="0" flipV="0">
            <a:off x="6604813" y="3273831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61" y="6363"/>
                  <a:pt x="28561" y="14237"/>
                </a:cubicBezTo>
                <a:cubicBezTo>
                  <a:pt x="28561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0" name="Freeform 13560"/>
          <p:cNvSpPr/>
          <p:nvPr/>
        </p:nvSpPr>
        <p:spPr>
          <a:xfrm rot="0" flipH="0" flipV="0">
            <a:off x="6659930" y="327383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1" name="Freeform 13561"/>
          <p:cNvSpPr/>
          <p:nvPr/>
        </p:nvSpPr>
        <p:spPr>
          <a:xfrm rot="0" flipH="0" flipV="0">
            <a:off x="6715035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2" name="Freeform 13562"/>
          <p:cNvSpPr/>
          <p:nvPr/>
        </p:nvSpPr>
        <p:spPr>
          <a:xfrm rot="0" flipH="0" flipV="0">
            <a:off x="6770154" y="327383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3" name="Freeform 13563"/>
          <p:cNvSpPr/>
          <p:nvPr/>
        </p:nvSpPr>
        <p:spPr>
          <a:xfrm rot="0" flipH="0" flipV="0">
            <a:off x="6825259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4" name="Freeform 13564"/>
          <p:cNvSpPr/>
          <p:nvPr/>
        </p:nvSpPr>
        <p:spPr>
          <a:xfrm rot="0" flipH="0" flipV="0">
            <a:off x="6880377" y="327383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5" name="Freeform 13565"/>
          <p:cNvSpPr/>
          <p:nvPr/>
        </p:nvSpPr>
        <p:spPr>
          <a:xfrm rot="0" flipH="0" flipV="0">
            <a:off x="6935482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6" name="Freeform 13566"/>
          <p:cNvSpPr/>
          <p:nvPr/>
        </p:nvSpPr>
        <p:spPr>
          <a:xfrm rot="0" flipH="0" flipV="0">
            <a:off x="6990600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098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7" name="Freeform 13567"/>
          <p:cNvSpPr/>
          <p:nvPr/>
        </p:nvSpPr>
        <p:spPr>
          <a:xfrm rot="0" flipH="0" flipV="0">
            <a:off x="7045706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098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8" name="Freeform 13568"/>
          <p:cNvSpPr/>
          <p:nvPr/>
        </p:nvSpPr>
        <p:spPr>
          <a:xfrm rot="0" flipH="0" flipV="0">
            <a:off x="7100823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9" name="Freeform 13569"/>
          <p:cNvSpPr/>
          <p:nvPr/>
        </p:nvSpPr>
        <p:spPr>
          <a:xfrm rot="0" flipH="0" flipV="0">
            <a:off x="7155929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0" name="Freeform 13570"/>
          <p:cNvSpPr/>
          <p:nvPr/>
        </p:nvSpPr>
        <p:spPr>
          <a:xfrm rot="0" flipH="0" flipV="0">
            <a:off x="7211047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1" name="Freeform 13571"/>
          <p:cNvSpPr/>
          <p:nvPr/>
        </p:nvSpPr>
        <p:spPr>
          <a:xfrm rot="0" flipH="0" flipV="0">
            <a:off x="7266152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2" name="Freeform 13572"/>
          <p:cNvSpPr/>
          <p:nvPr/>
        </p:nvSpPr>
        <p:spPr>
          <a:xfrm rot="0" flipH="0" flipV="0">
            <a:off x="7321270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3" name="Freeform 13573"/>
          <p:cNvSpPr/>
          <p:nvPr/>
        </p:nvSpPr>
        <p:spPr>
          <a:xfrm rot="0" flipH="0" flipV="0">
            <a:off x="7376388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4" name="Freeform 13574"/>
          <p:cNvSpPr/>
          <p:nvPr/>
        </p:nvSpPr>
        <p:spPr>
          <a:xfrm rot="0" flipH="0" flipV="0">
            <a:off x="7431493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5" name="Freeform 13575"/>
          <p:cNvSpPr/>
          <p:nvPr/>
        </p:nvSpPr>
        <p:spPr>
          <a:xfrm rot="0" flipH="0" flipV="0">
            <a:off x="7486599" y="327383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098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237"/>
                </a:cubicBezTo>
                <a:cubicBezTo>
                  <a:pt x="28561" y="22098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6" name="Freeform 13576"/>
          <p:cNvSpPr/>
          <p:nvPr/>
        </p:nvSpPr>
        <p:spPr>
          <a:xfrm rot="0" flipH="0" flipV="0">
            <a:off x="7541717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7" name="Freeform 13577"/>
          <p:cNvSpPr/>
          <p:nvPr/>
        </p:nvSpPr>
        <p:spPr>
          <a:xfrm rot="0" flipH="0" flipV="0">
            <a:off x="7596822" y="327383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098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237"/>
                </a:cubicBezTo>
                <a:cubicBezTo>
                  <a:pt x="28460" y="22098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8" name="Freeform 13578"/>
          <p:cNvSpPr/>
          <p:nvPr/>
        </p:nvSpPr>
        <p:spPr>
          <a:xfrm rot="0" flipH="0" flipV="0">
            <a:off x="7651940" y="327383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9" name="Freeform 13579"/>
          <p:cNvSpPr/>
          <p:nvPr/>
        </p:nvSpPr>
        <p:spPr>
          <a:xfrm rot="0" flipH="0" flipV="0">
            <a:off x="7706956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0" name="Freeform 13580"/>
          <p:cNvSpPr/>
          <p:nvPr/>
        </p:nvSpPr>
        <p:spPr>
          <a:xfrm rot="0" flipH="0" flipV="0">
            <a:off x="7762062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1" name="Freeform 13581"/>
          <p:cNvSpPr/>
          <p:nvPr/>
        </p:nvSpPr>
        <p:spPr>
          <a:xfrm rot="0" flipH="0" flipV="0">
            <a:off x="7817180" y="327383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2" name="Freeform 13582"/>
          <p:cNvSpPr/>
          <p:nvPr/>
        </p:nvSpPr>
        <p:spPr>
          <a:xfrm rot="0" flipH="0" flipV="0">
            <a:off x="8037626" y="327383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3" name="Freeform 13583"/>
          <p:cNvSpPr/>
          <p:nvPr/>
        </p:nvSpPr>
        <p:spPr>
          <a:xfrm rot="0" flipH="0" flipV="0">
            <a:off x="1122006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4" name="Freeform 13584"/>
          <p:cNvSpPr/>
          <p:nvPr/>
        </p:nvSpPr>
        <p:spPr>
          <a:xfrm rot="0" flipH="0" flipV="0">
            <a:off x="1177175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5" name="Freeform 13585"/>
          <p:cNvSpPr/>
          <p:nvPr/>
        </p:nvSpPr>
        <p:spPr>
          <a:xfrm rot="0" flipH="0" flipV="0">
            <a:off x="1232179" y="332153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6" name="Freeform 13586"/>
          <p:cNvSpPr/>
          <p:nvPr/>
        </p:nvSpPr>
        <p:spPr>
          <a:xfrm rot="0" flipH="0" flipV="0">
            <a:off x="1287297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7" name="Freeform 13587"/>
          <p:cNvSpPr/>
          <p:nvPr/>
        </p:nvSpPr>
        <p:spPr>
          <a:xfrm rot="0" flipH="0" flipV="0">
            <a:off x="1342415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8" name="Freeform 13588"/>
          <p:cNvSpPr/>
          <p:nvPr/>
        </p:nvSpPr>
        <p:spPr>
          <a:xfrm rot="0" flipH="0" flipV="0">
            <a:off x="1397520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9" name="Freeform 13589"/>
          <p:cNvSpPr/>
          <p:nvPr/>
        </p:nvSpPr>
        <p:spPr>
          <a:xfrm rot="0" flipH="0" flipV="0">
            <a:off x="1452638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0" name="Freeform 13590"/>
          <p:cNvSpPr/>
          <p:nvPr/>
        </p:nvSpPr>
        <p:spPr>
          <a:xfrm rot="0" flipH="0" flipV="0">
            <a:off x="1507743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1" name="Freeform 13591"/>
          <p:cNvSpPr/>
          <p:nvPr/>
        </p:nvSpPr>
        <p:spPr>
          <a:xfrm rot="0" flipH="0" flipV="0">
            <a:off x="5640781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2" name="Freeform 13592"/>
          <p:cNvSpPr/>
          <p:nvPr/>
        </p:nvSpPr>
        <p:spPr>
          <a:xfrm rot="0" flipH="0" flipV="0">
            <a:off x="5695899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3" name="Freeform 13593"/>
          <p:cNvSpPr/>
          <p:nvPr/>
        </p:nvSpPr>
        <p:spPr>
          <a:xfrm rot="0" flipH="0" flipV="0">
            <a:off x="5751004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4" name="Freeform 13594"/>
          <p:cNvSpPr/>
          <p:nvPr/>
        </p:nvSpPr>
        <p:spPr>
          <a:xfrm rot="0" flipH="0" flipV="0">
            <a:off x="5806122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5" name="Freeform 13595"/>
          <p:cNvSpPr/>
          <p:nvPr/>
        </p:nvSpPr>
        <p:spPr>
          <a:xfrm rot="0" flipH="0" flipV="0">
            <a:off x="5861227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6" name="Freeform 13596"/>
          <p:cNvSpPr/>
          <p:nvPr/>
        </p:nvSpPr>
        <p:spPr>
          <a:xfrm rot="0" flipH="0" flipV="0">
            <a:off x="5916345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7" name="Freeform 13597"/>
          <p:cNvSpPr/>
          <p:nvPr/>
        </p:nvSpPr>
        <p:spPr>
          <a:xfrm rot="0" flipH="0" flipV="0">
            <a:off x="5971451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8" name="Freeform 13598"/>
          <p:cNvSpPr/>
          <p:nvPr/>
        </p:nvSpPr>
        <p:spPr>
          <a:xfrm rot="0" flipH="0" flipV="0">
            <a:off x="6026569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9" name="Freeform 13599"/>
          <p:cNvSpPr/>
          <p:nvPr/>
        </p:nvSpPr>
        <p:spPr>
          <a:xfrm rot="0" flipH="0" flipV="0">
            <a:off x="6081674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0" name="Freeform 13600"/>
          <p:cNvSpPr/>
          <p:nvPr/>
        </p:nvSpPr>
        <p:spPr>
          <a:xfrm rot="0" flipH="0" flipV="0">
            <a:off x="6136792" y="3321532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1" name="Freeform 13601"/>
          <p:cNvSpPr/>
          <p:nvPr/>
        </p:nvSpPr>
        <p:spPr>
          <a:xfrm rot="0" flipH="0" flipV="0">
            <a:off x="6522567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2" name="Freeform 13602"/>
          <p:cNvSpPr/>
          <p:nvPr/>
        </p:nvSpPr>
        <p:spPr>
          <a:xfrm rot="0" flipH="0" flipV="0">
            <a:off x="6577685" y="332157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3" name="Freeform 13603"/>
          <p:cNvSpPr/>
          <p:nvPr/>
        </p:nvSpPr>
        <p:spPr>
          <a:xfrm rot="0" flipH="0" flipV="0">
            <a:off x="6632791" y="332153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4" name="Freeform 13604"/>
          <p:cNvSpPr/>
          <p:nvPr/>
        </p:nvSpPr>
        <p:spPr>
          <a:xfrm rot="0" flipH="0" flipV="0">
            <a:off x="6687908" y="332153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5" name="Freeform 13605"/>
          <p:cNvSpPr/>
          <p:nvPr/>
        </p:nvSpPr>
        <p:spPr>
          <a:xfrm rot="0" flipH="0" flipV="0">
            <a:off x="6742912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6" name="Freeform 13606"/>
          <p:cNvSpPr/>
          <p:nvPr/>
        </p:nvSpPr>
        <p:spPr>
          <a:xfrm rot="0" flipH="0" flipV="0">
            <a:off x="6798030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7" name="Freeform 13607"/>
          <p:cNvSpPr/>
          <p:nvPr/>
        </p:nvSpPr>
        <p:spPr>
          <a:xfrm rot="0" flipH="0" flipV="0">
            <a:off x="6853135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8" name="Freeform 13608"/>
          <p:cNvSpPr/>
          <p:nvPr/>
        </p:nvSpPr>
        <p:spPr>
          <a:xfrm rot="0" flipH="0" flipV="0">
            <a:off x="6908254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9" name="Freeform 13609"/>
          <p:cNvSpPr/>
          <p:nvPr/>
        </p:nvSpPr>
        <p:spPr>
          <a:xfrm rot="0" flipH="0" flipV="0">
            <a:off x="6963359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0" name="Freeform 13610"/>
          <p:cNvSpPr/>
          <p:nvPr/>
        </p:nvSpPr>
        <p:spPr>
          <a:xfrm rot="0" flipH="0" flipV="0">
            <a:off x="7018476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1" name="Freeform 13611"/>
          <p:cNvSpPr/>
          <p:nvPr/>
        </p:nvSpPr>
        <p:spPr>
          <a:xfrm rot="0" flipH="0" flipV="0">
            <a:off x="7073595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2" name="Freeform 13612"/>
          <p:cNvSpPr/>
          <p:nvPr/>
        </p:nvSpPr>
        <p:spPr>
          <a:xfrm rot="0" flipH="0" flipV="0">
            <a:off x="7183818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3" name="Freeform 13613"/>
          <p:cNvSpPr/>
          <p:nvPr/>
        </p:nvSpPr>
        <p:spPr>
          <a:xfrm rot="0" flipH="0" flipV="0">
            <a:off x="7238923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4" name="Freeform 13614"/>
          <p:cNvSpPr/>
          <p:nvPr/>
        </p:nvSpPr>
        <p:spPr>
          <a:xfrm rot="0" flipH="0" flipV="0">
            <a:off x="7294041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5" name="Freeform 13615"/>
          <p:cNvSpPr/>
          <p:nvPr/>
        </p:nvSpPr>
        <p:spPr>
          <a:xfrm rot="0" flipH="0" flipV="0">
            <a:off x="7349147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6" name="Freeform 13616"/>
          <p:cNvSpPr/>
          <p:nvPr/>
        </p:nvSpPr>
        <p:spPr>
          <a:xfrm rot="0" flipH="0" flipV="0">
            <a:off x="7404265" y="3321532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7" name="Freeform 13617"/>
          <p:cNvSpPr/>
          <p:nvPr/>
        </p:nvSpPr>
        <p:spPr>
          <a:xfrm rot="0" flipH="0" flipV="0">
            <a:off x="7459370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8" name="Freeform 13618"/>
          <p:cNvSpPr/>
          <p:nvPr/>
        </p:nvSpPr>
        <p:spPr>
          <a:xfrm rot="0" flipH="0" flipV="0">
            <a:off x="7514488" y="3321532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9" name="Freeform 13619"/>
          <p:cNvSpPr/>
          <p:nvPr/>
        </p:nvSpPr>
        <p:spPr>
          <a:xfrm rot="0" flipH="0" flipV="0">
            <a:off x="7569593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0" name="Freeform 13620"/>
          <p:cNvSpPr/>
          <p:nvPr/>
        </p:nvSpPr>
        <p:spPr>
          <a:xfrm rot="0" flipH="0" flipV="0">
            <a:off x="7624699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1" name="Freeform 13621"/>
          <p:cNvSpPr/>
          <p:nvPr/>
        </p:nvSpPr>
        <p:spPr>
          <a:xfrm rot="0" flipH="0" flipV="0">
            <a:off x="7679817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2" name="Freeform 13622"/>
          <p:cNvSpPr/>
          <p:nvPr/>
        </p:nvSpPr>
        <p:spPr>
          <a:xfrm rot="0" flipH="0" flipV="0">
            <a:off x="7734922" y="332153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3" name="Freeform 13623"/>
          <p:cNvSpPr/>
          <p:nvPr/>
        </p:nvSpPr>
        <p:spPr>
          <a:xfrm rot="0" flipH="0" flipV="0">
            <a:off x="7790039" y="332153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4" name="Freeform 13624"/>
          <p:cNvSpPr/>
          <p:nvPr/>
        </p:nvSpPr>
        <p:spPr>
          <a:xfrm rot="0" flipH="0" flipV="0">
            <a:off x="1149184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5" name="Freeform 13625"/>
          <p:cNvSpPr/>
          <p:nvPr/>
        </p:nvSpPr>
        <p:spPr>
          <a:xfrm rot="0" flipH="0" flipV="0">
            <a:off x="1204302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6" name="Freeform 13626"/>
          <p:cNvSpPr/>
          <p:nvPr/>
        </p:nvSpPr>
        <p:spPr>
          <a:xfrm rot="0" flipH="0" flipV="0">
            <a:off x="1259420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7" name="Freeform 13627"/>
          <p:cNvSpPr/>
          <p:nvPr/>
        </p:nvSpPr>
        <p:spPr>
          <a:xfrm rot="0" flipH="0" flipV="0">
            <a:off x="1314526" y="336804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8" name="Freeform 13628"/>
          <p:cNvSpPr/>
          <p:nvPr/>
        </p:nvSpPr>
        <p:spPr>
          <a:xfrm rot="0" flipH="0" flipV="0">
            <a:off x="1369644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9" name="Freeform 13629"/>
          <p:cNvSpPr/>
          <p:nvPr/>
        </p:nvSpPr>
        <p:spPr>
          <a:xfrm rot="0" flipH="0" flipV="0">
            <a:off x="1424749" y="336804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0" name="Freeform 13630"/>
          <p:cNvSpPr/>
          <p:nvPr/>
        </p:nvSpPr>
        <p:spPr>
          <a:xfrm rot="0" flipH="0" flipV="0">
            <a:off x="1479867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1" name="Freeform 13631"/>
          <p:cNvSpPr/>
          <p:nvPr/>
        </p:nvSpPr>
        <p:spPr>
          <a:xfrm rot="0" flipH="0" flipV="0">
            <a:off x="1534972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2" name="Freeform 13632"/>
          <p:cNvSpPr/>
          <p:nvPr/>
        </p:nvSpPr>
        <p:spPr>
          <a:xfrm rot="0" flipH="0" flipV="0">
            <a:off x="2030933" y="336804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3" name="Freeform 13633"/>
          <p:cNvSpPr/>
          <p:nvPr/>
        </p:nvSpPr>
        <p:spPr>
          <a:xfrm rot="0" flipH="0" flipV="0">
            <a:off x="5528043" y="3373310"/>
            <a:ext cx="2540" cy="4762"/>
          </a:xfrm>
          <a:custGeom>
            <a:pathLst>
              <a:path w="2540" h="4762">
                <a:moveTo>
                  <a:pt x="2540" y="4762"/>
                </a:moveTo>
                <a:cubicBezTo>
                  <a:pt x="1702" y="3188"/>
                  <a:pt x="851" y="1600"/>
                  <a:pt x="0" y="0"/>
                </a:cubicBezTo>
                <a:cubicBezTo>
                  <a:pt x="1131" y="1397"/>
                  <a:pt x="2007" y="3010"/>
                  <a:pt x="2540" y="47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4" name="Freeform 13634"/>
          <p:cNvSpPr/>
          <p:nvPr/>
        </p:nvSpPr>
        <p:spPr>
          <a:xfrm rot="0" flipH="0" flipV="0">
            <a:off x="5668010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5" name="Freeform 13635"/>
          <p:cNvSpPr/>
          <p:nvPr/>
        </p:nvSpPr>
        <p:spPr>
          <a:xfrm rot="0" flipH="0" flipV="0">
            <a:off x="5723128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6" name="Freeform 13636"/>
          <p:cNvSpPr/>
          <p:nvPr/>
        </p:nvSpPr>
        <p:spPr>
          <a:xfrm rot="0" flipH="0" flipV="0">
            <a:off x="5778233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7" name="Freeform 13637"/>
          <p:cNvSpPr/>
          <p:nvPr/>
        </p:nvSpPr>
        <p:spPr>
          <a:xfrm rot="0" flipH="0" flipV="0">
            <a:off x="5833351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8" name="Freeform 13638"/>
          <p:cNvSpPr/>
          <p:nvPr/>
        </p:nvSpPr>
        <p:spPr>
          <a:xfrm rot="0" flipH="0" flipV="0">
            <a:off x="5888456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9" name="Freeform 13639"/>
          <p:cNvSpPr/>
          <p:nvPr/>
        </p:nvSpPr>
        <p:spPr>
          <a:xfrm rot="0" flipH="0" flipV="0">
            <a:off x="5943574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0" name="Freeform 13640"/>
          <p:cNvSpPr/>
          <p:nvPr/>
        </p:nvSpPr>
        <p:spPr>
          <a:xfrm rot="0" flipH="0" flipV="0">
            <a:off x="5998692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1" name="Freeform 13641"/>
          <p:cNvSpPr/>
          <p:nvPr/>
        </p:nvSpPr>
        <p:spPr>
          <a:xfrm rot="0" flipH="0" flipV="0">
            <a:off x="6053797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2" name="Freeform 13642"/>
          <p:cNvSpPr/>
          <p:nvPr/>
        </p:nvSpPr>
        <p:spPr>
          <a:xfrm rot="0" flipH="0" flipV="0">
            <a:off x="6108915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3" name="Freeform 13643"/>
          <p:cNvSpPr/>
          <p:nvPr/>
        </p:nvSpPr>
        <p:spPr>
          <a:xfrm rot="0" flipH="0" flipV="0">
            <a:off x="6164021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4" name="Freeform 13644"/>
          <p:cNvSpPr/>
          <p:nvPr/>
        </p:nvSpPr>
        <p:spPr>
          <a:xfrm rot="0" flipH="0" flipV="0">
            <a:off x="6604813" y="3368040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5" name="Freeform 13645"/>
          <p:cNvSpPr/>
          <p:nvPr/>
        </p:nvSpPr>
        <p:spPr>
          <a:xfrm rot="0" flipH="0" flipV="0">
            <a:off x="6659930" y="336804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6" name="Freeform 13646"/>
          <p:cNvSpPr/>
          <p:nvPr/>
        </p:nvSpPr>
        <p:spPr>
          <a:xfrm rot="0" flipH="0" flipV="0">
            <a:off x="6715010" y="33680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7" name="Freeform 13647"/>
          <p:cNvSpPr/>
          <p:nvPr/>
        </p:nvSpPr>
        <p:spPr>
          <a:xfrm rot="0" flipH="0" flipV="0">
            <a:off x="6770154" y="336805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8" name="Freeform 13648"/>
          <p:cNvSpPr/>
          <p:nvPr/>
        </p:nvSpPr>
        <p:spPr>
          <a:xfrm rot="0" flipH="0" flipV="0">
            <a:off x="6825259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9" name="Freeform 13649"/>
          <p:cNvSpPr/>
          <p:nvPr/>
        </p:nvSpPr>
        <p:spPr>
          <a:xfrm rot="0" flipH="0" flipV="0">
            <a:off x="6880377" y="3368040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0" name="Freeform 13650"/>
          <p:cNvSpPr/>
          <p:nvPr/>
        </p:nvSpPr>
        <p:spPr>
          <a:xfrm rot="0" flipH="0" flipV="0">
            <a:off x="6935482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1" name="Freeform 13651"/>
          <p:cNvSpPr/>
          <p:nvPr/>
        </p:nvSpPr>
        <p:spPr>
          <a:xfrm rot="0" flipH="0" flipV="0">
            <a:off x="6990600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2" name="Freeform 13652"/>
          <p:cNvSpPr/>
          <p:nvPr/>
        </p:nvSpPr>
        <p:spPr>
          <a:xfrm rot="0" flipH="0" flipV="0">
            <a:off x="7211047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3" name="Freeform 13653"/>
          <p:cNvSpPr/>
          <p:nvPr/>
        </p:nvSpPr>
        <p:spPr>
          <a:xfrm rot="0" flipH="0" flipV="0">
            <a:off x="7266152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4" name="Freeform 13654"/>
          <p:cNvSpPr/>
          <p:nvPr/>
        </p:nvSpPr>
        <p:spPr>
          <a:xfrm rot="0" flipH="0" flipV="0">
            <a:off x="7321270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5" name="Freeform 13655"/>
          <p:cNvSpPr/>
          <p:nvPr/>
        </p:nvSpPr>
        <p:spPr>
          <a:xfrm rot="0" flipH="0" flipV="0">
            <a:off x="7376388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6" name="Freeform 13656"/>
          <p:cNvSpPr/>
          <p:nvPr/>
        </p:nvSpPr>
        <p:spPr>
          <a:xfrm rot="0" flipH="0" flipV="0">
            <a:off x="7431493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7" name="Freeform 13657"/>
          <p:cNvSpPr/>
          <p:nvPr/>
        </p:nvSpPr>
        <p:spPr>
          <a:xfrm rot="0" flipH="0" flipV="0">
            <a:off x="7486599" y="3368040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8" name="Freeform 13658"/>
          <p:cNvSpPr/>
          <p:nvPr/>
        </p:nvSpPr>
        <p:spPr>
          <a:xfrm rot="0" flipH="0" flipV="0">
            <a:off x="7541717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9" name="Freeform 13659"/>
          <p:cNvSpPr/>
          <p:nvPr/>
        </p:nvSpPr>
        <p:spPr>
          <a:xfrm rot="0" flipH="0" flipV="0">
            <a:off x="7596822" y="336805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0" name="Freeform 13660"/>
          <p:cNvSpPr/>
          <p:nvPr/>
        </p:nvSpPr>
        <p:spPr>
          <a:xfrm rot="0" flipH="0" flipV="0">
            <a:off x="7651940" y="336804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1" name="Freeform 13661"/>
          <p:cNvSpPr/>
          <p:nvPr/>
        </p:nvSpPr>
        <p:spPr>
          <a:xfrm rot="0" flipH="0" flipV="0">
            <a:off x="7706956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2" name="Freeform 13662"/>
          <p:cNvSpPr/>
          <p:nvPr/>
        </p:nvSpPr>
        <p:spPr>
          <a:xfrm rot="0" flipH="0" flipV="0">
            <a:off x="7762062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3" name="Freeform 13663"/>
          <p:cNvSpPr/>
          <p:nvPr/>
        </p:nvSpPr>
        <p:spPr>
          <a:xfrm rot="0" flipH="0" flipV="0">
            <a:off x="1177175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4" name="Freeform 13664"/>
          <p:cNvSpPr/>
          <p:nvPr/>
        </p:nvSpPr>
        <p:spPr>
          <a:xfrm rot="0" flipH="0" flipV="0">
            <a:off x="1232179" y="34158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5" name="Freeform 13665"/>
          <p:cNvSpPr/>
          <p:nvPr/>
        </p:nvSpPr>
        <p:spPr>
          <a:xfrm rot="0" flipH="0" flipV="0">
            <a:off x="1287297" y="34158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6" name="Freeform 13666"/>
          <p:cNvSpPr/>
          <p:nvPr/>
        </p:nvSpPr>
        <p:spPr>
          <a:xfrm rot="0" flipH="0" flipV="0">
            <a:off x="1342415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7" name="Freeform 13667"/>
          <p:cNvSpPr/>
          <p:nvPr/>
        </p:nvSpPr>
        <p:spPr>
          <a:xfrm rot="0" flipH="0" flipV="0">
            <a:off x="1397520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8" name="Freeform 13668"/>
          <p:cNvSpPr/>
          <p:nvPr/>
        </p:nvSpPr>
        <p:spPr>
          <a:xfrm rot="0" flipH="0" flipV="0">
            <a:off x="1452638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9" name="Freeform 13669"/>
          <p:cNvSpPr/>
          <p:nvPr/>
        </p:nvSpPr>
        <p:spPr>
          <a:xfrm rot="0" flipH="0" flipV="0">
            <a:off x="1507743" y="34158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0" name="Freeform 13670"/>
          <p:cNvSpPr/>
          <p:nvPr/>
        </p:nvSpPr>
        <p:spPr>
          <a:xfrm rot="0" flipH="0" flipV="0">
            <a:off x="5255437" y="3418167"/>
            <a:ext cx="28206" cy="26263"/>
          </a:xfrm>
          <a:custGeom>
            <a:pathLst>
              <a:path w="28206" h="26263">
                <a:moveTo>
                  <a:pt x="13881" y="26263"/>
                </a:moveTo>
                <a:cubicBezTo>
                  <a:pt x="7087" y="26263"/>
                  <a:pt x="1423" y="21526"/>
                  <a:pt x="0" y="15176"/>
                </a:cubicBezTo>
                <a:cubicBezTo>
                  <a:pt x="7989" y="8153"/>
                  <a:pt x="18541" y="1905"/>
                  <a:pt x="21767" y="0"/>
                </a:cubicBezTo>
                <a:cubicBezTo>
                  <a:pt x="25641" y="2578"/>
                  <a:pt x="28206" y="7010"/>
                  <a:pt x="28206" y="12039"/>
                </a:cubicBezTo>
                <a:cubicBezTo>
                  <a:pt x="28206" y="19901"/>
                  <a:pt x="21755" y="26263"/>
                  <a:pt x="13881" y="2626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1" name="Freeform 13671"/>
          <p:cNvSpPr/>
          <p:nvPr/>
        </p:nvSpPr>
        <p:spPr>
          <a:xfrm rot="0" flipH="0" flipV="0">
            <a:off x="5310213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2" name="Freeform 13672"/>
          <p:cNvSpPr/>
          <p:nvPr/>
        </p:nvSpPr>
        <p:spPr>
          <a:xfrm rot="0" flipH="0" flipV="0">
            <a:off x="5365318" y="3426371"/>
            <a:ext cx="22618" cy="18059"/>
          </a:xfrm>
          <a:custGeom>
            <a:pathLst>
              <a:path w="22618" h="18059">
                <a:moveTo>
                  <a:pt x="14224" y="18059"/>
                </a:moveTo>
                <a:cubicBezTo>
                  <a:pt x="6350" y="18059"/>
                  <a:pt x="0" y="11697"/>
                  <a:pt x="0" y="3835"/>
                </a:cubicBezTo>
                <a:cubicBezTo>
                  <a:pt x="0" y="2502"/>
                  <a:pt x="178" y="1219"/>
                  <a:pt x="508" y="0"/>
                </a:cubicBezTo>
                <a:cubicBezTo>
                  <a:pt x="7494" y="4864"/>
                  <a:pt x="14935" y="10046"/>
                  <a:pt x="22618" y="15329"/>
                </a:cubicBezTo>
                <a:cubicBezTo>
                  <a:pt x="20269" y="17044"/>
                  <a:pt x="17373" y="18059"/>
                  <a:pt x="14224" y="1805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3" name="Freeform 13673"/>
          <p:cNvSpPr/>
          <p:nvPr/>
        </p:nvSpPr>
        <p:spPr>
          <a:xfrm rot="0" flipH="0" flipV="0">
            <a:off x="5640781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4" name="Freeform 13674"/>
          <p:cNvSpPr/>
          <p:nvPr/>
        </p:nvSpPr>
        <p:spPr>
          <a:xfrm rot="0" flipH="0" flipV="0">
            <a:off x="5695899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5" name="Freeform 13675"/>
          <p:cNvSpPr/>
          <p:nvPr/>
        </p:nvSpPr>
        <p:spPr>
          <a:xfrm rot="0" flipH="0" flipV="0">
            <a:off x="5751004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6" name="Freeform 13676"/>
          <p:cNvSpPr/>
          <p:nvPr/>
        </p:nvSpPr>
        <p:spPr>
          <a:xfrm rot="0" flipH="0" flipV="0">
            <a:off x="5806122" y="341580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7" name="Freeform 13677"/>
          <p:cNvSpPr/>
          <p:nvPr/>
        </p:nvSpPr>
        <p:spPr>
          <a:xfrm rot="0" flipH="0" flipV="0">
            <a:off x="5861227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8" name="Freeform 13678"/>
          <p:cNvSpPr/>
          <p:nvPr/>
        </p:nvSpPr>
        <p:spPr>
          <a:xfrm rot="0" flipH="0" flipV="0">
            <a:off x="5916345" y="341579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9" name="Freeform 13679"/>
          <p:cNvSpPr/>
          <p:nvPr/>
        </p:nvSpPr>
        <p:spPr>
          <a:xfrm rot="0" flipH="0" flipV="0">
            <a:off x="5971451" y="341579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0" name="Freeform 13680"/>
          <p:cNvSpPr/>
          <p:nvPr/>
        </p:nvSpPr>
        <p:spPr>
          <a:xfrm rot="0" flipH="0" flipV="0">
            <a:off x="6026569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1" name="Freeform 13681"/>
          <p:cNvSpPr/>
          <p:nvPr/>
        </p:nvSpPr>
        <p:spPr>
          <a:xfrm rot="0" flipH="0" flipV="0">
            <a:off x="6081674" y="341580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2" name="Freeform 13682"/>
          <p:cNvSpPr/>
          <p:nvPr/>
        </p:nvSpPr>
        <p:spPr>
          <a:xfrm rot="0" flipH="0" flipV="0">
            <a:off x="6136792" y="341580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3" name="Freeform 13683"/>
          <p:cNvSpPr/>
          <p:nvPr/>
        </p:nvSpPr>
        <p:spPr>
          <a:xfrm rot="0" flipH="0" flipV="0">
            <a:off x="6632791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4" name="Freeform 13684"/>
          <p:cNvSpPr/>
          <p:nvPr/>
        </p:nvSpPr>
        <p:spPr>
          <a:xfrm rot="0" flipH="0" flipV="0">
            <a:off x="6687908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5" name="Freeform 13685"/>
          <p:cNvSpPr/>
          <p:nvPr/>
        </p:nvSpPr>
        <p:spPr>
          <a:xfrm rot="0" flipH="0" flipV="0">
            <a:off x="6742912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6" name="Freeform 13686"/>
          <p:cNvSpPr/>
          <p:nvPr/>
        </p:nvSpPr>
        <p:spPr>
          <a:xfrm rot="0" flipH="0" flipV="0">
            <a:off x="6798030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7" name="Freeform 13687"/>
          <p:cNvSpPr/>
          <p:nvPr/>
        </p:nvSpPr>
        <p:spPr>
          <a:xfrm rot="0" flipH="0" flipV="0">
            <a:off x="6853135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8" name="Freeform 13688"/>
          <p:cNvSpPr/>
          <p:nvPr/>
        </p:nvSpPr>
        <p:spPr>
          <a:xfrm rot="0" flipH="0" flipV="0">
            <a:off x="6908254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9" name="Freeform 13689"/>
          <p:cNvSpPr/>
          <p:nvPr/>
        </p:nvSpPr>
        <p:spPr>
          <a:xfrm rot="0" flipH="0" flipV="0">
            <a:off x="7294041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0" name="Freeform 13690"/>
          <p:cNvSpPr/>
          <p:nvPr/>
        </p:nvSpPr>
        <p:spPr>
          <a:xfrm rot="0" flipH="0" flipV="0">
            <a:off x="7349147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1" name="Freeform 13691"/>
          <p:cNvSpPr/>
          <p:nvPr/>
        </p:nvSpPr>
        <p:spPr>
          <a:xfrm rot="0" flipH="0" flipV="0">
            <a:off x="7404265" y="341579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2" name="Freeform 13692"/>
          <p:cNvSpPr/>
          <p:nvPr/>
        </p:nvSpPr>
        <p:spPr>
          <a:xfrm rot="0" flipH="0" flipV="0">
            <a:off x="7459370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3" name="Freeform 13693"/>
          <p:cNvSpPr/>
          <p:nvPr/>
        </p:nvSpPr>
        <p:spPr>
          <a:xfrm rot="0" flipH="0" flipV="0">
            <a:off x="7514488" y="341579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4" name="Freeform 13694"/>
          <p:cNvSpPr/>
          <p:nvPr/>
        </p:nvSpPr>
        <p:spPr>
          <a:xfrm rot="0" flipH="0" flipV="0">
            <a:off x="7569593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5" name="Freeform 13695"/>
          <p:cNvSpPr/>
          <p:nvPr/>
        </p:nvSpPr>
        <p:spPr>
          <a:xfrm rot="0" flipH="0" flipV="0">
            <a:off x="7624699" y="34158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6" name="Freeform 13696"/>
          <p:cNvSpPr/>
          <p:nvPr/>
        </p:nvSpPr>
        <p:spPr>
          <a:xfrm rot="0" flipH="0" flipV="0">
            <a:off x="7679817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7" name="Freeform 13697"/>
          <p:cNvSpPr/>
          <p:nvPr/>
        </p:nvSpPr>
        <p:spPr>
          <a:xfrm rot="0" flipH="0" flipV="0">
            <a:off x="7734922" y="341579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414"/>
                </a:cubicBezTo>
                <a:cubicBezTo>
                  <a:pt x="28460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8" name="Freeform 13698"/>
          <p:cNvSpPr/>
          <p:nvPr/>
        </p:nvSpPr>
        <p:spPr>
          <a:xfrm rot="0" flipH="0" flipV="0">
            <a:off x="1314526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9" name="Freeform 13699"/>
          <p:cNvSpPr/>
          <p:nvPr/>
        </p:nvSpPr>
        <p:spPr>
          <a:xfrm rot="0" flipH="0" flipV="0">
            <a:off x="1369644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0" name="Freeform 13700"/>
          <p:cNvSpPr/>
          <p:nvPr/>
        </p:nvSpPr>
        <p:spPr>
          <a:xfrm rot="0" flipH="0" flipV="0">
            <a:off x="1424749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1" name="Freeform 13701"/>
          <p:cNvSpPr/>
          <p:nvPr/>
        </p:nvSpPr>
        <p:spPr>
          <a:xfrm rot="0" flipH="0" flipV="0">
            <a:off x="1479867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2" name="Freeform 13702"/>
          <p:cNvSpPr/>
          <p:nvPr/>
        </p:nvSpPr>
        <p:spPr>
          <a:xfrm rot="0" flipH="0" flipV="0">
            <a:off x="2030933" y="346227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3" name="Freeform 13703"/>
          <p:cNvSpPr/>
          <p:nvPr/>
        </p:nvSpPr>
        <p:spPr>
          <a:xfrm rot="0" flipH="0" flipV="0">
            <a:off x="5250192" y="3465309"/>
            <a:ext cx="5575" cy="16128"/>
          </a:xfrm>
          <a:custGeom>
            <a:pathLst>
              <a:path w="5575" h="16128">
                <a:moveTo>
                  <a:pt x="4737" y="16128"/>
                </a:moveTo>
                <a:cubicBezTo>
                  <a:pt x="2947" y="10147"/>
                  <a:pt x="1347" y="4724"/>
                  <a:pt x="0" y="0"/>
                </a:cubicBezTo>
                <a:cubicBezTo>
                  <a:pt x="3391" y="2628"/>
                  <a:pt x="5575" y="6730"/>
                  <a:pt x="5575" y="11315"/>
                </a:cubicBezTo>
                <a:cubicBezTo>
                  <a:pt x="5575" y="13004"/>
                  <a:pt x="5283" y="14617"/>
                  <a:pt x="4737" y="1612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4" name="Freeform 13704"/>
          <p:cNvSpPr/>
          <p:nvPr/>
        </p:nvSpPr>
        <p:spPr>
          <a:xfrm rot="0" flipH="0" flipV="0">
            <a:off x="5282323" y="3462274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5" name="Freeform 13705"/>
          <p:cNvSpPr/>
          <p:nvPr/>
        </p:nvSpPr>
        <p:spPr>
          <a:xfrm rot="0" flipH="0" flipV="0">
            <a:off x="5337339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6" name="Freeform 13706"/>
          <p:cNvSpPr/>
          <p:nvPr/>
        </p:nvSpPr>
        <p:spPr>
          <a:xfrm rot="0" flipH="0" flipV="0">
            <a:off x="5392547" y="3462274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7" name="Freeform 13707"/>
          <p:cNvSpPr/>
          <p:nvPr/>
        </p:nvSpPr>
        <p:spPr>
          <a:xfrm rot="0" flipH="0" flipV="0">
            <a:off x="5448554" y="3481857"/>
            <a:ext cx="14616" cy="9067"/>
          </a:xfrm>
          <a:custGeom>
            <a:pathLst>
              <a:path w="14616" h="9067">
                <a:moveTo>
                  <a:pt x="13334" y="9067"/>
                </a:moveTo>
                <a:cubicBezTo>
                  <a:pt x="7302" y="9067"/>
                  <a:pt x="2095" y="5334"/>
                  <a:pt x="0" y="0"/>
                </a:cubicBezTo>
                <a:cubicBezTo>
                  <a:pt x="5029" y="3149"/>
                  <a:pt x="9918" y="6172"/>
                  <a:pt x="14616" y="9004"/>
                </a:cubicBezTo>
                <a:cubicBezTo>
                  <a:pt x="14197" y="9042"/>
                  <a:pt x="13765" y="9067"/>
                  <a:pt x="13334" y="906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8" name="Freeform 13708"/>
          <p:cNvSpPr/>
          <p:nvPr/>
        </p:nvSpPr>
        <p:spPr>
          <a:xfrm rot="0" flipH="0" flipV="0">
            <a:off x="5723090" y="346228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9" name="Freeform 13709"/>
          <p:cNvSpPr/>
          <p:nvPr/>
        </p:nvSpPr>
        <p:spPr>
          <a:xfrm rot="0" flipH="0" flipV="0">
            <a:off x="5778233" y="346231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0" name="Freeform 13710"/>
          <p:cNvSpPr/>
          <p:nvPr/>
        </p:nvSpPr>
        <p:spPr>
          <a:xfrm rot="0" flipH="0" flipV="0">
            <a:off x="5833351" y="346231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1" name="Freeform 13711"/>
          <p:cNvSpPr/>
          <p:nvPr/>
        </p:nvSpPr>
        <p:spPr>
          <a:xfrm rot="0" flipH="0" flipV="0">
            <a:off x="5888456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2" name="Freeform 13712"/>
          <p:cNvSpPr/>
          <p:nvPr/>
        </p:nvSpPr>
        <p:spPr>
          <a:xfrm rot="0" flipH="0" flipV="0">
            <a:off x="5943574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3" name="Freeform 13713"/>
          <p:cNvSpPr/>
          <p:nvPr/>
        </p:nvSpPr>
        <p:spPr>
          <a:xfrm rot="0" flipH="0" flipV="0">
            <a:off x="5998692" y="346231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4" name="Freeform 13714"/>
          <p:cNvSpPr/>
          <p:nvPr/>
        </p:nvSpPr>
        <p:spPr>
          <a:xfrm rot="0" flipH="0" flipV="0">
            <a:off x="6053797" y="346231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5" name="Freeform 13715"/>
          <p:cNvSpPr/>
          <p:nvPr/>
        </p:nvSpPr>
        <p:spPr>
          <a:xfrm rot="0" flipH="0" flipV="0">
            <a:off x="6604813" y="3462312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6" name="Freeform 13716"/>
          <p:cNvSpPr/>
          <p:nvPr/>
        </p:nvSpPr>
        <p:spPr>
          <a:xfrm rot="0" flipH="0" flipV="0">
            <a:off x="6659930" y="346227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7" name="Freeform 13717"/>
          <p:cNvSpPr/>
          <p:nvPr/>
        </p:nvSpPr>
        <p:spPr>
          <a:xfrm rot="0" flipH="0" flipV="0">
            <a:off x="6715035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8" name="Freeform 13718"/>
          <p:cNvSpPr/>
          <p:nvPr/>
        </p:nvSpPr>
        <p:spPr>
          <a:xfrm rot="0" flipH="0" flipV="0">
            <a:off x="6770154" y="3462274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9" name="Freeform 13719"/>
          <p:cNvSpPr/>
          <p:nvPr/>
        </p:nvSpPr>
        <p:spPr>
          <a:xfrm rot="0" flipH="0" flipV="0">
            <a:off x="6825259" y="346231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0" name="Freeform 13720"/>
          <p:cNvSpPr/>
          <p:nvPr/>
        </p:nvSpPr>
        <p:spPr>
          <a:xfrm rot="0" flipH="0" flipV="0">
            <a:off x="6880377" y="346231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1" name="Freeform 13721"/>
          <p:cNvSpPr/>
          <p:nvPr/>
        </p:nvSpPr>
        <p:spPr>
          <a:xfrm rot="0" flipH="0" flipV="0">
            <a:off x="7266152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2" name="Freeform 13722"/>
          <p:cNvSpPr/>
          <p:nvPr/>
        </p:nvSpPr>
        <p:spPr>
          <a:xfrm rot="0" flipH="0" flipV="0">
            <a:off x="7321270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3" name="Freeform 13723"/>
          <p:cNvSpPr/>
          <p:nvPr/>
        </p:nvSpPr>
        <p:spPr>
          <a:xfrm rot="0" flipH="0" flipV="0">
            <a:off x="7376388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4" name="Freeform 13724"/>
          <p:cNvSpPr/>
          <p:nvPr/>
        </p:nvSpPr>
        <p:spPr>
          <a:xfrm rot="0" flipH="0" flipV="0">
            <a:off x="7431493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5" name="Freeform 13725"/>
          <p:cNvSpPr/>
          <p:nvPr/>
        </p:nvSpPr>
        <p:spPr>
          <a:xfrm rot="0" flipH="0" flipV="0">
            <a:off x="7486599" y="3462274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6" name="Freeform 13726"/>
          <p:cNvSpPr/>
          <p:nvPr/>
        </p:nvSpPr>
        <p:spPr>
          <a:xfrm rot="0" flipH="0" flipV="0">
            <a:off x="7541717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7" name="Freeform 13727"/>
          <p:cNvSpPr/>
          <p:nvPr/>
        </p:nvSpPr>
        <p:spPr>
          <a:xfrm rot="0" flipH="0" flipV="0">
            <a:off x="7596822" y="346227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8" name="Freeform 13728"/>
          <p:cNvSpPr/>
          <p:nvPr/>
        </p:nvSpPr>
        <p:spPr>
          <a:xfrm rot="0" flipH="0" flipV="0">
            <a:off x="7651940" y="346231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9" name="Freeform 13729"/>
          <p:cNvSpPr/>
          <p:nvPr/>
        </p:nvSpPr>
        <p:spPr>
          <a:xfrm rot="0" flipH="0" flipV="0">
            <a:off x="1342415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0" name="Freeform 13730"/>
          <p:cNvSpPr/>
          <p:nvPr/>
        </p:nvSpPr>
        <p:spPr>
          <a:xfrm rot="0" flipH="0" flipV="0">
            <a:off x="1397520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1" name="Freeform 13731"/>
          <p:cNvSpPr/>
          <p:nvPr/>
        </p:nvSpPr>
        <p:spPr>
          <a:xfrm rot="0" flipH="0" flipV="0">
            <a:off x="1452638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2" name="Freeform 13732"/>
          <p:cNvSpPr/>
          <p:nvPr/>
        </p:nvSpPr>
        <p:spPr>
          <a:xfrm rot="0" flipH="0" flipV="0">
            <a:off x="1507743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3" name="Freeform 13733"/>
          <p:cNvSpPr/>
          <p:nvPr/>
        </p:nvSpPr>
        <p:spPr>
          <a:xfrm rot="0" flipH="0" flipV="0">
            <a:off x="2113927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4" name="Freeform 13734"/>
          <p:cNvSpPr/>
          <p:nvPr/>
        </p:nvSpPr>
        <p:spPr>
          <a:xfrm rot="0" flipH="0" flipV="0">
            <a:off x="3932466" y="3510483"/>
            <a:ext cx="23938" cy="28232"/>
          </a:xfrm>
          <a:custGeom>
            <a:pathLst>
              <a:path w="23938" h="28232">
                <a:moveTo>
                  <a:pt x="14325" y="28232"/>
                </a:moveTo>
                <a:cubicBezTo>
                  <a:pt x="6451" y="28232"/>
                  <a:pt x="0" y="21781"/>
                  <a:pt x="0" y="13907"/>
                </a:cubicBezTo>
                <a:cubicBezTo>
                  <a:pt x="0" y="7201"/>
                  <a:pt x="4686" y="1524"/>
                  <a:pt x="10935" y="0"/>
                </a:cubicBezTo>
                <a:cubicBezTo>
                  <a:pt x="16699" y="3798"/>
                  <a:pt x="21678" y="7824"/>
                  <a:pt x="23303" y="11202"/>
                </a:cubicBezTo>
                <a:cubicBezTo>
                  <a:pt x="23938" y="12611"/>
                  <a:pt x="23354" y="17907"/>
                  <a:pt x="21957" y="26010"/>
                </a:cubicBezTo>
                <a:cubicBezTo>
                  <a:pt x="19747" y="27420"/>
                  <a:pt x="17131" y="28232"/>
                  <a:pt x="14325" y="2823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5" name="Freeform 13735"/>
          <p:cNvSpPr/>
          <p:nvPr/>
        </p:nvSpPr>
        <p:spPr>
          <a:xfrm rot="0" flipH="0" flipV="0">
            <a:off x="5263895" y="3510102"/>
            <a:ext cx="19748" cy="28397"/>
          </a:xfrm>
          <a:custGeom>
            <a:pathLst>
              <a:path w="19748" h="28397">
                <a:moveTo>
                  <a:pt x="8077" y="28397"/>
                </a:moveTo>
                <a:cubicBezTo>
                  <a:pt x="5360" y="18999"/>
                  <a:pt x="2629" y="9805"/>
                  <a:pt x="0" y="1080"/>
                </a:cubicBezTo>
                <a:cubicBezTo>
                  <a:pt x="1677" y="381"/>
                  <a:pt x="3505" y="0"/>
                  <a:pt x="5423" y="0"/>
                </a:cubicBezTo>
                <a:cubicBezTo>
                  <a:pt x="13296" y="0"/>
                  <a:pt x="19748" y="6452"/>
                  <a:pt x="19748" y="14326"/>
                </a:cubicBezTo>
                <a:cubicBezTo>
                  <a:pt x="19748" y="21285"/>
                  <a:pt x="14693" y="27140"/>
                  <a:pt x="8077" y="2839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6" name="Freeform 13736"/>
          <p:cNvSpPr/>
          <p:nvPr/>
        </p:nvSpPr>
        <p:spPr>
          <a:xfrm rot="0" flipH="0" flipV="0">
            <a:off x="5310213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7" name="Freeform 13737"/>
          <p:cNvSpPr/>
          <p:nvPr/>
        </p:nvSpPr>
        <p:spPr>
          <a:xfrm rot="0" flipH="0" flipV="0">
            <a:off x="5365318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8" name="Freeform 13738"/>
          <p:cNvSpPr/>
          <p:nvPr/>
        </p:nvSpPr>
        <p:spPr>
          <a:xfrm rot="0" flipH="0" flipV="0">
            <a:off x="5420436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9" name="Freeform 13739"/>
          <p:cNvSpPr/>
          <p:nvPr/>
        </p:nvSpPr>
        <p:spPr>
          <a:xfrm rot="0" flipH="0" flipV="0">
            <a:off x="5475541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0" name="Freeform 13740"/>
          <p:cNvSpPr/>
          <p:nvPr/>
        </p:nvSpPr>
        <p:spPr>
          <a:xfrm rot="0" flipH="0" flipV="0">
            <a:off x="5530558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1" name="Freeform 13741"/>
          <p:cNvSpPr/>
          <p:nvPr/>
        </p:nvSpPr>
        <p:spPr>
          <a:xfrm rot="0" flipH="0" flipV="0">
            <a:off x="5751004" y="351010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2" name="Freeform 13742"/>
          <p:cNvSpPr/>
          <p:nvPr/>
        </p:nvSpPr>
        <p:spPr>
          <a:xfrm rot="0" flipH="0" flipV="0">
            <a:off x="5806122" y="351010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3" name="Freeform 13743"/>
          <p:cNvSpPr/>
          <p:nvPr/>
        </p:nvSpPr>
        <p:spPr>
          <a:xfrm rot="0" flipH="0" flipV="0">
            <a:off x="5861227" y="351010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4" name="Freeform 13744"/>
          <p:cNvSpPr/>
          <p:nvPr/>
        </p:nvSpPr>
        <p:spPr>
          <a:xfrm rot="0" flipH="0" flipV="0">
            <a:off x="5916345" y="351010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5" name="Freeform 13745"/>
          <p:cNvSpPr/>
          <p:nvPr/>
        </p:nvSpPr>
        <p:spPr>
          <a:xfrm rot="0" flipH="0" flipV="0">
            <a:off x="5971451" y="351010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6" name="Freeform 13746"/>
          <p:cNvSpPr/>
          <p:nvPr/>
        </p:nvSpPr>
        <p:spPr>
          <a:xfrm rot="0" flipH="0" flipV="0">
            <a:off x="6632791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7" name="Freeform 13747"/>
          <p:cNvSpPr/>
          <p:nvPr/>
        </p:nvSpPr>
        <p:spPr>
          <a:xfrm rot="0" flipH="0" flipV="0">
            <a:off x="6687908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8" name="Freeform 13748"/>
          <p:cNvSpPr/>
          <p:nvPr/>
        </p:nvSpPr>
        <p:spPr>
          <a:xfrm rot="0" flipH="0" flipV="0">
            <a:off x="6742912" y="351010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9" name="Freeform 13749"/>
          <p:cNvSpPr/>
          <p:nvPr/>
        </p:nvSpPr>
        <p:spPr>
          <a:xfrm rot="0" flipH="0" flipV="0">
            <a:off x="6798030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0" name="Freeform 13750"/>
          <p:cNvSpPr/>
          <p:nvPr/>
        </p:nvSpPr>
        <p:spPr>
          <a:xfrm rot="0" flipH="0" flipV="0">
            <a:off x="7238923" y="351010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1" name="Freeform 13751"/>
          <p:cNvSpPr/>
          <p:nvPr/>
        </p:nvSpPr>
        <p:spPr>
          <a:xfrm rot="0" flipH="0" flipV="0">
            <a:off x="7349147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2" name="Freeform 13752"/>
          <p:cNvSpPr/>
          <p:nvPr/>
        </p:nvSpPr>
        <p:spPr>
          <a:xfrm rot="0" flipH="0" flipV="0">
            <a:off x="7404265" y="351007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3" name="Freeform 13753"/>
          <p:cNvSpPr/>
          <p:nvPr/>
        </p:nvSpPr>
        <p:spPr>
          <a:xfrm rot="0" flipH="0" flipV="0">
            <a:off x="7459370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4" name="Freeform 13754"/>
          <p:cNvSpPr/>
          <p:nvPr/>
        </p:nvSpPr>
        <p:spPr>
          <a:xfrm rot="0" flipH="0" flipV="0">
            <a:off x="7514488" y="351007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5" name="Freeform 13755"/>
          <p:cNvSpPr/>
          <p:nvPr/>
        </p:nvSpPr>
        <p:spPr>
          <a:xfrm rot="0" flipH="0" flipV="0">
            <a:off x="7569593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6" name="Freeform 13756"/>
          <p:cNvSpPr/>
          <p:nvPr/>
        </p:nvSpPr>
        <p:spPr>
          <a:xfrm rot="0" flipH="0" flipV="0">
            <a:off x="7624699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7" name="Freeform 13757"/>
          <p:cNvSpPr/>
          <p:nvPr/>
        </p:nvSpPr>
        <p:spPr>
          <a:xfrm rot="0" flipH="0" flipV="0">
            <a:off x="8010385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8" name="Freeform 13758"/>
          <p:cNvSpPr/>
          <p:nvPr/>
        </p:nvSpPr>
        <p:spPr>
          <a:xfrm rot="0" flipH="0" flipV="0">
            <a:off x="8065502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9" name="Freeform 13759"/>
          <p:cNvSpPr/>
          <p:nvPr/>
        </p:nvSpPr>
        <p:spPr>
          <a:xfrm rot="0" flipH="0" flipV="0">
            <a:off x="1314526" y="35565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0" name="Freeform 13760"/>
          <p:cNvSpPr/>
          <p:nvPr/>
        </p:nvSpPr>
        <p:spPr>
          <a:xfrm rot="0" flipH="0" flipV="0">
            <a:off x="1369644" y="35565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1" name="Freeform 13761"/>
          <p:cNvSpPr/>
          <p:nvPr/>
        </p:nvSpPr>
        <p:spPr>
          <a:xfrm rot="0" flipH="0" flipV="0">
            <a:off x="1424749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2" name="Freeform 13762"/>
          <p:cNvSpPr/>
          <p:nvPr/>
        </p:nvSpPr>
        <p:spPr>
          <a:xfrm rot="0" flipH="0" flipV="0">
            <a:off x="1479867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3" name="Freeform 13763"/>
          <p:cNvSpPr/>
          <p:nvPr/>
        </p:nvSpPr>
        <p:spPr>
          <a:xfrm rot="0" flipH="0" flipV="0">
            <a:off x="1534972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4" name="Freeform 13764"/>
          <p:cNvSpPr/>
          <p:nvPr/>
        </p:nvSpPr>
        <p:spPr>
          <a:xfrm rot="0" flipH="0" flipV="0">
            <a:off x="1810486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5" name="Freeform 13765"/>
          <p:cNvSpPr/>
          <p:nvPr/>
        </p:nvSpPr>
        <p:spPr>
          <a:xfrm rot="0" flipH="0" flipV="0">
            <a:off x="1865604" y="35565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6" name="Freeform 13766"/>
          <p:cNvSpPr/>
          <p:nvPr/>
        </p:nvSpPr>
        <p:spPr>
          <a:xfrm rot="0" flipH="0" flipV="0">
            <a:off x="2141143" y="355657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439"/>
                  <a:pt x="6464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7" name="Freeform 13767"/>
          <p:cNvSpPr/>
          <p:nvPr/>
        </p:nvSpPr>
        <p:spPr>
          <a:xfrm rot="0" flipH="0" flipV="0">
            <a:off x="2196312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8" name="Freeform 13768"/>
          <p:cNvSpPr/>
          <p:nvPr/>
        </p:nvSpPr>
        <p:spPr>
          <a:xfrm rot="0" flipH="0" flipV="0">
            <a:off x="5006771" y="3561054"/>
            <a:ext cx="28548" cy="24155"/>
          </a:xfrm>
          <a:custGeom>
            <a:pathLst>
              <a:path w="28548" h="24155">
                <a:moveTo>
                  <a:pt x="14236" y="24155"/>
                </a:moveTo>
                <a:cubicBezTo>
                  <a:pt x="6362" y="24155"/>
                  <a:pt x="0" y="17704"/>
                  <a:pt x="0" y="9830"/>
                </a:cubicBezTo>
                <a:cubicBezTo>
                  <a:pt x="0" y="9500"/>
                  <a:pt x="12" y="9170"/>
                  <a:pt x="38" y="8839"/>
                </a:cubicBezTo>
                <a:cubicBezTo>
                  <a:pt x="10592" y="3835"/>
                  <a:pt x="22414" y="533"/>
                  <a:pt x="22414" y="432"/>
                </a:cubicBezTo>
                <a:lnTo>
                  <a:pt x="23278" y="648"/>
                </a:lnTo>
                <a:cubicBezTo>
                  <a:pt x="23316" y="648"/>
                  <a:pt x="23799" y="406"/>
                  <a:pt x="24611" y="0"/>
                </a:cubicBezTo>
                <a:cubicBezTo>
                  <a:pt x="27050" y="2565"/>
                  <a:pt x="28548" y="6033"/>
                  <a:pt x="28548" y="9830"/>
                </a:cubicBezTo>
                <a:cubicBezTo>
                  <a:pt x="28548" y="17704"/>
                  <a:pt x="22097" y="24155"/>
                  <a:pt x="14236" y="2415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9" name="Freeform 13769"/>
          <p:cNvSpPr/>
          <p:nvPr/>
        </p:nvSpPr>
        <p:spPr>
          <a:xfrm rot="0" flipH="0" flipV="0">
            <a:off x="5061877" y="35565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17220" y="0"/>
                  <a:pt x="20001" y="927"/>
                  <a:pt x="22313" y="2515"/>
                </a:cubicBezTo>
                <a:cubicBezTo>
                  <a:pt x="23659" y="3937"/>
                  <a:pt x="25094" y="5486"/>
                  <a:pt x="26593" y="7125"/>
                </a:cubicBezTo>
                <a:cubicBezTo>
                  <a:pt x="27837" y="9246"/>
                  <a:pt x="28548" y="11697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0" name="Freeform 13770"/>
          <p:cNvSpPr/>
          <p:nvPr/>
        </p:nvSpPr>
        <p:spPr>
          <a:xfrm rot="0" flipH="0" flipV="0">
            <a:off x="5282323" y="355659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1" name="Freeform 13771"/>
          <p:cNvSpPr/>
          <p:nvPr/>
        </p:nvSpPr>
        <p:spPr>
          <a:xfrm rot="0" flipH="0" flipV="0">
            <a:off x="5337339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2" name="Freeform 13772"/>
          <p:cNvSpPr/>
          <p:nvPr/>
        </p:nvSpPr>
        <p:spPr>
          <a:xfrm rot="0" flipH="0" flipV="0">
            <a:off x="5392547" y="355657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3" name="Freeform 13773"/>
          <p:cNvSpPr/>
          <p:nvPr/>
        </p:nvSpPr>
        <p:spPr>
          <a:xfrm rot="0" flipH="0" flipV="0">
            <a:off x="5447563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4" name="Freeform 13774"/>
          <p:cNvSpPr/>
          <p:nvPr/>
        </p:nvSpPr>
        <p:spPr>
          <a:xfrm rot="0" flipH="0" flipV="0">
            <a:off x="5502681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5" name="Freeform 13775"/>
          <p:cNvSpPr/>
          <p:nvPr/>
        </p:nvSpPr>
        <p:spPr>
          <a:xfrm rot="0" flipH="0" flipV="0">
            <a:off x="5557786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6" name="Freeform 13776"/>
          <p:cNvSpPr/>
          <p:nvPr/>
        </p:nvSpPr>
        <p:spPr>
          <a:xfrm rot="0" flipH="0" flipV="0">
            <a:off x="5723128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7" name="Freeform 13777"/>
          <p:cNvSpPr/>
          <p:nvPr/>
        </p:nvSpPr>
        <p:spPr>
          <a:xfrm rot="0" flipH="0" flipV="0">
            <a:off x="5778233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8" name="Freeform 13778"/>
          <p:cNvSpPr/>
          <p:nvPr/>
        </p:nvSpPr>
        <p:spPr>
          <a:xfrm rot="0" flipH="0" flipV="0">
            <a:off x="5833351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9" name="Freeform 13779"/>
          <p:cNvSpPr/>
          <p:nvPr/>
        </p:nvSpPr>
        <p:spPr>
          <a:xfrm rot="0" flipH="0" flipV="0">
            <a:off x="5888456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0" name="Freeform 13780"/>
          <p:cNvSpPr/>
          <p:nvPr/>
        </p:nvSpPr>
        <p:spPr>
          <a:xfrm rot="0" flipH="0" flipV="0">
            <a:off x="5943574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1" name="Freeform 13781"/>
          <p:cNvSpPr/>
          <p:nvPr/>
        </p:nvSpPr>
        <p:spPr>
          <a:xfrm rot="0" flipH="0" flipV="0">
            <a:off x="6659930" y="355657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2" name="Freeform 13782"/>
          <p:cNvSpPr/>
          <p:nvPr/>
        </p:nvSpPr>
        <p:spPr>
          <a:xfrm rot="0" flipH="0" flipV="0">
            <a:off x="6715035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3" name="Freeform 13783"/>
          <p:cNvSpPr/>
          <p:nvPr/>
        </p:nvSpPr>
        <p:spPr>
          <a:xfrm rot="0" flipH="0" flipV="0">
            <a:off x="6770154" y="355659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4" name="Freeform 13784"/>
          <p:cNvSpPr/>
          <p:nvPr/>
        </p:nvSpPr>
        <p:spPr>
          <a:xfrm rot="0" flipH="0" flipV="0">
            <a:off x="7376388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5" name="Freeform 13785"/>
          <p:cNvSpPr/>
          <p:nvPr/>
        </p:nvSpPr>
        <p:spPr>
          <a:xfrm rot="0" flipH="0" flipV="0">
            <a:off x="7431493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6" name="Freeform 13786"/>
          <p:cNvSpPr/>
          <p:nvPr/>
        </p:nvSpPr>
        <p:spPr>
          <a:xfrm rot="0" flipH="0" flipV="0">
            <a:off x="7486599" y="355657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7" name="Freeform 13787"/>
          <p:cNvSpPr/>
          <p:nvPr/>
        </p:nvSpPr>
        <p:spPr>
          <a:xfrm rot="0" flipH="0" flipV="0">
            <a:off x="7541717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8" name="Freeform 13788"/>
          <p:cNvSpPr/>
          <p:nvPr/>
        </p:nvSpPr>
        <p:spPr>
          <a:xfrm rot="0" flipH="0" flipV="0">
            <a:off x="7596822" y="355657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460" y="6439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9" name="Freeform 13789"/>
          <p:cNvSpPr/>
          <p:nvPr/>
        </p:nvSpPr>
        <p:spPr>
          <a:xfrm rot="0" flipH="0" flipV="0">
            <a:off x="7651940" y="355657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0" name="Freeform 13790"/>
          <p:cNvSpPr/>
          <p:nvPr/>
        </p:nvSpPr>
        <p:spPr>
          <a:xfrm rot="0" flipH="0" flipV="0">
            <a:off x="7982521" y="355657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1" name="Freeform 13791"/>
          <p:cNvSpPr/>
          <p:nvPr/>
        </p:nvSpPr>
        <p:spPr>
          <a:xfrm rot="0" flipH="0" flipV="0">
            <a:off x="8037626" y="355657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2" name="Freeform 13792"/>
          <p:cNvSpPr/>
          <p:nvPr/>
        </p:nvSpPr>
        <p:spPr>
          <a:xfrm rot="0" flipH="0" flipV="0">
            <a:off x="8092744" y="355659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3" name="Freeform 13793"/>
          <p:cNvSpPr/>
          <p:nvPr/>
        </p:nvSpPr>
        <p:spPr>
          <a:xfrm rot="0" flipH="0" flipV="0">
            <a:off x="1342415" y="360438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4" name="Freeform 13794"/>
          <p:cNvSpPr/>
          <p:nvPr/>
        </p:nvSpPr>
        <p:spPr>
          <a:xfrm rot="0" flipH="0" flipV="0">
            <a:off x="1397520" y="360438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5" name="Freeform 13795"/>
          <p:cNvSpPr/>
          <p:nvPr/>
        </p:nvSpPr>
        <p:spPr>
          <a:xfrm rot="0" flipH="0" flipV="0">
            <a:off x="1452638" y="360438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6" name="Freeform 13796"/>
          <p:cNvSpPr/>
          <p:nvPr/>
        </p:nvSpPr>
        <p:spPr>
          <a:xfrm rot="0" flipH="0" flipV="0">
            <a:off x="1507743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7" name="Freeform 13797"/>
          <p:cNvSpPr/>
          <p:nvPr/>
        </p:nvSpPr>
        <p:spPr>
          <a:xfrm rot="0" flipH="0" flipV="0">
            <a:off x="1562861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8" name="Freeform 13798"/>
          <p:cNvSpPr/>
          <p:nvPr/>
        </p:nvSpPr>
        <p:spPr>
          <a:xfrm rot="0" flipH="0" flipV="0">
            <a:off x="1783346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9" name="Freeform 13799"/>
          <p:cNvSpPr/>
          <p:nvPr/>
        </p:nvSpPr>
        <p:spPr>
          <a:xfrm rot="0" flipH="0" flipV="0">
            <a:off x="1838375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0" name="Freeform 13800"/>
          <p:cNvSpPr/>
          <p:nvPr/>
        </p:nvSpPr>
        <p:spPr>
          <a:xfrm rot="0" flipH="0" flipV="0">
            <a:off x="2169032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1" name="Freeform 13801"/>
          <p:cNvSpPr/>
          <p:nvPr/>
        </p:nvSpPr>
        <p:spPr>
          <a:xfrm rot="0" flipH="0" flipV="0">
            <a:off x="3932466" y="3605809"/>
            <a:ext cx="8102" cy="22478"/>
          </a:xfrm>
          <a:custGeom>
            <a:pathLst>
              <a:path w="8102" h="22478">
                <a:moveTo>
                  <a:pt x="3721" y="22478"/>
                </a:moveTo>
                <a:cubicBezTo>
                  <a:pt x="1410" y="19926"/>
                  <a:pt x="0" y="16560"/>
                  <a:pt x="0" y="12877"/>
                </a:cubicBezTo>
                <a:cubicBezTo>
                  <a:pt x="0" y="7238"/>
                  <a:pt x="3315" y="2324"/>
                  <a:pt x="8102" y="0"/>
                </a:cubicBezTo>
                <a:cubicBezTo>
                  <a:pt x="6629" y="7353"/>
                  <a:pt x="5156" y="14884"/>
                  <a:pt x="3721" y="224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2" name="Freeform 13802"/>
          <p:cNvSpPr/>
          <p:nvPr/>
        </p:nvSpPr>
        <p:spPr>
          <a:xfrm rot="0" flipH="0" flipV="0">
            <a:off x="4116184" y="3618801"/>
            <a:ext cx="10210" cy="13601"/>
          </a:xfrm>
          <a:custGeom>
            <a:pathLst>
              <a:path w="10210" h="13601">
                <a:moveTo>
                  <a:pt x="0" y="13601"/>
                </a:moveTo>
                <a:cubicBezTo>
                  <a:pt x="3733" y="8585"/>
                  <a:pt x="7162" y="4013"/>
                  <a:pt x="10210" y="0"/>
                </a:cubicBezTo>
                <a:cubicBezTo>
                  <a:pt x="10172" y="6401"/>
                  <a:pt x="5854" y="11836"/>
                  <a:pt x="0" y="1360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3" name="Freeform 13803"/>
          <p:cNvSpPr/>
          <p:nvPr/>
        </p:nvSpPr>
        <p:spPr>
          <a:xfrm rot="0" flipH="0" flipV="0">
            <a:off x="4152861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90"/>
                  <a:pt x="6388" y="63"/>
                  <a:pt x="14211" y="0"/>
                </a:cubicBezTo>
                <a:cubicBezTo>
                  <a:pt x="15302" y="356"/>
                  <a:pt x="16369" y="711"/>
                  <a:pt x="17398" y="1067"/>
                </a:cubicBezTo>
                <a:cubicBezTo>
                  <a:pt x="19633" y="1842"/>
                  <a:pt x="21716" y="2629"/>
                  <a:pt x="23507" y="3327"/>
                </a:cubicBezTo>
                <a:cubicBezTo>
                  <a:pt x="26656" y="5956"/>
                  <a:pt x="28650" y="991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4" name="Freeform 13804"/>
          <p:cNvSpPr/>
          <p:nvPr/>
        </p:nvSpPr>
        <p:spPr>
          <a:xfrm rot="0" flipH="0" flipV="0">
            <a:off x="4207979" y="3617887"/>
            <a:ext cx="17906" cy="15125"/>
          </a:xfrm>
          <a:custGeom>
            <a:pathLst>
              <a:path w="17906" h="15125">
                <a:moveTo>
                  <a:pt x="14325" y="15125"/>
                </a:moveTo>
                <a:cubicBezTo>
                  <a:pt x="6451" y="15125"/>
                  <a:pt x="0" y="8674"/>
                  <a:pt x="0" y="800"/>
                </a:cubicBezTo>
                <a:cubicBezTo>
                  <a:pt x="0" y="533"/>
                  <a:pt x="13" y="267"/>
                  <a:pt x="25" y="0"/>
                </a:cubicBezTo>
                <a:cubicBezTo>
                  <a:pt x="7252" y="2502"/>
                  <a:pt x="13932" y="5512"/>
                  <a:pt x="16522" y="8699"/>
                </a:cubicBezTo>
                <a:cubicBezTo>
                  <a:pt x="17068" y="9411"/>
                  <a:pt x="17512" y="11468"/>
                  <a:pt x="17906" y="14668"/>
                </a:cubicBezTo>
                <a:cubicBezTo>
                  <a:pt x="16750" y="14973"/>
                  <a:pt x="15556" y="15125"/>
                  <a:pt x="14325" y="1512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5" name="Freeform 13805"/>
          <p:cNvSpPr/>
          <p:nvPr/>
        </p:nvSpPr>
        <p:spPr>
          <a:xfrm rot="0" flipH="0" flipV="0">
            <a:off x="4991112" y="3604374"/>
            <a:ext cx="16966" cy="28638"/>
          </a:xfrm>
          <a:custGeom>
            <a:pathLst>
              <a:path w="16966" h="28638">
                <a:moveTo>
                  <a:pt x="2654" y="28638"/>
                </a:moveTo>
                <a:cubicBezTo>
                  <a:pt x="2299" y="28638"/>
                  <a:pt x="1956" y="28626"/>
                  <a:pt x="1613" y="28600"/>
                </a:cubicBezTo>
                <a:cubicBezTo>
                  <a:pt x="965" y="17869"/>
                  <a:pt x="381" y="8217"/>
                  <a:pt x="0" y="241"/>
                </a:cubicBezTo>
                <a:cubicBezTo>
                  <a:pt x="851" y="76"/>
                  <a:pt x="1740" y="0"/>
                  <a:pt x="2654" y="0"/>
                </a:cubicBezTo>
                <a:cubicBezTo>
                  <a:pt x="10616" y="0"/>
                  <a:pt x="16966" y="6452"/>
                  <a:pt x="16966" y="14313"/>
                </a:cubicBezTo>
                <a:cubicBezTo>
                  <a:pt x="16966" y="22187"/>
                  <a:pt x="10616" y="28638"/>
                  <a:pt x="265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6" name="Freeform 13806"/>
          <p:cNvSpPr/>
          <p:nvPr/>
        </p:nvSpPr>
        <p:spPr>
          <a:xfrm rot="0" flipH="0" flipV="0">
            <a:off x="5034648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7" name="Freeform 13807"/>
          <p:cNvSpPr/>
          <p:nvPr/>
        </p:nvSpPr>
        <p:spPr>
          <a:xfrm rot="0" flipH="0" flipV="0">
            <a:off x="5089766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8" name="Freeform 13808"/>
          <p:cNvSpPr/>
          <p:nvPr/>
        </p:nvSpPr>
        <p:spPr>
          <a:xfrm rot="0" flipH="0" flipV="0">
            <a:off x="5310213" y="360438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09" name="Freeform 13809"/>
          <p:cNvSpPr/>
          <p:nvPr/>
        </p:nvSpPr>
        <p:spPr>
          <a:xfrm rot="0" flipH="0" flipV="0">
            <a:off x="5365318" y="360437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0" name="Freeform 13810"/>
          <p:cNvSpPr/>
          <p:nvPr/>
        </p:nvSpPr>
        <p:spPr>
          <a:xfrm rot="0" flipH="0" flipV="0">
            <a:off x="5420436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1" name="Freeform 13811"/>
          <p:cNvSpPr/>
          <p:nvPr/>
        </p:nvSpPr>
        <p:spPr>
          <a:xfrm rot="0" flipH="0" flipV="0">
            <a:off x="5475541" y="360437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2" name="Freeform 13812"/>
          <p:cNvSpPr/>
          <p:nvPr/>
        </p:nvSpPr>
        <p:spPr>
          <a:xfrm rot="0" flipH="0" flipV="0">
            <a:off x="5530558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3" name="Freeform 13813"/>
          <p:cNvSpPr/>
          <p:nvPr/>
        </p:nvSpPr>
        <p:spPr>
          <a:xfrm rot="0" flipH="0" flipV="0">
            <a:off x="5585675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4" name="Freeform 13814"/>
          <p:cNvSpPr/>
          <p:nvPr/>
        </p:nvSpPr>
        <p:spPr>
          <a:xfrm rot="0" flipH="0" flipV="0">
            <a:off x="5751004" y="360438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5" name="Freeform 13815"/>
          <p:cNvSpPr/>
          <p:nvPr/>
        </p:nvSpPr>
        <p:spPr>
          <a:xfrm rot="0" flipH="0" flipV="0">
            <a:off x="5806122" y="360438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6" name="Freeform 13816"/>
          <p:cNvSpPr/>
          <p:nvPr/>
        </p:nvSpPr>
        <p:spPr>
          <a:xfrm rot="0" flipH="0" flipV="0">
            <a:off x="6632791" y="360438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7" name="Freeform 13817"/>
          <p:cNvSpPr/>
          <p:nvPr/>
        </p:nvSpPr>
        <p:spPr>
          <a:xfrm rot="0" flipH="0" flipV="0">
            <a:off x="6687908" y="360437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8" name="Freeform 13818"/>
          <p:cNvSpPr/>
          <p:nvPr/>
        </p:nvSpPr>
        <p:spPr>
          <a:xfrm rot="0" flipH="0" flipV="0">
            <a:off x="6742912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9" name="Freeform 13819"/>
          <p:cNvSpPr/>
          <p:nvPr/>
        </p:nvSpPr>
        <p:spPr>
          <a:xfrm rot="0" flipH="0" flipV="0">
            <a:off x="7349147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0" name="Freeform 13820"/>
          <p:cNvSpPr/>
          <p:nvPr/>
        </p:nvSpPr>
        <p:spPr>
          <a:xfrm rot="0" flipH="0" flipV="0">
            <a:off x="7404265" y="360437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1" name="Freeform 13821"/>
          <p:cNvSpPr/>
          <p:nvPr/>
        </p:nvSpPr>
        <p:spPr>
          <a:xfrm rot="0" flipH="0" flipV="0">
            <a:off x="7404265" y="3698659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2" name="Freeform 13822"/>
          <p:cNvSpPr/>
          <p:nvPr/>
        </p:nvSpPr>
        <p:spPr>
          <a:xfrm rot="0" flipH="0" flipV="0">
            <a:off x="7459370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3" name="Freeform 13823"/>
          <p:cNvSpPr/>
          <p:nvPr/>
        </p:nvSpPr>
        <p:spPr>
          <a:xfrm rot="0" flipH="0" flipV="0">
            <a:off x="7514488" y="360437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4" name="Freeform 13824"/>
          <p:cNvSpPr/>
          <p:nvPr/>
        </p:nvSpPr>
        <p:spPr>
          <a:xfrm rot="0" flipH="0" flipV="0">
            <a:off x="7569593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5" name="Freeform 13825"/>
          <p:cNvSpPr/>
          <p:nvPr/>
        </p:nvSpPr>
        <p:spPr>
          <a:xfrm rot="0" flipH="0" flipV="0">
            <a:off x="7624699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6" name="Freeform 13826"/>
          <p:cNvSpPr/>
          <p:nvPr/>
        </p:nvSpPr>
        <p:spPr>
          <a:xfrm rot="0" flipH="0" flipV="0">
            <a:off x="8010385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7" name="Freeform 13827"/>
          <p:cNvSpPr/>
          <p:nvPr/>
        </p:nvSpPr>
        <p:spPr>
          <a:xfrm rot="0" flipH="0" flipV="0">
            <a:off x="8065502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8" name="Freeform 13828"/>
          <p:cNvSpPr/>
          <p:nvPr/>
        </p:nvSpPr>
        <p:spPr>
          <a:xfrm rot="0" flipH="0" flipV="0">
            <a:off x="8120608" y="360438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098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9" name="Freeform 13829"/>
          <p:cNvSpPr/>
          <p:nvPr/>
        </p:nvSpPr>
        <p:spPr>
          <a:xfrm rot="0" flipH="0" flipV="0">
            <a:off x="1424749" y="365088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0" name="Freeform 13830"/>
          <p:cNvSpPr/>
          <p:nvPr/>
        </p:nvSpPr>
        <p:spPr>
          <a:xfrm rot="0" flipH="0" flipV="0">
            <a:off x="1479867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1" name="Freeform 13831"/>
          <p:cNvSpPr/>
          <p:nvPr/>
        </p:nvSpPr>
        <p:spPr>
          <a:xfrm rot="0" flipH="0" flipV="0">
            <a:off x="1534972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2" name="Freeform 13832"/>
          <p:cNvSpPr/>
          <p:nvPr/>
        </p:nvSpPr>
        <p:spPr>
          <a:xfrm rot="0" flipH="0" flipV="0">
            <a:off x="1590090" y="365088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3" name="Freeform 13833"/>
          <p:cNvSpPr/>
          <p:nvPr/>
        </p:nvSpPr>
        <p:spPr>
          <a:xfrm rot="0" flipH="0" flipV="0">
            <a:off x="1755381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4" name="Freeform 13834"/>
          <p:cNvSpPr/>
          <p:nvPr/>
        </p:nvSpPr>
        <p:spPr>
          <a:xfrm rot="0" flipH="0" flipV="0">
            <a:off x="1810486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5" name="Freeform 13835"/>
          <p:cNvSpPr/>
          <p:nvPr/>
        </p:nvSpPr>
        <p:spPr>
          <a:xfrm rot="0" flipH="0" flipV="0">
            <a:off x="2251430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6" name="Freeform 13836"/>
          <p:cNvSpPr/>
          <p:nvPr/>
        </p:nvSpPr>
        <p:spPr>
          <a:xfrm rot="0" flipH="0" flipV="0">
            <a:off x="2306535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7" name="Freeform 13837"/>
          <p:cNvSpPr/>
          <p:nvPr/>
        </p:nvSpPr>
        <p:spPr>
          <a:xfrm rot="0" flipH="0" flipV="0">
            <a:off x="2361552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8" name="Freeform 13838"/>
          <p:cNvSpPr/>
          <p:nvPr/>
        </p:nvSpPr>
        <p:spPr>
          <a:xfrm rot="0" flipH="0" flipV="0">
            <a:off x="2416657" y="365088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9" name="Freeform 13839"/>
          <p:cNvSpPr/>
          <p:nvPr/>
        </p:nvSpPr>
        <p:spPr>
          <a:xfrm rot="0" flipH="0" flipV="0">
            <a:off x="3904577" y="3650881"/>
            <a:ext cx="26288" cy="28549"/>
          </a:xfrm>
          <a:custGeom>
            <a:pathLst>
              <a:path w="26288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19354" y="0"/>
                  <a:pt x="23761" y="2591"/>
                  <a:pt x="26288" y="6515"/>
                </a:cubicBezTo>
                <a:cubicBezTo>
                  <a:pt x="25183" y="12954"/>
                  <a:pt x="24129" y="19291"/>
                  <a:pt x="23164" y="25451"/>
                </a:cubicBezTo>
                <a:cubicBezTo>
                  <a:pt x="20738" y="27381"/>
                  <a:pt x="17665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0" name="Freeform 13840"/>
          <p:cNvSpPr/>
          <p:nvPr/>
        </p:nvSpPr>
        <p:spPr>
          <a:xfrm rot="0" flipH="0" flipV="0">
            <a:off x="4081259" y="3658451"/>
            <a:ext cx="17258" cy="20967"/>
          </a:xfrm>
          <a:custGeom>
            <a:pathLst>
              <a:path w="17258" h="20967">
                <a:moveTo>
                  <a:pt x="2933" y="20967"/>
                </a:moveTo>
                <a:cubicBezTo>
                  <a:pt x="1930" y="20967"/>
                  <a:pt x="952" y="20853"/>
                  <a:pt x="0" y="20663"/>
                </a:cubicBezTo>
                <a:cubicBezTo>
                  <a:pt x="5358" y="13627"/>
                  <a:pt x="10591" y="6680"/>
                  <a:pt x="15582" y="0"/>
                </a:cubicBezTo>
                <a:cubicBezTo>
                  <a:pt x="16649" y="2006"/>
                  <a:pt x="17258" y="4305"/>
                  <a:pt x="17258" y="6731"/>
                </a:cubicBezTo>
                <a:cubicBezTo>
                  <a:pt x="17258" y="14605"/>
                  <a:pt x="10908" y="20967"/>
                  <a:pt x="2933" y="20967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1" name="Freeform 13841"/>
          <p:cNvSpPr/>
          <p:nvPr/>
        </p:nvSpPr>
        <p:spPr>
          <a:xfrm rot="0" flipH="0" flipV="0">
            <a:off x="4124985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2" name="Freeform 13842"/>
          <p:cNvSpPr/>
          <p:nvPr/>
        </p:nvSpPr>
        <p:spPr>
          <a:xfrm rot="0" flipH="0" flipV="0">
            <a:off x="4180090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3" name="Freeform 13843"/>
          <p:cNvSpPr/>
          <p:nvPr/>
        </p:nvSpPr>
        <p:spPr>
          <a:xfrm rot="0" flipH="0" flipV="0">
            <a:off x="4413961" y="3659124"/>
            <a:ext cx="15125" cy="20294"/>
          </a:xfrm>
          <a:custGeom>
            <a:pathLst>
              <a:path w="15125" h="20294">
                <a:moveTo>
                  <a:pt x="901" y="20294"/>
                </a:moveTo>
                <a:cubicBezTo>
                  <a:pt x="597" y="20294"/>
                  <a:pt x="292" y="20282"/>
                  <a:pt x="0" y="20256"/>
                </a:cubicBezTo>
                <a:cubicBezTo>
                  <a:pt x="4495" y="10185"/>
                  <a:pt x="7759" y="3581"/>
                  <a:pt x="9308" y="2248"/>
                </a:cubicBezTo>
                <a:cubicBezTo>
                  <a:pt x="10464" y="1295"/>
                  <a:pt x="11988" y="559"/>
                  <a:pt x="13791" y="0"/>
                </a:cubicBezTo>
                <a:cubicBezTo>
                  <a:pt x="14642" y="1841"/>
                  <a:pt x="15125" y="3899"/>
                  <a:pt x="15125" y="6058"/>
                </a:cubicBezTo>
                <a:cubicBezTo>
                  <a:pt x="15125" y="13932"/>
                  <a:pt x="8775" y="20294"/>
                  <a:pt x="901" y="2029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4" name="Freeform 13844"/>
          <p:cNvSpPr/>
          <p:nvPr/>
        </p:nvSpPr>
        <p:spPr>
          <a:xfrm rot="0" flipH="0" flipV="0">
            <a:off x="4455706" y="3658844"/>
            <a:ext cx="28549" cy="20574"/>
          </a:xfrm>
          <a:custGeom>
            <a:pathLst>
              <a:path w="28549" h="20574">
                <a:moveTo>
                  <a:pt x="14224" y="20574"/>
                </a:moveTo>
                <a:cubicBezTo>
                  <a:pt x="6350" y="20574"/>
                  <a:pt x="0" y="14212"/>
                  <a:pt x="0" y="6338"/>
                </a:cubicBezTo>
                <a:cubicBezTo>
                  <a:pt x="0" y="4065"/>
                  <a:pt x="521" y="1918"/>
                  <a:pt x="1474" y="0"/>
                </a:cubicBezTo>
                <a:cubicBezTo>
                  <a:pt x="1664" y="26"/>
                  <a:pt x="1842" y="51"/>
                  <a:pt x="2033" y="77"/>
                </a:cubicBezTo>
                <a:cubicBezTo>
                  <a:pt x="6909" y="712"/>
                  <a:pt x="10351" y="1347"/>
                  <a:pt x="10618" y="1347"/>
                </a:cubicBezTo>
                <a:cubicBezTo>
                  <a:pt x="10630" y="1347"/>
                  <a:pt x="10630" y="1347"/>
                  <a:pt x="10630" y="1347"/>
                </a:cubicBezTo>
                <a:lnTo>
                  <a:pt x="11316" y="1893"/>
                </a:lnTo>
                <a:cubicBezTo>
                  <a:pt x="11329" y="1918"/>
                  <a:pt x="11583" y="1918"/>
                  <a:pt x="12053" y="1918"/>
                </a:cubicBezTo>
                <a:cubicBezTo>
                  <a:pt x="12383" y="1918"/>
                  <a:pt x="12802" y="1918"/>
                  <a:pt x="13323" y="1918"/>
                </a:cubicBezTo>
                <a:cubicBezTo>
                  <a:pt x="13767" y="1905"/>
                  <a:pt x="14287" y="1905"/>
                  <a:pt x="14859" y="1905"/>
                </a:cubicBezTo>
                <a:cubicBezTo>
                  <a:pt x="17932" y="1905"/>
                  <a:pt x="22694" y="1944"/>
                  <a:pt x="27927" y="2198"/>
                </a:cubicBezTo>
                <a:cubicBezTo>
                  <a:pt x="28333" y="3506"/>
                  <a:pt x="28549" y="4903"/>
                  <a:pt x="28549" y="6338"/>
                </a:cubicBezTo>
                <a:cubicBezTo>
                  <a:pt x="28549" y="14212"/>
                  <a:pt x="22098" y="20574"/>
                  <a:pt x="14224" y="2057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5" name="Freeform 13845"/>
          <p:cNvSpPr/>
          <p:nvPr/>
        </p:nvSpPr>
        <p:spPr>
          <a:xfrm rot="0" flipH="0" flipV="0">
            <a:off x="4510862" y="3666845"/>
            <a:ext cx="3098" cy="7289"/>
          </a:xfrm>
          <a:custGeom>
            <a:pathLst>
              <a:path w="3098" h="7289">
                <a:moveTo>
                  <a:pt x="3098" y="7289"/>
                </a:moveTo>
                <a:cubicBezTo>
                  <a:pt x="1435" y="5258"/>
                  <a:pt x="317" y="2743"/>
                  <a:pt x="0" y="0"/>
                </a:cubicBezTo>
                <a:cubicBezTo>
                  <a:pt x="800" y="1117"/>
                  <a:pt x="1841" y="3632"/>
                  <a:pt x="3098" y="728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6" name="Freeform 13846"/>
          <p:cNvSpPr/>
          <p:nvPr/>
        </p:nvSpPr>
        <p:spPr>
          <a:xfrm rot="0" flipH="0" flipV="0">
            <a:off x="4731169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7" name="Freeform 13847"/>
          <p:cNvSpPr/>
          <p:nvPr/>
        </p:nvSpPr>
        <p:spPr>
          <a:xfrm rot="0" flipH="0" flipV="0">
            <a:off x="4786274" y="3650869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16496" y="0"/>
                  <a:pt x="18579" y="495"/>
                  <a:pt x="20433" y="1371"/>
                </a:cubicBezTo>
                <a:cubicBezTo>
                  <a:pt x="22795" y="5423"/>
                  <a:pt x="25526" y="10312"/>
                  <a:pt x="28561" y="15849"/>
                </a:cubicBezTo>
                <a:cubicBezTo>
                  <a:pt x="27786" y="23000"/>
                  <a:pt x="21678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8" name="Freeform 13848"/>
          <p:cNvSpPr/>
          <p:nvPr/>
        </p:nvSpPr>
        <p:spPr>
          <a:xfrm rot="0" flipH="0" flipV="0">
            <a:off x="5006771" y="365086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9" name="Freeform 13849"/>
          <p:cNvSpPr/>
          <p:nvPr/>
        </p:nvSpPr>
        <p:spPr>
          <a:xfrm rot="0" flipH="0" flipV="0">
            <a:off x="5061877" y="365086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0" name="Freeform 13850"/>
          <p:cNvSpPr/>
          <p:nvPr/>
        </p:nvSpPr>
        <p:spPr>
          <a:xfrm rot="0" flipH="0" flipV="0">
            <a:off x="5116994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1" name="Freeform 13851"/>
          <p:cNvSpPr/>
          <p:nvPr/>
        </p:nvSpPr>
        <p:spPr>
          <a:xfrm rot="0" flipH="0" flipV="0">
            <a:off x="5172100" y="3657447"/>
            <a:ext cx="21920" cy="21971"/>
          </a:xfrm>
          <a:custGeom>
            <a:pathLst>
              <a:path w="21920" h="21971">
                <a:moveTo>
                  <a:pt x="14224" y="21971"/>
                </a:moveTo>
                <a:cubicBezTo>
                  <a:pt x="6350" y="21971"/>
                  <a:pt x="0" y="15609"/>
                  <a:pt x="0" y="7735"/>
                </a:cubicBezTo>
                <a:cubicBezTo>
                  <a:pt x="0" y="4890"/>
                  <a:pt x="826" y="2236"/>
                  <a:pt x="2261" y="0"/>
                </a:cubicBezTo>
                <a:cubicBezTo>
                  <a:pt x="9081" y="7011"/>
                  <a:pt x="15709" y="13678"/>
                  <a:pt x="21920" y="19736"/>
                </a:cubicBezTo>
                <a:cubicBezTo>
                  <a:pt x="19697" y="21146"/>
                  <a:pt x="17056" y="21971"/>
                  <a:pt x="14224" y="2197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2" name="Freeform 13852"/>
          <p:cNvSpPr/>
          <p:nvPr/>
        </p:nvSpPr>
        <p:spPr>
          <a:xfrm rot="0" flipH="0" flipV="0">
            <a:off x="5293766" y="3651186"/>
            <a:ext cx="17017" cy="28244"/>
          </a:xfrm>
          <a:custGeom>
            <a:pathLst>
              <a:path w="17017" h="28244">
                <a:moveTo>
                  <a:pt x="2781" y="28244"/>
                </a:moveTo>
                <a:cubicBezTo>
                  <a:pt x="1829" y="28244"/>
                  <a:pt x="902" y="28156"/>
                  <a:pt x="0" y="27965"/>
                </a:cubicBezTo>
                <a:cubicBezTo>
                  <a:pt x="3034" y="24828"/>
                  <a:pt x="5308" y="21780"/>
                  <a:pt x="6489" y="19075"/>
                </a:cubicBezTo>
                <a:cubicBezTo>
                  <a:pt x="7594" y="16687"/>
                  <a:pt x="7213" y="9855"/>
                  <a:pt x="5702" y="0"/>
                </a:cubicBezTo>
                <a:cubicBezTo>
                  <a:pt x="12166" y="1333"/>
                  <a:pt x="17017" y="7048"/>
                  <a:pt x="17017" y="13919"/>
                </a:cubicBezTo>
                <a:cubicBezTo>
                  <a:pt x="17017" y="21793"/>
                  <a:pt x="10655" y="28244"/>
                  <a:pt x="2781" y="2824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3" name="Freeform 13853"/>
          <p:cNvSpPr/>
          <p:nvPr/>
        </p:nvSpPr>
        <p:spPr>
          <a:xfrm rot="0" flipH="0" flipV="0">
            <a:off x="5337339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4" name="Freeform 13854"/>
          <p:cNvSpPr/>
          <p:nvPr/>
        </p:nvSpPr>
        <p:spPr>
          <a:xfrm rot="0" flipH="0" flipV="0">
            <a:off x="5392547" y="365086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60" y="6451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5" name="Freeform 13855"/>
          <p:cNvSpPr/>
          <p:nvPr/>
        </p:nvSpPr>
        <p:spPr>
          <a:xfrm rot="0" flipH="0" flipV="0">
            <a:off x="5447563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6" name="Freeform 13856"/>
          <p:cNvSpPr/>
          <p:nvPr/>
        </p:nvSpPr>
        <p:spPr>
          <a:xfrm rot="0" flipH="0" flipV="0">
            <a:off x="5502681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7" name="Freeform 13857"/>
          <p:cNvSpPr/>
          <p:nvPr/>
        </p:nvSpPr>
        <p:spPr>
          <a:xfrm rot="0" flipH="0" flipV="0">
            <a:off x="5557786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8" name="Freeform 13858"/>
          <p:cNvSpPr/>
          <p:nvPr/>
        </p:nvSpPr>
        <p:spPr>
          <a:xfrm rot="0" flipH="0" flipV="0">
            <a:off x="5612904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9" name="Freeform 13859"/>
          <p:cNvSpPr/>
          <p:nvPr/>
        </p:nvSpPr>
        <p:spPr>
          <a:xfrm rot="0" flipH="0" flipV="0">
            <a:off x="6659930" y="365088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0" name="Freeform 13860"/>
          <p:cNvSpPr/>
          <p:nvPr/>
        </p:nvSpPr>
        <p:spPr>
          <a:xfrm rot="0" flipH="0" flipV="0">
            <a:off x="6715035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1" name="Freeform 13861"/>
          <p:cNvSpPr/>
          <p:nvPr/>
        </p:nvSpPr>
        <p:spPr>
          <a:xfrm rot="0" flipH="0" flipV="0">
            <a:off x="6770154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2" name="Freeform 13862"/>
          <p:cNvSpPr/>
          <p:nvPr/>
        </p:nvSpPr>
        <p:spPr>
          <a:xfrm rot="0" flipH="0" flipV="0">
            <a:off x="7376388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3" name="Freeform 13863"/>
          <p:cNvSpPr/>
          <p:nvPr/>
        </p:nvSpPr>
        <p:spPr>
          <a:xfrm rot="0" flipH="0" flipV="0">
            <a:off x="7404265" y="379286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36" y="6540"/>
                  <a:pt x="28536" y="14414"/>
                </a:cubicBezTo>
                <a:cubicBezTo>
                  <a:pt x="28536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4" name="Freeform 13864"/>
          <p:cNvSpPr/>
          <p:nvPr/>
        </p:nvSpPr>
        <p:spPr>
          <a:xfrm rot="0" flipH="0" flipV="0">
            <a:off x="7376388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5" name="Freeform 13865"/>
          <p:cNvSpPr/>
          <p:nvPr/>
        </p:nvSpPr>
        <p:spPr>
          <a:xfrm rot="0" flipH="0" flipV="0">
            <a:off x="7431493" y="365088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6" name="Freeform 13866"/>
          <p:cNvSpPr/>
          <p:nvPr/>
        </p:nvSpPr>
        <p:spPr>
          <a:xfrm rot="0" flipH="0" flipV="0">
            <a:off x="7486599" y="3650869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10" y="0"/>
                  <a:pt x="28561" y="6451"/>
                  <a:pt x="28561" y="14313"/>
                </a:cubicBezTo>
                <a:cubicBezTo>
                  <a:pt x="28561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7" name="Freeform 13867"/>
          <p:cNvSpPr/>
          <p:nvPr/>
        </p:nvSpPr>
        <p:spPr>
          <a:xfrm rot="0" flipH="0" flipV="0">
            <a:off x="7541717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8" name="Freeform 13868"/>
          <p:cNvSpPr/>
          <p:nvPr/>
        </p:nvSpPr>
        <p:spPr>
          <a:xfrm rot="0" flipH="0" flipV="0">
            <a:off x="7596822" y="3650869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10" y="0"/>
                  <a:pt x="28460" y="6451"/>
                  <a:pt x="28460" y="14313"/>
                </a:cubicBezTo>
                <a:cubicBezTo>
                  <a:pt x="28460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9" name="Freeform 13869"/>
          <p:cNvSpPr/>
          <p:nvPr/>
        </p:nvSpPr>
        <p:spPr>
          <a:xfrm rot="0" flipH="0" flipV="0">
            <a:off x="7651940" y="3650869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13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0" name="Freeform 13870"/>
          <p:cNvSpPr/>
          <p:nvPr/>
        </p:nvSpPr>
        <p:spPr>
          <a:xfrm rot="0" flipH="0" flipV="0">
            <a:off x="7982521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1" name="Freeform 13871"/>
          <p:cNvSpPr/>
          <p:nvPr/>
        </p:nvSpPr>
        <p:spPr>
          <a:xfrm rot="0" flipH="0" flipV="0">
            <a:off x="8037626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2" name="Freeform 13872"/>
          <p:cNvSpPr/>
          <p:nvPr/>
        </p:nvSpPr>
        <p:spPr>
          <a:xfrm rot="0" flipH="0" flipV="0">
            <a:off x="8092744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3" name="Freeform 13873"/>
          <p:cNvSpPr/>
          <p:nvPr/>
        </p:nvSpPr>
        <p:spPr>
          <a:xfrm rot="0" flipH="0" flipV="0">
            <a:off x="8147850" y="365088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4" name="Freeform 13874"/>
          <p:cNvSpPr/>
          <p:nvPr/>
        </p:nvSpPr>
        <p:spPr>
          <a:xfrm rot="0" flipH="0" flipV="0">
            <a:off x="1507743" y="369867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11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11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5" name="Freeform 13875"/>
          <p:cNvSpPr/>
          <p:nvPr/>
        </p:nvSpPr>
        <p:spPr>
          <a:xfrm rot="0" flipH="0" flipV="0">
            <a:off x="1562861" y="369867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11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11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6" name="Freeform 13876"/>
          <p:cNvSpPr/>
          <p:nvPr/>
        </p:nvSpPr>
        <p:spPr>
          <a:xfrm rot="0" flipH="0" flipV="0">
            <a:off x="1617967" y="369867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11"/>
                  <a:pt x="0" y="14237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11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7" name="Freeform 13877"/>
          <p:cNvSpPr/>
          <p:nvPr/>
        </p:nvSpPr>
        <p:spPr>
          <a:xfrm rot="0" flipH="0" flipV="0">
            <a:off x="1673085" y="369867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11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11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8" name="Freeform 13878"/>
          <p:cNvSpPr/>
          <p:nvPr/>
        </p:nvSpPr>
        <p:spPr>
          <a:xfrm rot="0" flipH="0" flipV="0">
            <a:off x="1728241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9" name="Freeform 13879"/>
          <p:cNvSpPr/>
          <p:nvPr/>
        </p:nvSpPr>
        <p:spPr>
          <a:xfrm rot="0" flipH="0" flipV="0">
            <a:off x="1783346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0" name="Freeform 13880"/>
          <p:cNvSpPr/>
          <p:nvPr/>
        </p:nvSpPr>
        <p:spPr>
          <a:xfrm rot="0" flipH="0" flipV="0">
            <a:off x="4046817" y="3700818"/>
            <a:ext cx="24472" cy="26390"/>
          </a:xfrm>
          <a:custGeom>
            <a:pathLst>
              <a:path w="24472" h="26390">
                <a:moveTo>
                  <a:pt x="10147" y="26390"/>
                </a:moveTo>
                <a:cubicBezTo>
                  <a:pt x="6172" y="26390"/>
                  <a:pt x="2591" y="24765"/>
                  <a:pt x="0" y="22149"/>
                </a:cubicBezTo>
                <a:cubicBezTo>
                  <a:pt x="5817" y="15037"/>
                  <a:pt x="11759" y="7582"/>
                  <a:pt x="17690" y="0"/>
                </a:cubicBezTo>
                <a:cubicBezTo>
                  <a:pt x="21754" y="2540"/>
                  <a:pt x="24472" y="7048"/>
                  <a:pt x="24472" y="12166"/>
                </a:cubicBezTo>
                <a:cubicBezTo>
                  <a:pt x="24472" y="20028"/>
                  <a:pt x="18021" y="26390"/>
                  <a:pt x="10147" y="26390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1" name="Freeform 13881"/>
          <p:cNvSpPr/>
          <p:nvPr/>
        </p:nvSpPr>
        <p:spPr>
          <a:xfrm rot="0" flipH="0" flipV="0">
            <a:off x="4097756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25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2" name="Freeform 13882"/>
          <p:cNvSpPr/>
          <p:nvPr/>
        </p:nvSpPr>
        <p:spPr>
          <a:xfrm rot="0" flipH="0" flipV="0">
            <a:off x="4152861" y="369865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287" y="0"/>
                  <a:pt x="28650" y="6451"/>
                  <a:pt x="28650" y="14325"/>
                </a:cubicBezTo>
                <a:cubicBezTo>
                  <a:pt x="28650" y="22187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3" name="Freeform 13883"/>
          <p:cNvSpPr/>
          <p:nvPr/>
        </p:nvSpPr>
        <p:spPr>
          <a:xfrm rot="0" flipH="0" flipV="0">
            <a:off x="4207979" y="3698659"/>
            <a:ext cx="21767" cy="28549"/>
          </a:xfrm>
          <a:custGeom>
            <a:pathLst>
              <a:path w="2176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16661" y="0"/>
                  <a:pt x="18871" y="571"/>
                  <a:pt x="20827" y="1575"/>
                </a:cubicBezTo>
                <a:cubicBezTo>
                  <a:pt x="21094" y="9626"/>
                  <a:pt x="21398" y="17983"/>
                  <a:pt x="21767" y="26467"/>
                </a:cubicBezTo>
                <a:cubicBezTo>
                  <a:pt x="19595" y="27788"/>
                  <a:pt x="17042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4" name="Freeform 13884"/>
          <p:cNvSpPr/>
          <p:nvPr/>
        </p:nvSpPr>
        <p:spPr>
          <a:xfrm rot="0" flipH="0" flipV="0">
            <a:off x="4393958" y="3708666"/>
            <a:ext cx="7988" cy="17068"/>
          </a:xfrm>
          <a:custGeom>
            <a:pathLst>
              <a:path w="7988" h="17068">
                <a:moveTo>
                  <a:pt x="0" y="17068"/>
                </a:moveTo>
                <a:cubicBezTo>
                  <a:pt x="2552" y="11150"/>
                  <a:pt x="5003" y="5435"/>
                  <a:pt x="7327" y="0"/>
                </a:cubicBezTo>
                <a:cubicBezTo>
                  <a:pt x="7759" y="1371"/>
                  <a:pt x="7988" y="2819"/>
                  <a:pt x="7988" y="4318"/>
                </a:cubicBezTo>
                <a:cubicBezTo>
                  <a:pt x="7988" y="9918"/>
                  <a:pt x="4724" y="14744"/>
                  <a:pt x="0" y="1706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5" name="Freeform 13885"/>
          <p:cNvSpPr/>
          <p:nvPr/>
        </p:nvSpPr>
        <p:spPr>
          <a:xfrm rot="0" flipH="0" flipV="0">
            <a:off x="4428426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6" name="Freeform 13886"/>
          <p:cNvSpPr/>
          <p:nvPr/>
        </p:nvSpPr>
        <p:spPr>
          <a:xfrm rot="0" flipH="0" flipV="0">
            <a:off x="4483531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7" name="Freeform 13887"/>
          <p:cNvSpPr/>
          <p:nvPr/>
        </p:nvSpPr>
        <p:spPr>
          <a:xfrm rot="0" flipH="0" flipV="0">
            <a:off x="4703940" y="369865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8" name="Freeform 13888"/>
          <p:cNvSpPr/>
          <p:nvPr/>
        </p:nvSpPr>
        <p:spPr>
          <a:xfrm rot="0" flipH="0" flipV="0">
            <a:off x="4759045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9" name="Freeform 13889"/>
          <p:cNvSpPr/>
          <p:nvPr/>
        </p:nvSpPr>
        <p:spPr>
          <a:xfrm rot="0" flipH="0" flipV="0">
            <a:off x="4814163" y="3698659"/>
            <a:ext cx="28028" cy="28549"/>
          </a:xfrm>
          <a:custGeom>
            <a:pathLst>
              <a:path w="28028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15696" y="0"/>
                  <a:pt x="17029" y="190"/>
                  <a:pt x="18287" y="559"/>
                </a:cubicBezTo>
                <a:cubicBezTo>
                  <a:pt x="21424" y="6350"/>
                  <a:pt x="24675" y="12344"/>
                  <a:pt x="28028" y="18428"/>
                </a:cubicBezTo>
                <a:cubicBezTo>
                  <a:pt x="26249" y="24295"/>
                  <a:pt x="20750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0" name="Freeform 13890"/>
          <p:cNvSpPr/>
          <p:nvPr/>
        </p:nvSpPr>
        <p:spPr>
          <a:xfrm rot="0" flipH="0" flipV="0">
            <a:off x="4996129" y="3698849"/>
            <a:ext cx="11949" cy="28003"/>
          </a:xfrm>
          <a:custGeom>
            <a:pathLst>
              <a:path w="11949" h="28003">
                <a:moveTo>
                  <a:pt x="850" y="28003"/>
                </a:moveTo>
                <a:cubicBezTo>
                  <a:pt x="673" y="18847"/>
                  <a:pt x="381" y="9423"/>
                  <a:pt x="0" y="0"/>
                </a:cubicBezTo>
                <a:cubicBezTo>
                  <a:pt x="6818" y="1130"/>
                  <a:pt x="11949" y="7049"/>
                  <a:pt x="11949" y="14135"/>
                </a:cubicBezTo>
                <a:cubicBezTo>
                  <a:pt x="11949" y="20904"/>
                  <a:pt x="7250" y="26556"/>
                  <a:pt x="850" y="2800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1" name="Freeform 13891"/>
          <p:cNvSpPr/>
          <p:nvPr/>
        </p:nvSpPr>
        <p:spPr>
          <a:xfrm rot="0" flipH="0" flipV="0">
            <a:off x="5034648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2" name="Freeform 13892"/>
          <p:cNvSpPr/>
          <p:nvPr/>
        </p:nvSpPr>
        <p:spPr>
          <a:xfrm rot="0" flipH="0" flipV="0">
            <a:off x="5089766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3" name="Freeform 13893"/>
          <p:cNvSpPr/>
          <p:nvPr/>
        </p:nvSpPr>
        <p:spPr>
          <a:xfrm rot="0" flipH="0" flipV="0">
            <a:off x="5144871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4" name="Freeform 13894"/>
          <p:cNvSpPr/>
          <p:nvPr/>
        </p:nvSpPr>
        <p:spPr>
          <a:xfrm rot="0" flipH="0" flipV="0">
            <a:off x="5199989" y="369867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15544" y="0"/>
                  <a:pt x="16814" y="190"/>
                  <a:pt x="18034" y="521"/>
                </a:cubicBezTo>
                <a:cubicBezTo>
                  <a:pt x="21310" y="3251"/>
                  <a:pt x="24206" y="5474"/>
                  <a:pt x="26631" y="7125"/>
                </a:cubicBezTo>
                <a:cubicBezTo>
                  <a:pt x="27851" y="9207"/>
                  <a:pt x="28549" y="11646"/>
                  <a:pt x="28549" y="14237"/>
                </a:cubicBezTo>
                <a:cubicBezTo>
                  <a:pt x="28549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5" name="Freeform 13895"/>
          <p:cNvSpPr/>
          <p:nvPr/>
        </p:nvSpPr>
        <p:spPr>
          <a:xfrm rot="0" flipH="0" flipV="0">
            <a:off x="5255095" y="369867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10134"/>
                  <a:pt x="1728" y="6439"/>
                  <a:pt x="4496" y="3848"/>
                </a:cubicBezTo>
                <a:cubicBezTo>
                  <a:pt x="6859" y="2743"/>
                  <a:pt x="9246" y="1537"/>
                  <a:pt x="11608" y="241"/>
                </a:cubicBezTo>
                <a:cubicBezTo>
                  <a:pt x="12459" y="89"/>
                  <a:pt x="13335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6" name="Freeform 13896"/>
          <p:cNvSpPr/>
          <p:nvPr/>
        </p:nvSpPr>
        <p:spPr>
          <a:xfrm rot="0" flipH="0" flipV="0">
            <a:off x="5310213" y="369867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7" name="Freeform 13897"/>
          <p:cNvSpPr/>
          <p:nvPr/>
        </p:nvSpPr>
        <p:spPr>
          <a:xfrm rot="0" flipH="0" flipV="0">
            <a:off x="5365318" y="369867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8" name="Freeform 13898"/>
          <p:cNvSpPr/>
          <p:nvPr/>
        </p:nvSpPr>
        <p:spPr>
          <a:xfrm rot="0" flipH="0" flipV="0">
            <a:off x="5420436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9" name="Freeform 13899"/>
          <p:cNvSpPr/>
          <p:nvPr/>
        </p:nvSpPr>
        <p:spPr>
          <a:xfrm rot="0" flipH="0" flipV="0">
            <a:off x="5475541" y="3698659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0" name="Freeform 13900"/>
          <p:cNvSpPr/>
          <p:nvPr/>
        </p:nvSpPr>
        <p:spPr>
          <a:xfrm rot="0" flipH="0" flipV="0">
            <a:off x="5530558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1" name="Freeform 13901"/>
          <p:cNvSpPr/>
          <p:nvPr/>
        </p:nvSpPr>
        <p:spPr>
          <a:xfrm rot="0" flipH="0" flipV="0">
            <a:off x="5585675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2" name="Freeform 13902"/>
          <p:cNvSpPr/>
          <p:nvPr/>
        </p:nvSpPr>
        <p:spPr>
          <a:xfrm rot="0" flipH="0" flipV="0">
            <a:off x="5640781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3" name="Freeform 13903"/>
          <p:cNvSpPr/>
          <p:nvPr/>
        </p:nvSpPr>
        <p:spPr>
          <a:xfrm rot="0" flipH="0" flipV="0">
            <a:off x="6687908" y="369867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4" name="Freeform 13904"/>
          <p:cNvSpPr/>
          <p:nvPr/>
        </p:nvSpPr>
        <p:spPr>
          <a:xfrm rot="0" flipH="0" flipV="0">
            <a:off x="6742912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5" name="Freeform 13905"/>
          <p:cNvSpPr/>
          <p:nvPr/>
        </p:nvSpPr>
        <p:spPr>
          <a:xfrm rot="0" flipH="0" flipV="0">
            <a:off x="7514488" y="3698659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6" name="Freeform 13906"/>
          <p:cNvSpPr/>
          <p:nvPr/>
        </p:nvSpPr>
        <p:spPr>
          <a:xfrm rot="0" flipH="0" flipV="0">
            <a:off x="7569593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7" name="Freeform 13907"/>
          <p:cNvSpPr/>
          <p:nvPr/>
        </p:nvSpPr>
        <p:spPr>
          <a:xfrm rot="0" flipH="0" flipV="0">
            <a:off x="7624699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8" name="Freeform 13908"/>
          <p:cNvSpPr/>
          <p:nvPr/>
        </p:nvSpPr>
        <p:spPr>
          <a:xfrm rot="0" flipH="0" flipV="0">
            <a:off x="8010385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9" name="Freeform 13909"/>
          <p:cNvSpPr/>
          <p:nvPr/>
        </p:nvSpPr>
        <p:spPr>
          <a:xfrm rot="0" flipH="0" flipV="0">
            <a:off x="8065502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0" name="Freeform 13910"/>
          <p:cNvSpPr/>
          <p:nvPr/>
        </p:nvSpPr>
        <p:spPr>
          <a:xfrm rot="0" flipH="0" flipV="0">
            <a:off x="8120608" y="369867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11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11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1" name="Freeform 13911"/>
          <p:cNvSpPr/>
          <p:nvPr/>
        </p:nvSpPr>
        <p:spPr>
          <a:xfrm rot="0" flipH="0" flipV="0">
            <a:off x="1645157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2" name="Freeform 13912"/>
          <p:cNvSpPr/>
          <p:nvPr/>
        </p:nvSpPr>
        <p:spPr>
          <a:xfrm rot="0" flipH="0" flipV="0">
            <a:off x="1700263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224"/>
                </a:cubicBezTo>
                <a:cubicBezTo>
                  <a:pt x="28637" y="22098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3" name="Freeform 13913"/>
          <p:cNvSpPr/>
          <p:nvPr/>
        </p:nvSpPr>
        <p:spPr>
          <a:xfrm rot="0" flipH="0" flipV="0">
            <a:off x="1755381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4" name="Freeform 13914"/>
          <p:cNvSpPr/>
          <p:nvPr/>
        </p:nvSpPr>
        <p:spPr>
          <a:xfrm rot="0" flipH="0" flipV="0">
            <a:off x="1810486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5" name="Freeform 13915"/>
          <p:cNvSpPr/>
          <p:nvPr/>
        </p:nvSpPr>
        <p:spPr>
          <a:xfrm rot="0" flipH="0" flipV="0">
            <a:off x="4014787" y="3745166"/>
            <a:ext cx="28625" cy="28536"/>
          </a:xfrm>
          <a:custGeom>
            <a:pathLst>
              <a:path w="28625" h="28536">
                <a:moveTo>
                  <a:pt x="14300" y="28536"/>
                </a:moveTo>
                <a:cubicBezTo>
                  <a:pt x="6655" y="28536"/>
                  <a:pt x="356" y="22555"/>
                  <a:pt x="0" y="14998"/>
                </a:cubicBezTo>
                <a:cubicBezTo>
                  <a:pt x="4102" y="10591"/>
                  <a:pt x="8611" y="5537"/>
                  <a:pt x="13386" y="25"/>
                </a:cubicBezTo>
                <a:cubicBezTo>
                  <a:pt x="13691" y="0"/>
                  <a:pt x="13996" y="0"/>
                  <a:pt x="14300" y="0"/>
                </a:cubicBezTo>
                <a:cubicBezTo>
                  <a:pt x="22174" y="0"/>
                  <a:pt x="28625" y="6438"/>
                  <a:pt x="28625" y="14312"/>
                </a:cubicBezTo>
                <a:cubicBezTo>
                  <a:pt x="28625" y="22186"/>
                  <a:pt x="22174" y="28536"/>
                  <a:pt x="14300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6" name="Freeform 13916"/>
          <p:cNvSpPr/>
          <p:nvPr/>
        </p:nvSpPr>
        <p:spPr>
          <a:xfrm rot="0" flipH="0" flipV="0">
            <a:off x="4069867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300" y="0"/>
                  <a:pt x="28650" y="6438"/>
                  <a:pt x="28650" y="14312"/>
                </a:cubicBezTo>
                <a:cubicBezTo>
                  <a:pt x="28650" y="22186"/>
                  <a:pt x="22300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7" name="Freeform 13917"/>
          <p:cNvSpPr/>
          <p:nvPr/>
        </p:nvSpPr>
        <p:spPr>
          <a:xfrm rot="0" flipH="0" flipV="0">
            <a:off x="4124985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8" name="Freeform 13918"/>
          <p:cNvSpPr/>
          <p:nvPr/>
        </p:nvSpPr>
        <p:spPr>
          <a:xfrm rot="0" flipH="0" flipV="0">
            <a:off x="4180090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9" name="Freeform 13919"/>
          <p:cNvSpPr/>
          <p:nvPr/>
        </p:nvSpPr>
        <p:spPr>
          <a:xfrm rot="0" flipH="0" flipV="0">
            <a:off x="4400537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0" name="Freeform 13920"/>
          <p:cNvSpPr/>
          <p:nvPr/>
        </p:nvSpPr>
        <p:spPr>
          <a:xfrm rot="0" flipH="0" flipV="0">
            <a:off x="4455706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1" name="Freeform 13921"/>
          <p:cNvSpPr/>
          <p:nvPr/>
        </p:nvSpPr>
        <p:spPr>
          <a:xfrm rot="0" flipH="0" flipV="0">
            <a:off x="4510760" y="3745166"/>
            <a:ext cx="28079" cy="28536"/>
          </a:xfrm>
          <a:custGeom>
            <a:pathLst>
              <a:path w="2807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18160" y="0"/>
                  <a:pt x="21627" y="1524"/>
                  <a:pt x="24180" y="4000"/>
                </a:cubicBezTo>
                <a:cubicBezTo>
                  <a:pt x="25450" y="8610"/>
                  <a:pt x="26758" y="13258"/>
                  <a:pt x="28079" y="17957"/>
                </a:cubicBezTo>
                <a:cubicBezTo>
                  <a:pt x="26478" y="24053"/>
                  <a:pt x="20928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2" name="Freeform 13922"/>
          <p:cNvSpPr/>
          <p:nvPr/>
        </p:nvSpPr>
        <p:spPr>
          <a:xfrm rot="0" flipH="0" flipV="0">
            <a:off x="4688941" y="3745725"/>
            <a:ext cx="15747" cy="27978"/>
          </a:xfrm>
          <a:custGeom>
            <a:pathLst>
              <a:path w="15747" h="27978">
                <a:moveTo>
                  <a:pt x="1435" y="27978"/>
                </a:moveTo>
                <a:cubicBezTo>
                  <a:pt x="953" y="27978"/>
                  <a:pt x="470" y="27966"/>
                  <a:pt x="0" y="27915"/>
                </a:cubicBezTo>
                <a:cubicBezTo>
                  <a:pt x="458" y="25629"/>
                  <a:pt x="902" y="23330"/>
                  <a:pt x="1347" y="21032"/>
                </a:cubicBezTo>
                <a:cubicBezTo>
                  <a:pt x="2755" y="13983"/>
                  <a:pt x="4101" y="6935"/>
                  <a:pt x="5397" y="0"/>
                </a:cubicBezTo>
                <a:cubicBezTo>
                  <a:pt x="11353" y="1728"/>
                  <a:pt x="15747" y="7265"/>
                  <a:pt x="15747" y="13754"/>
                </a:cubicBezTo>
                <a:cubicBezTo>
                  <a:pt x="15747" y="21628"/>
                  <a:pt x="9309" y="27978"/>
                  <a:pt x="1435" y="279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3" name="Freeform 13923"/>
          <p:cNvSpPr/>
          <p:nvPr/>
        </p:nvSpPr>
        <p:spPr>
          <a:xfrm rot="0" flipH="0" flipV="0">
            <a:off x="4731169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4" name="Freeform 13924"/>
          <p:cNvSpPr/>
          <p:nvPr/>
        </p:nvSpPr>
        <p:spPr>
          <a:xfrm rot="0" flipH="0" flipV="0">
            <a:off x="4786274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5" name="Freeform 13925"/>
          <p:cNvSpPr/>
          <p:nvPr/>
        </p:nvSpPr>
        <p:spPr>
          <a:xfrm rot="0" flipH="0" flipV="0">
            <a:off x="4841392" y="3745166"/>
            <a:ext cx="27672" cy="28536"/>
          </a:xfrm>
          <a:custGeom>
            <a:pathLst>
              <a:path w="27672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15073" y="0"/>
                  <a:pt x="15823" y="50"/>
                  <a:pt x="16559" y="165"/>
                </a:cubicBezTo>
                <a:cubicBezTo>
                  <a:pt x="20255" y="6705"/>
                  <a:pt x="23976" y="13169"/>
                  <a:pt x="27672" y="19456"/>
                </a:cubicBezTo>
                <a:cubicBezTo>
                  <a:pt x="25589" y="24777"/>
                  <a:pt x="20369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6" name="Freeform 13926"/>
          <p:cNvSpPr/>
          <p:nvPr/>
        </p:nvSpPr>
        <p:spPr>
          <a:xfrm rot="0" flipH="0" flipV="0">
            <a:off x="5006771" y="374516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7" name="Freeform 13927"/>
          <p:cNvSpPr/>
          <p:nvPr/>
        </p:nvSpPr>
        <p:spPr>
          <a:xfrm rot="0" flipH="0" flipV="0">
            <a:off x="5061877" y="374516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8" name="Freeform 13928"/>
          <p:cNvSpPr/>
          <p:nvPr/>
        </p:nvSpPr>
        <p:spPr>
          <a:xfrm rot="0" flipH="0" flipV="0">
            <a:off x="5116994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9" name="Freeform 13929"/>
          <p:cNvSpPr/>
          <p:nvPr/>
        </p:nvSpPr>
        <p:spPr>
          <a:xfrm rot="0" flipH="0" flipV="0">
            <a:off x="5172100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0" name="Freeform 13930"/>
          <p:cNvSpPr/>
          <p:nvPr/>
        </p:nvSpPr>
        <p:spPr>
          <a:xfrm rot="0" flipH="0" flipV="0">
            <a:off x="5227218" y="374517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1" name="Freeform 13931"/>
          <p:cNvSpPr/>
          <p:nvPr/>
        </p:nvSpPr>
        <p:spPr>
          <a:xfrm rot="0" flipH="0" flipV="0">
            <a:off x="5282323" y="374517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2" name="Freeform 13932"/>
          <p:cNvSpPr/>
          <p:nvPr/>
        </p:nvSpPr>
        <p:spPr>
          <a:xfrm rot="0" flipH="0" flipV="0">
            <a:off x="5337339" y="374517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3" name="Freeform 13933"/>
          <p:cNvSpPr/>
          <p:nvPr/>
        </p:nvSpPr>
        <p:spPr>
          <a:xfrm rot="0" flipH="0" flipV="0">
            <a:off x="5392547" y="374517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4" name="Freeform 13934"/>
          <p:cNvSpPr/>
          <p:nvPr/>
        </p:nvSpPr>
        <p:spPr>
          <a:xfrm rot="0" flipH="0" flipV="0">
            <a:off x="5447563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5" name="Freeform 13935"/>
          <p:cNvSpPr/>
          <p:nvPr/>
        </p:nvSpPr>
        <p:spPr>
          <a:xfrm rot="0" flipH="0" flipV="0">
            <a:off x="5502681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6" name="Freeform 13936"/>
          <p:cNvSpPr/>
          <p:nvPr/>
        </p:nvSpPr>
        <p:spPr>
          <a:xfrm rot="0" flipH="0" flipV="0">
            <a:off x="5557786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7" name="Freeform 13937"/>
          <p:cNvSpPr/>
          <p:nvPr/>
        </p:nvSpPr>
        <p:spPr>
          <a:xfrm rot="0" flipH="0" flipV="0">
            <a:off x="5612904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8" name="Freeform 13938"/>
          <p:cNvSpPr/>
          <p:nvPr/>
        </p:nvSpPr>
        <p:spPr>
          <a:xfrm rot="0" flipH="0" flipV="0">
            <a:off x="5668010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312"/>
                </a:cubicBezTo>
                <a:cubicBezTo>
                  <a:pt x="0" y="6438"/>
                  <a:pt x="6363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9" name="Freeform 13939"/>
          <p:cNvSpPr/>
          <p:nvPr/>
        </p:nvSpPr>
        <p:spPr>
          <a:xfrm rot="0" flipH="0" flipV="0">
            <a:off x="5888456" y="374517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0" name="Freeform 13940"/>
          <p:cNvSpPr/>
          <p:nvPr/>
        </p:nvSpPr>
        <p:spPr>
          <a:xfrm rot="0" flipH="0" flipV="0">
            <a:off x="6715035" y="374517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1" name="Freeform 13941"/>
          <p:cNvSpPr/>
          <p:nvPr/>
        </p:nvSpPr>
        <p:spPr>
          <a:xfrm rot="0" flipH="0" flipV="0">
            <a:off x="7541717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2" name="Freeform 13942"/>
          <p:cNvSpPr/>
          <p:nvPr/>
        </p:nvSpPr>
        <p:spPr>
          <a:xfrm rot="0" flipH="0" flipV="0">
            <a:off x="7596822" y="3745166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110" y="0"/>
                  <a:pt x="28460" y="6438"/>
                  <a:pt x="28460" y="14312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3" name="Freeform 13943"/>
          <p:cNvSpPr/>
          <p:nvPr/>
        </p:nvSpPr>
        <p:spPr>
          <a:xfrm rot="0" flipH="0" flipV="0">
            <a:off x="7982521" y="374516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4" name="Freeform 13944"/>
          <p:cNvSpPr/>
          <p:nvPr/>
        </p:nvSpPr>
        <p:spPr>
          <a:xfrm rot="0" flipH="0" flipV="0">
            <a:off x="8037626" y="374516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312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5" name="Freeform 13945"/>
          <p:cNvSpPr/>
          <p:nvPr/>
        </p:nvSpPr>
        <p:spPr>
          <a:xfrm rot="0" flipH="0" flipV="0">
            <a:off x="8092744" y="374516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312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6" name="Freeform 13946"/>
          <p:cNvSpPr/>
          <p:nvPr/>
        </p:nvSpPr>
        <p:spPr>
          <a:xfrm rot="0" flipH="0" flipV="0">
            <a:off x="1728241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7" name="Freeform 13947"/>
          <p:cNvSpPr/>
          <p:nvPr/>
        </p:nvSpPr>
        <p:spPr>
          <a:xfrm rot="0" flipH="0" flipV="0">
            <a:off x="1783346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8" name="Freeform 13948"/>
          <p:cNvSpPr/>
          <p:nvPr/>
        </p:nvSpPr>
        <p:spPr>
          <a:xfrm rot="0" flipH="0" flipV="0">
            <a:off x="1838375" y="37928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9" name="Freeform 13949"/>
          <p:cNvSpPr/>
          <p:nvPr/>
        </p:nvSpPr>
        <p:spPr>
          <a:xfrm rot="0" flipH="0" flipV="0">
            <a:off x="1893481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0" name="Freeform 13950"/>
          <p:cNvSpPr/>
          <p:nvPr/>
        </p:nvSpPr>
        <p:spPr>
          <a:xfrm rot="0" flipH="0" flipV="0">
            <a:off x="1948599" y="37928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1" name="Freeform 13951"/>
          <p:cNvSpPr/>
          <p:nvPr/>
        </p:nvSpPr>
        <p:spPr>
          <a:xfrm rot="0" flipH="0" flipV="0">
            <a:off x="3987571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2" name="Freeform 13952"/>
          <p:cNvSpPr/>
          <p:nvPr/>
        </p:nvSpPr>
        <p:spPr>
          <a:xfrm rot="0" flipH="0" flipV="0">
            <a:off x="4042740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3" name="Freeform 13953"/>
          <p:cNvSpPr/>
          <p:nvPr/>
        </p:nvSpPr>
        <p:spPr>
          <a:xfrm rot="0" flipH="0" flipV="0">
            <a:off x="4097756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37" y="6540"/>
                  <a:pt x="28637" y="14414"/>
                </a:cubicBezTo>
                <a:cubicBezTo>
                  <a:pt x="28637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4" name="Freeform 13954"/>
          <p:cNvSpPr/>
          <p:nvPr/>
        </p:nvSpPr>
        <p:spPr>
          <a:xfrm rot="0" flipH="0" flipV="0">
            <a:off x="4152861" y="379286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287" y="0"/>
                  <a:pt x="28650" y="6540"/>
                  <a:pt x="28650" y="14414"/>
                </a:cubicBezTo>
                <a:cubicBezTo>
                  <a:pt x="28650" y="22276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5" name="Freeform 13955"/>
          <p:cNvSpPr/>
          <p:nvPr/>
        </p:nvSpPr>
        <p:spPr>
          <a:xfrm rot="0" flipH="0" flipV="0">
            <a:off x="4207979" y="3792867"/>
            <a:ext cx="27799" cy="28638"/>
          </a:xfrm>
          <a:custGeom>
            <a:pathLst>
              <a:path w="2779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19481" y="0"/>
                  <a:pt x="24027" y="2794"/>
                  <a:pt x="26542" y="6947"/>
                </a:cubicBezTo>
                <a:cubicBezTo>
                  <a:pt x="26948" y="11201"/>
                  <a:pt x="27367" y="15304"/>
                  <a:pt x="27799" y="19228"/>
                </a:cubicBezTo>
                <a:cubicBezTo>
                  <a:pt x="25805" y="24714"/>
                  <a:pt x="2050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6" name="Freeform 13956"/>
          <p:cNvSpPr/>
          <p:nvPr/>
        </p:nvSpPr>
        <p:spPr>
          <a:xfrm rot="0" flipH="0" flipV="0">
            <a:off x="4373308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7" name="Freeform 13957"/>
          <p:cNvSpPr/>
          <p:nvPr/>
        </p:nvSpPr>
        <p:spPr>
          <a:xfrm rot="0" flipH="0" flipV="0">
            <a:off x="4428426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8" name="Freeform 13958"/>
          <p:cNvSpPr/>
          <p:nvPr/>
        </p:nvSpPr>
        <p:spPr>
          <a:xfrm rot="0" flipH="0" flipV="0">
            <a:off x="4483531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9" name="Freeform 13959"/>
          <p:cNvSpPr/>
          <p:nvPr/>
        </p:nvSpPr>
        <p:spPr>
          <a:xfrm rot="0" flipH="0" flipV="0">
            <a:off x="4538649" y="3793845"/>
            <a:ext cx="17588" cy="27660"/>
          </a:xfrm>
          <a:custGeom>
            <a:pathLst>
              <a:path w="17588" h="27660">
                <a:moveTo>
                  <a:pt x="14312" y="27660"/>
                </a:moveTo>
                <a:cubicBezTo>
                  <a:pt x="6350" y="27660"/>
                  <a:pt x="0" y="21298"/>
                  <a:pt x="0" y="13436"/>
                </a:cubicBezTo>
                <a:cubicBezTo>
                  <a:pt x="0" y="7379"/>
                  <a:pt x="3746" y="2121"/>
                  <a:pt x="9106" y="0"/>
                </a:cubicBezTo>
                <a:cubicBezTo>
                  <a:pt x="11912" y="9385"/>
                  <a:pt x="14769" y="18580"/>
                  <a:pt x="17588" y="27280"/>
                </a:cubicBezTo>
                <a:cubicBezTo>
                  <a:pt x="16547" y="27534"/>
                  <a:pt x="15442" y="27660"/>
                  <a:pt x="14312" y="27660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0" name="Freeform 13960"/>
          <p:cNvSpPr/>
          <p:nvPr/>
        </p:nvSpPr>
        <p:spPr>
          <a:xfrm rot="0" flipH="0" flipV="0">
            <a:off x="4703940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1" name="Freeform 13961"/>
          <p:cNvSpPr/>
          <p:nvPr/>
        </p:nvSpPr>
        <p:spPr>
          <a:xfrm rot="0" flipH="0" flipV="0">
            <a:off x="4759045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2" name="Freeform 13962"/>
          <p:cNvSpPr/>
          <p:nvPr/>
        </p:nvSpPr>
        <p:spPr>
          <a:xfrm rot="0" flipH="0" flipV="0">
            <a:off x="4814163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76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3" name="Freeform 13963"/>
          <p:cNvSpPr/>
          <p:nvPr/>
        </p:nvSpPr>
        <p:spPr>
          <a:xfrm rot="0" flipH="0" flipV="0">
            <a:off x="4869307" y="3792867"/>
            <a:ext cx="28231" cy="28638"/>
          </a:xfrm>
          <a:custGeom>
            <a:pathLst>
              <a:path w="28231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15201" y="0"/>
                  <a:pt x="16141" y="89"/>
                  <a:pt x="17055" y="279"/>
                </a:cubicBezTo>
                <a:cubicBezTo>
                  <a:pt x="20992" y="6528"/>
                  <a:pt x="24738" y="12294"/>
                  <a:pt x="28231" y="17437"/>
                </a:cubicBezTo>
                <a:cubicBezTo>
                  <a:pt x="26847" y="23851"/>
                  <a:pt x="21144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4" name="Freeform 13964"/>
          <p:cNvSpPr/>
          <p:nvPr/>
        </p:nvSpPr>
        <p:spPr>
          <a:xfrm rot="0" flipH="0" flipV="0">
            <a:off x="4985232" y="3793020"/>
            <a:ext cx="22846" cy="28486"/>
          </a:xfrm>
          <a:custGeom>
            <a:pathLst>
              <a:path w="22846" h="28486">
                <a:moveTo>
                  <a:pt x="8534" y="28486"/>
                </a:moveTo>
                <a:cubicBezTo>
                  <a:pt x="5334" y="28486"/>
                  <a:pt x="2375" y="27432"/>
                  <a:pt x="0" y="25654"/>
                </a:cubicBezTo>
                <a:cubicBezTo>
                  <a:pt x="3023" y="23597"/>
                  <a:pt x="5436" y="21489"/>
                  <a:pt x="6985" y="19431"/>
                </a:cubicBezTo>
                <a:cubicBezTo>
                  <a:pt x="8648" y="17311"/>
                  <a:pt x="9880" y="10313"/>
                  <a:pt x="10693" y="0"/>
                </a:cubicBezTo>
                <a:cubicBezTo>
                  <a:pt x="17614" y="1067"/>
                  <a:pt x="22846" y="7112"/>
                  <a:pt x="22846" y="14262"/>
                </a:cubicBezTo>
                <a:cubicBezTo>
                  <a:pt x="22846" y="22124"/>
                  <a:pt x="16496" y="28486"/>
                  <a:pt x="8534" y="2848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5" name="Freeform 13965"/>
          <p:cNvSpPr/>
          <p:nvPr/>
        </p:nvSpPr>
        <p:spPr>
          <a:xfrm rot="0" flipH="0" flipV="0">
            <a:off x="5034648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540"/>
                  <a:pt x="6363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6" name="Freeform 13966"/>
          <p:cNvSpPr/>
          <p:nvPr/>
        </p:nvSpPr>
        <p:spPr>
          <a:xfrm rot="0" flipH="0" flipV="0">
            <a:off x="5089766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7" name="Freeform 13967"/>
          <p:cNvSpPr/>
          <p:nvPr/>
        </p:nvSpPr>
        <p:spPr>
          <a:xfrm rot="0" flipH="0" flipV="0">
            <a:off x="5144871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8" name="Freeform 13968"/>
          <p:cNvSpPr/>
          <p:nvPr/>
        </p:nvSpPr>
        <p:spPr>
          <a:xfrm rot="0" flipH="0" flipV="0">
            <a:off x="5199989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9" name="Freeform 13969"/>
          <p:cNvSpPr/>
          <p:nvPr/>
        </p:nvSpPr>
        <p:spPr>
          <a:xfrm rot="0" flipH="0" flipV="0">
            <a:off x="5255095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0" name="Freeform 13970"/>
          <p:cNvSpPr/>
          <p:nvPr/>
        </p:nvSpPr>
        <p:spPr>
          <a:xfrm rot="0" flipH="0" flipV="0">
            <a:off x="5310213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1" name="Freeform 13971"/>
          <p:cNvSpPr/>
          <p:nvPr/>
        </p:nvSpPr>
        <p:spPr>
          <a:xfrm rot="0" flipH="0" flipV="0">
            <a:off x="5365318" y="379288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2" name="Freeform 13972"/>
          <p:cNvSpPr/>
          <p:nvPr/>
        </p:nvSpPr>
        <p:spPr>
          <a:xfrm rot="0" flipH="0" flipV="0">
            <a:off x="5420436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3" name="Freeform 13973"/>
          <p:cNvSpPr/>
          <p:nvPr/>
        </p:nvSpPr>
        <p:spPr>
          <a:xfrm rot="0" flipH="0" flipV="0">
            <a:off x="5475541" y="379286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4" name="Freeform 13974"/>
          <p:cNvSpPr/>
          <p:nvPr/>
        </p:nvSpPr>
        <p:spPr>
          <a:xfrm rot="0" flipH="0" flipV="0">
            <a:off x="5530558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5" name="Freeform 13975"/>
          <p:cNvSpPr/>
          <p:nvPr/>
        </p:nvSpPr>
        <p:spPr>
          <a:xfrm rot="0" flipH="0" flipV="0">
            <a:off x="5585675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6" name="Freeform 13976"/>
          <p:cNvSpPr/>
          <p:nvPr/>
        </p:nvSpPr>
        <p:spPr>
          <a:xfrm rot="0" flipH="0" flipV="0">
            <a:off x="5640781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7" name="Freeform 13977"/>
          <p:cNvSpPr/>
          <p:nvPr/>
        </p:nvSpPr>
        <p:spPr>
          <a:xfrm rot="0" flipH="0" flipV="0">
            <a:off x="5695899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549" y="6540"/>
                  <a:pt x="28549" y="14414"/>
                </a:cubicBezTo>
                <a:cubicBezTo>
                  <a:pt x="28549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8" name="Freeform 13978"/>
          <p:cNvSpPr/>
          <p:nvPr/>
        </p:nvSpPr>
        <p:spPr>
          <a:xfrm rot="0" flipH="0" flipV="0">
            <a:off x="5751004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9" name="Freeform 13979"/>
          <p:cNvSpPr/>
          <p:nvPr/>
        </p:nvSpPr>
        <p:spPr>
          <a:xfrm rot="0" flipH="0" flipV="0">
            <a:off x="5806122" y="379288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0" name="Freeform 13980"/>
          <p:cNvSpPr/>
          <p:nvPr/>
        </p:nvSpPr>
        <p:spPr>
          <a:xfrm rot="0" flipH="0" flipV="0">
            <a:off x="5861227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1" name="Freeform 13981"/>
          <p:cNvSpPr/>
          <p:nvPr/>
        </p:nvSpPr>
        <p:spPr>
          <a:xfrm rot="0" flipH="0" flipV="0">
            <a:off x="6742912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2" name="Freeform 13982"/>
          <p:cNvSpPr/>
          <p:nvPr/>
        </p:nvSpPr>
        <p:spPr>
          <a:xfrm rot="0" flipH="0" flipV="0">
            <a:off x="7955279" y="379286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76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3" name="Freeform 13983"/>
          <p:cNvSpPr/>
          <p:nvPr/>
        </p:nvSpPr>
        <p:spPr>
          <a:xfrm rot="0" flipH="0" flipV="0">
            <a:off x="8010385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4" name="Freeform 13984"/>
          <p:cNvSpPr/>
          <p:nvPr/>
        </p:nvSpPr>
        <p:spPr>
          <a:xfrm rot="0" flipH="0" flipV="0">
            <a:off x="8065502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5" name="Freeform 13985"/>
          <p:cNvSpPr/>
          <p:nvPr/>
        </p:nvSpPr>
        <p:spPr>
          <a:xfrm rot="0" flipH="0" flipV="0">
            <a:off x="8120608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6" name="Freeform 13986"/>
          <p:cNvSpPr/>
          <p:nvPr/>
        </p:nvSpPr>
        <p:spPr>
          <a:xfrm rot="0" flipH="0" flipV="0">
            <a:off x="1865604" y="38393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7" name="Freeform 13987"/>
          <p:cNvSpPr/>
          <p:nvPr/>
        </p:nvSpPr>
        <p:spPr>
          <a:xfrm rot="0" flipH="0" flipV="0">
            <a:off x="1920709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427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8" name="Freeform 13988"/>
          <p:cNvSpPr/>
          <p:nvPr/>
        </p:nvSpPr>
        <p:spPr>
          <a:xfrm rot="0" flipH="0" flipV="0">
            <a:off x="4014762" y="38393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9" name="Freeform 13989"/>
          <p:cNvSpPr/>
          <p:nvPr/>
        </p:nvSpPr>
        <p:spPr>
          <a:xfrm rot="0" flipH="0" flipV="0">
            <a:off x="4069867" y="38393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300" y="0"/>
                  <a:pt x="28650" y="6350"/>
                  <a:pt x="28650" y="14326"/>
                </a:cubicBezTo>
                <a:cubicBezTo>
                  <a:pt x="28650" y="22187"/>
                  <a:pt x="22300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0" name="Freeform 13990"/>
          <p:cNvSpPr/>
          <p:nvPr/>
        </p:nvSpPr>
        <p:spPr>
          <a:xfrm rot="0" flipH="0" flipV="0">
            <a:off x="4124985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1" name="Freeform 13991"/>
          <p:cNvSpPr/>
          <p:nvPr/>
        </p:nvSpPr>
        <p:spPr>
          <a:xfrm rot="0" flipH="0" flipV="0">
            <a:off x="4180090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2" name="Freeform 13992"/>
          <p:cNvSpPr/>
          <p:nvPr/>
        </p:nvSpPr>
        <p:spPr>
          <a:xfrm rot="0" flipH="0" flipV="0">
            <a:off x="4235208" y="3842715"/>
            <a:ext cx="24624" cy="25285"/>
          </a:xfrm>
          <a:custGeom>
            <a:pathLst>
              <a:path w="24624" h="25285">
                <a:moveTo>
                  <a:pt x="14325" y="25285"/>
                </a:moveTo>
                <a:cubicBezTo>
                  <a:pt x="6451" y="25285"/>
                  <a:pt x="0" y="18923"/>
                  <a:pt x="0" y="11061"/>
                </a:cubicBezTo>
                <a:cubicBezTo>
                  <a:pt x="0" y="6616"/>
                  <a:pt x="2006" y="2641"/>
                  <a:pt x="5143" y="0"/>
                </a:cubicBezTo>
                <a:cubicBezTo>
                  <a:pt x="6464" y="6070"/>
                  <a:pt x="7849" y="10185"/>
                  <a:pt x="9284" y="11760"/>
                </a:cubicBezTo>
                <a:cubicBezTo>
                  <a:pt x="12382" y="15291"/>
                  <a:pt x="17893" y="18402"/>
                  <a:pt x="24624" y="20942"/>
                </a:cubicBezTo>
                <a:cubicBezTo>
                  <a:pt x="22008" y="23622"/>
                  <a:pt x="18350" y="25285"/>
                  <a:pt x="14325" y="2528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3" name="Freeform 13993"/>
          <p:cNvSpPr/>
          <p:nvPr/>
        </p:nvSpPr>
        <p:spPr>
          <a:xfrm rot="0" flipH="0" flipV="0">
            <a:off x="4345431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4" name="Freeform 13994"/>
          <p:cNvSpPr/>
          <p:nvPr/>
        </p:nvSpPr>
        <p:spPr>
          <a:xfrm rot="0" flipH="0" flipV="0">
            <a:off x="4400537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5" name="Freeform 13995"/>
          <p:cNvSpPr/>
          <p:nvPr/>
        </p:nvSpPr>
        <p:spPr>
          <a:xfrm rot="0" flipH="0" flipV="0">
            <a:off x="4455706" y="38393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6" name="Freeform 13996"/>
          <p:cNvSpPr/>
          <p:nvPr/>
        </p:nvSpPr>
        <p:spPr>
          <a:xfrm rot="0" flipH="0" flipV="0">
            <a:off x="4510760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7" name="Freeform 13997"/>
          <p:cNvSpPr/>
          <p:nvPr/>
        </p:nvSpPr>
        <p:spPr>
          <a:xfrm rot="0" flipH="0" flipV="0">
            <a:off x="4565929" y="3850449"/>
            <a:ext cx="6273" cy="15125"/>
          </a:xfrm>
          <a:custGeom>
            <a:pathLst>
              <a:path w="6273" h="15125">
                <a:moveTo>
                  <a:pt x="6273" y="15125"/>
                </a:moveTo>
                <a:cubicBezTo>
                  <a:pt x="2476" y="12573"/>
                  <a:pt x="0" y="8242"/>
                  <a:pt x="0" y="3327"/>
                </a:cubicBezTo>
                <a:cubicBezTo>
                  <a:pt x="0" y="2184"/>
                  <a:pt x="127" y="1067"/>
                  <a:pt x="368" y="0"/>
                </a:cubicBezTo>
                <a:cubicBezTo>
                  <a:pt x="2438" y="5613"/>
                  <a:pt x="4419" y="10706"/>
                  <a:pt x="6273" y="15125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8" name="Freeform 13998"/>
          <p:cNvSpPr/>
          <p:nvPr/>
        </p:nvSpPr>
        <p:spPr>
          <a:xfrm rot="0" flipH="0" flipV="0">
            <a:off x="4676051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9" name="Freeform 13999"/>
          <p:cNvSpPr/>
          <p:nvPr/>
        </p:nvSpPr>
        <p:spPr>
          <a:xfrm rot="0" flipH="0" flipV="0">
            <a:off x="4731169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427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0" name="Freeform 14000"/>
          <p:cNvSpPr/>
          <p:nvPr/>
        </p:nvSpPr>
        <p:spPr>
          <a:xfrm rot="0" flipH="0" flipV="0">
            <a:off x="4786274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1" name="Freeform 14001"/>
          <p:cNvSpPr/>
          <p:nvPr/>
        </p:nvSpPr>
        <p:spPr>
          <a:xfrm rot="0" flipH="0" flipV="0">
            <a:off x="4841392" y="383934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427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2" name="Freeform 14002"/>
          <p:cNvSpPr/>
          <p:nvPr/>
        </p:nvSpPr>
        <p:spPr>
          <a:xfrm rot="0" flipH="0" flipV="0">
            <a:off x="4896548" y="383934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427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3" name="Freeform 14003"/>
          <p:cNvSpPr/>
          <p:nvPr/>
        </p:nvSpPr>
        <p:spPr>
          <a:xfrm rot="0" flipH="0" flipV="0">
            <a:off x="4951653" y="383934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4" name="Freeform 14004"/>
          <p:cNvSpPr/>
          <p:nvPr/>
        </p:nvSpPr>
        <p:spPr>
          <a:xfrm rot="0" flipH="0" flipV="0">
            <a:off x="5006771" y="383934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5" name="Freeform 14005"/>
          <p:cNvSpPr/>
          <p:nvPr/>
        </p:nvSpPr>
        <p:spPr>
          <a:xfrm rot="0" flipH="0" flipV="0">
            <a:off x="5061877" y="383934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6" name="Freeform 14006"/>
          <p:cNvSpPr/>
          <p:nvPr/>
        </p:nvSpPr>
        <p:spPr>
          <a:xfrm rot="0" flipH="0" flipV="0">
            <a:off x="5116994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7" name="Freeform 14007"/>
          <p:cNvSpPr/>
          <p:nvPr/>
        </p:nvSpPr>
        <p:spPr>
          <a:xfrm rot="0" flipH="0" flipV="0">
            <a:off x="5172100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8" name="Freeform 14008"/>
          <p:cNvSpPr/>
          <p:nvPr/>
        </p:nvSpPr>
        <p:spPr>
          <a:xfrm rot="0" flipH="0" flipV="0">
            <a:off x="5227218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9" name="Freeform 14009"/>
          <p:cNvSpPr/>
          <p:nvPr/>
        </p:nvSpPr>
        <p:spPr>
          <a:xfrm rot="0" flipH="0" flipV="0">
            <a:off x="5282323" y="383937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0" name="Freeform 14010"/>
          <p:cNvSpPr/>
          <p:nvPr/>
        </p:nvSpPr>
        <p:spPr>
          <a:xfrm rot="0" flipH="0" flipV="0">
            <a:off x="5337339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1" name="Freeform 14011"/>
          <p:cNvSpPr/>
          <p:nvPr/>
        </p:nvSpPr>
        <p:spPr>
          <a:xfrm rot="0" flipH="0" flipV="0">
            <a:off x="5392547" y="383937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2" name="Freeform 14012"/>
          <p:cNvSpPr/>
          <p:nvPr/>
        </p:nvSpPr>
        <p:spPr>
          <a:xfrm rot="0" flipH="0" flipV="0">
            <a:off x="5447563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3" name="Freeform 14013"/>
          <p:cNvSpPr/>
          <p:nvPr/>
        </p:nvSpPr>
        <p:spPr>
          <a:xfrm rot="0" flipH="0" flipV="0">
            <a:off x="5502681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4" name="Freeform 14014"/>
          <p:cNvSpPr/>
          <p:nvPr/>
        </p:nvSpPr>
        <p:spPr>
          <a:xfrm rot="0" flipH="0" flipV="0">
            <a:off x="5557786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5" name="Freeform 14015"/>
          <p:cNvSpPr/>
          <p:nvPr/>
        </p:nvSpPr>
        <p:spPr>
          <a:xfrm rot="0" flipH="0" flipV="0">
            <a:off x="5612904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6" name="Freeform 14016"/>
          <p:cNvSpPr/>
          <p:nvPr/>
        </p:nvSpPr>
        <p:spPr>
          <a:xfrm rot="0" flipH="0" flipV="0">
            <a:off x="5668010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427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7" name="Freeform 14017"/>
          <p:cNvSpPr/>
          <p:nvPr/>
        </p:nvSpPr>
        <p:spPr>
          <a:xfrm rot="0" flipH="0" flipV="0">
            <a:off x="5723128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427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8" name="Freeform 14018"/>
          <p:cNvSpPr/>
          <p:nvPr/>
        </p:nvSpPr>
        <p:spPr>
          <a:xfrm rot="0" flipH="0" flipV="0">
            <a:off x="5778233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9" name="Freeform 14019"/>
          <p:cNvSpPr/>
          <p:nvPr/>
        </p:nvSpPr>
        <p:spPr>
          <a:xfrm rot="0" flipH="0" flipV="0">
            <a:off x="5833351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0" name="Freeform 14020"/>
          <p:cNvSpPr/>
          <p:nvPr/>
        </p:nvSpPr>
        <p:spPr>
          <a:xfrm rot="0" flipH="0" flipV="0">
            <a:off x="5888456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1" name="Freeform 14021"/>
          <p:cNvSpPr/>
          <p:nvPr/>
        </p:nvSpPr>
        <p:spPr>
          <a:xfrm rot="0" flipH="0" flipV="0">
            <a:off x="6770154" y="383937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2" name="Freeform 14022"/>
          <p:cNvSpPr/>
          <p:nvPr/>
        </p:nvSpPr>
        <p:spPr>
          <a:xfrm rot="0" flipH="0" flipV="0">
            <a:off x="6825259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3" name="Freeform 14023"/>
          <p:cNvSpPr/>
          <p:nvPr/>
        </p:nvSpPr>
        <p:spPr>
          <a:xfrm rot="0" flipH="0" flipV="0">
            <a:off x="7376388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4" name="Freeform 14024"/>
          <p:cNvSpPr/>
          <p:nvPr/>
        </p:nvSpPr>
        <p:spPr>
          <a:xfrm rot="0" flipH="0" flipV="0">
            <a:off x="7927403" y="383934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427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5" name="Freeform 14025"/>
          <p:cNvSpPr/>
          <p:nvPr/>
        </p:nvSpPr>
        <p:spPr>
          <a:xfrm rot="0" flipH="0" flipV="0">
            <a:off x="8092744" y="3839349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427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6" name="Freeform 14026"/>
          <p:cNvSpPr/>
          <p:nvPr/>
        </p:nvSpPr>
        <p:spPr>
          <a:xfrm rot="0" flipH="0" flipV="0">
            <a:off x="8147850" y="3839349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427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7" name="Freeform 14027"/>
          <p:cNvSpPr/>
          <p:nvPr/>
        </p:nvSpPr>
        <p:spPr>
          <a:xfrm rot="0" flipH="0" flipV="0">
            <a:off x="1893481" y="388716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8" name="Freeform 14028"/>
          <p:cNvSpPr/>
          <p:nvPr/>
        </p:nvSpPr>
        <p:spPr>
          <a:xfrm rot="0" flipH="0" flipV="0">
            <a:off x="1948599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9" name="Freeform 14029"/>
          <p:cNvSpPr/>
          <p:nvPr/>
        </p:nvSpPr>
        <p:spPr>
          <a:xfrm rot="0" flipH="0" flipV="0">
            <a:off x="4097756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0" name="Freeform 14030"/>
          <p:cNvSpPr/>
          <p:nvPr/>
        </p:nvSpPr>
        <p:spPr>
          <a:xfrm rot="0" flipH="0" flipV="0">
            <a:off x="4152861" y="38871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1" name="Freeform 14031"/>
          <p:cNvSpPr/>
          <p:nvPr/>
        </p:nvSpPr>
        <p:spPr>
          <a:xfrm rot="0" flipH="0" flipV="0">
            <a:off x="4207979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2" name="Freeform 14032"/>
          <p:cNvSpPr/>
          <p:nvPr/>
        </p:nvSpPr>
        <p:spPr>
          <a:xfrm rot="0" flipH="0" flipV="0">
            <a:off x="4263085" y="388716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3" name="Freeform 14033"/>
          <p:cNvSpPr/>
          <p:nvPr/>
        </p:nvSpPr>
        <p:spPr>
          <a:xfrm rot="0" flipH="0" flipV="0">
            <a:off x="4318203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4" name="Freeform 14034"/>
          <p:cNvSpPr/>
          <p:nvPr/>
        </p:nvSpPr>
        <p:spPr>
          <a:xfrm rot="0" flipH="0" flipV="0">
            <a:off x="4373308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5" name="Freeform 14035"/>
          <p:cNvSpPr/>
          <p:nvPr/>
        </p:nvSpPr>
        <p:spPr>
          <a:xfrm rot="0" flipH="0" flipV="0">
            <a:off x="4428426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6" name="Freeform 14036"/>
          <p:cNvSpPr/>
          <p:nvPr/>
        </p:nvSpPr>
        <p:spPr>
          <a:xfrm rot="0" flipH="0" flipV="0">
            <a:off x="4483531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7" name="Freeform 14037"/>
          <p:cNvSpPr/>
          <p:nvPr/>
        </p:nvSpPr>
        <p:spPr>
          <a:xfrm rot="0" flipH="0" flipV="0">
            <a:off x="4538649" y="388716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8" name="Freeform 14038"/>
          <p:cNvSpPr/>
          <p:nvPr/>
        </p:nvSpPr>
        <p:spPr>
          <a:xfrm rot="0" flipH="0" flipV="0">
            <a:off x="4593755" y="3889146"/>
            <a:ext cx="28637" cy="26644"/>
          </a:xfrm>
          <a:custGeom>
            <a:pathLst>
              <a:path w="28637" h="26644">
                <a:moveTo>
                  <a:pt x="14312" y="26644"/>
                </a:moveTo>
                <a:cubicBezTo>
                  <a:pt x="6451" y="26644"/>
                  <a:pt x="0" y="20294"/>
                  <a:pt x="0" y="12319"/>
                </a:cubicBezTo>
                <a:cubicBezTo>
                  <a:pt x="0" y="7099"/>
                  <a:pt x="2832" y="2515"/>
                  <a:pt x="7035" y="0"/>
                </a:cubicBezTo>
                <a:cubicBezTo>
                  <a:pt x="10782" y="419"/>
                  <a:pt x="14794" y="622"/>
                  <a:pt x="18896" y="622"/>
                </a:cubicBezTo>
                <a:cubicBezTo>
                  <a:pt x="20077" y="622"/>
                  <a:pt x="21271" y="610"/>
                  <a:pt x="22478" y="571"/>
                </a:cubicBezTo>
                <a:cubicBezTo>
                  <a:pt x="26199" y="3162"/>
                  <a:pt x="28637" y="7480"/>
                  <a:pt x="28637" y="12319"/>
                </a:cubicBezTo>
                <a:cubicBezTo>
                  <a:pt x="28637" y="20294"/>
                  <a:pt x="22186" y="26644"/>
                  <a:pt x="14312" y="2664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9" name="Freeform 14039"/>
          <p:cNvSpPr/>
          <p:nvPr/>
        </p:nvSpPr>
        <p:spPr>
          <a:xfrm rot="0" flipH="0" flipV="0">
            <a:off x="4648911" y="38871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0" name="Freeform 14040"/>
          <p:cNvSpPr/>
          <p:nvPr/>
        </p:nvSpPr>
        <p:spPr>
          <a:xfrm rot="0" flipH="0" flipV="0">
            <a:off x="4703940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1" name="Freeform 14041"/>
          <p:cNvSpPr/>
          <p:nvPr/>
        </p:nvSpPr>
        <p:spPr>
          <a:xfrm rot="0" flipH="0" flipV="0">
            <a:off x="4759045" y="38871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2" name="Freeform 14042"/>
          <p:cNvSpPr/>
          <p:nvPr/>
        </p:nvSpPr>
        <p:spPr>
          <a:xfrm rot="0" flipH="0" flipV="0">
            <a:off x="4814163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3" name="Freeform 14043"/>
          <p:cNvSpPr/>
          <p:nvPr/>
        </p:nvSpPr>
        <p:spPr>
          <a:xfrm rot="0" flipH="0" flipV="0">
            <a:off x="4869307" y="38871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4" name="Freeform 14044"/>
          <p:cNvSpPr/>
          <p:nvPr/>
        </p:nvSpPr>
        <p:spPr>
          <a:xfrm rot="0" flipH="0" flipV="0">
            <a:off x="4924424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5" name="Freeform 14045"/>
          <p:cNvSpPr/>
          <p:nvPr/>
        </p:nvSpPr>
        <p:spPr>
          <a:xfrm rot="0" flipH="0" flipV="0">
            <a:off x="4979530" y="38871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6" name="Freeform 14046"/>
          <p:cNvSpPr/>
          <p:nvPr/>
        </p:nvSpPr>
        <p:spPr>
          <a:xfrm rot="0" flipH="0" flipV="0">
            <a:off x="5034648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7" name="Freeform 14047"/>
          <p:cNvSpPr/>
          <p:nvPr/>
        </p:nvSpPr>
        <p:spPr>
          <a:xfrm rot="0" flipH="0" flipV="0">
            <a:off x="5089766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8" name="Freeform 14048"/>
          <p:cNvSpPr/>
          <p:nvPr/>
        </p:nvSpPr>
        <p:spPr>
          <a:xfrm rot="0" flipH="0" flipV="0">
            <a:off x="5144871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9" name="Freeform 14049"/>
          <p:cNvSpPr/>
          <p:nvPr/>
        </p:nvSpPr>
        <p:spPr>
          <a:xfrm rot="0" flipH="0" flipV="0">
            <a:off x="5199989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0" name="Freeform 14050"/>
          <p:cNvSpPr/>
          <p:nvPr/>
        </p:nvSpPr>
        <p:spPr>
          <a:xfrm rot="0" flipH="0" flipV="0">
            <a:off x="5255095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1" name="Freeform 14051"/>
          <p:cNvSpPr/>
          <p:nvPr/>
        </p:nvSpPr>
        <p:spPr>
          <a:xfrm rot="0" flipH="0" flipV="0">
            <a:off x="5310213" y="388716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2" name="Freeform 14052"/>
          <p:cNvSpPr/>
          <p:nvPr/>
        </p:nvSpPr>
        <p:spPr>
          <a:xfrm rot="0" flipH="0" flipV="0">
            <a:off x="5365318" y="388716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3" name="Freeform 14053"/>
          <p:cNvSpPr/>
          <p:nvPr/>
        </p:nvSpPr>
        <p:spPr>
          <a:xfrm rot="0" flipH="0" flipV="0">
            <a:off x="5420436" y="388716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4" name="Freeform 14054"/>
          <p:cNvSpPr/>
          <p:nvPr/>
        </p:nvSpPr>
        <p:spPr>
          <a:xfrm rot="0" flipH="0" flipV="0">
            <a:off x="5475541" y="388716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5" name="Freeform 14055"/>
          <p:cNvSpPr/>
          <p:nvPr/>
        </p:nvSpPr>
        <p:spPr>
          <a:xfrm rot="0" flipH="0" flipV="0">
            <a:off x="5530558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6" name="Freeform 14056"/>
          <p:cNvSpPr/>
          <p:nvPr/>
        </p:nvSpPr>
        <p:spPr>
          <a:xfrm rot="0" flipH="0" flipV="0">
            <a:off x="5585675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7" name="Freeform 14057"/>
          <p:cNvSpPr/>
          <p:nvPr/>
        </p:nvSpPr>
        <p:spPr>
          <a:xfrm rot="0" flipH="0" flipV="0">
            <a:off x="5640781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8" name="Freeform 14058"/>
          <p:cNvSpPr/>
          <p:nvPr/>
        </p:nvSpPr>
        <p:spPr>
          <a:xfrm rot="0" flipH="0" flipV="0">
            <a:off x="5695899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9" name="Freeform 14059"/>
          <p:cNvSpPr/>
          <p:nvPr/>
        </p:nvSpPr>
        <p:spPr>
          <a:xfrm rot="0" flipH="0" flipV="0">
            <a:off x="5751004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0" name="Freeform 14060"/>
          <p:cNvSpPr/>
          <p:nvPr/>
        </p:nvSpPr>
        <p:spPr>
          <a:xfrm rot="0" flipH="0" flipV="0">
            <a:off x="5806122" y="388716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1" name="Freeform 14061"/>
          <p:cNvSpPr/>
          <p:nvPr/>
        </p:nvSpPr>
        <p:spPr>
          <a:xfrm rot="0" flipH="0" flipV="0">
            <a:off x="5861227" y="388716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2" name="Freeform 14062"/>
          <p:cNvSpPr/>
          <p:nvPr/>
        </p:nvSpPr>
        <p:spPr>
          <a:xfrm rot="0" flipH="0" flipV="0">
            <a:off x="6798030" y="388716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3" name="Freeform 14063"/>
          <p:cNvSpPr/>
          <p:nvPr/>
        </p:nvSpPr>
        <p:spPr>
          <a:xfrm rot="0" flipH="0" flipV="0">
            <a:off x="7349147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4" name="Freeform 14064"/>
          <p:cNvSpPr/>
          <p:nvPr/>
        </p:nvSpPr>
        <p:spPr>
          <a:xfrm rot="0" flipH="0" flipV="0">
            <a:off x="7404265" y="388715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5" name="Freeform 14065"/>
          <p:cNvSpPr/>
          <p:nvPr/>
        </p:nvSpPr>
        <p:spPr>
          <a:xfrm rot="0" flipH="0" flipV="0">
            <a:off x="7376388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6" name="Freeform 14066"/>
          <p:cNvSpPr/>
          <p:nvPr/>
        </p:nvSpPr>
        <p:spPr>
          <a:xfrm rot="0" flipH="0" flipV="0">
            <a:off x="7404265" y="398143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7" name="Freeform 14067"/>
          <p:cNvSpPr/>
          <p:nvPr/>
        </p:nvSpPr>
        <p:spPr>
          <a:xfrm rot="0" flipH="0" flipV="0">
            <a:off x="7459370" y="388716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8" name="Freeform 14068"/>
          <p:cNvSpPr/>
          <p:nvPr/>
        </p:nvSpPr>
        <p:spPr>
          <a:xfrm rot="0" flipH="0" flipV="0">
            <a:off x="7900174" y="388715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9" name="Freeform 14069"/>
          <p:cNvSpPr/>
          <p:nvPr/>
        </p:nvSpPr>
        <p:spPr>
          <a:xfrm rot="0" flipH="0" flipV="0">
            <a:off x="8120608" y="388716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0" name="Freeform 14070"/>
          <p:cNvSpPr/>
          <p:nvPr/>
        </p:nvSpPr>
        <p:spPr>
          <a:xfrm rot="0" flipH="0" flipV="0">
            <a:off x="1920709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1" name="Freeform 14071"/>
          <p:cNvSpPr/>
          <p:nvPr/>
        </p:nvSpPr>
        <p:spPr>
          <a:xfrm rot="0" flipH="0" flipV="0">
            <a:off x="2251430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2" name="Freeform 14072"/>
          <p:cNvSpPr/>
          <p:nvPr/>
        </p:nvSpPr>
        <p:spPr>
          <a:xfrm rot="0" flipH="0" flipV="0">
            <a:off x="2306535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3" name="Freeform 14073"/>
          <p:cNvSpPr/>
          <p:nvPr/>
        </p:nvSpPr>
        <p:spPr>
          <a:xfrm rot="0" flipH="0" flipV="0">
            <a:off x="2416657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4" name="Freeform 14074"/>
          <p:cNvSpPr/>
          <p:nvPr/>
        </p:nvSpPr>
        <p:spPr>
          <a:xfrm rot="0" flipH="0" flipV="0">
            <a:off x="2637104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5" name="Freeform 14075"/>
          <p:cNvSpPr/>
          <p:nvPr/>
        </p:nvSpPr>
        <p:spPr>
          <a:xfrm rot="0" flipH="0" flipV="0">
            <a:off x="4124985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6" name="Freeform 14076"/>
          <p:cNvSpPr/>
          <p:nvPr/>
        </p:nvSpPr>
        <p:spPr>
          <a:xfrm rot="0" flipH="0" flipV="0">
            <a:off x="4180090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7" name="Freeform 14077"/>
          <p:cNvSpPr/>
          <p:nvPr/>
        </p:nvSpPr>
        <p:spPr>
          <a:xfrm rot="0" flipH="0" flipV="0">
            <a:off x="4235208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8" name="Freeform 14078"/>
          <p:cNvSpPr/>
          <p:nvPr/>
        </p:nvSpPr>
        <p:spPr>
          <a:xfrm rot="0" flipH="0" flipV="0">
            <a:off x="4290313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9" name="Freeform 14079"/>
          <p:cNvSpPr/>
          <p:nvPr/>
        </p:nvSpPr>
        <p:spPr>
          <a:xfrm rot="0" flipH="0" flipV="0">
            <a:off x="4345431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0" name="Freeform 14080"/>
          <p:cNvSpPr/>
          <p:nvPr/>
        </p:nvSpPr>
        <p:spPr>
          <a:xfrm rot="0" flipH="0" flipV="0">
            <a:off x="4400537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1" name="Freeform 14081"/>
          <p:cNvSpPr/>
          <p:nvPr/>
        </p:nvSpPr>
        <p:spPr>
          <a:xfrm rot="0" flipH="0" flipV="0">
            <a:off x="4565929" y="393367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2" name="Freeform 14082"/>
          <p:cNvSpPr/>
          <p:nvPr/>
        </p:nvSpPr>
        <p:spPr>
          <a:xfrm rot="0" flipH="0" flipV="0">
            <a:off x="4620945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3" name="Freeform 14083"/>
          <p:cNvSpPr/>
          <p:nvPr/>
        </p:nvSpPr>
        <p:spPr>
          <a:xfrm rot="0" flipH="0" flipV="0">
            <a:off x="4676051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4" name="Freeform 14084"/>
          <p:cNvSpPr/>
          <p:nvPr/>
        </p:nvSpPr>
        <p:spPr>
          <a:xfrm rot="0" flipH="0" flipV="0">
            <a:off x="4731169" y="39336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5" name="Freeform 14085"/>
          <p:cNvSpPr/>
          <p:nvPr/>
        </p:nvSpPr>
        <p:spPr>
          <a:xfrm rot="0" flipH="0" flipV="0">
            <a:off x="4786274" y="39336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6" name="Freeform 14086"/>
          <p:cNvSpPr/>
          <p:nvPr/>
        </p:nvSpPr>
        <p:spPr>
          <a:xfrm rot="0" flipH="0" flipV="0">
            <a:off x="4841392" y="39336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7" name="Freeform 14087"/>
          <p:cNvSpPr/>
          <p:nvPr/>
        </p:nvSpPr>
        <p:spPr>
          <a:xfrm rot="0" flipH="0" flipV="0">
            <a:off x="4896548" y="39336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8" name="Freeform 14088"/>
          <p:cNvSpPr/>
          <p:nvPr/>
        </p:nvSpPr>
        <p:spPr>
          <a:xfrm rot="0" flipH="0" flipV="0">
            <a:off x="4951653" y="39336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9" name="Freeform 14089"/>
          <p:cNvSpPr/>
          <p:nvPr/>
        </p:nvSpPr>
        <p:spPr>
          <a:xfrm rot="0" flipH="0" flipV="0">
            <a:off x="5006771" y="39336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0" name="Freeform 14090"/>
          <p:cNvSpPr/>
          <p:nvPr/>
        </p:nvSpPr>
        <p:spPr>
          <a:xfrm rot="0" flipH="0" flipV="0">
            <a:off x="5061877" y="39336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1" name="Freeform 14091"/>
          <p:cNvSpPr/>
          <p:nvPr/>
        </p:nvSpPr>
        <p:spPr>
          <a:xfrm rot="0" flipH="0" flipV="0">
            <a:off x="5116994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2" name="Freeform 14092"/>
          <p:cNvSpPr/>
          <p:nvPr/>
        </p:nvSpPr>
        <p:spPr>
          <a:xfrm rot="0" flipH="0" flipV="0">
            <a:off x="5172100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3" name="Freeform 14093"/>
          <p:cNvSpPr/>
          <p:nvPr/>
        </p:nvSpPr>
        <p:spPr>
          <a:xfrm rot="0" flipH="0" flipV="0">
            <a:off x="5227218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4" name="Freeform 14094"/>
          <p:cNvSpPr/>
          <p:nvPr/>
        </p:nvSpPr>
        <p:spPr>
          <a:xfrm rot="0" flipH="0" flipV="0">
            <a:off x="5282323" y="393364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5" name="Freeform 14095"/>
          <p:cNvSpPr/>
          <p:nvPr/>
        </p:nvSpPr>
        <p:spPr>
          <a:xfrm rot="0" flipH="0" flipV="0">
            <a:off x="5337339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6" name="Freeform 14096"/>
          <p:cNvSpPr/>
          <p:nvPr/>
        </p:nvSpPr>
        <p:spPr>
          <a:xfrm rot="0" flipH="0" flipV="0">
            <a:off x="5392547" y="393367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7" name="Freeform 14097"/>
          <p:cNvSpPr/>
          <p:nvPr/>
        </p:nvSpPr>
        <p:spPr>
          <a:xfrm rot="0" flipH="0" flipV="0">
            <a:off x="5447563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8" name="Freeform 14098"/>
          <p:cNvSpPr/>
          <p:nvPr/>
        </p:nvSpPr>
        <p:spPr>
          <a:xfrm rot="0" flipH="0" flipV="0">
            <a:off x="5502681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9" name="Freeform 14099"/>
          <p:cNvSpPr/>
          <p:nvPr/>
        </p:nvSpPr>
        <p:spPr>
          <a:xfrm rot="0" flipH="0" flipV="0">
            <a:off x="5557786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0" name="Freeform 14100"/>
          <p:cNvSpPr/>
          <p:nvPr/>
        </p:nvSpPr>
        <p:spPr>
          <a:xfrm rot="0" flipH="0" flipV="0">
            <a:off x="5612904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1" name="Freeform 14101"/>
          <p:cNvSpPr/>
          <p:nvPr/>
        </p:nvSpPr>
        <p:spPr>
          <a:xfrm rot="0" flipH="0" flipV="0">
            <a:off x="5668010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2" name="Freeform 14102"/>
          <p:cNvSpPr/>
          <p:nvPr/>
        </p:nvSpPr>
        <p:spPr>
          <a:xfrm rot="0" flipH="0" flipV="0">
            <a:off x="5723128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3" name="Freeform 14103"/>
          <p:cNvSpPr/>
          <p:nvPr/>
        </p:nvSpPr>
        <p:spPr>
          <a:xfrm rot="0" flipH="0" flipV="0">
            <a:off x="5778233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4" name="Freeform 14104"/>
          <p:cNvSpPr/>
          <p:nvPr/>
        </p:nvSpPr>
        <p:spPr>
          <a:xfrm rot="0" flipH="0" flipV="0">
            <a:off x="5833351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5" name="Freeform 14105"/>
          <p:cNvSpPr/>
          <p:nvPr/>
        </p:nvSpPr>
        <p:spPr>
          <a:xfrm rot="0" flipH="0" flipV="0">
            <a:off x="7211047" y="393367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6" name="Freeform 14106"/>
          <p:cNvSpPr/>
          <p:nvPr/>
        </p:nvSpPr>
        <p:spPr>
          <a:xfrm rot="0" flipH="0" flipV="0">
            <a:off x="7266152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7" name="Freeform 14107"/>
          <p:cNvSpPr/>
          <p:nvPr/>
        </p:nvSpPr>
        <p:spPr>
          <a:xfrm rot="0" flipH="0" flipV="0">
            <a:off x="7321270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8" name="Freeform 14108"/>
          <p:cNvSpPr/>
          <p:nvPr/>
        </p:nvSpPr>
        <p:spPr>
          <a:xfrm rot="0" flipH="0" flipV="0">
            <a:off x="7431455" y="3933710"/>
            <a:ext cx="28638" cy="28549"/>
          </a:xfrm>
          <a:custGeom>
            <a:pathLst>
              <a:path w="28638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638" y="6350"/>
                  <a:pt x="28638" y="14224"/>
                </a:cubicBezTo>
                <a:cubicBezTo>
                  <a:pt x="2863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9" name="Freeform 14109"/>
          <p:cNvSpPr/>
          <p:nvPr/>
        </p:nvSpPr>
        <p:spPr>
          <a:xfrm rot="0" flipH="0" flipV="0">
            <a:off x="7872285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0" name="Freeform 14110"/>
          <p:cNvSpPr/>
          <p:nvPr/>
        </p:nvSpPr>
        <p:spPr>
          <a:xfrm rot="0" flipH="0" flipV="0">
            <a:off x="1948599" y="398146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098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1" name="Freeform 14111"/>
          <p:cNvSpPr/>
          <p:nvPr/>
        </p:nvSpPr>
        <p:spPr>
          <a:xfrm rot="0" flipH="0" flipV="0">
            <a:off x="2224138" y="39814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2" name="Freeform 14112"/>
          <p:cNvSpPr/>
          <p:nvPr/>
        </p:nvSpPr>
        <p:spPr>
          <a:xfrm rot="0" flipH="0" flipV="0">
            <a:off x="2279256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3" name="Freeform 14113"/>
          <p:cNvSpPr/>
          <p:nvPr/>
        </p:nvSpPr>
        <p:spPr>
          <a:xfrm rot="0" flipH="0" flipV="0">
            <a:off x="2334425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4" name="Freeform 14114"/>
          <p:cNvSpPr/>
          <p:nvPr/>
        </p:nvSpPr>
        <p:spPr>
          <a:xfrm rot="0" flipH="0" flipV="0">
            <a:off x="2389530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5" name="Freeform 14115"/>
          <p:cNvSpPr/>
          <p:nvPr/>
        </p:nvSpPr>
        <p:spPr>
          <a:xfrm rot="0" flipH="0" flipV="0">
            <a:off x="2444546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6" name="Freeform 14116"/>
          <p:cNvSpPr/>
          <p:nvPr/>
        </p:nvSpPr>
        <p:spPr>
          <a:xfrm rot="0" flipH="0" flipV="0">
            <a:off x="2499652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7" name="Freeform 14117"/>
          <p:cNvSpPr/>
          <p:nvPr/>
        </p:nvSpPr>
        <p:spPr>
          <a:xfrm rot="0" flipH="0" flipV="0">
            <a:off x="2554770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8" name="Freeform 14118"/>
          <p:cNvSpPr/>
          <p:nvPr/>
        </p:nvSpPr>
        <p:spPr>
          <a:xfrm rot="0" flipH="0" flipV="0">
            <a:off x="2609875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9" name="Freeform 14119"/>
          <p:cNvSpPr/>
          <p:nvPr/>
        </p:nvSpPr>
        <p:spPr>
          <a:xfrm rot="0" flipH="0" flipV="0">
            <a:off x="2664993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224"/>
                </a:cubicBezTo>
                <a:cubicBezTo>
                  <a:pt x="28650" y="22098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0" name="Freeform 14120"/>
          <p:cNvSpPr/>
          <p:nvPr/>
        </p:nvSpPr>
        <p:spPr>
          <a:xfrm rot="0" flipH="0" flipV="0">
            <a:off x="4152861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098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1" name="Freeform 14121"/>
          <p:cNvSpPr/>
          <p:nvPr/>
        </p:nvSpPr>
        <p:spPr>
          <a:xfrm rot="0" flipH="0" flipV="0">
            <a:off x="4593755" y="398146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2" name="Freeform 14122"/>
          <p:cNvSpPr/>
          <p:nvPr/>
        </p:nvSpPr>
        <p:spPr>
          <a:xfrm rot="0" flipH="0" flipV="0">
            <a:off x="4648911" y="39814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3" name="Freeform 14123"/>
          <p:cNvSpPr/>
          <p:nvPr/>
        </p:nvSpPr>
        <p:spPr>
          <a:xfrm rot="0" flipH="0" flipV="0">
            <a:off x="4703940" y="398143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4" name="Freeform 14124"/>
          <p:cNvSpPr/>
          <p:nvPr/>
        </p:nvSpPr>
        <p:spPr>
          <a:xfrm rot="0" flipH="0" flipV="0">
            <a:off x="4759045" y="398143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5" name="Freeform 14125"/>
          <p:cNvSpPr/>
          <p:nvPr/>
        </p:nvSpPr>
        <p:spPr>
          <a:xfrm rot="0" flipH="0" flipV="0">
            <a:off x="4814163" y="398143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6" name="Freeform 14126"/>
          <p:cNvSpPr/>
          <p:nvPr/>
        </p:nvSpPr>
        <p:spPr>
          <a:xfrm rot="0" flipH="0" flipV="0">
            <a:off x="4869307" y="398143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7" name="Freeform 14127"/>
          <p:cNvSpPr/>
          <p:nvPr/>
        </p:nvSpPr>
        <p:spPr>
          <a:xfrm rot="0" flipH="0" flipV="0">
            <a:off x="4924424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8" name="Freeform 14128"/>
          <p:cNvSpPr/>
          <p:nvPr/>
        </p:nvSpPr>
        <p:spPr>
          <a:xfrm rot="0" flipH="0" flipV="0">
            <a:off x="4979530" y="398143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9" name="Freeform 14129"/>
          <p:cNvSpPr/>
          <p:nvPr/>
        </p:nvSpPr>
        <p:spPr>
          <a:xfrm rot="0" flipH="0" flipV="0">
            <a:off x="5034648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0" name="Freeform 14130"/>
          <p:cNvSpPr/>
          <p:nvPr/>
        </p:nvSpPr>
        <p:spPr>
          <a:xfrm rot="0" flipH="0" flipV="0">
            <a:off x="5089766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1" name="Freeform 14131"/>
          <p:cNvSpPr/>
          <p:nvPr/>
        </p:nvSpPr>
        <p:spPr>
          <a:xfrm rot="0" flipH="0" flipV="0">
            <a:off x="5144871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2" name="Freeform 14132"/>
          <p:cNvSpPr/>
          <p:nvPr/>
        </p:nvSpPr>
        <p:spPr>
          <a:xfrm rot="0" flipH="0" flipV="0">
            <a:off x="5199989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3" name="Freeform 14133"/>
          <p:cNvSpPr/>
          <p:nvPr/>
        </p:nvSpPr>
        <p:spPr>
          <a:xfrm rot="0" flipH="0" flipV="0">
            <a:off x="5255095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4" name="Freeform 14134"/>
          <p:cNvSpPr/>
          <p:nvPr/>
        </p:nvSpPr>
        <p:spPr>
          <a:xfrm rot="0" flipH="0" flipV="0">
            <a:off x="5310213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5" name="Freeform 14135"/>
          <p:cNvSpPr/>
          <p:nvPr/>
        </p:nvSpPr>
        <p:spPr>
          <a:xfrm rot="0" flipH="0" flipV="0">
            <a:off x="5365318" y="398146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6" name="Freeform 14136"/>
          <p:cNvSpPr/>
          <p:nvPr/>
        </p:nvSpPr>
        <p:spPr>
          <a:xfrm rot="0" flipH="0" flipV="0">
            <a:off x="5420436" y="39814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7" name="Freeform 14137"/>
          <p:cNvSpPr/>
          <p:nvPr/>
        </p:nvSpPr>
        <p:spPr>
          <a:xfrm rot="0" flipH="0" flipV="0">
            <a:off x="5475541" y="398146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8" name="Freeform 14138"/>
          <p:cNvSpPr/>
          <p:nvPr/>
        </p:nvSpPr>
        <p:spPr>
          <a:xfrm rot="0" flipH="0" flipV="0">
            <a:off x="5530558" y="39814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9" name="Freeform 14139"/>
          <p:cNvSpPr/>
          <p:nvPr/>
        </p:nvSpPr>
        <p:spPr>
          <a:xfrm rot="0" flipH="0" flipV="0">
            <a:off x="5585675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0" name="Freeform 14140"/>
          <p:cNvSpPr/>
          <p:nvPr/>
        </p:nvSpPr>
        <p:spPr>
          <a:xfrm rot="0" flipH="0" flipV="0">
            <a:off x="5640781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1" name="Freeform 14141"/>
          <p:cNvSpPr/>
          <p:nvPr/>
        </p:nvSpPr>
        <p:spPr>
          <a:xfrm rot="0" flipH="0" flipV="0">
            <a:off x="5695899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2" name="Freeform 14142"/>
          <p:cNvSpPr/>
          <p:nvPr/>
        </p:nvSpPr>
        <p:spPr>
          <a:xfrm rot="0" flipH="0" flipV="0">
            <a:off x="5751004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3" name="Freeform 14143"/>
          <p:cNvSpPr/>
          <p:nvPr/>
        </p:nvSpPr>
        <p:spPr>
          <a:xfrm rot="0" flipH="0" flipV="0">
            <a:off x="5806122" y="398143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4" name="Freeform 14144"/>
          <p:cNvSpPr/>
          <p:nvPr/>
        </p:nvSpPr>
        <p:spPr>
          <a:xfrm rot="0" flipH="0" flipV="0">
            <a:off x="7294041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5" name="Freeform 14145"/>
          <p:cNvSpPr/>
          <p:nvPr/>
        </p:nvSpPr>
        <p:spPr>
          <a:xfrm rot="0" flipH="0" flipV="0">
            <a:off x="7349147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6" name="Freeform 14146"/>
          <p:cNvSpPr/>
          <p:nvPr/>
        </p:nvSpPr>
        <p:spPr>
          <a:xfrm rot="0" flipH="0" flipV="0">
            <a:off x="7459370" y="398143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7" name="Freeform 14147"/>
          <p:cNvSpPr/>
          <p:nvPr/>
        </p:nvSpPr>
        <p:spPr>
          <a:xfrm rot="0" flipH="0" flipV="0">
            <a:off x="7845056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8" name="Freeform 14148"/>
          <p:cNvSpPr/>
          <p:nvPr/>
        </p:nvSpPr>
        <p:spPr>
          <a:xfrm rot="0" flipH="0" flipV="0">
            <a:off x="1975827" y="40279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098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9" name="Freeform 14149"/>
          <p:cNvSpPr/>
          <p:nvPr/>
        </p:nvSpPr>
        <p:spPr>
          <a:xfrm rot="0" flipH="0" flipV="0">
            <a:off x="2030933" y="40279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0" name="Freeform 14150"/>
          <p:cNvSpPr/>
          <p:nvPr/>
        </p:nvSpPr>
        <p:spPr>
          <a:xfrm rot="0" flipH="0" flipV="0">
            <a:off x="2086038" y="402794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1" name="Freeform 14151"/>
          <p:cNvSpPr/>
          <p:nvPr/>
        </p:nvSpPr>
        <p:spPr>
          <a:xfrm rot="0" flipH="0" flipV="0">
            <a:off x="2141143" y="402794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439"/>
                  <a:pt x="6464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2" name="Freeform 14152"/>
          <p:cNvSpPr/>
          <p:nvPr/>
        </p:nvSpPr>
        <p:spPr>
          <a:xfrm rot="0" flipH="0" flipV="0">
            <a:off x="2196312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3" name="Freeform 14153"/>
          <p:cNvSpPr/>
          <p:nvPr/>
        </p:nvSpPr>
        <p:spPr>
          <a:xfrm rot="0" flipH="0" flipV="0">
            <a:off x="2251430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4" name="Freeform 14154"/>
          <p:cNvSpPr/>
          <p:nvPr/>
        </p:nvSpPr>
        <p:spPr>
          <a:xfrm rot="0" flipH="0" flipV="0">
            <a:off x="2306535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5" name="Freeform 14155"/>
          <p:cNvSpPr/>
          <p:nvPr/>
        </p:nvSpPr>
        <p:spPr>
          <a:xfrm rot="0" flipH="0" flipV="0">
            <a:off x="2361552" y="402794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6" name="Freeform 14156"/>
          <p:cNvSpPr/>
          <p:nvPr/>
        </p:nvSpPr>
        <p:spPr>
          <a:xfrm rot="0" flipH="0" flipV="0">
            <a:off x="2416657" y="402794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7" name="Freeform 14157"/>
          <p:cNvSpPr/>
          <p:nvPr/>
        </p:nvSpPr>
        <p:spPr>
          <a:xfrm rot="0" flipH="0" flipV="0">
            <a:off x="2471775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8" name="Freeform 14158"/>
          <p:cNvSpPr/>
          <p:nvPr/>
        </p:nvSpPr>
        <p:spPr>
          <a:xfrm rot="0" flipH="0" flipV="0">
            <a:off x="2526880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9" name="Freeform 14159"/>
          <p:cNvSpPr/>
          <p:nvPr/>
        </p:nvSpPr>
        <p:spPr>
          <a:xfrm rot="0" flipH="0" flipV="0">
            <a:off x="2581998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0" name="Freeform 14160"/>
          <p:cNvSpPr/>
          <p:nvPr/>
        </p:nvSpPr>
        <p:spPr>
          <a:xfrm rot="0" flipH="0" flipV="0">
            <a:off x="2637104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1" name="Freeform 14161"/>
          <p:cNvSpPr/>
          <p:nvPr/>
        </p:nvSpPr>
        <p:spPr>
          <a:xfrm rot="0" flipH="0" flipV="0">
            <a:off x="2692222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2" name="Freeform 14162"/>
          <p:cNvSpPr/>
          <p:nvPr/>
        </p:nvSpPr>
        <p:spPr>
          <a:xfrm rot="0" flipH="0" flipV="0">
            <a:off x="4731169" y="402794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3" name="Freeform 14163"/>
          <p:cNvSpPr/>
          <p:nvPr/>
        </p:nvSpPr>
        <p:spPr>
          <a:xfrm rot="0" flipH="0" flipV="0">
            <a:off x="4786274" y="402794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4" name="Freeform 14164"/>
          <p:cNvSpPr/>
          <p:nvPr/>
        </p:nvSpPr>
        <p:spPr>
          <a:xfrm rot="0" flipH="0" flipV="0">
            <a:off x="4841392" y="402794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5" name="Freeform 14165"/>
          <p:cNvSpPr/>
          <p:nvPr/>
        </p:nvSpPr>
        <p:spPr>
          <a:xfrm rot="0" flipH="0" flipV="0">
            <a:off x="4896548" y="402794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6" name="Freeform 14166"/>
          <p:cNvSpPr/>
          <p:nvPr/>
        </p:nvSpPr>
        <p:spPr>
          <a:xfrm rot="0" flipH="0" flipV="0">
            <a:off x="4951653" y="402794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7" name="Freeform 14167"/>
          <p:cNvSpPr/>
          <p:nvPr/>
        </p:nvSpPr>
        <p:spPr>
          <a:xfrm rot="0" flipH="0" flipV="0">
            <a:off x="5006771" y="402794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8" name="Freeform 14168"/>
          <p:cNvSpPr/>
          <p:nvPr/>
        </p:nvSpPr>
        <p:spPr>
          <a:xfrm rot="0" flipH="0" flipV="0">
            <a:off x="5061877" y="402794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9" name="Freeform 14169"/>
          <p:cNvSpPr/>
          <p:nvPr/>
        </p:nvSpPr>
        <p:spPr>
          <a:xfrm rot="0" flipH="0" flipV="0">
            <a:off x="5116994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0" name="Freeform 14170"/>
          <p:cNvSpPr/>
          <p:nvPr/>
        </p:nvSpPr>
        <p:spPr>
          <a:xfrm rot="0" flipH="0" flipV="0">
            <a:off x="5172100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1" name="Freeform 14171"/>
          <p:cNvSpPr/>
          <p:nvPr/>
        </p:nvSpPr>
        <p:spPr>
          <a:xfrm rot="0" flipH="0" flipV="0">
            <a:off x="5227218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2" name="Freeform 14172"/>
          <p:cNvSpPr/>
          <p:nvPr/>
        </p:nvSpPr>
        <p:spPr>
          <a:xfrm rot="0" flipH="0" flipV="0">
            <a:off x="5282323" y="402794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3" name="Freeform 14173"/>
          <p:cNvSpPr/>
          <p:nvPr/>
        </p:nvSpPr>
        <p:spPr>
          <a:xfrm rot="0" flipH="0" flipV="0">
            <a:off x="5337339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4" name="Freeform 14174"/>
          <p:cNvSpPr/>
          <p:nvPr/>
        </p:nvSpPr>
        <p:spPr>
          <a:xfrm rot="0" flipH="0" flipV="0">
            <a:off x="5392547" y="402795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5" name="Freeform 14175"/>
          <p:cNvSpPr/>
          <p:nvPr/>
        </p:nvSpPr>
        <p:spPr>
          <a:xfrm rot="0" flipH="0" flipV="0">
            <a:off x="5447563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6" name="Freeform 14176"/>
          <p:cNvSpPr/>
          <p:nvPr/>
        </p:nvSpPr>
        <p:spPr>
          <a:xfrm rot="0" flipH="0" flipV="0">
            <a:off x="5502681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7" name="Freeform 14177"/>
          <p:cNvSpPr/>
          <p:nvPr/>
        </p:nvSpPr>
        <p:spPr>
          <a:xfrm rot="0" flipH="0" flipV="0">
            <a:off x="5557786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8" name="Freeform 14178"/>
          <p:cNvSpPr/>
          <p:nvPr/>
        </p:nvSpPr>
        <p:spPr>
          <a:xfrm rot="0" flipH="0" flipV="0">
            <a:off x="5612904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9" name="Freeform 14179"/>
          <p:cNvSpPr/>
          <p:nvPr/>
        </p:nvSpPr>
        <p:spPr>
          <a:xfrm rot="0" flipH="0" flipV="0">
            <a:off x="5668010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0" name="Freeform 14180"/>
          <p:cNvSpPr/>
          <p:nvPr/>
        </p:nvSpPr>
        <p:spPr>
          <a:xfrm rot="0" flipH="0" flipV="0">
            <a:off x="5723128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1" name="Freeform 14181"/>
          <p:cNvSpPr/>
          <p:nvPr/>
        </p:nvSpPr>
        <p:spPr>
          <a:xfrm rot="0" flipH="0" flipV="0">
            <a:off x="5778233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2" name="Freeform 14182"/>
          <p:cNvSpPr/>
          <p:nvPr/>
        </p:nvSpPr>
        <p:spPr>
          <a:xfrm rot="0" flipH="0" flipV="0">
            <a:off x="7266152" y="40279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3" name="Freeform 14183"/>
          <p:cNvSpPr/>
          <p:nvPr/>
        </p:nvSpPr>
        <p:spPr>
          <a:xfrm rot="0" flipH="0" flipV="0">
            <a:off x="7321270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4" name="Freeform 14184"/>
          <p:cNvSpPr/>
          <p:nvPr/>
        </p:nvSpPr>
        <p:spPr>
          <a:xfrm rot="0" flipH="0" flipV="0">
            <a:off x="7376388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5" name="Freeform 14185"/>
          <p:cNvSpPr/>
          <p:nvPr/>
        </p:nvSpPr>
        <p:spPr>
          <a:xfrm rot="0" flipH="0" flipV="0">
            <a:off x="7431493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6" name="Freeform 14186"/>
          <p:cNvSpPr/>
          <p:nvPr/>
        </p:nvSpPr>
        <p:spPr>
          <a:xfrm rot="0" flipH="0" flipV="0">
            <a:off x="7486599" y="40279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098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7" name="Freeform 14187"/>
          <p:cNvSpPr/>
          <p:nvPr/>
        </p:nvSpPr>
        <p:spPr>
          <a:xfrm rot="0" flipH="0" flipV="0">
            <a:off x="7762062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8" name="Freeform 14188"/>
          <p:cNvSpPr/>
          <p:nvPr/>
        </p:nvSpPr>
        <p:spPr>
          <a:xfrm rot="0" flipH="0" flipV="0">
            <a:off x="7817180" y="402794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9" name="Freeform 14189"/>
          <p:cNvSpPr/>
          <p:nvPr/>
        </p:nvSpPr>
        <p:spPr>
          <a:xfrm rot="0" flipH="0" flipV="0">
            <a:off x="7872285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0" name="Freeform 14190"/>
          <p:cNvSpPr/>
          <p:nvPr/>
        </p:nvSpPr>
        <p:spPr>
          <a:xfrm rot="0" flipH="0" flipV="0">
            <a:off x="2169032" y="4075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1" name="Freeform 14191"/>
          <p:cNvSpPr/>
          <p:nvPr/>
        </p:nvSpPr>
        <p:spPr>
          <a:xfrm rot="0" flipH="0" flipV="0">
            <a:off x="2224138" y="4075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2" name="Freeform 14192"/>
          <p:cNvSpPr/>
          <p:nvPr/>
        </p:nvSpPr>
        <p:spPr>
          <a:xfrm rot="0" flipH="0" flipV="0">
            <a:off x="2279256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3" name="Freeform 14193"/>
          <p:cNvSpPr/>
          <p:nvPr/>
        </p:nvSpPr>
        <p:spPr>
          <a:xfrm rot="0" flipH="0" flipV="0">
            <a:off x="2334425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4" name="Freeform 14194"/>
          <p:cNvSpPr/>
          <p:nvPr/>
        </p:nvSpPr>
        <p:spPr>
          <a:xfrm rot="0" flipH="0" flipV="0">
            <a:off x="2389530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5" name="Freeform 14195"/>
          <p:cNvSpPr/>
          <p:nvPr/>
        </p:nvSpPr>
        <p:spPr>
          <a:xfrm rot="0" flipH="0" flipV="0">
            <a:off x="2444546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6" name="Freeform 14196"/>
          <p:cNvSpPr/>
          <p:nvPr/>
        </p:nvSpPr>
        <p:spPr>
          <a:xfrm rot="0" flipH="0" flipV="0">
            <a:off x="2499652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7" name="Freeform 14197"/>
          <p:cNvSpPr/>
          <p:nvPr/>
        </p:nvSpPr>
        <p:spPr>
          <a:xfrm rot="0" flipH="0" flipV="0">
            <a:off x="2554770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8" name="Freeform 14198"/>
          <p:cNvSpPr/>
          <p:nvPr/>
        </p:nvSpPr>
        <p:spPr>
          <a:xfrm rot="0" flipH="0" flipV="0">
            <a:off x="2609875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9" name="Freeform 14199"/>
          <p:cNvSpPr/>
          <p:nvPr/>
        </p:nvSpPr>
        <p:spPr>
          <a:xfrm rot="0" flipH="0" flipV="0">
            <a:off x="2664993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50" y="6363"/>
                  <a:pt x="28650" y="14224"/>
                </a:cubicBezTo>
                <a:cubicBezTo>
                  <a:pt x="28650" y="22098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0" name="Freeform 14200"/>
          <p:cNvSpPr/>
          <p:nvPr/>
        </p:nvSpPr>
        <p:spPr>
          <a:xfrm rot="0" flipH="0" flipV="0">
            <a:off x="2720098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1" name="Freeform 14201"/>
          <p:cNvSpPr/>
          <p:nvPr/>
        </p:nvSpPr>
        <p:spPr>
          <a:xfrm rot="0" flipH="0" flipV="0">
            <a:off x="4703940" y="407573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2" name="Freeform 14202"/>
          <p:cNvSpPr/>
          <p:nvPr/>
        </p:nvSpPr>
        <p:spPr>
          <a:xfrm rot="0" flipH="0" flipV="0">
            <a:off x="4759045" y="407573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3" name="Freeform 14203"/>
          <p:cNvSpPr/>
          <p:nvPr/>
        </p:nvSpPr>
        <p:spPr>
          <a:xfrm rot="0" flipH="0" flipV="0">
            <a:off x="4814163" y="407573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4" name="Freeform 14204"/>
          <p:cNvSpPr/>
          <p:nvPr/>
        </p:nvSpPr>
        <p:spPr>
          <a:xfrm rot="0" flipH="0" flipV="0">
            <a:off x="4869307" y="407573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5" name="Freeform 14205"/>
          <p:cNvSpPr/>
          <p:nvPr/>
        </p:nvSpPr>
        <p:spPr>
          <a:xfrm rot="0" flipH="0" flipV="0">
            <a:off x="4924424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6" name="Freeform 14206"/>
          <p:cNvSpPr/>
          <p:nvPr/>
        </p:nvSpPr>
        <p:spPr>
          <a:xfrm rot="0" flipH="0" flipV="0">
            <a:off x="4979530" y="407573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7" name="Freeform 14207"/>
          <p:cNvSpPr/>
          <p:nvPr/>
        </p:nvSpPr>
        <p:spPr>
          <a:xfrm rot="0" flipH="0" flipV="0">
            <a:off x="5034648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8" name="Freeform 14208"/>
          <p:cNvSpPr/>
          <p:nvPr/>
        </p:nvSpPr>
        <p:spPr>
          <a:xfrm rot="0" flipH="0" flipV="0">
            <a:off x="5089766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9" name="Freeform 14209"/>
          <p:cNvSpPr/>
          <p:nvPr/>
        </p:nvSpPr>
        <p:spPr>
          <a:xfrm rot="0" flipH="0" flipV="0">
            <a:off x="5144871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0" name="Freeform 14210"/>
          <p:cNvSpPr/>
          <p:nvPr/>
        </p:nvSpPr>
        <p:spPr>
          <a:xfrm rot="0" flipH="0" flipV="0">
            <a:off x="5199989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1" name="Freeform 14211"/>
          <p:cNvSpPr/>
          <p:nvPr/>
        </p:nvSpPr>
        <p:spPr>
          <a:xfrm rot="0" flipH="0" flipV="0">
            <a:off x="5255095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2" name="Freeform 14212"/>
          <p:cNvSpPr/>
          <p:nvPr/>
        </p:nvSpPr>
        <p:spPr>
          <a:xfrm rot="0" flipH="0" flipV="0">
            <a:off x="5310213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3" name="Freeform 14213"/>
          <p:cNvSpPr/>
          <p:nvPr/>
        </p:nvSpPr>
        <p:spPr>
          <a:xfrm rot="0" flipH="0" flipV="0">
            <a:off x="5365318" y="407573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4" name="Freeform 14214"/>
          <p:cNvSpPr/>
          <p:nvPr/>
        </p:nvSpPr>
        <p:spPr>
          <a:xfrm rot="0" flipH="0" flipV="0">
            <a:off x="5420436" y="407574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5" name="Freeform 14215"/>
          <p:cNvSpPr/>
          <p:nvPr/>
        </p:nvSpPr>
        <p:spPr>
          <a:xfrm rot="0" flipH="0" flipV="0">
            <a:off x="5475541" y="407574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6" name="Freeform 14216"/>
          <p:cNvSpPr/>
          <p:nvPr/>
        </p:nvSpPr>
        <p:spPr>
          <a:xfrm rot="0" flipH="0" flipV="0">
            <a:off x="5530558" y="407574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7" name="Freeform 14217"/>
          <p:cNvSpPr/>
          <p:nvPr/>
        </p:nvSpPr>
        <p:spPr>
          <a:xfrm rot="0" flipH="0" flipV="0">
            <a:off x="5585675" y="407574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8" name="Freeform 14218"/>
          <p:cNvSpPr/>
          <p:nvPr/>
        </p:nvSpPr>
        <p:spPr>
          <a:xfrm rot="0" flipH="0" flipV="0">
            <a:off x="5640781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9" name="Freeform 14219"/>
          <p:cNvSpPr/>
          <p:nvPr/>
        </p:nvSpPr>
        <p:spPr>
          <a:xfrm rot="0" flipH="0" flipV="0">
            <a:off x="5695899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0" name="Freeform 14220"/>
          <p:cNvSpPr/>
          <p:nvPr/>
        </p:nvSpPr>
        <p:spPr>
          <a:xfrm rot="0" flipH="0" flipV="0">
            <a:off x="5751004" y="407574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1" name="Freeform 14221"/>
          <p:cNvSpPr/>
          <p:nvPr/>
        </p:nvSpPr>
        <p:spPr>
          <a:xfrm rot="0" flipH="0" flipV="0">
            <a:off x="7294041" y="407574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098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2" name="Freeform 14222"/>
          <p:cNvSpPr/>
          <p:nvPr/>
        </p:nvSpPr>
        <p:spPr>
          <a:xfrm rot="0" flipH="0" flipV="0">
            <a:off x="7349147" y="407574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098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3" name="Freeform 14223"/>
          <p:cNvSpPr/>
          <p:nvPr/>
        </p:nvSpPr>
        <p:spPr>
          <a:xfrm rot="0" flipH="0" flipV="0">
            <a:off x="7404265" y="407573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4" name="Freeform 14224"/>
          <p:cNvSpPr/>
          <p:nvPr/>
        </p:nvSpPr>
        <p:spPr>
          <a:xfrm rot="0" flipH="0" flipV="0">
            <a:off x="7459370" y="407573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5" name="Freeform 14225"/>
          <p:cNvSpPr/>
          <p:nvPr/>
        </p:nvSpPr>
        <p:spPr>
          <a:xfrm rot="0" flipH="0" flipV="0">
            <a:off x="7734922" y="407573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6" name="Freeform 14226"/>
          <p:cNvSpPr/>
          <p:nvPr/>
        </p:nvSpPr>
        <p:spPr>
          <a:xfrm rot="0" flipH="0" flipV="0">
            <a:off x="7790039" y="407573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7" name="Freeform 14227"/>
          <p:cNvSpPr/>
          <p:nvPr/>
        </p:nvSpPr>
        <p:spPr>
          <a:xfrm rot="0" flipH="0" flipV="0">
            <a:off x="7845056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8" name="Freeform 14228"/>
          <p:cNvSpPr/>
          <p:nvPr/>
        </p:nvSpPr>
        <p:spPr>
          <a:xfrm rot="0" flipH="0" flipV="0">
            <a:off x="7900174" y="407573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9" name="Freeform 14229"/>
          <p:cNvSpPr/>
          <p:nvPr/>
        </p:nvSpPr>
        <p:spPr>
          <a:xfrm rot="0" flipH="0" flipV="0">
            <a:off x="2196312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0" name="Freeform 14230"/>
          <p:cNvSpPr/>
          <p:nvPr/>
        </p:nvSpPr>
        <p:spPr>
          <a:xfrm rot="0" flipH="0" flipV="0">
            <a:off x="2251430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1" name="Freeform 14231"/>
          <p:cNvSpPr/>
          <p:nvPr/>
        </p:nvSpPr>
        <p:spPr>
          <a:xfrm rot="0" flipH="0" flipV="0">
            <a:off x="2306535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2" name="Freeform 14232"/>
          <p:cNvSpPr/>
          <p:nvPr/>
        </p:nvSpPr>
        <p:spPr>
          <a:xfrm rot="0" flipH="0" flipV="0">
            <a:off x="2361552" y="412212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3" name="Freeform 14233"/>
          <p:cNvSpPr/>
          <p:nvPr/>
        </p:nvSpPr>
        <p:spPr>
          <a:xfrm rot="0" flipH="0" flipV="0">
            <a:off x="2416657" y="412212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4" name="Freeform 14234"/>
          <p:cNvSpPr/>
          <p:nvPr/>
        </p:nvSpPr>
        <p:spPr>
          <a:xfrm rot="0" flipH="0" flipV="0">
            <a:off x="2471775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5" name="Freeform 14235"/>
          <p:cNvSpPr/>
          <p:nvPr/>
        </p:nvSpPr>
        <p:spPr>
          <a:xfrm rot="0" flipH="0" flipV="0">
            <a:off x="2526880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6" name="Freeform 14236"/>
          <p:cNvSpPr/>
          <p:nvPr/>
        </p:nvSpPr>
        <p:spPr>
          <a:xfrm rot="0" flipH="0" flipV="0">
            <a:off x="2581998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7" name="Freeform 14237"/>
          <p:cNvSpPr/>
          <p:nvPr/>
        </p:nvSpPr>
        <p:spPr>
          <a:xfrm rot="0" flipH="0" flipV="0">
            <a:off x="2637104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8" name="Freeform 14238"/>
          <p:cNvSpPr/>
          <p:nvPr/>
        </p:nvSpPr>
        <p:spPr>
          <a:xfrm rot="0" flipH="0" flipV="0">
            <a:off x="2692222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9" name="Freeform 14239"/>
          <p:cNvSpPr/>
          <p:nvPr/>
        </p:nvSpPr>
        <p:spPr>
          <a:xfrm rot="0" flipH="0" flipV="0">
            <a:off x="2747340" y="412215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0" name="Freeform 14240"/>
          <p:cNvSpPr/>
          <p:nvPr/>
        </p:nvSpPr>
        <p:spPr>
          <a:xfrm rot="0" flipH="0" flipV="0">
            <a:off x="2857512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1" name="Freeform 14241"/>
          <p:cNvSpPr/>
          <p:nvPr/>
        </p:nvSpPr>
        <p:spPr>
          <a:xfrm rot="0" flipH="0" flipV="0">
            <a:off x="4731169" y="412212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27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2" name="Freeform 14242"/>
          <p:cNvSpPr/>
          <p:nvPr/>
        </p:nvSpPr>
        <p:spPr>
          <a:xfrm rot="0" flipH="0" flipV="0">
            <a:off x="4786274" y="412212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37" y="6553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3" name="Freeform 14243"/>
          <p:cNvSpPr/>
          <p:nvPr/>
        </p:nvSpPr>
        <p:spPr>
          <a:xfrm rot="0" flipH="0" flipV="0">
            <a:off x="4841392" y="412212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637" y="6553"/>
                  <a:pt x="28637" y="14427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4" name="Freeform 14244"/>
          <p:cNvSpPr/>
          <p:nvPr/>
        </p:nvSpPr>
        <p:spPr>
          <a:xfrm rot="0" flipH="0" flipV="0">
            <a:off x="4896548" y="412212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86" y="0"/>
                  <a:pt x="28536" y="6553"/>
                  <a:pt x="28536" y="14427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5" name="Freeform 14245"/>
          <p:cNvSpPr/>
          <p:nvPr/>
        </p:nvSpPr>
        <p:spPr>
          <a:xfrm rot="0" flipH="0" flipV="0">
            <a:off x="4951653" y="412212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6" name="Freeform 14246"/>
          <p:cNvSpPr/>
          <p:nvPr/>
        </p:nvSpPr>
        <p:spPr>
          <a:xfrm rot="0" flipH="0" flipV="0">
            <a:off x="5006771" y="412212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7" name="Freeform 14247"/>
          <p:cNvSpPr/>
          <p:nvPr/>
        </p:nvSpPr>
        <p:spPr>
          <a:xfrm rot="0" flipH="0" flipV="0">
            <a:off x="5061877" y="412212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8" name="Freeform 14248"/>
          <p:cNvSpPr/>
          <p:nvPr/>
        </p:nvSpPr>
        <p:spPr>
          <a:xfrm rot="0" flipH="0" flipV="0">
            <a:off x="5116994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9" name="Freeform 14249"/>
          <p:cNvSpPr/>
          <p:nvPr/>
        </p:nvSpPr>
        <p:spPr>
          <a:xfrm rot="0" flipH="0" flipV="0">
            <a:off x="5172100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0" name="Freeform 14250"/>
          <p:cNvSpPr/>
          <p:nvPr/>
        </p:nvSpPr>
        <p:spPr>
          <a:xfrm rot="0" flipH="0" flipV="0">
            <a:off x="5227218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1" name="Freeform 14251"/>
          <p:cNvSpPr/>
          <p:nvPr/>
        </p:nvSpPr>
        <p:spPr>
          <a:xfrm rot="0" flipH="0" flipV="0">
            <a:off x="5282323" y="412212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27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2" name="Freeform 14252"/>
          <p:cNvSpPr/>
          <p:nvPr/>
        </p:nvSpPr>
        <p:spPr>
          <a:xfrm rot="0" flipH="0" flipV="0">
            <a:off x="5337339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3" name="Freeform 14253"/>
          <p:cNvSpPr/>
          <p:nvPr/>
        </p:nvSpPr>
        <p:spPr>
          <a:xfrm rot="0" flipH="0" flipV="0">
            <a:off x="5392547" y="412212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27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4" name="Freeform 14254"/>
          <p:cNvSpPr/>
          <p:nvPr/>
        </p:nvSpPr>
        <p:spPr>
          <a:xfrm rot="0" flipH="0" flipV="0">
            <a:off x="5447563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5" name="Freeform 14255"/>
          <p:cNvSpPr/>
          <p:nvPr/>
        </p:nvSpPr>
        <p:spPr>
          <a:xfrm rot="0" flipH="0" flipV="0">
            <a:off x="5502681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6" name="Freeform 14256"/>
          <p:cNvSpPr/>
          <p:nvPr/>
        </p:nvSpPr>
        <p:spPr>
          <a:xfrm rot="0" flipH="0" flipV="0">
            <a:off x="5557786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7" name="Freeform 14257"/>
          <p:cNvSpPr/>
          <p:nvPr/>
        </p:nvSpPr>
        <p:spPr>
          <a:xfrm rot="0" flipH="0" flipV="0">
            <a:off x="5612904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8" name="Freeform 14258"/>
          <p:cNvSpPr/>
          <p:nvPr/>
        </p:nvSpPr>
        <p:spPr>
          <a:xfrm rot="0" flipH="0" flipV="0">
            <a:off x="5668010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9" name="Freeform 14259"/>
          <p:cNvSpPr/>
          <p:nvPr/>
        </p:nvSpPr>
        <p:spPr>
          <a:xfrm rot="0" flipH="0" flipV="0">
            <a:off x="5723128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27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0" name="Freeform 14260"/>
          <p:cNvSpPr/>
          <p:nvPr/>
        </p:nvSpPr>
        <p:spPr>
          <a:xfrm rot="0" flipH="0" flipV="0">
            <a:off x="7321270" y="412215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1" name="Freeform 14261"/>
          <p:cNvSpPr/>
          <p:nvPr/>
        </p:nvSpPr>
        <p:spPr>
          <a:xfrm rot="0" flipH="0" flipV="0">
            <a:off x="7376388" y="412215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2" name="Freeform 14262"/>
          <p:cNvSpPr/>
          <p:nvPr/>
        </p:nvSpPr>
        <p:spPr>
          <a:xfrm rot="0" flipH="0" flipV="0">
            <a:off x="7431493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3" name="Freeform 14263"/>
          <p:cNvSpPr/>
          <p:nvPr/>
        </p:nvSpPr>
        <p:spPr>
          <a:xfrm rot="0" flipH="0" flipV="0">
            <a:off x="7486599" y="412215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4" name="Freeform 14264"/>
          <p:cNvSpPr/>
          <p:nvPr/>
        </p:nvSpPr>
        <p:spPr>
          <a:xfrm rot="0" flipH="0" flipV="0">
            <a:off x="7706956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5" name="Freeform 14265"/>
          <p:cNvSpPr/>
          <p:nvPr/>
        </p:nvSpPr>
        <p:spPr>
          <a:xfrm rot="0" flipH="0" flipV="0">
            <a:off x="7762062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6" name="Freeform 14266"/>
          <p:cNvSpPr/>
          <p:nvPr/>
        </p:nvSpPr>
        <p:spPr>
          <a:xfrm rot="0" flipH="0" flipV="0">
            <a:off x="7817180" y="412212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27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7" name="Freeform 14267"/>
          <p:cNvSpPr/>
          <p:nvPr/>
        </p:nvSpPr>
        <p:spPr>
          <a:xfrm rot="0" flipH="0" flipV="0">
            <a:off x="7872285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27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8" name="Freeform 14268"/>
          <p:cNvSpPr/>
          <p:nvPr/>
        </p:nvSpPr>
        <p:spPr>
          <a:xfrm rot="0" flipH="0" flipV="0">
            <a:off x="2169032" y="41699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9" name="Freeform 14269"/>
          <p:cNvSpPr/>
          <p:nvPr/>
        </p:nvSpPr>
        <p:spPr>
          <a:xfrm rot="0" flipH="0" flipV="0">
            <a:off x="2224138" y="41699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0" name="Freeform 14270"/>
          <p:cNvSpPr/>
          <p:nvPr/>
        </p:nvSpPr>
        <p:spPr>
          <a:xfrm rot="0" flipH="0" flipV="0">
            <a:off x="2279256" y="41699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1" name="Freeform 14271"/>
          <p:cNvSpPr/>
          <p:nvPr/>
        </p:nvSpPr>
        <p:spPr>
          <a:xfrm rot="0" flipH="0" flipV="0">
            <a:off x="2334425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2" name="Freeform 14272"/>
          <p:cNvSpPr/>
          <p:nvPr/>
        </p:nvSpPr>
        <p:spPr>
          <a:xfrm rot="0" flipH="0" flipV="0">
            <a:off x="2389530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3" name="Freeform 14273"/>
          <p:cNvSpPr/>
          <p:nvPr/>
        </p:nvSpPr>
        <p:spPr>
          <a:xfrm rot="0" flipH="0" flipV="0">
            <a:off x="2444546" y="41699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4" name="Freeform 14274"/>
          <p:cNvSpPr/>
          <p:nvPr/>
        </p:nvSpPr>
        <p:spPr>
          <a:xfrm rot="0" flipH="0" flipV="0">
            <a:off x="2499652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5" name="Freeform 14275"/>
          <p:cNvSpPr/>
          <p:nvPr/>
        </p:nvSpPr>
        <p:spPr>
          <a:xfrm rot="0" flipH="0" flipV="0">
            <a:off x="2554770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6" name="Freeform 14276"/>
          <p:cNvSpPr/>
          <p:nvPr/>
        </p:nvSpPr>
        <p:spPr>
          <a:xfrm rot="0" flipH="0" flipV="0">
            <a:off x="2609875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7" name="Freeform 14277"/>
          <p:cNvSpPr/>
          <p:nvPr/>
        </p:nvSpPr>
        <p:spPr>
          <a:xfrm rot="0" flipH="0" flipV="0">
            <a:off x="2664993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8" name="Freeform 14278"/>
          <p:cNvSpPr/>
          <p:nvPr/>
        </p:nvSpPr>
        <p:spPr>
          <a:xfrm rot="0" flipH="0" flipV="0">
            <a:off x="2720098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9" name="Freeform 14279"/>
          <p:cNvSpPr/>
          <p:nvPr/>
        </p:nvSpPr>
        <p:spPr>
          <a:xfrm rot="0" flipH="0" flipV="0">
            <a:off x="2775216" y="416995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0" name="Freeform 14280"/>
          <p:cNvSpPr/>
          <p:nvPr/>
        </p:nvSpPr>
        <p:spPr>
          <a:xfrm rot="0" flipH="0" flipV="0">
            <a:off x="2830385" y="416995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1" name="Freeform 14281"/>
          <p:cNvSpPr/>
          <p:nvPr/>
        </p:nvSpPr>
        <p:spPr>
          <a:xfrm rot="0" flipH="0" flipV="0">
            <a:off x="2885490" y="416995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2" name="Freeform 14282"/>
          <p:cNvSpPr/>
          <p:nvPr/>
        </p:nvSpPr>
        <p:spPr>
          <a:xfrm rot="0" flipH="0" flipV="0">
            <a:off x="4703940" y="416995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3" name="Freeform 14283"/>
          <p:cNvSpPr/>
          <p:nvPr/>
        </p:nvSpPr>
        <p:spPr>
          <a:xfrm rot="0" flipH="0" flipV="0">
            <a:off x="4759045" y="41699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4" name="Freeform 14284"/>
          <p:cNvSpPr/>
          <p:nvPr/>
        </p:nvSpPr>
        <p:spPr>
          <a:xfrm rot="0" flipH="0" flipV="0">
            <a:off x="4814163" y="416993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5" name="Freeform 14285"/>
          <p:cNvSpPr/>
          <p:nvPr/>
        </p:nvSpPr>
        <p:spPr>
          <a:xfrm rot="0" flipH="0" flipV="0">
            <a:off x="4869307" y="416993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6" name="Freeform 14286"/>
          <p:cNvSpPr/>
          <p:nvPr/>
        </p:nvSpPr>
        <p:spPr>
          <a:xfrm rot="0" flipH="0" flipV="0">
            <a:off x="4924424" y="41699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7" name="Freeform 14287"/>
          <p:cNvSpPr/>
          <p:nvPr/>
        </p:nvSpPr>
        <p:spPr>
          <a:xfrm rot="0" flipH="0" flipV="0">
            <a:off x="4979530" y="416993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8" name="Freeform 14288"/>
          <p:cNvSpPr/>
          <p:nvPr/>
        </p:nvSpPr>
        <p:spPr>
          <a:xfrm rot="0" flipH="0" flipV="0">
            <a:off x="5034648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9" name="Freeform 14289"/>
          <p:cNvSpPr/>
          <p:nvPr/>
        </p:nvSpPr>
        <p:spPr>
          <a:xfrm rot="0" flipH="0" flipV="0">
            <a:off x="5089766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0" name="Freeform 14290"/>
          <p:cNvSpPr/>
          <p:nvPr/>
        </p:nvSpPr>
        <p:spPr>
          <a:xfrm rot="0" flipH="0" flipV="0">
            <a:off x="5144871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1" name="Freeform 14291"/>
          <p:cNvSpPr/>
          <p:nvPr/>
        </p:nvSpPr>
        <p:spPr>
          <a:xfrm rot="0" flipH="0" flipV="0">
            <a:off x="5199989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2" name="Freeform 14292"/>
          <p:cNvSpPr/>
          <p:nvPr/>
        </p:nvSpPr>
        <p:spPr>
          <a:xfrm rot="0" flipH="0" flipV="0">
            <a:off x="5255095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3" name="Freeform 14293"/>
          <p:cNvSpPr/>
          <p:nvPr/>
        </p:nvSpPr>
        <p:spPr>
          <a:xfrm rot="0" flipH="0" flipV="0">
            <a:off x="5310213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4" name="Freeform 14294"/>
          <p:cNvSpPr/>
          <p:nvPr/>
        </p:nvSpPr>
        <p:spPr>
          <a:xfrm rot="0" flipH="0" flipV="0">
            <a:off x="5365318" y="416993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5" name="Freeform 14295"/>
          <p:cNvSpPr/>
          <p:nvPr/>
        </p:nvSpPr>
        <p:spPr>
          <a:xfrm rot="0" flipH="0" flipV="0">
            <a:off x="5420436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6" name="Freeform 14296"/>
          <p:cNvSpPr/>
          <p:nvPr/>
        </p:nvSpPr>
        <p:spPr>
          <a:xfrm rot="0" flipH="0" flipV="0">
            <a:off x="5475541" y="416995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7" name="Freeform 14297"/>
          <p:cNvSpPr/>
          <p:nvPr/>
        </p:nvSpPr>
        <p:spPr>
          <a:xfrm rot="0" flipH="0" flipV="0">
            <a:off x="5530558" y="416995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8" name="Freeform 14298"/>
          <p:cNvSpPr/>
          <p:nvPr/>
        </p:nvSpPr>
        <p:spPr>
          <a:xfrm rot="0" flipH="0" flipV="0">
            <a:off x="5585675" y="416995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9" name="Freeform 14299"/>
          <p:cNvSpPr/>
          <p:nvPr/>
        </p:nvSpPr>
        <p:spPr>
          <a:xfrm rot="0" flipH="0" flipV="0">
            <a:off x="5640781" y="416995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0" name="Freeform 14300"/>
          <p:cNvSpPr/>
          <p:nvPr/>
        </p:nvSpPr>
        <p:spPr>
          <a:xfrm rot="0" flipH="0" flipV="0">
            <a:off x="7404265" y="416995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1" name="Freeform 14301"/>
          <p:cNvSpPr/>
          <p:nvPr/>
        </p:nvSpPr>
        <p:spPr>
          <a:xfrm rot="0" flipH="0" flipV="0">
            <a:off x="7459370" y="416995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2" name="Freeform 14302"/>
          <p:cNvSpPr/>
          <p:nvPr/>
        </p:nvSpPr>
        <p:spPr>
          <a:xfrm rot="0" flipH="0" flipV="0">
            <a:off x="7679817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3" name="Freeform 14303"/>
          <p:cNvSpPr/>
          <p:nvPr/>
        </p:nvSpPr>
        <p:spPr>
          <a:xfrm rot="0" flipH="0" flipV="0">
            <a:off x="7734922" y="4169930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097" y="0"/>
                  <a:pt x="28460" y="6540"/>
                  <a:pt x="28460" y="14414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4" name="Freeform 14304"/>
          <p:cNvSpPr/>
          <p:nvPr/>
        </p:nvSpPr>
        <p:spPr>
          <a:xfrm rot="0" flipH="0" flipV="0">
            <a:off x="7790039" y="416993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60" y="6540"/>
                  <a:pt x="28460" y="14414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5" name="Freeform 14305"/>
          <p:cNvSpPr/>
          <p:nvPr/>
        </p:nvSpPr>
        <p:spPr>
          <a:xfrm rot="0" flipH="0" flipV="0">
            <a:off x="7845056" y="41699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549" y="6540"/>
                  <a:pt x="28549" y="14414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6" name="Freeform 14306"/>
          <p:cNvSpPr/>
          <p:nvPr/>
        </p:nvSpPr>
        <p:spPr>
          <a:xfrm rot="0" flipH="0" flipV="0">
            <a:off x="2196312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7" name="Freeform 14307"/>
          <p:cNvSpPr/>
          <p:nvPr/>
        </p:nvSpPr>
        <p:spPr>
          <a:xfrm rot="0" flipH="0" flipV="0">
            <a:off x="2251430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8" name="Freeform 14308"/>
          <p:cNvSpPr/>
          <p:nvPr/>
        </p:nvSpPr>
        <p:spPr>
          <a:xfrm rot="0" flipH="0" flipV="0">
            <a:off x="2306535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9" name="Freeform 14309"/>
          <p:cNvSpPr/>
          <p:nvPr/>
        </p:nvSpPr>
        <p:spPr>
          <a:xfrm rot="0" flipH="0" flipV="0">
            <a:off x="2361552" y="42164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0" name="Freeform 14310"/>
          <p:cNvSpPr/>
          <p:nvPr/>
        </p:nvSpPr>
        <p:spPr>
          <a:xfrm rot="0" flipH="0" flipV="0">
            <a:off x="2416657" y="42164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1" name="Freeform 14311"/>
          <p:cNvSpPr/>
          <p:nvPr/>
        </p:nvSpPr>
        <p:spPr>
          <a:xfrm rot="0" flipH="0" flipV="0">
            <a:off x="2471775" y="42164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2" name="Freeform 14312"/>
          <p:cNvSpPr/>
          <p:nvPr/>
        </p:nvSpPr>
        <p:spPr>
          <a:xfrm rot="0" flipH="0" flipV="0">
            <a:off x="2526880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3" name="Freeform 14313"/>
          <p:cNvSpPr/>
          <p:nvPr/>
        </p:nvSpPr>
        <p:spPr>
          <a:xfrm rot="0" flipH="0" flipV="0">
            <a:off x="2581998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4" name="Freeform 14314"/>
          <p:cNvSpPr/>
          <p:nvPr/>
        </p:nvSpPr>
        <p:spPr>
          <a:xfrm rot="0" flipH="0" flipV="0">
            <a:off x="2637104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5" name="Freeform 14315"/>
          <p:cNvSpPr/>
          <p:nvPr/>
        </p:nvSpPr>
        <p:spPr>
          <a:xfrm rot="0" flipH="0" flipV="0">
            <a:off x="2692222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6" name="Freeform 14316"/>
          <p:cNvSpPr/>
          <p:nvPr/>
        </p:nvSpPr>
        <p:spPr>
          <a:xfrm rot="0" flipH="0" flipV="0">
            <a:off x="2747340" y="42164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7" name="Freeform 14317"/>
          <p:cNvSpPr/>
          <p:nvPr/>
        </p:nvSpPr>
        <p:spPr>
          <a:xfrm rot="0" flipH="0" flipV="0">
            <a:off x="2802496" y="42164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8" name="Freeform 14318"/>
          <p:cNvSpPr/>
          <p:nvPr/>
        </p:nvSpPr>
        <p:spPr>
          <a:xfrm rot="0" flipH="0" flipV="0">
            <a:off x="2857512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9" name="Freeform 14319"/>
          <p:cNvSpPr/>
          <p:nvPr/>
        </p:nvSpPr>
        <p:spPr>
          <a:xfrm rot="0" flipH="0" flipV="0">
            <a:off x="2912719" y="42164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0" name="Freeform 14320"/>
          <p:cNvSpPr/>
          <p:nvPr/>
        </p:nvSpPr>
        <p:spPr>
          <a:xfrm rot="0" flipH="0" flipV="0">
            <a:off x="4731169" y="42164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1" name="Freeform 14321"/>
          <p:cNvSpPr/>
          <p:nvPr/>
        </p:nvSpPr>
        <p:spPr>
          <a:xfrm rot="0" flipH="0" flipV="0">
            <a:off x="4786274" y="42164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2" name="Freeform 14322"/>
          <p:cNvSpPr/>
          <p:nvPr/>
        </p:nvSpPr>
        <p:spPr>
          <a:xfrm rot="0" flipH="0" flipV="0">
            <a:off x="4841392" y="421642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3" name="Freeform 14323"/>
          <p:cNvSpPr/>
          <p:nvPr/>
        </p:nvSpPr>
        <p:spPr>
          <a:xfrm rot="0" flipH="0" flipV="0">
            <a:off x="4896548" y="421642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4" name="Freeform 14324"/>
          <p:cNvSpPr/>
          <p:nvPr/>
        </p:nvSpPr>
        <p:spPr>
          <a:xfrm rot="0" flipH="0" flipV="0">
            <a:off x="4951653" y="42164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5" name="Freeform 14325"/>
          <p:cNvSpPr/>
          <p:nvPr/>
        </p:nvSpPr>
        <p:spPr>
          <a:xfrm rot="0" flipH="0" flipV="0">
            <a:off x="5006771" y="42164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6" name="Freeform 14326"/>
          <p:cNvSpPr/>
          <p:nvPr/>
        </p:nvSpPr>
        <p:spPr>
          <a:xfrm rot="0" flipH="0" flipV="0">
            <a:off x="5061877" y="42164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7" name="Freeform 14327"/>
          <p:cNvSpPr/>
          <p:nvPr/>
        </p:nvSpPr>
        <p:spPr>
          <a:xfrm rot="0" flipH="0" flipV="0">
            <a:off x="5116994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8" name="Freeform 14328"/>
          <p:cNvSpPr/>
          <p:nvPr/>
        </p:nvSpPr>
        <p:spPr>
          <a:xfrm rot="0" flipH="0" flipV="0">
            <a:off x="5172100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9" name="Freeform 14329"/>
          <p:cNvSpPr/>
          <p:nvPr/>
        </p:nvSpPr>
        <p:spPr>
          <a:xfrm rot="0" flipH="0" flipV="0">
            <a:off x="5227218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0" name="Freeform 14330"/>
          <p:cNvSpPr/>
          <p:nvPr/>
        </p:nvSpPr>
        <p:spPr>
          <a:xfrm rot="0" flipH="0" flipV="0">
            <a:off x="5282323" y="42164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1" name="Freeform 14331"/>
          <p:cNvSpPr/>
          <p:nvPr/>
        </p:nvSpPr>
        <p:spPr>
          <a:xfrm rot="0" flipH="0" flipV="0">
            <a:off x="5337339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2" name="Freeform 14332"/>
          <p:cNvSpPr/>
          <p:nvPr/>
        </p:nvSpPr>
        <p:spPr>
          <a:xfrm rot="0" flipH="0" flipV="0">
            <a:off x="5392547" y="42164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3" name="Freeform 14333"/>
          <p:cNvSpPr/>
          <p:nvPr/>
        </p:nvSpPr>
        <p:spPr>
          <a:xfrm rot="0" flipH="0" flipV="0">
            <a:off x="5447563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4" name="Freeform 14334"/>
          <p:cNvSpPr/>
          <p:nvPr/>
        </p:nvSpPr>
        <p:spPr>
          <a:xfrm rot="0" flipH="0" flipV="0">
            <a:off x="5502681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5" name="Freeform 14335"/>
          <p:cNvSpPr/>
          <p:nvPr/>
        </p:nvSpPr>
        <p:spPr>
          <a:xfrm rot="0" flipH="0" flipV="0">
            <a:off x="5557786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6" name="Freeform 14336"/>
          <p:cNvSpPr/>
          <p:nvPr/>
        </p:nvSpPr>
        <p:spPr>
          <a:xfrm rot="0" flipH="0" flipV="0">
            <a:off x="5612904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7" name="Freeform 14337"/>
          <p:cNvSpPr/>
          <p:nvPr/>
        </p:nvSpPr>
        <p:spPr>
          <a:xfrm rot="0" flipH="0" flipV="0">
            <a:off x="7431493" y="42164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8" name="Freeform 14338"/>
          <p:cNvSpPr/>
          <p:nvPr/>
        </p:nvSpPr>
        <p:spPr>
          <a:xfrm rot="0" flipH="0" flipV="0">
            <a:off x="7486599" y="4216450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9" name="Freeform 14339"/>
          <p:cNvSpPr/>
          <p:nvPr/>
        </p:nvSpPr>
        <p:spPr>
          <a:xfrm rot="0" flipH="0" flipV="0">
            <a:off x="7706956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0" name="Freeform 14340"/>
          <p:cNvSpPr/>
          <p:nvPr/>
        </p:nvSpPr>
        <p:spPr>
          <a:xfrm rot="0" flipH="0" flipV="0">
            <a:off x="7762062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1" name="Freeform 14341"/>
          <p:cNvSpPr/>
          <p:nvPr/>
        </p:nvSpPr>
        <p:spPr>
          <a:xfrm rot="0" flipH="0" flipV="0">
            <a:off x="7817180" y="42164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2" name="Freeform 14342"/>
          <p:cNvSpPr/>
          <p:nvPr/>
        </p:nvSpPr>
        <p:spPr>
          <a:xfrm rot="0" flipH="0" flipV="0">
            <a:off x="7872285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3" name="Freeform 14343"/>
          <p:cNvSpPr/>
          <p:nvPr/>
        </p:nvSpPr>
        <p:spPr>
          <a:xfrm rot="0" flipH="0" flipV="0">
            <a:off x="7982521" y="42164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4" name="Freeform 14344"/>
          <p:cNvSpPr/>
          <p:nvPr/>
        </p:nvSpPr>
        <p:spPr>
          <a:xfrm rot="0" flipH="0" flipV="0">
            <a:off x="8368296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5" name="Freeform 14345"/>
          <p:cNvSpPr/>
          <p:nvPr/>
        </p:nvSpPr>
        <p:spPr>
          <a:xfrm rot="0" flipH="0" flipV="0">
            <a:off x="2169032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6" name="Freeform 14346"/>
          <p:cNvSpPr/>
          <p:nvPr/>
        </p:nvSpPr>
        <p:spPr>
          <a:xfrm rot="0" flipH="0" flipV="0">
            <a:off x="2224138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7" name="Freeform 14347"/>
          <p:cNvSpPr/>
          <p:nvPr/>
        </p:nvSpPr>
        <p:spPr>
          <a:xfrm rot="0" flipH="0" flipV="0">
            <a:off x="2279256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8" name="Freeform 14348"/>
          <p:cNvSpPr/>
          <p:nvPr/>
        </p:nvSpPr>
        <p:spPr>
          <a:xfrm rot="0" flipH="0" flipV="0">
            <a:off x="2334425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9" name="Freeform 14349"/>
          <p:cNvSpPr/>
          <p:nvPr/>
        </p:nvSpPr>
        <p:spPr>
          <a:xfrm rot="0" flipH="0" flipV="0">
            <a:off x="2389530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0" name="Freeform 14350"/>
          <p:cNvSpPr/>
          <p:nvPr/>
        </p:nvSpPr>
        <p:spPr>
          <a:xfrm rot="0" flipH="0" flipV="0">
            <a:off x="2444546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1" name="Freeform 14351"/>
          <p:cNvSpPr/>
          <p:nvPr/>
        </p:nvSpPr>
        <p:spPr>
          <a:xfrm rot="0" flipH="0" flipV="0">
            <a:off x="2499652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2" name="Freeform 14352"/>
          <p:cNvSpPr/>
          <p:nvPr/>
        </p:nvSpPr>
        <p:spPr>
          <a:xfrm rot="0" flipH="0" flipV="0">
            <a:off x="2554770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3" name="Freeform 14353"/>
          <p:cNvSpPr/>
          <p:nvPr/>
        </p:nvSpPr>
        <p:spPr>
          <a:xfrm rot="0" flipH="0" flipV="0">
            <a:off x="2609875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4" name="Freeform 14354"/>
          <p:cNvSpPr/>
          <p:nvPr/>
        </p:nvSpPr>
        <p:spPr>
          <a:xfrm rot="0" flipH="0" flipV="0">
            <a:off x="2664993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224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5" name="Freeform 14355"/>
          <p:cNvSpPr/>
          <p:nvPr/>
        </p:nvSpPr>
        <p:spPr>
          <a:xfrm rot="0" flipH="0" flipV="0">
            <a:off x="2720098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6" name="Freeform 14356"/>
          <p:cNvSpPr/>
          <p:nvPr/>
        </p:nvSpPr>
        <p:spPr>
          <a:xfrm rot="0" flipH="0" flipV="0">
            <a:off x="2775216" y="426424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7" name="Freeform 14357"/>
          <p:cNvSpPr/>
          <p:nvPr/>
        </p:nvSpPr>
        <p:spPr>
          <a:xfrm rot="0" flipH="0" flipV="0">
            <a:off x="2830385" y="426424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8" name="Freeform 14358"/>
          <p:cNvSpPr/>
          <p:nvPr/>
        </p:nvSpPr>
        <p:spPr>
          <a:xfrm rot="0" flipH="0" flipV="0">
            <a:off x="2885490" y="426424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9" name="Freeform 14359"/>
          <p:cNvSpPr/>
          <p:nvPr/>
        </p:nvSpPr>
        <p:spPr>
          <a:xfrm rot="0" flipH="0" flipV="0">
            <a:off x="2940507" y="426424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0" name="Freeform 14360"/>
          <p:cNvSpPr/>
          <p:nvPr/>
        </p:nvSpPr>
        <p:spPr>
          <a:xfrm rot="0" flipH="0" flipV="0">
            <a:off x="4759045" y="426422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1" name="Freeform 14361"/>
          <p:cNvSpPr/>
          <p:nvPr/>
        </p:nvSpPr>
        <p:spPr>
          <a:xfrm rot="0" flipH="0" flipV="0">
            <a:off x="4814163" y="426422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2" name="Freeform 14362"/>
          <p:cNvSpPr/>
          <p:nvPr/>
        </p:nvSpPr>
        <p:spPr>
          <a:xfrm rot="0" flipH="0" flipV="0">
            <a:off x="4869307" y="426422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3" name="Freeform 14363"/>
          <p:cNvSpPr/>
          <p:nvPr/>
        </p:nvSpPr>
        <p:spPr>
          <a:xfrm rot="0" flipH="0" flipV="0">
            <a:off x="4924424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4" name="Freeform 14364"/>
          <p:cNvSpPr/>
          <p:nvPr/>
        </p:nvSpPr>
        <p:spPr>
          <a:xfrm rot="0" flipH="0" flipV="0">
            <a:off x="4979530" y="426422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5" name="Freeform 14365"/>
          <p:cNvSpPr/>
          <p:nvPr/>
        </p:nvSpPr>
        <p:spPr>
          <a:xfrm rot="0" flipH="0" flipV="0">
            <a:off x="5034648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6" name="Freeform 14366"/>
          <p:cNvSpPr/>
          <p:nvPr/>
        </p:nvSpPr>
        <p:spPr>
          <a:xfrm rot="0" flipH="0" flipV="0">
            <a:off x="5089766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7" name="Freeform 14367"/>
          <p:cNvSpPr/>
          <p:nvPr/>
        </p:nvSpPr>
        <p:spPr>
          <a:xfrm rot="0" flipH="0" flipV="0">
            <a:off x="5144871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8" name="Freeform 14368"/>
          <p:cNvSpPr/>
          <p:nvPr/>
        </p:nvSpPr>
        <p:spPr>
          <a:xfrm rot="0" flipH="0" flipV="0">
            <a:off x="5199989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9" name="Freeform 14369"/>
          <p:cNvSpPr/>
          <p:nvPr/>
        </p:nvSpPr>
        <p:spPr>
          <a:xfrm rot="0" flipH="0" flipV="0">
            <a:off x="5255095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0" name="Freeform 14370"/>
          <p:cNvSpPr/>
          <p:nvPr/>
        </p:nvSpPr>
        <p:spPr>
          <a:xfrm rot="0" flipH="0" flipV="0">
            <a:off x="5310213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1" name="Freeform 14371"/>
          <p:cNvSpPr/>
          <p:nvPr/>
        </p:nvSpPr>
        <p:spPr>
          <a:xfrm rot="0" flipH="0" flipV="0">
            <a:off x="5365318" y="426422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2" name="Freeform 14372"/>
          <p:cNvSpPr/>
          <p:nvPr/>
        </p:nvSpPr>
        <p:spPr>
          <a:xfrm rot="0" flipH="0" flipV="0">
            <a:off x="5420436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3" name="Freeform 14373"/>
          <p:cNvSpPr/>
          <p:nvPr/>
        </p:nvSpPr>
        <p:spPr>
          <a:xfrm rot="0" flipH="0" flipV="0">
            <a:off x="5475541" y="426422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4" name="Freeform 14374"/>
          <p:cNvSpPr/>
          <p:nvPr/>
        </p:nvSpPr>
        <p:spPr>
          <a:xfrm rot="0" flipH="0" flipV="0">
            <a:off x="5530558" y="426424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5" name="Freeform 14375"/>
          <p:cNvSpPr/>
          <p:nvPr/>
        </p:nvSpPr>
        <p:spPr>
          <a:xfrm rot="0" flipH="0" flipV="0">
            <a:off x="5585675" y="426424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6" name="Freeform 14376"/>
          <p:cNvSpPr/>
          <p:nvPr/>
        </p:nvSpPr>
        <p:spPr>
          <a:xfrm rot="0" flipH="0" flipV="0">
            <a:off x="7514488" y="426424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7" name="Freeform 14377"/>
          <p:cNvSpPr/>
          <p:nvPr/>
        </p:nvSpPr>
        <p:spPr>
          <a:xfrm rot="0" flipH="0" flipV="0">
            <a:off x="7845056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8" name="Freeform 14378"/>
          <p:cNvSpPr/>
          <p:nvPr/>
        </p:nvSpPr>
        <p:spPr>
          <a:xfrm rot="0" flipH="0" flipV="0">
            <a:off x="8010385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9" name="Freeform 14379"/>
          <p:cNvSpPr/>
          <p:nvPr/>
        </p:nvSpPr>
        <p:spPr>
          <a:xfrm rot="0" flipH="0" flipV="0">
            <a:off x="8396173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0" name="Freeform 14380"/>
          <p:cNvSpPr/>
          <p:nvPr/>
        </p:nvSpPr>
        <p:spPr>
          <a:xfrm rot="0" flipH="0" flipV="0">
            <a:off x="8451291" y="426424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1" name="Freeform 14381"/>
          <p:cNvSpPr/>
          <p:nvPr/>
        </p:nvSpPr>
        <p:spPr>
          <a:xfrm rot="0" flipH="0" flipV="0">
            <a:off x="8506396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2" name="Freeform 14382"/>
          <p:cNvSpPr/>
          <p:nvPr/>
        </p:nvSpPr>
        <p:spPr>
          <a:xfrm rot="0" flipH="0" flipV="0">
            <a:off x="8561514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3" name="Freeform 14383"/>
          <p:cNvSpPr/>
          <p:nvPr/>
        </p:nvSpPr>
        <p:spPr>
          <a:xfrm rot="0" flipH="0" flipV="0">
            <a:off x="8616619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4" name="Freeform 14384"/>
          <p:cNvSpPr/>
          <p:nvPr/>
        </p:nvSpPr>
        <p:spPr>
          <a:xfrm rot="0" flipH="0" flipV="0">
            <a:off x="2141143" y="4310710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5" name="Freeform 14385"/>
          <p:cNvSpPr/>
          <p:nvPr/>
        </p:nvSpPr>
        <p:spPr>
          <a:xfrm rot="0" flipH="0" flipV="0">
            <a:off x="2196312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6" name="Freeform 14386"/>
          <p:cNvSpPr/>
          <p:nvPr/>
        </p:nvSpPr>
        <p:spPr>
          <a:xfrm rot="0" flipH="0" flipV="0">
            <a:off x="2251430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7" name="Freeform 14387"/>
          <p:cNvSpPr/>
          <p:nvPr/>
        </p:nvSpPr>
        <p:spPr>
          <a:xfrm rot="0" flipH="0" flipV="0">
            <a:off x="2306535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8" name="Freeform 14388"/>
          <p:cNvSpPr/>
          <p:nvPr/>
        </p:nvSpPr>
        <p:spPr>
          <a:xfrm rot="0" flipH="0" flipV="0">
            <a:off x="2361552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9" name="Freeform 14389"/>
          <p:cNvSpPr/>
          <p:nvPr/>
        </p:nvSpPr>
        <p:spPr>
          <a:xfrm rot="0" flipH="0" flipV="0">
            <a:off x="2416657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0" name="Freeform 14390"/>
          <p:cNvSpPr/>
          <p:nvPr/>
        </p:nvSpPr>
        <p:spPr>
          <a:xfrm rot="0" flipH="0" flipV="0">
            <a:off x="2471775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1" name="Freeform 14391"/>
          <p:cNvSpPr/>
          <p:nvPr/>
        </p:nvSpPr>
        <p:spPr>
          <a:xfrm rot="0" flipH="0" flipV="0">
            <a:off x="2526880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2" name="Freeform 14392"/>
          <p:cNvSpPr/>
          <p:nvPr/>
        </p:nvSpPr>
        <p:spPr>
          <a:xfrm rot="0" flipH="0" flipV="0">
            <a:off x="2581998" y="431074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3" name="Freeform 14393"/>
          <p:cNvSpPr/>
          <p:nvPr/>
        </p:nvSpPr>
        <p:spPr>
          <a:xfrm rot="0" flipH="0" flipV="0">
            <a:off x="2637104" y="431074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4" name="Freeform 14394"/>
          <p:cNvSpPr/>
          <p:nvPr/>
        </p:nvSpPr>
        <p:spPr>
          <a:xfrm rot="0" flipH="0" flipV="0">
            <a:off x="2692222" y="431074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5" name="Freeform 14395"/>
          <p:cNvSpPr/>
          <p:nvPr/>
        </p:nvSpPr>
        <p:spPr>
          <a:xfrm rot="0" flipH="0" flipV="0">
            <a:off x="2747340" y="431074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6" name="Freeform 14396"/>
          <p:cNvSpPr/>
          <p:nvPr/>
        </p:nvSpPr>
        <p:spPr>
          <a:xfrm rot="0" flipH="0" flipV="0">
            <a:off x="2802496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7" name="Freeform 14397"/>
          <p:cNvSpPr/>
          <p:nvPr/>
        </p:nvSpPr>
        <p:spPr>
          <a:xfrm rot="0" flipH="0" flipV="0">
            <a:off x="2857512" y="431074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09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8" name="Freeform 14398"/>
          <p:cNvSpPr/>
          <p:nvPr/>
        </p:nvSpPr>
        <p:spPr>
          <a:xfrm rot="0" flipH="0" flipV="0">
            <a:off x="2912719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9" name="Freeform 14399"/>
          <p:cNvSpPr/>
          <p:nvPr/>
        </p:nvSpPr>
        <p:spPr>
          <a:xfrm rot="0" flipH="0" flipV="0">
            <a:off x="2967735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0" name="Freeform 14400"/>
          <p:cNvSpPr/>
          <p:nvPr/>
        </p:nvSpPr>
        <p:spPr>
          <a:xfrm rot="0" flipH="0" flipV="0">
            <a:off x="4786274" y="431071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1" name="Freeform 14401"/>
          <p:cNvSpPr/>
          <p:nvPr/>
        </p:nvSpPr>
        <p:spPr>
          <a:xfrm rot="0" flipH="0" flipV="0">
            <a:off x="4841392" y="431071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2" name="Freeform 14402"/>
          <p:cNvSpPr/>
          <p:nvPr/>
        </p:nvSpPr>
        <p:spPr>
          <a:xfrm rot="0" flipH="0" flipV="0">
            <a:off x="4896548" y="4310710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3" name="Freeform 14403"/>
          <p:cNvSpPr/>
          <p:nvPr/>
        </p:nvSpPr>
        <p:spPr>
          <a:xfrm rot="0" flipH="0" flipV="0">
            <a:off x="4951653" y="431071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4" name="Freeform 14404"/>
          <p:cNvSpPr/>
          <p:nvPr/>
        </p:nvSpPr>
        <p:spPr>
          <a:xfrm rot="0" flipH="0" flipV="0">
            <a:off x="5006771" y="431071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5" name="Freeform 14405"/>
          <p:cNvSpPr/>
          <p:nvPr/>
        </p:nvSpPr>
        <p:spPr>
          <a:xfrm rot="0" flipH="0" flipV="0">
            <a:off x="5061877" y="431071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6" name="Freeform 14406"/>
          <p:cNvSpPr/>
          <p:nvPr/>
        </p:nvSpPr>
        <p:spPr>
          <a:xfrm rot="0" flipH="0" flipV="0">
            <a:off x="5116994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7" name="Freeform 14407"/>
          <p:cNvSpPr/>
          <p:nvPr/>
        </p:nvSpPr>
        <p:spPr>
          <a:xfrm rot="0" flipH="0" flipV="0">
            <a:off x="5172100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8" name="Freeform 14408"/>
          <p:cNvSpPr/>
          <p:nvPr/>
        </p:nvSpPr>
        <p:spPr>
          <a:xfrm rot="0" flipH="0" flipV="0">
            <a:off x="5227218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9" name="Freeform 14409"/>
          <p:cNvSpPr/>
          <p:nvPr/>
        </p:nvSpPr>
        <p:spPr>
          <a:xfrm rot="0" flipH="0" flipV="0">
            <a:off x="5282323" y="431071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0" name="Freeform 14410"/>
          <p:cNvSpPr/>
          <p:nvPr/>
        </p:nvSpPr>
        <p:spPr>
          <a:xfrm rot="0" flipH="0" flipV="0">
            <a:off x="5337339" y="431071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1" name="Freeform 14411"/>
          <p:cNvSpPr/>
          <p:nvPr/>
        </p:nvSpPr>
        <p:spPr>
          <a:xfrm rot="0" flipH="0" flipV="0">
            <a:off x="5392547" y="431071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2" name="Freeform 14412"/>
          <p:cNvSpPr/>
          <p:nvPr/>
        </p:nvSpPr>
        <p:spPr>
          <a:xfrm rot="0" flipH="0" flipV="0">
            <a:off x="5447563" y="431071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3" name="Freeform 14413"/>
          <p:cNvSpPr/>
          <p:nvPr/>
        </p:nvSpPr>
        <p:spPr>
          <a:xfrm rot="0" flipH="0" flipV="0">
            <a:off x="5502681" y="431071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4" name="Freeform 14414"/>
          <p:cNvSpPr/>
          <p:nvPr/>
        </p:nvSpPr>
        <p:spPr>
          <a:xfrm rot="0" flipH="0" flipV="0">
            <a:off x="5557786" y="431074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5" name="Freeform 14415"/>
          <p:cNvSpPr/>
          <p:nvPr/>
        </p:nvSpPr>
        <p:spPr>
          <a:xfrm rot="0" flipH="0" flipV="0">
            <a:off x="7486599" y="431074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098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6" name="Freeform 14416"/>
          <p:cNvSpPr/>
          <p:nvPr/>
        </p:nvSpPr>
        <p:spPr>
          <a:xfrm rot="0" flipH="0" flipV="0">
            <a:off x="7541717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7" name="Freeform 14417"/>
          <p:cNvSpPr/>
          <p:nvPr/>
        </p:nvSpPr>
        <p:spPr>
          <a:xfrm rot="0" flipH="0" flipV="0">
            <a:off x="8423401" y="431074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8" name="Freeform 14418"/>
          <p:cNvSpPr/>
          <p:nvPr/>
        </p:nvSpPr>
        <p:spPr>
          <a:xfrm rot="0" flipH="0" flipV="0">
            <a:off x="8478519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9" name="Freeform 14419"/>
          <p:cNvSpPr/>
          <p:nvPr/>
        </p:nvSpPr>
        <p:spPr>
          <a:xfrm rot="0" flipH="0" flipV="0">
            <a:off x="8533625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0" name="Freeform 14420"/>
          <p:cNvSpPr/>
          <p:nvPr/>
        </p:nvSpPr>
        <p:spPr>
          <a:xfrm rot="0" flipH="0" flipV="0">
            <a:off x="8588743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1" name="Freeform 14421"/>
          <p:cNvSpPr/>
          <p:nvPr/>
        </p:nvSpPr>
        <p:spPr>
          <a:xfrm rot="0" flipH="0" flipV="0">
            <a:off x="8643848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2" name="Freeform 14422"/>
          <p:cNvSpPr/>
          <p:nvPr/>
        </p:nvSpPr>
        <p:spPr>
          <a:xfrm rot="0" flipH="0" flipV="0">
            <a:off x="8698966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3" name="Freeform 14423"/>
          <p:cNvSpPr/>
          <p:nvPr/>
        </p:nvSpPr>
        <p:spPr>
          <a:xfrm rot="0" flipH="0" flipV="0">
            <a:off x="8919311" y="431074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4" name="Freeform 14424"/>
          <p:cNvSpPr/>
          <p:nvPr/>
        </p:nvSpPr>
        <p:spPr>
          <a:xfrm rot="0" flipH="0" flipV="0">
            <a:off x="2113927" y="43585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5" name="Freeform 14425"/>
          <p:cNvSpPr/>
          <p:nvPr/>
        </p:nvSpPr>
        <p:spPr>
          <a:xfrm rot="0" flipH="0" flipV="0">
            <a:off x="2169032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6" name="Freeform 14426"/>
          <p:cNvSpPr/>
          <p:nvPr/>
        </p:nvSpPr>
        <p:spPr>
          <a:xfrm rot="0" flipH="0" flipV="0">
            <a:off x="2224138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7" name="Freeform 14427"/>
          <p:cNvSpPr/>
          <p:nvPr/>
        </p:nvSpPr>
        <p:spPr>
          <a:xfrm rot="0" flipH="0" flipV="0">
            <a:off x="2279256" y="43585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8" name="Freeform 14428"/>
          <p:cNvSpPr/>
          <p:nvPr/>
        </p:nvSpPr>
        <p:spPr>
          <a:xfrm rot="0" flipH="0" flipV="0">
            <a:off x="2334425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9" name="Freeform 14429"/>
          <p:cNvSpPr/>
          <p:nvPr/>
        </p:nvSpPr>
        <p:spPr>
          <a:xfrm rot="0" flipH="0" flipV="0">
            <a:off x="2389530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0" name="Freeform 14430"/>
          <p:cNvSpPr/>
          <p:nvPr/>
        </p:nvSpPr>
        <p:spPr>
          <a:xfrm rot="0" flipH="0" flipV="0">
            <a:off x="2444546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1" name="Freeform 14431"/>
          <p:cNvSpPr/>
          <p:nvPr/>
        </p:nvSpPr>
        <p:spPr>
          <a:xfrm rot="0" flipH="0" flipV="0">
            <a:off x="2499652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2" name="Freeform 14432"/>
          <p:cNvSpPr/>
          <p:nvPr/>
        </p:nvSpPr>
        <p:spPr>
          <a:xfrm rot="0" flipH="0" flipV="0">
            <a:off x="2554770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3" name="Freeform 14433"/>
          <p:cNvSpPr/>
          <p:nvPr/>
        </p:nvSpPr>
        <p:spPr>
          <a:xfrm rot="0" flipH="0" flipV="0">
            <a:off x="2609875" y="435853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4" name="Freeform 14434"/>
          <p:cNvSpPr/>
          <p:nvPr/>
        </p:nvSpPr>
        <p:spPr>
          <a:xfrm rot="0" flipH="0" flipV="0">
            <a:off x="2664993" y="435853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224"/>
                </a:cubicBezTo>
                <a:cubicBezTo>
                  <a:pt x="28650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5" name="Freeform 14435"/>
          <p:cNvSpPr/>
          <p:nvPr/>
        </p:nvSpPr>
        <p:spPr>
          <a:xfrm rot="0" flipH="0" flipV="0">
            <a:off x="2720098" y="435853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6" name="Freeform 14436"/>
          <p:cNvSpPr/>
          <p:nvPr/>
        </p:nvSpPr>
        <p:spPr>
          <a:xfrm rot="0" flipH="0" flipV="0">
            <a:off x="2775216" y="435853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7" name="Freeform 14437"/>
          <p:cNvSpPr/>
          <p:nvPr/>
        </p:nvSpPr>
        <p:spPr>
          <a:xfrm rot="0" flipH="0" flipV="0">
            <a:off x="2830385" y="435853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8" name="Freeform 14438"/>
          <p:cNvSpPr/>
          <p:nvPr/>
        </p:nvSpPr>
        <p:spPr>
          <a:xfrm rot="0" flipH="0" flipV="0">
            <a:off x="2885490" y="435853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9" name="Freeform 14439"/>
          <p:cNvSpPr/>
          <p:nvPr/>
        </p:nvSpPr>
        <p:spPr>
          <a:xfrm rot="0" flipH="0" flipV="0">
            <a:off x="2940507" y="435853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09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0" name="Freeform 14440"/>
          <p:cNvSpPr/>
          <p:nvPr/>
        </p:nvSpPr>
        <p:spPr>
          <a:xfrm rot="0" flipH="0" flipV="0">
            <a:off x="2995701" y="43585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1" name="Freeform 14441"/>
          <p:cNvSpPr/>
          <p:nvPr/>
        </p:nvSpPr>
        <p:spPr>
          <a:xfrm rot="0" flipH="0" flipV="0">
            <a:off x="3050730" y="43585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2" name="Freeform 14442"/>
          <p:cNvSpPr/>
          <p:nvPr/>
        </p:nvSpPr>
        <p:spPr>
          <a:xfrm rot="0" flipH="0" flipV="0">
            <a:off x="4759045" y="43585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3" name="Freeform 14443"/>
          <p:cNvSpPr/>
          <p:nvPr/>
        </p:nvSpPr>
        <p:spPr>
          <a:xfrm rot="0" flipH="0" flipV="0">
            <a:off x="4814163" y="43585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4" name="Freeform 14444"/>
          <p:cNvSpPr/>
          <p:nvPr/>
        </p:nvSpPr>
        <p:spPr>
          <a:xfrm rot="0" flipH="0" flipV="0">
            <a:off x="4869307" y="43585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5" name="Freeform 14445"/>
          <p:cNvSpPr/>
          <p:nvPr/>
        </p:nvSpPr>
        <p:spPr>
          <a:xfrm rot="0" flipH="0" flipV="0">
            <a:off x="4924424" y="43585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6" name="Freeform 14446"/>
          <p:cNvSpPr/>
          <p:nvPr/>
        </p:nvSpPr>
        <p:spPr>
          <a:xfrm rot="0" flipH="0" flipV="0">
            <a:off x="4979530" y="43585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7" name="Freeform 14447"/>
          <p:cNvSpPr/>
          <p:nvPr/>
        </p:nvSpPr>
        <p:spPr>
          <a:xfrm rot="0" flipH="0" flipV="0">
            <a:off x="5034648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8" name="Freeform 14448"/>
          <p:cNvSpPr/>
          <p:nvPr/>
        </p:nvSpPr>
        <p:spPr>
          <a:xfrm rot="0" flipH="0" flipV="0">
            <a:off x="5089766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9" name="Freeform 14449"/>
          <p:cNvSpPr/>
          <p:nvPr/>
        </p:nvSpPr>
        <p:spPr>
          <a:xfrm rot="0" flipH="0" flipV="0">
            <a:off x="5144871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0" name="Freeform 14450"/>
          <p:cNvSpPr/>
          <p:nvPr/>
        </p:nvSpPr>
        <p:spPr>
          <a:xfrm rot="0" flipH="0" flipV="0">
            <a:off x="5199989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1" name="Freeform 14451"/>
          <p:cNvSpPr/>
          <p:nvPr/>
        </p:nvSpPr>
        <p:spPr>
          <a:xfrm rot="0" flipH="0" flipV="0">
            <a:off x="5255095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2" name="Freeform 14452"/>
          <p:cNvSpPr/>
          <p:nvPr/>
        </p:nvSpPr>
        <p:spPr>
          <a:xfrm rot="0" flipH="0" flipV="0">
            <a:off x="5310213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3" name="Freeform 14453"/>
          <p:cNvSpPr/>
          <p:nvPr/>
        </p:nvSpPr>
        <p:spPr>
          <a:xfrm rot="0" flipH="0" flipV="0">
            <a:off x="5365318" y="4358513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4" name="Freeform 14454"/>
          <p:cNvSpPr/>
          <p:nvPr/>
        </p:nvSpPr>
        <p:spPr>
          <a:xfrm rot="0" flipH="0" flipV="0">
            <a:off x="5420436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5" name="Freeform 14455"/>
          <p:cNvSpPr/>
          <p:nvPr/>
        </p:nvSpPr>
        <p:spPr>
          <a:xfrm rot="0" flipH="0" flipV="0">
            <a:off x="5475541" y="4358513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6" name="Freeform 14456"/>
          <p:cNvSpPr/>
          <p:nvPr/>
        </p:nvSpPr>
        <p:spPr>
          <a:xfrm rot="0" flipH="0" flipV="0">
            <a:off x="5530558" y="43585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7" name="Freeform 14457"/>
          <p:cNvSpPr/>
          <p:nvPr/>
        </p:nvSpPr>
        <p:spPr>
          <a:xfrm rot="0" flipH="0" flipV="0">
            <a:off x="5585675" y="435853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8" name="Freeform 14458"/>
          <p:cNvSpPr/>
          <p:nvPr/>
        </p:nvSpPr>
        <p:spPr>
          <a:xfrm rot="0" flipH="0" flipV="0">
            <a:off x="7569593" y="435853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9" name="Freeform 14459"/>
          <p:cNvSpPr/>
          <p:nvPr/>
        </p:nvSpPr>
        <p:spPr>
          <a:xfrm rot="0" flipH="0" flipV="0">
            <a:off x="7624699" y="435853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0" name="Freeform 14460"/>
          <p:cNvSpPr/>
          <p:nvPr/>
        </p:nvSpPr>
        <p:spPr>
          <a:xfrm rot="0" flipH="0" flipV="0">
            <a:off x="7679817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1" name="Freeform 14461"/>
          <p:cNvSpPr/>
          <p:nvPr/>
        </p:nvSpPr>
        <p:spPr>
          <a:xfrm rot="0" flipH="0" flipV="0">
            <a:off x="7734922" y="435853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2" name="Freeform 14462"/>
          <p:cNvSpPr/>
          <p:nvPr/>
        </p:nvSpPr>
        <p:spPr>
          <a:xfrm rot="0" flipH="0" flipV="0">
            <a:off x="8561514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3" name="Freeform 14463"/>
          <p:cNvSpPr/>
          <p:nvPr/>
        </p:nvSpPr>
        <p:spPr>
          <a:xfrm rot="0" flipH="0" flipV="0">
            <a:off x="8616619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4" name="Freeform 14464"/>
          <p:cNvSpPr/>
          <p:nvPr/>
        </p:nvSpPr>
        <p:spPr>
          <a:xfrm rot="0" flipH="0" flipV="0">
            <a:off x="8671738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5" name="Freeform 14465"/>
          <p:cNvSpPr/>
          <p:nvPr/>
        </p:nvSpPr>
        <p:spPr>
          <a:xfrm rot="0" flipH="0" flipV="0">
            <a:off x="8726843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6" name="Freeform 14466"/>
          <p:cNvSpPr/>
          <p:nvPr/>
        </p:nvSpPr>
        <p:spPr>
          <a:xfrm rot="0" flipH="0" flipV="0">
            <a:off x="2086038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7" name="Freeform 14467"/>
          <p:cNvSpPr/>
          <p:nvPr/>
        </p:nvSpPr>
        <p:spPr>
          <a:xfrm rot="0" flipH="0" flipV="0">
            <a:off x="2141143" y="4405020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312"/>
                </a:cubicBezTo>
                <a:cubicBezTo>
                  <a:pt x="0" y="6438"/>
                  <a:pt x="6464" y="0"/>
                  <a:pt x="14325" y="0"/>
                </a:cubicBezTo>
                <a:cubicBezTo>
                  <a:pt x="22199" y="0"/>
                  <a:pt x="28561" y="6438"/>
                  <a:pt x="28561" y="14312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8" name="Freeform 14468"/>
          <p:cNvSpPr/>
          <p:nvPr/>
        </p:nvSpPr>
        <p:spPr>
          <a:xfrm rot="0" flipH="0" flipV="0">
            <a:off x="2196312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9" name="Freeform 14469"/>
          <p:cNvSpPr/>
          <p:nvPr/>
        </p:nvSpPr>
        <p:spPr>
          <a:xfrm rot="0" flipH="0" flipV="0">
            <a:off x="2251430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0" name="Freeform 14470"/>
          <p:cNvSpPr/>
          <p:nvPr/>
        </p:nvSpPr>
        <p:spPr>
          <a:xfrm rot="0" flipH="0" flipV="0">
            <a:off x="2306535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1" name="Freeform 14471"/>
          <p:cNvSpPr/>
          <p:nvPr/>
        </p:nvSpPr>
        <p:spPr>
          <a:xfrm rot="0" flipH="0" flipV="0">
            <a:off x="2361552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2" name="Freeform 14472"/>
          <p:cNvSpPr/>
          <p:nvPr/>
        </p:nvSpPr>
        <p:spPr>
          <a:xfrm rot="0" flipH="0" flipV="0">
            <a:off x="2416657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3" name="Freeform 14473"/>
          <p:cNvSpPr/>
          <p:nvPr/>
        </p:nvSpPr>
        <p:spPr>
          <a:xfrm rot="0" flipH="0" flipV="0">
            <a:off x="2471775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4" name="Freeform 14474"/>
          <p:cNvSpPr/>
          <p:nvPr/>
        </p:nvSpPr>
        <p:spPr>
          <a:xfrm rot="0" flipH="0" flipV="0">
            <a:off x="2526880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5" name="Freeform 14475"/>
          <p:cNvSpPr/>
          <p:nvPr/>
        </p:nvSpPr>
        <p:spPr>
          <a:xfrm rot="0" flipH="0" flipV="0">
            <a:off x="2581986" y="4405071"/>
            <a:ext cx="28650" cy="28448"/>
          </a:xfrm>
          <a:custGeom>
            <a:pathLst>
              <a:path w="28650" h="28448">
                <a:moveTo>
                  <a:pt x="14325" y="28448"/>
                </a:moveTo>
                <a:cubicBezTo>
                  <a:pt x="6451" y="2844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448"/>
                  <a:pt x="14325" y="2844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6" name="Freeform 14476"/>
          <p:cNvSpPr/>
          <p:nvPr/>
        </p:nvSpPr>
        <p:spPr>
          <a:xfrm rot="0" flipH="0" flipV="0">
            <a:off x="2637104" y="440503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7" name="Freeform 14477"/>
          <p:cNvSpPr/>
          <p:nvPr/>
        </p:nvSpPr>
        <p:spPr>
          <a:xfrm rot="0" flipH="0" flipV="0">
            <a:off x="2692222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8" name="Freeform 14478"/>
          <p:cNvSpPr/>
          <p:nvPr/>
        </p:nvSpPr>
        <p:spPr>
          <a:xfrm rot="0" flipH="0" flipV="0">
            <a:off x="2747340" y="440503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9" name="Freeform 14479"/>
          <p:cNvSpPr/>
          <p:nvPr/>
        </p:nvSpPr>
        <p:spPr>
          <a:xfrm rot="0" flipH="0" flipV="0">
            <a:off x="2802496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0" name="Freeform 14480"/>
          <p:cNvSpPr/>
          <p:nvPr/>
        </p:nvSpPr>
        <p:spPr>
          <a:xfrm rot="0" flipH="0" flipV="0">
            <a:off x="2857512" y="440503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098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1" name="Freeform 14481"/>
          <p:cNvSpPr/>
          <p:nvPr/>
        </p:nvSpPr>
        <p:spPr>
          <a:xfrm rot="0" flipH="0" flipV="0">
            <a:off x="2912719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2" name="Freeform 14482"/>
          <p:cNvSpPr/>
          <p:nvPr/>
        </p:nvSpPr>
        <p:spPr>
          <a:xfrm rot="0" flipH="0" flipV="0">
            <a:off x="2967735" y="440503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3" name="Freeform 14483"/>
          <p:cNvSpPr/>
          <p:nvPr/>
        </p:nvSpPr>
        <p:spPr>
          <a:xfrm rot="0" flipH="0" flipV="0">
            <a:off x="3022841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4" name="Freeform 14484"/>
          <p:cNvSpPr/>
          <p:nvPr/>
        </p:nvSpPr>
        <p:spPr>
          <a:xfrm rot="0" flipH="0" flipV="0">
            <a:off x="3077959" y="440502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5" name="Freeform 14485"/>
          <p:cNvSpPr/>
          <p:nvPr/>
        </p:nvSpPr>
        <p:spPr>
          <a:xfrm rot="0" flipH="0" flipV="0">
            <a:off x="3133077" y="4405020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6" name="Freeform 14486"/>
          <p:cNvSpPr/>
          <p:nvPr/>
        </p:nvSpPr>
        <p:spPr>
          <a:xfrm rot="0" flipH="0" flipV="0">
            <a:off x="4786274" y="440502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7" name="Freeform 14487"/>
          <p:cNvSpPr/>
          <p:nvPr/>
        </p:nvSpPr>
        <p:spPr>
          <a:xfrm rot="0" flipH="0" flipV="0">
            <a:off x="4841392" y="4405020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8" name="Freeform 14488"/>
          <p:cNvSpPr/>
          <p:nvPr/>
        </p:nvSpPr>
        <p:spPr>
          <a:xfrm rot="0" flipH="0" flipV="0">
            <a:off x="4896548" y="4405020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9" name="Freeform 14489"/>
          <p:cNvSpPr/>
          <p:nvPr/>
        </p:nvSpPr>
        <p:spPr>
          <a:xfrm rot="0" flipH="0" flipV="0">
            <a:off x="4951653" y="440502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0" name="Freeform 14490"/>
          <p:cNvSpPr/>
          <p:nvPr/>
        </p:nvSpPr>
        <p:spPr>
          <a:xfrm rot="0" flipH="0" flipV="0">
            <a:off x="5006771" y="440502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1" name="Freeform 14491"/>
          <p:cNvSpPr/>
          <p:nvPr/>
        </p:nvSpPr>
        <p:spPr>
          <a:xfrm rot="0" flipH="0" flipV="0">
            <a:off x="5061877" y="440502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2" name="Freeform 14492"/>
          <p:cNvSpPr/>
          <p:nvPr/>
        </p:nvSpPr>
        <p:spPr>
          <a:xfrm rot="0" flipH="0" flipV="0">
            <a:off x="5116994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3" name="Freeform 14493"/>
          <p:cNvSpPr/>
          <p:nvPr/>
        </p:nvSpPr>
        <p:spPr>
          <a:xfrm rot="0" flipH="0" flipV="0">
            <a:off x="5172100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4" name="Freeform 14494"/>
          <p:cNvSpPr/>
          <p:nvPr/>
        </p:nvSpPr>
        <p:spPr>
          <a:xfrm rot="0" flipH="0" flipV="0">
            <a:off x="5227218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5" name="Freeform 14495"/>
          <p:cNvSpPr/>
          <p:nvPr/>
        </p:nvSpPr>
        <p:spPr>
          <a:xfrm rot="0" flipH="0" flipV="0">
            <a:off x="5282323" y="440502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460" y="6438"/>
                  <a:pt x="28460" y="14312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6" name="Freeform 14496"/>
          <p:cNvSpPr/>
          <p:nvPr/>
        </p:nvSpPr>
        <p:spPr>
          <a:xfrm rot="0" flipH="0" flipV="0">
            <a:off x="5337339" y="440502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7" name="Freeform 14497"/>
          <p:cNvSpPr/>
          <p:nvPr/>
        </p:nvSpPr>
        <p:spPr>
          <a:xfrm rot="0" flipH="0" flipV="0">
            <a:off x="5392547" y="440502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460" y="6438"/>
                  <a:pt x="28460" y="14312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8" name="Freeform 14498"/>
          <p:cNvSpPr/>
          <p:nvPr/>
        </p:nvSpPr>
        <p:spPr>
          <a:xfrm rot="0" flipH="0" flipV="0">
            <a:off x="5447563" y="440502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9" name="Freeform 14499"/>
          <p:cNvSpPr/>
          <p:nvPr/>
        </p:nvSpPr>
        <p:spPr>
          <a:xfrm rot="0" flipH="0" flipV="0">
            <a:off x="5502681" y="440502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0" name="Freeform 14500"/>
          <p:cNvSpPr/>
          <p:nvPr/>
        </p:nvSpPr>
        <p:spPr>
          <a:xfrm rot="0" flipH="0" flipV="0">
            <a:off x="5557786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1" name="Freeform 14501"/>
          <p:cNvSpPr/>
          <p:nvPr/>
        </p:nvSpPr>
        <p:spPr>
          <a:xfrm rot="0" flipH="0" flipV="0">
            <a:off x="7596822" y="440503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098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2" name="Freeform 14502"/>
          <p:cNvSpPr/>
          <p:nvPr/>
        </p:nvSpPr>
        <p:spPr>
          <a:xfrm rot="0" flipH="0" flipV="0">
            <a:off x="7651940" y="440503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3" name="Freeform 14503"/>
          <p:cNvSpPr/>
          <p:nvPr/>
        </p:nvSpPr>
        <p:spPr>
          <a:xfrm rot="0" flipH="0" flipV="0">
            <a:off x="7706956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4" name="Freeform 14504"/>
          <p:cNvSpPr/>
          <p:nvPr/>
        </p:nvSpPr>
        <p:spPr>
          <a:xfrm rot="0" flipH="0" flipV="0">
            <a:off x="7762062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5" name="Freeform 14505"/>
          <p:cNvSpPr/>
          <p:nvPr/>
        </p:nvSpPr>
        <p:spPr>
          <a:xfrm rot="0" flipH="0" flipV="0">
            <a:off x="7817180" y="440502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548" y="6438"/>
                  <a:pt x="28548" y="14312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6" name="Freeform 14506"/>
          <p:cNvSpPr/>
          <p:nvPr/>
        </p:nvSpPr>
        <p:spPr>
          <a:xfrm rot="0" flipH="0" flipV="0">
            <a:off x="8533625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7" name="Freeform 14507"/>
          <p:cNvSpPr/>
          <p:nvPr/>
        </p:nvSpPr>
        <p:spPr>
          <a:xfrm rot="0" flipH="0" flipV="0">
            <a:off x="8588743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8" name="Freeform 14508"/>
          <p:cNvSpPr/>
          <p:nvPr/>
        </p:nvSpPr>
        <p:spPr>
          <a:xfrm rot="0" flipH="0" flipV="0">
            <a:off x="8643848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9" name="Freeform 14509"/>
          <p:cNvSpPr/>
          <p:nvPr/>
        </p:nvSpPr>
        <p:spPr>
          <a:xfrm rot="0" flipH="0" flipV="0">
            <a:off x="8698966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0" name="Freeform 14510"/>
          <p:cNvSpPr/>
          <p:nvPr/>
        </p:nvSpPr>
        <p:spPr>
          <a:xfrm rot="0" flipH="0" flipV="0">
            <a:off x="8754071" y="440503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1" name="Freeform 14511"/>
          <p:cNvSpPr/>
          <p:nvPr/>
        </p:nvSpPr>
        <p:spPr>
          <a:xfrm rot="0" flipH="0" flipV="0">
            <a:off x="8809190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2" name="Freeform 14512"/>
          <p:cNvSpPr/>
          <p:nvPr/>
        </p:nvSpPr>
        <p:spPr>
          <a:xfrm rot="0" flipH="0" flipV="0">
            <a:off x="2058809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3" name="Freeform 14513"/>
          <p:cNvSpPr/>
          <p:nvPr/>
        </p:nvSpPr>
        <p:spPr>
          <a:xfrm rot="0" flipH="0" flipV="0">
            <a:off x="2113927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4" name="Freeform 14514"/>
          <p:cNvSpPr/>
          <p:nvPr/>
        </p:nvSpPr>
        <p:spPr>
          <a:xfrm rot="0" flipH="0" flipV="0">
            <a:off x="2169032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89"/>
                  <a:pt x="0" y="14415"/>
                </a:cubicBezTo>
                <a:cubicBezTo>
                  <a:pt x="0" y="6553"/>
                  <a:pt x="6363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5" name="Freeform 14515"/>
          <p:cNvSpPr/>
          <p:nvPr/>
        </p:nvSpPr>
        <p:spPr>
          <a:xfrm rot="0" flipH="0" flipV="0">
            <a:off x="2224138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6" name="Freeform 14516"/>
          <p:cNvSpPr/>
          <p:nvPr/>
        </p:nvSpPr>
        <p:spPr>
          <a:xfrm rot="0" flipH="0" flipV="0">
            <a:off x="2279256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7" name="Freeform 14517"/>
          <p:cNvSpPr/>
          <p:nvPr/>
        </p:nvSpPr>
        <p:spPr>
          <a:xfrm rot="0" flipH="0" flipV="0">
            <a:off x="2334425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8" name="Freeform 14518"/>
          <p:cNvSpPr/>
          <p:nvPr/>
        </p:nvSpPr>
        <p:spPr>
          <a:xfrm rot="0" flipH="0" flipV="0">
            <a:off x="2389530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9" name="Freeform 14519"/>
          <p:cNvSpPr/>
          <p:nvPr/>
        </p:nvSpPr>
        <p:spPr>
          <a:xfrm rot="0" flipH="0" flipV="0">
            <a:off x="2444546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0" name="Freeform 14520"/>
          <p:cNvSpPr/>
          <p:nvPr/>
        </p:nvSpPr>
        <p:spPr>
          <a:xfrm rot="0" flipH="0" flipV="0">
            <a:off x="2499652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1" name="Freeform 14521"/>
          <p:cNvSpPr/>
          <p:nvPr/>
        </p:nvSpPr>
        <p:spPr>
          <a:xfrm rot="0" flipH="0" flipV="0">
            <a:off x="2554770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2" name="Freeform 14522"/>
          <p:cNvSpPr/>
          <p:nvPr/>
        </p:nvSpPr>
        <p:spPr>
          <a:xfrm rot="0" flipH="0" flipV="0">
            <a:off x="2609875" y="4452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3" name="Freeform 14523"/>
          <p:cNvSpPr/>
          <p:nvPr/>
        </p:nvSpPr>
        <p:spPr>
          <a:xfrm rot="0" flipH="0" flipV="0">
            <a:off x="2664993" y="4452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4" name="Freeform 14524"/>
          <p:cNvSpPr/>
          <p:nvPr/>
        </p:nvSpPr>
        <p:spPr>
          <a:xfrm rot="0" flipH="0" flipV="0">
            <a:off x="2720098" y="4452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5" name="Freeform 14525"/>
          <p:cNvSpPr/>
          <p:nvPr/>
        </p:nvSpPr>
        <p:spPr>
          <a:xfrm rot="0" flipH="0" flipV="0">
            <a:off x="2775216" y="445273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6" name="Freeform 14526"/>
          <p:cNvSpPr/>
          <p:nvPr/>
        </p:nvSpPr>
        <p:spPr>
          <a:xfrm rot="0" flipH="0" flipV="0">
            <a:off x="2830385" y="445273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7" name="Freeform 14527"/>
          <p:cNvSpPr/>
          <p:nvPr/>
        </p:nvSpPr>
        <p:spPr>
          <a:xfrm rot="0" flipH="0" flipV="0">
            <a:off x="2885490" y="445273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8" name="Freeform 14528"/>
          <p:cNvSpPr/>
          <p:nvPr/>
        </p:nvSpPr>
        <p:spPr>
          <a:xfrm rot="0" flipH="0" flipV="0">
            <a:off x="2940507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287" y="0"/>
                  <a:pt x="28637" y="6553"/>
                  <a:pt x="28637" y="14415"/>
                </a:cubicBezTo>
                <a:cubicBezTo>
                  <a:pt x="28637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9" name="Freeform 14529"/>
          <p:cNvSpPr/>
          <p:nvPr/>
        </p:nvSpPr>
        <p:spPr>
          <a:xfrm rot="0" flipH="0" flipV="0">
            <a:off x="2995701" y="445270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0" name="Freeform 14530"/>
          <p:cNvSpPr/>
          <p:nvPr/>
        </p:nvSpPr>
        <p:spPr>
          <a:xfrm rot="0" flipH="0" flipV="0">
            <a:off x="3050730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1" name="Freeform 14531"/>
          <p:cNvSpPr/>
          <p:nvPr/>
        </p:nvSpPr>
        <p:spPr>
          <a:xfrm rot="0" flipH="0" flipV="0">
            <a:off x="3105835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2" name="Freeform 14532"/>
          <p:cNvSpPr/>
          <p:nvPr/>
        </p:nvSpPr>
        <p:spPr>
          <a:xfrm rot="0" flipH="0" flipV="0">
            <a:off x="3160953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3" name="Freeform 14533"/>
          <p:cNvSpPr/>
          <p:nvPr/>
        </p:nvSpPr>
        <p:spPr>
          <a:xfrm rot="0" flipH="0" flipV="0">
            <a:off x="3216071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4" name="Freeform 14534"/>
          <p:cNvSpPr/>
          <p:nvPr/>
        </p:nvSpPr>
        <p:spPr>
          <a:xfrm rot="0" flipH="0" flipV="0">
            <a:off x="3271177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5" name="Freeform 14535"/>
          <p:cNvSpPr/>
          <p:nvPr/>
        </p:nvSpPr>
        <p:spPr>
          <a:xfrm rot="0" flipH="0" flipV="0">
            <a:off x="4814163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6" name="Freeform 14536"/>
          <p:cNvSpPr/>
          <p:nvPr/>
        </p:nvSpPr>
        <p:spPr>
          <a:xfrm rot="0" flipH="0" flipV="0">
            <a:off x="4869307" y="445270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198" y="0"/>
                  <a:pt x="28548" y="6553"/>
                  <a:pt x="28548" y="14415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7" name="Freeform 14537"/>
          <p:cNvSpPr/>
          <p:nvPr/>
        </p:nvSpPr>
        <p:spPr>
          <a:xfrm rot="0" flipH="0" flipV="0">
            <a:off x="4924424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415"/>
                </a:cubicBezTo>
                <a:cubicBezTo>
                  <a:pt x="0" y="6553"/>
                  <a:pt x="6363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8" name="Freeform 14538"/>
          <p:cNvSpPr/>
          <p:nvPr/>
        </p:nvSpPr>
        <p:spPr>
          <a:xfrm rot="0" flipH="0" flipV="0">
            <a:off x="4979530" y="445270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198" y="0"/>
                  <a:pt x="28548" y="6553"/>
                  <a:pt x="28548" y="14415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9" name="Freeform 14539"/>
          <p:cNvSpPr/>
          <p:nvPr/>
        </p:nvSpPr>
        <p:spPr>
          <a:xfrm rot="0" flipH="0" flipV="0">
            <a:off x="5034648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415"/>
                </a:cubicBezTo>
                <a:cubicBezTo>
                  <a:pt x="0" y="6553"/>
                  <a:pt x="6363" y="0"/>
                  <a:pt x="14224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0" name="Freeform 14540"/>
          <p:cNvSpPr/>
          <p:nvPr/>
        </p:nvSpPr>
        <p:spPr>
          <a:xfrm rot="0" flipH="0" flipV="0">
            <a:off x="5089766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1" name="Freeform 14541"/>
          <p:cNvSpPr/>
          <p:nvPr/>
        </p:nvSpPr>
        <p:spPr>
          <a:xfrm rot="0" flipH="0" flipV="0">
            <a:off x="5144871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2" name="Freeform 14542"/>
          <p:cNvSpPr/>
          <p:nvPr/>
        </p:nvSpPr>
        <p:spPr>
          <a:xfrm rot="0" flipH="0" flipV="0">
            <a:off x="5199989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3" name="Freeform 14543"/>
          <p:cNvSpPr/>
          <p:nvPr/>
        </p:nvSpPr>
        <p:spPr>
          <a:xfrm rot="0" flipH="0" flipV="0">
            <a:off x="5255095" y="4452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4" name="Freeform 14544"/>
          <p:cNvSpPr/>
          <p:nvPr/>
        </p:nvSpPr>
        <p:spPr>
          <a:xfrm rot="0" flipH="0" flipV="0">
            <a:off x="5310213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5" name="Freeform 14545"/>
          <p:cNvSpPr/>
          <p:nvPr/>
        </p:nvSpPr>
        <p:spPr>
          <a:xfrm rot="0" flipH="0" flipV="0">
            <a:off x="5365318" y="445270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48" y="6553"/>
                  <a:pt x="28448" y="14415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6" name="Freeform 14546"/>
          <p:cNvSpPr/>
          <p:nvPr/>
        </p:nvSpPr>
        <p:spPr>
          <a:xfrm rot="0" flipH="0" flipV="0">
            <a:off x="5420436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7" name="Freeform 14547"/>
          <p:cNvSpPr/>
          <p:nvPr/>
        </p:nvSpPr>
        <p:spPr>
          <a:xfrm rot="0" flipH="0" flipV="0">
            <a:off x="5475541" y="445270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48" y="6553"/>
                  <a:pt x="28448" y="14415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8" name="Freeform 14548"/>
          <p:cNvSpPr/>
          <p:nvPr/>
        </p:nvSpPr>
        <p:spPr>
          <a:xfrm rot="0" flipH="0" flipV="0">
            <a:off x="5530558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9" name="Freeform 14549"/>
          <p:cNvSpPr/>
          <p:nvPr/>
        </p:nvSpPr>
        <p:spPr>
          <a:xfrm rot="0" flipH="0" flipV="0">
            <a:off x="5585675" y="4452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0" name="Freeform 14550"/>
          <p:cNvSpPr/>
          <p:nvPr/>
        </p:nvSpPr>
        <p:spPr>
          <a:xfrm rot="0" flipH="0" flipV="0">
            <a:off x="7790039" y="4452709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1" name="Freeform 14551"/>
          <p:cNvSpPr/>
          <p:nvPr/>
        </p:nvSpPr>
        <p:spPr>
          <a:xfrm rot="0" flipH="0" flipV="0">
            <a:off x="7845056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15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2" name="Freeform 14552"/>
          <p:cNvSpPr/>
          <p:nvPr/>
        </p:nvSpPr>
        <p:spPr>
          <a:xfrm rot="0" flipH="0" flipV="0">
            <a:off x="7900174" y="445270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3" name="Freeform 14553"/>
          <p:cNvSpPr/>
          <p:nvPr/>
        </p:nvSpPr>
        <p:spPr>
          <a:xfrm rot="0" flipH="0" flipV="0">
            <a:off x="8010385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4" name="Freeform 14554"/>
          <p:cNvSpPr/>
          <p:nvPr/>
        </p:nvSpPr>
        <p:spPr>
          <a:xfrm rot="0" flipH="0" flipV="0">
            <a:off x="8065502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5" name="Freeform 14555"/>
          <p:cNvSpPr/>
          <p:nvPr/>
        </p:nvSpPr>
        <p:spPr>
          <a:xfrm rot="0" flipH="0" flipV="0">
            <a:off x="8120608" y="4452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6" name="Freeform 14556"/>
          <p:cNvSpPr/>
          <p:nvPr/>
        </p:nvSpPr>
        <p:spPr>
          <a:xfrm rot="0" flipH="0" flipV="0">
            <a:off x="8175726" y="4452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7" name="Freeform 14557"/>
          <p:cNvSpPr/>
          <p:nvPr/>
        </p:nvSpPr>
        <p:spPr>
          <a:xfrm rot="0" flipH="0" flipV="0">
            <a:off x="8561514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86" y="0"/>
                  <a:pt x="28549" y="6553"/>
                  <a:pt x="28549" y="14415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8" name="Freeform 14558"/>
          <p:cNvSpPr/>
          <p:nvPr/>
        </p:nvSpPr>
        <p:spPr>
          <a:xfrm rot="0" flipH="0" flipV="0">
            <a:off x="8616619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9" name="Freeform 14559"/>
          <p:cNvSpPr/>
          <p:nvPr/>
        </p:nvSpPr>
        <p:spPr>
          <a:xfrm rot="0" flipH="0" flipV="0">
            <a:off x="8671738" y="4452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0" name="Freeform 14560"/>
          <p:cNvSpPr/>
          <p:nvPr/>
        </p:nvSpPr>
        <p:spPr>
          <a:xfrm rot="0" flipH="0" flipV="0">
            <a:off x="8726843" y="4452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1" name="Freeform 14561"/>
          <p:cNvSpPr/>
          <p:nvPr/>
        </p:nvSpPr>
        <p:spPr>
          <a:xfrm rot="0" flipH="0" flipV="0">
            <a:off x="8781948" y="445273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2" name="Freeform 14562"/>
          <p:cNvSpPr/>
          <p:nvPr/>
        </p:nvSpPr>
        <p:spPr>
          <a:xfrm rot="0" flipH="0" flipV="0">
            <a:off x="2086038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3" name="Freeform 14563"/>
          <p:cNvSpPr/>
          <p:nvPr/>
        </p:nvSpPr>
        <p:spPr>
          <a:xfrm rot="0" flipH="0" flipV="0">
            <a:off x="2141143" y="4499203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89"/>
                  <a:pt x="0" y="14415"/>
                </a:cubicBezTo>
                <a:cubicBezTo>
                  <a:pt x="0" y="6553"/>
                  <a:pt x="6464" y="0"/>
                  <a:pt x="14325" y="0"/>
                </a:cubicBezTo>
                <a:cubicBezTo>
                  <a:pt x="22199" y="0"/>
                  <a:pt x="28561" y="6553"/>
                  <a:pt x="28561" y="14415"/>
                </a:cubicBezTo>
                <a:cubicBezTo>
                  <a:pt x="28561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4" name="Freeform 14564"/>
          <p:cNvSpPr/>
          <p:nvPr/>
        </p:nvSpPr>
        <p:spPr>
          <a:xfrm rot="0" flipH="0" flipV="0">
            <a:off x="2196312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5" name="Freeform 14565"/>
          <p:cNvSpPr/>
          <p:nvPr/>
        </p:nvSpPr>
        <p:spPr>
          <a:xfrm rot="0" flipH="0" flipV="0">
            <a:off x="2251430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6" name="Freeform 14566"/>
          <p:cNvSpPr/>
          <p:nvPr/>
        </p:nvSpPr>
        <p:spPr>
          <a:xfrm rot="0" flipH="0" flipV="0">
            <a:off x="2306535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7" name="Freeform 14567"/>
          <p:cNvSpPr/>
          <p:nvPr/>
        </p:nvSpPr>
        <p:spPr>
          <a:xfrm rot="0" flipH="0" flipV="0">
            <a:off x="2361552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8" name="Freeform 14568"/>
          <p:cNvSpPr/>
          <p:nvPr/>
        </p:nvSpPr>
        <p:spPr>
          <a:xfrm rot="0" flipH="0" flipV="0">
            <a:off x="2416657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9" name="Freeform 14569"/>
          <p:cNvSpPr/>
          <p:nvPr/>
        </p:nvSpPr>
        <p:spPr>
          <a:xfrm rot="0" flipH="0" flipV="0">
            <a:off x="2471775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0" name="Freeform 14570"/>
          <p:cNvSpPr/>
          <p:nvPr/>
        </p:nvSpPr>
        <p:spPr>
          <a:xfrm rot="0" flipH="0" flipV="0">
            <a:off x="2526880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1" name="Freeform 14571"/>
          <p:cNvSpPr/>
          <p:nvPr/>
        </p:nvSpPr>
        <p:spPr>
          <a:xfrm rot="0" flipH="0" flipV="0">
            <a:off x="2581998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2" name="Freeform 14572"/>
          <p:cNvSpPr/>
          <p:nvPr/>
        </p:nvSpPr>
        <p:spPr>
          <a:xfrm rot="0" flipH="0" flipV="0">
            <a:off x="2637104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3" name="Freeform 14573"/>
          <p:cNvSpPr/>
          <p:nvPr/>
        </p:nvSpPr>
        <p:spPr>
          <a:xfrm rot="0" flipH="0" flipV="0">
            <a:off x="2692222" y="449924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4" name="Freeform 14574"/>
          <p:cNvSpPr/>
          <p:nvPr/>
        </p:nvSpPr>
        <p:spPr>
          <a:xfrm rot="0" flipH="0" flipV="0">
            <a:off x="2747340" y="449924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5" name="Freeform 14575"/>
          <p:cNvSpPr/>
          <p:nvPr/>
        </p:nvSpPr>
        <p:spPr>
          <a:xfrm rot="0" flipH="0" flipV="0">
            <a:off x="2802496" y="449924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6" name="Freeform 14576"/>
          <p:cNvSpPr/>
          <p:nvPr/>
        </p:nvSpPr>
        <p:spPr>
          <a:xfrm rot="0" flipH="0" flipV="0">
            <a:off x="2857512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287" y="0"/>
                  <a:pt x="28650" y="6553"/>
                  <a:pt x="28650" y="14415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7" name="Freeform 14577"/>
          <p:cNvSpPr/>
          <p:nvPr/>
        </p:nvSpPr>
        <p:spPr>
          <a:xfrm rot="0" flipH="0" flipV="0">
            <a:off x="2912719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8" name="Freeform 14578"/>
          <p:cNvSpPr/>
          <p:nvPr/>
        </p:nvSpPr>
        <p:spPr>
          <a:xfrm rot="0" flipH="0" flipV="0">
            <a:off x="2967735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9" name="Freeform 14579"/>
          <p:cNvSpPr/>
          <p:nvPr/>
        </p:nvSpPr>
        <p:spPr>
          <a:xfrm rot="0" flipH="0" flipV="0">
            <a:off x="3022841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0" name="Freeform 14580"/>
          <p:cNvSpPr/>
          <p:nvPr/>
        </p:nvSpPr>
        <p:spPr>
          <a:xfrm rot="0" flipH="0" flipV="0">
            <a:off x="3077959" y="449920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37" y="6553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1" name="Freeform 14581"/>
          <p:cNvSpPr/>
          <p:nvPr/>
        </p:nvSpPr>
        <p:spPr>
          <a:xfrm rot="0" flipH="0" flipV="0">
            <a:off x="3133077" y="449920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2" name="Freeform 14582"/>
          <p:cNvSpPr/>
          <p:nvPr/>
        </p:nvSpPr>
        <p:spPr>
          <a:xfrm rot="0" flipH="0" flipV="0">
            <a:off x="3188182" y="449920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37" y="6553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3" name="Freeform 14583"/>
          <p:cNvSpPr/>
          <p:nvPr/>
        </p:nvSpPr>
        <p:spPr>
          <a:xfrm rot="0" flipH="0" flipV="0">
            <a:off x="3243300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4" name="Freeform 14584"/>
          <p:cNvSpPr/>
          <p:nvPr/>
        </p:nvSpPr>
        <p:spPr>
          <a:xfrm rot="0" flipH="0" flipV="0">
            <a:off x="3298405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5" name="Freeform 14585"/>
          <p:cNvSpPr/>
          <p:nvPr/>
        </p:nvSpPr>
        <p:spPr>
          <a:xfrm rot="0" flipH="0" flipV="0">
            <a:off x="3353473" y="449920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6" name="Freeform 14586"/>
          <p:cNvSpPr/>
          <p:nvPr/>
        </p:nvSpPr>
        <p:spPr>
          <a:xfrm rot="0" flipH="0" flipV="0">
            <a:off x="4841392" y="449920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7" name="Freeform 14587"/>
          <p:cNvSpPr/>
          <p:nvPr/>
        </p:nvSpPr>
        <p:spPr>
          <a:xfrm rot="0" flipH="0" flipV="0">
            <a:off x="4896548" y="449920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8" name="Freeform 14588"/>
          <p:cNvSpPr/>
          <p:nvPr/>
        </p:nvSpPr>
        <p:spPr>
          <a:xfrm rot="0" flipH="0" flipV="0">
            <a:off x="4951653" y="449920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9" name="Freeform 14589"/>
          <p:cNvSpPr/>
          <p:nvPr/>
        </p:nvSpPr>
        <p:spPr>
          <a:xfrm rot="0" flipH="0" flipV="0">
            <a:off x="5006771" y="449920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0" name="Freeform 14590"/>
          <p:cNvSpPr/>
          <p:nvPr/>
        </p:nvSpPr>
        <p:spPr>
          <a:xfrm rot="0" flipH="0" flipV="0">
            <a:off x="5061877" y="449920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1" name="Freeform 14591"/>
          <p:cNvSpPr/>
          <p:nvPr/>
        </p:nvSpPr>
        <p:spPr>
          <a:xfrm rot="0" flipH="0" flipV="0">
            <a:off x="5116994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2" name="Freeform 14592"/>
          <p:cNvSpPr/>
          <p:nvPr/>
        </p:nvSpPr>
        <p:spPr>
          <a:xfrm rot="0" flipH="0" flipV="0">
            <a:off x="5172100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3" name="Freeform 14593"/>
          <p:cNvSpPr/>
          <p:nvPr/>
        </p:nvSpPr>
        <p:spPr>
          <a:xfrm rot="0" flipH="0" flipV="0">
            <a:off x="5227218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4" name="Freeform 14594"/>
          <p:cNvSpPr/>
          <p:nvPr/>
        </p:nvSpPr>
        <p:spPr>
          <a:xfrm rot="0" flipH="0" flipV="0">
            <a:off x="5282323" y="449924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5" name="Freeform 14595"/>
          <p:cNvSpPr/>
          <p:nvPr/>
        </p:nvSpPr>
        <p:spPr>
          <a:xfrm rot="0" flipH="0" flipV="0">
            <a:off x="5337339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6" name="Freeform 14596"/>
          <p:cNvSpPr/>
          <p:nvPr/>
        </p:nvSpPr>
        <p:spPr>
          <a:xfrm rot="0" flipH="0" flipV="0">
            <a:off x="5392547" y="449920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7" name="Freeform 14597"/>
          <p:cNvSpPr/>
          <p:nvPr/>
        </p:nvSpPr>
        <p:spPr>
          <a:xfrm rot="0" flipH="0" flipV="0">
            <a:off x="5447563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8" name="Freeform 14598"/>
          <p:cNvSpPr/>
          <p:nvPr/>
        </p:nvSpPr>
        <p:spPr>
          <a:xfrm rot="0" flipH="0" flipV="0">
            <a:off x="5502681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9" name="Freeform 14599"/>
          <p:cNvSpPr/>
          <p:nvPr/>
        </p:nvSpPr>
        <p:spPr>
          <a:xfrm rot="0" flipH="0" flipV="0">
            <a:off x="5557786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0" name="Freeform 14600"/>
          <p:cNvSpPr/>
          <p:nvPr/>
        </p:nvSpPr>
        <p:spPr>
          <a:xfrm rot="0" flipH="0" flipV="0">
            <a:off x="7817180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1" name="Freeform 14601"/>
          <p:cNvSpPr/>
          <p:nvPr/>
        </p:nvSpPr>
        <p:spPr>
          <a:xfrm rot="0" flipH="0" flipV="0">
            <a:off x="7872285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15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2" name="Freeform 14602"/>
          <p:cNvSpPr/>
          <p:nvPr/>
        </p:nvSpPr>
        <p:spPr>
          <a:xfrm rot="0" flipH="0" flipV="0">
            <a:off x="7927403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3" name="Freeform 14603"/>
          <p:cNvSpPr/>
          <p:nvPr/>
        </p:nvSpPr>
        <p:spPr>
          <a:xfrm rot="0" flipH="0" flipV="0">
            <a:off x="7982521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4" name="Freeform 14604"/>
          <p:cNvSpPr/>
          <p:nvPr/>
        </p:nvSpPr>
        <p:spPr>
          <a:xfrm rot="0" flipH="0" flipV="0">
            <a:off x="8037626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5" name="Freeform 14605"/>
          <p:cNvSpPr/>
          <p:nvPr/>
        </p:nvSpPr>
        <p:spPr>
          <a:xfrm rot="0" flipH="0" flipV="0">
            <a:off x="8092744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6" name="Freeform 14606"/>
          <p:cNvSpPr/>
          <p:nvPr/>
        </p:nvSpPr>
        <p:spPr>
          <a:xfrm rot="0" flipH="0" flipV="0">
            <a:off x="8147850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7" name="Freeform 14607"/>
          <p:cNvSpPr/>
          <p:nvPr/>
        </p:nvSpPr>
        <p:spPr>
          <a:xfrm rot="0" flipH="0" flipV="0">
            <a:off x="8809190" y="449924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8" name="Freeform 14608"/>
          <p:cNvSpPr/>
          <p:nvPr/>
        </p:nvSpPr>
        <p:spPr>
          <a:xfrm rot="0" flipH="0" flipV="0">
            <a:off x="2058809" y="454703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9" name="Freeform 14609"/>
          <p:cNvSpPr/>
          <p:nvPr/>
        </p:nvSpPr>
        <p:spPr>
          <a:xfrm rot="0" flipH="0" flipV="0">
            <a:off x="2113927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0" name="Freeform 14610"/>
          <p:cNvSpPr/>
          <p:nvPr/>
        </p:nvSpPr>
        <p:spPr>
          <a:xfrm rot="0" flipH="0" flipV="0">
            <a:off x="2169032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1" name="Freeform 14611"/>
          <p:cNvSpPr/>
          <p:nvPr/>
        </p:nvSpPr>
        <p:spPr>
          <a:xfrm rot="0" flipH="0" flipV="0">
            <a:off x="2224138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2" name="Freeform 14612"/>
          <p:cNvSpPr/>
          <p:nvPr/>
        </p:nvSpPr>
        <p:spPr>
          <a:xfrm rot="0" flipH="0" flipV="0">
            <a:off x="2279256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3" name="Freeform 14613"/>
          <p:cNvSpPr/>
          <p:nvPr/>
        </p:nvSpPr>
        <p:spPr>
          <a:xfrm rot="0" flipH="0" flipV="0">
            <a:off x="2334425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4" name="Freeform 14614"/>
          <p:cNvSpPr/>
          <p:nvPr/>
        </p:nvSpPr>
        <p:spPr>
          <a:xfrm rot="0" flipH="0" flipV="0">
            <a:off x="2389530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5" name="Freeform 14615"/>
          <p:cNvSpPr/>
          <p:nvPr/>
        </p:nvSpPr>
        <p:spPr>
          <a:xfrm rot="0" flipH="0" flipV="0">
            <a:off x="2444546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6" name="Freeform 14616"/>
          <p:cNvSpPr/>
          <p:nvPr/>
        </p:nvSpPr>
        <p:spPr>
          <a:xfrm rot="0" flipH="0" flipV="0">
            <a:off x="2499652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7" name="Freeform 14617"/>
          <p:cNvSpPr/>
          <p:nvPr/>
        </p:nvSpPr>
        <p:spPr>
          <a:xfrm rot="0" flipH="0" flipV="0">
            <a:off x="2554770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8" name="Freeform 14618"/>
          <p:cNvSpPr/>
          <p:nvPr/>
        </p:nvSpPr>
        <p:spPr>
          <a:xfrm rot="0" flipH="0" flipV="0">
            <a:off x="2609875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9" name="Freeform 14619"/>
          <p:cNvSpPr/>
          <p:nvPr/>
        </p:nvSpPr>
        <p:spPr>
          <a:xfrm rot="0" flipH="0" flipV="0">
            <a:off x="2664993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50" y="6540"/>
                  <a:pt x="28650" y="14414"/>
                </a:cubicBezTo>
                <a:cubicBezTo>
                  <a:pt x="28650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0" name="Freeform 14620"/>
          <p:cNvSpPr/>
          <p:nvPr/>
        </p:nvSpPr>
        <p:spPr>
          <a:xfrm rot="0" flipH="0" flipV="0">
            <a:off x="2720098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1" name="Freeform 14621"/>
          <p:cNvSpPr/>
          <p:nvPr/>
        </p:nvSpPr>
        <p:spPr>
          <a:xfrm rot="0" flipH="0" flipV="0">
            <a:off x="2775216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2" name="Freeform 14622"/>
          <p:cNvSpPr/>
          <p:nvPr/>
        </p:nvSpPr>
        <p:spPr>
          <a:xfrm rot="0" flipH="0" flipV="0">
            <a:off x="2830385" y="454703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3" name="Freeform 14623"/>
          <p:cNvSpPr/>
          <p:nvPr/>
        </p:nvSpPr>
        <p:spPr>
          <a:xfrm rot="0" flipH="0" flipV="0">
            <a:off x="2885490" y="454700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36" y="6540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4" name="Freeform 14624"/>
          <p:cNvSpPr/>
          <p:nvPr/>
        </p:nvSpPr>
        <p:spPr>
          <a:xfrm rot="0" flipH="0" flipV="0">
            <a:off x="2940507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287" y="0"/>
                  <a:pt x="28637" y="6540"/>
                  <a:pt x="28637" y="14414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5" name="Freeform 14625"/>
          <p:cNvSpPr/>
          <p:nvPr/>
        </p:nvSpPr>
        <p:spPr>
          <a:xfrm rot="0" flipH="0" flipV="0">
            <a:off x="2995701" y="454700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097" y="0"/>
                  <a:pt x="28548" y="6540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6" name="Freeform 14626"/>
          <p:cNvSpPr/>
          <p:nvPr/>
        </p:nvSpPr>
        <p:spPr>
          <a:xfrm rot="0" flipH="0" flipV="0">
            <a:off x="3050730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7" name="Freeform 14627"/>
          <p:cNvSpPr/>
          <p:nvPr/>
        </p:nvSpPr>
        <p:spPr>
          <a:xfrm rot="0" flipH="0" flipV="0">
            <a:off x="3105835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8" name="Freeform 14628"/>
          <p:cNvSpPr/>
          <p:nvPr/>
        </p:nvSpPr>
        <p:spPr>
          <a:xfrm rot="0" flipH="0" flipV="0">
            <a:off x="3160953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9" name="Freeform 14629"/>
          <p:cNvSpPr/>
          <p:nvPr/>
        </p:nvSpPr>
        <p:spPr>
          <a:xfrm rot="0" flipH="0" flipV="0">
            <a:off x="3216071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0" name="Freeform 14630"/>
          <p:cNvSpPr/>
          <p:nvPr/>
        </p:nvSpPr>
        <p:spPr>
          <a:xfrm rot="0" flipH="0" flipV="0">
            <a:off x="3271177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1" name="Freeform 14631"/>
          <p:cNvSpPr/>
          <p:nvPr/>
        </p:nvSpPr>
        <p:spPr>
          <a:xfrm rot="0" flipH="0" flipV="0">
            <a:off x="3326282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2" name="Freeform 14632"/>
          <p:cNvSpPr/>
          <p:nvPr/>
        </p:nvSpPr>
        <p:spPr>
          <a:xfrm rot="0" flipH="0" flipV="0">
            <a:off x="3381400" y="454700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3" name="Freeform 14633"/>
          <p:cNvSpPr/>
          <p:nvPr/>
        </p:nvSpPr>
        <p:spPr>
          <a:xfrm rot="0" flipH="0" flipV="0">
            <a:off x="4814163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4" name="Freeform 14634"/>
          <p:cNvSpPr/>
          <p:nvPr/>
        </p:nvSpPr>
        <p:spPr>
          <a:xfrm rot="0" flipH="0" flipV="0">
            <a:off x="4869307" y="454700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5" name="Freeform 14635"/>
          <p:cNvSpPr/>
          <p:nvPr/>
        </p:nvSpPr>
        <p:spPr>
          <a:xfrm rot="0" flipH="0" flipV="0">
            <a:off x="4924424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6" name="Freeform 14636"/>
          <p:cNvSpPr/>
          <p:nvPr/>
        </p:nvSpPr>
        <p:spPr>
          <a:xfrm rot="0" flipH="0" flipV="0">
            <a:off x="4979530" y="454700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7" name="Freeform 14637"/>
          <p:cNvSpPr/>
          <p:nvPr/>
        </p:nvSpPr>
        <p:spPr>
          <a:xfrm rot="0" flipH="0" flipV="0">
            <a:off x="5034648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8" name="Freeform 14638"/>
          <p:cNvSpPr/>
          <p:nvPr/>
        </p:nvSpPr>
        <p:spPr>
          <a:xfrm rot="0" flipH="0" flipV="0">
            <a:off x="5089766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9" name="Freeform 14639"/>
          <p:cNvSpPr/>
          <p:nvPr/>
        </p:nvSpPr>
        <p:spPr>
          <a:xfrm rot="0" flipH="0" flipV="0">
            <a:off x="5144871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0" name="Freeform 14640"/>
          <p:cNvSpPr/>
          <p:nvPr/>
        </p:nvSpPr>
        <p:spPr>
          <a:xfrm rot="0" flipH="0" flipV="0">
            <a:off x="5199989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1" name="Freeform 14641"/>
          <p:cNvSpPr/>
          <p:nvPr/>
        </p:nvSpPr>
        <p:spPr>
          <a:xfrm rot="0" flipH="0" flipV="0">
            <a:off x="5255095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2" name="Freeform 14642"/>
          <p:cNvSpPr/>
          <p:nvPr/>
        </p:nvSpPr>
        <p:spPr>
          <a:xfrm rot="0" flipH="0" flipV="0">
            <a:off x="5310213" y="454703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3" name="Freeform 14643"/>
          <p:cNvSpPr/>
          <p:nvPr/>
        </p:nvSpPr>
        <p:spPr>
          <a:xfrm rot="0" flipH="0" flipV="0">
            <a:off x="5365318" y="454700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4" name="Freeform 14644"/>
          <p:cNvSpPr/>
          <p:nvPr/>
        </p:nvSpPr>
        <p:spPr>
          <a:xfrm rot="0" flipH="0" flipV="0">
            <a:off x="5420436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5" name="Freeform 14645"/>
          <p:cNvSpPr/>
          <p:nvPr/>
        </p:nvSpPr>
        <p:spPr>
          <a:xfrm rot="0" flipH="0" flipV="0">
            <a:off x="5475541" y="454700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6" name="Freeform 14646"/>
          <p:cNvSpPr/>
          <p:nvPr/>
        </p:nvSpPr>
        <p:spPr>
          <a:xfrm rot="0" flipH="0" flipV="0">
            <a:off x="5530558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7" name="Freeform 14647"/>
          <p:cNvSpPr/>
          <p:nvPr/>
        </p:nvSpPr>
        <p:spPr>
          <a:xfrm rot="0" flipH="0" flipV="0">
            <a:off x="5585675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8" name="Freeform 14648"/>
          <p:cNvSpPr/>
          <p:nvPr/>
        </p:nvSpPr>
        <p:spPr>
          <a:xfrm rot="0" flipH="0" flipV="0">
            <a:off x="7955279" y="454700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9" name="Freeform 14649"/>
          <p:cNvSpPr/>
          <p:nvPr/>
        </p:nvSpPr>
        <p:spPr>
          <a:xfrm rot="0" flipH="0" flipV="0">
            <a:off x="8010385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0" name="Freeform 14650"/>
          <p:cNvSpPr/>
          <p:nvPr/>
        </p:nvSpPr>
        <p:spPr>
          <a:xfrm rot="0" flipH="0" flipV="0">
            <a:off x="8065502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1" name="Freeform 14651"/>
          <p:cNvSpPr/>
          <p:nvPr/>
        </p:nvSpPr>
        <p:spPr>
          <a:xfrm rot="0" flipH="0" flipV="0">
            <a:off x="2086038" y="459352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2" name="Freeform 14652"/>
          <p:cNvSpPr/>
          <p:nvPr/>
        </p:nvSpPr>
        <p:spPr>
          <a:xfrm rot="0" flipH="0" flipV="0">
            <a:off x="2141143" y="4593501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89"/>
                  <a:pt x="0" y="14415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415"/>
                </a:cubicBezTo>
                <a:cubicBezTo>
                  <a:pt x="28561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3" name="Freeform 14653"/>
          <p:cNvSpPr/>
          <p:nvPr/>
        </p:nvSpPr>
        <p:spPr>
          <a:xfrm rot="0" flipH="0" flipV="0">
            <a:off x="2196312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4" name="Freeform 14654"/>
          <p:cNvSpPr/>
          <p:nvPr/>
        </p:nvSpPr>
        <p:spPr>
          <a:xfrm rot="0" flipH="0" flipV="0">
            <a:off x="2251430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5" name="Freeform 14655"/>
          <p:cNvSpPr/>
          <p:nvPr/>
        </p:nvSpPr>
        <p:spPr>
          <a:xfrm rot="0" flipH="0" flipV="0">
            <a:off x="2306535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6" name="Freeform 14656"/>
          <p:cNvSpPr/>
          <p:nvPr/>
        </p:nvSpPr>
        <p:spPr>
          <a:xfrm rot="0" flipH="0" flipV="0">
            <a:off x="2361552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7" name="Freeform 14657"/>
          <p:cNvSpPr/>
          <p:nvPr/>
        </p:nvSpPr>
        <p:spPr>
          <a:xfrm rot="0" flipH="0" flipV="0">
            <a:off x="2416657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8" name="Freeform 14658"/>
          <p:cNvSpPr/>
          <p:nvPr/>
        </p:nvSpPr>
        <p:spPr>
          <a:xfrm rot="0" flipH="0" flipV="0">
            <a:off x="2471775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9" name="Freeform 14659"/>
          <p:cNvSpPr/>
          <p:nvPr/>
        </p:nvSpPr>
        <p:spPr>
          <a:xfrm rot="0" flipH="0" flipV="0">
            <a:off x="2526880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0" name="Freeform 14660"/>
          <p:cNvSpPr/>
          <p:nvPr/>
        </p:nvSpPr>
        <p:spPr>
          <a:xfrm rot="0" flipH="0" flipV="0">
            <a:off x="2581998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1" name="Freeform 14661"/>
          <p:cNvSpPr/>
          <p:nvPr/>
        </p:nvSpPr>
        <p:spPr>
          <a:xfrm rot="0" flipH="0" flipV="0">
            <a:off x="2637104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2" name="Freeform 14662"/>
          <p:cNvSpPr/>
          <p:nvPr/>
        </p:nvSpPr>
        <p:spPr>
          <a:xfrm rot="0" flipH="0" flipV="0">
            <a:off x="2692222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3" name="Freeform 14663"/>
          <p:cNvSpPr/>
          <p:nvPr/>
        </p:nvSpPr>
        <p:spPr>
          <a:xfrm rot="0" flipH="0" flipV="0">
            <a:off x="2747340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4" name="Freeform 14664"/>
          <p:cNvSpPr/>
          <p:nvPr/>
        </p:nvSpPr>
        <p:spPr>
          <a:xfrm rot="0" flipH="0" flipV="0">
            <a:off x="2802496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5" name="Freeform 14665"/>
          <p:cNvSpPr/>
          <p:nvPr/>
        </p:nvSpPr>
        <p:spPr>
          <a:xfrm rot="0" flipH="0" flipV="0">
            <a:off x="2857512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415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6" name="Freeform 14666"/>
          <p:cNvSpPr/>
          <p:nvPr/>
        </p:nvSpPr>
        <p:spPr>
          <a:xfrm rot="0" flipH="0" flipV="0">
            <a:off x="2912719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7" name="Freeform 14667"/>
          <p:cNvSpPr/>
          <p:nvPr/>
        </p:nvSpPr>
        <p:spPr>
          <a:xfrm rot="0" flipH="0" flipV="0">
            <a:off x="2967735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8" name="Freeform 14668"/>
          <p:cNvSpPr/>
          <p:nvPr/>
        </p:nvSpPr>
        <p:spPr>
          <a:xfrm rot="0" flipH="0" flipV="0">
            <a:off x="3022841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9" name="Freeform 14669"/>
          <p:cNvSpPr/>
          <p:nvPr/>
        </p:nvSpPr>
        <p:spPr>
          <a:xfrm rot="0" flipH="0" flipV="0">
            <a:off x="3077959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0" name="Freeform 14670"/>
          <p:cNvSpPr/>
          <p:nvPr/>
        </p:nvSpPr>
        <p:spPr>
          <a:xfrm rot="0" flipH="0" flipV="0">
            <a:off x="3133077" y="459350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1" name="Freeform 14671"/>
          <p:cNvSpPr/>
          <p:nvPr/>
        </p:nvSpPr>
        <p:spPr>
          <a:xfrm rot="0" flipH="0" flipV="0">
            <a:off x="3188182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2" name="Freeform 14672"/>
          <p:cNvSpPr/>
          <p:nvPr/>
        </p:nvSpPr>
        <p:spPr>
          <a:xfrm rot="0" flipH="0" flipV="0">
            <a:off x="3243300" y="459350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3" name="Freeform 14673"/>
          <p:cNvSpPr/>
          <p:nvPr/>
        </p:nvSpPr>
        <p:spPr>
          <a:xfrm rot="0" flipH="0" flipV="0">
            <a:off x="3298405" y="459350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4" name="Freeform 14674"/>
          <p:cNvSpPr/>
          <p:nvPr/>
        </p:nvSpPr>
        <p:spPr>
          <a:xfrm rot="0" flipH="0" flipV="0">
            <a:off x="3353473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5" name="Freeform 14675"/>
          <p:cNvSpPr/>
          <p:nvPr/>
        </p:nvSpPr>
        <p:spPr>
          <a:xfrm rot="0" flipH="0" flipV="0">
            <a:off x="3408578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415"/>
                </a:cubicBezTo>
                <a:cubicBezTo>
                  <a:pt x="28637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6" name="Freeform 14676"/>
          <p:cNvSpPr/>
          <p:nvPr/>
        </p:nvSpPr>
        <p:spPr>
          <a:xfrm rot="0" flipH="0" flipV="0">
            <a:off x="4841392" y="459350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7" name="Freeform 14677"/>
          <p:cNvSpPr/>
          <p:nvPr/>
        </p:nvSpPr>
        <p:spPr>
          <a:xfrm rot="0" flipH="0" flipV="0">
            <a:off x="4896548" y="459350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415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8" name="Freeform 14678"/>
          <p:cNvSpPr/>
          <p:nvPr/>
        </p:nvSpPr>
        <p:spPr>
          <a:xfrm rot="0" flipH="0" flipV="0">
            <a:off x="4951653" y="45935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9" name="Freeform 14679"/>
          <p:cNvSpPr/>
          <p:nvPr/>
        </p:nvSpPr>
        <p:spPr>
          <a:xfrm rot="0" flipH="0" flipV="0">
            <a:off x="5006771" y="45935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0" name="Freeform 14680"/>
          <p:cNvSpPr/>
          <p:nvPr/>
        </p:nvSpPr>
        <p:spPr>
          <a:xfrm rot="0" flipH="0" flipV="0">
            <a:off x="5061877" y="45935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1" name="Freeform 14681"/>
          <p:cNvSpPr/>
          <p:nvPr/>
        </p:nvSpPr>
        <p:spPr>
          <a:xfrm rot="0" flipH="0" flipV="0">
            <a:off x="5116994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2" name="Freeform 14682"/>
          <p:cNvSpPr/>
          <p:nvPr/>
        </p:nvSpPr>
        <p:spPr>
          <a:xfrm rot="0" flipH="0" flipV="0">
            <a:off x="5172100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3" name="Freeform 14683"/>
          <p:cNvSpPr/>
          <p:nvPr/>
        </p:nvSpPr>
        <p:spPr>
          <a:xfrm rot="0" flipH="0" flipV="0">
            <a:off x="5227218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4" name="Freeform 14684"/>
          <p:cNvSpPr/>
          <p:nvPr/>
        </p:nvSpPr>
        <p:spPr>
          <a:xfrm rot="0" flipH="0" flipV="0">
            <a:off x="5282323" y="45935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5" name="Freeform 14685"/>
          <p:cNvSpPr/>
          <p:nvPr/>
        </p:nvSpPr>
        <p:spPr>
          <a:xfrm rot="0" flipH="0" flipV="0">
            <a:off x="5337339" y="45935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6" name="Freeform 14686"/>
          <p:cNvSpPr/>
          <p:nvPr/>
        </p:nvSpPr>
        <p:spPr>
          <a:xfrm rot="0" flipH="0" flipV="0">
            <a:off x="5392547" y="45935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7" name="Freeform 14687"/>
          <p:cNvSpPr/>
          <p:nvPr/>
        </p:nvSpPr>
        <p:spPr>
          <a:xfrm rot="0" flipH="0" flipV="0">
            <a:off x="5447563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8" name="Freeform 14688"/>
          <p:cNvSpPr/>
          <p:nvPr/>
        </p:nvSpPr>
        <p:spPr>
          <a:xfrm rot="0" flipH="0" flipV="0">
            <a:off x="5502681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9" name="Freeform 14689"/>
          <p:cNvSpPr/>
          <p:nvPr/>
        </p:nvSpPr>
        <p:spPr>
          <a:xfrm rot="0" flipH="0" flipV="0">
            <a:off x="5557786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0" name="Freeform 14690"/>
          <p:cNvSpPr/>
          <p:nvPr/>
        </p:nvSpPr>
        <p:spPr>
          <a:xfrm rot="0" flipH="0" flipV="0">
            <a:off x="5612904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1" name="Freeform 14691"/>
          <p:cNvSpPr/>
          <p:nvPr/>
        </p:nvSpPr>
        <p:spPr>
          <a:xfrm rot="0" flipH="0" flipV="0">
            <a:off x="5888456" y="45935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2" name="Freeform 14692"/>
          <p:cNvSpPr/>
          <p:nvPr/>
        </p:nvSpPr>
        <p:spPr>
          <a:xfrm rot="0" flipH="0" flipV="0">
            <a:off x="8423401" y="45935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3" name="Freeform 14693"/>
          <p:cNvSpPr/>
          <p:nvPr/>
        </p:nvSpPr>
        <p:spPr>
          <a:xfrm rot="0" flipH="0" flipV="0">
            <a:off x="8643848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4" name="Freeform 14694"/>
          <p:cNvSpPr/>
          <p:nvPr/>
        </p:nvSpPr>
        <p:spPr>
          <a:xfrm rot="0" flipH="0" flipV="0">
            <a:off x="2113927" y="464131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5" name="Freeform 14695"/>
          <p:cNvSpPr/>
          <p:nvPr/>
        </p:nvSpPr>
        <p:spPr>
          <a:xfrm rot="0" flipH="0" flipV="0">
            <a:off x="2169032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6" name="Freeform 14696"/>
          <p:cNvSpPr/>
          <p:nvPr/>
        </p:nvSpPr>
        <p:spPr>
          <a:xfrm rot="0" flipH="0" flipV="0">
            <a:off x="2224138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7" name="Freeform 14697"/>
          <p:cNvSpPr/>
          <p:nvPr/>
        </p:nvSpPr>
        <p:spPr>
          <a:xfrm rot="0" flipH="0" flipV="0">
            <a:off x="2279256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8" name="Freeform 14698"/>
          <p:cNvSpPr/>
          <p:nvPr/>
        </p:nvSpPr>
        <p:spPr>
          <a:xfrm rot="0" flipH="0" flipV="0">
            <a:off x="2334425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9" name="Freeform 14699"/>
          <p:cNvSpPr/>
          <p:nvPr/>
        </p:nvSpPr>
        <p:spPr>
          <a:xfrm rot="0" flipH="0" flipV="0">
            <a:off x="2389530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0" name="Freeform 14700"/>
          <p:cNvSpPr/>
          <p:nvPr/>
        </p:nvSpPr>
        <p:spPr>
          <a:xfrm rot="0" flipH="0" flipV="0">
            <a:off x="2444546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1" name="Freeform 14701"/>
          <p:cNvSpPr/>
          <p:nvPr/>
        </p:nvSpPr>
        <p:spPr>
          <a:xfrm rot="0" flipH="0" flipV="0">
            <a:off x="2499652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2" name="Freeform 14702"/>
          <p:cNvSpPr/>
          <p:nvPr/>
        </p:nvSpPr>
        <p:spPr>
          <a:xfrm rot="0" flipH="0" flipV="0">
            <a:off x="2554770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3" name="Freeform 14703"/>
          <p:cNvSpPr/>
          <p:nvPr/>
        </p:nvSpPr>
        <p:spPr>
          <a:xfrm rot="0" flipH="0" flipV="0">
            <a:off x="2609875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4" name="Freeform 14704"/>
          <p:cNvSpPr/>
          <p:nvPr/>
        </p:nvSpPr>
        <p:spPr>
          <a:xfrm rot="0" flipH="0" flipV="0">
            <a:off x="2664993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50" y="6439"/>
                  <a:pt x="28650" y="14414"/>
                </a:cubicBezTo>
                <a:cubicBezTo>
                  <a:pt x="28650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5" name="Freeform 14705"/>
          <p:cNvSpPr/>
          <p:nvPr/>
        </p:nvSpPr>
        <p:spPr>
          <a:xfrm rot="0" flipH="0" flipV="0">
            <a:off x="2720098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6" name="Freeform 14706"/>
          <p:cNvSpPr/>
          <p:nvPr/>
        </p:nvSpPr>
        <p:spPr>
          <a:xfrm rot="0" flipH="0" flipV="0">
            <a:off x="2775216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7" name="Freeform 14707"/>
          <p:cNvSpPr/>
          <p:nvPr/>
        </p:nvSpPr>
        <p:spPr>
          <a:xfrm rot="0" flipH="0" flipV="0">
            <a:off x="2830385" y="464130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8" name="Freeform 14708"/>
          <p:cNvSpPr/>
          <p:nvPr/>
        </p:nvSpPr>
        <p:spPr>
          <a:xfrm rot="0" flipH="0" flipV="0">
            <a:off x="2885490" y="464130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9" name="Freeform 14709"/>
          <p:cNvSpPr/>
          <p:nvPr/>
        </p:nvSpPr>
        <p:spPr>
          <a:xfrm rot="0" flipH="0" flipV="0">
            <a:off x="2940507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414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0" name="Freeform 14710"/>
          <p:cNvSpPr/>
          <p:nvPr/>
        </p:nvSpPr>
        <p:spPr>
          <a:xfrm rot="0" flipH="0" flipV="0">
            <a:off x="2995701" y="46413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1" name="Freeform 14711"/>
          <p:cNvSpPr/>
          <p:nvPr/>
        </p:nvSpPr>
        <p:spPr>
          <a:xfrm rot="0" flipH="0" flipV="0">
            <a:off x="3050730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2" name="Freeform 14712"/>
          <p:cNvSpPr/>
          <p:nvPr/>
        </p:nvSpPr>
        <p:spPr>
          <a:xfrm rot="0" flipH="0" flipV="0">
            <a:off x="3105835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3" name="Freeform 14713"/>
          <p:cNvSpPr/>
          <p:nvPr/>
        </p:nvSpPr>
        <p:spPr>
          <a:xfrm rot="0" flipH="0" flipV="0">
            <a:off x="3160953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4" name="Freeform 14714"/>
          <p:cNvSpPr/>
          <p:nvPr/>
        </p:nvSpPr>
        <p:spPr>
          <a:xfrm rot="0" flipH="0" flipV="0">
            <a:off x="3216071" y="464130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5" name="Freeform 14715"/>
          <p:cNvSpPr/>
          <p:nvPr/>
        </p:nvSpPr>
        <p:spPr>
          <a:xfrm rot="0" flipH="0" flipV="0">
            <a:off x="3271177" y="464130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6" name="Freeform 14716"/>
          <p:cNvSpPr/>
          <p:nvPr/>
        </p:nvSpPr>
        <p:spPr>
          <a:xfrm rot="0" flipH="0" flipV="0">
            <a:off x="3326282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7" name="Freeform 14717"/>
          <p:cNvSpPr/>
          <p:nvPr/>
        </p:nvSpPr>
        <p:spPr>
          <a:xfrm rot="0" flipH="0" flipV="0">
            <a:off x="3381400" y="464130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8" name="Freeform 14718"/>
          <p:cNvSpPr/>
          <p:nvPr/>
        </p:nvSpPr>
        <p:spPr>
          <a:xfrm rot="0" flipH="0" flipV="0">
            <a:off x="3436505" y="46413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9" name="Freeform 14719"/>
          <p:cNvSpPr/>
          <p:nvPr/>
        </p:nvSpPr>
        <p:spPr>
          <a:xfrm rot="0" flipH="0" flipV="0">
            <a:off x="4814163" y="464130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0" name="Freeform 14720"/>
          <p:cNvSpPr/>
          <p:nvPr/>
        </p:nvSpPr>
        <p:spPr>
          <a:xfrm rot="0" flipH="0" flipV="0">
            <a:off x="4869307" y="46413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1" name="Freeform 14721"/>
          <p:cNvSpPr/>
          <p:nvPr/>
        </p:nvSpPr>
        <p:spPr>
          <a:xfrm rot="0" flipH="0" flipV="0">
            <a:off x="4924424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2" name="Freeform 14722"/>
          <p:cNvSpPr/>
          <p:nvPr/>
        </p:nvSpPr>
        <p:spPr>
          <a:xfrm rot="0" flipH="0" flipV="0">
            <a:off x="4979530" y="46413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3" name="Freeform 14723"/>
          <p:cNvSpPr/>
          <p:nvPr/>
        </p:nvSpPr>
        <p:spPr>
          <a:xfrm rot="0" flipH="0" flipV="0">
            <a:off x="5034648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4" name="Freeform 14724"/>
          <p:cNvSpPr/>
          <p:nvPr/>
        </p:nvSpPr>
        <p:spPr>
          <a:xfrm rot="0" flipH="0" flipV="0">
            <a:off x="5089766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5" name="Freeform 14725"/>
          <p:cNvSpPr/>
          <p:nvPr/>
        </p:nvSpPr>
        <p:spPr>
          <a:xfrm rot="0" flipH="0" flipV="0">
            <a:off x="5144871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6" name="Freeform 14726"/>
          <p:cNvSpPr/>
          <p:nvPr/>
        </p:nvSpPr>
        <p:spPr>
          <a:xfrm rot="0" flipH="0" flipV="0">
            <a:off x="5199989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7" name="Freeform 14727"/>
          <p:cNvSpPr/>
          <p:nvPr/>
        </p:nvSpPr>
        <p:spPr>
          <a:xfrm rot="0" flipH="0" flipV="0">
            <a:off x="5255095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8" name="Freeform 14728"/>
          <p:cNvSpPr/>
          <p:nvPr/>
        </p:nvSpPr>
        <p:spPr>
          <a:xfrm rot="0" flipH="0" flipV="0">
            <a:off x="5310213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9" name="Freeform 14729"/>
          <p:cNvSpPr/>
          <p:nvPr/>
        </p:nvSpPr>
        <p:spPr>
          <a:xfrm rot="0" flipH="0" flipV="0">
            <a:off x="5365318" y="464131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0" name="Freeform 14730"/>
          <p:cNvSpPr/>
          <p:nvPr/>
        </p:nvSpPr>
        <p:spPr>
          <a:xfrm rot="0" flipH="0" flipV="0">
            <a:off x="5420436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1" name="Freeform 14731"/>
          <p:cNvSpPr/>
          <p:nvPr/>
        </p:nvSpPr>
        <p:spPr>
          <a:xfrm rot="0" flipH="0" flipV="0">
            <a:off x="5475541" y="464130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2" name="Freeform 14732"/>
          <p:cNvSpPr/>
          <p:nvPr/>
        </p:nvSpPr>
        <p:spPr>
          <a:xfrm rot="0" flipH="0" flipV="0">
            <a:off x="5530558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3" name="Freeform 14733"/>
          <p:cNvSpPr/>
          <p:nvPr/>
        </p:nvSpPr>
        <p:spPr>
          <a:xfrm rot="0" flipH="0" flipV="0">
            <a:off x="5585675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4" name="Freeform 14734"/>
          <p:cNvSpPr/>
          <p:nvPr/>
        </p:nvSpPr>
        <p:spPr>
          <a:xfrm rot="0" flipH="0" flipV="0">
            <a:off x="5640781" y="46413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5" name="Freeform 14735"/>
          <p:cNvSpPr/>
          <p:nvPr/>
        </p:nvSpPr>
        <p:spPr>
          <a:xfrm rot="0" flipH="0" flipV="0">
            <a:off x="5861227" y="46413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6" name="Freeform 14736"/>
          <p:cNvSpPr/>
          <p:nvPr/>
        </p:nvSpPr>
        <p:spPr>
          <a:xfrm rot="0" flipH="0" flipV="0">
            <a:off x="8285949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7" name="Freeform 14737"/>
          <p:cNvSpPr/>
          <p:nvPr/>
        </p:nvSpPr>
        <p:spPr>
          <a:xfrm rot="0" flipH="0" flipV="0">
            <a:off x="8341067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8" name="Freeform 14738"/>
          <p:cNvSpPr/>
          <p:nvPr/>
        </p:nvSpPr>
        <p:spPr>
          <a:xfrm rot="0" flipH="0" flipV="0">
            <a:off x="8396173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9" name="Freeform 14739"/>
          <p:cNvSpPr/>
          <p:nvPr/>
        </p:nvSpPr>
        <p:spPr>
          <a:xfrm rot="0" flipH="0" flipV="0">
            <a:off x="8451291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0" name="Freeform 14740"/>
          <p:cNvSpPr/>
          <p:nvPr/>
        </p:nvSpPr>
        <p:spPr>
          <a:xfrm rot="0" flipH="0" flipV="0">
            <a:off x="8671738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1" name="Freeform 14741"/>
          <p:cNvSpPr/>
          <p:nvPr/>
        </p:nvSpPr>
        <p:spPr>
          <a:xfrm rot="0" flipH="0" flipV="0">
            <a:off x="2146706" y="4687811"/>
            <a:ext cx="17500" cy="2984"/>
          </a:xfrm>
          <a:custGeom>
            <a:pathLst>
              <a:path w="17500" h="2984">
                <a:moveTo>
                  <a:pt x="17500" y="2984"/>
                </a:moveTo>
                <a:lnTo>
                  <a:pt x="0" y="2984"/>
                </a:lnTo>
                <a:cubicBezTo>
                  <a:pt x="2426" y="1118"/>
                  <a:pt x="5474" y="0"/>
                  <a:pt x="8763" y="0"/>
                </a:cubicBezTo>
                <a:cubicBezTo>
                  <a:pt x="12065" y="0"/>
                  <a:pt x="15088" y="1118"/>
                  <a:pt x="17500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2" name="Freeform 14742"/>
          <p:cNvSpPr/>
          <p:nvPr/>
        </p:nvSpPr>
        <p:spPr>
          <a:xfrm rot="0" flipH="0" flipV="0">
            <a:off x="2201824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3" name="Freeform 14743"/>
          <p:cNvSpPr/>
          <p:nvPr/>
        </p:nvSpPr>
        <p:spPr>
          <a:xfrm rot="0" flipH="0" flipV="0">
            <a:off x="2256942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4" name="Freeform 14744"/>
          <p:cNvSpPr/>
          <p:nvPr/>
        </p:nvSpPr>
        <p:spPr>
          <a:xfrm rot="0" flipH="0" flipV="0">
            <a:off x="2312047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5" name="Freeform 14745"/>
          <p:cNvSpPr/>
          <p:nvPr/>
        </p:nvSpPr>
        <p:spPr>
          <a:xfrm rot="0" flipH="0" flipV="0">
            <a:off x="2367127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6" name="Freeform 14746"/>
          <p:cNvSpPr/>
          <p:nvPr/>
        </p:nvSpPr>
        <p:spPr>
          <a:xfrm rot="0" flipH="0" flipV="0">
            <a:off x="2422232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7" name="Freeform 14747"/>
          <p:cNvSpPr/>
          <p:nvPr/>
        </p:nvSpPr>
        <p:spPr>
          <a:xfrm rot="0" flipH="0" flipV="0">
            <a:off x="2477350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8" name="Freeform 14748"/>
          <p:cNvSpPr/>
          <p:nvPr/>
        </p:nvSpPr>
        <p:spPr>
          <a:xfrm rot="0" flipH="0" flipV="0">
            <a:off x="2532456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9" name="Freeform 14749"/>
          <p:cNvSpPr/>
          <p:nvPr/>
        </p:nvSpPr>
        <p:spPr>
          <a:xfrm rot="0" flipH="0" flipV="0">
            <a:off x="2587574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0" name="Freeform 14750"/>
          <p:cNvSpPr/>
          <p:nvPr/>
        </p:nvSpPr>
        <p:spPr>
          <a:xfrm rot="0" flipH="0" flipV="0">
            <a:off x="264267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1" name="Freeform 14751"/>
          <p:cNvSpPr/>
          <p:nvPr/>
        </p:nvSpPr>
        <p:spPr>
          <a:xfrm rot="0" flipH="0" flipV="0">
            <a:off x="269775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13" y="1130"/>
                  <a:pt x="5461" y="0"/>
                  <a:pt x="8788" y="0"/>
                </a:cubicBezTo>
                <a:cubicBezTo>
                  <a:pt x="12078" y="0"/>
                  <a:pt x="15100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2" name="Freeform 14752"/>
          <p:cNvSpPr/>
          <p:nvPr/>
        </p:nvSpPr>
        <p:spPr>
          <a:xfrm rot="0" flipH="0" flipV="0">
            <a:off x="2752915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3" name="Freeform 14753"/>
          <p:cNvSpPr/>
          <p:nvPr/>
        </p:nvSpPr>
        <p:spPr>
          <a:xfrm rot="0" flipH="0" flipV="0">
            <a:off x="2808008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4" name="Freeform 14754"/>
          <p:cNvSpPr/>
          <p:nvPr/>
        </p:nvSpPr>
        <p:spPr>
          <a:xfrm rot="0" flipH="0" flipV="0">
            <a:off x="2863087" y="4687786"/>
            <a:ext cx="17538" cy="3009"/>
          </a:xfrm>
          <a:custGeom>
            <a:pathLst>
              <a:path w="17538" h="3009">
                <a:moveTo>
                  <a:pt x="17538" y="3009"/>
                </a:moveTo>
                <a:lnTo>
                  <a:pt x="0" y="3009"/>
                </a:lnTo>
                <a:cubicBezTo>
                  <a:pt x="2425" y="1130"/>
                  <a:pt x="5461" y="0"/>
                  <a:pt x="8750" y="0"/>
                </a:cubicBezTo>
                <a:cubicBezTo>
                  <a:pt x="12077" y="0"/>
                  <a:pt x="15126" y="1130"/>
                  <a:pt x="17538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5" name="Freeform 14755"/>
          <p:cNvSpPr/>
          <p:nvPr/>
        </p:nvSpPr>
        <p:spPr>
          <a:xfrm rot="0" flipH="0" flipV="0">
            <a:off x="2918231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6" name="Freeform 14756"/>
          <p:cNvSpPr/>
          <p:nvPr/>
        </p:nvSpPr>
        <p:spPr>
          <a:xfrm rot="0" flipH="0" flipV="0">
            <a:off x="2973311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7" name="Freeform 14757"/>
          <p:cNvSpPr/>
          <p:nvPr/>
        </p:nvSpPr>
        <p:spPr>
          <a:xfrm rot="0" flipH="0" flipV="0">
            <a:off x="3028416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8" name="Freeform 14758"/>
          <p:cNvSpPr/>
          <p:nvPr/>
        </p:nvSpPr>
        <p:spPr>
          <a:xfrm rot="0" flipH="0" flipV="0">
            <a:off x="3083534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9" name="Freeform 14759"/>
          <p:cNvSpPr/>
          <p:nvPr/>
        </p:nvSpPr>
        <p:spPr>
          <a:xfrm rot="0" flipH="0" flipV="0">
            <a:off x="313863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74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0" name="Freeform 14760"/>
          <p:cNvSpPr/>
          <p:nvPr/>
        </p:nvSpPr>
        <p:spPr>
          <a:xfrm rot="0" flipH="0" flipV="0">
            <a:off x="3193757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1" name="Freeform 14761"/>
          <p:cNvSpPr/>
          <p:nvPr/>
        </p:nvSpPr>
        <p:spPr>
          <a:xfrm rot="0" flipH="0" flipV="0">
            <a:off x="3248863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26" y="1130"/>
                  <a:pt x="5474" y="0"/>
                  <a:pt x="8751" y="0"/>
                </a:cubicBezTo>
                <a:cubicBezTo>
                  <a:pt x="12040" y="0"/>
                  <a:pt x="15063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2" name="Freeform 14762"/>
          <p:cNvSpPr/>
          <p:nvPr/>
        </p:nvSpPr>
        <p:spPr>
          <a:xfrm rot="0" flipH="0" flipV="0">
            <a:off x="3303968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26" y="1130"/>
                  <a:pt x="5474" y="0"/>
                  <a:pt x="8751" y="0"/>
                </a:cubicBezTo>
                <a:cubicBezTo>
                  <a:pt x="12040" y="0"/>
                  <a:pt x="15063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3" name="Freeform 14763"/>
          <p:cNvSpPr/>
          <p:nvPr/>
        </p:nvSpPr>
        <p:spPr>
          <a:xfrm rot="0" flipH="0" flipV="0">
            <a:off x="3359048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13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4" name="Freeform 14764"/>
          <p:cNvSpPr/>
          <p:nvPr/>
        </p:nvSpPr>
        <p:spPr>
          <a:xfrm rot="0" flipH="0" flipV="0">
            <a:off x="3414128" y="4687811"/>
            <a:ext cx="17576" cy="2984"/>
          </a:xfrm>
          <a:custGeom>
            <a:pathLst>
              <a:path w="17576" h="2984">
                <a:moveTo>
                  <a:pt x="17576" y="2984"/>
                </a:moveTo>
                <a:lnTo>
                  <a:pt x="0" y="2984"/>
                </a:lnTo>
                <a:cubicBezTo>
                  <a:pt x="2425" y="1118"/>
                  <a:pt x="5473" y="0"/>
                  <a:pt x="8775" y="0"/>
                </a:cubicBezTo>
                <a:cubicBezTo>
                  <a:pt x="12103" y="0"/>
                  <a:pt x="15164" y="1118"/>
                  <a:pt x="17576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5" name="Freeform 14765"/>
          <p:cNvSpPr/>
          <p:nvPr/>
        </p:nvSpPr>
        <p:spPr>
          <a:xfrm rot="0" flipH="0" flipV="0">
            <a:off x="479184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6" name="Freeform 14766"/>
          <p:cNvSpPr/>
          <p:nvPr/>
        </p:nvSpPr>
        <p:spPr>
          <a:xfrm rot="0" flipH="0" flipV="0">
            <a:off x="4846955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74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7" name="Freeform 14767"/>
          <p:cNvSpPr/>
          <p:nvPr/>
        </p:nvSpPr>
        <p:spPr>
          <a:xfrm rot="0" flipH="0" flipV="0">
            <a:off x="4902060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39" y="0"/>
                  <a:pt x="15088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8" name="Freeform 14768"/>
          <p:cNvSpPr/>
          <p:nvPr/>
        </p:nvSpPr>
        <p:spPr>
          <a:xfrm rot="0" flipH="0" flipV="0">
            <a:off x="4957165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2" y="0"/>
                  <a:pt x="15050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9" name="Freeform 14769"/>
          <p:cNvSpPr/>
          <p:nvPr/>
        </p:nvSpPr>
        <p:spPr>
          <a:xfrm rot="0" flipH="0" flipV="0">
            <a:off x="5012283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1" y="0"/>
                  <a:pt x="15050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0" name="Freeform 14770"/>
          <p:cNvSpPr/>
          <p:nvPr/>
        </p:nvSpPr>
        <p:spPr>
          <a:xfrm rot="0" flipH="0" flipV="0">
            <a:off x="5067388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2" y="0"/>
                  <a:pt x="15050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1" name="Freeform 14771"/>
          <p:cNvSpPr/>
          <p:nvPr/>
        </p:nvSpPr>
        <p:spPr>
          <a:xfrm rot="0" flipH="0" flipV="0">
            <a:off x="5122506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2" name="Freeform 14772"/>
          <p:cNvSpPr/>
          <p:nvPr/>
        </p:nvSpPr>
        <p:spPr>
          <a:xfrm rot="0" flipH="0" flipV="0">
            <a:off x="5177612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3" name="Freeform 14773"/>
          <p:cNvSpPr/>
          <p:nvPr/>
        </p:nvSpPr>
        <p:spPr>
          <a:xfrm rot="0" flipH="0" flipV="0">
            <a:off x="5232730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4" name="Freeform 14774"/>
          <p:cNvSpPr/>
          <p:nvPr/>
        </p:nvSpPr>
        <p:spPr>
          <a:xfrm rot="0" flipH="0" flipV="0">
            <a:off x="5287835" y="4687786"/>
            <a:ext cx="17437" cy="3009"/>
          </a:xfrm>
          <a:custGeom>
            <a:pathLst>
              <a:path w="17437" h="3009">
                <a:moveTo>
                  <a:pt x="17437" y="3009"/>
                </a:moveTo>
                <a:lnTo>
                  <a:pt x="0" y="3009"/>
                </a:lnTo>
                <a:cubicBezTo>
                  <a:pt x="2413" y="1130"/>
                  <a:pt x="5436" y="0"/>
                  <a:pt x="8713" y="0"/>
                </a:cubicBezTo>
                <a:cubicBezTo>
                  <a:pt x="12002" y="0"/>
                  <a:pt x="15025" y="1130"/>
                  <a:pt x="17437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5" name="Freeform 14775"/>
          <p:cNvSpPr/>
          <p:nvPr/>
        </p:nvSpPr>
        <p:spPr>
          <a:xfrm rot="0" flipH="0" flipV="0">
            <a:off x="5342915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74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6" name="Freeform 14776"/>
          <p:cNvSpPr/>
          <p:nvPr/>
        </p:nvSpPr>
        <p:spPr>
          <a:xfrm rot="0" flipH="0" flipV="0">
            <a:off x="5398046" y="4687811"/>
            <a:ext cx="17462" cy="2984"/>
          </a:xfrm>
          <a:custGeom>
            <a:pathLst>
              <a:path w="17462" h="2984">
                <a:moveTo>
                  <a:pt x="17462" y="2984"/>
                </a:moveTo>
                <a:lnTo>
                  <a:pt x="0" y="2984"/>
                </a:lnTo>
                <a:cubicBezTo>
                  <a:pt x="2400" y="1118"/>
                  <a:pt x="5436" y="0"/>
                  <a:pt x="8725" y="0"/>
                </a:cubicBezTo>
                <a:cubicBezTo>
                  <a:pt x="12027" y="0"/>
                  <a:pt x="15050" y="1118"/>
                  <a:pt x="17462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7" name="Freeform 14777"/>
          <p:cNvSpPr/>
          <p:nvPr/>
        </p:nvSpPr>
        <p:spPr>
          <a:xfrm rot="0" flipH="0" flipV="0">
            <a:off x="5453138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8" name="Freeform 14778"/>
          <p:cNvSpPr/>
          <p:nvPr/>
        </p:nvSpPr>
        <p:spPr>
          <a:xfrm rot="0" flipH="0" flipV="0">
            <a:off x="5508256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9" name="Freeform 14779"/>
          <p:cNvSpPr/>
          <p:nvPr/>
        </p:nvSpPr>
        <p:spPr>
          <a:xfrm rot="0" flipH="0" flipV="0">
            <a:off x="5563361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0" name="Freeform 14780"/>
          <p:cNvSpPr/>
          <p:nvPr/>
        </p:nvSpPr>
        <p:spPr>
          <a:xfrm rot="0" flipH="0" flipV="0">
            <a:off x="5618454" y="4687811"/>
            <a:ext cx="17513" cy="2984"/>
          </a:xfrm>
          <a:custGeom>
            <a:pathLst>
              <a:path w="17513" h="2984">
                <a:moveTo>
                  <a:pt x="17513" y="2984"/>
                </a:moveTo>
                <a:lnTo>
                  <a:pt x="0" y="2984"/>
                </a:lnTo>
                <a:cubicBezTo>
                  <a:pt x="2426" y="1118"/>
                  <a:pt x="5474" y="0"/>
                  <a:pt x="8776" y="0"/>
                </a:cubicBezTo>
                <a:cubicBezTo>
                  <a:pt x="12065" y="0"/>
                  <a:pt x="15101" y="1118"/>
                  <a:pt x="17513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1" name="Freeform 14781"/>
          <p:cNvSpPr/>
          <p:nvPr/>
        </p:nvSpPr>
        <p:spPr>
          <a:xfrm rot="0" flipH="0" flipV="0">
            <a:off x="5838875" y="4687786"/>
            <a:ext cx="17513" cy="3009"/>
          </a:xfrm>
          <a:custGeom>
            <a:pathLst>
              <a:path w="17513" h="3009">
                <a:moveTo>
                  <a:pt x="17513" y="3009"/>
                </a:moveTo>
                <a:lnTo>
                  <a:pt x="0" y="3009"/>
                </a:lnTo>
                <a:cubicBezTo>
                  <a:pt x="2426" y="1130"/>
                  <a:pt x="5474" y="0"/>
                  <a:pt x="8801" y="0"/>
                </a:cubicBezTo>
                <a:cubicBezTo>
                  <a:pt x="12078" y="0"/>
                  <a:pt x="15101" y="1130"/>
                  <a:pt x="17513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2" name="Freeform 14782"/>
          <p:cNvSpPr/>
          <p:nvPr/>
        </p:nvSpPr>
        <p:spPr>
          <a:xfrm rot="0" flipH="0" flipV="0">
            <a:off x="5893968" y="4687811"/>
            <a:ext cx="17538" cy="2984"/>
          </a:xfrm>
          <a:custGeom>
            <a:pathLst>
              <a:path w="17538" h="2984">
                <a:moveTo>
                  <a:pt x="17538" y="2984"/>
                </a:moveTo>
                <a:lnTo>
                  <a:pt x="0" y="2984"/>
                </a:lnTo>
                <a:cubicBezTo>
                  <a:pt x="2425" y="1118"/>
                  <a:pt x="5474" y="0"/>
                  <a:pt x="8814" y="0"/>
                </a:cubicBezTo>
                <a:cubicBezTo>
                  <a:pt x="12103" y="0"/>
                  <a:pt x="15138" y="1118"/>
                  <a:pt x="17538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3" name="Freeform 14783"/>
          <p:cNvSpPr/>
          <p:nvPr/>
        </p:nvSpPr>
        <p:spPr>
          <a:xfrm rot="0" flipH="0" flipV="0">
            <a:off x="8263585" y="4687786"/>
            <a:ext cx="17513" cy="3009"/>
          </a:xfrm>
          <a:custGeom>
            <a:pathLst>
              <a:path w="17513" h="3009">
                <a:moveTo>
                  <a:pt x="17513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40" y="0"/>
                  <a:pt x="15088" y="1130"/>
                  <a:pt x="17513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4" name="Freeform 14784"/>
          <p:cNvSpPr/>
          <p:nvPr/>
        </p:nvSpPr>
        <p:spPr>
          <a:xfrm rot="0" flipH="0" flipV="0">
            <a:off x="8318690" y="4687786"/>
            <a:ext cx="17513" cy="3009"/>
          </a:xfrm>
          <a:custGeom>
            <a:pathLst>
              <a:path w="17513" h="3009">
                <a:moveTo>
                  <a:pt x="17513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40" y="0"/>
                  <a:pt x="15088" y="1130"/>
                  <a:pt x="17513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5" name="Freeform 14785"/>
          <p:cNvSpPr/>
          <p:nvPr/>
        </p:nvSpPr>
        <p:spPr>
          <a:xfrm rot="0" flipH="0" flipV="0">
            <a:off x="8373808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6" name="Freeform 14786"/>
          <p:cNvSpPr/>
          <p:nvPr/>
        </p:nvSpPr>
        <p:spPr>
          <a:xfrm rot="0" flipH="0" flipV="0">
            <a:off x="8428913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7" name="Freeform 14787"/>
          <p:cNvSpPr/>
          <p:nvPr/>
        </p:nvSpPr>
        <p:spPr>
          <a:xfrm rot="0" flipH="0" flipV="0">
            <a:off x="8649360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8" name="Freeform 14788"/>
          <p:cNvSpPr/>
          <p:nvPr/>
        </p:nvSpPr>
        <p:spPr>
          <a:xfrm rot="0" flipH="0" flipV="0">
            <a:off x="8704452" y="4687811"/>
            <a:ext cx="17513" cy="2984"/>
          </a:xfrm>
          <a:custGeom>
            <a:pathLst>
              <a:path w="17513" h="2984">
                <a:moveTo>
                  <a:pt x="17513" y="2984"/>
                </a:moveTo>
                <a:lnTo>
                  <a:pt x="0" y="2984"/>
                </a:lnTo>
                <a:cubicBezTo>
                  <a:pt x="2413" y="1118"/>
                  <a:pt x="5436" y="0"/>
                  <a:pt x="8738" y="0"/>
                </a:cubicBezTo>
                <a:cubicBezTo>
                  <a:pt x="12040" y="0"/>
                  <a:pt x="15075" y="1118"/>
                  <a:pt x="17513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4789" name="Picture 14789"/>
          <p:cNvPicPr>
            <a:picLocks noChangeAspect="0" noChangeArrowheads="1"/>
          </p:cNvPicPr>
          <p:nvPr/>
        </p:nvPicPr>
        <p:blipFill>
          <a:blip r:embed="rId147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78095"/>
            <a:ext cx="9144000" cy="469900"/>
          </a:xfrm>
          <a:prstGeom prst="rect">
            <a:avLst/>
          </a:prstGeom>
          <a:noFill/>
          <a:extLst/>
        </p:spPr>
      </p:pic>
      <p:pic>
        <p:nvPicPr>
          <p:cNvPr id="14790" name="Picture 14790"/>
          <p:cNvPicPr>
            <a:picLocks noChangeAspect="0" noChangeArrowheads="1"/>
          </p:cNvPicPr>
          <p:nvPr/>
        </p:nvPicPr>
        <p:blipFill>
          <a:blip r:embed="rId147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28443" y="4678095"/>
            <a:ext cx="53962" cy="51054"/>
          </a:xfrm>
          <a:prstGeom prst="rect">
            <a:avLst/>
          </a:prstGeom>
          <a:noFill/>
          <a:extLst/>
        </p:spPr>
      </p:pic>
      <p:pic>
        <p:nvPicPr>
          <p:cNvPr id="14791" name="Picture 14791"/>
          <p:cNvPicPr>
            <a:picLocks noChangeAspect="0" noChangeArrowheads="1"/>
          </p:cNvPicPr>
          <p:nvPr/>
        </p:nvPicPr>
        <p:blipFill>
          <a:blip r:embed="rId147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83612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792" name="Picture 14792"/>
          <p:cNvPicPr>
            <a:picLocks noChangeAspect="0" noChangeArrowheads="1"/>
          </p:cNvPicPr>
          <p:nvPr/>
        </p:nvPicPr>
        <p:blipFill>
          <a:blip r:embed="rId147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3873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793" name="Picture 14793"/>
          <p:cNvPicPr>
            <a:picLocks noChangeAspect="0" noChangeArrowheads="1"/>
          </p:cNvPicPr>
          <p:nvPr/>
        </p:nvPicPr>
        <p:blipFill>
          <a:blip r:embed="rId147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93835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794" name="Picture 14794"/>
          <p:cNvPicPr>
            <a:picLocks noChangeAspect="0" noChangeArrowheads="1"/>
          </p:cNvPicPr>
          <p:nvPr/>
        </p:nvPicPr>
        <p:blipFill>
          <a:blip r:embed="rId147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48852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14795" name="Picture 14795"/>
          <p:cNvPicPr>
            <a:picLocks noChangeAspect="0" noChangeArrowheads="1"/>
          </p:cNvPicPr>
          <p:nvPr/>
        </p:nvPicPr>
        <p:blipFill>
          <a:blip r:embed="rId147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03957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14796" name="Picture 14796"/>
          <p:cNvPicPr>
            <a:picLocks noChangeAspect="0" noChangeArrowheads="1"/>
          </p:cNvPicPr>
          <p:nvPr/>
        </p:nvPicPr>
        <p:blipFill>
          <a:blip r:embed="rId147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59075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14797" name="Picture 14797"/>
          <p:cNvPicPr>
            <a:picLocks noChangeAspect="0" noChangeArrowheads="1"/>
          </p:cNvPicPr>
          <p:nvPr/>
        </p:nvPicPr>
        <p:blipFill>
          <a:blip r:embed="rId147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14180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14798" name="Picture 14798"/>
          <p:cNvPicPr>
            <a:picLocks noChangeAspect="0" noChangeArrowheads="1"/>
          </p:cNvPicPr>
          <p:nvPr/>
        </p:nvPicPr>
        <p:blipFill>
          <a:blip r:embed="rId147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9298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14799" name="Picture 14799"/>
          <p:cNvPicPr>
            <a:picLocks noChangeAspect="0" noChangeArrowheads="1"/>
          </p:cNvPicPr>
          <p:nvPr/>
        </p:nvPicPr>
        <p:blipFill>
          <a:blip r:embed="rId147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24404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14800" name="Picture 14800"/>
          <p:cNvPicPr>
            <a:picLocks noChangeAspect="0" noChangeArrowheads="1"/>
          </p:cNvPicPr>
          <p:nvPr/>
        </p:nvPicPr>
        <p:blipFill>
          <a:blip r:embed="rId148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79522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01" name="Picture 14801"/>
          <p:cNvPicPr>
            <a:picLocks noChangeAspect="0" noChangeArrowheads="1"/>
          </p:cNvPicPr>
          <p:nvPr/>
        </p:nvPicPr>
        <p:blipFill>
          <a:blip r:embed="rId148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34640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14802" name="Picture 14802"/>
          <p:cNvPicPr>
            <a:picLocks noChangeAspect="0" noChangeArrowheads="1"/>
          </p:cNvPicPr>
          <p:nvPr/>
        </p:nvPicPr>
        <p:blipFill>
          <a:blip r:embed="rId148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8979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03" name="Picture 14803"/>
          <p:cNvPicPr>
            <a:picLocks noChangeAspect="0" noChangeArrowheads="1"/>
          </p:cNvPicPr>
          <p:nvPr/>
        </p:nvPicPr>
        <p:blipFill>
          <a:blip r:embed="rId148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44812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14804" name="Picture 14804"/>
          <p:cNvPicPr>
            <a:picLocks noChangeAspect="0" noChangeArrowheads="1"/>
          </p:cNvPicPr>
          <p:nvPr/>
        </p:nvPicPr>
        <p:blipFill>
          <a:blip r:embed="rId148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00019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05" name="Picture 14805"/>
          <p:cNvPicPr>
            <a:picLocks noChangeAspect="0" noChangeArrowheads="1"/>
          </p:cNvPicPr>
          <p:nvPr/>
        </p:nvPicPr>
        <p:blipFill>
          <a:blip r:embed="rId148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55035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14806" name="Picture 14806"/>
          <p:cNvPicPr>
            <a:picLocks noChangeAspect="0" noChangeArrowheads="1"/>
          </p:cNvPicPr>
          <p:nvPr/>
        </p:nvPicPr>
        <p:blipFill>
          <a:blip r:embed="rId148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10141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14807" name="Picture 14807"/>
          <p:cNvPicPr>
            <a:picLocks noChangeAspect="0" noChangeArrowheads="1"/>
          </p:cNvPicPr>
          <p:nvPr/>
        </p:nvPicPr>
        <p:blipFill>
          <a:blip r:embed="rId148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65259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14808" name="Picture 14808"/>
          <p:cNvPicPr>
            <a:picLocks noChangeAspect="0" noChangeArrowheads="1"/>
          </p:cNvPicPr>
          <p:nvPr/>
        </p:nvPicPr>
        <p:blipFill>
          <a:blip r:embed="rId148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20377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14809" name="Picture 14809"/>
          <p:cNvPicPr>
            <a:picLocks noChangeAspect="0" noChangeArrowheads="1"/>
          </p:cNvPicPr>
          <p:nvPr/>
        </p:nvPicPr>
        <p:blipFill>
          <a:blip r:embed="rId148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75482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14810" name="Picture 14810"/>
          <p:cNvPicPr>
            <a:picLocks noChangeAspect="0" noChangeArrowheads="1"/>
          </p:cNvPicPr>
          <p:nvPr/>
        </p:nvPicPr>
        <p:blipFill>
          <a:blip r:embed="rId148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3060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11" name="Picture 14811"/>
          <p:cNvPicPr>
            <a:picLocks noChangeAspect="0" noChangeArrowheads="1"/>
          </p:cNvPicPr>
          <p:nvPr/>
        </p:nvPicPr>
        <p:blipFill>
          <a:blip r:embed="rId148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8570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12" name="Picture 14812"/>
          <p:cNvPicPr>
            <a:picLocks noChangeAspect="0" noChangeArrowheads="1"/>
          </p:cNvPicPr>
          <p:nvPr/>
        </p:nvPicPr>
        <p:blipFill>
          <a:blip r:embed="rId148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40773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14813" name="Picture 14813"/>
          <p:cNvPicPr>
            <a:picLocks noChangeAspect="0" noChangeArrowheads="1"/>
          </p:cNvPicPr>
          <p:nvPr/>
        </p:nvPicPr>
        <p:blipFill>
          <a:blip r:embed="rId148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95878" y="4678095"/>
            <a:ext cx="54038" cy="51054"/>
          </a:xfrm>
          <a:prstGeom prst="rect">
            <a:avLst/>
          </a:prstGeom>
          <a:noFill/>
          <a:extLst/>
        </p:spPr>
      </p:pic>
      <p:pic>
        <p:nvPicPr>
          <p:cNvPr id="14814" name="Picture 14814"/>
          <p:cNvPicPr>
            <a:picLocks noChangeAspect="0" noChangeArrowheads="1"/>
          </p:cNvPicPr>
          <p:nvPr/>
        </p:nvPicPr>
        <p:blipFill>
          <a:blip r:embed="rId148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14815" name="Picture 14815"/>
          <p:cNvPicPr>
            <a:picLocks noChangeAspect="0" noChangeArrowheads="1"/>
          </p:cNvPicPr>
          <p:nvPr/>
        </p:nvPicPr>
        <p:blipFill>
          <a:blip r:embed="rId148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14816" name="Picture 14816"/>
          <p:cNvPicPr>
            <a:picLocks noChangeAspect="0" noChangeArrowheads="1"/>
          </p:cNvPicPr>
          <p:nvPr/>
        </p:nvPicPr>
        <p:blipFill>
          <a:blip r:embed="rId148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4678095"/>
            <a:ext cx="53937" cy="51041"/>
          </a:xfrm>
          <a:prstGeom prst="rect">
            <a:avLst/>
          </a:prstGeom>
          <a:noFill/>
          <a:extLst/>
        </p:spPr>
      </p:pic>
      <p:pic>
        <p:nvPicPr>
          <p:cNvPr id="14817" name="Picture 14817"/>
          <p:cNvPicPr>
            <a:picLocks noChangeAspect="0" noChangeArrowheads="1"/>
          </p:cNvPicPr>
          <p:nvPr/>
        </p:nvPicPr>
        <p:blipFill>
          <a:blip r:embed="rId148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18" name="Picture 14818"/>
          <p:cNvPicPr>
            <a:picLocks noChangeAspect="0" noChangeArrowheads="1"/>
          </p:cNvPicPr>
          <p:nvPr/>
        </p:nvPicPr>
        <p:blipFill>
          <a:blip r:embed="rId148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19" name="Picture 14819"/>
          <p:cNvPicPr>
            <a:picLocks noChangeAspect="0" noChangeArrowheads="1"/>
          </p:cNvPicPr>
          <p:nvPr/>
        </p:nvPicPr>
        <p:blipFill>
          <a:blip r:embed="rId148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20" name="Picture 14820"/>
          <p:cNvPicPr>
            <a:picLocks noChangeAspect="0" noChangeArrowheads="1"/>
          </p:cNvPicPr>
          <p:nvPr/>
        </p:nvPicPr>
        <p:blipFill>
          <a:blip r:embed="rId148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21" name="Picture 14821"/>
          <p:cNvPicPr>
            <a:picLocks noChangeAspect="0" noChangeArrowheads="1"/>
          </p:cNvPicPr>
          <p:nvPr/>
        </p:nvPicPr>
        <p:blipFill>
          <a:blip r:embed="rId148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22" name="Picture 14822"/>
          <p:cNvPicPr>
            <a:picLocks noChangeAspect="0" noChangeArrowheads="1"/>
          </p:cNvPicPr>
          <p:nvPr/>
        </p:nvPicPr>
        <p:blipFill>
          <a:blip r:embed="rId148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23" name="Picture 14823"/>
          <p:cNvPicPr>
            <a:picLocks noChangeAspect="0" noChangeArrowheads="1"/>
          </p:cNvPicPr>
          <p:nvPr/>
        </p:nvPicPr>
        <p:blipFill>
          <a:blip r:embed="rId148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4678095"/>
            <a:ext cx="53860" cy="51041"/>
          </a:xfrm>
          <a:prstGeom prst="rect">
            <a:avLst/>
          </a:prstGeom>
          <a:noFill/>
          <a:extLst/>
        </p:spPr>
      </p:pic>
      <p:pic>
        <p:nvPicPr>
          <p:cNvPr id="14824" name="Picture 14824"/>
          <p:cNvPicPr>
            <a:picLocks noChangeAspect="0" noChangeArrowheads="1"/>
          </p:cNvPicPr>
          <p:nvPr/>
        </p:nvPicPr>
        <p:blipFill>
          <a:blip r:embed="rId148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25" name="Picture 14825"/>
          <p:cNvPicPr>
            <a:picLocks noChangeAspect="0" noChangeArrowheads="1"/>
          </p:cNvPicPr>
          <p:nvPr/>
        </p:nvPicPr>
        <p:blipFill>
          <a:blip r:embed="rId148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79846" y="4678095"/>
            <a:ext cx="53861" cy="51054"/>
          </a:xfrm>
          <a:prstGeom prst="rect">
            <a:avLst/>
          </a:prstGeom>
          <a:noFill/>
          <a:extLst/>
        </p:spPr>
      </p:pic>
      <p:pic>
        <p:nvPicPr>
          <p:cNvPr id="14826" name="Picture 14826"/>
          <p:cNvPicPr>
            <a:picLocks noChangeAspect="0" noChangeArrowheads="1"/>
          </p:cNvPicPr>
          <p:nvPr/>
        </p:nvPicPr>
        <p:blipFill>
          <a:blip r:embed="rId148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34863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27" name="Picture 14827"/>
          <p:cNvPicPr>
            <a:picLocks noChangeAspect="0" noChangeArrowheads="1"/>
          </p:cNvPicPr>
          <p:nvPr/>
        </p:nvPicPr>
        <p:blipFill>
          <a:blip r:embed="rId148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89981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28" name="Picture 14828"/>
          <p:cNvPicPr>
            <a:picLocks noChangeAspect="0" noChangeArrowheads="1"/>
          </p:cNvPicPr>
          <p:nvPr/>
        </p:nvPicPr>
        <p:blipFill>
          <a:blip r:embed="rId148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4508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29" name="Picture 14829"/>
          <p:cNvPicPr>
            <a:picLocks noChangeAspect="0" noChangeArrowheads="1"/>
          </p:cNvPicPr>
          <p:nvPr/>
        </p:nvPicPr>
        <p:blipFill>
          <a:blip r:embed="rId148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600204" y="4678095"/>
            <a:ext cx="53949" cy="51054"/>
          </a:xfrm>
          <a:prstGeom prst="rect">
            <a:avLst/>
          </a:prstGeom>
          <a:noFill/>
          <a:extLst/>
        </p:spPr>
      </p:pic>
      <p:pic>
        <p:nvPicPr>
          <p:cNvPr id="14830" name="Picture 14830"/>
          <p:cNvPicPr>
            <a:picLocks noChangeAspect="0" noChangeArrowheads="1"/>
          </p:cNvPicPr>
          <p:nvPr/>
        </p:nvPicPr>
        <p:blipFill>
          <a:blip r:embed="rId148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20651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31" name="Picture 14831"/>
          <p:cNvPicPr>
            <a:picLocks noChangeAspect="0" noChangeArrowheads="1"/>
          </p:cNvPicPr>
          <p:nvPr/>
        </p:nvPicPr>
        <p:blipFill>
          <a:blip r:embed="rId148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75756" y="4678095"/>
            <a:ext cx="53949" cy="51054"/>
          </a:xfrm>
          <a:prstGeom prst="rect">
            <a:avLst/>
          </a:prstGeom>
          <a:noFill/>
          <a:extLst/>
        </p:spPr>
      </p:pic>
      <p:pic>
        <p:nvPicPr>
          <p:cNvPr id="14832" name="Picture 14832"/>
          <p:cNvPicPr>
            <a:picLocks noChangeAspect="0" noChangeArrowheads="1"/>
          </p:cNvPicPr>
          <p:nvPr/>
        </p:nvPicPr>
        <p:blipFill>
          <a:blip r:embed="rId148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45373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33" name="Picture 14833"/>
          <p:cNvPicPr>
            <a:picLocks noChangeAspect="0" noChangeArrowheads="1"/>
          </p:cNvPicPr>
          <p:nvPr/>
        </p:nvPicPr>
        <p:blipFill>
          <a:blip r:embed="rId148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00478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34" name="Picture 14834"/>
          <p:cNvPicPr>
            <a:picLocks noChangeAspect="0" noChangeArrowheads="1"/>
          </p:cNvPicPr>
          <p:nvPr/>
        </p:nvPicPr>
        <p:blipFill>
          <a:blip r:embed="rId148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5559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35" name="Picture 14835"/>
          <p:cNvPicPr>
            <a:picLocks noChangeAspect="0" noChangeArrowheads="1"/>
          </p:cNvPicPr>
          <p:nvPr/>
        </p:nvPicPr>
        <p:blipFill>
          <a:blip r:embed="rId148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410702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14836" name="Picture 14836"/>
          <p:cNvPicPr>
            <a:picLocks noChangeAspect="0" noChangeArrowheads="1"/>
          </p:cNvPicPr>
          <p:nvPr/>
        </p:nvPicPr>
        <p:blipFill>
          <a:blip r:embed="rId148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31148" y="4678095"/>
            <a:ext cx="53950" cy="51041"/>
          </a:xfrm>
          <a:prstGeom prst="rect">
            <a:avLst/>
          </a:prstGeom>
          <a:noFill/>
          <a:extLst/>
        </p:spPr>
      </p:pic>
      <p:pic>
        <p:nvPicPr>
          <p:cNvPr id="14837" name="Picture 14837"/>
          <p:cNvPicPr>
            <a:picLocks noChangeAspect="0" noChangeArrowheads="1"/>
          </p:cNvPicPr>
          <p:nvPr/>
        </p:nvPicPr>
        <p:blipFill>
          <a:blip r:embed="rId148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86266" y="4678095"/>
            <a:ext cx="53949" cy="51054"/>
          </a:xfrm>
          <a:prstGeom prst="rect">
            <a:avLst/>
          </a:prstGeom>
          <a:noFill/>
          <a:extLst/>
        </p:spPr>
      </p:pic>
      <p:pic>
        <p:nvPicPr>
          <p:cNvPr id="14838" name="Picture 14838"/>
          <p:cNvPicPr>
            <a:picLocks noChangeAspect="0" noChangeArrowheads="1"/>
          </p:cNvPicPr>
          <p:nvPr/>
        </p:nvPicPr>
        <p:blipFill>
          <a:blip r:embed="rId148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56332" y="4722914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4839" name="Picture 14839"/>
          <p:cNvPicPr>
            <a:picLocks noChangeAspect="0" noChangeArrowheads="1"/>
          </p:cNvPicPr>
          <p:nvPr/>
        </p:nvPicPr>
        <p:blipFill>
          <a:blip r:embed="rId148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11438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4840" name="Picture 14840"/>
          <p:cNvPicPr>
            <a:picLocks noChangeAspect="0" noChangeArrowheads="1"/>
          </p:cNvPicPr>
          <p:nvPr/>
        </p:nvPicPr>
        <p:blipFill>
          <a:blip r:embed="rId148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6556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41" name="Picture 14841"/>
          <p:cNvPicPr>
            <a:picLocks noChangeAspect="0" noChangeArrowheads="1"/>
          </p:cNvPicPr>
          <p:nvPr/>
        </p:nvPicPr>
        <p:blipFill>
          <a:blip r:embed="rId148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21725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42" name="Picture 14842"/>
          <p:cNvPicPr>
            <a:picLocks noChangeAspect="0" noChangeArrowheads="1"/>
          </p:cNvPicPr>
          <p:nvPr/>
        </p:nvPicPr>
        <p:blipFill>
          <a:blip r:embed="rId148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76830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43" name="Picture 14843"/>
          <p:cNvPicPr>
            <a:picLocks noChangeAspect="0" noChangeArrowheads="1"/>
          </p:cNvPicPr>
          <p:nvPr/>
        </p:nvPicPr>
        <p:blipFill>
          <a:blip r:embed="rId148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1846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4844" name="Picture 14844"/>
          <p:cNvPicPr>
            <a:picLocks noChangeAspect="0" noChangeArrowheads="1"/>
          </p:cNvPicPr>
          <p:nvPr/>
        </p:nvPicPr>
        <p:blipFill>
          <a:blip r:embed="rId148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86952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4845" name="Picture 14845"/>
          <p:cNvPicPr>
            <a:picLocks noChangeAspect="0" noChangeArrowheads="1"/>
          </p:cNvPicPr>
          <p:nvPr/>
        </p:nvPicPr>
        <p:blipFill>
          <a:blip r:embed="rId148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42070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4846" name="Picture 14846"/>
          <p:cNvPicPr>
            <a:picLocks noChangeAspect="0" noChangeArrowheads="1"/>
          </p:cNvPicPr>
          <p:nvPr/>
        </p:nvPicPr>
        <p:blipFill>
          <a:blip r:embed="rId148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97175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4847" name="Picture 14847"/>
          <p:cNvPicPr>
            <a:picLocks noChangeAspect="0" noChangeArrowheads="1"/>
          </p:cNvPicPr>
          <p:nvPr/>
        </p:nvPicPr>
        <p:blipFill>
          <a:blip r:embed="rId148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52293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4848" name="Picture 14848"/>
          <p:cNvPicPr>
            <a:picLocks noChangeAspect="0" noChangeArrowheads="1"/>
          </p:cNvPicPr>
          <p:nvPr/>
        </p:nvPicPr>
        <p:blipFill>
          <a:blip r:embed="rId148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07398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4849" name="Picture 14849"/>
          <p:cNvPicPr>
            <a:picLocks noChangeAspect="0" noChangeArrowheads="1"/>
          </p:cNvPicPr>
          <p:nvPr/>
        </p:nvPicPr>
        <p:blipFill>
          <a:blip r:embed="rId148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62516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4850" name="Picture 14850"/>
          <p:cNvPicPr>
            <a:picLocks noChangeAspect="0" noChangeArrowheads="1"/>
          </p:cNvPicPr>
          <p:nvPr/>
        </p:nvPicPr>
        <p:blipFill>
          <a:blip r:embed="rId148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17685" y="4722888"/>
            <a:ext cx="53936" cy="54038"/>
          </a:xfrm>
          <a:prstGeom prst="rect">
            <a:avLst/>
          </a:prstGeom>
          <a:noFill/>
          <a:extLst/>
        </p:spPr>
      </p:pic>
      <p:pic>
        <p:nvPicPr>
          <p:cNvPr id="14851" name="Picture 14851"/>
          <p:cNvPicPr>
            <a:picLocks noChangeAspect="0" noChangeArrowheads="1"/>
          </p:cNvPicPr>
          <p:nvPr/>
        </p:nvPicPr>
        <p:blipFill>
          <a:blip r:embed="rId148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72790" y="4722888"/>
            <a:ext cx="53937" cy="54038"/>
          </a:xfrm>
          <a:prstGeom prst="rect">
            <a:avLst/>
          </a:prstGeom>
          <a:noFill/>
          <a:extLst/>
        </p:spPr>
      </p:pic>
      <p:pic>
        <p:nvPicPr>
          <p:cNvPr id="14852" name="Picture 14852"/>
          <p:cNvPicPr>
            <a:picLocks noChangeAspect="0" noChangeArrowheads="1"/>
          </p:cNvPicPr>
          <p:nvPr/>
        </p:nvPicPr>
        <p:blipFill>
          <a:blip r:embed="rId148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27807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4853" name="Picture 14853"/>
          <p:cNvPicPr>
            <a:picLocks noChangeAspect="0" noChangeArrowheads="1"/>
          </p:cNvPicPr>
          <p:nvPr/>
        </p:nvPicPr>
        <p:blipFill>
          <a:blip r:embed="rId148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300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54" name="Picture 14854"/>
          <p:cNvPicPr>
            <a:picLocks noChangeAspect="0" noChangeArrowheads="1"/>
          </p:cNvPicPr>
          <p:nvPr/>
        </p:nvPicPr>
        <p:blipFill>
          <a:blip r:embed="rId148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8030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4855" name="Picture 14855"/>
          <p:cNvPicPr>
            <a:picLocks noChangeAspect="0" noChangeArrowheads="1"/>
          </p:cNvPicPr>
          <p:nvPr/>
        </p:nvPicPr>
        <p:blipFill>
          <a:blip r:embed="rId148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93135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4856" name="Picture 14856"/>
          <p:cNvPicPr>
            <a:picLocks noChangeAspect="0" noChangeArrowheads="1"/>
          </p:cNvPicPr>
          <p:nvPr/>
        </p:nvPicPr>
        <p:blipFill>
          <a:blip r:embed="rId148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48253" y="4722914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4857" name="Picture 14857"/>
          <p:cNvPicPr>
            <a:picLocks noChangeAspect="0" noChangeArrowheads="1"/>
          </p:cNvPicPr>
          <p:nvPr/>
        </p:nvPicPr>
        <p:blipFill>
          <a:blip r:embed="rId148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03371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4858" name="Picture 14858"/>
          <p:cNvPicPr>
            <a:picLocks noChangeAspect="0" noChangeArrowheads="1"/>
          </p:cNvPicPr>
          <p:nvPr/>
        </p:nvPicPr>
        <p:blipFill>
          <a:blip r:embed="rId148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58477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4859" name="Picture 14859"/>
          <p:cNvPicPr>
            <a:picLocks noChangeAspect="0" noChangeArrowheads="1"/>
          </p:cNvPicPr>
          <p:nvPr/>
        </p:nvPicPr>
        <p:blipFill>
          <a:blip r:embed="rId148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13582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60" name="Picture 14860"/>
          <p:cNvPicPr>
            <a:picLocks noChangeAspect="0" noChangeArrowheads="1"/>
          </p:cNvPicPr>
          <p:nvPr/>
        </p:nvPicPr>
        <p:blipFill>
          <a:blip r:embed="rId148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68700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61" name="Picture 14861"/>
          <p:cNvPicPr>
            <a:picLocks noChangeAspect="0" noChangeArrowheads="1"/>
          </p:cNvPicPr>
          <p:nvPr/>
        </p:nvPicPr>
        <p:blipFill>
          <a:blip r:embed="rId148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4722914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4862" name="Picture 14862"/>
          <p:cNvPicPr>
            <a:picLocks noChangeAspect="0" noChangeArrowheads="1"/>
          </p:cNvPicPr>
          <p:nvPr/>
        </p:nvPicPr>
        <p:blipFill>
          <a:blip r:embed="rId148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4863" name="Picture 14863"/>
          <p:cNvPicPr>
            <a:picLocks noChangeAspect="0" noChangeArrowheads="1"/>
          </p:cNvPicPr>
          <p:nvPr/>
        </p:nvPicPr>
        <p:blipFill>
          <a:blip r:embed="rId148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64" name="Picture 14864"/>
          <p:cNvPicPr>
            <a:picLocks noChangeAspect="0" noChangeArrowheads="1"/>
          </p:cNvPicPr>
          <p:nvPr/>
        </p:nvPicPr>
        <p:blipFill>
          <a:blip r:embed="rId148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65" name="Picture 14865"/>
          <p:cNvPicPr>
            <a:picLocks noChangeAspect="0" noChangeArrowheads="1"/>
          </p:cNvPicPr>
          <p:nvPr/>
        </p:nvPicPr>
        <p:blipFill>
          <a:blip r:embed="rId148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66" name="Picture 14866"/>
          <p:cNvPicPr>
            <a:picLocks noChangeAspect="0" noChangeArrowheads="1"/>
          </p:cNvPicPr>
          <p:nvPr/>
        </p:nvPicPr>
        <p:blipFill>
          <a:blip r:embed="rId148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67" name="Picture 14867"/>
          <p:cNvPicPr>
            <a:picLocks noChangeAspect="0" noChangeArrowheads="1"/>
          </p:cNvPicPr>
          <p:nvPr/>
        </p:nvPicPr>
        <p:blipFill>
          <a:blip r:embed="rId148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68" name="Picture 14868"/>
          <p:cNvPicPr>
            <a:picLocks noChangeAspect="0" noChangeArrowheads="1"/>
          </p:cNvPicPr>
          <p:nvPr/>
        </p:nvPicPr>
        <p:blipFill>
          <a:blip r:embed="rId148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69" name="Picture 14869"/>
          <p:cNvPicPr>
            <a:picLocks noChangeAspect="0" noChangeArrowheads="1"/>
          </p:cNvPicPr>
          <p:nvPr/>
        </p:nvPicPr>
        <p:blipFill>
          <a:blip r:embed="rId148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70" name="Picture 14870"/>
          <p:cNvPicPr>
            <a:picLocks noChangeAspect="0" noChangeArrowheads="1"/>
          </p:cNvPicPr>
          <p:nvPr/>
        </p:nvPicPr>
        <p:blipFill>
          <a:blip r:embed="rId148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71" name="Picture 14871"/>
          <p:cNvPicPr>
            <a:picLocks noChangeAspect="0" noChangeArrowheads="1"/>
          </p:cNvPicPr>
          <p:nvPr/>
        </p:nvPicPr>
        <p:blipFill>
          <a:blip r:embed="rId148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72" name="Picture 14872"/>
          <p:cNvPicPr>
            <a:picLocks noChangeAspect="0" noChangeArrowheads="1"/>
          </p:cNvPicPr>
          <p:nvPr/>
        </p:nvPicPr>
        <p:blipFill>
          <a:blip r:embed="rId148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52618" y="4722888"/>
            <a:ext cx="53847" cy="54038"/>
          </a:xfrm>
          <a:prstGeom prst="rect">
            <a:avLst/>
          </a:prstGeom>
          <a:noFill/>
          <a:extLst/>
        </p:spPr>
      </p:pic>
      <p:pic>
        <p:nvPicPr>
          <p:cNvPr id="14873" name="Picture 14873"/>
          <p:cNvPicPr>
            <a:picLocks noChangeAspect="0" noChangeArrowheads="1"/>
          </p:cNvPicPr>
          <p:nvPr/>
        </p:nvPicPr>
        <p:blipFill>
          <a:blip r:embed="rId148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07736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74" name="Picture 14874"/>
          <p:cNvPicPr>
            <a:picLocks noChangeAspect="0" noChangeArrowheads="1"/>
          </p:cNvPicPr>
          <p:nvPr/>
        </p:nvPicPr>
        <p:blipFill>
          <a:blip r:embed="rId148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2841" y="4722888"/>
            <a:ext cx="53848" cy="54038"/>
          </a:xfrm>
          <a:prstGeom prst="rect">
            <a:avLst/>
          </a:prstGeom>
          <a:noFill/>
          <a:extLst/>
        </p:spPr>
      </p:pic>
      <p:pic>
        <p:nvPicPr>
          <p:cNvPr id="14875" name="Picture 14875"/>
          <p:cNvPicPr>
            <a:picLocks noChangeAspect="0" noChangeArrowheads="1"/>
          </p:cNvPicPr>
          <p:nvPr/>
        </p:nvPicPr>
        <p:blipFill>
          <a:blip r:embed="rId148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17857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76" name="Picture 14876"/>
          <p:cNvPicPr>
            <a:picLocks noChangeAspect="0" noChangeArrowheads="1"/>
          </p:cNvPicPr>
          <p:nvPr/>
        </p:nvPicPr>
        <p:blipFill>
          <a:blip r:embed="rId148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72975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77" name="Picture 14877"/>
          <p:cNvPicPr>
            <a:picLocks noChangeAspect="0" noChangeArrowheads="1"/>
          </p:cNvPicPr>
          <p:nvPr/>
        </p:nvPicPr>
        <p:blipFill>
          <a:blip r:embed="rId148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738304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78" name="Picture 14878"/>
          <p:cNvPicPr>
            <a:picLocks noChangeAspect="0" noChangeArrowheads="1"/>
          </p:cNvPicPr>
          <p:nvPr/>
        </p:nvPicPr>
        <p:blipFill>
          <a:blip r:embed="rId148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793422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79" name="Picture 14879"/>
          <p:cNvPicPr>
            <a:picLocks noChangeAspect="0" noChangeArrowheads="1"/>
          </p:cNvPicPr>
          <p:nvPr/>
        </p:nvPicPr>
        <p:blipFill>
          <a:blip r:embed="rId148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48527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80" name="Picture 14880"/>
          <p:cNvPicPr>
            <a:picLocks noChangeAspect="0" noChangeArrowheads="1"/>
          </p:cNvPicPr>
          <p:nvPr/>
        </p:nvPicPr>
        <p:blipFill>
          <a:blip r:embed="rId148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107908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81" name="Picture 14881"/>
          <p:cNvPicPr>
            <a:picLocks noChangeAspect="0" noChangeArrowheads="1"/>
          </p:cNvPicPr>
          <p:nvPr/>
        </p:nvPicPr>
        <p:blipFill>
          <a:blip r:embed="rId148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163026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82" name="Picture 14882"/>
          <p:cNvPicPr>
            <a:picLocks noChangeAspect="0" noChangeArrowheads="1"/>
          </p:cNvPicPr>
          <p:nvPr/>
        </p:nvPicPr>
        <p:blipFill>
          <a:blip r:embed="rId148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1813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83" name="Picture 14883"/>
          <p:cNvPicPr>
            <a:picLocks noChangeAspect="0" noChangeArrowheads="1"/>
          </p:cNvPicPr>
          <p:nvPr/>
        </p:nvPicPr>
        <p:blipFill>
          <a:blip r:embed="rId148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73250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84" name="Picture 14884"/>
          <p:cNvPicPr>
            <a:picLocks noChangeAspect="0" noChangeArrowheads="1"/>
          </p:cNvPicPr>
          <p:nvPr/>
        </p:nvPicPr>
        <p:blipFill>
          <a:blip r:embed="rId148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28367" y="4722888"/>
            <a:ext cx="53950" cy="54038"/>
          </a:xfrm>
          <a:prstGeom prst="rect">
            <a:avLst/>
          </a:prstGeom>
          <a:noFill/>
          <a:extLst/>
        </p:spPr>
      </p:pic>
      <p:pic>
        <p:nvPicPr>
          <p:cNvPr id="14885" name="Picture 14885"/>
          <p:cNvPicPr>
            <a:picLocks noChangeAspect="0" noChangeArrowheads="1"/>
          </p:cNvPicPr>
          <p:nvPr/>
        </p:nvPicPr>
        <p:blipFill>
          <a:blip r:embed="rId148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83473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86" name="Picture 14886"/>
          <p:cNvPicPr>
            <a:picLocks noChangeAspect="0" noChangeArrowheads="1"/>
          </p:cNvPicPr>
          <p:nvPr/>
        </p:nvPicPr>
        <p:blipFill>
          <a:blip r:embed="rId148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43859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87" name="Picture 14887"/>
          <p:cNvPicPr>
            <a:picLocks noChangeAspect="0" noChangeArrowheads="1"/>
          </p:cNvPicPr>
          <p:nvPr/>
        </p:nvPicPr>
        <p:blipFill>
          <a:blip r:embed="rId148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59038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88" name="Picture 14888"/>
          <p:cNvPicPr>
            <a:picLocks noChangeAspect="0" noChangeArrowheads="1"/>
          </p:cNvPicPr>
          <p:nvPr/>
        </p:nvPicPr>
        <p:blipFill>
          <a:blip r:embed="rId148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714143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4889" name="Picture 14889"/>
          <p:cNvPicPr>
            <a:picLocks noChangeAspect="0" noChangeArrowheads="1"/>
          </p:cNvPicPr>
          <p:nvPr/>
        </p:nvPicPr>
        <p:blipFill>
          <a:blip r:embed="rId148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14890" name="Picture 14890"/>
          <p:cNvPicPr>
            <a:picLocks noChangeAspect="0" noChangeArrowheads="1"/>
          </p:cNvPicPr>
          <p:nvPr/>
        </p:nvPicPr>
        <p:blipFill>
          <a:blip r:embed="rId148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696224" y="743305"/>
            <a:ext cx="36753" cy="26555"/>
          </a:xfrm>
          <a:prstGeom prst="rect">
            <a:avLst/>
          </a:prstGeom>
          <a:noFill/>
          <a:extLst/>
        </p:spPr>
      </p:pic>
      <p:pic>
        <p:nvPicPr>
          <p:cNvPr id="14891" name="Picture 14891"/>
          <p:cNvPicPr>
            <a:picLocks noChangeAspect="0" noChangeArrowheads="1"/>
          </p:cNvPicPr>
          <p:nvPr/>
        </p:nvPicPr>
        <p:blipFill>
          <a:blip r:embed="rId148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51342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892" name="Picture 14892"/>
          <p:cNvPicPr>
            <a:picLocks noChangeAspect="0" noChangeArrowheads="1"/>
          </p:cNvPicPr>
          <p:nvPr/>
        </p:nvPicPr>
        <p:blipFill>
          <a:blip r:embed="rId148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06448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893" name="Picture 14893"/>
          <p:cNvPicPr>
            <a:picLocks noChangeAspect="0" noChangeArrowheads="1"/>
          </p:cNvPicPr>
          <p:nvPr/>
        </p:nvPicPr>
        <p:blipFill>
          <a:blip r:embed="rId148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61566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894" name="Picture 14894"/>
          <p:cNvPicPr>
            <a:picLocks noChangeAspect="0" noChangeArrowheads="1"/>
          </p:cNvPicPr>
          <p:nvPr/>
        </p:nvPicPr>
        <p:blipFill>
          <a:blip r:embed="rId148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16671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895" name="Picture 14895"/>
          <p:cNvPicPr>
            <a:picLocks noChangeAspect="0" noChangeArrowheads="1"/>
          </p:cNvPicPr>
          <p:nvPr/>
        </p:nvPicPr>
        <p:blipFill>
          <a:blip r:embed="rId148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71789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896" name="Picture 14896"/>
          <p:cNvPicPr>
            <a:picLocks noChangeAspect="0" noChangeArrowheads="1"/>
          </p:cNvPicPr>
          <p:nvPr/>
        </p:nvPicPr>
        <p:blipFill>
          <a:blip r:embed="rId148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26856" y="743305"/>
            <a:ext cx="36753" cy="26555"/>
          </a:xfrm>
          <a:prstGeom prst="rect">
            <a:avLst/>
          </a:prstGeom>
          <a:noFill/>
          <a:extLst/>
        </p:spPr>
      </p:pic>
      <p:pic>
        <p:nvPicPr>
          <p:cNvPr id="14897" name="Picture 14897"/>
          <p:cNvPicPr>
            <a:picLocks noChangeAspect="0" noChangeArrowheads="1"/>
          </p:cNvPicPr>
          <p:nvPr/>
        </p:nvPicPr>
        <p:blipFill>
          <a:blip r:embed="rId148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81999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14898" name="Picture 14898"/>
          <p:cNvPicPr>
            <a:picLocks noChangeAspect="0" noChangeArrowheads="1"/>
          </p:cNvPicPr>
          <p:nvPr/>
        </p:nvPicPr>
        <p:blipFill>
          <a:blip r:embed="rId148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37105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14899" name="Picture 14899"/>
          <p:cNvPicPr>
            <a:picLocks noChangeAspect="0" noChangeArrowheads="1"/>
          </p:cNvPicPr>
          <p:nvPr/>
        </p:nvPicPr>
        <p:blipFill>
          <a:blip r:embed="rId148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92197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14900" name="Picture 14900"/>
          <p:cNvPicPr>
            <a:picLocks noChangeAspect="0" noChangeArrowheads="1"/>
          </p:cNvPicPr>
          <p:nvPr/>
        </p:nvPicPr>
        <p:blipFill>
          <a:blip r:embed="rId149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7315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14901" name="Picture 14901"/>
          <p:cNvPicPr>
            <a:picLocks noChangeAspect="0" noChangeArrowheads="1"/>
          </p:cNvPicPr>
          <p:nvPr/>
        </p:nvPicPr>
        <p:blipFill>
          <a:blip r:embed="rId149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2408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14902" name="Picture 14902"/>
          <p:cNvPicPr>
            <a:picLocks noChangeAspect="0" noChangeArrowheads="1"/>
          </p:cNvPicPr>
          <p:nvPr/>
        </p:nvPicPr>
        <p:blipFill>
          <a:blip r:embed="rId149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57513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14903" name="Picture 14903"/>
          <p:cNvPicPr>
            <a:picLocks noChangeAspect="0" noChangeArrowheads="1"/>
          </p:cNvPicPr>
          <p:nvPr/>
        </p:nvPicPr>
        <p:blipFill>
          <a:blip r:embed="rId149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77960" y="743305"/>
            <a:ext cx="36728" cy="26555"/>
          </a:xfrm>
          <a:prstGeom prst="rect">
            <a:avLst/>
          </a:prstGeom>
          <a:noFill/>
          <a:extLst/>
        </p:spPr>
      </p:pic>
      <p:pic>
        <p:nvPicPr>
          <p:cNvPr id="14904" name="Picture 14904"/>
          <p:cNvPicPr>
            <a:picLocks noChangeAspect="0" noChangeArrowheads="1"/>
          </p:cNvPicPr>
          <p:nvPr/>
        </p:nvPicPr>
        <p:blipFill>
          <a:blip r:embed="rId149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33065" y="743305"/>
            <a:ext cx="36728" cy="26555"/>
          </a:xfrm>
          <a:prstGeom prst="rect">
            <a:avLst/>
          </a:prstGeom>
          <a:noFill/>
          <a:extLst/>
        </p:spPr>
      </p:pic>
      <p:pic>
        <p:nvPicPr>
          <p:cNvPr id="14905" name="Picture 14905"/>
          <p:cNvPicPr>
            <a:picLocks noChangeAspect="0" noChangeArrowheads="1"/>
          </p:cNvPicPr>
          <p:nvPr/>
        </p:nvPicPr>
        <p:blipFill>
          <a:blip r:embed="rId149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88145" y="743305"/>
            <a:ext cx="36741" cy="26555"/>
          </a:xfrm>
          <a:prstGeom prst="rect">
            <a:avLst/>
          </a:prstGeom>
          <a:noFill/>
          <a:extLst/>
        </p:spPr>
      </p:pic>
      <p:pic>
        <p:nvPicPr>
          <p:cNvPr id="14906" name="Picture 14906"/>
          <p:cNvPicPr>
            <a:picLocks noChangeAspect="0" noChangeArrowheads="1"/>
          </p:cNvPicPr>
          <p:nvPr/>
        </p:nvPicPr>
        <p:blipFill>
          <a:blip r:embed="rId149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43301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907" name="Picture 14907"/>
          <p:cNvPicPr>
            <a:picLocks noChangeAspect="0" noChangeArrowheads="1"/>
          </p:cNvPicPr>
          <p:nvPr/>
        </p:nvPicPr>
        <p:blipFill>
          <a:blip r:embed="rId149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98381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14908" name="Picture 14908"/>
          <p:cNvPicPr>
            <a:picLocks noChangeAspect="0" noChangeArrowheads="1"/>
          </p:cNvPicPr>
          <p:nvPr/>
        </p:nvPicPr>
        <p:blipFill>
          <a:blip r:embed="rId149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53474" y="743305"/>
            <a:ext cx="36766" cy="26555"/>
          </a:xfrm>
          <a:prstGeom prst="rect">
            <a:avLst/>
          </a:prstGeom>
          <a:noFill/>
          <a:extLst/>
        </p:spPr>
      </p:pic>
      <p:pic>
        <p:nvPicPr>
          <p:cNvPr id="14909" name="Picture 14909"/>
          <p:cNvPicPr>
            <a:picLocks noChangeAspect="0" noChangeArrowheads="1"/>
          </p:cNvPicPr>
          <p:nvPr/>
        </p:nvPicPr>
        <p:blipFill>
          <a:blip r:embed="rId149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08604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14910" name="Picture 14910"/>
          <p:cNvPicPr>
            <a:picLocks noChangeAspect="0" noChangeArrowheads="1"/>
          </p:cNvPicPr>
          <p:nvPr/>
        </p:nvPicPr>
        <p:blipFill>
          <a:blip r:embed="rId149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63697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911" name="Picture 14911"/>
          <p:cNvPicPr>
            <a:picLocks noChangeAspect="0" noChangeArrowheads="1"/>
          </p:cNvPicPr>
          <p:nvPr/>
        </p:nvPicPr>
        <p:blipFill>
          <a:blip r:embed="rId149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18802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912" name="Picture 14912"/>
          <p:cNvPicPr>
            <a:picLocks noChangeAspect="0" noChangeArrowheads="1"/>
          </p:cNvPicPr>
          <p:nvPr/>
        </p:nvPicPr>
        <p:blipFill>
          <a:blip r:embed="rId149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73920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913" name="Picture 14913"/>
          <p:cNvPicPr>
            <a:picLocks noChangeAspect="0" noChangeArrowheads="1"/>
          </p:cNvPicPr>
          <p:nvPr/>
        </p:nvPicPr>
        <p:blipFill>
          <a:blip r:embed="rId149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29038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14914" name="Picture 14914"/>
          <p:cNvPicPr>
            <a:picLocks noChangeAspect="0" noChangeArrowheads="1"/>
          </p:cNvPicPr>
          <p:nvPr/>
        </p:nvPicPr>
        <p:blipFill>
          <a:blip r:embed="rId149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84131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14915" name="Picture 14915"/>
          <p:cNvPicPr>
            <a:picLocks noChangeAspect="0" noChangeArrowheads="1"/>
          </p:cNvPicPr>
          <p:nvPr/>
        </p:nvPicPr>
        <p:blipFill>
          <a:blip r:embed="rId149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39249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14916" name="Picture 14916"/>
          <p:cNvPicPr>
            <a:picLocks noChangeAspect="0" noChangeArrowheads="1"/>
          </p:cNvPicPr>
          <p:nvPr/>
        </p:nvPicPr>
        <p:blipFill>
          <a:blip r:embed="rId149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94354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14917" name="Picture 14917"/>
          <p:cNvPicPr>
            <a:picLocks noChangeAspect="0" noChangeArrowheads="1"/>
          </p:cNvPicPr>
          <p:nvPr/>
        </p:nvPicPr>
        <p:blipFill>
          <a:blip r:embed="rId149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49421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14918" name="Picture 14918"/>
          <p:cNvPicPr>
            <a:picLocks noChangeAspect="0" noChangeArrowheads="1"/>
          </p:cNvPicPr>
          <p:nvPr/>
        </p:nvPicPr>
        <p:blipFill>
          <a:blip r:embed="rId149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04527" y="743305"/>
            <a:ext cx="36779" cy="26580"/>
          </a:xfrm>
          <a:prstGeom prst="rect">
            <a:avLst/>
          </a:prstGeom>
          <a:noFill/>
          <a:extLst/>
        </p:spPr>
      </p:pic>
      <p:pic>
        <p:nvPicPr>
          <p:cNvPr id="14919" name="Picture 14919"/>
          <p:cNvPicPr>
            <a:picLocks noChangeAspect="0" noChangeArrowheads="1"/>
          </p:cNvPicPr>
          <p:nvPr/>
        </p:nvPicPr>
        <p:blipFill>
          <a:blip r:embed="rId149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59645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14920" name="Picture 14920"/>
          <p:cNvPicPr>
            <a:picLocks noChangeAspect="0" noChangeArrowheads="1"/>
          </p:cNvPicPr>
          <p:nvPr/>
        </p:nvPicPr>
        <p:blipFill>
          <a:blip r:embed="rId149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14750" y="743305"/>
            <a:ext cx="36740" cy="26580"/>
          </a:xfrm>
          <a:prstGeom prst="rect">
            <a:avLst/>
          </a:prstGeom>
          <a:noFill/>
          <a:extLst/>
        </p:spPr>
      </p:pic>
      <p:pic>
        <p:nvPicPr>
          <p:cNvPr id="14921" name="Picture 14921"/>
          <p:cNvPicPr>
            <a:picLocks noChangeAspect="0" noChangeArrowheads="1"/>
          </p:cNvPicPr>
          <p:nvPr/>
        </p:nvPicPr>
        <p:blipFill>
          <a:blip r:embed="rId149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69868" y="743305"/>
            <a:ext cx="36740" cy="26580"/>
          </a:xfrm>
          <a:prstGeom prst="rect">
            <a:avLst/>
          </a:prstGeom>
          <a:noFill/>
          <a:extLst/>
        </p:spPr>
      </p:pic>
      <p:pic>
        <p:nvPicPr>
          <p:cNvPr id="14922" name="Picture 14922"/>
          <p:cNvPicPr>
            <a:picLocks noChangeAspect="0" noChangeArrowheads="1"/>
          </p:cNvPicPr>
          <p:nvPr/>
        </p:nvPicPr>
        <p:blipFill>
          <a:blip r:embed="rId149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24986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14923" name="Picture 14923"/>
          <p:cNvPicPr>
            <a:picLocks noChangeAspect="0" noChangeArrowheads="1"/>
          </p:cNvPicPr>
          <p:nvPr/>
        </p:nvPicPr>
        <p:blipFill>
          <a:blip r:embed="rId149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80091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14924" name="Picture 14924"/>
          <p:cNvPicPr>
            <a:picLocks noChangeAspect="0" noChangeArrowheads="1"/>
          </p:cNvPicPr>
          <p:nvPr/>
        </p:nvPicPr>
        <p:blipFill>
          <a:blip r:embed="rId149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35196" y="743305"/>
            <a:ext cx="36753" cy="26580"/>
          </a:xfrm>
          <a:prstGeom prst="rect">
            <a:avLst/>
          </a:prstGeom>
          <a:noFill/>
          <a:extLst/>
        </p:spPr>
      </p:pic>
      <p:pic>
        <p:nvPicPr>
          <p:cNvPr id="14925" name="Picture 14925"/>
          <p:cNvPicPr>
            <a:picLocks noChangeAspect="0" noChangeArrowheads="1"/>
          </p:cNvPicPr>
          <p:nvPr/>
        </p:nvPicPr>
        <p:blipFill>
          <a:blip r:embed="rId149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90302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14926" name="Picture 14926"/>
          <p:cNvPicPr>
            <a:picLocks noChangeAspect="0" noChangeArrowheads="1"/>
          </p:cNvPicPr>
          <p:nvPr/>
        </p:nvPicPr>
        <p:blipFill>
          <a:blip r:embed="rId149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45420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14927" name="Picture 14927"/>
          <p:cNvPicPr>
            <a:picLocks noChangeAspect="0" noChangeArrowheads="1"/>
          </p:cNvPicPr>
          <p:nvPr/>
        </p:nvPicPr>
        <p:blipFill>
          <a:blip r:embed="rId149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00551" y="743305"/>
            <a:ext cx="36690" cy="26555"/>
          </a:xfrm>
          <a:prstGeom prst="rect">
            <a:avLst/>
          </a:prstGeom>
          <a:noFill/>
          <a:extLst/>
        </p:spPr>
      </p:pic>
      <p:pic>
        <p:nvPicPr>
          <p:cNvPr id="14928" name="Picture 14928"/>
          <p:cNvPicPr>
            <a:picLocks noChangeAspect="0" noChangeArrowheads="1"/>
          </p:cNvPicPr>
          <p:nvPr/>
        </p:nvPicPr>
        <p:blipFill>
          <a:blip r:embed="rId149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55631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14929" name="Picture 14929"/>
          <p:cNvPicPr>
            <a:picLocks noChangeAspect="0" noChangeArrowheads="1"/>
          </p:cNvPicPr>
          <p:nvPr/>
        </p:nvPicPr>
        <p:blipFill>
          <a:blip r:embed="rId149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10723" y="743305"/>
            <a:ext cx="36728" cy="26555"/>
          </a:xfrm>
          <a:prstGeom prst="rect">
            <a:avLst/>
          </a:prstGeom>
          <a:noFill/>
          <a:extLst/>
        </p:spPr>
      </p:pic>
      <p:pic>
        <p:nvPicPr>
          <p:cNvPr id="14930" name="Picture 14930"/>
          <p:cNvPicPr>
            <a:picLocks noChangeAspect="0" noChangeArrowheads="1"/>
          </p:cNvPicPr>
          <p:nvPr/>
        </p:nvPicPr>
        <p:blipFill>
          <a:blip r:embed="rId149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82484" y="743305"/>
            <a:ext cx="36703" cy="26555"/>
          </a:xfrm>
          <a:prstGeom prst="rect">
            <a:avLst/>
          </a:prstGeom>
          <a:noFill/>
          <a:extLst/>
        </p:spPr>
      </p:pic>
      <p:pic>
        <p:nvPicPr>
          <p:cNvPr id="14931" name="Picture 14931"/>
          <p:cNvPicPr>
            <a:picLocks noChangeAspect="0" noChangeArrowheads="1"/>
          </p:cNvPicPr>
          <p:nvPr/>
        </p:nvPicPr>
        <p:blipFill>
          <a:blip r:embed="rId149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37602" y="743305"/>
            <a:ext cx="36690" cy="26555"/>
          </a:xfrm>
          <a:prstGeom prst="rect">
            <a:avLst/>
          </a:prstGeom>
          <a:noFill/>
          <a:extLst/>
        </p:spPr>
      </p:pic>
      <p:pic>
        <p:nvPicPr>
          <p:cNvPr id="14932" name="Picture 14932"/>
          <p:cNvPicPr>
            <a:picLocks noChangeAspect="0" noChangeArrowheads="1"/>
          </p:cNvPicPr>
          <p:nvPr/>
        </p:nvPicPr>
        <p:blipFill>
          <a:blip r:embed="rId149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660385" y="763613"/>
            <a:ext cx="53936" cy="48285"/>
          </a:xfrm>
          <a:prstGeom prst="rect">
            <a:avLst/>
          </a:prstGeom>
          <a:noFill/>
          <a:extLst/>
        </p:spPr>
      </p:pic>
      <p:pic>
        <p:nvPicPr>
          <p:cNvPr id="14933" name="Picture 14933"/>
          <p:cNvPicPr>
            <a:picLocks noChangeAspect="0" noChangeArrowheads="1"/>
          </p:cNvPicPr>
          <p:nvPr/>
        </p:nvPicPr>
        <p:blipFill>
          <a:blip r:embed="rId149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15541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14934" name="Picture 14934"/>
          <p:cNvPicPr>
            <a:picLocks noChangeAspect="0" noChangeArrowheads="1"/>
          </p:cNvPicPr>
          <p:nvPr/>
        </p:nvPicPr>
        <p:blipFill>
          <a:blip r:embed="rId149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70646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14935" name="Picture 14935"/>
          <p:cNvPicPr>
            <a:picLocks noChangeAspect="0" noChangeArrowheads="1"/>
          </p:cNvPicPr>
          <p:nvPr/>
        </p:nvPicPr>
        <p:blipFill>
          <a:blip r:embed="rId149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25675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36" name="Picture 14936"/>
          <p:cNvPicPr>
            <a:picLocks noChangeAspect="0" noChangeArrowheads="1"/>
          </p:cNvPicPr>
          <p:nvPr/>
        </p:nvPicPr>
        <p:blipFill>
          <a:blip r:embed="rId149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80781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37" name="Picture 14937"/>
          <p:cNvPicPr>
            <a:picLocks noChangeAspect="0" noChangeArrowheads="1"/>
          </p:cNvPicPr>
          <p:nvPr/>
        </p:nvPicPr>
        <p:blipFill>
          <a:blip r:embed="rId149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35899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38" name="Picture 14938"/>
          <p:cNvPicPr>
            <a:picLocks noChangeAspect="0" noChangeArrowheads="1"/>
          </p:cNvPicPr>
          <p:nvPr/>
        </p:nvPicPr>
        <p:blipFill>
          <a:blip r:embed="rId149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91004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39" name="Picture 14939"/>
          <p:cNvPicPr>
            <a:picLocks noChangeAspect="0" noChangeArrowheads="1"/>
          </p:cNvPicPr>
          <p:nvPr/>
        </p:nvPicPr>
        <p:blipFill>
          <a:blip r:embed="rId149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46109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14940" name="Picture 14940"/>
          <p:cNvPicPr>
            <a:picLocks noChangeAspect="0" noChangeArrowheads="1"/>
          </p:cNvPicPr>
          <p:nvPr/>
        </p:nvPicPr>
        <p:blipFill>
          <a:blip r:embed="rId149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01227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41" name="Picture 14941"/>
          <p:cNvPicPr>
            <a:picLocks noChangeAspect="0" noChangeArrowheads="1"/>
          </p:cNvPicPr>
          <p:nvPr/>
        </p:nvPicPr>
        <p:blipFill>
          <a:blip r:embed="rId149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56332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14942" name="Picture 14942"/>
          <p:cNvPicPr>
            <a:picLocks noChangeAspect="0" noChangeArrowheads="1"/>
          </p:cNvPicPr>
          <p:nvPr/>
        </p:nvPicPr>
        <p:blipFill>
          <a:blip r:embed="rId149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11438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14943" name="Picture 14943"/>
          <p:cNvPicPr>
            <a:picLocks noChangeAspect="0" noChangeArrowheads="1"/>
          </p:cNvPicPr>
          <p:nvPr/>
        </p:nvPicPr>
        <p:blipFill>
          <a:blip r:embed="rId149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6556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14944" name="Picture 14944"/>
          <p:cNvPicPr>
            <a:picLocks noChangeAspect="0" noChangeArrowheads="1"/>
          </p:cNvPicPr>
          <p:nvPr/>
        </p:nvPicPr>
        <p:blipFill>
          <a:blip r:embed="rId149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97175" y="763613"/>
            <a:ext cx="54051" cy="48285"/>
          </a:xfrm>
          <a:prstGeom prst="rect">
            <a:avLst/>
          </a:prstGeom>
          <a:noFill/>
          <a:extLst/>
        </p:spPr>
      </p:pic>
      <p:pic>
        <p:nvPicPr>
          <p:cNvPr id="14945" name="Picture 14945"/>
          <p:cNvPicPr>
            <a:picLocks noChangeAspect="0" noChangeArrowheads="1"/>
          </p:cNvPicPr>
          <p:nvPr/>
        </p:nvPicPr>
        <p:blipFill>
          <a:blip r:embed="rId149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52293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14946" name="Picture 14946"/>
          <p:cNvPicPr>
            <a:picLocks noChangeAspect="0" noChangeArrowheads="1"/>
          </p:cNvPicPr>
          <p:nvPr/>
        </p:nvPicPr>
        <p:blipFill>
          <a:blip r:embed="rId149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07398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14947" name="Picture 14947"/>
          <p:cNvPicPr>
            <a:picLocks noChangeAspect="0" noChangeArrowheads="1"/>
          </p:cNvPicPr>
          <p:nvPr/>
        </p:nvPicPr>
        <p:blipFill>
          <a:blip r:embed="rId149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62516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48" name="Picture 14948"/>
          <p:cNvPicPr>
            <a:picLocks noChangeAspect="0" noChangeArrowheads="1"/>
          </p:cNvPicPr>
          <p:nvPr/>
        </p:nvPicPr>
        <p:blipFill>
          <a:blip r:embed="rId149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17685" y="763638"/>
            <a:ext cx="53936" cy="48260"/>
          </a:xfrm>
          <a:prstGeom prst="rect">
            <a:avLst/>
          </a:prstGeom>
          <a:noFill/>
          <a:extLst/>
        </p:spPr>
      </p:pic>
      <p:pic>
        <p:nvPicPr>
          <p:cNvPr id="14949" name="Picture 14949"/>
          <p:cNvPicPr>
            <a:picLocks noChangeAspect="0" noChangeArrowheads="1"/>
          </p:cNvPicPr>
          <p:nvPr/>
        </p:nvPicPr>
        <p:blipFill>
          <a:blip r:embed="rId149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72790" y="763613"/>
            <a:ext cx="53937" cy="48285"/>
          </a:xfrm>
          <a:prstGeom prst="rect">
            <a:avLst/>
          </a:prstGeom>
          <a:noFill/>
          <a:extLst/>
        </p:spPr>
      </p:pic>
      <p:pic>
        <p:nvPicPr>
          <p:cNvPr id="14950" name="Picture 14950"/>
          <p:cNvPicPr>
            <a:picLocks noChangeAspect="0" noChangeArrowheads="1"/>
          </p:cNvPicPr>
          <p:nvPr/>
        </p:nvPicPr>
        <p:blipFill>
          <a:blip r:embed="rId149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27807" y="763613"/>
            <a:ext cx="54038" cy="48285"/>
          </a:xfrm>
          <a:prstGeom prst="rect">
            <a:avLst/>
          </a:prstGeom>
          <a:noFill/>
          <a:extLst/>
        </p:spPr>
      </p:pic>
      <p:pic>
        <p:nvPicPr>
          <p:cNvPr id="14951" name="Picture 14951"/>
          <p:cNvPicPr>
            <a:picLocks noChangeAspect="0" noChangeArrowheads="1"/>
          </p:cNvPicPr>
          <p:nvPr/>
        </p:nvPicPr>
        <p:blipFill>
          <a:blip r:embed="rId149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3001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14952" name="Picture 14952"/>
          <p:cNvPicPr>
            <a:picLocks noChangeAspect="0" noChangeArrowheads="1"/>
          </p:cNvPicPr>
          <p:nvPr/>
        </p:nvPicPr>
        <p:blipFill>
          <a:blip r:embed="rId149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8030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53" name="Picture 14953"/>
          <p:cNvPicPr>
            <a:picLocks noChangeAspect="0" noChangeArrowheads="1"/>
          </p:cNvPicPr>
          <p:nvPr/>
        </p:nvPicPr>
        <p:blipFill>
          <a:blip r:embed="rId149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93135" y="763613"/>
            <a:ext cx="54038" cy="48285"/>
          </a:xfrm>
          <a:prstGeom prst="rect">
            <a:avLst/>
          </a:prstGeom>
          <a:noFill/>
          <a:extLst/>
        </p:spPr>
      </p:pic>
      <p:pic>
        <p:nvPicPr>
          <p:cNvPr id="14954" name="Picture 14954"/>
          <p:cNvPicPr>
            <a:picLocks noChangeAspect="0" noChangeArrowheads="1"/>
          </p:cNvPicPr>
          <p:nvPr/>
        </p:nvPicPr>
        <p:blipFill>
          <a:blip r:embed="rId149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48253" y="763613"/>
            <a:ext cx="54038" cy="48285"/>
          </a:xfrm>
          <a:prstGeom prst="rect">
            <a:avLst/>
          </a:prstGeom>
          <a:noFill/>
          <a:extLst/>
        </p:spPr>
      </p:pic>
      <p:pic>
        <p:nvPicPr>
          <p:cNvPr id="14955" name="Picture 14955"/>
          <p:cNvPicPr>
            <a:picLocks noChangeAspect="0" noChangeArrowheads="1"/>
          </p:cNvPicPr>
          <p:nvPr/>
        </p:nvPicPr>
        <p:blipFill>
          <a:blip r:embed="rId149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03371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56" name="Picture 14956"/>
          <p:cNvPicPr>
            <a:picLocks noChangeAspect="0" noChangeArrowheads="1"/>
          </p:cNvPicPr>
          <p:nvPr/>
        </p:nvPicPr>
        <p:blipFill>
          <a:blip r:embed="rId149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58477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57" name="Picture 14957"/>
          <p:cNvPicPr>
            <a:picLocks noChangeAspect="0" noChangeArrowheads="1"/>
          </p:cNvPicPr>
          <p:nvPr/>
        </p:nvPicPr>
        <p:blipFill>
          <a:blip r:embed="rId149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13582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14958" name="Picture 14958"/>
          <p:cNvPicPr>
            <a:picLocks noChangeAspect="0" noChangeArrowheads="1"/>
          </p:cNvPicPr>
          <p:nvPr/>
        </p:nvPicPr>
        <p:blipFill>
          <a:blip r:embed="rId149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68700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14959" name="Picture 14959"/>
          <p:cNvPicPr>
            <a:picLocks noChangeAspect="0" noChangeArrowheads="1"/>
          </p:cNvPicPr>
          <p:nvPr/>
        </p:nvPicPr>
        <p:blipFill>
          <a:blip r:embed="rId149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23805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14960" name="Picture 14960"/>
          <p:cNvPicPr>
            <a:picLocks noChangeAspect="0" noChangeArrowheads="1"/>
          </p:cNvPicPr>
          <p:nvPr/>
        </p:nvPicPr>
        <p:blipFill>
          <a:blip r:embed="rId149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78910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14961" name="Picture 14961"/>
          <p:cNvPicPr>
            <a:picLocks noChangeAspect="0" noChangeArrowheads="1"/>
          </p:cNvPicPr>
          <p:nvPr/>
        </p:nvPicPr>
        <p:blipFill>
          <a:blip r:embed="rId149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33990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62" name="Picture 14962"/>
          <p:cNvPicPr>
            <a:picLocks noChangeAspect="0" noChangeArrowheads="1"/>
          </p:cNvPicPr>
          <p:nvPr/>
        </p:nvPicPr>
        <p:blipFill>
          <a:blip r:embed="rId149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89096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63" name="Picture 14963"/>
          <p:cNvPicPr>
            <a:picLocks noChangeAspect="0" noChangeArrowheads="1"/>
          </p:cNvPicPr>
          <p:nvPr/>
        </p:nvPicPr>
        <p:blipFill>
          <a:blip r:embed="rId149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44214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14964" name="Picture 14964"/>
          <p:cNvPicPr>
            <a:picLocks noChangeAspect="0" noChangeArrowheads="1"/>
          </p:cNvPicPr>
          <p:nvPr/>
        </p:nvPicPr>
        <p:blipFill>
          <a:blip r:embed="rId149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99319" y="763638"/>
            <a:ext cx="54050" cy="48260"/>
          </a:xfrm>
          <a:prstGeom prst="rect">
            <a:avLst/>
          </a:prstGeom>
          <a:noFill/>
          <a:extLst/>
        </p:spPr>
      </p:pic>
      <p:pic>
        <p:nvPicPr>
          <p:cNvPr id="14965" name="Picture 14965"/>
          <p:cNvPicPr>
            <a:picLocks noChangeAspect="0" noChangeArrowheads="1"/>
          </p:cNvPicPr>
          <p:nvPr/>
        </p:nvPicPr>
        <p:blipFill>
          <a:blip r:embed="rId149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54424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14966" name="Picture 14966"/>
          <p:cNvPicPr>
            <a:picLocks noChangeAspect="0" noChangeArrowheads="1"/>
          </p:cNvPicPr>
          <p:nvPr/>
        </p:nvPicPr>
        <p:blipFill>
          <a:blip r:embed="rId149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09542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14967" name="Picture 14967"/>
          <p:cNvPicPr>
            <a:picLocks noChangeAspect="0" noChangeArrowheads="1"/>
          </p:cNvPicPr>
          <p:nvPr/>
        </p:nvPicPr>
        <p:blipFill>
          <a:blip r:embed="rId149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64648" y="763638"/>
            <a:ext cx="54050" cy="48260"/>
          </a:xfrm>
          <a:prstGeom prst="rect">
            <a:avLst/>
          </a:prstGeom>
          <a:noFill/>
          <a:extLst/>
        </p:spPr>
      </p:pic>
      <p:pic>
        <p:nvPicPr>
          <p:cNvPr id="14968" name="Picture 14968"/>
          <p:cNvPicPr>
            <a:picLocks noChangeAspect="0" noChangeArrowheads="1"/>
          </p:cNvPicPr>
          <p:nvPr/>
        </p:nvPicPr>
        <p:blipFill>
          <a:blip r:embed="rId149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19766" y="763638"/>
            <a:ext cx="54050" cy="48260"/>
          </a:xfrm>
          <a:prstGeom prst="rect">
            <a:avLst/>
          </a:prstGeom>
          <a:noFill/>
          <a:extLst/>
        </p:spPr>
      </p:pic>
      <p:pic>
        <p:nvPicPr>
          <p:cNvPr id="14969" name="Picture 14969"/>
          <p:cNvPicPr>
            <a:picLocks noChangeAspect="0" noChangeArrowheads="1"/>
          </p:cNvPicPr>
          <p:nvPr/>
        </p:nvPicPr>
        <p:blipFill>
          <a:blip r:embed="rId149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46670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14970" name="Picture 14970"/>
          <p:cNvPicPr>
            <a:picLocks noChangeAspect="0" noChangeArrowheads="1"/>
          </p:cNvPicPr>
          <p:nvPr/>
        </p:nvPicPr>
        <p:blipFill>
          <a:blip r:embed="rId149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01788" y="763613"/>
            <a:ext cx="53937" cy="48285"/>
          </a:xfrm>
          <a:prstGeom prst="rect">
            <a:avLst/>
          </a:prstGeom>
          <a:noFill/>
          <a:extLst/>
        </p:spPr>
      </p:pic>
      <p:pic>
        <p:nvPicPr>
          <p:cNvPr id="14971" name="Picture 14971"/>
          <p:cNvPicPr>
            <a:picLocks noChangeAspect="0" noChangeArrowheads="1"/>
          </p:cNvPicPr>
          <p:nvPr/>
        </p:nvPicPr>
        <p:blipFill>
          <a:blip r:embed="rId149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56893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14972" name="Picture 14972"/>
          <p:cNvPicPr>
            <a:picLocks noChangeAspect="0" noChangeArrowheads="1"/>
          </p:cNvPicPr>
          <p:nvPr/>
        </p:nvPicPr>
        <p:blipFill>
          <a:blip r:embed="rId149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722222" y="763613"/>
            <a:ext cx="53860" cy="48285"/>
          </a:xfrm>
          <a:prstGeom prst="rect">
            <a:avLst/>
          </a:prstGeom>
          <a:noFill/>
          <a:extLst/>
        </p:spPr>
      </p:pic>
      <p:pic>
        <p:nvPicPr>
          <p:cNvPr id="14973" name="Picture 7973"/>
          <p:cNvPicPr>
            <a:picLocks noChangeAspect="0" noChangeArrowheads="1"/>
          </p:cNvPicPr>
          <p:nvPr/>
        </p:nvPicPr>
        <p:blipFill>
          <a:blip r:embed="rId149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14974" name="Freeform 14974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4975" name="Picture 14975"/>
          <p:cNvPicPr>
            <a:picLocks noChangeAspect="0" noChangeArrowheads="1"/>
          </p:cNvPicPr>
          <p:nvPr/>
        </p:nvPicPr>
        <p:blipFill>
          <a:blip r:embed="rId149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58125" y="945311"/>
            <a:ext cx="2953129" cy="2957106"/>
          </a:xfrm>
          <a:prstGeom prst="rect">
            <a:avLst/>
          </a:prstGeom>
          <a:noFill/>
          <a:extLst/>
        </p:spPr>
      </p:pic>
      <p:sp>
        <p:nvSpPr>
          <p:cNvPr id="14976" name="Freeform 14976"/>
          <p:cNvSpPr/>
          <p:nvPr/>
        </p:nvSpPr>
        <p:spPr>
          <a:xfrm rot="0" flipH="0" flipV="0">
            <a:off x="3939260" y="1073683"/>
            <a:ext cx="21843" cy="14058"/>
          </a:xfrm>
          <a:custGeom>
            <a:pathLst>
              <a:path w="21843" h="14058">
                <a:moveTo>
                  <a:pt x="7531" y="14058"/>
                </a:moveTo>
                <a:cubicBezTo>
                  <a:pt x="4776" y="14058"/>
                  <a:pt x="2198" y="13284"/>
                  <a:pt x="0" y="11925"/>
                </a:cubicBezTo>
                <a:cubicBezTo>
                  <a:pt x="6160" y="7620"/>
                  <a:pt x="13868" y="3416"/>
                  <a:pt x="21843" y="0"/>
                </a:cubicBezTo>
                <a:cubicBezTo>
                  <a:pt x="21716" y="7835"/>
                  <a:pt x="15316" y="14058"/>
                  <a:pt x="7531" y="1405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7" name="Freeform 14977"/>
          <p:cNvSpPr/>
          <p:nvPr/>
        </p:nvSpPr>
        <p:spPr>
          <a:xfrm rot="0" flipH="0" flipV="0">
            <a:off x="5200167" y="1154023"/>
            <a:ext cx="28371" cy="28003"/>
          </a:xfrm>
          <a:custGeom>
            <a:pathLst>
              <a:path w="28371" h="28003">
                <a:moveTo>
                  <a:pt x="14046" y="28003"/>
                </a:moveTo>
                <a:cubicBezTo>
                  <a:pt x="6947" y="28003"/>
                  <a:pt x="1080" y="22758"/>
                  <a:pt x="0" y="15951"/>
                </a:cubicBezTo>
                <a:cubicBezTo>
                  <a:pt x="6693" y="9855"/>
                  <a:pt x="12878" y="4445"/>
                  <a:pt x="18262" y="0"/>
                </a:cubicBezTo>
                <a:cubicBezTo>
                  <a:pt x="24091" y="1803"/>
                  <a:pt x="28371" y="7277"/>
                  <a:pt x="28371" y="13678"/>
                </a:cubicBezTo>
                <a:cubicBezTo>
                  <a:pt x="28371" y="21552"/>
                  <a:pt x="21920" y="28003"/>
                  <a:pt x="14046" y="2800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8" name="Freeform 14978"/>
          <p:cNvSpPr/>
          <p:nvPr/>
        </p:nvSpPr>
        <p:spPr>
          <a:xfrm rot="0" flipH="0" flipV="0">
            <a:off x="5255095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9" name="Freeform 14979"/>
          <p:cNvSpPr/>
          <p:nvPr/>
        </p:nvSpPr>
        <p:spPr>
          <a:xfrm rot="0" flipH="0" flipV="0">
            <a:off x="3695433" y="1227747"/>
            <a:ext cx="6666" cy="787"/>
          </a:xfrm>
          <a:custGeom>
            <a:pathLst>
              <a:path w="6666" h="787">
                <a:moveTo>
                  <a:pt x="3022" y="787"/>
                </a:moveTo>
                <a:cubicBezTo>
                  <a:pt x="1981" y="787"/>
                  <a:pt x="978" y="673"/>
                  <a:pt x="0" y="457"/>
                </a:cubicBezTo>
                <a:cubicBezTo>
                  <a:pt x="1537" y="165"/>
                  <a:pt x="2984" y="0"/>
                  <a:pt x="4342" y="0"/>
                </a:cubicBezTo>
                <a:cubicBezTo>
                  <a:pt x="4533" y="0"/>
                  <a:pt x="4736" y="13"/>
                  <a:pt x="4939" y="13"/>
                </a:cubicBezTo>
                <a:cubicBezTo>
                  <a:pt x="5422" y="26"/>
                  <a:pt x="6006" y="127"/>
                  <a:pt x="6666" y="318"/>
                </a:cubicBezTo>
                <a:cubicBezTo>
                  <a:pt x="5511" y="622"/>
                  <a:pt x="4279" y="787"/>
                  <a:pt x="3022" y="78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0" name="Freeform 14980"/>
          <p:cNvSpPr/>
          <p:nvPr/>
        </p:nvSpPr>
        <p:spPr>
          <a:xfrm rot="0" flipH="0" flipV="0">
            <a:off x="5172100" y="119988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1" name="Freeform 14981"/>
          <p:cNvSpPr/>
          <p:nvPr/>
        </p:nvSpPr>
        <p:spPr>
          <a:xfrm rot="0" flipH="0" flipV="0">
            <a:off x="5227218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2" name="Freeform 14982"/>
          <p:cNvSpPr/>
          <p:nvPr/>
        </p:nvSpPr>
        <p:spPr>
          <a:xfrm rot="0" flipH="0" flipV="0">
            <a:off x="5282323" y="1199883"/>
            <a:ext cx="21043" cy="28651"/>
          </a:xfrm>
          <a:custGeom>
            <a:pathLst>
              <a:path w="21043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16700" y="0"/>
                  <a:pt x="19024" y="635"/>
                  <a:pt x="21043" y="1753"/>
                </a:cubicBezTo>
                <a:cubicBezTo>
                  <a:pt x="19596" y="9360"/>
                  <a:pt x="17487" y="18504"/>
                  <a:pt x="14909" y="28639"/>
                </a:cubicBezTo>
                <a:cubicBezTo>
                  <a:pt x="14681" y="28651"/>
                  <a:pt x="14452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3" name="Freeform 14983"/>
          <p:cNvSpPr/>
          <p:nvPr/>
        </p:nvSpPr>
        <p:spPr>
          <a:xfrm rot="0" flipH="0" flipV="0">
            <a:off x="3656914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4" name="Freeform 14984"/>
          <p:cNvSpPr/>
          <p:nvPr/>
        </p:nvSpPr>
        <p:spPr>
          <a:xfrm rot="0" flipH="0" flipV="0">
            <a:off x="3712019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5" name="Freeform 14985"/>
          <p:cNvSpPr/>
          <p:nvPr/>
        </p:nvSpPr>
        <p:spPr>
          <a:xfrm rot="0" flipH="0" flipV="0">
            <a:off x="4979530" y="1248003"/>
            <a:ext cx="22376" cy="28270"/>
          </a:xfrm>
          <a:custGeom>
            <a:pathLst>
              <a:path w="22376" h="28270">
                <a:moveTo>
                  <a:pt x="14236" y="28270"/>
                </a:moveTo>
                <a:cubicBezTo>
                  <a:pt x="6362" y="28270"/>
                  <a:pt x="0" y="21920"/>
                  <a:pt x="0" y="13945"/>
                </a:cubicBezTo>
                <a:cubicBezTo>
                  <a:pt x="0" y="7189"/>
                  <a:pt x="4686" y="1486"/>
                  <a:pt x="10998" y="0"/>
                </a:cubicBezTo>
                <a:cubicBezTo>
                  <a:pt x="10426" y="9614"/>
                  <a:pt x="10388" y="15875"/>
                  <a:pt x="11252" y="17323"/>
                </a:cubicBezTo>
                <a:cubicBezTo>
                  <a:pt x="12979" y="20079"/>
                  <a:pt x="17258" y="23013"/>
                  <a:pt x="22376" y="25769"/>
                </a:cubicBezTo>
                <a:cubicBezTo>
                  <a:pt x="20065" y="27343"/>
                  <a:pt x="17271" y="28270"/>
                  <a:pt x="14236" y="2827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6" name="Freeform 14986"/>
          <p:cNvSpPr/>
          <p:nvPr/>
        </p:nvSpPr>
        <p:spPr>
          <a:xfrm rot="0" flipH="0" flipV="0">
            <a:off x="5096954" y="1254175"/>
            <a:ext cx="21360" cy="22123"/>
          </a:xfrm>
          <a:custGeom>
            <a:pathLst>
              <a:path w="21360" h="22123">
                <a:moveTo>
                  <a:pt x="7035" y="22123"/>
                </a:moveTo>
                <a:cubicBezTo>
                  <a:pt x="4470" y="22123"/>
                  <a:pt x="2070" y="21438"/>
                  <a:pt x="0" y="20244"/>
                </a:cubicBezTo>
                <a:cubicBezTo>
                  <a:pt x="5740" y="14173"/>
                  <a:pt x="12165" y="7303"/>
                  <a:pt x="19061" y="0"/>
                </a:cubicBezTo>
                <a:cubicBezTo>
                  <a:pt x="20522" y="2248"/>
                  <a:pt x="21360" y="4928"/>
                  <a:pt x="21360" y="7798"/>
                </a:cubicBezTo>
                <a:cubicBezTo>
                  <a:pt x="21360" y="15672"/>
                  <a:pt x="15010" y="22123"/>
                  <a:pt x="7035" y="2212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7" name="Freeform 14987"/>
          <p:cNvSpPr/>
          <p:nvPr/>
        </p:nvSpPr>
        <p:spPr>
          <a:xfrm rot="0" flipH="0" flipV="0">
            <a:off x="5144871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8" name="Freeform 14988"/>
          <p:cNvSpPr/>
          <p:nvPr/>
        </p:nvSpPr>
        <p:spPr>
          <a:xfrm rot="0" flipH="0" flipV="0">
            <a:off x="5199989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9" name="Freeform 14989"/>
          <p:cNvSpPr/>
          <p:nvPr/>
        </p:nvSpPr>
        <p:spPr>
          <a:xfrm rot="0" flipH="0" flipV="0">
            <a:off x="5255095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0" name="Freeform 14990"/>
          <p:cNvSpPr/>
          <p:nvPr/>
        </p:nvSpPr>
        <p:spPr>
          <a:xfrm rot="0" flipH="0" flipV="0">
            <a:off x="3641496" y="1294130"/>
            <a:ext cx="16178" cy="26962"/>
          </a:xfrm>
          <a:custGeom>
            <a:pathLst>
              <a:path w="16178" h="26962">
                <a:moveTo>
                  <a:pt x="8597" y="26962"/>
                </a:moveTo>
                <a:cubicBezTo>
                  <a:pt x="5067" y="16790"/>
                  <a:pt x="2121" y="7646"/>
                  <a:pt x="0" y="115"/>
                </a:cubicBezTo>
                <a:cubicBezTo>
                  <a:pt x="609" y="39"/>
                  <a:pt x="1232" y="0"/>
                  <a:pt x="1854" y="0"/>
                </a:cubicBezTo>
                <a:cubicBezTo>
                  <a:pt x="9727" y="0"/>
                  <a:pt x="16178" y="6439"/>
                  <a:pt x="16178" y="14313"/>
                </a:cubicBezTo>
                <a:cubicBezTo>
                  <a:pt x="16178" y="19825"/>
                  <a:pt x="13092" y="24562"/>
                  <a:pt x="8597" y="2696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1" name="Freeform 14991"/>
          <p:cNvSpPr/>
          <p:nvPr/>
        </p:nvSpPr>
        <p:spPr>
          <a:xfrm rot="0" flipH="0" flipV="0">
            <a:off x="3684130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2" name="Freeform 14992"/>
          <p:cNvSpPr/>
          <p:nvPr/>
        </p:nvSpPr>
        <p:spPr>
          <a:xfrm rot="0" flipH="0" flipV="0">
            <a:off x="3739248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3" name="Freeform 14993"/>
          <p:cNvSpPr/>
          <p:nvPr/>
        </p:nvSpPr>
        <p:spPr>
          <a:xfrm rot="0" flipH="0" flipV="0">
            <a:off x="3794353" y="1299667"/>
            <a:ext cx="24599" cy="23126"/>
          </a:xfrm>
          <a:custGeom>
            <a:pathLst>
              <a:path w="24599" h="23126">
                <a:moveTo>
                  <a:pt x="14325" y="23126"/>
                </a:moveTo>
                <a:cubicBezTo>
                  <a:pt x="6451" y="23126"/>
                  <a:pt x="0" y="16675"/>
                  <a:pt x="0" y="8814"/>
                </a:cubicBezTo>
                <a:cubicBezTo>
                  <a:pt x="0" y="5499"/>
                  <a:pt x="1143" y="2438"/>
                  <a:pt x="3048" y="0"/>
                </a:cubicBezTo>
                <a:cubicBezTo>
                  <a:pt x="10401" y="6286"/>
                  <a:pt x="17639" y="12598"/>
                  <a:pt x="24599" y="18707"/>
                </a:cubicBezTo>
                <a:cubicBezTo>
                  <a:pt x="22008" y="21425"/>
                  <a:pt x="18376" y="23126"/>
                  <a:pt x="14325" y="2312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4" name="Freeform 14994"/>
          <p:cNvSpPr/>
          <p:nvPr/>
        </p:nvSpPr>
        <p:spPr>
          <a:xfrm rot="0" flipH="0" flipV="0">
            <a:off x="4951653" y="129413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5" name="Freeform 14995"/>
          <p:cNvSpPr/>
          <p:nvPr/>
        </p:nvSpPr>
        <p:spPr>
          <a:xfrm rot="0" flipH="0" flipV="0">
            <a:off x="5006771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6" name="Freeform 14996"/>
          <p:cNvSpPr/>
          <p:nvPr/>
        </p:nvSpPr>
        <p:spPr>
          <a:xfrm rot="0" flipH="0" flipV="0">
            <a:off x="5061877" y="129424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37"/>
                </a:cubicBezTo>
                <a:cubicBezTo>
                  <a:pt x="0" y="11214"/>
                  <a:pt x="940" y="8407"/>
                  <a:pt x="2527" y="6096"/>
                </a:cubicBezTo>
                <a:cubicBezTo>
                  <a:pt x="3365" y="6185"/>
                  <a:pt x="4165" y="6236"/>
                  <a:pt x="4927" y="6236"/>
                </a:cubicBezTo>
                <a:cubicBezTo>
                  <a:pt x="6426" y="6236"/>
                  <a:pt x="7785" y="6045"/>
                  <a:pt x="8953" y="5626"/>
                </a:cubicBezTo>
                <a:cubicBezTo>
                  <a:pt x="10096" y="5207"/>
                  <a:pt x="12458" y="3226"/>
                  <a:pt x="15810" y="0"/>
                </a:cubicBezTo>
                <a:cubicBezTo>
                  <a:pt x="22948" y="800"/>
                  <a:pt x="28548" y="6896"/>
                  <a:pt x="28548" y="14237"/>
                </a:cubicBezTo>
                <a:cubicBezTo>
                  <a:pt x="28548" y="22098"/>
                  <a:pt x="22097" y="28549"/>
                  <a:pt x="14236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7" name="Freeform 14997"/>
          <p:cNvSpPr/>
          <p:nvPr/>
        </p:nvSpPr>
        <p:spPr>
          <a:xfrm rot="0" flipH="0" flipV="0">
            <a:off x="5116994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8" name="Freeform 14998"/>
          <p:cNvSpPr/>
          <p:nvPr/>
        </p:nvSpPr>
        <p:spPr>
          <a:xfrm rot="0" flipH="0" flipV="0">
            <a:off x="517210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9" name="Freeform 14999"/>
          <p:cNvSpPr/>
          <p:nvPr/>
        </p:nvSpPr>
        <p:spPr>
          <a:xfrm rot="0" flipH="0" flipV="0">
            <a:off x="5227218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0" name="Freeform 15000"/>
          <p:cNvSpPr/>
          <p:nvPr/>
        </p:nvSpPr>
        <p:spPr>
          <a:xfrm rot="0" flipH="0" flipV="0">
            <a:off x="3659784" y="1341920"/>
            <a:ext cx="25767" cy="28638"/>
          </a:xfrm>
          <a:custGeom>
            <a:pathLst>
              <a:path w="25767" h="28638">
                <a:moveTo>
                  <a:pt x="11442" y="28638"/>
                </a:moveTo>
                <a:cubicBezTo>
                  <a:pt x="10553" y="28638"/>
                  <a:pt x="9690" y="28562"/>
                  <a:pt x="8839" y="28410"/>
                </a:cubicBezTo>
                <a:cubicBezTo>
                  <a:pt x="5766" y="20739"/>
                  <a:pt x="2806" y="13132"/>
                  <a:pt x="0" y="5740"/>
                </a:cubicBezTo>
                <a:cubicBezTo>
                  <a:pt x="2616" y="2261"/>
                  <a:pt x="6782" y="0"/>
                  <a:pt x="11442" y="0"/>
                </a:cubicBezTo>
                <a:cubicBezTo>
                  <a:pt x="19316" y="0"/>
                  <a:pt x="25767" y="6452"/>
                  <a:pt x="25767" y="14326"/>
                </a:cubicBezTo>
                <a:cubicBezTo>
                  <a:pt x="25767" y="22200"/>
                  <a:pt x="19316" y="28638"/>
                  <a:pt x="1144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1" name="Freeform 15001"/>
          <p:cNvSpPr/>
          <p:nvPr/>
        </p:nvSpPr>
        <p:spPr>
          <a:xfrm rot="0" flipH="0" flipV="0">
            <a:off x="3712019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2" name="Freeform 15002"/>
          <p:cNvSpPr/>
          <p:nvPr/>
        </p:nvSpPr>
        <p:spPr>
          <a:xfrm rot="0" flipH="0" flipV="0">
            <a:off x="3767124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3" name="Freeform 15003"/>
          <p:cNvSpPr/>
          <p:nvPr/>
        </p:nvSpPr>
        <p:spPr>
          <a:xfrm rot="0" flipH="0" flipV="0">
            <a:off x="3822242" y="134192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4" name="Freeform 15004"/>
          <p:cNvSpPr/>
          <p:nvPr/>
        </p:nvSpPr>
        <p:spPr>
          <a:xfrm rot="0" flipH="0" flipV="0">
            <a:off x="4924424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5" name="Freeform 15005"/>
          <p:cNvSpPr/>
          <p:nvPr/>
        </p:nvSpPr>
        <p:spPr>
          <a:xfrm rot="0" flipH="0" flipV="0">
            <a:off x="4979530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6" name="Freeform 15006"/>
          <p:cNvSpPr/>
          <p:nvPr/>
        </p:nvSpPr>
        <p:spPr>
          <a:xfrm rot="0" flipH="0" flipV="0">
            <a:off x="5034648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7" name="Freeform 15007"/>
          <p:cNvSpPr/>
          <p:nvPr/>
        </p:nvSpPr>
        <p:spPr>
          <a:xfrm rot="0" flipH="0" flipV="0">
            <a:off x="5089766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8" name="Freeform 15008"/>
          <p:cNvSpPr/>
          <p:nvPr/>
        </p:nvSpPr>
        <p:spPr>
          <a:xfrm rot="0" flipH="0" flipV="0">
            <a:off x="514487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9" name="Freeform 15009"/>
          <p:cNvSpPr/>
          <p:nvPr/>
        </p:nvSpPr>
        <p:spPr>
          <a:xfrm rot="0" flipH="0" flipV="0">
            <a:off x="5199989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0" name="Freeform 15010"/>
          <p:cNvSpPr/>
          <p:nvPr/>
        </p:nvSpPr>
        <p:spPr>
          <a:xfrm rot="0" flipH="0" flipV="0">
            <a:off x="5255094" y="1343825"/>
            <a:ext cx="7175" cy="18173"/>
          </a:xfrm>
          <a:custGeom>
            <a:pathLst>
              <a:path w="7175" h="18173">
                <a:moveTo>
                  <a:pt x="1181" y="18173"/>
                </a:moveTo>
                <a:cubicBezTo>
                  <a:pt x="420" y="16408"/>
                  <a:pt x="0" y="14478"/>
                  <a:pt x="0" y="12446"/>
                </a:cubicBezTo>
                <a:cubicBezTo>
                  <a:pt x="0" y="7137"/>
                  <a:pt x="2882" y="2476"/>
                  <a:pt x="7175" y="0"/>
                </a:cubicBezTo>
                <a:cubicBezTo>
                  <a:pt x="5054" y="6413"/>
                  <a:pt x="3035" y="12509"/>
                  <a:pt x="1181" y="1817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1" name="Freeform 15011"/>
          <p:cNvSpPr/>
          <p:nvPr/>
        </p:nvSpPr>
        <p:spPr>
          <a:xfrm rot="0" flipH="0" flipV="0">
            <a:off x="5475541" y="1343444"/>
            <a:ext cx="28448" cy="27114"/>
          </a:xfrm>
          <a:custGeom>
            <a:pathLst>
              <a:path w="28448" h="27114">
                <a:moveTo>
                  <a:pt x="14224" y="27114"/>
                </a:moveTo>
                <a:cubicBezTo>
                  <a:pt x="6350" y="27114"/>
                  <a:pt x="0" y="20676"/>
                  <a:pt x="0" y="12802"/>
                </a:cubicBezTo>
                <a:cubicBezTo>
                  <a:pt x="0" y="12027"/>
                  <a:pt x="64" y="11278"/>
                  <a:pt x="178" y="10541"/>
                </a:cubicBezTo>
                <a:cubicBezTo>
                  <a:pt x="7824" y="6363"/>
                  <a:pt x="14744" y="2781"/>
                  <a:pt x="20599" y="0"/>
                </a:cubicBezTo>
                <a:cubicBezTo>
                  <a:pt x="25260" y="2362"/>
                  <a:pt x="28448" y="7226"/>
                  <a:pt x="28448" y="12802"/>
                </a:cubicBezTo>
                <a:cubicBezTo>
                  <a:pt x="28448" y="20676"/>
                  <a:pt x="22098" y="27114"/>
                  <a:pt x="14224" y="2711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2" name="Freeform 15012"/>
          <p:cNvSpPr/>
          <p:nvPr/>
        </p:nvSpPr>
        <p:spPr>
          <a:xfrm rot="0" flipH="0" flipV="0">
            <a:off x="5530558" y="1346416"/>
            <a:ext cx="25361" cy="24142"/>
          </a:xfrm>
          <a:custGeom>
            <a:pathLst>
              <a:path w="25361" h="24142">
                <a:moveTo>
                  <a:pt x="14325" y="24142"/>
                </a:moveTo>
                <a:cubicBezTo>
                  <a:pt x="6451" y="24142"/>
                  <a:pt x="0" y="17704"/>
                  <a:pt x="0" y="9830"/>
                </a:cubicBezTo>
                <a:cubicBezTo>
                  <a:pt x="0" y="6032"/>
                  <a:pt x="1499" y="2578"/>
                  <a:pt x="3924" y="0"/>
                </a:cubicBezTo>
                <a:cubicBezTo>
                  <a:pt x="11290" y="5156"/>
                  <a:pt x="18947" y="11874"/>
                  <a:pt x="25361" y="18859"/>
                </a:cubicBezTo>
                <a:cubicBezTo>
                  <a:pt x="22757" y="22085"/>
                  <a:pt x="18782" y="24142"/>
                  <a:pt x="14325" y="2414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3" name="Freeform 15013"/>
          <p:cNvSpPr/>
          <p:nvPr/>
        </p:nvSpPr>
        <p:spPr>
          <a:xfrm rot="0" flipH="0" flipV="0">
            <a:off x="3684130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4" name="Freeform 15014"/>
          <p:cNvSpPr/>
          <p:nvPr/>
        </p:nvSpPr>
        <p:spPr>
          <a:xfrm rot="0" flipH="0" flipV="0">
            <a:off x="3739248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5" name="Freeform 15015"/>
          <p:cNvSpPr/>
          <p:nvPr/>
        </p:nvSpPr>
        <p:spPr>
          <a:xfrm rot="0" flipH="0" flipV="0">
            <a:off x="4902327" y="1388427"/>
            <a:ext cx="22390" cy="11049"/>
          </a:xfrm>
          <a:custGeom>
            <a:pathLst>
              <a:path w="22390" h="11049">
                <a:moveTo>
                  <a:pt x="22390" y="11049"/>
                </a:moveTo>
                <a:cubicBezTo>
                  <a:pt x="14961" y="8217"/>
                  <a:pt x="7506" y="5474"/>
                  <a:pt x="0" y="2795"/>
                </a:cubicBezTo>
                <a:cubicBezTo>
                  <a:pt x="2363" y="1042"/>
                  <a:pt x="5284" y="0"/>
                  <a:pt x="8446" y="0"/>
                </a:cubicBezTo>
                <a:cubicBezTo>
                  <a:pt x="15278" y="0"/>
                  <a:pt x="20917" y="4738"/>
                  <a:pt x="22390" y="110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6" name="Freeform 15016"/>
          <p:cNvSpPr/>
          <p:nvPr/>
        </p:nvSpPr>
        <p:spPr>
          <a:xfrm rot="0" flipH="0" flipV="0">
            <a:off x="4951653" y="1388440"/>
            <a:ext cx="28549" cy="28511"/>
          </a:xfrm>
          <a:custGeom>
            <a:pathLst>
              <a:path w="28549" h="28511">
                <a:moveTo>
                  <a:pt x="16167" y="28511"/>
                </a:moveTo>
                <a:cubicBezTo>
                  <a:pt x="11761" y="26619"/>
                  <a:pt x="7265" y="24714"/>
                  <a:pt x="2833" y="22873"/>
                </a:cubicBezTo>
                <a:cubicBezTo>
                  <a:pt x="1054" y="20485"/>
                  <a:pt x="0" y="17526"/>
                  <a:pt x="0" y="14326"/>
                </a:cubicBezTo>
                <a:cubicBezTo>
                  <a:pt x="0" y="6350"/>
                  <a:pt x="6363" y="0"/>
                  <a:pt x="14237" y="0"/>
                </a:cubicBezTo>
                <a:cubicBezTo>
                  <a:pt x="22097" y="0"/>
                  <a:pt x="28549" y="6350"/>
                  <a:pt x="28549" y="14326"/>
                </a:cubicBezTo>
                <a:cubicBezTo>
                  <a:pt x="28549" y="21539"/>
                  <a:pt x="23126" y="27559"/>
                  <a:pt x="16167" y="2851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7" name="Freeform 15017"/>
          <p:cNvSpPr/>
          <p:nvPr/>
        </p:nvSpPr>
        <p:spPr>
          <a:xfrm rot="0" flipH="0" flipV="0">
            <a:off x="5006771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8" name="Freeform 15018"/>
          <p:cNvSpPr/>
          <p:nvPr/>
        </p:nvSpPr>
        <p:spPr>
          <a:xfrm rot="0" flipH="0" flipV="0">
            <a:off x="5061877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9" name="Freeform 15019"/>
          <p:cNvSpPr/>
          <p:nvPr/>
        </p:nvSpPr>
        <p:spPr>
          <a:xfrm rot="0" flipH="0" flipV="0">
            <a:off x="517210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0" name="Freeform 15020"/>
          <p:cNvSpPr/>
          <p:nvPr/>
        </p:nvSpPr>
        <p:spPr>
          <a:xfrm rot="0" flipH="0" flipV="0">
            <a:off x="5227218" y="1388440"/>
            <a:ext cx="26111" cy="28651"/>
          </a:xfrm>
          <a:custGeom>
            <a:pathLst>
              <a:path w="26111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16421" y="0"/>
                  <a:pt x="18491" y="496"/>
                  <a:pt x="20358" y="1372"/>
                </a:cubicBezTo>
                <a:cubicBezTo>
                  <a:pt x="18707" y="7316"/>
                  <a:pt x="17919" y="11214"/>
                  <a:pt x="18326" y="12446"/>
                </a:cubicBezTo>
                <a:cubicBezTo>
                  <a:pt x="19278" y="15278"/>
                  <a:pt x="22275" y="18746"/>
                  <a:pt x="26111" y="22276"/>
                </a:cubicBezTo>
                <a:cubicBezTo>
                  <a:pt x="23533" y="26111"/>
                  <a:pt x="19164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1" name="Freeform 15021"/>
          <p:cNvSpPr/>
          <p:nvPr/>
        </p:nvSpPr>
        <p:spPr>
          <a:xfrm rot="0" flipH="0" flipV="0">
            <a:off x="5392623" y="1390510"/>
            <a:ext cx="28383" cy="26581"/>
          </a:xfrm>
          <a:custGeom>
            <a:pathLst>
              <a:path w="28383" h="26581">
                <a:moveTo>
                  <a:pt x="14147" y="26581"/>
                </a:moveTo>
                <a:cubicBezTo>
                  <a:pt x="6782" y="26581"/>
                  <a:pt x="736" y="20917"/>
                  <a:pt x="0" y="13729"/>
                </a:cubicBezTo>
                <a:cubicBezTo>
                  <a:pt x="6324" y="9640"/>
                  <a:pt x="12789" y="5512"/>
                  <a:pt x="19303" y="1410"/>
                </a:cubicBezTo>
                <a:cubicBezTo>
                  <a:pt x="20052" y="940"/>
                  <a:pt x="20801" y="470"/>
                  <a:pt x="21538" y="0"/>
                </a:cubicBezTo>
                <a:cubicBezTo>
                  <a:pt x="25640" y="2502"/>
                  <a:pt x="28383" y="7024"/>
                  <a:pt x="28383" y="12256"/>
                </a:cubicBezTo>
                <a:cubicBezTo>
                  <a:pt x="28383" y="20130"/>
                  <a:pt x="22021" y="26581"/>
                  <a:pt x="14147" y="2658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2" name="Freeform 15022"/>
          <p:cNvSpPr/>
          <p:nvPr/>
        </p:nvSpPr>
        <p:spPr>
          <a:xfrm rot="0" flipH="0" flipV="0">
            <a:off x="5447563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3" name="Freeform 15023"/>
          <p:cNvSpPr/>
          <p:nvPr/>
        </p:nvSpPr>
        <p:spPr>
          <a:xfrm rot="0" flipH="0" flipV="0">
            <a:off x="5502681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4" name="Freeform 15024"/>
          <p:cNvSpPr/>
          <p:nvPr/>
        </p:nvSpPr>
        <p:spPr>
          <a:xfrm rot="0" flipH="0" flipV="0">
            <a:off x="5557786" y="1388516"/>
            <a:ext cx="13778" cy="25336"/>
          </a:xfrm>
          <a:custGeom>
            <a:pathLst>
              <a:path w="13778" h="25336">
                <a:moveTo>
                  <a:pt x="5295" y="25336"/>
                </a:moveTo>
                <a:cubicBezTo>
                  <a:pt x="2070" y="22708"/>
                  <a:pt x="0" y="18707"/>
                  <a:pt x="0" y="14249"/>
                </a:cubicBezTo>
                <a:cubicBezTo>
                  <a:pt x="0" y="6756"/>
                  <a:pt x="5688" y="698"/>
                  <a:pt x="12915" y="0"/>
                </a:cubicBezTo>
                <a:cubicBezTo>
                  <a:pt x="13067" y="610"/>
                  <a:pt x="13181" y="1219"/>
                  <a:pt x="13257" y="1803"/>
                </a:cubicBezTo>
                <a:cubicBezTo>
                  <a:pt x="13778" y="5080"/>
                  <a:pt x="10717" y="13602"/>
                  <a:pt x="5295" y="253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5" name="Freeform 15025"/>
          <p:cNvSpPr/>
          <p:nvPr/>
        </p:nvSpPr>
        <p:spPr>
          <a:xfrm rot="0" flipH="0" flipV="0">
            <a:off x="3438220" y="1453248"/>
            <a:ext cx="25298" cy="11569"/>
          </a:xfrm>
          <a:custGeom>
            <a:pathLst>
              <a:path w="25298" h="11569">
                <a:moveTo>
                  <a:pt x="12611" y="11569"/>
                </a:moveTo>
                <a:cubicBezTo>
                  <a:pt x="7176" y="11569"/>
                  <a:pt x="2426" y="8547"/>
                  <a:pt x="0" y="4051"/>
                </a:cubicBezTo>
                <a:cubicBezTo>
                  <a:pt x="3226" y="2044"/>
                  <a:pt x="6312" y="660"/>
                  <a:pt x="9081" y="114"/>
                </a:cubicBezTo>
                <a:cubicBezTo>
                  <a:pt x="9449" y="38"/>
                  <a:pt x="9868" y="0"/>
                  <a:pt x="10364" y="0"/>
                </a:cubicBezTo>
                <a:cubicBezTo>
                  <a:pt x="13284" y="0"/>
                  <a:pt x="18465" y="1359"/>
                  <a:pt x="25298" y="3772"/>
                </a:cubicBezTo>
                <a:cubicBezTo>
                  <a:pt x="22948" y="8420"/>
                  <a:pt x="18148" y="11569"/>
                  <a:pt x="12611" y="1156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6" name="Freeform 15026"/>
          <p:cNvSpPr/>
          <p:nvPr/>
        </p:nvSpPr>
        <p:spPr>
          <a:xfrm rot="0" flipH="0" flipV="0">
            <a:off x="5199989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7" name="Freeform 15027"/>
          <p:cNvSpPr/>
          <p:nvPr/>
        </p:nvSpPr>
        <p:spPr>
          <a:xfrm rot="0" flipH="0" flipV="0">
            <a:off x="5255095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8" name="Freeform 15028"/>
          <p:cNvSpPr/>
          <p:nvPr/>
        </p:nvSpPr>
        <p:spPr>
          <a:xfrm rot="0" flipH="0" flipV="0">
            <a:off x="5310340" y="1441577"/>
            <a:ext cx="28422" cy="23202"/>
          </a:xfrm>
          <a:custGeom>
            <a:pathLst>
              <a:path w="28422" h="23202">
                <a:moveTo>
                  <a:pt x="14097" y="23202"/>
                </a:moveTo>
                <a:cubicBezTo>
                  <a:pt x="6871" y="23202"/>
                  <a:pt x="915" y="17843"/>
                  <a:pt x="0" y="10807"/>
                </a:cubicBezTo>
                <a:cubicBezTo>
                  <a:pt x="1486" y="11252"/>
                  <a:pt x="2896" y="11506"/>
                  <a:pt x="4192" y="11506"/>
                </a:cubicBezTo>
                <a:cubicBezTo>
                  <a:pt x="4509" y="11506"/>
                  <a:pt x="4839" y="11493"/>
                  <a:pt x="5144" y="11455"/>
                </a:cubicBezTo>
                <a:cubicBezTo>
                  <a:pt x="7354" y="11176"/>
                  <a:pt x="14643" y="6832"/>
                  <a:pt x="25272" y="0"/>
                </a:cubicBezTo>
                <a:cubicBezTo>
                  <a:pt x="27241" y="2425"/>
                  <a:pt x="28422" y="5524"/>
                  <a:pt x="28422" y="8890"/>
                </a:cubicBezTo>
                <a:cubicBezTo>
                  <a:pt x="28422" y="16852"/>
                  <a:pt x="21971" y="23202"/>
                  <a:pt x="14097" y="2320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9" name="Freeform 15029"/>
          <p:cNvSpPr/>
          <p:nvPr/>
        </p:nvSpPr>
        <p:spPr>
          <a:xfrm rot="0" flipH="0" flipV="0">
            <a:off x="5365318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0" name="Freeform 15030"/>
          <p:cNvSpPr/>
          <p:nvPr/>
        </p:nvSpPr>
        <p:spPr>
          <a:xfrm rot="0" flipH="0" flipV="0">
            <a:off x="5420436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1" name="Freeform 15031"/>
          <p:cNvSpPr/>
          <p:nvPr/>
        </p:nvSpPr>
        <p:spPr>
          <a:xfrm rot="0" flipH="0" flipV="0">
            <a:off x="5475541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2" name="Freeform 15032"/>
          <p:cNvSpPr/>
          <p:nvPr/>
        </p:nvSpPr>
        <p:spPr>
          <a:xfrm rot="0" flipH="0" flipV="0">
            <a:off x="5530558" y="1436230"/>
            <a:ext cx="20649" cy="26542"/>
          </a:xfrm>
          <a:custGeom>
            <a:pathLst>
              <a:path w="20649" h="26542">
                <a:moveTo>
                  <a:pt x="6997" y="26542"/>
                </a:moveTo>
                <a:cubicBezTo>
                  <a:pt x="2819" y="24053"/>
                  <a:pt x="0" y="19494"/>
                  <a:pt x="0" y="14236"/>
                </a:cubicBezTo>
                <a:cubicBezTo>
                  <a:pt x="0" y="6362"/>
                  <a:pt x="6451" y="0"/>
                  <a:pt x="14324" y="0"/>
                </a:cubicBezTo>
                <a:cubicBezTo>
                  <a:pt x="16598" y="0"/>
                  <a:pt x="18744" y="533"/>
                  <a:pt x="20649" y="1473"/>
                </a:cubicBezTo>
                <a:cubicBezTo>
                  <a:pt x="16496" y="9359"/>
                  <a:pt x="11899" y="17818"/>
                  <a:pt x="6997" y="2654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3" name="Freeform 15033"/>
          <p:cNvSpPr/>
          <p:nvPr/>
        </p:nvSpPr>
        <p:spPr>
          <a:xfrm rot="0" flipH="0" flipV="0">
            <a:off x="3408578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4" name="Freeform 15034"/>
          <p:cNvSpPr/>
          <p:nvPr/>
        </p:nvSpPr>
        <p:spPr>
          <a:xfrm rot="0" flipH="0" flipV="0">
            <a:off x="3463696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5" name="Freeform 15035"/>
          <p:cNvSpPr/>
          <p:nvPr/>
        </p:nvSpPr>
        <p:spPr>
          <a:xfrm rot="0" flipH="0" flipV="0">
            <a:off x="517210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6" name="Freeform 15036"/>
          <p:cNvSpPr/>
          <p:nvPr/>
        </p:nvSpPr>
        <p:spPr>
          <a:xfrm rot="0" flipH="0" flipV="0">
            <a:off x="5227218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7" name="Freeform 15037"/>
          <p:cNvSpPr/>
          <p:nvPr/>
        </p:nvSpPr>
        <p:spPr>
          <a:xfrm rot="0" flipH="0" flipV="0">
            <a:off x="5282323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8" name="Freeform 15038"/>
          <p:cNvSpPr/>
          <p:nvPr/>
        </p:nvSpPr>
        <p:spPr>
          <a:xfrm rot="0" flipH="0" flipV="0">
            <a:off x="5337339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9" name="Freeform 15039"/>
          <p:cNvSpPr/>
          <p:nvPr/>
        </p:nvSpPr>
        <p:spPr>
          <a:xfrm rot="0" flipH="0" flipV="0">
            <a:off x="5392547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0" name="Freeform 15040"/>
          <p:cNvSpPr/>
          <p:nvPr/>
        </p:nvSpPr>
        <p:spPr>
          <a:xfrm rot="0" flipH="0" flipV="0">
            <a:off x="5447563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1" name="Freeform 15041"/>
          <p:cNvSpPr/>
          <p:nvPr/>
        </p:nvSpPr>
        <p:spPr>
          <a:xfrm rot="0" flipH="0" flipV="0">
            <a:off x="5502681" y="1482687"/>
            <a:ext cx="22122" cy="26923"/>
          </a:xfrm>
          <a:custGeom>
            <a:pathLst>
              <a:path w="22122" h="26923">
                <a:moveTo>
                  <a:pt x="7543" y="26923"/>
                </a:moveTo>
                <a:cubicBezTo>
                  <a:pt x="3060" y="24498"/>
                  <a:pt x="0" y="19748"/>
                  <a:pt x="0" y="14325"/>
                </a:cubicBezTo>
                <a:cubicBezTo>
                  <a:pt x="0" y="6451"/>
                  <a:pt x="6451" y="0"/>
                  <a:pt x="14324" y="0"/>
                </a:cubicBezTo>
                <a:cubicBezTo>
                  <a:pt x="17207" y="0"/>
                  <a:pt x="19887" y="863"/>
                  <a:pt x="22122" y="2349"/>
                </a:cubicBezTo>
                <a:cubicBezTo>
                  <a:pt x="20179" y="5664"/>
                  <a:pt x="18223" y="8991"/>
                  <a:pt x="16255" y="12306"/>
                </a:cubicBezTo>
                <a:cubicBezTo>
                  <a:pt x="13359" y="17208"/>
                  <a:pt x="10438" y="22110"/>
                  <a:pt x="7543" y="2692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2" name="Freeform 15042"/>
          <p:cNvSpPr/>
          <p:nvPr/>
        </p:nvSpPr>
        <p:spPr>
          <a:xfrm rot="0" flipH="0" flipV="0">
            <a:off x="343650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3" name="Freeform 15043"/>
          <p:cNvSpPr/>
          <p:nvPr/>
        </p:nvSpPr>
        <p:spPr>
          <a:xfrm rot="0" flipH="0" flipV="0">
            <a:off x="5199989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4" name="Freeform 15044"/>
          <p:cNvSpPr/>
          <p:nvPr/>
        </p:nvSpPr>
        <p:spPr>
          <a:xfrm rot="0" flipH="0" flipV="0">
            <a:off x="5255095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5" name="Freeform 15045"/>
          <p:cNvSpPr/>
          <p:nvPr/>
        </p:nvSpPr>
        <p:spPr>
          <a:xfrm rot="0" flipH="0" flipV="0">
            <a:off x="531021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6" name="Freeform 15046"/>
          <p:cNvSpPr/>
          <p:nvPr/>
        </p:nvSpPr>
        <p:spPr>
          <a:xfrm rot="0" flipH="0" flipV="0">
            <a:off x="5365318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7" name="Freeform 15047"/>
          <p:cNvSpPr/>
          <p:nvPr/>
        </p:nvSpPr>
        <p:spPr>
          <a:xfrm rot="0" flipH="0" flipV="0">
            <a:off x="5420436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8" name="Freeform 15048"/>
          <p:cNvSpPr/>
          <p:nvPr/>
        </p:nvSpPr>
        <p:spPr>
          <a:xfrm rot="0" flipH="0" flipV="0">
            <a:off x="5475541" y="1530489"/>
            <a:ext cx="20954" cy="26034"/>
          </a:xfrm>
          <a:custGeom>
            <a:pathLst>
              <a:path w="20954" h="26034">
                <a:moveTo>
                  <a:pt x="6045" y="26034"/>
                </a:moveTo>
                <a:cubicBezTo>
                  <a:pt x="2388" y="23431"/>
                  <a:pt x="0" y="19138"/>
                  <a:pt x="0" y="14312"/>
                </a:cubicBezTo>
                <a:cubicBezTo>
                  <a:pt x="0" y="6451"/>
                  <a:pt x="6349" y="0"/>
                  <a:pt x="14223" y="0"/>
                </a:cubicBezTo>
                <a:cubicBezTo>
                  <a:pt x="16662" y="0"/>
                  <a:pt x="18960" y="609"/>
                  <a:pt x="20954" y="1701"/>
                </a:cubicBezTo>
                <a:cubicBezTo>
                  <a:pt x="15608" y="10439"/>
                  <a:pt x="10553" y="18643"/>
                  <a:pt x="6045" y="2603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9" name="Freeform 15049"/>
          <p:cNvSpPr/>
          <p:nvPr/>
        </p:nvSpPr>
        <p:spPr>
          <a:xfrm rot="0" flipH="0" flipV="0">
            <a:off x="5233301" y="1576971"/>
            <a:ext cx="22465" cy="20472"/>
          </a:xfrm>
          <a:custGeom>
            <a:pathLst>
              <a:path w="22465" h="20472">
                <a:moveTo>
                  <a:pt x="21069" y="20472"/>
                </a:moveTo>
                <a:cubicBezTo>
                  <a:pt x="14123" y="14415"/>
                  <a:pt x="7087" y="8446"/>
                  <a:pt x="0" y="2566"/>
                </a:cubicBezTo>
                <a:cubicBezTo>
                  <a:pt x="2299" y="953"/>
                  <a:pt x="5106" y="0"/>
                  <a:pt x="8141" y="0"/>
                </a:cubicBezTo>
                <a:cubicBezTo>
                  <a:pt x="16015" y="0"/>
                  <a:pt x="22465" y="6363"/>
                  <a:pt x="22465" y="14326"/>
                </a:cubicBezTo>
                <a:cubicBezTo>
                  <a:pt x="22465" y="16535"/>
                  <a:pt x="21958" y="18618"/>
                  <a:pt x="21069" y="2047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0" name="Freeform 15050"/>
          <p:cNvSpPr/>
          <p:nvPr/>
        </p:nvSpPr>
        <p:spPr>
          <a:xfrm rot="0" flipH="0" flipV="0">
            <a:off x="5282323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1" name="Freeform 15051"/>
          <p:cNvSpPr/>
          <p:nvPr/>
        </p:nvSpPr>
        <p:spPr>
          <a:xfrm rot="0" flipH="0" flipV="0">
            <a:off x="5337339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2" name="Freeform 15052"/>
          <p:cNvSpPr/>
          <p:nvPr/>
        </p:nvSpPr>
        <p:spPr>
          <a:xfrm rot="0" flipH="0" flipV="0">
            <a:off x="5392547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3" name="Freeform 15053"/>
          <p:cNvSpPr/>
          <p:nvPr/>
        </p:nvSpPr>
        <p:spPr>
          <a:xfrm rot="0" flipH="0" flipV="0">
            <a:off x="5447563" y="1576972"/>
            <a:ext cx="20878" cy="28562"/>
          </a:xfrm>
          <a:custGeom>
            <a:pathLst>
              <a:path w="20878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16687" y="0"/>
                  <a:pt x="18922" y="584"/>
                  <a:pt x="20878" y="1600"/>
                </a:cubicBezTo>
                <a:cubicBezTo>
                  <a:pt x="16966" y="8509"/>
                  <a:pt x="14718" y="13145"/>
                  <a:pt x="14832" y="14656"/>
                </a:cubicBezTo>
                <a:cubicBezTo>
                  <a:pt x="15150" y="17844"/>
                  <a:pt x="17588" y="22301"/>
                  <a:pt x="20865" y="26975"/>
                </a:cubicBezTo>
                <a:cubicBezTo>
                  <a:pt x="18909" y="27991"/>
                  <a:pt x="16687" y="28562"/>
                  <a:pt x="14325" y="2856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4" name="Freeform 15054"/>
          <p:cNvSpPr/>
          <p:nvPr/>
        </p:nvSpPr>
        <p:spPr>
          <a:xfrm rot="0" flipH="0" flipV="0">
            <a:off x="5677141" y="1599705"/>
            <a:ext cx="16674" cy="5829"/>
          </a:xfrm>
          <a:custGeom>
            <a:pathLst>
              <a:path w="16674" h="5829">
                <a:moveTo>
                  <a:pt x="5194" y="5829"/>
                </a:moveTo>
                <a:cubicBezTo>
                  <a:pt x="3353" y="5829"/>
                  <a:pt x="1600" y="5487"/>
                  <a:pt x="0" y="4864"/>
                </a:cubicBezTo>
                <a:cubicBezTo>
                  <a:pt x="5803" y="3124"/>
                  <a:pt x="11391" y="1486"/>
                  <a:pt x="16674" y="0"/>
                </a:cubicBezTo>
                <a:cubicBezTo>
                  <a:pt x="14096" y="3531"/>
                  <a:pt x="9918" y="5829"/>
                  <a:pt x="5194" y="582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5" name="Freeform 15055"/>
          <p:cNvSpPr/>
          <p:nvPr/>
        </p:nvSpPr>
        <p:spPr>
          <a:xfrm rot="0" flipH="0" flipV="0">
            <a:off x="5723178" y="1590764"/>
            <a:ext cx="26605" cy="14770"/>
          </a:xfrm>
          <a:custGeom>
            <a:pathLst>
              <a:path w="26605" h="14770">
                <a:moveTo>
                  <a:pt x="14274" y="14770"/>
                </a:moveTo>
                <a:cubicBezTo>
                  <a:pt x="6782" y="14770"/>
                  <a:pt x="584" y="9017"/>
                  <a:pt x="0" y="1677"/>
                </a:cubicBezTo>
                <a:cubicBezTo>
                  <a:pt x="5486" y="597"/>
                  <a:pt x="9842" y="0"/>
                  <a:pt x="12751" y="0"/>
                </a:cubicBezTo>
                <a:cubicBezTo>
                  <a:pt x="14148" y="0"/>
                  <a:pt x="15201" y="140"/>
                  <a:pt x="15912" y="407"/>
                </a:cubicBezTo>
                <a:cubicBezTo>
                  <a:pt x="19087" y="1588"/>
                  <a:pt x="22770" y="4153"/>
                  <a:pt x="26605" y="7646"/>
                </a:cubicBezTo>
                <a:cubicBezTo>
                  <a:pt x="24154" y="11900"/>
                  <a:pt x="19557" y="14770"/>
                  <a:pt x="14274" y="1477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6" name="Freeform 15056"/>
          <p:cNvSpPr/>
          <p:nvPr/>
        </p:nvSpPr>
        <p:spPr>
          <a:xfrm rot="0" flipH="0" flipV="0">
            <a:off x="531021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7" name="Freeform 15057"/>
          <p:cNvSpPr/>
          <p:nvPr/>
        </p:nvSpPr>
        <p:spPr>
          <a:xfrm rot="0" flipH="0" flipV="0">
            <a:off x="5365318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8" name="Freeform 15058"/>
          <p:cNvSpPr/>
          <p:nvPr/>
        </p:nvSpPr>
        <p:spPr>
          <a:xfrm rot="0" flipH="0" flipV="0">
            <a:off x="5420436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9" name="Freeform 15059"/>
          <p:cNvSpPr/>
          <p:nvPr/>
        </p:nvSpPr>
        <p:spPr>
          <a:xfrm rot="0" flipH="0" flipV="0">
            <a:off x="5475541" y="1625155"/>
            <a:ext cx="26479" cy="28219"/>
          </a:xfrm>
          <a:custGeom>
            <a:pathLst>
              <a:path w="26479" h="28219">
                <a:moveTo>
                  <a:pt x="14224" y="28219"/>
                </a:moveTo>
                <a:cubicBezTo>
                  <a:pt x="6350" y="28219"/>
                  <a:pt x="0" y="21768"/>
                  <a:pt x="0" y="13894"/>
                </a:cubicBezTo>
                <a:cubicBezTo>
                  <a:pt x="0" y="7214"/>
                  <a:pt x="4573" y="1550"/>
                  <a:pt x="10770" y="0"/>
                </a:cubicBezTo>
                <a:cubicBezTo>
                  <a:pt x="11862" y="1156"/>
                  <a:pt x="12510" y="1816"/>
                  <a:pt x="12497" y="1842"/>
                </a:cubicBezTo>
                <a:lnTo>
                  <a:pt x="12535" y="2731"/>
                </a:lnTo>
                <a:cubicBezTo>
                  <a:pt x="12637" y="2731"/>
                  <a:pt x="18897" y="12624"/>
                  <a:pt x="26479" y="21158"/>
                </a:cubicBezTo>
                <a:cubicBezTo>
                  <a:pt x="24002" y="25375"/>
                  <a:pt x="19456" y="28219"/>
                  <a:pt x="14224" y="2821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0" name="Freeform 15060"/>
          <p:cNvSpPr/>
          <p:nvPr/>
        </p:nvSpPr>
        <p:spPr>
          <a:xfrm rot="0" flipH="0" flipV="0">
            <a:off x="5539511" y="1645869"/>
            <a:ext cx="17881" cy="7505"/>
          </a:xfrm>
          <a:custGeom>
            <a:pathLst>
              <a:path w="17881" h="7505">
                <a:moveTo>
                  <a:pt x="5372" y="7505"/>
                </a:moveTo>
                <a:cubicBezTo>
                  <a:pt x="3480" y="7505"/>
                  <a:pt x="1664" y="7125"/>
                  <a:pt x="0" y="6451"/>
                </a:cubicBezTo>
                <a:cubicBezTo>
                  <a:pt x="5233" y="4597"/>
                  <a:pt x="11252" y="2413"/>
                  <a:pt x="17881" y="0"/>
                </a:cubicBezTo>
                <a:cubicBezTo>
                  <a:pt x="15468" y="4458"/>
                  <a:pt x="10782" y="7505"/>
                  <a:pt x="5372" y="750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1" name="Freeform 15061"/>
          <p:cNvSpPr/>
          <p:nvPr/>
        </p:nvSpPr>
        <p:spPr>
          <a:xfrm rot="0" flipH="0" flipV="0">
            <a:off x="5585675" y="1627390"/>
            <a:ext cx="28549" cy="25984"/>
          </a:xfrm>
          <a:custGeom>
            <a:pathLst>
              <a:path w="28549" h="25984">
                <a:moveTo>
                  <a:pt x="14325" y="25984"/>
                </a:moveTo>
                <a:cubicBezTo>
                  <a:pt x="6451" y="25984"/>
                  <a:pt x="0" y="19533"/>
                  <a:pt x="0" y="11659"/>
                </a:cubicBezTo>
                <a:cubicBezTo>
                  <a:pt x="0" y="10376"/>
                  <a:pt x="178" y="9132"/>
                  <a:pt x="495" y="7938"/>
                </a:cubicBezTo>
                <a:cubicBezTo>
                  <a:pt x="7620" y="5347"/>
                  <a:pt x="15023" y="2680"/>
                  <a:pt x="22579" y="0"/>
                </a:cubicBezTo>
                <a:cubicBezTo>
                  <a:pt x="26199" y="2604"/>
                  <a:pt x="28549" y="6871"/>
                  <a:pt x="28549" y="11659"/>
                </a:cubicBezTo>
                <a:cubicBezTo>
                  <a:pt x="28549" y="19533"/>
                  <a:pt x="22199" y="25984"/>
                  <a:pt x="14325" y="2598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2" name="Freeform 15062"/>
          <p:cNvSpPr/>
          <p:nvPr/>
        </p:nvSpPr>
        <p:spPr>
          <a:xfrm rot="0" flipH="0" flipV="0">
            <a:off x="564078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3" name="Freeform 15063"/>
          <p:cNvSpPr/>
          <p:nvPr/>
        </p:nvSpPr>
        <p:spPr>
          <a:xfrm rot="0" flipH="0" flipV="0">
            <a:off x="5695899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4" name="Freeform 15064"/>
          <p:cNvSpPr/>
          <p:nvPr/>
        </p:nvSpPr>
        <p:spPr>
          <a:xfrm rot="0" flipH="0" flipV="0">
            <a:off x="5751004" y="1624723"/>
            <a:ext cx="28206" cy="28651"/>
          </a:xfrm>
          <a:custGeom>
            <a:pathLst>
              <a:path w="28206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16547" y="0"/>
                  <a:pt x="18655" y="521"/>
                  <a:pt x="20535" y="1435"/>
                </a:cubicBezTo>
                <a:cubicBezTo>
                  <a:pt x="23723" y="6896"/>
                  <a:pt x="26389" y="12396"/>
                  <a:pt x="28206" y="17463"/>
                </a:cubicBezTo>
                <a:cubicBezTo>
                  <a:pt x="26783" y="23838"/>
                  <a:pt x="2111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5" name="Freeform 15065"/>
          <p:cNvSpPr/>
          <p:nvPr/>
        </p:nvSpPr>
        <p:spPr>
          <a:xfrm rot="0" flipH="0" flipV="0">
            <a:off x="5338775" y="1671231"/>
            <a:ext cx="27113" cy="27762"/>
          </a:xfrm>
          <a:custGeom>
            <a:pathLst>
              <a:path w="27113" h="27762">
                <a:moveTo>
                  <a:pt x="17792" y="27762"/>
                </a:moveTo>
                <a:cubicBezTo>
                  <a:pt x="11950" y="21146"/>
                  <a:pt x="6007" y="14580"/>
                  <a:pt x="0" y="8103"/>
                </a:cubicBezTo>
                <a:cubicBezTo>
                  <a:pt x="2337" y="3315"/>
                  <a:pt x="7252" y="0"/>
                  <a:pt x="12890" y="0"/>
                </a:cubicBezTo>
                <a:cubicBezTo>
                  <a:pt x="20763" y="0"/>
                  <a:pt x="27113" y="6452"/>
                  <a:pt x="27113" y="14326"/>
                </a:cubicBezTo>
                <a:cubicBezTo>
                  <a:pt x="27113" y="20473"/>
                  <a:pt x="23240" y="25756"/>
                  <a:pt x="17792" y="2776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6" name="Freeform 15066"/>
          <p:cNvSpPr/>
          <p:nvPr/>
        </p:nvSpPr>
        <p:spPr>
          <a:xfrm rot="0" flipH="0" flipV="0">
            <a:off x="5392547" y="167123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7" name="Freeform 15067"/>
          <p:cNvSpPr/>
          <p:nvPr/>
        </p:nvSpPr>
        <p:spPr>
          <a:xfrm rot="0" flipH="0" flipV="0">
            <a:off x="5447563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8" name="Freeform 15068"/>
          <p:cNvSpPr/>
          <p:nvPr/>
        </p:nvSpPr>
        <p:spPr>
          <a:xfrm rot="0" flipH="0" flipV="0">
            <a:off x="550268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9" name="Freeform 15069"/>
          <p:cNvSpPr/>
          <p:nvPr/>
        </p:nvSpPr>
        <p:spPr>
          <a:xfrm rot="0" flipH="0" flipV="0">
            <a:off x="5557786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0" name="Freeform 15070"/>
          <p:cNvSpPr/>
          <p:nvPr/>
        </p:nvSpPr>
        <p:spPr>
          <a:xfrm rot="0" flipH="0" flipV="0">
            <a:off x="5612904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1" name="Freeform 15071"/>
          <p:cNvSpPr/>
          <p:nvPr/>
        </p:nvSpPr>
        <p:spPr>
          <a:xfrm rot="0" flipH="0" flipV="0">
            <a:off x="5668010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2" name="Freeform 15072"/>
          <p:cNvSpPr/>
          <p:nvPr/>
        </p:nvSpPr>
        <p:spPr>
          <a:xfrm rot="0" flipH="0" flipV="0">
            <a:off x="5723128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3" name="Freeform 15073"/>
          <p:cNvSpPr/>
          <p:nvPr/>
        </p:nvSpPr>
        <p:spPr>
          <a:xfrm rot="0" flipH="0" flipV="0">
            <a:off x="3237738" y="1737957"/>
            <a:ext cx="6197" cy="7658"/>
          </a:xfrm>
          <a:custGeom>
            <a:pathLst>
              <a:path w="6197" h="7658">
                <a:moveTo>
                  <a:pt x="0" y="7658"/>
                </a:moveTo>
                <a:cubicBezTo>
                  <a:pt x="2019" y="4814"/>
                  <a:pt x="4114" y="2223"/>
                  <a:pt x="6197" y="0"/>
                </a:cubicBezTo>
                <a:cubicBezTo>
                  <a:pt x="5092" y="3226"/>
                  <a:pt x="2870" y="5931"/>
                  <a:pt x="0" y="765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4" name="Freeform 15074"/>
          <p:cNvSpPr/>
          <p:nvPr/>
        </p:nvSpPr>
        <p:spPr>
          <a:xfrm rot="0" flipH="0" flipV="0">
            <a:off x="5374563" y="1719021"/>
            <a:ext cx="19201" cy="21793"/>
          </a:xfrm>
          <a:custGeom>
            <a:pathLst>
              <a:path w="19201" h="21793">
                <a:moveTo>
                  <a:pt x="17106" y="21793"/>
                </a:moveTo>
                <a:cubicBezTo>
                  <a:pt x="11506" y="14783"/>
                  <a:pt x="5778" y="7773"/>
                  <a:pt x="0" y="889"/>
                </a:cubicBezTo>
                <a:cubicBezTo>
                  <a:pt x="1549" y="318"/>
                  <a:pt x="3225" y="0"/>
                  <a:pt x="4978" y="0"/>
                </a:cubicBezTo>
                <a:cubicBezTo>
                  <a:pt x="12852" y="0"/>
                  <a:pt x="19201" y="6350"/>
                  <a:pt x="19201" y="14326"/>
                </a:cubicBezTo>
                <a:cubicBezTo>
                  <a:pt x="19201" y="17056"/>
                  <a:pt x="18439" y="19622"/>
                  <a:pt x="17106" y="2179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5" name="Freeform 15075"/>
          <p:cNvSpPr/>
          <p:nvPr/>
        </p:nvSpPr>
        <p:spPr>
          <a:xfrm rot="0" flipH="0" flipV="0">
            <a:off x="5420436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6" name="Freeform 15076"/>
          <p:cNvSpPr/>
          <p:nvPr/>
        </p:nvSpPr>
        <p:spPr>
          <a:xfrm rot="0" flipH="0" flipV="0">
            <a:off x="5475541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7" name="Freeform 15077"/>
          <p:cNvSpPr/>
          <p:nvPr/>
        </p:nvSpPr>
        <p:spPr>
          <a:xfrm rot="0" flipH="0" flipV="0">
            <a:off x="5530558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8" name="Freeform 15078"/>
          <p:cNvSpPr/>
          <p:nvPr/>
        </p:nvSpPr>
        <p:spPr>
          <a:xfrm rot="0" flipH="0" flipV="0">
            <a:off x="558567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9" name="Freeform 15079"/>
          <p:cNvSpPr/>
          <p:nvPr/>
        </p:nvSpPr>
        <p:spPr>
          <a:xfrm rot="0" flipH="0" flipV="0">
            <a:off x="5640781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0" name="Freeform 15080"/>
          <p:cNvSpPr/>
          <p:nvPr/>
        </p:nvSpPr>
        <p:spPr>
          <a:xfrm rot="0" flipH="0" flipV="0">
            <a:off x="5695899" y="1719021"/>
            <a:ext cx="27685" cy="27965"/>
          </a:xfrm>
          <a:custGeom>
            <a:pathLst>
              <a:path w="27685" h="27965">
                <a:moveTo>
                  <a:pt x="9982" y="27965"/>
                </a:moveTo>
                <a:cubicBezTo>
                  <a:pt x="4204" y="26111"/>
                  <a:pt x="0" y="20688"/>
                  <a:pt x="0" y="14326"/>
                </a:cubicBezTo>
                <a:cubicBezTo>
                  <a:pt x="0" y="6350"/>
                  <a:pt x="6452" y="0"/>
                  <a:pt x="14325" y="0"/>
                </a:cubicBezTo>
                <a:cubicBezTo>
                  <a:pt x="20472" y="0"/>
                  <a:pt x="25691" y="3886"/>
                  <a:pt x="27685" y="9373"/>
                </a:cubicBezTo>
                <a:cubicBezTo>
                  <a:pt x="22224" y="15215"/>
                  <a:pt x="16611" y="21095"/>
                  <a:pt x="10972" y="26924"/>
                </a:cubicBezTo>
                <a:cubicBezTo>
                  <a:pt x="10642" y="27280"/>
                  <a:pt x="10312" y="27623"/>
                  <a:pt x="9982" y="2796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1" name="Freeform 15081"/>
          <p:cNvSpPr/>
          <p:nvPr/>
        </p:nvSpPr>
        <p:spPr>
          <a:xfrm rot="0" flipH="0" flipV="0">
            <a:off x="5411393" y="1766277"/>
            <a:ext cx="9601" cy="12966"/>
          </a:xfrm>
          <a:custGeom>
            <a:pathLst>
              <a:path w="9601" h="12966">
                <a:moveTo>
                  <a:pt x="9601" y="12966"/>
                </a:moveTo>
                <a:cubicBezTo>
                  <a:pt x="6426" y="8610"/>
                  <a:pt x="3239" y="4305"/>
                  <a:pt x="0" y="0"/>
                </a:cubicBezTo>
                <a:cubicBezTo>
                  <a:pt x="5423" y="1867"/>
                  <a:pt x="9360" y="6909"/>
                  <a:pt x="9601" y="1296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2" name="Freeform 15082"/>
          <p:cNvSpPr/>
          <p:nvPr/>
        </p:nvSpPr>
        <p:spPr>
          <a:xfrm rot="0" flipH="0" flipV="0">
            <a:off x="5447563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3" name="Freeform 15083"/>
          <p:cNvSpPr/>
          <p:nvPr/>
        </p:nvSpPr>
        <p:spPr>
          <a:xfrm rot="0" flipH="0" flipV="0">
            <a:off x="5502681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4" name="Freeform 15084"/>
          <p:cNvSpPr/>
          <p:nvPr/>
        </p:nvSpPr>
        <p:spPr>
          <a:xfrm rot="0" flipH="0" flipV="0">
            <a:off x="5557786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5" name="Freeform 15085"/>
          <p:cNvSpPr/>
          <p:nvPr/>
        </p:nvSpPr>
        <p:spPr>
          <a:xfrm rot="0" flipH="0" flipV="0">
            <a:off x="5612904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6" name="Freeform 15086"/>
          <p:cNvSpPr/>
          <p:nvPr/>
        </p:nvSpPr>
        <p:spPr>
          <a:xfrm rot="0" flipH="0" flipV="0">
            <a:off x="5668010" y="1765516"/>
            <a:ext cx="19049" cy="19176"/>
          </a:xfrm>
          <a:custGeom>
            <a:pathLst>
              <a:path w="19049" h="19176">
                <a:moveTo>
                  <a:pt x="850" y="19176"/>
                </a:moveTo>
                <a:cubicBezTo>
                  <a:pt x="304" y="17665"/>
                  <a:pt x="0" y="16027"/>
                  <a:pt x="0" y="14325"/>
                </a:cubicBezTo>
                <a:cubicBezTo>
                  <a:pt x="0" y="6350"/>
                  <a:pt x="6361" y="0"/>
                  <a:pt x="14324" y="0"/>
                </a:cubicBezTo>
                <a:cubicBezTo>
                  <a:pt x="15988" y="0"/>
                  <a:pt x="17575" y="279"/>
                  <a:pt x="19049" y="800"/>
                </a:cubicBezTo>
                <a:cubicBezTo>
                  <a:pt x="12749" y="7200"/>
                  <a:pt x="6615" y="13373"/>
                  <a:pt x="850" y="1917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7" name="Freeform 15087"/>
          <p:cNvSpPr/>
          <p:nvPr/>
        </p:nvSpPr>
        <p:spPr>
          <a:xfrm rot="0" flipH="0" flipV="0">
            <a:off x="5475541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8" name="Freeform 15088"/>
          <p:cNvSpPr/>
          <p:nvPr/>
        </p:nvSpPr>
        <p:spPr>
          <a:xfrm rot="0" flipH="0" flipV="0">
            <a:off x="5530558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9" name="Freeform 15089"/>
          <p:cNvSpPr/>
          <p:nvPr/>
        </p:nvSpPr>
        <p:spPr>
          <a:xfrm rot="0" flipH="0" flipV="0">
            <a:off x="558567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0" name="Freeform 15090"/>
          <p:cNvSpPr/>
          <p:nvPr/>
        </p:nvSpPr>
        <p:spPr>
          <a:xfrm rot="0" flipH="0" flipV="0">
            <a:off x="5502681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1" name="Freeform 15091"/>
          <p:cNvSpPr/>
          <p:nvPr/>
        </p:nvSpPr>
        <p:spPr>
          <a:xfrm rot="0" flipH="0" flipV="0">
            <a:off x="5557786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2" name="Freeform 15092"/>
          <p:cNvSpPr/>
          <p:nvPr/>
        </p:nvSpPr>
        <p:spPr>
          <a:xfrm rot="0" flipH="0" flipV="0">
            <a:off x="5612904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3" name="Freeform 15093"/>
          <p:cNvSpPr/>
          <p:nvPr/>
        </p:nvSpPr>
        <p:spPr>
          <a:xfrm rot="0" flipH="0" flipV="0">
            <a:off x="5530558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4" name="Freeform 15094"/>
          <p:cNvSpPr/>
          <p:nvPr/>
        </p:nvSpPr>
        <p:spPr>
          <a:xfrm rot="0" flipH="0" flipV="0">
            <a:off x="558567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5" name="Freeform 15095"/>
          <p:cNvSpPr/>
          <p:nvPr/>
        </p:nvSpPr>
        <p:spPr>
          <a:xfrm rot="0" flipH="0" flipV="0">
            <a:off x="5640781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6" name="Freeform 15096"/>
          <p:cNvSpPr/>
          <p:nvPr/>
        </p:nvSpPr>
        <p:spPr>
          <a:xfrm rot="0" flipH="0" flipV="0">
            <a:off x="5695899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7" name="Freeform 15097"/>
          <p:cNvSpPr/>
          <p:nvPr/>
        </p:nvSpPr>
        <p:spPr>
          <a:xfrm rot="0" flipH="0" flipV="0">
            <a:off x="5751004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8" name="Freeform 15098"/>
          <p:cNvSpPr/>
          <p:nvPr/>
        </p:nvSpPr>
        <p:spPr>
          <a:xfrm rot="0" flipH="0" flipV="0">
            <a:off x="5806122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9" name="Freeform 15099"/>
          <p:cNvSpPr/>
          <p:nvPr/>
        </p:nvSpPr>
        <p:spPr>
          <a:xfrm rot="0" flipH="0" flipV="0">
            <a:off x="5861227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0" name="Freeform 15100"/>
          <p:cNvSpPr/>
          <p:nvPr/>
        </p:nvSpPr>
        <p:spPr>
          <a:xfrm rot="0" flipH="0" flipV="0">
            <a:off x="5916345" y="1917331"/>
            <a:ext cx="6718" cy="16700"/>
          </a:xfrm>
          <a:custGeom>
            <a:pathLst>
              <a:path w="6718" h="16700">
                <a:moveTo>
                  <a:pt x="6718" y="16700"/>
                </a:moveTo>
                <a:cubicBezTo>
                  <a:pt x="2667" y="14160"/>
                  <a:pt x="0" y="9652"/>
                  <a:pt x="0" y="4547"/>
                </a:cubicBezTo>
                <a:cubicBezTo>
                  <a:pt x="0" y="2959"/>
                  <a:pt x="254" y="1435"/>
                  <a:pt x="737" y="0"/>
                </a:cubicBezTo>
                <a:cubicBezTo>
                  <a:pt x="3074" y="5398"/>
                  <a:pt x="5118" y="11100"/>
                  <a:pt x="6718" y="1670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1" name="Freeform 15101"/>
          <p:cNvSpPr/>
          <p:nvPr/>
        </p:nvSpPr>
        <p:spPr>
          <a:xfrm rot="0" flipH="0" flipV="0">
            <a:off x="5526913" y="1958060"/>
            <a:ext cx="4292" cy="9232"/>
          </a:xfrm>
          <a:custGeom>
            <a:pathLst>
              <a:path w="4292" h="9232">
                <a:moveTo>
                  <a:pt x="4292" y="9232"/>
                </a:moveTo>
                <a:cubicBezTo>
                  <a:pt x="2870" y="6134"/>
                  <a:pt x="1448" y="3073"/>
                  <a:pt x="0" y="0"/>
                </a:cubicBezTo>
                <a:cubicBezTo>
                  <a:pt x="2438" y="2362"/>
                  <a:pt x="4039" y="5613"/>
                  <a:pt x="4292" y="923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2" name="Freeform 15102"/>
          <p:cNvSpPr/>
          <p:nvPr/>
        </p:nvSpPr>
        <p:spPr>
          <a:xfrm rot="0" flipH="0" flipV="0">
            <a:off x="5557786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3" name="Freeform 15103"/>
          <p:cNvSpPr/>
          <p:nvPr/>
        </p:nvSpPr>
        <p:spPr>
          <a:xfrm rot="0" flipH="0" flipV="0">
            <a:off x="5612904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4" name="Freeform 15104"/>
          <p:cNvSpPr/>
          <p:nvPr/>
        </p:nvSpPr>
        <p:spPr>
          <a:xfrm rot="0" flipH="0" flipV="0">
            <a:off x="5668010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5" name="Freeform 15105"/>
          <p:cNvSpPr/>
          <p:nvPr/>
        </p:nvSpPr>
        <p:spPr>
          <a:xfrm rot="0" flipH="0" flipV="0">
            <a:off x="5723128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6" name="Freeform 15106"/>
          <p:cNvSpPr/>
          <p:nvPr/>
        </p:nvSpPr>
        <p:spPr>
          <a:xfrm rot="0" flipH="0" flipV="0">
            <a:off x="577823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7" name="Freeform 15107"/>
          <p:cNvSpPr/>
          <p:nvPr/>
        </p:nvSpPr>
        <p:spPr>
          <a:xfrm rot="0" flipH="0" flipV="0">
            <a:off x="5833351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8" name="Freeform 15108"/>
          <p:cNvSpPr/>
          <p:nvPr/>
        </p:nvSpPr>
        <p:spPr>
          <a:xfrm rot="0" flipH="0" flipV="0">
            <a:off x="5888456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16294"/>
                  <a:pt x="28117" y="18262"/>
                  <a:pt x="27342" y="20027"/>
                </a:cubicBezTo>
                <a:cubicBezTo>
                  <a:pt x="24548" y="22491"/>
                  <a:pt x="21221" y="25235"/>
                  <a:pt x="17436" y="28194"/>
                </a:cubicBezTo>
                <a:cubicBezTo>
                  <a:pt x="16433" y="28422"/>
                  <a:pt x="15391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9" name="Freeform 15109"/>
          <p:cNvSpPr/>
          <p:nvPr/>
        </p:nvSpPr>
        <p:spPr>
          <a:xfrm rot="0" flipH="0" flipV="0">
            <a:off x="5546356" y="2001875"/>
            <a:ext cx="12750" cy="23406"/>
          </a:xfrm>
          <a:custGeom>
            <a:pathLst>
              <a:path w="12750" h="23406">
                <a:moveTo>
                  <a:pt x="9461" y="23406"/>
                </a:moveTo>
                <a:cubicBezTo>
                  <a:pt x="6388" y="15558"/>
                  <a:pt x="3238" y="7760"/>
                  <a:pt x="0" y="0"/>
                </a:cubicBezTo>
                <a:cubicBezTo>
                  <a:pt x="7175" y="750"/>
                  <a:pt x="12750" y="6871"/>
                  <a:pt x="12750" y="14250"/>
                </a:cubicBezTo>
                <a:cubicBezTo>
                  <a:pt x="12750" y="17717"/>
                  <a:pt x="11518" y="20917"/>
                  <a:pt x="9461" y="2340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0" name="Freeform 15110"/>
          <p:cNvSpPr/>
          <p:nvPr/>
        </p:nvSpPr>
        <p:spPr>
          <a:xfrm rot="0" flipH="0" flipV="0">
            <a:off x="558567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1" name="Freeform 15111"/>
          <p:cNvSpPr/>
          <p:nvPr/>
        </p:nvSpPr>
        <p:spPr>
          <a:xfrm rot="0" flipH="0" flipV="0">
            <a:off x="5640781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2" name="Freeform 15112"/>
          <p:cNvSpPr/>
          <p:nvPr/>
        </p:nvSpPr>
        <p:spPr>
          <a:xfrm rot="0" flipH="0" flipV="0">
            <a:off x="5695899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3" name="Freeform 15113"/>
          <p:cNvSpPr/>
          <p:nvPr/>
        </p:nvSpPr>
        <p:spPr>
          <a:xfrm rot="0" flipH="0" flipV="0">
            <a:off x="5751004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4" name="Freeform 15114"/>
          <p:cNvSpPr/>
          <p:nvPr/>
        </p:nvSpPr>
        <p:spPr>
          <a:xfrm rot="0" flipH="0" flipV="0">
            <a:off x="5806122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5" name="Freeform 15115"/>
          <p:cNvSpPr/>
          <p:nvPr/>
        </p:nvSpPr>
        <p:spPr>
          <a:xfrm rot="0" flipH="0" flipV="0">
            <a:off x="5861354" y="2001799"/>
            <a:ext cx="17449" cy="12357"/>
          </a:xfrm>
          <a:custGeom>
            <a:pathLst>
              <a:path w="17449" h="12357">
                <a:moveTo>
                  <a:pt x="0" y="12357"/>
                </a:moveTo>
                <a:cubicBezTo>
                  <a:pt x="952" y="5411"/>
                  <a:pt x="6896" y="0"/>
                  <a:pt x="14198" y="0"/>
                </a:cubicBezTo>
                <a:cubicBezTo>
                  <a:pt x="15316" y="0"/>
                  <a:pt x="16408" y="127"/>
                  <a:pt x="17449" y="381"/>
                </a:cubicBezTo>
                <a:cubicBezTo>
                  <a:pt x="11899" y="4268"/>
                  <a:pt x="6045" y="8281"/>
                  <a:pt x="0" y="1235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6" name="Freeform 15116"/>
          <p:cNvSpPr/>
          <p:nvPr/>
        </p:nvSpPr>
        <p:spPr>
          <a:xfrm rot="0" flipH="0" flipV="0">
            <a:off x="5565165" y="2048294"/>
            <a:ext cx="21170" cy="28448"/>
          </a:xfrm>
          <a:custGeom>
            <a:pathLst>
              <a:path w="21170" h="28448">
                <a:moveTo>
                  <a:pt x="9271" y="28448"/>
                </a:moveTo>
                <a:cubicBezTo>
                  <a:pt x="6300" y="19546"/>
                  <a:pt x="3188" y="10605"/>
                  <a:pt x="0" y="1817"/>
                </a:cubicBezTo>
                <a:cubicBezTo>
                  <a:pt x="2058" y="661"/>
                  <a:pt x="4433" y="0"/>
                  <a:pt x="6947" y="0"/>
                </a:cubicBezTo>
                <a:cubicBezTo>
                  <a:pt x="14820" y="0"/>
                  <a:pt x="21170" y="6452"/>
                  <a:pt x="21170" y="14326"/>
                </a:cubicBezTo>
                <a:cubicBezTo>
                  <a:pt x="21170" y="21400"/>
                  <a:pt x="16040" y="27331"/>
                  <a:pt x="9271" y="2844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7" name="Freeform 15117"/>
          <p:cNvSpPr/>
          <p:nvPr/>
        </p:nvSpPr>
        <p:spPr>
          <a:xfrm rot="0" flipH="0" flipV="0">
            <a:off x="5612904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8" name="Freeform 15118"/>
          <p:cNvSpPr/>
          <p:nvPr/>
        </p:nvSpPr>
        <p:spPr>
          <a:xfrm rot="0" flipH="0" flipV="0">
            <a:off x="5668010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9" name="Freeform 15119"/>
          <p:cNvSpPr/>
          <p:nvPr/>
        </p:nvSpPr>
        <p:spPr>
          <a:xfrm rot="0" flipH="0" flipV="0">
            <a:off x="5723128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0" name="Freeform 15120"/>
          <p:cNvSpPr/>
          <p:nvPr/>
        </p:nvSpPr>
        <p:spPr>
          <a:xfrm rot="0" flipH="0" flipV="0">
            <a:off x="5778233" y="2048294"/>
            <a:ext cx="24040" cy="18402"/>
          </a:xfrm>
          <a:custGeom>
            <a:pathLst>
              <a:path w="24040" h="18402">
                <a:moveTo>
                  <a:pt x="584" y="18402"/>
                </a:moveTo>
                <a:cubicBezTo>
                  <a:pt x="204" y="17107"/>
                  <a:pt x="0" y="15736"/>
                  <a:pt x="0" y="14326"/>
                </a:cubicBezTo>
                <a:cubicBezTo>
                  <a:pt x="0" y="6452"/>
                  <a:pt x="6362" y="0"/>
                  <a:pt x="14325" y="0"/>
                </a:cubicBezTo>
                <a:cubicBezTo>
                  <a:pt x="18084" y="0"/>
                  <a:pt x="21500" y="1473"/>
                  <a:pt x="24040" y="3874"/>
                </a:cubicBezTo>
                <a:cubicBezTo>
                  <a:pt x="15798" y="9004"/>
                  <a:pt x="7886" y="13881"/>
                  <a:pt x="584" y="1840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1" name="Freeform 15121"/>
          <p:cNvSpPr/>
          <p:nvPr/>
        </p:nvSpPr>
        <p:spPr>
          <a:xfrm rot="0" flipH="0" flipV="0">
            <a:off x="558567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8014" y="28638"/>
                  <a:pt x="2629" y="24511"/>
                  <a:pt x="724" y="18809"/>
                </a:cubicBezTo>
                <a:cubicBezTo>
                  <a:pt x="635" y="18517"/>
                  <a:pt x="533" y="18136"/>
                  <a:pt x="444" y="17831"/>
                </a:cubicBezTo>
                <a:cubicBezTo>
                  <a:pt x="152" y="16713"/>
                  <a:pt x="0" y="15532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2" name="Freeform 15122"/>
          <p:cNvSpPr/>
          <p:nvPr/>
        </p:nvSpPr>
        <p:spPr>
          <a:xfrm rot="0" flipH="0" flipV="0">
            <a:off x="5640781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3" name="Freeform 15123"/>
          <p:cNvSpPr/>
          <p:nvPr/>
        </p:nvSpPr>
        <p:spPr>
          <a:xfrm rot="0" flipH="0" flipV="0">
            <a:off x="5695899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4" name="Freeform 15124"/>
          <p:cNvSpPr/>
          <p:nvPr/>
        </p:nvSpPr>
        <p:spPr>
          <a:xfrm rot="0" flipH="0" flipV="0">
            <a:off x="5612904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5" name="Freeform 15125"/>
          <p:cNvSpPr/>
          <p:nvPr/>
        </p:nvSpPr>
        <p:spPr>
          <a:xfrm rot="0" flipH="0" flipV="0">
            <a:off x="5668010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6" name="Freeform 15126"/>
          <p:cNvSpPr/>
          <p:nvPr/>
        </p:nvSpPr>
        <p:spPr>
          <a:xfrm rot="0" flipH="0" flipV="0">
            <a:off x="5723128" y="2142591"/>
            <a:ext cx="26478" cy="28638"/>
          </a:xfrm>
          <a:custGeom>
            <a:pathLst>
              <a:path w="26478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17296" y="0"/>
                  <a:pt x="20052" y="902"/>
                  <a:pt x="22325" y="2464"/>
                </a:cubicBezTo>
                <a:cubicBezTo>
                  <a:pt x="23113" y="7658"/>
                  <a:pt x="24434" y="15062"/>
                  <a:pt x="26478" y="21755"/>
                </a:cubicBezTo>
                <a:cubicBezTo>
                  <a:pt x="23989" y="25883"/>
                  <a:pt x="19481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7" name="Freeform 15127"/>
          <p:cNvSpPr/>
          <p:nvPr/>
        </p:nvSpPr>
        <p:spPr>
          <a:xfrm rot="0" flipH="0" flipV="0">
            <a:off x="5605906" y="2191626"/>
            <a:ext cx="8317" cy="22644"/>
          </a:xfrm>
          <a:custGeom>
            <a:pathLst>
              <a:path w="8317" h="22644">
                <a:moveTo>
                  <a:pt x="4635" y="22644"/>
                </a:moveTo>
                <a:cubicBezTo>
                  <a:pt x="3175" y="15088"/>
                  <a:pt x="1613" y="7493"/>
                  <a:pt x="0" y="0"/>
                </a:cubicBezTo>
                <a:cubicBezTo>
                  <a:pt x="4914" y="2274"/>
                  <a:pt x="8317" y="7277"/>
                  <a:pt x="8317" y="13031"/>
                </a:cubicBezTo>
                <a:cubicBezTo>
                  <a:pt x="8317" y="16726"/>
                  <a:pt x="6921" y="20092"/>
                  <a:pt x="4635" y="2264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8" name="Freeform 15128"/>
          <p:cNvSpPr/>
          <p:nvPr/>
        </p:nvSpPr>
        <p:spPr>
          <a:xfrm rot="0" flipH="0" flipV="0">
            <a:off x="5640781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9" name="Freeform 15129"/>
          <p:cNvSpPr/>
          <p:nvPr/>
        </p:nvSpPr>
        <p:spPr>
          <a:xfrm rot="0" flipH="0" flipV="0">
            <a:off x="5695899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0" name="Freeform 15130"/>
          <p:cNvSpPr/>
          <p:nvPr/>
        </p:nvSpPr>
        <p:spPr>
          <a:xfrm rot="0" flipH="0" flipV="0">
            <a:off x="5751004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1" name="Freeform 15131"/>
          <p:cNvSpPr/>
          <p:nvPr/>
        </p:nvSpPr>
        <p:spPr>
          <a:xfrm rot="0" flipH="0" flipV="0">
            <a:off x="5806122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2" name="Freeform 15132"/>
          <p:cNvSpPr/>
          <p:nvPr/>
        </p:nvSpPr>
        <p:spPr>
          <a:xfrm rot="0" flipH="0" flipV="0">
            <a:off x="5861227" y="2193772"/>
            <a:ext cx="28549" cy="25209"/>
          </a:xfrm>
          <a:custGeom>
            <a:pathLst>
              <a:path w="28549" h="25209">
                <a:moveTo>
                  <a:pt x="14325" y="25209"/>
                </a:moveTo>
                <a:cubicBezTo>
                  <a:pt x="6350" y="25209"/>
                  <a:pt x="0" y="18758"/>
                  <a:pt x="0" y="10884"/>
                </a:cubicBezTo>
                <a:cubicBezTo>
                  <a:pt x="0" y="6540"/>
                  <a:pt x="1930" y="2629"/>
                  <a:pt x="5004" y="0"/>
                </a:cubicBezTo>
                <a:cubicBezTo>
                  <a:pt x="6604" y="216"/>
                  <a:pt x="8204" y="432"/>
                  <a:pt x="9804" y="660"/>
                </a:cubicBezTo>
                <a:cubicBezTo>
                  <a:pt x="15264" y="1397"/>
                  <a:pt x="20738" y="2159"/>
                  <a:pt x="26161" y="2959"/>
                </a:cubicBezTo>
                <a:cubicBezTo>
                  <a:pt x="27672" y="5232"/>
                  <a:pt x="28549" y="7963"/>
                  <a:pt x="28549" y="10884"/>
                </a:cubicBezTo>
                <a:cubicBezTo>
                  <a:pt x="28549" y="18758"/>
                  <a:pt x="22186" y="25209"/>
                  <a:pt x="14325" y="2520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3" name="Freeform 15133"/>
          <p:cNvSpPr/>
          <p:nvPr/>
        </p:nvSpPr>
        <p:spPr>
          <a:xfrm rot="0" flipH="0" flipV="0">
            <a:off x="5916345" y="2201354"/>
            <a:ext cx="28421" cy="17627"/>
          </a:xfrm>
          <a:custGeom>
            <a:pathLst>
              <a:path w="28421" h="17627">
                <a:moveTo>
                  <a:pt x="14312" y="17627"/>
                </a:moveTo>
                <a:cubicBezTo>
                  <a:pt x="6350" y="17627"/>
                  <a:pt x="0" y="11176"/>
                  <a:pt x="0" y="3302"/>
                </a:cubicBezTo>
                <a:cubicBezTo>
                  <a:pt x="0" y="2172"/>
                  <a:pt x="127" y="1067"/>
                  <a:pt x="381" y="0"/>
                </a:cubicBezTo>
                <a:cubicBezTo>
                  <a:pt x="10414" y="1702"/>
                  <a:pt x="19887" y="3454"/>
                  <a:pt x="28421" y="5181"/>
                </a:cubicBezTo>
                <a:cubicBezTo>
                  <a:pt x="27507" y="12179"/>
                  <a:pt x="21550" y="17627"/>
                  <a:pt x="14312" y="1762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4" name="Freeform 15134"/>
          <p:cNvSpPr/>
          <p:nvPr/>
        </p:nvSpPr>
        <p:spPr>
          <a:xfrm rot="0" flipH="0" flipV="0">
            <a:off x="5974740" y="2213788"/>
            <a:ext cx="10782" cy="5168"/>
          </a:xfrm>
          <a:custGeom>
            <a:pathLst>
              <a:path w="10782" h="5168">
                <a:moveTo>
                  <a:pt x="10782" y="5168"/>
                </a:moveTo>
                <a:cubicBezTo>
                  <a:pt x="6426" y="5105"/>
                  <a:pt x="2578" y="3098"/>
                  <a:pt x="0" y="0"/>
                </a:cubicBezTo>
                <a:cubicBezTo>
                  <a:pt x="5499" y="1727"/>
                  <a:pt x="9144" y="3327"/>
                  <a:pt x="10389" y="4724"/>
                </a:cubicBezTo>
                <a:cubicBezTo>
                  <a:pt x="10529" y="4876"/>
                  <a:pt x="10656" y="5016"/>
                  <a:pt x="10782" y="516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5" name="Freeform 15135"/>
          <p:cNvSpPr/>
          <p:nvPr/>
        </p:nvSpPr>
        <p:spPr>
          <a:xfrm rot="0" flipH="0" flipV="0">
            <a:off x="5615660" y="2236825"/>
            <a:ext cx="25793" cy="28651"/>
          </a:xfrm>
          <a:custGeom>
            <a:pathLst>
              <a:path w="25793" h="28651">
                <a:moveTo>
                  <a:pt x="11569" y="28651"/>
                </a:moveTo>
                <a:cubicBezTo>
                  <a:pt x="8420" y="28651"/>
                  <a:pt x="5512" y="27623"/>
                  <a:pt x="3137" y="25883"/>
                </a:cubicBezTo>
                <a:cubicBezTo>
                  <a:pt x="2146" y="19177"/>
                  <a:pt x="1117" y="12573"/>
                  <a:pt x="0" y="5906"/>
                </a:cubicBezTo>
                <a:cubicBezTo>
                  <a:pt x="2616" y="2337"/>
                  <a:pt x="6832" y="0"/>
                  <a:pt x="11569" y="0"/>
                </a:cubicBezTo>
                <a:cubicBezTo>
                  <a:pt x="19443" y="0"/>
                  <a:pt x="25793" y="6452"/>
                  <a:pt x="25793" y="14326"/>
                </a:cubicBezTo>
                <a:cubicBezTo>
                  <a:pt x="25793" y="22200"/>
                  <a:pt x="19443" y="28651"/>
                  <a:pt x="11569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6" name="Freeform 15136"/>
          <p:cNvSpPr/>
          <p:nvPr/>
        </p:nvSpPr>
        <p:spPr>
          <a:xfrm rot="0" flipH="0" flipV="0">
            <a:off x="5668010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7" name="Freeform 15137"/>
          <p:cNvSpPr/>
          <p:nvPr/>
        </p:nvSpPr>
        <p:spPr>
          <a:xfrm rot="0" flipH="0" flipV="0">
            <a:off x="5723128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8" name="Freeform 15138"/>
          <p:cNvSpPr/>
          <p:nvPr/>
        </p:nvSpPr>
        <p:spPr>
          <a:xfrm rot="0" flipH="0" flipV="0">
            <a:off x="5778233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9" name="Freeform 15139"/>
          <p:cNvSpPr/>
          <p:nvPr/>
        </p:nvSpPr>
        <p:spPr>
          <a:xfrm rot="0" flipH="0" flipV="0">
            <a:off x="5833351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0" name="Freeform 15140"/>
          <p:cNvSpPr/>
          <p:nvPr/>
        </p:nvSpPr>
        <p:spPr>
          <a:xfrm rot="0" flipH="0" flipV="0">
            <a:off x="5888456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1" name="Freeform 15141"/>
          <p:cNvSpPr/>
          <p:nvPr/>
        </p:nvSpPr>
        <p:spPr>
          <a:xfrm rot="0" flipH="0" flipV="0">
            <a:off x="5943574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2" name="Freeform 15142"/>
          <p:cNvSpPr/>
          <p:nvPr/>
        </p:nvSpPr>
        <p:spPr>
          <a:xfrm rot="0" flipH="0" flipV="0">
            <a:off x="5640781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3" name="Freeform 15143"/>
          <p:cNvSpPr/>
          <p:nvPr/>
        </p:nvSpPr>
        <p:spPr>
          <a:xfrm rot="0" flipH="0" flipV="0">
            <a:off x="5695899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4" name="Freeform 15144"/>
          <p:cNvSpPr/>
          <p:nvPr/>
        </p:nvSpPr>
        <p:spPr>
          <a:xfrm rot="0" flipH="0" flipV="0">
            <a:off x="5751004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5" name="Freeform 15145"/>
          <p:cNvSpPr/>
          <p:nvPr/>
        </p:nvSpPr>
        <p:spPr>
          <a:xfrm rot="0" flipH="0" flipV="0">
            <a:off x="5806122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6" name="Freeform 15146"/>
          <p:cNvSpPr/>
          <p:nvPr/>
        </p:nvSpPr>
        <p:spPr>
          <a:xfrm rot="0" flipH="0" flipV="0">
            <a:off x="5861227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7" name="Freeform 15147"/>
          <p:cNvSpPr/>
          <p:nvPr/>
        </p:nvSpPr>
        <p:spPr>
          <a:xfrm rot="0" flipH="0" flipV="0">
            <a:off x="5916345" y="228465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8" name="Freeform 15148"/>
          <p:cNvSpPr/>
          <p:nvPr/>
        </p:nvSpPr>
        <p:spPr>
          <a:xfrm rot="0" flipH="0" flipV="0">
            <a:off x="5971451" y="2284654"/>
            <a:ext cx="25018" cy="23012"/>
          </a:xfrm>
          <a:custGeom>
            <a:pathLst>
              <a:path w="25018" h="23012">
                <a:moveTo>
                  <a:pt x="2959" y="23012"/>
                </a:moveTo>
                <a:cubicBezTo>
                  <a:pt x="1105" y="20612"/>
                  <a:pt x="0" y="17602"/>
                  <a:pt x="0" y="14326"/>
                </a:cubicBezTo>
                <a:cubicBezTo>
                  <a:pt x="0" y="6452"/>
                  <a:pt x="6349" y="0"/>
                  <a:pt x="14312" y="0"/>
                </a:cubicBezTo>
                <a:cubicBezTo>
                  <a:pt x="18592" y="0"/>
                  <a:pt x="22415" y="1905"/>
                  <a:pt x="25018" y="4890"/>
                </a:cubicBezTo>
                <a:cubicBezTo>
                  <a:pt x="24345" y="7239"/>
                  <a:pt x="23482" y="9284"/>
                  <a:pt x="22428" y="10960"/>
                </a:cubicBezTo>
                <a:cubicBezTo>
                  <a:pt x="20789" y="13665"/>
                  <a:pt x="13677" y="17894"/>
                  <a:pt x="2959" y="2301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9" name="Freeform 15149"/>
          <p:cNvSpPr/>
          <p:nvPr/>
        </p:nvSpPr>
        <p:spPr>
          <a:xfrm rot="0" flipH="0" flipV="0">
            <a:off x="5626696" y="2331135"/>
            <a:ext cx="14757" cy="28460"/>
          </a:xfrm>
          <a:custGeom>
            <a:pathLst>
              <a:path w="14757" h="28460">
                <a:moveTo>
                  <a:pt x="2019" y="28460"/>
                </a:moveTo>
                <a:cubicBezTo>
                  <a:pt x="1461" y="18923"/>
                  <a:pt x="800" y="9474"/>
                  <a:pt x="0" y="0"/>
                </a:cubicBezTo>
                <a:cubicBezTo>
                  <a:pt x="178" y="0"/>
                  <a:pt x="356" y="0"/>
                  <a:pt x="534" y="0"/>
                </a:cubicBezTo>
                <a:cubicBezTo>
                  <a:pt x="8407" y="0"/>
                  <a:pt x="14757" y="6350"/>
                  <a:pt x="14757" y="14313"/>
                </a:cubicBezTo>
                <a:cubicBezTo>
                  <a:pt x="14757" y="21691"/>
                  <a:pt x="9181" y="27724"/>
                  <a:pt x="2019" y="2846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0" name="Freeform 15150"/>
          <p:cNvSpPr/>
          <p:nvPr/>
        </p:nvSpPr>
        <p:spPr>
          <a:xfrm rot="0" flipH="0" flipV="0">
            <a:off x="5668010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312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1" name="Freeform 15151"/>
          <p:cNvSpPr/>
          <p:nvPr/>
        </p:nvSpPr>
        <p:spPr>
          <a:xfrm rot="0" flipH="0" flipV="0">
            <a:off x="5723128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12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2" name="Freeform 15152"/>
          <p:cNvSpPr/>
          <p:nvPr/>
        </p:nvSpPr>
        <p:spPr>
          <a:xfrm rot="0" flipH="0" flipV="0">
            <a:off x="5778233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312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3" name="Freeform 15153"/>
          <p:cNvSpPr/>
          <p:nvPr/>
        </p:nvSpPr>
        <p:spPr>
          <a:xfrm rot="0" flipH="0" flipV="0">
            <a:off x="5833351" y="2331136"/>
            <a:ext cx="28549" cy="26720"/>
          </a:xfrm>
          <a:custGeom>
            <a:pathLst>
              <a:path w="28549" h="26720">
                <a:moveTo>
                  <a:pt x="7264" y="26720"/>
                </a:moveTo>
                <a:cubicBezTo>
                  <a:pt x="2908" y="24282"/>
                  <a:pt x="0" y="19647"/>
                  <a:pt x="0" y="14313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16332"/>
                  <a:pt x="28130" y="18237"/>
                  <a:pt x="27380" y="19977"/>
                </a:cubicBezTo>
                <a:cubicBezTo>
                  <a:pt x="20471" y="22314"/>
                  <a:pt x="13728" y="24561"/>
                  <a:pt x="7264" y="2672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4" name="Freeform 15154"/>
          <p:cNvSpPr/>
          <p:nvPr/>
        </p:nvSpPr>
        <p:spPr>
          <a:xfrm rot="0" flipH="0" flipV="0">
            <a:off x="5640781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5" name="Freeform 15155"/>
          <p:cNvSpPr/>
          <p:nvPr/>
        </p:nvSpPr>
        <p:spPr>
          <a:xfrm rot="0" flipH="0" flipV="0">
            <a:off x="5695899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6" name="Freeform 15156"/>
          <p:cNvSpPr/>
          <p:nvPr/>
        </p:nvSpPr>
        <p:spPr>
          <a:xfrm rot="0" flipH="0" flipV="0">
            <a:off x="5751004" y="2378875"/>
            <a:ext cx="27507" cy="28638"/>
          </a:xfrm>
          <a:custGeom>
            <a:pathLst>
              <a:path w="2750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0293" y="0"/>
                  <a:pt x="25386" y="3708"/>
                  <a:pt x="27507" y="8941"/>
                </a:cubicBezTo>
                <a:cubicBezTo>
                  <a:pt x="26859" y="12763"/>
                  <a:pt x="26542" y="17310"/>
                  <a:pt x="26428" y="21831"/>
                </a:cubicBezTo>
                <a:cubicBezTo>
                  <a:pt x="23926" y="25908"/>
                  <a:pt x="19443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7" name="Freeform 15157"/>
          <p:cNvSpPr/>
          <p:nvPr/>
        </p:nvSpPr>
        <p:spPr>
          <a:xfrm rot="0" flipH="0" flipV="0">
            <a:off x="5630164" y="2425763"/>
            <a:ext cx="11290" cy="27940"/>
          </a:xfrm>
          <a:custGeom>
            <a:pathLst>
              <a:path w="11290" h="27940">
                <a:moveTo>
                  <a:pt x="0" y="27940"/>
                </a:moveTo>
                <a:cubicBezTo>
                  <a:pt x="253" y="18657"/>
                  <a:pt x="380" y="9348"/>
                  <a:pt x="406" y="0"/>
                </a:cubicBezTo>
                <a:cubicBezTo>
                  <a:pt x="6654" y="1525"/>
                  <a:pt x="11290" y="7201"/>
                  <a:pt x="11290" y="13932"/>
                </a:cubicBezTo>
                <a:cubicBezTo>
                  <a:pt x="11290" y="20790"/>
                  <a:pt x="6464" y="26569"/>
                  <a:pt x="0" y="2794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8" name="Freeform 15158"/>
          <p:cNvSpPr/>
          <p:nvPr/>
        </p:nvSpPr>
        <p:spPr>
          <a:xfrm rot="0" flipH="0" flipV="0">
            <a:off x="5668010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9" name="Freeform 15159"/>
          <p:cNvSpPr/>
          <p:nvPr/>
        </p:nvSpPr>
        <p:spPr>
          <a:xfrm rot="0" flipH="0" flipV="0">
            <a:off x="5723128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0" name="Freeform 15160"/>
          <p:cNvSpPr/>
          <p:nvPr/>
        </p:nvSpPr>
        <p:spPr>
          <a:xfrm rot="0" flipH="0" flipV="0">
            <a:off x="5695899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1" name="Freeform 15161"/>
          <p:cNvSpPr/>
          <p:nvPr/>
        </p:nvSpPr>
        <p:spPr>
          <a:xfrm rot="0" flipH="0" flipV="0">
            <a:off x="5751004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2" name="Freeform 15162"/>
          <p:cNvSpPr/>
          <p:nvPr/>
        </p:nvSpPr>
        <p:spPr>
          <a:xfrm rot="0" flipH="0" flipV="0">
            <a:off x="5806122" y="2478837"/>
            <a:ext cx="28523" cy="22974"/>
          </a:xfrm>
          <a:custGeom>
            <a:pathLst>
              <a:path w="28523" h="22974">
                <a:moveTo>
                  <a:pt x="14312" y="22974"/>
                </a:moveTo>
                <a:cubicBezTo>
                  <a:pt x="6451" y="22974"/>
                  <a:pt x="0" y="16523"/>
                  <a:pt x="0" y="8649"/>
                </a:cubicBezTo>
                <a:cubicBezTo>
                  <a:pt x="0" y="5385"/>
                  <a:pt x="1079" y="2388"/>
                  <a:pt x="2895" y="0"/>
                </a:cubicBezTo>
                <a:cubicBezTo>
                  <a:pt x="10426" y="2756"/>
                  <a:pt x="19099" y="5893"/>
                  <a:pt x="28523" y="9297"/>
                </a:cubicBezTo>
                <a:cubicBezTo>
                  <a:pt x="28193" y="16866"/>
                  <a:pt x="21970" y="22974"/>
                  <a:pt x="14312" y="2297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3" name="Freeform 15163"/>
          <p:cNvSpPr/>
          <p:nvPr/>
        </p:nvSpPr>
        <p:spPr>
          <a:xfrm rot="0" flipH="0" flipV="0">
            <a:off x="5723128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4" name="Freeform 15164"/>
          <p:cNvSpPr/>
          <p:nvPr/>
        </p:nvSpPr>
        <p:spPr>
          <a:xfrm rot="0" flipH="0" flipV="0">
            <a:off x="5778233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5" name="Freeform 15165"/>
          <p:cNvSpPr/>
          <p:nvPr/>
        </p:nvSpPr>
        <p:spPr>
          <a:xfrm rot="0" flipH="0" flipV="0">
            <a:off x="5833351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6" name="Freeform 15166"/>
          <p:cNvSpPr/>
          <p:nvPr/>
        </p:nvSpPr>
        <p:spPr>
          <a:xfrm rot="0" flipH="0" flipV="0">
            <a:off x="5640781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7" name="Freeform 15167"/>
          <p:cNvSpPr/>
          <p:nvPr/>
        </p:nvSpPr>
        <p:spPr>
          <a:xfrm rot="0" flipH="0" flipV="0">
            <a:off x="5695899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8" name="Freeform 15168"/>
          <p:cNvSpPr/>
          <p:nvPr/>
        </p:nvSpPr>
        <p:spPr>
          <a:xfrm rot="0" flipH="0" flipV="0">
            <a:off x="5751004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9" name="Freeform 15169"/>
          <p:cNvSpPr/>
          <p:nvPr/>
        </p:nvSpPr>
        <p:spPr>
          <a:xfrm rot="0" flipH="0" flipV="0">
            <a:off x="5806122" y="256740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0" name="Freeform 15170"/>
          <p:cNvSpPr/>
          <p:nvPr/>
        </p:nvSpPr>
        <p:spPr>
          <a:xfrm rot="0" flipH="0" flipV="0">
            <a:off x="5861227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1" name="Freeform 15171"/>
          <p:cNvSpPr/>
          <p:nvPr/>
        </p:nvSpPr>
        <p:spPr>
          <a:xfrm rot="0" flipH="0" flipV="0">
            <a:off x="5612904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2" name="Freeform 15172"/>
          <p:cNvSpPr/>
          <p:nvPr/>
        </p:nvSpPr>
        <p:spPr>
          <a:xfrm rot="0" flipH="0" flipV="0">
            <a:off x="5668010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3" name="Freeform 15173"/>
          <p:cNvSpPr/>
          <p:nvPr/>
        </p:nvSpPr>
        <p:spPr>
          <a:xfrm rot="0" flipH="0" flipV="0">
            <a:off x="5723128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4" name="Freeform 15174"/>
          <p:cNvSpPr/>
          <p:nvPr/>
        </p:nvSpPr>
        <p:spPr>
          <a:xfrm rot="0" flipH="0" flipV="0">
            <a:off x="5778233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5" name="Freeform 15175"/>
          <p:cNvSpPr/>
          <p:nvPr/>
        </p:nvSpPr>
        <p:spPr>
          <a:xfrm rot="0" flipH="0" flipV="0">
            <a:off x="5833351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6" name="Freeform 15176"/>
          <p:cNvSpPr/>
          <p:nvPr/>
        </p:nvSpPr>
        <p:spPr>
          <a:xfrm rot="0" flipH="0" flipV="0">
            <a:off x="5597982" y="2662428"/>
            <a:ext cx="16243" cy="27901"/>
          </a:xfrm>
          <a:custGeom>
            <a:pathLst>
              <a:path w="16243" h="27901">
                <a:moveTo>
                  <a:pt x="2019" y="27901"/>
                </a:moveTo>
                <a:cubicBezTo>
                  <a:pt x="1334" y="27901"/>
                  <a:pt x="661" y="27851"/>
                  <a:pt x="0" y="27749"/>
                </a:cubicBezTo>
                <a:cubicBezTo>
                  <a:pt x="2298" y="18567"/>
                  <a:pt x="4482" y="9283"/>
                  <a:pt x="6552" y="0"/>
                </a:cubicBezTo>
                <a:cubicBezTo>
                  <a:pt x="12191" y="1905"/>
                  <a:pt x="16243" y="7289"/>
                  <a:pt x="16243" y="13576"/>
                </a:cubicBezTo>
                <a:cubicBezTo>
                  <a:pt x="16243" y="21450"/>
                  <a:pt x="9893" y="27901"/>
                  <a:pt x="2019" y="2790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7" name="Freeform 15177"/>
          <p:cNvSpPr/>
          <p:nvPr/>
        </p:nvSpPr>
        <p:spPr>
          <a:xfrm rot="0" flipH="0" flipV="0">
            <a:off x="5640781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8" name="Freeform 15178"/>
          <p:cNvSpPr/>
          <p:nvPr/>
        </p:nvSpPr>
        <p:spPr>
          <a:xfrm rot="0" flipH="0" flipV="0">
            <a:off x="5695899" y="26617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9" name="Freeform 15179"/>
          <p:cNvSpPr/>
          <p:nvPr/>
        </p:nvSpPr>
        <p:spPr>
          <a:xfrm rot="0" flipH="0" flipV="0">
            <a:off x="5751004" y="2661678"/>
            <a:ext cx="22808" cy="18453"/>
          </a:xfrm>
          <a:custGeom>
            <a:pathLst>
              <a:path w="22808" h="18453">
                <a:moveTo>
                  <a:pt x="609" y="18453"/>
                </a:moveTo>
                <a:cubicBezTo>
                  <a:pt x="216" y="17145"/>
                  <a:pt x="0" y="15761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17512" y="0"/>
                  <a:pt x="20446" y="1054"/>
                  <a:pt x="22808" y="2845"/>
                </a:cubicBezTo>
                <a:cubicBezTo>
                  <a:pt x="13931" y="3912"/>
                  <a:pt x="8203" y="4928"/>
                  <a:pt x="6984" y="5995"/>
                </a:cubicBezTo>
                <a:cubicBezTo>
                  <a:pt x="4558" y="8179"/>
                  <a:pt x="2425" y="12929"/>
                  <a:pt x="609" y="1845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0" name="Freeform 15180"/>
          <p:cNvSpPr/>
          <p:nvPr/>
        </p:nvSpPr>
        <p:spPr>
          <a:xfrm rot="0" flipH="0" flipV="0">
            <a:off x="5612904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1" name="Freeform 15181"/>
          <p:cNvSpPr/>
          <p:nvPr/>
        </p:nvSpPr>
        <p:spPr>
          <a:xfrm rot="0" flipH="0" flipV="0">
            <a:off x="5668010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2" name="Freeform 15182"/>
          <p:cNvSpPr/>
          <p:nvPr/>
        </p:nvSpPr>
        <p:spPr>
          <a:xfrm rot="0" flipH="0" flipV="0">
            <a:off x="5723127" y="2708224"/>
            <a:ext cx="21170" cy="28536"/>
          </a:xfrm>
          <a:custGeom>
            <a:pathLst>
              <a:path w="21170" h="28536">
                <a:moveTo>
                  <a:pt x="13868" y="28536"/>
                </a:moveTo>
                <a:cubicBezTo>
                  <a:pt x="6210" y="28308"/>
                  <a:pt x="0" y="22047"/>
                  <a:pt x="0" y="14224"/>
                </a:cubicBezTo>
                <a:cubicBezTo>
                  <a:pt x="0" y="6350"/>
                  <a:pt x="6452" y="0"/>
                  <a:pt x="14325" y="0"/>
                </a:cubicBezTo>
                <a:cubicBezTo>
                  <a:pt x="16801" y="0"/>
                  <a:pt x="19138" y="635"/>
                  <a:pt x="21170" y="1740"/>
                </a:cubicBezTo>
                <a:cubicBezTo>
                  <a:pt x="20916" y="2654"/>
                  <a:pt x="15709" y="16357"/>
                  <a:pt x="13868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3" name="Freeform 15183"/>
          <p:cNvSpPr/>
          <p:nvPr/>
        </p:nvSpPr>
        <p:spPr>
          <a:xfrm rot="0" flipH="0" flipV="0">
            <a:off x="558567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4" name="Freeform 15184"/>
          <p:cNvSpPr/>
          <p:nvPr/>
        </p:nvSpPr>
        <p:spPr>
          <a:xfrm rot="0" flipH="0" flipV="0">
            <a:off x="5640781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5" name="Freeform 15185"/>
          <p:cNvSpPr/>
          <p:nvPr/>
        </p:nvSpPr>
        <p:spPr>
          <a:xfrm rot="0" flipH="0" flipV="0">
            <a:off x="5695899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6" name="Freeform 15186"/>
          <p:cNvSpPr/>
          <p:nvPr/>
        </p:nvSpPr>
        <p:spPr>
          <a:xfrm rot="0" flipH="0" flipV="0">
            <a:off x="5751004" y="2763748"/>
            <a:ext cx="25259" cy="20815"/>
          </a:xfrm>
          <a:custGeom>
            <a:pathLst>
              <a:path w="25259" h="20815">
                <a:moveTo>
                  <a:pt x="14325" y="20815"/>
                </a:moveTo>
                <a:cubicBezTo>
                  <a:pt x="6451" y="20815"/>
                  <a:pt x="0" y="14465"/>
                  <a:pt x="0" y="6503"/>
                </a:cubicBezTo>
                <a:cubicBezTo>
                  <a:pt x="0" y="4166"/>
                  <a:pt x="571" y="1956"/>
                  <a:pt x="1575" y="0"/>
                </a:cubicBezTo>
                <a:cubicBezTo>
                  <a:pt x="7937" y="4344"/>
                  <a:pt x="16052" y="9665"/>
                  <a:pt x="25259" y="15685"/>
                </a:cubicBezTo>
                <a:cubicBezTo>
                  <a:pt x="22643" y="18834"/>
                  <a:pt x="18719" y="20815"/>
                  <a:pt x="14325" y="2081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7" name="Freeform 15187"/>
          <p:cNvSpPr/>
          <p:nvPr/>
        </p:nvSpPr>
        <p:spPr>
          <a:xfrm rot="0" flipH="0" flipV="0">
            <a:off x="5557799" y="280243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654" y="28638"/>
                  <a:pt x="330" y="22530"/>
                  <a:pt x="0" y="14948"/>
                </a:cubicBezTo>
                <a:cubicBezTo>
                  <a:pt x="1346" y="11455"/>
                  <a:pt x="2692" y="7912"/>
                  <a:pt x="3987" y="4407"/>
                </a:cubicBezTo>
                <a:cubicBezTo>
                  <a:pt x="6604" y="1689"/>
                  <a:pt x="10274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8" name="Freeform 15188"/>
          <p:cNvSpPr/>
          <p:nvPr/>
        </p:nvSpPr>
        <p:spPr>
          <a:xfrm rot="0" flipH="0" flipV="0">
            <a:off x="5612904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9" name="Freeform 15189"/>
          <p:cNvSpPr/>
          <p:nvPr/>
        </p:nvSpPr>
        <p:spPr>
          <a:xfrm rot="0" flipH="0" flipV="0">
            <a:off x="5668010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0" name="Freeform 15190"/>
          <p:cNvSpPr/>
          <p:nvPr/>
        </p:nvSpPr>
        <p:spPr>
          <a:xfrm rot="0" flipH="0" flipV="0">
            <a:off x="5723128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1" name="Freeform 15191"/>
          <p:cNvSpPr/>
          <p:nvPr/>
        </p:nvSpPr>
        <p:spPr>
          <a:xfrm rot="0" flipH="0" flipV="0">
            <a:off x="5778233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2" name="Freeform 15192"/>
          <p:cNvSpPr/>
          <p:nvPr/>
        </p:nvSpPr>
        <p:spPr>
          <a:xfrm rot="0" flipH="0" flipV="0">
            <a:off x="5833363" y="2817393"/>
            <a:ext cx="18693" cy="13677"/>
          </a:xfrm>
          <a:custGeom>
            <a:pathLst>
              <a:path w="18693" h="13677">
                <a:moveTo>
                  <a:pt x="14312" y="13677"/>
                </a:moveTo>
                <a:cubicBezTo>
                  <a:pt x="6565" y="13677"/>
                  <a:pt x="342" y="7582"/>
                  <a:pt x="0" y="0"/>
                </a:cubicBezTo>
                <a:cubicBezTo>
                  <a:pt x="6299" y="4305"/>
                  <a:pt x="12573" y="8648"/>
                  <a:pt x="18693" y="12979"/>
                </a:cubicBezTo>
                <a:cubicBezTo>
                  <a:pt x="17309" y="13436"/>
                  <a:pt x="15835" y="13677"/>
                  <a:pt x="14312" y="1367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3" name="Freeform 15193"/>
          <p:cNvSpPr/>
          <p:nvPr/>
        </p:nvSpPr>
        <p:spPr>
          <a:xfrm rot="0" flipH="0" flipV="0">
            <a:off x="5534164" y="2850273"/>
            <a:ext cx="24942" cy="28536"/>
          </a:xfrm>
          <a:custGeom>
            <a:pathLst>
              <a:path w="24942" h="28536">
                <a:moveTo>
                  <a:pt x="10718" y="28536"/>
                </a:moveTo>
                <a:cubicBezTo>
                  <a:pt x="6464" y="28536"/>
                  <a:pt x="2629" y="26682"/>
                  <a:pt x="0" y="23723"/>
                </a:cubicBezTo>
                <a:cubicBezTo>
                  <a:pt x="3543" y="15849"/>
                  <a:pt x="6985" y="7975"/>
                  <a:pt x="10363" y="0"/>
                </a:cubicBezTo>
                <a:cubicBezTo>
                  <a:pt x="10477" y="0"/>
                  <a:pt x="10592" y="0"/>
                  <a:pt x="10718" y="0"/>
                </a:cubicBezTo>
                <a:cubicBezTo>
                  <a:pt x="18592" y="0"/>
                  <a:pt x="24942" y="6350"/>
                  <a:pt x="24942" y="14224"/>
                </a:cubicBezTo>
                <a:cubicBezTo>
                  <a:pt x="24942" y="22186"/>
                  <a:pt x="18592" y="28536"/>
                  <a:pt x="10718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4" name="Freeform 15194"/>
          <p:cNvSpPr/>
          <p:nvPr/>
        </p:nvSpPr>
        <p:spPr>
          <a:xfrm rot="0" flipH="0" flipV="0">
            <a:off x="5585675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5" name="Freeform 15195"/>
          <p:cNvSpPr/>
          <p:nvPr/>
        </p:nvSpPr>
        <p:spPr>
          <a:xfrm rot="0" flipH="0" flipV="0">
            <a:off x="5640781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6" name="Freeform 15196"/>
          <p:cNvSpPr/>
          <p:nvPr/>
        </p:nvSpPr>
        <p:spPr>
          <a:xfrm rot="0" flipH="0" flipV="0">
            <a:off x="5695899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7" name="Freeform 15197"/>
          <p:cNvSpPr/>
          <p:nvPr/>
        </p:nvSpPr>
        <p:spPr>
          <a:xfrm rot="0" flipH="0" flipV="0">
            <a:off x="5751004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8" name="Freeform 15198"/>
          <p:cNvSpPr/>
          <p:nvPr/>
        </p:nvSpPr>
        <p:spPr>
          <a:xfrm rot="0" flipH="0" flipV="0">
            <a:off x="5806122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9" name="Freeform 15199"/>
          <p:cNvSpPr/>
          <p:nvPr/>
        </p:nvSpPr>
        <p:spPr>
          <a:xfrm rot="0" flipH="0" flipV="0">
            <a:off x="5861227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16153" y="0"/>
                  <a:pt x="17906" y="342"/>
                  <a:pt x="19506" y="965"/>
                </a:cubicBezTo>
                <a:cubicBezTo>
                  <a:pt x="21627" y="2552"/>
                  <a:pt x="23684" y="4127"/>
                  <a:pt x="25691" y="5664"/>
                </a:cubicBezTo>
                <a:cubicBezTo>
                  <a:pt x="27482" y="8039"/>
                  <a:pt x="28549" y="10998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0" name="Freeform 15200"/>
          <p:cNvSpPr/>
          <p:nvPr/>
        </p:nvSpPr>
        <p:spPr>
          <a:xfrm rot="0" flipH="0" flipV="0">
            <a:off x="5510250" y="2898051"/>
            <a:ext cx="20980" cy="27254"/>
          </a:xfrm>
          <a:custGeom>
            <a:pathLst>
              <a:path w="20980" h="27254">
                <a:moveTo>
                  <a:pt x="6756" y="27254"/>
                </a:moveTo>
                <a:cubicBezTo>
                  <a:pt x="4318" y="27254"/>
                  <a:pt x="2019" y="26645"/>
                  <a:pt x="0" y="25565"/>
                </a:cubicBezTo>
                <a:cubicBezTo>
                  <a:pt x="4344" y="17120"/>
                  <a:pt x="8572" y="8585"/>
                  <a:pt x="12699" y="0"/>
                </a:cubicBezTo>
                <a:cubicBezTo>
                  <a:pt x="17589" y="2248"/>
                  <a:pt x="20980" y="7188"/>
                  <a:pt x="20980" y="12942"/>
                </a:cubicBezTo>
                <a:cubicBezTo>
                  <a:pt x="20980" y="20904"/>
                  <a:pt x="14630" y="27254"/>
                  <a:pt x="6756" y="2725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1" name="Freeform 15201"/>
          <p:cNvSpPr/>
          <p:nvPr/>
        </p:nvSpPr>
        <p:spPr>
          <a:xfrm rot="0" flipH="0" flipV="0">
            <a:off x="5557786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2" name="Freeform 15202"/>
          <p:cNvSpPr/>
          <p:nvPr/>
        </p:nvSpPr>
        <p:spPr>
          <a:xfrm rot="0" flipH="0" flipV="0">
            <a:off x="5612904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3" name="Freeform 15203"/>
          <p:cNvSpPr/>
          <p:nvPr/>
        </p:nvSpPr>
        <p:spPr>
          <a:xfrm rot="0" flipH="0" flipV="0">
            <a:off x="5668010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4" name="Freeform 15204"/>
          <p:cNvSpPr/>
          <p:nvPr/>
        </p:nvSpPr>
        <p:spPr>
          <a:xfrm rot="0" flipH="0" flipV="0">
            <a:off x="5723128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5" name="Freeform 15205"/>
          <p:cNvSpPr/>
          <p:nvPr/>
        </p:nvSpPr>
        <p:spPr>
          <a:xfrm rot="0" flipH="0" flipV="0">
            <a:off x="5778233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6" name="Freeform 15206"/>
          <p:cNvSpPr/>
          <p:nvPr/>
        </p:nvSpPr>
        <p:spPr>
          <a:xfrm rot="0" flipH="0" flipV="0">
            <a:off x="5833351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7" name="Freeform 15207"/>
          <p:cNvSpPr/>
          <p:nvPr/>
        </p:nvSpPr>
        <p:spPr>
          <a:xfrm rot="0" flipH="0" flipV="0">
            <a:off x="5888456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8" name="Freeform 15208"/>
          <p:cNvSpPr/>
          <p:nvPr/>
        </p:nvSpPr>
        <p:spPr>
          <a:xfrm rot="0" flipH="0" flipV="0">
            <a:off x="5483949" y="2947022"/>
            <a:ext cx="20040" cy="26085"/>
          </a:xfrm>
          <a:custGeom>
            <a:pathLst>
              <a:path w="20040" h="26085">
                <a:moveTo>
                  <a:pt x="5816" y="26085"/>
                </a:moveTo>
                <a:cubicBezTo>
                  <a:pt x="3746" y="26085"/>
                  <a:pt x="1765" y="25628"/>
                  <a:pt x="0" y="24828"/>
                </a:cubicBezTo>
                <a:cubicBezTo>
                  <a:pt x="4737" y="16624"/>
                  <a:pt x="9397" y="8331"/>
                  <a:pt x="13931" y="0"/>
                </a:cubicBezTo>
                <a:cubicBezTo>
                  <a:pt x="17627" y="2590"/>
                  <a:pt x="20040" y="6909"/>
                  <a:pt x="20040" y="11760"/>
                </a:cubicBezTo>
                <a:cubicBezTo>
                  <a:pt x="20040" y="19634"/>
                  <a:pt x="13690" y="26085"/>
                  <a:pt x="5816" y="2608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9" name="Freeform 15209"/>
          <p:cNvSpPr/>
          <p:nvPr/>
        </p:nvSpPr>
        <p:spPr>
          <a:xfrm rot="0" flipH="0" flipV="0">
            <a:off x="5530558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0" name="Freeform 15210"/>
          <p:cNvSpPr/>
          <p:nvPr/>
        </p:nvSpPr>
        <p:spPr>
          <a:xfrm rot="0" flipH="0" flipV="0">
            <a:off x="558567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1" name="Freeform 15211"/>
          <p:cNvSpPr/>
          <p:nvPr/>
        </p:nvSpPr>
        <p:spPr>
          <a:xfrm rot="0" flipH="0" flipV="0">
            <a:off x="5640781" y="2944457"/>
            <a:ext cx="22821" cy="27686"/>
          </a:xfrm>
          <a:custGeom>
            <a:pathLst>
              <a:path w="22821" h="27686">
                <a:moveTo>
                  <a:pt x="9194" y="27686"/>
                </a:moveTo>
                <a:cubicBezTo>
                  <a:pt x="3835" y="25616"/>
                  <a:pt x="0" y="20397"/>
                  <a:pt x="0" y="14326"/>
                </a:cubicBezTo>
                <a:cubicBezTo>
                  <a:pt x="0" y="6452"/>
                  <a:pt x="6451" y="0"/>
                  <a:pt x="14324" y="0"/>
                </a:cubicBezTo>
                <a:cubicBezTo>
                  <a:pt x="17512" y="0"/>
                  <a:pt x="20446" y="1067"/>
                  <a:pt x="22821" y="2845"/>
                </a:cubicBezTo>
                <a:cubicBezTo>
                  <a:pt x="17690" y="9538"/>
                  <a:pt x="12445" y="20435"/>
                  <a:pt x="9194" y="2768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2" name="Freeform 15212"/>
          <p:cNvSpPr/>
          <p:nvPr/>
        </p:nvSpPr>
        <p:spPr>
          <a:xfrm rot="0" flipH="0" flipV="0">
            <a:off x="5705309" y="2944457"/>
            <a:ext cx="13347" cy="2793"/>
          </a:xfrm>
          <a:custGeom>
            <a:pathLst>
              <a:path w="13347" h="2793">
                <a:moveTo>
                  <a:pt x="13347" y="2793"/>
                </a:moveTo>
                <a:cubicBezTo>
                  <a:pt x="8661" y="2120"/>
                  <a:pt x="4191" y="1473"/>
                  <a:pt x="0" y="876"/>
                </a:cubicBezTo>
                <a:cubicBezTo>
                  <a:pt x="1536" y="317"/>
                  <a:pt x="3187" y="0"/>
                  <a:pt x="4915" y="0"/>
                </a:cubicBezTo>
                <a:cubicBezTo>
                  <a:pt x="8064" y="0"/>
                  <a:pt x="10985" y="1041"/>
                  <a:pt x="13347" y="279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3" name="Freeform 15213"/>
          <p:cNvSpPr/>
          <p:nvPr/>
        </p:nvSpPr>
        <p:spPr>
          <a:xfrm rot="0" flipH="0" flipV="0">
            <a:off x="5752642" y="2944457"/>
            <a:ext cx="26581" cy="11252"/>
          </a:xfrm>
          <a:custGeom>
            <a:pathLst>
              <a:path w="26581" h="11252">
                <a:moveTo>
                  <a:pt x="26581" y="11252"/>
                </a:moveTo>
                <a:cubicBezTo>
                  <a:pt x="17603" y="10109"/>
                  <a:pt x="8675" y="8903"/>
                  <a:pt x="0" y="7684"/>
                </a:cubicBezTo>
                <a:cubicBezTo>
                  <a:pt x="2413" y="3137"/>
                  <a:pt x="7201" y="0"/>
                  <a:pt x="12688" y="0"/>
                </a:cubicBezTo>
                <a:cubicBezTo>
                  <a:pt x="19495" y="0"/>
                  <a:pt x="25185" y="4839"/>
                  <a:pt x="26581" y="1125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4" name="Freeform 15214"/>
          <p:cNvSpPr/>
          <p:nvPr/>
        </p:nvSpPr>
        <p:spPr>
          <a:xfrm rot="0" flipH="0" flipV="0">
            <a:off x="5806122" y="2944457"/>
            <a:ext cx="28548" cy="17411"/>
          </a:xfrm>
          <a:custGeom>
            <a:pathLst>
              <a:path w="28548" h="17411">
                <a:moveTo>
                  <a:pt x="28206" y="17411"/>
                </a:moveTo>
                <a:cubicBezTo>
                  <a:pt x="19228" y="16611"/>
                  <a:pt x="9728" y="15646"/>
                  <a:pt x="0" y="14541"/>
                </a:cubicBezTo>
                <a:cubicBezTo>
                  <a:pt x="0" y="14465"/>
                  <a:pt x="0" y="14402"/>
                  <a:pt x="0" y="14325"/>
                </a:cubicBezTo>
                <a:cubicBezTo>
                  <a:pt x="0" y="6451"/>
                  <a:pt x="6451" y="0"/>
                  <a:pt x="14313" y="0"/>
                </a:cubicBezTo>
                <a:cubicBezTo>
                  <a:pt x="22187" y="0"/>
                  <a:pt x="28548" y="6451"/>
                  <a:pt x="28548" y="14325"/>
                </a:cubicBezTo>
                <a:cubicBezTo>
                  <a:pt x="28548" y="15380"/>
                  <a:pt x="28434" y="16421"/>
                  <a:pt x="28206" y="1741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5" name="Freeform 15215"/>
          <p:cNvSpPr/>
          <p:nvPr/>
        </p:nvSpPr>
        <p:spPr>
          <a:xfrm rot="0" flipH="0" flipV="0">
            <a:off x="5861227" y="2944457"/>
            <a:ext cx="28549" cy="19888"/>
          </a:xfrm>
          <a:custGeom>
            <a:pathLst>
              <a:path w="28549" h="19888">
                <a:moveTo>
                  <a:pt x="17297" y="19888"/>
                </a:moveTo>
                <a:cubicBezTo>
                  <a:pt x="12522" y="19888"/>
                  <a:pt x="7010" y="19723"/>
                  <a:pt x="927" y="19419"/>
                </a:cubicBezTo>
                <a:cubicBezTo>
                  <a:pt x="330" y="17831"/>
                  <a:pt x="0" y="16117"/>
                  <a:pt x="0" y="14326"/>
                </a:cubicBezTo>
                <a:cubicBezTo>
                  <a:pt x="0" y="6452"/>
                  <a:pt x="6350" y="0"/>
                  <a:pt x="14326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16167"/>
                  <a:pt x="28193" y="17920"/>
                  <a:pt x="27571" y="19533"/>
                </a:cubicBezTo>
                <a:cubicBezTo>
                  <a:pt x="24726" y="19774"/>
                  <a:pt x="21259" y="19888"/>
                  <a:pt x="17297" y="1988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6" name="Freeform 15216"/>
          <p:cNvSpPr/>
          <p:nvPr/>
        </p:nvSpPr>
        <p:spPr>
          <a:xfrm rot="0" flipH="0" flipV="0">
            <a:off x="5455602" y="2994063"/>
            <a:ext cx="20510" cy="25565"/>
          </a:xfrm>
          <a:custGeom>
            <a:pathLst>
              <a:path w="20510" h="25565">
                <a:moveTo>
                  <a:pt x="6286" y="25565"/>
                </a:moveTo>
                <a:cubicBezTo>
                  <a:pt x="4039" y="25565"/>
                  <a:pt x="1892" y="25032"/>
                  <a:pt x="0" y="24092"/>
                </a:cubicBezTo>
                <a:cubicBezTo>
                  <a:pt x="5143" y="16129"/>
                  <a:pt x="10184" y="8116"/>
                  <a:pt x="15137" y="0"/>
                </a:cubicBezTo>
                <a:cubicBezTo>
                  <a:pt x="18414" y="2617"/>
                  <a:pt x="20510" y="6668"/>
                  <a:pt x="20510" y="11240"/>
                </a:cubicBezTo>
                <a:cubicBezTo>
                  <a:pt x="20510" y="19114"/>
                  <a:pt x="14160" y="25565"/>
                  <a:pt x="6286" y="2556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7" name="Freeform 15217"/>
          <p:cNvSpPr/>
          <p:nvPr/>
        </p:nvSpPr>
        <p:spPr>
          <a:xfrm rot="0" flipH="0" flipV="0">
            <a:off x="5502681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8" name="Freeform 15218"/>
          <p:cNvSpPr/>
          <p:nvPr/>
        </p:nvSpPr>
        <p:spPr>
          <a:xfrm rot="0" flipH="0" flipV="0">
            <a:off x="5557786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9" name="Freeform 15219"/>
          <p:cNvSpPr/>
          <p:nvPr/>
        </p:nvSpPr>
        <p:spPr>
          <a:xfrm rot="0" flipH="0" flipV="0">
            <a:off x="5612904" y="2990964"/>
            <a:ext cx="24129" cy="28638"/>
          </a:xfrm>
          <a:custGeom>
            <a:pathLst>
              <a:path w="2412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18135" y="0"/>
                  <a:pt x="21589" y="1511"/>
                  <a:pt x="24129" y="3962"/>
                </a:cubicBezTo>
                <a:cubicBezTo>
                  <a:pt x="19684" y="12370"/>
                  <a:pt x="15480" y="22377"/>
                  <a:pt x="16801" y="28423"/>
                </a:cubicBezTo>
                <a:cubicBezTo>
                  <a:pt x="16001" y="28562"/>
                  <a:pt x="15175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0" name="Freeform 15220"/>
          <p:cNvSpPr/>
          <p:nvPr/>
        </p:nvSpPr>
        <p:spPr>
          <a:xfrm rot="0" flipH="0" flipV="0">
            <a:off x="5424741" y="3040240"/>
            <a:ext cx="24243" cy="27178"/>
          </a:xfrm>
          <a:custGeom>
            <a:pathLst>
              <a:path w="24243" h="27178">
                <a:moveTo>
                  <a:pt x="9918" y="27178"/>
                </a:moveTo>
                <a:cubicBezTo>
                  <a:pt x="6058" y="27178"/>
                  <a:pt x="2565" y="25629"/>
                  <a:pt x="0" y="23127"/>
                </a:cubicBezTo>
                <a:cubicBezTo>
                  <a:pt x="5499" y="15494"/>
                  <a:pt x="10895" y="7773"/>
                  <a:pt x="16204" y="0"/>
                </a:cubicBezTo>
                <a:cubicBezTo>
                  <a:pt x="20941" y="2337"/>
                  <a:pt x="24243" y="7239"/>
                  <a:pt x="24243" y="12853"/>
                </a:cubicBezTo>
                <a:cubicBezTo>
                  <a:pt x="24243" y="20727"/>
                  <a:pt x="17792" y="27178"/>
                  <a:pt x="9918" y="2717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1" name="Freeform 15221"/>
          <p:cNvSpPr/>
          <p:nvPr/>
        </p:nvSpPr>
        <p:spPr>
          <a:xfrm rot="0" flipH="0" flipV="0">
            <a:off x="5475541" y="303878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2" name="Freeform 15222"/>
          <p:cNvSpPr/>
          <p:nvPr/>
        </p:nvSpPr>
        <p:spPr>
          <a:xfrm rot="0" flipH="0" flipV="0">
            <a:off x="5530558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3" name="Freeform 15223"/>
          <p:cNvSpPr/>
          <p:nvPr/>
        </p:nvSpPr>
        <p:spPr>
          <a:xfrm rot="0" flipH="0" flipV="0">
            <a:off x="558567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4" name="Freeform 15224"/>
          <p:cNvSpPr/>
          <p:nvPr/>
        </p:nvSpPr>
        <p:spPr>
          <a:xfrm rot="0" flipH="0" flipV="0">
            <a:off x="5640781" y="3040926"/>
            <a:ext cx="25970" cy="26479"/>
          </a:xfrm>
          <a:custGeom>
            <a:pathLst>
              <a:path w="25970" h="26479">
                <a:moveTo>
                  <a:pt x="14325" y="26479"/>
                </a:moveTo>
                <a:cubicBezTo>
                  <a:pt x="6451" y="26479"/>
                  <a:pt x="0" y="20028"/>
                  <a:pt x="0" y="12154"/>
                </a:cubicBezTo>
                <a:cubicBezTo>
                  <a:pt x="0" y="7049"/>
                  <a:pt x="2718" y="2540"/>
                  <a:pt x="6782" y="0"/>
                </a:cubicBezTo>
                <a:cubicBezTo>
                  <a:pt x="12294" y="5918"/>
                  <a:pt x="18833" y="12827"/>
                  <a:pt x="25970" y="20371"/>
                </a:cubicBezTo>
                <a:cubicBezTo>
                  <a:pt x="23392" y="24054"/>
                  <a:pt x="19138" y="26479"/>
                  <a:pt x="14325" y="2647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5" name="Freeform 15225"/>
          <p:cNvSpPr/>
          <p:nvPr/>
        </p:nvSpPr>
        <p:spPr>
          <a:xfrm rot="0" flipH="0" flipV="0">
            <a:off x="5393499" y="3085338"/>
            <a:ext cx="27507" cy="28536"/>
          </a:xfrm>
          <a:custGeom>
            <a:pathLst>
              <a:path w="27507" h="28536">
                <a:moveTo>
                  <a:pt x="13271" y="28536"/>
                </a:moveTo>
                <a:cubicBezTo>
                  <a:pt x="7214" y="28536"/>
                  <a:pt x="2045" y="24714"/>
                  <a:pt x="0" y="19354"/>
                </a:cubicBezTo>
                <a:cubicBezTo>
                  <a:pt x="5067" y="12966"/>
                  <a:pt x="10084" y="6502"/>
                  <a:pt x="15010" y="0"/>
                </a:cubicBezTo>
                <a:cubicBezTo>
                  <a:pt x="22059" y="863"/>
                  <a:pt x="27507" y="6934"/>
                  <a:pt x="27507" y="14211"/>
                </a:cubicBezTo>
                <a:cubicBezTo>
                  <a:pt x="27507" y="22085"/>
                  <a:pt x="21145" y="28536"/>
                  <a:pt x="13271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6" name="Freeform 15226"/>
          <p:cNvSpPr/>
          <p:nvPr/>
        </p:nvSpPr>
        <p:spPr>
          <a:xfrm rot="0" flipH="0" flipV="0">
            <a:off x="5502681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7" name="Freeform 15227"/>
          <p:cNvSpPr/>
          <p:nvPr/>
        </p:nvSpPr>
        <p:spPr>
          <a:xfrm rot="0" flipH="0" flipV="0">
            <a:off x="5557786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8" name="Freeform 15228"/>
          <p:cNvSpPr/>
          <p:nvPr/>
        </p:nvSpPr>
        <p:spPr>
          <a:xfrm rot="0" flipH="0" flipV="0">
            <a:off x="5612904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9" name="Freeform 15229"/>
          <p:cNvSpPr/>
          <p:nvPr/>
        </p:nvSpPr>
        <p:spPr>
          <a:xfrm rot="0" flipH="0" flipV="0">
            <a:off x="5668010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0" name="Freeform 15230"/>
          <p:cNvSpPr/>
          <p:nvPr/>
        </p:nvSpPr>
        <p:spPr>
          <a:xfrm rot="0" flipH="0" flipV="0">
            <a:off x="5365318" y="313302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1" name="Freeform 15231"/>
          <p:cNvSpPr/>
          <p:nvPr/>
        </p:nvSpPr>
        <p:spPr>
          <a:xfrm rot="0" flipH="0" flipV="0">
            <a:off x="5530558" y="31330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2" name="Freeform 15232"/>
          <p:cNvSpPr/>
          <p:nvPr/>
        </p:nvSpPr>
        <p:spPr>
          <a:xfrm rot="0" flipH="0" flipV="0">
            <a:off x="5585675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3" name="Freeform 15233"/>
          <p:cNvSpPr/>
          <p:nvPr/>
        </p:nvSpPr>
        <p:spPr>
          <a:xfrm rot="0" flipH="0" flipV="0">
            <a:off x="5640781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4" name="Freeform 15234"/>
          <p:cNvSpPr/>
          <p:nvPr/>
        </p:nvSpPr>
        <p:spPr>
          <a:xfrm rot="0" flipH="0" flipV="0">
            <a:off x="5695899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5" name="Freeform 15235"/>
          <p:cNvSpPr/>
          <p:nvPr/>
        </p:nvSpPr>
        <p:spPr>
          <a:xfrm rot="0" flipH="0" flipV="0">
            <a:off x="5300751" y="3198304"/>
            <a:ext cx="9321" cy="9220"/>
          </a:xfrm>
          <a:custGeom>
            <a:pathLst>
              <a:path w="9321" h="9220">
                <a:moveTo>
                  <a:pt x="0" y="9220"/>
                </a:moveTo>
                <a:cubicBezTo>
                  <a:pt x="3136" y="6160"/>
                  <a:pt x="6223" y="3112"/>
                  <a:pt x="9321" y="0"/>
                </a:cubicBezTo>
                <a:cubicBezTo>
                  <a:pt x="7886" y="4395"/>
                  <a:pt x="4394" y="7849"/>
                  <a:pt x="0" y="922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6" name="Freeform 15236"/>
          <p:cNvSpPr/>
          <p:nvPr/>
        </p:nvSpPr>
        <p:spPr>
          <a:xfrm rot="0" flipH="0" flipV="0">
            <a:off x="5337339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7" name="Freeform 15237"/>
          <p:cNvSpPr/>
          <p:nvPr/>
        </p:nvSpPr>
        <p:spPr>
          <a:xfrm rot="0" flipH="0" flipV="0">
            <a:off x="5392547" y="317952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8" name="Freeform 15238"/>
          <p:cNvSpPr/>
          <p:nvPr/>
        </p:nvSpPr>
        <p:spPr>
          <a:xfrm rot="0" flipH="0" flipV="0">
            <a:off x="5557786" y="3179521"/>
            <a:ext cx="28549" cy="28562"/>
          </a:xfrm>
          <a:custGeom>
            <a:pathLst>
              <a:path w="28549" h="28562">
                <a:moveTo>
                  <a:pt x="15849" y="28562"/>
                </a:moveTo>
                <a:cubicBezTo>
                  <a:pt x="11570" y="26873"/>
                  <a:pt x="7455" y="25235"/>
                  <a:pt x="3518" y="23686"/>
                </a:cubicBezTo>
                <a:cubicBezTo>
                  <a:pt x="1333" y="21171"/>
                  <a:pt x="0" y="17895"/>
                  <a:pt x="0" y="14326"/>
                </a:cubicBezTo>
                <a:cubicBezTo>
                  <a:pt x="0" y="6350"/>
                  <a:pt x="6451" y="0"/>
                  <a:pt x="14326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1679"/>
                  <a:pt x="22999" y="27801"/>
                  <a:pt x="15849" y="2856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9" name="Freeform 15239"/>
          <p:cNvSpPr/>
          <p:nvPr/>
        </p:nvSpPr>
        <p:spPr>
          <a:xfrm rot="0" flipH="0" flipV="0">
            <a:off x="5612904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0" name="Freeform 15240"/>
          <p:cNvSpPr/>
          <p:nvPr/>
        </p:nvSpPr>
        <p:spPr>
          <a:xfrm rot="0" flipH="0" flipV="0">
            <a:off x="5668010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1" name="Freeform 15241"/>
          <p:cNvSpPr/>
          <p:nvPr/>
        </p:nvSpPr>
        <p:spPr>
          <a:xfrm rot="0" flipH="0" flipV="0">
            <a:off x="5723128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2" name="Freeform 15242"/>
          <p:cNvSpPr/>
          <p:nvPr/>
        </p:nvSpPr>
        <p:spPr>
          <a:xfrm rot="0" flipH="0" flipV="0">
            <a:off x="5778233" y="3194139"/>
            <a:ext cx="469" cy="3276"/>
          </a:xfrm>
          <a:custGeom>
            <a:pathLst>
              <a:path w="469" h="3276">
                <a:moveTo>
                  <a:pt x="457" y="3276"/>
                </a:moveTo>
                <a:cubicBezTo>
                  <a:pt x="191" y="2222"/>
                  <a:pt x="26" y="1130"/>
                  <a:pt x="0" y="0"/>
                </a:cubicBezTo>
                <a:cubicBezTo>
                  <a:pt x="280" y="775"/>
                  <a:pt x="419" y="1435"/>
                  <a:pt x="445" y="1956"/>
                </a:cubicBezTo>
                <a:cubicBezTo>
                  <a:pt x="457" y="2387"/>
                  <a:pt x="469" y="2819"/>
                  <a:pt x="457" y="327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3" name="Freeform 15243"/>
          <p:cNvSpPr/>
          <p:nvPr/>
        </p:nvSpPr>
        <p:spPr>
          <a:xfrm rot="0" flipH="0" flipV="0">
            <a:off x="5256733" y="3229762"/>
            <a:ext cx="26910" cy="26098"/>
          </a:xfrm>
          <a:custGeom>
            <a:pathLst>
              <a:path w="26910" h="26098">
                <a:moveTo>
                  <a:pt x="12585" y="26098"/>
                </a:moveTo>
                <a:cubicBezTo>
                  <a:pt x="7124" y="26098"/>
                  <a:pt x="2387" y="23038"/>
                  <a:pt x="0" y="18517"/>
                </a:cubicBezTo>
                <a:cubicBezTo>
                  <a:pt x="6959" y="12421"/>
                  <a:pt x="13804" y="6261"/>
                  <a:pt x="20598" y="0"/>
                </a:cubicBezTo>
                <a:cubicBezTo>
                  <a:pt x="24396" y="2565"/>
                  <a:pt x="26910" y="6909"/>
                  <a:pt x="26910" y="11874"/>
                </a:cubicBezTo>
                <a:cubicBezTo>
                  <a:pt x="26910" y="19748"/>
                  <a:pt x="20459" y="26098"/>
                  <a:pt x="12585" y="2609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4" name="Freeform 15244"/>
          <p:cNvSpPr/>
          <p:nvPr/>
        </p:nvSpPr>
        <p:spPr>
          <a:xfrm rot="0" flipH="0" flipV="0">
            <a:off x="5310213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5" name="Freeform 15245"/>
          <p:cNvSpPr/>
          <p:nvPr/>
        </p:nvSpPr>
        <p:spPr>
          <a:xfrm rot="0" flipH="0" flipV="0">
            <a:off x="5365318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6" name="Freeform 15246"/>
          <p:cNvSpPr/>
          <p:nvPr/>
        </p:nvSpPr>
        <p:spPr>
          <a:xfrm rot="0" flipH="0" flipV="0">
            <a:off x="5420436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7" name="Freeform 15247"/>
          <p:cNvSpPr/>
          <p:nvPr/>
        </p:nvSpPr>
        <p:spPr>
          <a:xfrm rot="0" flipH="0" flipV="0">
            <a:off x="5642635" y="3227336"/>
            <a:ext cx="26694" cy="16624"/>
          </a:xfrm>
          <a:custGeom>
            <a:pathLst>
              <a:path w="26694" h="16624">
                <a:moveTo>
                  <a:pt x="26504" y="16624"/>
                </a:moveTo>
                <a:cubicBezTo>
                  <a:pt x="17970" y="13716"/>
                  <a:pt x="9042" y="10554"/>
                  <a:pt x="0" y="7265"/>
                </a:cubicBezTo>
                <a:cubicBezTo>
                  <a:pt x="2476" y="2908"/>
                  <a:pt x="7137" y="0"/>
                  <a:pt x="12471" y="0"/>
                </a:cubicBezTo>
                <a:cubicBezTo>
                  <a:pt x="20345" y="0"/>
                  <a:pt x="26694" y="6363"/>
                  <a:pt x="26694" y="14326"/>
                </a:cubicBezTo>
                <a:cubicBezTo>
                  <a:pt x="26694" y="15113"/>
                  <a:pt x="26630" y="15875"/>
                  <a:pt x="26504" y="1662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8" name="Freeform 15248"/>
          <p:cNvSpPr/>
          <p:nvPr/>
        </p:nvSpPr>
        <p:spPr>
          <a:xfrm rot="0" flipH="0" flipV="0">
            <a:off x="5695899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9" name="Freeform 15249"/>
          <p:cNvSpPr/>
          <p:nvPr/>
        </p:nvSpPr>
        <p:spPr>
          <a:xfrm rot="0" flipH="0" flipV="0">
            <a:off x="5751004" y="3227336"/>
            <a:ext cx="16369" cy="20713"/>
          </a:xfrm>
          <a:custGeom>
            <a:pathLst>
              <a:path w="16369" h="20713">
                <a:moveTo>
                  <a:pt x="1523" y="20713"/>
                </a:moveTo>
                <a:cubicBezTo>
                  <a:pt x="546" y="18796"/>
                  <a:pt x="0" y="16624"/>
                  <a:pt x="0" y="14325"/>
                </a:cubicBezTo>
                <a:cubicBezTo>
                  <a:pt x="0" y="6363"/>
                  <a:pt x="6450" y="0"/>
                  <a:pt x="14324" y="0"/>
                </a:cubicBezTo>
                <a:cubicBezTo>
                  <a:pt x="15010" y="0"/>
                  <a:pt x="15696" y="51"/>
                  <a:pt x="16369" y="152"/>
                </a:cubicBezTo>
                <a:cubicBezTo>
                  <a:pt x="12038" y="7544"/>
                  <a:pt x="6844" y="14821"/>
                  <a:pt x="1523" y="2071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0" name="Freeform 15250"/>
          <p:cNvSpPr/>
          <p:nvPr/>
        </p:nvSpPr>
        <p:spPr>
          <a:xfrm rot="0" flipH="0" flipV="0">
            <a:off x="5191023" y="3296272"/>
            <a:ext cx="6997" cy="5283"/>
          </a:xfrm>
          <a:custGeom>
            <a:pathLst>
              <a:path w="6997" h="5283">
                <a:moveTo>
                  <a:pt x="0" y="5283"/>
                </a:moveTo>
                <a:cubicBezTo>
                  <a:pt x="2336" y="3544"/>
                  <a:pt x="4673" y="1778"/>
                  <a:pt x="6997" y="0"/>
                </a:cubicBezTo>
                <a:cubicBezTo>
                  <a:pt x="5283" y="2426"/>
                  <a:pt x="2844" y="4293"/>
                  <a:pt x="0" y="528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1" name="Freeform 15251"/>
          <p:cNvSpPr/>
          <p:nvPr/>
        </p:nvSpPr>
        <p:spPr>
          <a:xfrm rot="0" flipH="0" flipV="0">
            <a:off x="5227218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2" name="Freeform 15252"/>
          <p:cNvSpPr/>
          <p:nvPr/>
        </p:nvSpPr>
        <p:spPr>
          <a:xfrm rot="0" flipH="0" flipV="0">
            <a:off x="5282323" y="327383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3" name="Freeform 15253"/>
          <p:cNvSpPr/>
          <p:nvPr/>
        </p:nvSpPr>
        <p:spPr>
          <a:xfrm rot="0" flipH="0" flipV="0">
            <a:off x="5337339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4" name="Freeform 15254"/>
          <p:cNvSpPr/>
          <p:nvPr/>
        </p:nvSpPr>
        <p:spPr>
          <a:xfrm rot="0" flipH="0" flipV="0">
            <a:off x="5392547" y="327383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5" name="Freeform 15255"/>
          <p:cNvSpPr/>
          <p:nvPr/>
        </p:nvSpPr>
        <p:spPr>
          <a:xfrm rot="0" flipH="0" flipV="0">
            <a:off x="5447563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6" name="Freeform 15256"/>
          <p:cNvSpPr/>
          <p:nvPr/>
        </p:nvSpPr>
        <p:spPr>
          <a:xfrm rot="0" flipH="0" flipV="0">
            <a:off x="3933062" y="3339985"/>
            <a:ext cx="15594" cy="10198"/>
          </a:xfrm>
          <a:custGeom>
            <a:pathLst>
              <a:path w="15594" h="10198">
                <a:moveTo>
                  <a:pt x="13728" y="10198"/>
                </a:moveTo>
                <a:cubicBezTo>
                  <a:pt x="7277" y="10198"/>
                  <a:pt x="1778" y="5931"/>
                  <a:pt x="0" y="0"/>
                </a:cubicBezTo>
                <a:cubicBezTo>
                  <a:pt x="5169" y="3404"/>
                  <a:pt x="10363" y="6757"/>
                  <a:pt x="15594" y="10072"/>
                </a:cubicBezTo>
                <a:cubicBezTo>
                  <a:pt x="14985" y="10148"/>
                  <a:pt x="14363" y="10198"/>
                  <a:pt x="13728" y="1019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7" name="Freeform 15257"/>
          <p:cNvSpPr/>
          <p:nvPr/>
        </p:nvSpPr>
        <p:spPr>
          <a:xfrm rot="0" flipH="0" flipV="0">
            <a:off x="5144871" y="3322040"/>
            <a:ext cx="28549" cy="28168"/>
          </a:xfrm>
          <a:custGeom>
            <a:pathLst>
              <a:path w="28549" h="28168">
                <a:moveTo>
                  <a:pt x="14224" y="28168"/>
                </a:moveTo>
                <a:cubicBezTo>
                  <a:pt x="6350" y="28168"/>
                  <a:pt x="0" y="21717"/>
                  <a:pt x="0" y="13843"/>
                </a:cubicBezTo>
                <a:cubicBezTo>
                  <a:pt x="0" y="13297"/>
                  <a:pt x="26" y="12751"/>
                  <a:pt x="89" y="12205"/>
                </a:cubicBezTo>
                <a:cubicBezTo>
                  <a:pt x="6084" y="8179"/>
                  <a:pt x="11977" y="4140"/>
                  <a:pt x="17881" y="0"/>
                </a:cubicBezTo>
                <a:cubicBezTo>
                  <a:pt x="24002" y="1626"/>
                  <a:pt x="28549" y="7239"/>
                  <a:pt x="28549" y="13843"/>
                </a:cubicBezTo>
                <a:cubicBezTo>
                  <a:pt x="28549" y="21717"/>
                  <a:pt x="22098" y="28168"/>
                  <a:pt x="14224" y="2816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8" name="Freeform 15258"/>
          <p:cNvSpPr/>
          <p:nvPr/>
        </p:nvSpPr>
        <p:spPr>
          <a:xfrm rot="0" flipH="0" flipV="0">
            <a:off x="5199989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9" name="Freeform 15259"/>
          <p:cNvSpPr/>
          <p:nvPr/>
        </p:nvSpPr>
        <p:spPr>
          <a:xfrm rot="0" flipH="0" flipV="0">
            <a:off x="5255095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0" name="Freeform 15260"/>
          <p:cNvSpPr/>
          <p:nvPr/>
        </p:nvSpPr>
        <p:spPr>
          <a:xfrm rot="0" flipH="0" flipV="0">
            <a:off x="5310213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1" name="Freeform 15261"/>
          <p:cNvSpPr/>
          <p:nvPr/>
        </p:nvSpPr>
        <p:spPr>
          <a:xfrm rot="0" flipH="0" flipV="0">
            <a:off x="5365318" y="332153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2" name="Freeform 15262"/>
          <p:cNvSpPr/>
          <p:nvPr/>
        </p:nvSpPr>
        <p:spPr>
          <a:xfrm rot="0" flipH="0" flipV="0">
            <a:off x="5420436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3" name="Freeform 15263"/>
          <p:cNvSpPr/>
          <p:nvPr/>
        </p:nvSpPr>
        <p:spPr>
          <a:xfrm rot="0" flipH="0" flipV="0">
            <a:off x="3959745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4" name="Freeform 15264"/>
          <p:cNvSpPr/>
          <p:nvPr/>
        </p:nvSpPr>
        <p:spPr>
          <a:xfrm rot="0" flipH="0" flipV="0">
            <a:off x="4016971" y="3389998"/>
            <a:ext cx="12673" cy="6705"/>
          </a:xfrm>
          <a:custGeom>
            <a:pathLst>
              <a:path w="12673" h="6705">
                <a:moveTo>
                  <a:pt x="12115" y="6705"/>
                </a:moveTo>
                <a:cubicBezTo>
                  <a:pt x="7035" y="6705"/>
                  <a:pt x="2552" y="4013"/>
                  <a:pt x="0" y="0"/>
                </a:cubicBezTo>
                <a:cubicBezTo>
                  <a:pt x="4203" y="2248"/>
                  <a:pt x="8445" y="4496"/>
                  <a:pt x="12673" y="6693"/>
                </a:cubicBezTo>
                <a:cubicBezTo>
                  <a:pt x="12483" y="6705"/>
                  <a:pt x="12305" y="6705"/>
                  <a:pt x="12115" y="670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5" name="Freeform 15265"/>
          <p:cNvSpPr/>
          <p:nvPr/>
        </p:nvSpPr>
        <p:spPr>
          <a:xfrm rot="0" flipH="0" flipV="0">
            <a:off x="5062080" y="3371519"/>
            <a:ext cx="28345" cy="25184"/>
          </a:xfrm>
          <a:custGeom>
            <a:pathLst>
              <a:path w="28345" h="25184">
                <a:moveTo>
                  <a:pt x="14033" y="25184"/>
                </a:moveTo>
                <a:cubicBezTo>
                  <a:pt x="6960" y="25184"/>
                  <a:pt x="1118" y="19990"/>
                  <a:pt x="0" y="13234"/>
                </a:cubicBezTo>
                <a:cubicBezTo>
                  <a:pt x="7861" y="8903"/>
                  <a:pt x="15620" y="4509"/>
                  <a:pt x="23367" y="0"/>
                </a:cubicBezTo>
                <a:cubicBezTo>
                  <a:pt x="26415" y="2617"/>
                  <a:pt x="28345" y="6490"/>
                  <a:pt x="28345" y="10859"/>
                </a:cubicBezTo>
                <a:cubicBezTo>
                  <a:pt x="28345" y="18733"/>
                  <a:pt x="21894" y="25184"/>
                  <a:pt x="14033" y="2518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6" name="Freeform 15266"/>
          <p:cNvSpPr/>
          <p:nvPr/>
        </p:nvSpPr>
        <p:spPr>
          <a:xfrm rot="0" flipH="0" flipV="0">
            <a:off x="5116994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7" name="Freeform 15267"/>
          <p:cNvSpPr/>
          <p:nvPr/>
        </p:nvSpPr>
        <p:spPr>
          <a:xfrm rot="0" flipH="0" flipV="0">
            <a:off x="5172100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8" name="Freeform 15268"/>
          <p:cNvSpPr/>
          <p:nvPr/>
        </p:nvSpPr>
        <p:spPr>
          <a:xfrm rot="0" flipH="0" flipV="0">
            <a:off x="5227218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9" name="Freeform 15269"/>
          <p:cNvSpPr/>
          <p:nvPr/>
        </p:nvSpPr>
        <p:spPr>
          <a:xfrm rot="0" flipH="0" flipV="0">
            <a:off x="5282323" y="336804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0" name="Freeform 15270"/>
          <p:cNvSpPr/>
          <p:nvPr/>
        </p:nvSpPr>
        <p:spPr>
          <a:xfrm rot="0" flipH="0" flipV="0">
            <a:off x="5337339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1" name="Freeform 15271"/>
          <p:cNvSpPr/>
          <p:nvPr/>
        </p:nvSpPr>
        <p:spPr>
          <a:xfrm rot="0" flipH="0" flipV="0">
            <a:off x="5392547" y="336804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2" name="Freeform 15272"/>
          <p:cNvSpPr/>
          <p:nvPr/>
        </p:nvSpPr>
        <p:spPr>
          <a:xfrm rot="0" flipH="0" flipV="0">
            <a:off x="5447563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3" name="Freeform 15273"/>
          <p:cNvSpPr/>
          <p:nvPr/>
        </p:nvSpPr>
        <p:spPr>
          <a:xfrm rot="0" flipH="0" flipV="0">
            <a:off x="5502681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18782" y="0"/>
                  <a:pt x="22757" y="2045"/>
                  <a:pt x="25361" y="5258"/>
                </a:cubicBezTo>
                <a:cubicBezTo>
                  <a:pt x="26212" y="6858"/>
                  <a:pt x="27063" y="8446"/>
                  <a:pt x="27901" y="10021"/>
                </a:cubicBezTo>
                <a:cubicBezTo>
                  <a:pt x="28320" y="11379"/>
                  <a:pt x="28549" y="12827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4" name="Freeform 15274"/>
          <p:cNvSpPr/>
          <p:nvPr/>
        </p:nvSpPr>
        <p:spPr>
          <a:xfrm rot="0" flipH="0" flipV="0">
            <a:off x="3932466" y="341579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76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5" name="Freeform 15275"/>
          <p:cNvSpPr/>
          <p:nvPr/>
        </p:nvSpPr>
        <p:spPr>
          <a:xfrm rot="0" flipH="0" flipV="0">
            <a:off x="3987571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6" name="Freeform 15276"/>
          <p:cNvSpPr/>
          <p:nvPr/>
        </p:nvSpPr>
        <p:spPr>
          <a:xfrm rot="0" flipH="0" flipV="0">
            <a:off x="4042740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7" name="Freeform 15277"/>
          <p:cNvSpPr/>
          <p:nvPr/>
        </p:nvSpPr>
        <p:spPr>
          <a:xfrm rot="0" flipH="0" flipV="0">
            <a:off x="4097756" y="3429203"/>
            <a:ext cx="24967" cy="15240"/>
          </a:xfrm>
          <a:custGeom>
            <a:pathLst>
              <a:path w="24967" h="15240">
                <a:moveTo>
                  <a:pt x="14325" y="15240"/>
                </a:moveTo>
                <a:cubicBezTo>
                  <a:pt x="6451" y="15240"/>
                  <a:pt x="0" y="8802"/>
                  <a:pt x="0" y="928"/>
                </a:cubicBezTo>
                <a:cubicBezTo>
                  <a:pt x="0" y="610"/>
                  <a:pt x="13" y="305"/>
                  <a:pt x="25" y="0"/>
                </a:cubicBezTo>
                <a:cubicBezTo>
                  <a:pt x="8280" y="3582"/>
                  <a:pt x="16611" y="7087"/>
                  <a:pt x="24967" y="10478"/>
                </a:cubicBezTo>
                <a:cubicBezTo>
                  <a:pt x="22338" y="13399"/>
                  <a:pt x="18528" y="15240"/>
                  <a:pt x="14325" y="1524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8" name="Freeform 15278"/>
          <p:cNvSpPr/>
          <p:nvPr/>
        </p:nvSpPr>
        <p:spPr>
          <a:xfrm rot="0" flipH="0" flipV="0">
            <a:off x="4935638" y="3438080"/>
            <a:ext cx="14972" cy="6350"/>
          </a:xfrm>
          <a:custGeom>
            <a:pathLst>
              <a:path w="14972" h="6350">
                <a:moveTo>
                  <a:pt x="3111" y="6350"/>
                </a:moveTo>
                <a:cubicBezTo>
                  <a:pt x="2045" y="6350"/>
                  <a:pt x="1003" y="6236"/>
                  <a:pt x="0" y="6020"/>
                </a:cubicBezTo>
                <a:cubicBezTo>
                  <a:pt x="4990" y="4052"/>
                  <a:pt x="10007" y="2032"/>
                  <a:pt x="14972" y="0"/>
                </a:cubicBezTo>
                <a:cubicBezTo>
                  <a:pt x="12420" y="3836"/>
                  <a:pt x="8063" y="6350"/>
                  <a:pt x="3111" y="635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9" name="Freeform 15279"/>
          <p:cNvSpPr/>
          <p:nvPr/>
        </p:nvSpPr>
        <p:spPr>
          <a:xfrm rot="0" flipH="0" flipV="0">
            <a:off x="4979530" y="3416795"/>
            <a:ext cx="28548" cy="27635"/>
          </a:xfrm>
          <a:custGeom>
            <a:pathLst>
              <a:path w="28548" h="27635">
                <a:moveTo>
                  <a:pt x="14236" y="27635"/>
                </a:moveTo>
                <a:cubicBezTo>
                  <a:pt x="6362" y="27635"/>
                  <a:pt x="0" y="21273"/>
                  <a:pt x="0" y="13411"/>
                </a:cubicBezTo>
                <a:cubicBezTo>
                  <a:pt x="0" y="11697"/>
                  <a:pt x="292" y="10071"/>
                  <a:pt x="825" y="8547"/>
                </a:cubicBezTo>
                <a:cubicBezTo>
                  <a:pt x="7099" y="5753"/>
                  <a:pt x="13322" y="2909"/>
                  <a:pt x="19531" y="0"/>
                </a:cubicBezTo>
                <a:cubicBezTo>
                  <a:pt x="24840" y="2121"/>
                  <a:pt x="28548" y="7315"/>
                  <a:pt x="28548" y="13411"/>
                </a:cubicBezTo>
                <a:cubicBezTo>
                  <a:pt x="28548" y="21273"/>
                  <a:pt x="22198" y="27635"/>
                  <a:pt x="14236" y="2763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0" name="Freeform 15280"/>
          <p:cNvSpPr/>
          <p:nvPr/>
        </p:nvSpPr>
        <p:spPr>
          <a:xfrm rot="0" flipH="0" flipV="0">
            <a:off x="5034648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1" name="Freeform 15281"/>
          <p:cNvSpPr/>
          <p:nvPr/>
        </p:nvSpPr>
        <p:spPr>
          <a:xfrm rot="0" flipH="0" flipV="0">
            <a:off x="5089766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2" name="Freeform 15282"/>
          <p:cNvSpPr/>
          <p:nvPr/>
        </p:nvSpPr>
        <p:spPr>
          <a:xfrm rot="0" flipH="0" flipV="0">
            <a:off x="5144871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3" name="Freeform 15283"/>
          <p:cNvSpPr/>
          <p:nvPr/>
        </p:nvSpPr>
        <p:spPr>
          <a:xfrm rot="0" flipH="0" flipV="0">
            <a:off x="5199989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4" name="Freeform 15284"/>
          <p:cNvSpPr/>
          <p:nvPr/>
        </p:nvSpPr>
        <p:spPr>
          <a:xfrm rot="0" flipH="0" flipV="0">
            <a:off x="5255094" y="3415792"/>
            <a:ext cx="22109" cy="17551"/>
          </a:xfrm>
          <a:custGeom>
            <a:pathLst>
              <a:path w="22109" h="17551">
                <a:moveTo>
                  <a:pt x="342" y="17551"/>
                </a:moveTo>
                <a:cubicBezTo>
                  <a:pt x="114" y="16536"/>
                  <a:pt x="0" y="15494"/>
                  <a:pt x="0" y="14415"/>
                </a:cubicBezTo>
                <a:cubicBezTo>
                  <a:pt x="0" y="6439"/>
                  <a:pt x="6349" y="0"/>
                  <a:pt x="14223" y="0"/>
                </a:cubicBezTo>
                <a:cubicBezTo>
                  <a:pt x="17131" y="0"/>
                  <a:pt x="19836" y="876"/>
                  <a:pt x="22109" y="2375"/>
                </a:cubicBezTo>
                <a:cubicBezTo>
                  <a:pt x="18884" y="4280"/>
                  <a:pt x="8330" y="10528"/>
                  <a:pt x="342" y="175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5" name="Freeform 15285"/>
          <p:cNvSpPr/>
          <p:nvPr/>
        </p:nvSpPr>
        <p:spPr>
          <a:xfrm rot="0" flipH="0" flipV="0">
            <a:off x="5365826" y="3415792"/>
            <a:ext cx="27939" cy="25907"/>
          </a:xfrm>
          <a:custGeom>
            <a:pathLst>
              <a:path w="27939" h="25907">
                <a:moveTo>
                  <a:pt x="22110" y="25907"/>
                </a:moveTo>
                <a:cubicBezTo>
                  <a:pt x="14427" y="20624"/>
                  <a:pt x="6985" y="15443"/>
                  <a:pt x="0" y="10579"/>
                </a:cubicBezTo>
                <a:cubicBezTo>
                  <a:pt x="1651" y="4470"/>
                  <a:pt x="7163" y="0"/>
                  <a:pt x="13716" y="0"/>
                </a:cubicBezTo>
                <a:cubicBezTo>
                  <a:pt x="21590" y="0"/>
                  <a:pt x="27939" y="6438"/>
                  <a:pt x="27939" y="14414"/>
                </a:cubicBezTo>
                <a:cubicBezTo>
                  <a:pt x="27939" y="19138"/>
                  <a:pt x="25653" y="23317"/>
                  <a:pt x="22110" y="2590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6" name="Freeform 15286"/>
          <p:cNvSpPr/>
          <p:nvPr/>
        </p:nvSpPr>
        <p:spPr>
          <a:xfrm rot="0" flipH="0" flipV="0">
            <a:off x="5420436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7" name="Freeform 15287"/>
          <p:cNvSpPr/>
          <p:nvPr/>
        </p:nvSpPr>
        <p:spPr>
          <a:xfrm rot="0" flipH="0" flipV="0">
            <a:off x="5475541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8" name="Freeform 15288"/>
          <p:cNvSpPr/>
          <p:nvPr/>
        </p:nvSpPr>
        <p:spPr>
          <a:xfrm rot="0" flipH="0" flipV="0">
            <a:off x="3959745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9" name="Freeform 15289"/>
          <p:cNvSpPr/>
          <p:nvPr/>
        </p:nvSpPr>
        <p:spPr>
          <a:xfrm rot="0" flipH="0" flipV="0">
            <a:off x="4014762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0" name="Freeform 15290"/>
          <p:cNvSpPr/>
          <p:nvPr/>
        </p:nvSpPr>
        <p:spPr>
          <a:xfrm rot="0" flipH="0" flipV="0">
            <a:off x="4069867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300" y="0"/>
                  <a:pt x="28650" y="6452"/>
                  <a:pt x="28650" y="14326"/>
                </a:cubicBezTo>
                <a:cubicBezTo>
                  <a:pt x="28650" y="22289"/>
                  <a:pt x="22300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1" name="Freeform 15291"/>
          <p:cNvSpPr/>
          <p:nvPr/>
        </p:nvSpPr>
        <p:spPr>
          <a:xfrm rot="0" flipH="0" flipV="0">
            <a:off x="4124985" y="346231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2" name="Freeform 15292"/>
          <p:cNvSpPr/>
          <p:nvPr/>
        </p:nvSpPr>
        <p:spPr>
          <a:xfrm rot="0" flipH="0" flipV="0">
            <a:off x="4180090" y="3463798"/>
            <a:ext cx="28650" cy="27127"/>
          </a:xfrm>
          <a:custGeom>
            <a:pathLst>
              <a:path w="28650" h="27127">
                <a:moveTo>
                  <a:pt x="14325" y="27127"/>
                </a:moveTo>
                <a:cubicBezTo>
                  <a:pt x="6451" y="27127"/>
                  <a:pt x="0" y="20765"/>
                  <a:pt x="0" y="12802"/>
                </a:cubicBezTo>
                <a:cubicBezTo>
                  <a:pt x="0" y="7227"/>
                  <a:pt x="3251" y="2362"/>
                  <a:pt x="7937" y="0"/>
                </a:cubicBezTo>
                <a:cubicBezTo>
                  <a:pt x="14275" y="2108"/>
                  <a:pt x="20598" y="4153"/>
                  <a:pt x="26999" y="6147"/>
                </a:cubicBezTo>
                <a:cubicBezTo>
                  <a:pt x="28053" y="8141"/>
                  <a:pt x="28650" y="10414"/>
                  <a:pt x="28650" y="12802"/>
                </a:cubicBezTo>
                <a:cubicBezTo>
                  <a:pt x="28650" y="20765"/>
                  <a:pt x="22199" y="27127"/>
                  <a:pt x="14325" y="2712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3" name="Freeform 15293"/>
          <p:cNvSpPr/>
          <p:nvPr/>
        </p:nvSpPr>
        <p:spPr>
          <a:xfrm rot="0" flipH="0" flipV="0">
            <a:off x="4235310" y="3478365"/>
            <a:ext cx="25615" cy="12560"/>
          </a:xfrm>
          <a:custGeom>
            <a:pathLst>
              <a:path w="25615" h="12560">
                <a:moveTo>
                  <a:pt x="14224" y="12560"/>
                </a:moveTo>
                <a:cubicBezTo>
                  <a:pt x="6935" y="12560"/>
                  <a:pt x="877" y="7125"/>
                  <a:pt x="0" y="0"/>
                </a:cubicBezTo>
                <a:cubicBezTo>
                  <a:pt x="8510" y="2413"/>
                  <a:pt x="17030" y="4712"/>
                  <a:pt x="25615" y="6922"/>
                </a:cubicBezTo>
                <a:cubicBezTo>
                  <a:pt x="22999" y="10363"/>
                  <a:pt x="18859" y="12560"/>
                  <a:pt x="14224" y="1256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4" name="Freeform 15294"/>
          <p:cNvSpPr/>
          <p:nvPr/>
        </p:nvSpPr>
        <p:spPr>
          <a:xfrm rot="0" flipH="0" flipV="0">
            <a:off x="4793475" y="3484169"/>
            <a:ext cx="19290" cy="6756"/>
          </a:xfrm>
          <a:custGeom>
            <a:pathLst>
              <a:path w="19290" h="6756">
                <a:moveTo>
                  <a:pt x="7124" y="6756"/>
                </a:moveTo>
                <a:cubicBezTo>
                  <a:pt x="4534" y="6756"/>
                  <a:pt x="2095" y="6071"/>
                  <a:pt x="0" y="4864"/>
                </a:cubicBezTo>
                <a:cubicBezTo>
                  <a:pt x="6451" y="3302"/>
                  <a:pt x="12864" y="1676"/>
                  <a:pt x="19290" y="0"/>
                </a:cubicBezTo>
                <a:cubicBezTo>
                  <a:pt x="16750" y="4064"/>
                  <a:pt x="12242" y="6756"/>
                  <a:pt x="7124" y="675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5" name="Freeform 15295"/>
          <p:cNvSpPr/>
          <p:nvPr/>
        </p:nvSpPr>
        <p:spPr>
          <a:xfrm rot="0" flipH="0" flipV="0">
            <a:off x="4841392" y="3468344"/>
            <a:ext cx="28637" cy="22580"/>
          </a:xfrm>
          <a:custGeom>
            <a:pathLst>
              <a:path w="28637" h="22580">
                <a:moveTo>
                  <a:pt x="14312" y="22580"/>
                </a:moveTo>
                <a:cubicBezTo>
                  <a:pt x="6451" y="22580"/>
                  <a:pt x="0" y="16218"/>
                  <a:pt x="0" y="8255"/>
                </a:cubicBezTo>
                <a:cubicBezTo>
                  <a:pt x="0" y="8141"/>
                  <a:pt x="0" y="8026"/>
                  <a:pt x="0" y="7925"/>
                </a:cubicBezTo>
                <a:cubicBezTo>
                  <a:pt x="8712" y="5385"/>
                  <a:pt x="17385" y="2743"/>
                  <a:pt x="25996" y="0"/>
                </a:cubicBezTo>
                <a:cubicBezTo>
                  <a:pt x="27659" y="2337"/>
                  <a:pt x="28637" y="5194"/>
                  <a:pt x="28637" y="8255"/>
                </a:cubicBezTo>
                <a:cubicBezTo>
                  <a:pt x="28637" y="16218"/>
                  <a:pt x="22186" y="22580"/>
                  <a:pt x="14312" y="2258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6" name="Freeform 15296"/>
          <p:cNvSpPr/>
          <p:nvPr/>
        </p:nvSpPr>
        <p:spPr>
          <a:xfrm rot="0" flipH="0" flipV="0">
            <a:off x="4896548" y="346227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7" name="Freeform 15297"/>
          <p:cNvSpPr/>
          <p:nvPr/>
        </p:nvSpPr>
        <p:spPr>
          <a:xfrm rot="0" flipH="0" flipV="0">
            <a:off x="4951653" y="346227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8" name="Freeform 15298"/>
          <p:cNvSpPr/>
          <p:nvPr/>
        </p:nvSpPr>
        <p:spPr>
          <a:xfrm rot="0" flipH="0" flipV="0">
            <a:off x="5006771" y="346227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9" name="Freeform 15299"/>
          <p:cNvSpPr/>
          <p:nvPr/>
        </p:nvSpPr>
        <p:spPr>
          <a:xfrm rot="0" flipH="0" flipV="0">
            <a:off x="5061877" y="346227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0" name="Freeform 15300"/>
          <p:cNvSpPr/>
          <p:nvPr/>
        </p:nvSpPr>
        <p:spPr>
          <a:xfrm rot="0" flipH="0" flipV="0">
            <a:off x="5116994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1" name="Freeform 15301"/>
          <p:cNvSpPr/>
          <p:nvPr/>
        </p:nvSpPr>
        <p:spPr>
          <a:xfrm rot="0" flipH="0" flipV="0">
            <a:off x="5172100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2" name="Freeform 15302"/>
          <p:cNvSpPr/>
          <p:nvPr/>
        </p:nvSpPr>
        <p:spPr>
          <a:xfrm rot="0" flipH="0" flipV="0">
            <a:off x="5227218" y="3462312"/>
            <a:ext cx="27711" cy="28638"/>
          </a:xfrm>
          <a:custGeom>
            <a:pathLst>
              <a:path w="27711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17513" y="0"/>
                  <a:pt x="20548" y="1118"/>
                  <a:pt x="22974" y="2997"/>
                </a:cubicBezTo>
                <a:cubicBezTo>
                  <a:pt x="24320" y="7722"/>
                  <a:pt x="25920" y="13144"/>
                  <a:pt x="27711" y="19126"/>
                </a:cubicBezTo>
                <a:cubicBezTo>
                  <a:pt x="25730" y="24651"/>
                  <a:pt x="20421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3" name="Freeform 15303"/>
          <p:cNvSpPr/>
          <p:nvPr/>
        </p:nvSpPr>
        <p:spPr>
          <a:xfrm rot="0" flipH="0" flipV="0">
            <a:off x="5447563" y="3462274"/>
            <a:ext cx="28549" cy="28587"/>
          </a:xfrm>
          <a:custGeom>
            <a:pathLst>
              <a:path w="28549" h="28587">
                <a:moveTo>
                  <a:pt x="15608" y="28587"/>
                </a:moveTo>
                <a:cubicBezTo>
                  <a:pt x="10909" y="25755"/>
                  <a:pt x="6020" y="22733"/>
                  <a:pt x="991" y="19583"/>
                </a:cubicBezTo>
                <a:cubicBezTo>
                  <a:pt x="356" y="17958"/>
                  <a:pt x="0" y="16180"/>
                  <a:pt x="0" y="14325"/>
                </a:cubicBezTo>
                <a:cubicBezTo>
                  <a:pt x="0" y="6451"/>
                  <a:pt x="6452" y="0"/>
                  <a:pt x="14326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1857"/>
                  <a:pt x="22872" y="27940"/>
                  <a:pt x="15608" y="2858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4" name="Freeform 15304"/>
          <p:cNvSpPr/>
          <p:nvPr/>
        </p:nvSpPr>
        <p:spPr>
          <a:xfrm rot="0" flipH="0" flipV="0">
            <a:off x="5502681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5" name="Freeform 15305"/>
          <p:cNvSpPr/>
          <p:nvPr/>
        </p:nvSpPr>
        <p:spPr>
          <a:xfrm rot="0" flipH="0" flipV="0">
            <a:off x="3943400" y="3510077"/>
            <a:ext cx="17715" cy="26415"/>
          </a:xfrm>
          <a:custGeom>
            <a:pathLst>
              <a:path w="17715" h="26415">
                <a:moveTo>
                  <a:pt x="11023" y="26415"/>
                </a:moveTo>
                <a:cubicBezTo>
                  <a:pt x="12419" y="18313"/>
                  <a:pt x="13004" y="13017"/>
                  <a:pt x="12369" y="11607"/>
                </a:cubicBezTo>
                <a:cubicBezTo>
                  <a:pt x="10744" y="8229"/>
                  <a:pt x="5766" y="4203"/>
                  <a:pt x="0" y="406"/>
                </a:cubicBezTo>
                <a:cubicBezTo>
                  <a:pt x="1092" y="139"/>
                  <a:pt x="2222" y="0"/>
                  <a:pt x="3391" y="0"/>
                </a:cubicBezTo>
                <a:cubicBezTo>
                  <a:pt x="11264" y="0"/>
                  <a:pt x="17715" y="6438"/>
                  <a:pt x="17715" y="14312"/>
                </a:cubicBezTo>
                <a:cubicBezTo>
                  <a:pt x="17715" y="19380"/>
                  <a:pt x="15036" y="23863"/>
                  <a:pt x="11023" y="2641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6" name="Freeform 15306"/>
          <p:cNvSpPr/>
          <p:nvPr/>
        </p:nvSpPr>
        <p:spPr>
          <a:xfrm rot="0" flipH="0" flipV="0">
            <a:off x="3987571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7" name="Freeform 15307"/>
          <p:cNvSpPr/>
          <p:nvPr/>
        </p:nvSpPr>
        <p:spPr>
          <a:xfrm rot="0" flipH="0" flipV="0">
            <a:off x="4042740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8" name="Freeform 15308"/>
          <p:cNvSpPr/>
          <p:nvPr/>
        </p:nvSpPr>
        <p:spPr>
          <a:xfrm rot="0" flipH="0" flipV="0">
            <a:off x="4097756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9" name="Freeform 15309"/>
          <p:cNvSpPr/>
          <p:nvPr/>
        </p:nvSpPr>
        <p:spPr>
          <a:xfrm rot="0" flipH="0" flipV="0">
            <a:off x="4152861" y="351007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0" name="Freeform 15310"/>
          <p:cNvSpPr/>
          <p:nvPr/>
        </p:nvSpPr>
        <p:spPr>
          <a:xfrm rot="0" flipH="0" flipV="0">
            <a:off x="4207979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1" name="Freeform 15311"/>
          <p:cNvSpPr/>
          <p:nvPr/>
        </p:nvSpPr>
        <p:spPr>
          <a:xfrm rot="0" flipH="0" flipV="0">
            <a:off x="4263085" y="351007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2" name="Freeform 15312"/>
          <p:cNvSpPr/>
          <p:nvPr/>
        </p:nvSpPr>
        <p:spPr>
          <a:xfrm rot="0" flipH="0" flipV="0">
            <a:off x="4318203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3" name="Freeform 15313"/>
          <p:cNvSpPr/>
          <p:nvPr/>
        </p:nvSpPr>
        <p:spPr>
          <a:xfrm rot="0" flipH="0" flipV="0">
            <a:off x="4373308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14642" y="0"/>
                  <a:pt x="14960" y="13"/>
                  <a:pt x="15277" y="25"/>
                </a:cubicBezTo>
                <a:cubicBezTo>
                  <a:pt x="15887" y="114"/>
                  <a:pt x="16496" y="190"/>
                  <a:pt x="17106" y="267"/>
                </a:cubicBezTo>
                <a:cubicBezTo>
                  <a:pt x="23659" y="1575"/>
                  <a:pt x="28637" y="7391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4" name="Freeform 15314"/>
          <p:cNvSpPr/>
          <p:nvPr/>
        </p:nvSpPr>
        <p:spPr>
          <a:xfrm rot="0" flipH="0" flipV="0">
            <a:off x="4428426" y="3515004"/>
            <a:ext cx="28637" cy="23710"/>
          </a:xfrm>
          <a:custGeom>
            <a:pathLst>
              <a:path w="28637" h="23710">
                <a:moveTo>
                  <a:pt x="14325" y="23710"/>
                </a:moveTo>
                <a:cubicBezTo>
                  <a:pt x="6451" y="23710"/>
                  <a:pt x="0" y="17259"/>
                  <a:pt x="0" y="9385"/>
                </a:cubicBezTo>
                <a:cubicBezTo>
                  <a:pt x="0" y="5804"/>
                  <a:pt x="1333" y="2527"/>
                  <a:pt x="3530" y="0"/>
                </a:cubicBezTo>
                <a:cubicBezTo>
                  <a:pt x="11176" y="711"/>
                  <a:pt x="18820" y="1346"/>
                  <a:pt x="26504" y="1892"/>
                </a:cubicBezTo>
                <a:cubicBezTo>
                  <a:pt x="27863" y="4076"/>
                  <a:pt x="28637" y="6654"/>
                  <a:pt x="28637" y="9385"/>
                </a:cubicBezTo>
                <a:cubicBezTo>
                  <a:pt x="28637" y="17259"/>
                  <a:pt x="22186" y="23710"/>
                  <a:pt x="14325" y="2371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5" name="Freeform 15315"/>
          <p:cNvSpPr/>
          <p:nvPr/>
        </p:nvSpPr>
        <p:spPr>
          <a:xfrm rot="0" flipH="0" flipV="0">
            <a:off x="4483531" y="3518636"/>
            <a:ext cx="28637" cy="20078"/>
          </a:xfrm>
          <a:custGeom>
            <a:pathLst>
              <a:path w="28637" h="20078">
                <a:moveTo>
                  <a:pt x="14325" y="20078"/>
                </a:moveTo>
                <a:cubicBezTo>
                  <a:pt x="6451" y="20078"/>
                  <a:pt x="0" y="13627"/>
                  <a:pt x="0" y="5753"/>
                </a:cubicBezTo>
                <a:cubicBezTo>
                  <a:pt x="0" y="3708"/>
                  <a:pt x="432" y="1765"/>
                  <a:pt x="1219" y="0"/>
                </a:cubicBezTo>
                <a:cubicBezTo>
                  <a:pt x="10020" y="406"/>
                  <a:pt x="18922" y="698"/>
                  <a:pt x="27774" y="876"/>
                </a:cubicBezTo>
                <a:cubicBezTo>
                  <a:pt x="28333" y="2400"/>
                  <a:pt x="28637" y="4051"/>
                  <a:pt x="28637" y="5753"/>
                </a:cubicBezTo>
                <a:cubicBezTo>
                  <a:pt x="28637" y="13627"/>
                  <a:pt x="22186" y="20078"/>
                  <a:pt x="14325" y="2007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6" name="Freeform 15316"/>
          <p:cNvSpPr/>
          <p:nvPr/>
        </p:nvSpPr>
        <p:spPr>
          <a:xfrm rot="0" flipH="0" flipV="0">
            <a:off x="4538649" y="3519309"/>
            <a:ext cx="28548" cy="19405"/>
          </a:xfrm>
          <a:custGeom>
            <a:pathLst>
              <a:path w="28548" h="19405">
                <a:moveTo>
                  <a:pt x="14312" y="19405"/>
                </a:moveTo>
                <a:cubicBezTo>
                  <a:pt x="6350" y="19405"/>
                  <a:pt x="0" y="12954"/>
                  <a:pt x="0" y="5080"/>
                </a:cubicBezTo>
                <a:cubicBezTo>
                  <a:pt x="0" y="3467"/>
                  <a:pt x="266" y="1892"/>
                  <a:pt x="762" y="444"/>
                </a:cubicBezTo>
                <a:cubicBezTo>
                  <a:pt x="9728" y="406"/>
                  <a:pt x="18706" y="254"/>
                  <a:pt x="27621" y="0"/>
                </a:cubicBezTo>
                <a:cubicBezTo>
                  <a:pt x="28218" y="1587"/>
                  <a:pt x="28548" y="3302"/>
                  <a:pt x="28548" y="5080"/>
                </a:cubicBezTo>
                <a:cubicBezTo>
                  <a:pt x="28548" y="12954"/>
                  <a:pt x="22186" y="19405"/>
                  <a:pt x="14312" y="1940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7" name="Freeform 15317"/>
          <p:cNvSpPr/>
          <p:nvPr/>
        </p:nvSpPr>
        <p:spPr>
          <a:xfrm rot="0" flipH="0" flipV="0">
            <a:off x="4593755" y="3516490"/>
            <a:ext cx="28637" cy="22225"/>
          </a:xfrm>
          <a:custGeom>
            <a:pathLst>
              <a:path w="28637" h="22225">
                <a:moveTo>
                  <a:pt x="14312" y="22225"/>
                </a:moveTo>
                <a:cubicBezTo>
                  <a:pt x="6451" y="22225"/>
                  <a:pt x="0" y="15774"/>
                  <a:pt x="0" y="7900"/>
                </a:cubicBezTo>
                <a:cubicBezTo>
                  <a:pt x="0" y="5652"/>
                  <a:pt x="520" y="3531"/>
                  <a:pt x="1460" y="1626"/>
                </a:cubicBezTo>
                <a:cubicBezTo>
                  <a:pt x="9728" y="1182"/>
                  <a:pt x="18020" y="635"/>
                  <a:pt x="26237" y="0"/>
                </a:cubicBezTo>
                <a:cubicBezTo>
                  <a:pt x="27761" y="2274"/>
                  <a:pt x="28637" y="4992"/>
                  <a:pt x="28637" y="7900"/>
                </a:cubicBezTo>
                <a:cubicBezTo>
                  <a:pt x="28637" y="15774"/>
                  <a:pt x="22186" y="22225"/>
                  <a:pt x="14312" y="2222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8" name="Freeform 15318"/>
          <p:cNvSpPr/>
          <p:nvPr/>
        </p:nvSpPr>
        <p:spPr>
          <a:xfrm rot="0" flipH="0" flipV="0">
            <a:off x="4648911" y="3511550"/>
            <a:ext cx="28548" cy="27165"/>
          </a:xfrm>
          <a:custGeom>
            <a:pathLst>
              <a:path w="28548" h="27165">
                <a:moveTo>
                  <a:pt x="14236" y="27165"/>
                </a:moveTo>
                <a:cubicBezTo>
                  <a:pt x="6362" y="27165"/>
                  <a:pt x="0" y="20714"/>
                  <a:pt x="0" y="12840"/>
                </a:cubicBezTo>
                <a:cubicBezTo>
                  <a:pt x="0" y="8395"/>
                  <a:pt x="2032" y="4407"/>
                  <a:pt x="5207" y="1778"/>
                </a:cubicBezTo>
                <a:cubicBezTo>
                  <a:pt x="10338" y="1219"/>
                  <a:pt x="15442" y="635"/>
                  <a:pt x="20547" y="0"/>
                </a:cubicBezTo>
                <a:cubicBezTo>
                  <a:pt x="25285" y="2350"/>
                  <a:pt x="28548" y="7239"/>
                  <a:pt x="28548" y="12840"/>
                </a:cubicBezTo>
                <a:cubicBezTo>
                  <a:pt x="28548" y="20714"/>
                  <a:pt x="22097" y="27165"/>
                  <a:pt x="14236" y="2716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9" name="Freeform 15319"/>
          <p:cNvSpPr/>
          <p:nvPr/>
        </p:nvSpPr>
        <p:spPr>
          <a:xfrm rot="0" flipH="0" flipV="0">
            <a:off x="4703940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0" name="Freeform 15320"/>
          <p:cNvSpPr/>
          <p:nvPr/>
        </p:nvSpPr>
        <p:spPr>
          <a:xfrm rot="0" flipH="0" flipV="0">
            <a:off x="4759045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1" name="Freeform 15321"/>
          <p:cNvSpPr/>
          <p:nvPr/>
        </p:nvSpPr>
        <p:spPr>
          <a:xfrm rot="0" flipH="0" flipV="0">
            <a:off x="4814163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2" name="Freeform 15322"/>
          <p:cNvSpPr/>
          <p:nvPr/>
        </p:nvSpPr>
        <p:spPr>
          <a:xfrm rot="0" flipH="0" flipV="0">
            <a:off x="4869307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3" name="Freeform 15323"/>
          <p:cNvSpPr/>
          <p:nvPr/>
        </p:nvSpPr>
        <p:spPr>
          <a:xfrm rot="0" flipH="0" flipV="0">
            <a:off x="4924424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4" name="Freeform 15324"/>
          <p:cNvSpPr/>
          <p:nvPr/>
        </p:nvSpPr>
        <p:spPr>
          <a:xfrm rot="0" flipH="0" flipV="0">
            <a:off x="4979530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5" name="Freeform 15325"/>
          <p:cNvSpPr/>
          <p:nvPr/>
        </p:nvSpPr>
        <p:spPr>
          <a:xfrm rot="0" flipH="0" flipV="0">
            <a:off x="5034648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6" name="Freeform 15326"/>
          <p:cNvSpPr/>
          <p:nvPr/>
        </p:nvSpPr>
        <p:spPr>
          <a:xfrm rot="0" flipH="0" flipV="0">
            <a:off x="5089766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7" name="Freeform 15327"/>
          <p:cNvSpPr/>
          <p:nvPr/>
        </p:nvSpPr>
        <p:spPr>
          <a:xfrm rot="0" flipH="0" flipV="0">
            <a:off x="5144871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8" name="Freeform 15328"/>
          <p:cNvSpPr/>
          <p:nvPr/>
        </p:nvSpPr>
        <p:spPr>
          <a:xfrm rot="0" flipH="0" flipV="0">
            <a:off x="5199989" y="351010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9" name="Freeform 15329"/>
          <p:cNvSpPr/>
          <p:nvPr/>
        </p:nvSpPr>
        <p:spPr>
          <a:xfrm rot="0" flipH="0" flipV="0">
            <a:off x="5255095" y="3511181"/>
            <a:ext cx="16878" cy="27559"/>
          </a:xfrm>
          <a:custGeom>
            <a:pathLst>
              <a:path w="16878" h="27559">
                <a:moveTo>
                  <a:pt x="14224" y="27559"/>
                </a:moveTo>
                <a:cubicBezTo>
                  <a:pt x="6350" y="27559"/>
                  <a:pt x="0" y="21108"/>
                  <a:pt x="0" y="13247"/>
                </a:cubicBezTo>
                <a:cubicBezTo>
                  <a:pt x="0" y="7290"/>
                  <a:pt x="3633" y="2147"/>
                  <a:pt x="8802" y="0"/>
                </a:cubicBezTo>
                <a:cubicBezTo>
                  <a:pt x="11431" y="8725"/>
                  <a:pt x="14161" y="17920"/>
                  <a:pt x="16878" y="27318"/>
                </a:cubicBezTo>
                <a:cubicBezTo>
                  <a:pt x="16014" y="27483"/>
                  <a:pt x="15125" y="27559"/>
                  <a:pt x="14224" y="2755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0" name="Freeform 15330"/>
          <p:cNvSpPr/>
          <p:nvPr/>
        </p:nvSpPr>
        <p:spPr>
          <a:xfrm rot="0" flipH="0" flipV="0">
            <a:off x="3959745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1" name="Freeform 15331"/>
          <p:cNvSpPr/>
          <p:nvPr/>
        </p:nvSpPr>
        <p:spPr>
          <a:xfrm rot="0" flipH="0" flipV="0">
            <a:off x="4014762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2" name="Freeform 15332"/>
          <p:cNvSpPr/>
          <p:nvPr/>
        </p:nvSpPr>
        <p:spPr>
          <a:xfrm rot="0" flipH="0" flipV="0">
            <a:off x="4069867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300" y="0"/>
                  <a:pt x="28650" y="6439"/>
                  <a:pt x="28650" y="14313"/>
                </a:cubicBezTo>
                <a:cubicBezTo>
                  <a:pt x="28650" y="22187"/>
                  <a:pt x="22300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3" name="Freeform 15333"/>
          <p:cNvSpPr/>
          <p:nvPr/>
        </p:nvSpPr>
        <p:spPr>
          <a:xfrm rot="0" flipH="0" flipV="0">
            <a:off x="4124985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4" name="Freeform 15334"/>
          <p:cNvSpPr/>
          <p:nvPr/>
        </p:nvSpPr>
        <p:spPr>
          <a:xfrm rot="0" flipH="0" flipV="0">
            <a:off x="4180090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5" name="Freeform 15335"/>
          <p:cNvSpPr/>
          <p:nvPr/>
        </p:nvSpPr>
        <p:spPr>
          <a:xfrm rot="0" flipH="0" flipV="0">
            <a:off x="4235208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6" name="Freeform 15336"/>
          <p:cNvSpPr/>
          <p:nvPr/>
        </p:nvSpPr>
        <p:spPr>
          <a:xfrm rot="0" flipH="0" flipV="0">
            <a:off x="4290313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7" name="Freeform 15337"/>
          <p:cNvSpPr/>
          <p:nvPr/>
        </p:nvSpPr>
        <p:spPr>
          <a:xfrm rot="0" flipH="0" flipV="0">
            <a:off x="4345431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8" name="Freeform 15338"/>
          <p:cNvSpPr/>
          <p:nvPr/>
        </p:nvSpPr>
        <p:spPr>
          <a:xfrm rot="0" flipH="0" flipV="0">
            <a:off x="4400537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9" name="Freeform 15339"/>
          <p:cNvSpPr/>
          <p:nvPr/>
        </p:nvSpPr>
        <p:spPr>
          <a:xfrm rot="0" flipH="0" flipV="0">
            <a:off x="4455706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0" name="Freeform 15340"/>
          <p:cNvSpPr/>
          <p:nvPr/>
        </p:nvSpPr>
        <p:spPr>
          <a:xfrm rot="0" flipH="0" flipV="0">
            <a:off x="4510760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1" name="Freeform 15341"/>
          <p:cNvSpPr/>
          <p:nvPr/>
        </p:nvSpPr>
        <p:spPr>
          <a:xfrm rot="0" flipH="0" flipV="0">
            <a:off x="4565929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2" name="Freeform 15342"/>
          <p:cNvSpPr/>
          <p:nvPr/>
        </p:nvSpPr>
        <p:spPr>
          <a:xfrm rot="0" flipH="0" flipV="0">
            <a:off x="4620945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3" name="Freeform 15343"/>
          <p:cNvSpPr/>
          <p:nvPr/>
        </p:nvSpPr>
        <p:spPr>
          <a:xfrm rot="0" flipH="0" flipV="0">
            <a:off x="4676051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4" name="Freeform 15344"/>
          <p:cNvSpPr/>
          <p:nvPr/>
        </p:nvSpPr>
        <p:spPr>
          <a:xfrm rot="0" flipH="0" flipV="0">
            <a:off x="4731169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5" name="Freeform 15345"/>
          <p:cNvSpPr/>
          <p:nvPr/>
        </p:nvSpPr>
        <p:spPr>
          <a:xfrm rot="0" flipH="0" flipV="0">
            <a:off x="4786274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6" name="Freeform 15346"/>
          <p:cNvSpPr/>
          <p:nvPr/>
        </p:nvSpPr>
        <p:spPr>
          <a:xfrm rot="0" flipH="0" flipV="0">
            <a:off x="4841392" y="35565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7" name="Freeform 15347"/>
          <p:cNvSpPr/>
          <p:nvPr/>
        </p:nvSpPr>
        <p:spPr>
          <a:xfrm rot="0" flipH="0" flipV="0">
            <a:off x="4896548" y="355657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8" name="Freeform 15348"/>
          <p:cNvSpPr/>
          <p:nvPr/>
        </p:nvSpPr>
        <p:spPr>
          <a:xfrm rot="0" flipH="0" flipV="0">
            <a:off x="4951653" y="35565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9" name="Freeform 15349"/>
          <p:cNvSpPr/>
          <p:nvPr/>
        </p:nvSpPr>
        <p:spPr>
          <a:xfrm rot="0" flipH="0" flipV="0">
            <a:off x="5006809" y="3556571"/>
            <a:ext cx="24574" cy="13322"/>
          </a:xfrm>
          <a:custGeom>
            <a:pathLst>
              <a:path w="24574" h="13322">
                <a:moveTo>
                  <a:pt x="0" y="13322"/>
                </a:moveTo>
                <a:cubicBezTo>
                  <a:pt x="507" y="5906"/>
                  <a:pt x="6654" y="0"/>
                  <a:pt x="14198" y="0"/>
                </a:cubicBezTo>
                <a:cubicBezTo>
                  <a:pt x="18262" y="0"/>
                  <a:pt x="21958" y="1727"/>
                  <a:pt x="24574" y="4483"/>
                </a:cubicBezTo>
                <a:cubicBezTo>
                  <a:pt x="23761" y="4890"/>
                  <a:pt x="23279" y="5131"/>
                  <a:pt x="23241" y="5131"/>
                </a:cubicBezTo>
                <a:lnTo>
                  <a:pt x="22377" y="4915"/>
                </a:lnTo>
                <a:cubicBezTo>
                  <a:pt x="22377" y="5017"/>
                  <a:pt x="10553" y="8319"/>
                  <a:pt x="0" y="1332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0" name="Freeform 15350"/>
          <p:cNvSpPr/>
          <p:nvPr/>
        </p:nvSpPr>
        <p:spPr>
          <a:xfrm rot="0" flipH="0" flipV="0">
            <a:off x="5084190" y="3559086"/>
            <a:ext cx="4279" cy="4610"/>
          </a:xfrm>
          <a:custGeom>
            <a:pathLst>
              <a:path w="4279" h="4610">
                <a:moveTo>
                  <a:pt x="4279" y="4610"/>
                </a:moveTo>
                <a:cubicBezTo>
                  <a:pt x="2781" y="2972"/>
                  <a:pt x="1346" y="1423"/>
                  <a:pt x="0" y="0"/>
                </a:cubicBezTo>
                <a:cubicBezTo>
                  <a:pt x="1739" y="1194"/>
                  <a:pt x="3213" y="2782"/>
                  <a:pt x="4279" y="461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1" name="Freeform 15351"/>
          <p:cNvSpPr/>
          <p:nvPr/>
        </p:nvSpPr>
        <p:spPr>
          <a:xfrm rot="0" flipH="0" flipV="0">
            <a:off x="5116994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2" name="Freeform 15352"/>
          <p:cNvSpPr/>
          <p:nvPr/>
        </p:nvSpPr>
        <p:spPr>
          <a:xfrm rot="0" flipH="0" flipV="0">
            <a:off x="5172100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3" name="Freeform 15353"/>
          <p:cNvSpPr/>
          <p:nvPr/>
        </p:nvSpPr>
        <p:spPr>
          <a:xfrm rot="0" flipH="0" flipV="0">
            <a:off x="5227218" y="35565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4" name="Freeform 15354"/>
          <p:cNvSpPr/>
          <p:nvPr/>
        </p:nvSpPr>
        <p:spPr>
          <a:xfrm rot="0" flipH="0" flipV="0">
            <a:off x="3936187" y="3604374"/>
            <a:ext cx="24929" cy="28638"/>
          </a:xfrm>
          <a:custGeom>
            <a:pathLst>
              <a:path w="24929" h="28638">
                <a:moveTo>
                  <a:pt x="10604" y="28638"/>
                </a:moveTo>
                <a:cubicBezTo>
                  <a:pt x="6413" y="28638"/>
                  <a:pt x="2616" y="26810"/>
                  <a:pt x="0" y="23914"/>
                </a:cubicBezTo>
                <a:cubicBezTo>
                  <a:pt x="1435" y="16319"/>
                  <a:pt x="2908" y="8788"/>
                  <a:pt x="4381" y="1435"/>
                </a:cubicBezTo>
                <a:cubicBezTo>
                  <a:pt x="6261" y="508"/>
                  <a:pt x="8382" y="0"/>
                  <a:pt x="10604" y="0"/>
                </a:cubicBezTo>
                <a:cubicBezTo>
                  <a:pt x="18478" y="0"/>
                  <a:pt x="24929" y="6452"/>
                  <a:pt x="24929" y="14313"/>
                </a:cubicBezTo>
                <a:cubicBezTo>
                  <a:pt x="24929" y="22187"/>
                  <a:pt x="18478" y="28638"/>
                  <a:pt x="1060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5" name="Freeform 15355"/>
          <p:cNvSpPr/>
          <p:nvPr/>
        </p:nvSpPr>
        <p:spPr>
          <a:xfrm rot="0" flipH="0" flipV="0">
            <a:off x="3987571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6" name="Freeform 15356"/>
          <p:cNvSpPr/>
          <p:nvPr/>
        </p:nvSpPr>
        <p:spPr>
          <a:xfrm rot="0" flipH="0" flipV="0">
            <a:off x="4042740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7" name="Freeform 15357"/>
          <p:cNvSpPr/>
          <p:nvPr/>
        </p:nvSpPr>
        <p:spPr>
          <a:xfrm rot="0" flipH="0" flipV="0">
            <a:off x="4097756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14351"/>
                  <a:pt x="28637" y="14389"/>
                  <a:pt x="28637" y="14427"/>
                </a:cubicBezTo>
                <a:cubicBezTo>
                  <a:pt x="25589" y="18440"/>
                  <a:pt x="22160" y="23012"/>
                  <a:pt x="18427" y="28029"/>
                </a:cubicBezTo>
                <a:cubicBezTo>
                  <a:pt x="17131" y="28423"/>
                  <a:pt x="15747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8" name="Freeform 15358"/>
          <p:cNvSpPr/>
          <p:nvPr/>
        </p:nvSpPr>
        <p:spPr>
          <a:xfrm rot="0" flipH="0" flipV="0">
            <a:off x="4167073" y="3604374"/>
            <a:ext cx="9296" cy="3327"/>
          </a:xfrm>
          <a:custGeom>
            <a:pathLst>
              <a:path w="9296" h="3327">
                <a:moveTo>
                  <a:pt x="9296" y="3327"/>
                </a:moveTo>
                <a:cubicBezTo>
                  <a:pt x="7506" y="2629"/>
                  <a:pt x="5423" y="1842"/>
                  <a:pt x="3188" y="1067"/>
                </a:cubicBezTo>
                <a:cubicBezTo>
                  <a:pt x="2159" y="711"/>
                  <a:pt x="1092" y="356"/>
                  <a:pt x="0" y="0"/>
                </a:cubicBezTo>
                <a:cubicBezTo>
                  <a:pt x="38" y="0"/>
                  <a:pt x="76" y="0"/>
                  <a:pt x="114" y="0"/>
                </a:cubicBezTo>
                <a:cubicBezTo>
                  <a:pt x="3620" y="0"/>
                  <a:pt x="6820" y="1245"/>
                  <a:pt x="9296" y="332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9" name="Freeform 15359"/>
          <p:cNvSpPr/>
          <p:nvPr/>
        </p:nvSpPr>
        <p:spPr>
          <a:xfrm rot="0" flipH="0" flipV="0">
            <a:off x="4208005" y="3604374"/>
            <a:ext cx="28612" cy="28181"/>
          </a:xfrm>
          <a:custGeom>
            <a:pathLst>
              <a:path w="28612" h="28181">
                <a:moveTo>
                  <a:pt x="17881" y="28181"/>
                </a:moveTo>
                <a:cubicBezTo>
                  <a:pt x="17488" y="24981"/>
                  <a:pt x="17043" y="22924"/>
                  <a:pt x="16497" y="22213"/>
                </a:cubicBezTo>
                <a:cubicBezTo>
                  <a:pt x="13906" y="19025"/>
                  <a:pt x="7226" y="16015"/>
                  <a:pt x="0" y="13513"/>
                </a:cubicBezTo>
                <a:cubicBezTo>
                  <a:pt x="419" y="6007"/>
                  <a:pt x="6693" y="0"/>
                  <a:pt x="14300" y="0"/>
                </a:cubicBezTo>
                <a:cubicBezTo>
                  <a:pt x="22173" y="0"/>
                  <a:pt x="28612" y="6452"/>
                  <a:pt x="28612" y="14313"/>
                </a:cubicBezTo>
                <a:cubicBezTo>
                  <a:pt x="28612" y="20955"/>
                  <a:pt x="24027" y="26581"/>
                  <a:pt x="17881" y="2818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0" name="Freeform 15360"/>
          <p:cNvSpPr/>
          <p:nvPr/>
        </p:nvSpPr>
        <p:spPr>
          <a:xfrm rot="0" flipH="0" flipV="0">
            <a:off x="4263085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1" name="Freeform 15361"/>
          <p:cNvSpPr/>
          <p:nvPr/>
        </p:nvSpPr>
        <p:spPr>
          <a:xfrm rot="0" flipH="0" flipV="0">
            <a:off x="4318203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2" name="Freeform 15362"/>
          <p:cNvSpPr/>
          <p:nvPr/>
        </p:nvSpPr>
        <p:spPr>
          <a:xfrm rot="0" flipH="0" flipV="0">
            <a:off x="4373308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3" name="Freeform 15363"/>
          <p:cNvSpPr/>
          <p:nvPr/>
        </p:nvSpPr>
        <p:spPr>
          <a:xfrm rot="0" flipH="0" flipV="0">
            <a:off x="4428426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4" name="Freeform 15364"/>
          <p:cNvSpPr/>
          <p:nvPr/>
        </p:nvSpPr>
        <p:spPr>
          <a:xfrm rot="0" flipH="0" flipV="0">
            <a:off x="4483531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5" name="Freeform 15365"/>
          <p:cNvSpPr/>
          <p:nvPr/>
        </p:nvSpPr>
        <p:spPr>
          <a:xfrm rot="0" flipH="0" flipV="0">
            <a:off x="4538649" y="360437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6" name="Freeform 15366"/>
          <p:cNvSpPr/>
          <p:nvPr/>
        </p:nvSpPr>
        <p:spPr>
          <a:xfrm rot="0" flipH="0" flipV="0">
            <a:off x="4593755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7" name="Freeform 15367"/>
          <p:cNvSpPr/>
          <p:nvPr/>
        </p:nvSpPr>
        <p:spPr>
          <a:xfrm rot="0" flipH="0" flipV="0">
            <a:off x="4648911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8" name="Freeform 15368"/>
          <p:cNvSpPr/>
          <p:nvPr/>
        </p:nvSpPr>
        <p:spPr>
          <a:xfrm rot="0" flipH="0" flipV="0">
            <a:off x="4703940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9" name="Freeform 15369"/>
          <p:cNvSpPr/>
          <p:nvPr/>
        </p:nvSpPr>
        <p:spPr>
          <a:xfrm rot="0" flipH="0" flipV="0">
            <a:off x="4759045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0" name="Freeform 15370"/>
          <p:cNvSpPr/>
          <p:nvPr/>
        </p:nvSpPr>
        <p:spPr>
          <a:xfrm rot="0" flipH="0" flipV="0">
            <a:off x="4814163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1" name="Freeform 15371"/>
          <p:cNvSpPr/>
          <p:nvPr/>
        </p:nvSpPr>
        <p:spPr>
          <a:xfrm rot="0" flipH="0" flipV="0">
            <a:off x="4869307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2" name="Freeform 15372"/>
          <p:cNvSpPr/>
          <p:nvPr/>
        </p:nvSpPr>
        <p:spPr>
          <a:xfrm rot="0" flipH="0" flipV="0">
            <a:off x="4924424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3" name="Freeform 15373"/>
          <p:cNvSpPr/>
          <p:nvPr/>
        </p:nvSpPr>
        <p:spPr>
          <a:xfrm rot="0" flipH="0" flipV="0">
            <a:off x="4979530" y="3604615"/>
            <a:ext cx="13195" cy="28359"/>
          </a:xfrm>
          <a:custGeom>
            <a:pathLst>
              <a:path w="13195" h="28359">
                <a:moveTo>
                  <a:pt x="13195" y="28359"/>
                </a:moveTo>
                <a:cubicBezTo>
                  <a:pt x="5804" y="27826"/>
                  <a:pt x="0" y="21603"/>
                  <a:pt x="0" y="14072"/>
                </a:cubicBezTo>
                <a:cubicBezTo>
                  <a:pt x="0" y="7112"/>
                  <a:pt x="4979" y="1258"/>
                  <a:pt x="11583" y="0"/>
                </a:cubicBezTo>
                <a:cubicBezTo>
                  <a:pt x="11964" y="7976"/>
                  <a:pt x="12548" y="17628"/>
                  <a:pt x="13195" y="2835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4" name="Freeform 15374"/>
          <p:cNvSpPr/>
          <p:nvPr/>
        </p:nvSpPr>
        <p:spPr>
          <a:xfrm rot="0" flipH="0" flipV="0">
            <a:off x="5144871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5" name="Freeform 15375"/>
          <p:cNvSpPr/>
          <p:nvPr/>
        </p:nvSpPr>
        <p:spPr>
          <a:xfrm rot="0" flipH="0" flipV="0">
            <a:off x="5199989" y="360438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6" name="Freeform 15376"/>
          <p:cNvSpPr/>
          <p:nvPr/>
        </p:nvSpPr>
        <p:spPr>
          <a:xfrm rot="0" flipH="0" flipV="0">
            <a:off x="5255095" y="360438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7" name="Freeform 15377"/>
          <p:cNvSpPr/>
          <p:nvPr/>
        </p:nvSpPr>
        <p:spPr>
          <a:xfrm rot="0" flipH="0" flipV="0">
            <a:off x="3927741" y="3657397"/>
            <a:ext cx="5384" cy="18935"/>
          </a:xfrm>
          <a:custGeom>
            <a:pathLst>
              <a:path w="5384" h="18935">
                <a:moveTo>
                  <a:pt x="0" y="18935"/>
                </a:moveTo>
                <a:cubicBezTo>
                  <a:pt x="965" y="12776"/>
                  <a:pt x="2019" y="6439"/>
                  <a:pt x="3124" y="0"/>
                </a:cubicBezTo>
                <a:cubicBezTo>
                  <a:pt x="4559" y="2222"/>
                  <a:pt x="5384" y="4864"/>
                  <a:pt x="5384" y="7709"/>
                </a:cubicBezTo>
                <a:cubicBezTo>
                  <a:pt x="5384" y="12243"/>
                  <a:pt x="3289" y="16307"/>
                  <a:pt x="0" y="1893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8" name="Freeform 15378"/>
          <p:cNvSpPr/>
          <p:nvPr/>
        </p:nvSpPr>
        <p:spPr>
          <a:xfrm rot="0" flipH="0" flipV="0">
            <a:off x="3959745" y="365088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9" name="Freeform 15379"/>
          <p:cNvSpPr/>
          <p:nvPr/>
        </p:nvSpPr>
        <p:spPr>
          <a:xfrm rot="0" flipH="0" flipV="0">
            <a:off x="4014762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0" name="Freeform 15380"/>
          <p:cNvSpPr/>
          <p:nvPr/>
        </p:nvSpPr>
        <p:spPr>
          <a:xfrm rot="0" flipH="0" flipV="0">
            <a:off x="4069867" y="3650869"/>
            <a:ext cx="26973" cy="28244"/>
          </a:xfrm>
          <a:custGeom>
            <a:pathLst>
              <a:path w="26973" h="28244">
                <a:moveTo>
                  <a:pt x="11391" y="28244"/>
                </a:moveTo>
                <a:cubicBezTo>
                  <a:pt x="4915" y="26898"/>
                  <a:pt x="0" y="21183"/>
                  <a:pt x="0" y="14313"/>
                </a:cubicBezTo>
                <a:cubicBezTo>
                  <a:pt x="0" y="6451"/>
                  <a:pt x="6451" y="0"/>
                  <a:pt x="14324" y="0"/>
                </a:cubicBezTo>
                <a:cubicBezTo>
                  <a:pt x="19836" y="0"/>
                  <a:pt x="24573" y="3073"/>
                  <a:pt x="26973" y="7582"/>
                </a:cubicBezTo>
                <a:cubicBezTo>
                  <a:pt x="21982" y="14262"/>
                  <a:pt x="16750" y="21209"/>
                  <a:pt x="11391" y="2824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1" name="Freeform 15381"/>
          <p:cNvSpPr/>
          <p:nvPr/>
        </p:nvSpPr>
        <p:spPr>
          <a:xfrm rot="0" flipH="0" flipV="0">
            <a:off x="4235208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2" name="Freeform 15382"/>
          <p:cNvSpPr/>
          <p:nvPr/>
        </p:nvSpPr>
        <p:spPr>
          <a:xfrm rot="0" flipH="0" flipV="0">
            <a:off x="4290313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3" name="Freeform 15383"/>
          <p:cNvSpPr/>
          <p:nvPr/>
        </p:nvSpPr>
        <p:spPr>
          <a:xfrm rot="0" flipH="0" flipV="0">
            <a:off x="4345431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4" name="Freeform 15384"/>
          <p:cNvSpPr/>
          <p:nvPr/>
        </p:nvSpPr>
        <p:spPr>
          <a:xfrm rot="0" flipH="0" flipV="0">
            <a:off x="4400537" y="3650869"/>
            <a:ext cx="27215" cy="28511"/>
          </a:xfrm>
          <a:custGeom>
            <a:pathLst>
              <a:path w="27215" h="28511">
                <a:moveTo>
                  <a:pt x="13423" y="28511"/>
                </a:moveTo>
                <a:cubicBezTo>
                  <a:pt x="5880" y="28054"/>
                  <a:pt x="0" y="21895"/>
                  <a:pt x="0" y="14313"/>
                </a:cubicBezTo>
                <a:cubicBezTo>
                  <a:pt x="0" y="6452"/>
                  <a:pt x="6350" y="0"/>
                  <a:pt x="14324" y="0"/>
                </a:cubicBezTo>
                <a:cubicBezTo>
                  <a:pt x="20026" y="0"/>
                  <a:pt x="24941" y="3391"/>
                  <a:pt x="27215" y="8255"/>
                </a:cubicBezTo>
                <a:cubicBezTo>
                  <a:pt x="25411" y="8814"/>
                  <a:pt x="23887" y="9550"/>
                  <a:pt x="22732" y="10503"/>
                </a:cubicBezTo>
                <a:cubicBezTo>
                  <a:pt x="21182" y="11836"/>
                  <a:pt x="17918" y="18440"/>
                  <a:pt x="13423" y="2851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5" name="Freeform 15385"/>
          <p:cNvSpPr/>
          <p:nvPr/>
        </p:nvSpPr>
        <p:spPr>
          <a:xfrm rot="0" flipH="0" flipV="0">
            <a:off x="4457179" y="3650869"/>
            <a:ext cx="26454" cy="10172"/>
          </a:xfrm>
          <a:custGeom>
            <a:pathLst>
              <a:path w="26454" h="10172">
                <a:moveTo>
                  <a:pt x="26454" y="10172"/>
                </a:moveTo>
                <a:cubicBezTo>
                  <a:pt x="21222" y="9919"/>
                  <a:pt x="16460" y="9880"/>
                  <a:pt x="13386" y="9880"/>
                </a:cubicBezTo>
                <a:cubicBezTo>
                  <a:pt x="12815" y="9880"/>
                  <a:pt x="12294" y="9880"/>
                  <a:pt x="11850" y="9893"/>
                </a:cubicBezTo>
                <a:cubicBezTo>
                  <a:pt x="11329" y="9893"/>
                  <a:pt x="10910" y="9893"/>
                  <a:pt x="10579" y="9893"/>
                </a:cubicBezTo>
                <a:cubicBezTo>
                  <a:pt x="10110" y="9893"/>
                  <a:pt x="9856" y="9893"/>
                  <a:pt x="9843" y="9868"/>
                </a:cubicBezTo>
                <a:lnTo>
                  <a:pt x="9157" y="9322"/>
                </a:lnTo>
                <a:cubicBezTo>
                  <a:pt x="9157" y="9322"/>
                  <a:pt x="9157" y="9322"/>
                  <a:pt x="9144" y="9322"/>
                </a:cubicBezTo>
                <a:cubicBezTo>
                  <a:pt x="8878" y="9322"/>
                  <a:pt x="5436" y="8687"/>
                  <a:pt x="559" y="8052"/>
                </a:cubicBezTo>
                <a:cubicBezTo>
                  <a:pt x="369" y="8026"/>
                  <a:pt x="191" y="8001"/>
                  <a:pt x="0" y="7975"/>
                </a:cubicBezTo>
                <a:cubicBezTo>
                  <a:pt x="2325" y="3251"/>
                  <a:pt x="7151" y="0"/>
                  <a:pt x="12751" y="0"/>
                </a:cubicBezTo>
                <a:cubicBezTo>
                  <a:pt x="19177" y="0"/>
                  <a:pt x="24664" y="4305"/>
                  <a:pt x="26454" y="1017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6" name="Freeform 15386"/>
          <p:cNvSpPr/>
          <p:nvPr/>
        </p:nvSpPr>
        <p:spPr>
          <a:xfrm rot="0" flipH="0" flipV="0">
            <a:off x="4510760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9842" y="28549"/>
                  <a:pt x="5829" y="26492"/>
                  <a:pt x="3200" y="23266"/>
                </a:cubicBezTo>
                <a:cubicBezTo>
                  <a:pt x="1943" y="19609"/>
                  <a:pt x="902" y="17094"/>
                  <a:pt x="101" y="15976"/>
                </a:cubicBezTo>
                <a:cubicBezTo>
                  <a:pt x="38" y="15430"/>
                  <a:pt x="0" y="14884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7" name="Freeform 15387"/>
          <p:cNvSpPr/>
          <p:nvPr/>
        </p:nvSpPr>
        <p:spPr>
          <a:xfrm rot="0" flipH="0" flipV="0">
            <a:off x="4565929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8" name="Freeform 15388"/>
          <p:cNvSpPr/>
          <p:nvPr/>
        </p:nvSpPr>
        <p:spPr>
          <a:xfrm rot="0" flipH="0" flipV="0">
            <a:off x="4620945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9" name="Freeform 15389"/>
          <p:cNvSpPr/>
          <p:nvPr/>
        </p:nvSpPr>
        <p:spPr>
          <a:xfrm rot="0" flipH="0" flipV="0">
            <a:off x="4676051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0" name="Freeform 15390"/>
          <p:cNvSpPr/>
          <p:nvPr/>
        </p:nvSpPr>
        <p:spPr>
          <a:xfrm rot="0" flipH="0" flipV="0">
            <a:off x="4806708" y="3652240"/>
            <a:ext cx="8203" cy="14477"/>
          </a:xfrm>
          <a:custGeom>
            <a:pathLst>
              <a:path w="8203" h="14477">
                <a:moveTo>
                  <a:pt x="8127" y="14477"/>
                </a:moveTo>
                <a:cubicBezTo>
                  <a:pt x="5092" y="8940"/>
                  <a:pt x="2362" y="4051"/>
                  <a:pt x="0" y="0"/>
                </a:cubicBezTo>
                <a:cubicBezTo>
                  <a:pt x="4838" y="2311"/>
                  <a:pt x="8203" y="7251"/>
                  <a:pt x="8203" y="12941"/>
                </a:cubicBezTo>
                <a:cubicBezTo>
                  <a:pt x="8203" y="13462"/>
                  <a:pt x="8177" y="13970"/>
                  <a:pt x="8127" y="1447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1" name="Freeform 15391"/>
          <p:cNvSpPr/>
          <p:nvPr/>
        </p:nvSpPr>
        <p:spPr>
          <a:xfrm rot="0" flipH="0" flipV="0">
            <a:off x="4841392" y="365086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2" name="Freeform 15392"/>
          <p:cNvSpPr/>
          <p:nvPr/>
        </p:nvSpPr>
        <p:spPr>
          <a:xfrm rot="0" flipH="0" flipV="0">
            <a:off x="4896548" y="3650869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3" name="Freeform 15393"/>
          <p:cNvSpPr/>
          <p:nvPr/>
        </p:nvSpPr>
        <p:spPr>
          <a:xfrm rot="0" flipH="0" flipV="0">
            <a:off x="4951653" y="365086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4" name="Freeform 15394"/>
          <p:cNvSpPr/>
          <p:nvPr/>
        </p:nvSpPr>
        <p:spPr>
          <a:xfrm rot="0" flipH="0" flipV="0">
            <a:off x="5174360" y="3650869"/>
            <a:ext cx="26288" cy="26314"/>
          </a:xfrm>
          <a:custGeom>
            <a:pathLst>
              <a:path w="26288" h="26314">
                <a:moveTo>
                  <a:pt x="19659" y="26314"/>
                </a:moveTo>
                <a:cubicBezTo>
                  <a:pt x="13449" y="20257"/>
                  <a:pt x="6820" y="13589"/>
                  <a:pt x="0" y="6579"/>
                </a:cubicBezTo>
                <a:cubicBezTo>
                  <a:pt x="2527" y="2629"/>
                  <a:pt x="6934" y="0"/>
                  <a:pt x="11963" y="0"/>
                </a:cubicBezTo>
                <a:cubicBezTo>
                  <a:pt x="19836" y="0"/>
                  <a:pt x="26288" y="6452"/>
                  <a:pt x="26288" y="14313"/>
                </a:cubicBezTo>
                <a:cubicBezTo>
                  <a:pt x="26288" y="19368"/>
                  <a:pt x="23634" y="23787"/>
                  <a:pt x="19659" y="2631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5" name="Freeform 15395"/>
          <p:cNvSpPr/>
          <p:nvPr/>
        </p:nvSpPr>
        <p:spPr>
          <a:xfrm rot="0" flipH="0" flipV="0">
            <a:off x="5227218" y="365088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6" name="Freeform 15396"/>
          <p:cNvSpPr/>
          <p:nvPr/>
        </p:nvSpPr>
        <p:spPr>
          <a:xfrm rot="0" flipH="0" flipV="0">
            <a:off x="5282323" y="3650881"/>
            <a:ext cx="19036" cy="28270"/>
          </a:xfrm>
          <a:custGeom>
            <a:pathLst>
              <a:path w="19036" h="28270">
                <a:moveTo>
                  <a:pt x="11442" y="28270"/>
                </a:moveTo>
                <a:cubicBezTo>
                  <a:pt x="4915" y="26962"/>
                  <a:pt x="0" y="21146"/>
                  <a:pt x="0" y="14224"/>
                </a:cubicBezTo>
                <a:cubicBezTo>
                  <a:pt x="0" y="6350"/>
                  <a:pt x="6350" y="0"/>
                  <a:pt x="14223" y="0"/>
                </a:cubicBezTo>
                <a:cubicBezTo>
                  <a:pt x="15226" y="0"/>
                  <a:pt x="16204" y="102"/>
                  <a:pt x="17144" y="305"/>
                </a:cubicBezTo>
                <a:cubicBezTo>
                  <a:pt x="18655" y="10160"/>
                  <a:pt x="19036" y="16993"/>
                  <a:pt x="17931" y="19381"/>
                </a:cubicBezTo>
                <a:cubicBezTo>
                  <a:pt x="16750" y="22086"/>
                  <a:pt x="14477" y="25134"/>
                  <a:pt x="11442" y="2827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7" name="Freeform 15397"/>
          <p:cNvSpPr/>
          <p:nvPr/>
        </p:nvSpPr>
        <p:spPr>
          <a:xfrm rot="0" flipH="0" flipV="0">
            <a:off x="3932466" y="369867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11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11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8" name="Freeform 15398"/>
          <p:cNvSpPr/>
          <p:nvPr/>
        </p:nvSpPr>
        <p:spPr>
          <a:xfrm rot="0" flipH="0" flipV="0">
            <a:off x="3987571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9" name="Freeform 15399"/>
          <p:cNvSpPr/>
          <p:nvPr/>
        </p:nvSpPr>
        <p:spPr>
          <a:xfrm rot="0" flipH="0" flipV="0">
            <a:off x="4042740" y="3698659"/>
            <a:ext cx="21767" cy="24307"/>
          </a:xfrm>
          <a:custGeom>
            <a:pathLst>
              <a:path w="21767" h="24307">
                <a:moveTo>
                  <a:pt x="4076" y="24307"/>
                </a:moveTo>
                <a:cubicBezTo>
                  <a:pt x="1549" y="21742"/>
                  <a:pt x="0" y="18212"/>
                  <a:pt x="0" y="14325"/>
                </a:cubicBezTo>
                <a:cubicBezTo>
                  <a:pt x="0" y="6451"/>
                  <a:pt x="6349" y="0"/>
                  <a:pt x="14223" y="0"/>
                </a:cubicBezTo>
                <a:cubicBezTo>
                  <a:pt x="16979" y="0"/>
                  <a:pt x="19570" y="787"/>
                  <a:pt x="21767" y="2159"/>
                </a:cubicBezTo>
                <a:cubicBezTo>
                  <a:pt x="15836" y="9741"/>
                  <a:pt x="9892" y="17195"/>
                  <a:pt x="4076" y="2430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0" name="Freeform 15400"/>
          <p:cNvSpPr/>
          <p:nvPr/>
        </p:nvSpPr>
        <p:spPr>
          <a:xfrm rot="0" flipH="0" flipV="0">
            <a:off x="4228807" y="3700234"/>
            <a:ext cx="7809" cy="24892"/>
          </a:xfrm>
          <a:custGeom>
            <a:pathLst>
              <a:path w="7809" h="24892">
                <a:moveTo>
                  <a:pt x="939" y="24892"/>
                </a:moveTo>
                <a:cubicBezTo>
                  <a:pt x="571" y="16409"/>
                  <a:pt x="266" y="8052"/>
                  <a:pt x="0" y="0"/>
                </a:cubicBezTo>
                <a:cubicBezTo>
                  <a:pt x="4634" y="2388"/>
                  <a:pt x="7809" y="7214"/>
                  <a:pt x="7809" y="12751"/>
                </a:cubicBezTo>
                <a:cubicBezTo>
                  <a:pt x="7809" y="17895"/>
                  <a:pt x="5053" y="22403"/>
                  <a:pt x="939" y="2489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1" name="Freeform 15401"/>
          <p:cNvSpPr/>
          <p:nvPr/>
        </p:nvSpPr>
        <p:spPr>
          <a:xfrm rot="0" flipH="0" flipV="0">
            <a:off x="4263085" y="369865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2" name="Freeform 15402"/>
          <p:cNvSpPr/>
          <p:nvPr/>
        </p:nvSpPr>
        <p:spPr>
          <a:xfrm rot="0" flipH="0" flipV="0">
            <a:off x="4318203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3" name="Freeform 15403"/>
          <p:cNvSpPr/>
          <p:nvPr/>
        </p:nvSpPr>
        <p:spPr>
          <a:xfrm rot="0" flipH="0" flipV="0">
            <a:off x="4373308" y="3698659"/>
            <a:ext cx="27977" cy="28549"/>
          </a:xfrm>
          <a:custGeom>
            <a:pathLst>
              <a:path w="2797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0687" y="0"/>
                  <a:pt x="26136" y="4229"/>
                  <a:pt x="27977" y="10007"/>
                </a:cubicBezTo>
                <a:cubicBezTo>
                  <a:pt x="25653" y="15443"/>
                  <a:pt x="23202" y="21158"/>
                  <a:pt x="20649" y="27076"/>
                </a:cubicBezTo>
                <a:cubicBezTo>
                  <a:pt x="18744" y="28016"/>
                  <a:pt x="16585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4" name="Freeform 15404"/>
          <p:cNvSpPr/>
          <p:nvPr/>
        </p:nvSpPr>
        <p:spPr>
          <a:xfrm rot="0" flipH="0" flipV="0">
            <a:off x="4538649" y="3698659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5" name="Freeform 15405"/>
          <p:cNvSpPr/>
          <p:nvPr/>
        </p:nvSpPr>
        <p:spPr>
          <a:xfrm rot="0" flipH="0" flipV="0">
            <a:off x="4593755" y="369865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6" name="Freeform 15406"/>
          <p:cNvSpPr/>
          <p:nvPr/>
        </p:nvSpPr>
        <p:spPr>
          <a:xfrm rot="0" flipH="0" flipV="0">
            <a:off x="4648911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7" name="Freeform 15407"/>
          <p:cNvSpPr/>
          <p:nvPr/>
        </p:nvSpPr>
        <p:spPr>
          <a:xfrm rot="0" flipH="0" flipV="0">
            <a:off x="4832451" y="3699218"/>
            <a:ext cx="10349" cy="17868"/>
          </a:xfrm>
          <a:custGeom>
            <a:pathLst>
              <a:path w="10349" h="17868">
                <a:moveTo>
                  <a:pt x="9740" y="17868"/>
                </a:moveTo>
                <a:cubicBezTo>
                  <a:pt x="6388" y="11785"/>
                  <a:pt x="3137" y="5791"/>
                  <a:pt x="0" y="0"/>
                </a:cubicBezTo>
                <a:cubicBezTo>
                  <a:pt x="5956" y="1740"/>
                  <a:pt x="10349" y="7264"/>
                  <a:pt x="10349" y="13766"/>
                </a:cubicBezTo>
                <a:cubicBezTo>
                  <a:pt x="10349" y="15189"/>
                  <a:pt x="10133" y="16573"/>
                  <a:pt x="9740" y="1786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8" name="Freeform 15408"/>
          <p:cNvSpPr/>
          <p:nvPr/>
        </p:nvSpPr>
        <p:spPr>
          <a:xfrm rot="0" flipH="0" flipV="0">
            <a:off x="4869307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9" name="Freeform 15409"/>
          <p:cNvSpPr/>
          <p:nvPr/>
        </p:nvSpPr>
        <p:spPr>
          <a:xfrm rot="0" flipH="0" flipV="0">
            <a:off x="4924424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0" name="Freeform 15410"/>
          <p:cNvSpPr/>
          <p:nvPr/>
        </p:nvSpPr>
        <p:spPr>
          <a:xfrm rot="0" flipH="0" flipV="0">
            <a:off x="4979530" y="3698659"/>
            <a:ext cx="17449" cy="28549"/>
          </a:xfrm>
          <a:custGeom>
            <a:pathLst>
              <a:path w="17449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15036" y="0"/>
                  <a:pt x="15836" y="63"/>
                  <a:pt x="16598" y="190"/>
                </a:cubicBezTo>
                <a:cubicBezTo>
                  <a:pt x="16979" y="9614"/>
                  <a:pt x="17271" y="19037"/>
                  <a:pt x="17449" y="28194"/>
                </a:cubicBezTo>
                <a:cubicBezTo>
                  <a:pt x="16420" y="28423"/>
                  <a:pt x="15340" y="28549"/>
                  <a:pt x="14236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1" name="Freeform 15411"/>
          <p:cNvSpPr/>
          <p:nvPr/>
        </p:nvSpPr>
        <p:spPr>
          <a:xfrm rot="0" flipH="0" flipV="0">
            <a:off x="5218023" y="3699192"/>
            <a:ext cx="8597" cy="6603"/>
          </a:xfrm>
          <a:custGeom>
            <a:pathLst>
              <a:path w="8597" h="6603">
                <a:moveTo>
                  <a:pt x="8597" y="6603"/>
                </a:moveTo>
                <a:cubicBezTo>
                  <a:pt x="6172" y="4953"/>
                  <a:pt x="3276" y="2730"/>
                  <a:pt x="0" y="0"/>
                </a:cubicBezTo>
                <a:cubicBezTo>
                  <a:pt x="3657" y="1003"/>
                  <a:pt x="6731" y="3403"/>
                  <a:pt x="8597" y="660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2" name="Freeform 15412"/>
          <p:cNvSpPr/>
          <p:nvPr/>
        </p:nvSpPr>
        <p:spPr>
          <a:xfrm rot="0" flipH="0" flipV="0">
            <a:off x="5259590" y="3698913"/>
            <a:ext cx="7112" cy="3606"/>
          </a:xfrm>
          <a:custGeom>
            <a:pathLst>
              <a:path w="7112" h="3606">
                <a:moveTo>
                  <a:pt x="0" y="3606"/>
                </a:moveTo>
                <a:cubicBezTo>
                  <a:pt x="1930" y="1790"/>
                  <a:pt x="4394" y="508"/>
                  <a:pt x="7112" y="0"/>
                </a:cubicBezTo>
                <a:cubicBezTo>
                  <a:pt x="4749" y="1295"/>
                  <a:pt x="2362" y="2502"/>
                  <a:pt x="0" y="360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3" name="Freeform 15413"/>
          <p:cNvSpPr/>
          <p:nvPr/>
        </p:nvSpPr>
        <p:spPr>
          <a:xfrm rot="0" flipH="0" flipV="0">
            <a:off x="4014762" y="3745192"/>
            <a:ext cx="13410" cy="14973"/>
          </a:xfrm>
          <a:custGeom>
            <a:pathLst>
              <a:path w="13410" h="14973">
                <a:moveTo>
                  <a:pt x="25" y="14973"/>
                </a:moveTo>
                <a:cubicBezTo>
                  <a:pt x="13" y="14745"/>
                  <a:pt x="0" y="14516"/>
                  <a:pt x="0" y="14288"/>
                </a:cubicBezTo>
                <a:cubicBezTo>
                  <a:pt x="0" y="6719"/>
                  <a:pt x="5955" y="470"/>
                  <a:pt x="13410" y="0"/>
                </a:cubicBezTo>
                <a:cubicBezTo>
                  <a:pt x="8635" y="5512"/>
                  <a:pt x="4127" y="10567"/>
                  <a:pt x="25" y="1497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4" name="Freeform 15414"/>
          <p:cNvSpPr/>
          <p:nvPr/>
        </p:nvSpPr>
        <p:spPr>
          <a:xfrm rot="0" flipH="0" flipV="0">
            <a:off x="4235208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5" name="Freeform 15415"/>
          <p:cNvSpPr/>
          <p:nvPr/>
        </p:nvSpPr>
        <p:spPr>
          <a:xfrm rot="0" flipH="0" flipV="0">
            <a:off x="4290313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6" name="Freeform 15416"/>
          <p:cNvSpPr/>
          <p:nvPr/>
        </p:nvSpPr>
        <p:spPr>
          <a:xfrm rot="0" flipH="0" flipV="0">
            <a:off x="4345431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7" name="Freeform 15417"/>
          <p:cNvSpPr/>
          <p:nvPr/>
        </p:nvSpPr>
        <p:spPr>
          <a:xfrm rot="0" flipH="0" flipV="0">
            <a:off x="4534941" y="3749167"/>
            <a:ext cx="4367" cy="13957"/>
          </a:xfrm>
          <a:custGeom>
            <a:pathLst>
              <a:path w="4367" h="13957">
                <a:moveTo>
                  <a:pt x="3898" y="13957"/>
                </a:moveTo>
                <a:cubicBezTo>
                  <a:pt x="2578" y="9258"/>
                  <a:pt x="1270" y="4610"/>
                  <a:pt x="0" y="0"/>
                </a:cubicBezTo>
                <a:cubicBezTo>
                  <a:pt x="2692" y="2616"/>
                  <a:pt x="4367" y="6274"/>
                  <a:pt x="4367" y="10313"/>
                </a:cubicBezTo>
                <a:cubicBezTo>
                  <a:pt x="4367" y="11570"/>
                  <a:pt x="4202" y="12802"/>
                  <a:pt x="3898" y="1395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8" name="Freeform 15418"/>
          <p:cNvSpPr/>
          <p:nvPr/>
        </p:nvSpPr>
        <p:spPr>
          <a:xfrm rot="0" flipH="0" flipV="0">
            <a:off x="4565929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9" name="Freeform 15419"/>
          <p:cNvSpPr/>
          <p:nvPr/>
        </p:nvSpPr>
        <p:spPr>
          <a:xfrm rot="0" flipH="0" flipV="0">
            <a:off x="4620945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0" name="Freeform 15420"/>
          <p:cNvSpPr/>
          <p:nvPr/>
        </p:nvSpPr>
        <p:spPr>
          <a:xfrm rot="0" flipH="0" flipV="0">
            <a:off x="4676051" y="3745166"/>
            <a:ext cx="18287" cy="28473"/>
          </a:xfrm>
          <a:custGeom>
            <a:pathLst>
              <a:path w="18287" h="28473">
                <a:moveTo>
                  <a:pt x="12890" y="28473"/>
                </a:moveTo>
                <a:cubicBezTo>
                  <a:pt x="5677" y="27750"/>
                  <a:pt x="0" y="21704"/>
                  <a:pt x="0" y="14313"/>
                </a:cubicBezTo>
                <a:cubicBezTo>
                  <a:pt x="0" y="6439"/>
                  <a:pt x="6452" y="0"/>
                  <a:pt x="14325" y="0"/>
                </a:cubicBezTo>
                <a:cubicBezTo>
                  <a:pt x="15696" y="0"/>
                  <a:pt x="17030" y="191"/>
                  <a:pt x="18287" y="559"/>
                </a:cubicBezTo>
                <a:cubicBezTo>
                  <a:pt x="16992" y="7493"/>
                  <a:pt x="15645" y="14542"/>
                  <a:pt x="14236" y="21590"/>
                </a:cubicBezTo>
                <a:cubicBezTo>
                  <a:pt x="13791" y="23889"/>
                  <a:pt x="13347" y="26187"/>
                  <a:pt x="12890" y="2847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1" name="Freeform 15421"/>
          <p:cNvSpPr/>
          <p:nvPr/>
        </p:nvSpPr>
        <p:spPr>
          <a:xfrm rot="0" flipH="0" flipV="0">
            <a:off x="4857953" y="3745331"/>
            <a:ext cx="12077" cy="19291"/>
          </a:xfrm>
          <a:custGeom>
            <a:pathLst>
              <a:path w="12077" h="19291">
                <a:moveTo>
                  <a:pt x="11112" y="19291"/>
                </a:moveTo>
                <a:cubicBezTo>
                  <a:pt x="7417" y="13005"/>
                  <a:pt x="3696" y="6541"/>
                  <a:pt x="0" y="0"/>
                </a:cubicBezTo>
                <a:cubicBezTo>
                  <a:pt x="6820" y="1092"/>
                  <a:pt x="12077" y="7036"/>
                  <a:pt x="12077" y="14148"/>
                </a:cubicBezTo>
                <a:cubicBezTo>
                  <a:pt x="12077" y="15964"/>
                  <a:pt x="11734" y="17704"/>
                  <a:pt x="11112" y="1929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2" name="Freeform 15422"/>
          <p:cNvSpPr/>
          <p:nvPr/>
        </p:nvSpPr>
        <p:spPr>
          <a:xfrm rot="0" flipH="0" flipV="0">
            <a:off x="4896548" y="3745166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3" name="Freeform 15423"/>
          <p:cNvSpPr/>
          <p:nvPr/>
        </p:nvSpPr>
        <p:spPr>
          <a:xfrm rot="0" flipH="0" flipV="0">
            <a:off x="4951653" y="374516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4" name="Freeform 15424"/>
          <p:cNvSpPr/>
          <p:nvPr/>
        </p:nvSpPr>
        <p:spPr>
          <a:xfrm rot="0" flipH="0" flipV="0">
            <a:off x="4234522" y="3799814"/>
            <a:ext cx="2095" cy="12280"/>
          </a:xfrm>
          <a:custGeom>
            <a:pathLst>
              <a:path w="2095" h="12280">
                <a:moveTo>
                  <a:pt x="1257" y="12280"/>
                </a:moveTo>
                <a:cubicBezTo>
                  <a:pt x="826" y="8356"/>
                  <a:pt x="407" y="4254"/>
                  <a:pt x="0" y="0"/>
                </a:cubicBezTo>
                <a:cubicBezTo>
                  <a:pt x="1333" y="2184"/>
                  <a:pt x="2095" y="4749"/>
                  <a:pt x="2095" y="7467"/>
                </a:cubicBezTo>
                <a:cubicBezTo>
                  <a:pt x="2095" y="9156"/>
                  <a:pt x="1803" y="10769"/>
                  <a:pt x="1257" y="1228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5" name="Freeform 15425"/>
          <p:cNvSpPr/>
          <p:nvPr/>
        </p:nvSpPr>
        <p:spPr>
          <a:xfrm rot="0" flipH="0" flipV="0">
            <a:off x="4263085" y="379286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76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6" name="Freeform 15426"/>
          <p:cNvSpPr/>
          <p:nvPr/>
        </p:nvSpPr>
        <p:spPr>
          <a:xfrm rot="0" flipH="0" flipV="0">
            <a:off x="4318203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7" name="Freeform 15427"/>
          <p:cNvSpPr/>
          <p:nvPr/>
        </p:nvSpPr>
        <p:spPr>
          <a:xfrm rot="0" flipH="0" flipV="0">
            <a:off x="4547755" y="3792867"/>
            <a:ext cx="19443" cy="28257"/>
          </a:xfrm>
          <a:custGeom>
            <a:pathLst>
              <a:path w="19443" h="28257">
                <a:moveTo>
                  <a:pt x="8483" y="28257"/>
                </a:moveTo>
                <a:cubicBezTo>
                  <a:pt x="5664" y="19558"/>
                  <a:pt x="2807" y="10363"/>
                  <a:pt x="0" y="978"/>
                </a:cubicBezTo>
                <a:cubicBezTo>
                  <a:pt x="1613" y="343"/>
                  <a:pt x="3365" y="0"/>
                  <a:pt x="5207" y="0"/>
                </a:cubicBezTo>
                <a:cubicBezTo>
                  <a:pt x="13080" y="0"/>
                  <a:pt x="19443" y="6540"/>
                  <a:pt x="19443" y="14414"/>
                </a:cubicBezTo>
                <a:cubicBezTo>
                  <a:pt x="19443" y="21158"/>
                  <a:pt x="14769" y="26784"/>
                  <a:pt x="8483" y="2825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8" name="Freeform 15428"/>
          <p:cNvSpPr/>
          <p:nvPr/>
        </p:nvSpPr>
        <p:spPr>
          <a:xfrm rot="0" flipH="0" flipV="0">
            <a:off x="4593755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9" name="Freeform 15429"/>
          <p:cNvSpPr/>
          <p:nvPr/>
        </p:nvSpPr>
        <p:spPr>
          <a:xfrm rot="0" flipH="0" flipV="0">
            <a:off x="4648911" y="379286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097" y="0"/>
                  <a:pt x="28548" y="6540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0" name="Freeform 15430"/>
          <p:cNvSpPr/>
          <p:nvPr/>
        </p:nvSpPr>
        <p:spPr>
          <a:xfrm rot="0" flipH="0" flipV="0">
            <a:off x="4886363" y="3793147"/>
            <a:ext cx="11492" cy="17157"/>
          </a:xfrm>
          <a:custGeom>
            <a:pathLst>
              <a:path w="11492" h="17157">
                <a:moveTo>
                  <a:pt x="11175" y="17157"/>
                </a:moveTo>
                <a:cubicBezTo>
                  <a:pt x="7683" y="12014"/>
                  <a:pt x="3937" y="6248"/>
                  <a:pt x="0" y="0"/>
                </a:cubicBezTo>
                <a:cubicBezTo>
                  <a:pt x="6591" y="1321"/>
                  <a:pt x="11492" y="7213"/>
                  <a:pt x="11492" y="14135"/>
                </a:cubicBezTo>
                <a:cubicBezTo>
                  <a:pt x="11492" y="15164"/>
                  <a:pt x="11390" y="16180"/>
                  <a:pt x="11175" y="1715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1" name="Freeform 15431"/>
          <p:cNvSpPr/>
          <p:nvPr/>
        </p:nvSpPr>
        <p:spPr>
          <a:xfrm rot="0" flipH="0" flipV="0">
            <a:off x="4924424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2" name="Freeform 15432"/>
          <p:cNvSpPr/>
          <p:nvPr/>
        </p:nvSpPr>
        <p:spPr>
          <a:xfrm rot="0" flipH="0" flipV="0">
            <a:off x="4979530" y="3792867"/>
            <a:ext cx="16395" cy="25806"/>
          </a:xfrm>
          <a:custGeom>
            <a:pathLst>
              <a:path w="16395" h="25806">
                <a:moveTo>
                  <a:pt x="5702" y="25806"/>
                </a:moveTo>
                <a:cubicBezTo>
                  <a:pt x="2248" y="23216"/>
                  <a:pt x="0" y="19088"/>
                  <a:pt x="0" y="14415"/>
                </a:cubicBezTo>
                <a:cubicBezTo>
                  <a:pt x="0" y="6541"/>
                  <a:pt x="6362" y="0"/>
                  <a:pt x="14236" y="0"/>
                </a:cubicBezTo>
                <a:cubicBezTo>
                  <a:pt x="14973" y="0"/>
                  <a:pt x="15696" y="51"/>
                  <a:pt x="16395" y="153"/>
                </a:cubicBezTo>
                <a:cubicBezTo>
                  <a:pt x="15582" y="10465"/>
                  <a:pt x="14350" y="17463"/>
                  <a:pt x="12687" y="19583"/>
                </a:cubicBezTo>
                <a:cubicBezTo>
                  <a:pt x="11137" y="21641"/>
                  <a:pt x="8724" y="23749"/>
                  <a:pt x="5702" y="2580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3" name="Freeform 15433"/>
          <p:cNvSpPr/>
          <p:nvPr/>
        </p:nvSpPr>
        <p:spPr>
          <a:xfrm rot="0" flipH="0" flipV="0">
            <a:off x="4240352" y="3839349"/>
            <a:ext cx="23506" cy="24307"/>
          </a:xfrm>
          <a:custGeom>
            <a:pathLst>
              <a:path w="23506" h="24307">
                <a:moveTo>
                  <a:pt x="19481" y="24307"/>
                </a:moveTo>
                <a:cubicBezTo>
                  <a:pt x="12751" y="21767"/>
                  <a:pt x="7239" y="18656"/>
                  <a:pt x="4140" y="15125"/>
                </a:cubicBezTo>
                <a:cubicBezTo>
                  <a:pt x="2705" y="13551"/>
                  <a:pt x="1321" y="9436"/>
                  <a:pt x="0" y="3365"/>
                </a:cubicBezTo>
                <a:cubicBezTo>
                  <a:pt x="2489" y="1270"/>
                  <a:pt x="5689" y="0"/>
                  <a:pt x="9182" y="0"/>
                </a:cubicBezTo>
                <a:cubicBezTo>
                  <a:pt x="17056" y="0"/>
                  <a:pt x="23506" y="6451"/>
                  <a:pt x="23506" y="14427"/>
                </a:cubicBezTo>
                <a:cubicBezTo>
                  <a:pt x="23506" y="18262"/>
                  <a:pt x="21970" y="21742"/>
                  <a:pt x="19481" y="2430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4" name="Freeform 15434"/>
          <p:cNvSpPr/>
          <p:nvPr/>
        </p:nvSpPr>
        <p:spPr>
          <a:xfrm rot="0" flipH="0" flipV="0">
            <a:off x="4290313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5" name="Freeform 15435"/>
          <p:cNvSpPr/>
          <p:nvPr/>
        </p:nvSpPr>
        <p:spPr>
          <a:xfrm rot="0" flipH="0" flipV="0">
            <a:off x="4566297" y="3839349"/>
            <a:ext cx="28180" cy="28651"/>
          </a:xfrm>
          <a:custGeom>
            <a:pathLst>
              <a:path w="28180" h="28651">
                <a:moveTo>
                  <a:pt x="13855" y="28651"/>
                </a:moveTo>
                <a:cubicBezTo>
                  <a:pt x="10909" y="28651"/>
                  <a:pt x="8166" y="27762"/>
                  <a:pt x="5905" y="26226"/>
                </a:cubicBezTo>
                <a:cubicBezTo>
                  <a:pt x="4051" y="21806"/>
                  <a:pt x="2070" y="16714"/>
                  <a:pt x="0" y="11100"/>
                </a:cubicBezTo>
                <a:cubicBezTo>
                  <a:pt x="1473" y="4737"/>
                  <a:pt x="7112" y="0"/>
                  <a:pt x="13855" y="0"/>
                </a:cubicBezTo>
                <a:cubicBezTo>
                  <a:pt x="21729" y="0"/>
                  <a:pt x="28180" y="6452"/>
                  <a:pt x="28180" y="14427"/>
                </a:cubicBezTo>
                <a:cubicBezTo>
                  <a:pt x="28180" y="22289"/>
                  <a:pt x="21729" y="28651"/>
                  <a:pt x="1385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6" name="Freeform 15436"/>
          <p:cNvSpPr/>
          <p:nvPr/>
        </p:nvSpPr>
        <p:spPr>
          <a:xfrm rot="0" flipH="0" flipV="0">
            <a:off x="4620945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7" name="Freeform 15437"/>
          <p:cNvSpPr/>
          <p:nvPr/>
        </p:nvSpPr>
        <p:spPr>
          <a:xfrm rot="0" flipH="0" flipV="0">
            <a:off x="4600790" y="3887152"/>
            <a:ext cx="15442" cy="2616"/>
          </a:xfrm>
          <a:custGeom>
            <a:pathLst>
              <a:path w="15442" h="2616">
                <a:moveTo>
                  <a:pt x="11861" y="2616"/>
                </a:moveTo>
                <a:cubicBezTo>
                  <a:pt x="7759" y="2616"/>
                  <a:pt x="3746" y="2413"/>
                  <a:pt x="0" y="1994"/>
                </a:cubicBezTo>
                <a:cubicBezTo>
                  <a:pt x="2133" y="724"/>
                  <a:pt x="4635" y="0"/>
                  <a:pt x="7277" y="0"/>
                </a:cubicBezTo>
                <a:cubicBezTo>
                  <a:pt x="10312" y="0"/>
                  <a:pt x="13118" y="953"/>
                  <a:pt x="15442" y="2566"/>
                </a:cubicBezTo>
                <a:cubicBezTo>
                  <a:pt x="14235" y="2604"/>
                  <a:pt x="13042" y="2616"/>
                  <a:pt x="11861" y="261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438" name="Picture 15438"/>
          <p:cNvPicPr>
            <a:picLocks noChangeAspect="0" noChangeArrowheads="1"/>
          </p:cNvPicPr>
          <p:nvPr/>
        </p:nvPicPr>
        <p:blipFill>
          <a:blip r:embed="rId154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26142" y="1315339"/>
            <a:ext cx="2217127" cy="2217115"/>
          </a:xfrm>
          <a:prstGeom prst="rect">
            <a:avLst/>
          </a:prstGeom>
          <a:noFill/>
          <a:extLst/>
        </p:spPr>
      </p:pic>
      <p:sp>
        <p:nvSpPr>
          <p:cNvPr id="15439" name="Freeform 15439"/>
          <p:cNvSpPr/>
          <p:nvPr/>
        </p:nvSpPr>
        <p:spPr>
          <a:xfrm rot="0" flipH="0" flipV="0">
            <a:off x="4841392" y="138842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0" name="Freeform 15440"/>
          <p:cNvSpPr/>
          <p:nvPr/>
        </p:nvSpPr>
        <p:spPr>
          <a:xfrm rot="0" flipH="0" flipV="0">
            <a:off x="4896548" y="1391221"/>
            <a:ext cx="28536" cy="25844"/>
          </a:xfrm>
          <a:custGeom>
            <a:pathLst>
              <a:path w="28536" h="25844">
                <a:moveTo>
                  <a:pt x="14224" y="25844"/>
                </a:moveTo>
                <a:cubicBezTo>
                  <a:pt x="6350" y="25844"/>
                  <a:pt x="0" y="19393"/>
                  <a:pt x="0" y="11519"/>
                </a:cubicBezTo>
                <a:cubicBezTo>
                  <a:pt x="0" y="6820"/>
                  <a:pt x="2261" y="2616"/>
                  <a:pt x="5779" y="0"/>
                </a:cubicBezTo>
                <a:cubicBezTo>
                  <a:pt x="13285" y="2680"/>
                  <a:pt x="20739" y="5423"/>
                  <a:pt x="28168" y="8255"/>
                </a:cubicBezTo>
                <a:cubicBezTo>
                  <a:pt x="28409" y="9309"/>
                  <a:pt x="28536" y="10401"/>
                  <a:pt x="28536" y="11519"/>
                </a:cubicBezTo>
                <a:cubicBezTo>
                  <a:pt x="28536" y="19393"/>
                  <a:pt x="22186" y="25844"/>
                  <a:pt x="14224" y="2584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1" name="Freeform 15441"/>
          <p:cNvSpPr/>
          <p:nvPr/>
        </p:nvSpPr>
        <p:spPr>
          <a:xfrm rot="0" flipH="0" flipV="0">
            <a:off x="4954486" y="1411313"/>
            <a:ext cx="13334" cy="5778"/>
          </a:xfrm>
          <a:custGeom>
            <a:pathLst>
              <a:path w="13334" h="5778">
                <a:moveTo>
                  <a:pt x="11404" y="5778"/>
                </a:moveTo>
                <a:cubicBezTo>
                  <a:pt x="6731" y="5778"/>
                  <a:pt x="2591" y="3505"/>
                  <a:pt x="0" y="0"/>
                </a:cubicBezTo>
                <a:cubicBezTo>
                  <a:pt x="4432" y="1841"/>
                  <a:pt x="8928" y="3747"/>
                  <a:pt x="13334" y="5639"/>
                </a:cubicBezTo>
                <a:cubicBezTo>
                  <a:pt x="12699" y="5728"/>
                  <a:pt x="12051" y="5778"/>
                  <a:pt x="11404" y="577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2" name="Freeform 15442"/>
          <p:cNvSpPr/>
          <p:nvPr/>
        </p:nvSpPr>
        <p:spPr>
          <a:xfrm rot="0" flipH="0" flipV="0">
            <a:off x="4874107" y="1436268"/>
            <a:ext cx="23583" cy="12014"/>
          </a:xfrm>
          <a:custGeom>
            <a:pathLst>
              <a:path w="23583" h="12014">
                <a:moveTo>
                  <a:pt x="23583" y="12014"/>
                </a:moveTo>
                <a:cubicBezTo>
                  <a:pt x="15760" y="9106"/>
                  <a:pt x="7912" y="6287"/>
                  <a:pt x="0" y="3556"/>
                </a:cubicBezTo>
                <a:cubicBezTo>
                  <a:pt x="2502" y="1347"/>
                  <a:pt x="5804" y="0"/>
                  <a:pt x="9436" y="0"/>
                </a:cubicBezTo>
                <a:cubicBezTo>
                  <a:pt x="16637" y="0"/>
                  <a:pt x="22529" y="5195"/>
                  <a:pt x="23583" y="1201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3" name="Freeform 15443"/>
          <p:cNvSpPr/>
          <p:nvPr/>
        </p:nvSpPr>
        <p:spPr>
          <a:xfrm rot="0" flipH="0" flipV="0">
            <a:off x="4924424" y="1436230"/>
            <a:ext cx="28549" cy="28549"/>
          </a:xfrm>
          <a:custGeom>
            <a:pathLst>
              <a:path w="28549" h="28549">
                <a:moveTo>
                  <a:pt x="14808" y="28549"/>
                </a:moveTo>
                <a:cubicBezTo>
                  <a:pt x="11151" y="27000"/>
                  <a:pt x="7443" y="25463"/>
                  <a:pt x="3772" y="23965"/>
                </a:cubicBezTo>
                <a:cubicBezTo>
                  <a:pt x="1423" y="21412"/>
                  <a:pt x="0" y="18009"/>
                  <a:pt x="0" y="14237"/>
                </a:cubicBezTo>
                <a:cubicBezTo>
                  <a:pt x="0" y="6363"/>
                  <a:pt x="6363" y="0"/>
                  <a:pt x="14326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34"/>
                  <a:pt x="22453" y="28296"/>
                  <a:pt x="14808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4" name="Freeform 15444"/>
          <p:cNvSpPr/>
          <p:nvPr/>
        </p:nvSpPr>
        <p:spPr>
          <a:xfrm rot="0" flipH="0" flipV="0">
            <a:off x="4979530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37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5" name="Freeform 15445"/>
          <p:cNvSpPr/>
          <p:nvPr/>
        </p:nvSpPr>
        <p:spPr>
          <a:xfrm rot="0" flipH="0" flipV="0">
            <a:off x="5006797" y="1482687"/>
            <a:ext cx="28523" cy="25615"/>
          </a:xfrm>
          <a:custGeom>
            <a:pathLst>
              <a:path w="28523" h="25615">
                <a:moveTo>
                  <a:pt x="22986" y="25615"/>
                </a:moveTo>
                <a:cubicBezTo>
                  <a:pt x="15366" y="21501"/>
                  <a:pt x="7721" y="17475"/>
                  <a:pt x="0" y="13538"/>
                </a:cubicBezTo>
                <a:cubicBezTo>
                  <a:pt x="406" y="6032"/>
                  <a:pt x="6591" y="0"/>
                  <a:pt x="14211" y="0"/>
                </a:cubicBezTo>
                <a:cubicBezTo>
                  <a:pt x="22072" y="0"/>
                  <a:pt x="28523" y="6451"/>
                  <a:pt x="28523" y="14325"/>
                </a:cubicBezTo>
                <a:cubicBezTo>
                  <a:pt x="28523" y="18897"/>
                  <a:pt x="26351" y="22987"/>
                  <a:pt x="22986" y="2561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6" name="Freeform 15446"/>
          <p:cNvSpPr/>
          <p:nvPr/>
        </p:nvSpPr>
        <p:spPr>
          <a:xfrm rot="0" flipH="0" flipV="0">
            <a:off x="5144871" y="153045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7" name="Freeform 15447"/>
          <p:cNvSpPr/>
          <p:nvPr/>
        </p:nvSpPr>
        <p:spPr>
          <a:xfrm rot="0" flipH="0" flipV="0">
            <a:off x="3904577" y="1577010"/>
            <a:ext cx="22034" cy="18173"/>
          </a:xfrm>
          <a:custGeom>
            <a:pathLst>
              <a:path w="22034" h="18173">
                <a:moveTo>
                  <a:pt x="533" y="18173"/>
                </a:moveTo>
                <a:cubicBezTo>
                  <a:pt x="191" y="16954"/>
                  <a:pt x="0" y="1565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17169" y="0"/>
                  <a:pt x="19811" y="825"/>
                  <a:pt x="22034" y="2260"/>
                </a:cubicBezTo>
                <a:cubicBezTo>
                  <a:pt x="14782" y="7480"/>
                  <a:pt x="7645" y="12776"/>
                  <a:pt x="533" y="1817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8" name="Freeform 15448"/>
          <p:cNvSpPr/>
          <p:nvPr/>
        </p:nvSpPr>
        <p:spPr>
          <a:xfrm rot="0" flipH="0" flipV="0">
            <a:off x="5172100" y="157700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9" name="Freeform 15449"/>
          <p:cNvSpPr/>
          <p:nvPr/>
        </p:nvSpPr>
        <p:spPr>
          <a:xfrm rot="0" flipH="0" flipV="0">
            <a:off x="5227218" y="1579537"/>
            <a:ext cx="27152" cy="25996"/>
          </a:xfrm>
          <a:custGeom>
            <a:pathLst>
              <a:path w="27152" h="25996">
                <a:moveTo>
                  <a:pt x="14224" y="25996"/>
                </a:moveTo>
                <a:cubicBezTo>
                  <a:pt x="6350" y="25996"/>
                  <a:pt x="0" y="19634"/>
                  <a:pt x="0" y="11760"/>
                </a:cubicBezTo>
                <a:cubicBezTo>
                  <a:pt x="0" y="6870"/>
                  <a:pt x="2401" y="2578"/>
                  <a:pt x="6084" y="0"/>
                </a:cubicBezTo>
                <a:cubicBezTo>
                  <a:pt x="13170" y="5880"/>
                  <a:pt x="20205" y="11849"/>
                  <a:pt x="27152" y="17907"/>
                </a:cubicBezTo>
                <a:cubicBezTo>
                  <a:pt x="24828" y="22695"/>
                  <a:pt x="19900" y="25996"/>
                  <a:pt x="14224" y="2599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0" name="Freeform 15450"/>
          <p:cNvSpPr/>
          <p:nvPr/>
        </p:nvSpPr>
        <p:spPr>
          <a:xfrm rot="0" flipH="0" flipV="0">
            <a:off x="3822242" y="1624723"/>
            <a:ext cx="28650" cy="28587"/>
          </a:xfrm>
          <a:custGeom>
            <a:pathLst>
              <a:path w="28650" h="28587">
                <a:moveTo>
                  <a:pt x="13004" y="28587"/>
                </a:moveTo>
                <a:cubicBezTo>
                  <a:pt x="5740" y="27914"/>
                  <a:pt x="0" y="21755"/>
                  <a:pt x="0" y="14325"/>
                </a:cubicBezTo>
                <a:cubicBezTo>
                  <a:pt x="0" y="6451"/>
                  <a:pt x="6451" y="0"/>
                  <a:pt x="14324" y="0"/>
                </a:cubicBezTo>
                <a:cubicBezTo>
                  <a:pt x="22198" y="0"/>
                  <a:pt x="28650" y="6451"/>
                  <a:pt x="28650" y="14325"/>
                </a:cubicBezTo>
                <a:cubicBezTo>
                  <a:pt x="28650" y="14440"/>
                  <a:pt x="28637" y="14554"/>
                  <a:pt x="28637" y="14668"/>
                </a:cubicBezTo>
                <a:cubicBezTo>
                  <a:pt x="23367" y="19266"/>
                  <a:pt x="18185" y="23888"/>
                  <a:pt x="13004" y="2858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1" name="Freeform 15451"/>
          <p:cNvSpPr/>
          <p:nvPr/>
        </p:nvSpPr>
        <p:spPr>
          <a:xfrm rot="0" flipH="0" flipV="0">
            <a:off x="5205183" y="1624711"/>
            <a:ext cx="23354" cy="21729"/>
          </a:xfrm>
          <a:custGeom>
            <a:pathLst>
              <a:path w="23354" h="21729">
                <a:moveTo>
                  <a:pt x="21297" y="21729"/>
                </a:moveTo>
                <a:cubicBezTo>
                  <a:pt x="14274" y="15468"/>
                  <a:pt x="7188" y="9322"/>
                  <a:pt x="0" y="3264"/>
                </a:cubicBezTo>
                <a:cubicBezTo>
                  <a:pt x="2451" y="1219"/>
                  <a:pt x="5600" y="0"/>
                  <a:pt x="9029" y="0"/>
                </a:cubicBezTo>
                <a:cubicBezTo>
                  <a:pt x="16903" y="0"/>
                  <a:pt x="23354" y="6439"/>
                  <a:pt x="23354" y="14313"/>
                </a:cubicBezTo>
                <a:cubicBezTo>
                  <a:pt x="23354" y="17030"/>
                  <a:pt x="22605" y="19570"/>
                  <a:pt x="21297" y="2172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2" name="Freeform 15452"/>
          <p:cNvSpPr/>
          <p:nvPr/>
        </p:nvSpPr>
        <p:spPr>
          <a:xfrm rot="0" flipH="0" flipV="0">
            <a:off x="525509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3" name="Freeform 15453"/>
          <p:cNvSpPr/>
          <p:nvPr/>
        </p:nvSpPr>
        <p:spPr>
          <a:xfrm rot="0" flipH="0" flipV="0">
            <a:off x="5337339" y="1679333"/>
            <a:ext cx="19227" cy="20535"/>
          </a:xfrm>
          <a:custGeom>
            <a:pathLst>
              <a:path w="19227" h="20535">
                <a:moveTo>
                  <a:pt x="14325" y="20535"/>
                </a:moveTo>
                <a:cubicBezTo>
                  <a:pt x="6451" y="20535"/>
                  <a:pt x="0" y="14084"/>
                  <a:pt x="0" y="6223"/>
                </a:cubicBezTo>
                <a:cubicBezTo>
                  <a:pt x="0" y="3987"/>
                  <a:pt x="521" y="1879"/>
                  <a:pt x="1435" y="0"/>
                </a:cubicBezTo>
                <a:cubicBezTo>
                  <a:pt x="7442" y="6477"/>
                  <a:pt x="13386" y="13043"/>
                  <a:pt x="19227" y="19659"/>
                </a:cubicBezTo>
                <a:cubicBezTo>
                  <a:pt x="17703" y="20231"/>
                  <a:pt x="16052" y="20535"/>
                  <a:pt x="14325" y="2053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4" name="Freeform 15454"/>
          <p:cNvSpPr/>
          <p:nvPr/>
        </p:nvSpPr>
        <p:spPr>
          <a:xfrm rot="0" flipH="0" flipV="0">
            <a:off x="5310530" y="1718996"/>
            <a:ext cx="28231" cy="28587"/>
          </a:xfrm>
          <a:custGeom>
            <a:pathLst>
              <a:path w="28231" h="28587">
                <a:moveTo>
                  <a:pt x="15138" y="28587"/>
                </a:moveTo>
                <a:cubicBezTo>
                  <a:pt x="10147" y="22758"/>
                  <a:pt x="5118" y="17005"/>
                  <a:pt x="0" y="11290"/>
                </a:cubicBezTo>
                <a:cubicBezTo>
                  <a:pt x="1384" y="4864"/>
                  <a:pt x="7074" y="0"/>
                  <a:pt x="13907" y="0"/>
                </a:cubicBezTo>
                <a:cubicBezTo>
                  <a:pt x="21780" y="0"/>
                  <a:pt x="28231" y="6451"/>
                  <a:pt x="28231" y="14325"/>
                </a:cubicBezTo>
                <a:cubicBezTo>
                  <a:pt x="28231" y="21780"/>
                  <a:pt x="22440" y="27952"/>
                  <a:pt x="15138" y="2858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5" name="Freeform 15455"/>
          <p:cNvSpPr/>
          <p:nvPr/>
        </p:nvSpPr>
        <p:spPr>
          <a:xfrm rot="0" flipH="0" flipV="0">
            <a:off x="5365318" y="1719910"/>
            <a:ext cx="26352" cy="27749"/>
          </a:xfrm>
          <a:custGeom>
            <a:pathLst>
              <a:path w="26352" h="27749">
                <a:moveTo>
                  <a:pt x="14224" y="27749"/>
                </a:moveTo>
                <a:cubicBezTo>
                  <a:pt x="6350" y="27749"/>
                  <a:pt x="0" y="21311"/>
                  <a:pt x="0" y="13437"/>
                </a:cubicBezTo>
                <a:cubicBezTo>
                  <a:pt x="0" y="7239"/>
                  <a:pt x="3836" y="2019"/>
                  <a:pt x="9246" y="0"/>
                </a:cubicBezTo>
                <a:cubicBezTo>
                  <a:pt x="15024" y="6883"/>
                  <a:pt x="20751" y="13894"/>
                  <a:pt x="26352" y="20904"/>
                </a:cubicBezTo>
                <a:cubicBezTo>
                  <a:pt x="23863" y="25006"/>
                  <a:pt x="19367" y="27749"/>
                  <a:pt x="14224" y="277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6" name="Freeform 15456"/>
          <p:cNvSpPr/>
          <p:nvPr/>
        </p:nvSpPr>
        <p:spPr>
          <a:xfrm rot="0" flipH="0" flipV="0">
            <a:off x="5343029" y="1765515"/>
            <a:ext cx="22859" cy="25336"/>
          </a:xfrm>
          <a:custGeom>
            <a:pathLst>
              <a:path w="22859" h="25336">
                <a:moveTo>
                  <a:pt x="17716" y="25336"/>
                </a:moveTo>
                <a:cubicBezTo>
                  <a:pt x="11913" y="17767"/>
                  <a:pt x="6007" y="10300"/>
                  <a:pt x="0" y="2896"/>
                </a:cubicBezTo>
                <a:cubicBezTo>
                  <a:pt x="2400" y="1080"/>
                  <a:pt x="5397" y="0"/>
                  <a:pt x="8636" y="0"/>
                </a:cubicBezTo>
                <a:cubicBezTo>
                  <a:pt x="16510" y="0"/>
                  <a:pt x="22859" y="6350"/>
                  <a:pt x="22859" y="14326"/>
                </a:cubicBezTo>
                <a:cubicBezTo>
                  <a:pt x="22859" y="18745"/>
                  <a:pt x="20865" y="22708"/>
                  <a:pt x="17716" y="253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7" name="Freeform 15457"/>
          <p:cNvSpPr/>
          <p:nvPr/>
        </p:nvSpPr>
        <p:spPr>
          <a:xfrm rot="0" flipH="0" flipV="0">
            <a:off x="5392547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15849" y="0"/>
                  <a:pt x="17399" y="267"/>
                  <a:pt x="18846" y="762"/>
                </a:cubicBezTo>
                <a:cubicBezTo>
                  <a:pt x="22085" y="5067"/>
                  <a:pt x="25273" y="9373"/>
                  <a:pt x="28448" y="13729"/>
                </a:cubicBezTo>
                <a:cubicBezTo>
                  <a:pt x="28448" y="13932"/>
                  <a:pt x="28460" y="1412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8" name="Freeform 15458"/>
          <p:cNvSpPr/>
          <p:nvPr/>
        </p:nvSpPr>
        <p:spPr>
          <a:xfrm rot="0" flipH="0" flipV="0">
            <a:off x="5377599" y="1813306"/>
            <a:ext cx="16166" cy="20789"/>
          </a:xfrm>
          <a:custGeom>
            <a:pathLst>
              <a:path w="16166" h="20789">
                <a:moveTo>
                  <a:pt x="14617" y="20789"/>
                </a:moveTo>
                <a:cubicBezTo>
                  <a:pt x="9817" y="13830"/>
                  <a:pt x="4966" y="6972"/>
                  <a:pt x="0" y="139"/>
                </a:cubicBezTo>
                <a:cubicBezTo>
                  <a:pt x="635" y="50"/>
                  <a:pt x="1283" y="0"/>
                  <a:pt x="1943" y="0"/>
                </a:cubicBezTo>
                <a:cubicBezTo>
                  <a:pt x="9817" y="0"/>
                  <a:pt x="16166" y="6362"/>
                  <a:pt x="16166" y="14224"/>
                </a:cubicBezTo>
                <a:cubicBezTo>
                  <a:pt x="16166" y="16598"/>
                  <a:pt x="15607" y="18834"/>
                  <a:pt x="14617" y="2078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9" name="Freeform 15459"/>
          <p:cNvSpPr/>
          <p:nvPr/>
        </p:nvSpPr>
        <p:spPr>
          <a:xfrm rot="0" flipH="0" flipV="0">
            <a:off x="5420436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0" name="Freeform 15460"/>
          <p:cNvSpPr/>
          <p:nvPr/>
        </p:nvSpPr>
        <p:spPr>
          <a:xfrm rot="0" flipH="0" flipV="0">
            <a:off x="5409514" y="1860029"/>
            <a:ext cx="11493" cy="17513"/>
          </a:xfrm>
          <a:custGeom>
            <a:pathLst>
              <a:path w="11493" h="17513">
                <a:moveTo>
                  <a:pt x="11074" y="17513"/>
                </a:moveTo>
                <a:cubicBezTo>
                  <a:pt x="7430" y="11621"/>
                  <a:pt x="3759" y="5817"/>
                  <a:pt x="0" y="0"/>
                </a:cubicBezTo>
                <a:cubicBezTo>
                  <a:pt x="6553" y="1296"/>
                  <a:pt x="11493" y="7125"/>
                  <a:pt x="11493" y="14059"/>
                </a:cubicBezTo>
                <a:cubicBezTo>
                  <a:pt x="11493" y="15253"/>
                  <a:pt x="11340" y="16409"/>
                  <a:pt x="11074" y="1751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1" name="Freeform 15461"/>
          <p:cNvSpPr/>
          <p:nvPr/>
        </p:nvSpPr>
        <p:spPr>
          <a:xfrm rot="0" flipH="0" flipV="0">
            <a:off x="5447563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2" name="Freeform 15462"/>
          <p:cNvSpPr/>
          <p:nvPr/>
        </p:nvSpPr>
        <p:spPr>
          <a:xfrm rot="0" flipH="0" flipV="0">
            <a:off x="5438800" y="1908175"/>
            <a:ext cx="10184" cy="17360"/>
          </a:xfrm>
          <a:custGeom>
            <a:pathLst>
              <a:path w="10184" h="17360">
                <a:moveTo>
                  <a:pt x="9702" y="17360"/>
                </a:moveTo>
                <a:cubicBezTo>
                  <a:pt x="6527" y="11557"/>
                  <a:pt x="3276" y="5740"/>
                  <a:pt x="0" y="0"/>
                </a:cubicBezTo>
                <a:cubicBezTo>
                  <a:pt x="5867" y="1790"/>
                  <a:pt x="10184" y="7264"/>
                  <a:pt x="10184" y="13703"/>
                </a:cubicBezTo>
                <a:cubicBezTo>
                  <a:pt x="10184" y="14973"/>
                  <a:pt x="10006" y="16192"/>
                  <a:pt x="9702" y="1736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3" name="Freeform 15463"/>
          <p:cNvSpPr/>
          <p:nvPr/>
        </p:nvSpPr>
        <p:spPr>
          <a:xfrm rot="0" flipH="0" flipV="0">
            <a:off x="5475541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4" name="Freeform 15464"/>
          <p:cNvSpPr/>
          <p:nvPr/>
        </p:nvSpPr>
        <p:spPr>
          <a:xfrm rot="0" flipH="0" flipV="0">
            <a:off x="5463565" y="1954149"/>
            <a:ext cx="12547" cy="21463"/>
          </a:xfrm>
          <a:custGeom>
            <a:pathLst>
              <a:path w="12547" h="21463">
                <a:moveTo>
                  <a:pt x="10566" y="21463"/>
                </a:moveTo>
                <a:cubicBezTo>
                  <a:pt x="7125" y="14250"/>
                  <a:pt x="3607" y="7125"/>
                  <a:pt x="0" y="0"/>
                </a:cubicBezTo>
                <a:cubicBezTo>
                  <a:pt x="7074" y="826"/>
                  <a:pt x="12547" y="6833"/>
                  <a:pt x="12547" y="14136"/>
                </a:cubicBezTo>
                <a:cubicBezTo>
                  <a:pt x="12547" y="16815"/>
                  <a:pt x="11823" y="19330"/>
                  <a:pt x="10566" y="2146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5" name="Freeform 15465"/>
          <p:cNvSpPr/>
          <p:nvPr/>
        </p:nvSpPr>
        <p:spPr>
          <a:xfrm rot="0" flipH="0" flipV="0">
            <a:off x="5502681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18185" y="0"/>
                  <a:pt x="21665" y="1511"/>
                  <a:pt x="24230" y="4000"/>
                </a:cubicBezTo>
                <a:cubicBezTo>
                  <a:pt x="25678" y="7073"/>
                  <a:pt x="27101" y="10134"/>
                  <a:pt x="28523" y="13233"/>
                </a:cubicBezTo>
                <a:cubicBezTo>
                  <a:pt x="28536" y="13551"/>
                  <a:pt x="28549" y="13881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6" name="Freeform 15466"/>
          <p:cNvSpPr/>
          <p:nvPr/>
        </p:nvSpPr>
        <p:spPr>
          <a:xfrm rot="0" flipH="0" flipV="0">
            <a:off x="5486387" y="2001799"/>
            <a:ext cx="17602" cy="26352"/>
          </a:xfrm>
          <a:custGeom>
            <a:pathLst>
              <a:path w="17602" h="26352">
                <a:moveTo>
                  <a:pt x="11087" y="26352"/>
                </a:moveTo>
                <a:cubicBezTo>
                  <a:pt x="7506" y="17653"/>
                  <a:pt x="3810" y="8992"/>
                  <a:pt x="0" y="406"/>
                </a:cubicBezTo>
                <a:cubicBezTo>
                  <a:pt x="1080" y="140"/>
                  <a:pt x="2210" y="0"/>
                  <a:pt x="3379" y="0"/>
                </a:cubicBezTo>
                <a:cubicBezTo>
                  <a:pt x="11252" y="0"/>
                  <a:pt x="17602" y="6452"/>
                  <a:pt x="17602" y="14326"/>
                </a:cubicBezTo>
                <a:cubicBezTo>
                  <a:pt x="17602" y="19342"/>
                  <a:pt x="15011" y="23800"/>
                  <a:pt x="11087" y="2635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7" name="Freeform 15467"/>
          <p:cNvSpPr/>
          <p:nvPr/>
        </p:nvSpPr>
        <p:spPr>
          <a:xfrm rot="0" flipH="0" flipV="0">
            <a:off x="5530558" y="2001799"/>
            <a:ext cx="25259" cy="28651"/>
          </a:xfrm>
          <a:custGeom>
            <a:pathLst>
              <a:path w="2525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14820" y="0"/>
                  <a:pt x="15315" y="26"/>
                  <a:pt x="15798" y="76"/>
                </a:cubicBezTo>
                <a:cubicBezTo>
                  <a:pt x="19036" y="7836"/>
                  <a:pt x="22186" y="15634"/>
                  <a:pt x="25259" y="23483"/>
                </a:cubicBezTo>
                <a:cubicBezTo>
                  <a:pt x="22643" y="26632"/>
                  <a:pt x="1871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8" name="Freeform 15468"/>
          <p:cNvSpPr/>
          <p:nvPr/>
        </p:nvSpPr>
        <p:spPr>
          <a:xfrm rot="0" flipH="0" flipV="0">
            <a:off x="5507075" y="2048294"/>
            <a:ext cx="24155" cy="28638"/>
          </a:xfrm>
          <a:custGeom>
            <a:pathLst>
              <a:path w="24155" h="28638">
                <a:moveTo>
                  <a:pt x="9931" y="28638"/>
                </a:moveTo>
                <a:cubicBezTo>
                  <a:pt x="9639" y="28638"/>
                  <a:pt x="9335" y="28638"/>
                  <a:pt x="9042" y="28613"/>
                </a:cubicBezTo>
                <a:cubicBezTo>
                  <a:pt x="6121" y="20358"/>
                  <a:pt x="3124" y="12192"/>
                  <a:pt x="0" y="4026"/>
                </a:cubicBezTo>
                <a:cubicBezTo>
                  <a:pt x="2578" y="1537"/>
                  <a:pt x="6083" y="0"/>
                  <a:pt x="9931" y="0"/>
                </a:cubicBezTo>
                <a:cubicBezTo>
                  <a:pt x="17805" y="0"/>
                  <a:pt x="24155" y="6452"/>
                  <a:pt x="24155" y="14326"/>
                </a:cubicBezTo>
                <a:cubicBezTo>
                  <a:pt x="24155" y="22200"/>
                  <a:pt x="17805" y="28638"/>
                  <a:pt x="9931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9" name="Freeform 15469"/>
          <p:cNvSpPr/>
          <p:nvPr/>
        </p:nvSpPr>
        <p:spPr>
          <a:xfrm rot="0" flipH="0" flipV="0">
            <a:off x="5557786" y="2050110"/>
            <a:ext cx="16649" cy="26822"/>
          </a:xfrm>
          <a:custGeom>
            <a:pathLst>
              <a:path w="16649" h="26822">
                <a:moveTo>
                  <a:pt x="14325" y="26822"/>
                </a:moveTo>
                <a:cubicBezTo>
                  <a:pt x="6451" y="26822"/>
                  <a:pt x="0" y="20384"/>
                  <a:pt x="0" y="12510"/>
                </a:cubicBezTo>
                <a:cubicBezTo>
                  <a:pt x="0" y="7150"/>
                  <a:pt x="2984" y="2451"/>
                  <a:pt x="7379" y="0"/>
                </a:cubicBezTo>
                <a:cubicBezTo>
                  <a:pt x="10566" y="8789"/>
                  <a:pt x="13678" y="17729"/>
                  <a:pt x="16649" y="26632"/>
                </a:cubicBezTo>
                <a:cubicBezTo>
                  <a:pt x="15899" y="26759"/>
                  <a:pt x="15125" y="26822"/>
                  <a:pt x="14325" y="2682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0" name="Freeform 15470"/>
          <p:cNvSpPr/>
          <p:nvPr/>
        </p:nvSpPr>
        <p:spPr>
          <a:xfrm rot="0" flipH="0" flipV="0">
            <a:off x="5530558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1" name="Freeform 15471"/>
          <p:cNvSpPr/>
          <p:nvPr/>
        </p:nvSpPr>
        <p:spPr>
          <a:xfrm rot="0" flipH="0" flipV="0">
            <a:off x="5586120" y="2113927"/>
            <a:ext cx="279" cy="977"/>
          </a:xfrm>
          <a:custGeom>
            <a:pathLst>
              <a:path w="279" h="977">
                <a:moveTo>
                  <a:pt x="279" y="977"/>
                </a:moveTo>
                <a:cubicBezTo>
                  <a:pt x="178" y="660"/>
                  <a:pt x="76" y="330"/>
                  <a:pt x="0" y="0"/>
                </a:cubicBezTo>
                <a:cubicBezTo>
                  <a:pt x="89" y="304"/>
                  <a:pt x="191" y="685"/>
                  <a:pt x="279" y="97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2" name="Freeform 15472"/>
          <p:cNvSpPr/>
          <p:nvPr/>
        </p:nvSpPr>
        <p:spPr>
          <a:xfrm rot="0" flipH="0" flipV="0">
            <a:off x="5557786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3" name="Freeform 15473"/>
          <p:cNvSpPr/>
          <p:nvPr/>
        </p:nvSpPr>
        <p:spPr>
          <a:xfrm rot="0" flipH="0" flipV="0">
            <a:off x="5549214" y="2191016"/>
            <a:ext cx="9892" cy="24231"/>
          </a:xfrm>
          <a:custGeom>
            <a:pathLst>
              <a:path w="9892" h="24231">
                <a:moveTo>
                  <a:pt x="5232" y="24231"/>
                </a:moveTo>
                <a:cubicBezTo>
                  <a:pt x="3582" y="16129"/>
                  <a:pt x="1842" y="8039"/>
                  <a:pt x="0" y="0"/>
                </a:cubicBezTo>
                <a:cubicBezTo>
                  <a:pt x="5739" y="1854"/>
                  <a:pt x="9892" y="7277"/>
                  <a:pt x="9892" y="13640"/>
                </a:cubicBezTo>
                <a:cubicBezTo>
                  <a:pt x="9892" y="17831"/>
                  <a:pt x="8102" y="21615"/>
                  <a:pt x="5232" y="2423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4" name="Freeform 15474"/>
          <p:cNvSpPr/>
          <p:nvPr/>
        </p:nvSpPr>
        <p:spPr>
          <a:xfrm rot="0" flipH="0" flipV="0">
            <a:off x="5585675" y="2190331"/>
            <a:ext cx="24865" cy="28651"/>
          </a:xfrm>
          <a:custGeom>
            <a:pathLst>
              <a:path w="24865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16433" y="0"/>
                  <a:pt x="18427" y="470"/>
                  <a:pt x="20230" y="1296"/>
                </a:cubicBezTo>
                <a:cubicBezTo>
                  <a:pt x="21843" y="8789"/>
                  <a:pt x="23405" y="16383"/>
                  <a:pt x="24865" y="23940"/>
                </a:cubicBezTo>
                <a:cubicBezTo>
                  <a:pt x="22262" y="26823"/>
                  <a:pt x="18503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5" name="Freeform 15475"/>
          <p:cNvSpPr/>
          <p:nvPr/>
        </p:nvSpPr>
        <p:spPr>
          <a:xfrm rot="0" flipH="0" flipV="0">
            <a:off x="5559844" y="2236825"/>
            <a:ext cx="26492" cy="28651"/>
          </a:xfrm>
          <a:custGeom>
            <a:pathLst>
              <a:path w="26492" h="28651">
                <a:moveTo>
                  <a:pt x="12268" y="28651"/>
                </a:moveTo>
                <a:cubicBezTo>
                  <a:pt x="8751" y="28651"/>
                  <a:pt x="5525" y="27369"/>
                  <a:pt x="3023" y="25235"/>
                </a:cubicBezTo>
                <a:cubicBezTo>
                  <a:pt x="2058" y="19126"/>
                  <a:pt x="1054" y="13056"/>
                  <a:pt x="0" y="6973"/>
                </a:cubicBezTo>
                <a:cubicBezTo>
                  <a:pt x="2515" y="2807"/>
                  <a:pt x="7087" y="0"/>
                  <a:pt x="12268" y="0"/>
                </a:cubicBezTo>
                <a:cubicBezTo>
                  <a:pt x="20142" y="0"/>
                  <a:pt x="26492" y="6452"/>
                  <a:pt x="26492" y="14326"/>
                </a:cubicBezTo>
                <a:cubicBezTo>
                  <a:pt x="26492" y="22200"/>
                  <a:pt x="20142" y="28651"/>
                  <a:pt x="12268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6" name="Freeform 15476"/>
          <p:cNvSpPr/>
          <p:nvPr/>
        </p:nvSpPr>
        <p:spPr>
          <a:xfrm rot="0" flipH="0" flipV="0">
            <a:off x="5612904" y="2242731"/>
            <a:ext cx="5892" cy="19977"/>
          </a:xfrm>
          <a:custGeom>
            <a:pathLst>
              <a:path w="5892" h="19977">
                <a:moveTo>
                  <a:pt x="5892" y="19977"/>
                </a:moveTo>
                <a:cubicBezTo>
                  <a:pt x="2324" y="17361"/>
                  <a:pt x="0" y="13145"/>
                  <a:pt x="0" y="8420"/>
                </a:cubicBezTo>
                <a:cubicBezTo>
                  <a:pt x="0" y="5284"/>
                  <a:pt x="1028" y="2375"/>
                  <a:pt x="2756" y="0"/>
                </a:cubicBezTo>
                <a:cubicBezTo>
                  <a:pt x="3873" y="6668"/>
                  <a:pt x="4902" y="13272"/>
                  <a:pt x="5892" y="1997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7" name="Freeform 15477"/>
          <p:cNvSpPr/>
          <p:nvPr/>
        </p:nvSpPr>
        <p:spPr>
          <a:xfrm rot="0" flipH="0" flipV="0">
            <a:off x="5585675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8" name="Freeform 15478"/>
          <p:cNvSpPr/>
          <p:nvPr/>
        </p:nvSpPr>
        <p:spPr>
          <a:xfrm rot="0" flipH="0" flipV="0">
            <a:off x="5571299" y="2331135"/>
            <a:ext cx="15035" cy="28486"/>
          </a:xfrm>
          <a:custGeom>
            <a:pathLst>
              <a:path w="15035" h="28486">
                <a:moveTo>
                  <a:pt x="2120" y="28486"/>
                </a:moveTo>
                <a:cubicBezTo>
                  <a:pt x="1536" y="18949"/>
                  <a:pt x="825" y="9487"/>
                  <a:pt x="0" y="13"/>
                </a:cubicBezTo>
                <a:cubicBezTo>
                  <a:pt x="266" y="0"/>
                  <a:pt x="533" y="0"/>
                  <a:pt x="812" y="0"/>
                </a:cubicBezTo>
                <a:cubicBezTo>
                  <a:pt x="8685" y="0"/>
                  <a:pt x="15035" y="6350"/>
                  <a:pt x="15035" y="14313"/>
                </a:cubicBezTo>
                <a:cubicBezTo>
                  <a:pt x="15035" y="21743"/>
                  <a:pt x="9371" y="27826"/>
                  <a:pt x="2120" y="2848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9" name="Freeform 15479"/>
          <p:cNvSpPr/>
          <p:nvPr/>
        </p:nvSpPr>
        <p:spPr>
          <a:xfrm rot="0" flipH="0" flipV="0">
            <a:off x="5612904" y="2331136"/>
            <a:ext cx="15810" cy="28536"/>
          </a:xfrm>
          <a:custGeom>
            <a:pathLst>
              <a:path w="1581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527"/>
                  <a:pt x="6159" y="279"/>
                  <a:pt x="13792" y="0"/>
                </a:cubicBezTo>
                <a:cubicBezTo>
                  <a:pt x="14591" y="9474"/>
                  <a:pt x="15252" y="18923"/>
                  <a:pt x="15810" y="28460"/>
                </a:cubicBezTo>
                <a:cubicBezTo>
                  <a:pt x="15315" y="28511"/>
                  <a:pt x="14820" y="28536"/>
                  <a:pt x="14325" y="285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0" name="Freeform 15480"/>
          <p:cNvSpPr/>
          <p:nvPr/>
        </p:nvSpPr>
        <p:spPr>
          <a:xfrm rot="0" flipH="0" flipV="0">
            <a:off x="5585675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1" name="Freeform 15481"/>
          <p:cNvSpPr/>
          <p:nvPr/>
        </p:nvSpPr>
        <p:spPr>
          <a:xfrm rot="0" flipH="0" flipV="0">
            <a:off x="5612904" y="2425369"/>
            <a:ext cx="17665" cy="28638"/>
          </a:xfrm>
          <a:custGeom>
            <a:pathLst>
              <a:path w="17665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15468" y="0"/>
                  <a:pt x="16585" y="140"/>
                  <a:pt x="17665" y="394"/>
                </a:cubicBezTo>
                <a:cubicBezTo>
                  <a:pt x="17639" y="9741"/>
                  <a:pt x="17512" y="19050"/>
                  <a:pt x="17258" y="28334"/>
                </a:cubicBezTo>
                <a:cubicBezTo>
                  <a:pt x="16318" y="28537"/>
                  <a:pt x="15328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2" name="Freeform 15482"/>
          <p:cNvSpPr/>
          <p:nvPr/>
        </p:nvSpPr>
        <p:spPr>
          <a:xfrm rot="0" flipH="0" flipV="0">
            <a:off x="5585675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3" name="Freeform 15483"/>
          <p:cNvSpPr/>
          <p:nvPr/>
        </p:nvSpPr>
        <p:spPr>
          <a:xfrm rot="0" flipH="0" flipV="0">
            <a:off x="5557786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4" name="Freeform 15484"/>
          <p:cNvSpPr/>
          <p:nvPr/>
        </p:nvSpPr>
        <p:spPr>
          <a:xfrm rot="0" flipH="0" flipV="0">
            <a:off x="5541086" y="2662021"/>
            <a:ext cx="18021" cy="28308"/>
          </a:xfrm>
          <a:custGeom>
            <a:pathLst>
              <a:path w="18021" h="28308">
                <a:moveTo>
                  <a:pt x="3797" y="28308"/>
                </a:moveTo>
                <a:cubicBezTo>
                  <a:pt x="2477" y="28308"/>
                  <a:pt x="1207" y="28118"/>
                  <a:pt x="0" y="27788"/>
                </a:cubicBezTo>
                <a:cubicBezTo>
                  <a:pt x="2426" y="18593"/>
                  <a:pt x="4736" y="9309"/>
                  <a:pt x="6908" y="0"/>
                </a:cubicBezTo>
                <a:cubicBezTo>
                  <a:pt x="13283" y="1435"/>
                  <a:pt x="18021" y="7176"/>
                  <a:pt x="18021" y="13983"/>
                </a:cubicBezTo>
                <a:cubicBezTo>
                  <a:pt x="18021" y="21857"/>
                  <a:pt x="11671" y="28308"/>
                  <a:pt x="3797" y="2830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5" name="Freeform 15485"/>
          <p:cNvSpPr/>
          <p:nvPr/>
        </p:nvSpPr>
        <p:spPr>
          <a:xfrm rot="0" flipH="0" flipV="0">
            <a:off x="5585676" y="2661678"/>
            <a:ext cx="18859" cy="28498"/>
          </a:xfrm>
          <a:custGeom>
            <a:pathLst>
              <a:path w="18859" h="28498">
                <a:moveTo>
                  <a:pt x="12306" y="28498"/>
                </a:moveTo>
                <a:cubicBezTo>
                  <a:pt x="5385" y="27521"/>
                  <a:pt x="0" y="21513"/>
                  <a:pt x="0" y="14325"/>
                </a:cubicBezTo>
                <a:cubicBezTo>
                  <a:pt x="0" y="6451"/>
                  <a:pt x="6452" y="0"/>
                  <a:pt x="14325" y="0"/>
                </a:cubicBezTo>
                <a:cubicBezTo>
                  <a:pt x="15912" y="0"/>
                  <a:pt x="17436" y="266"/>
                  <a:pt x="18859" y="749"/>
                </a:cubicBezTo>
                <a:cubicBezTo>
                  <a:pt x="16789" y="10033"/>
                  <a:pt x="14604" y="19316"/>
                  <a:pt x="12306" y="2849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6" name="Freeform 15486"/>
          <p:cNvSpPr/>
          <p:nvPr/>
        </p:nvSpPr>
        <p:spPr>
          <a:xfrm rot="0" flipH="0" flipV="0">
            <a:off x="5557786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7" name="Freeform 15487"/>
          <p:cNvSpPr/>
          <p:nvPr/>
        </p:nvSpPr>
        <p:spPr>
          <a:xfrm rot="0" flipH="0" flipV="0">
            <a:off x="5530558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8" name="Freeform 15488"/>
          <p:cNvSpPr/>
          <p:nvPr/>
        </p:nvSpPr>
        <p:spPr>
          <a:xfrm rot="0" flipH="0" flipV="0">
            <a:off x="5502681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9" name="Freeform 15489"/>
          <p:cNvSpPr/>
          <p:nvPr/>
        </p:nvSpPr>
        <p:spPr>
          <a:xfrm rot="0" flipH="0" flipV="0">
            <a:off x="5557786" y="2806839"/>
            <a:ext cx="3999" cy="10540"/>
          </a:xfrm>
          <a:custGeom>
            <a:pathLst>
              <a:path w="3999" h="10540">
                <a:moveTo>
                  <a:pt x="12" y="10540"/>
                </a:moveTo>
                <a:cubicBezTo>
                  <a:pt x="12" y="10325"/>
                  <a:pt x="0" y="10121"/>
                  <a:pt x="0" y="9905"/>
                </a:cubicBezTo>
                <a:cubicBezTo>
                  <a:pt x="0" y="6083"/>
                  <a:pt x="1523" y="2578"/>
                  <a:pt x="3999" y="0"/>
                </a:cubicBezTo>
                <a:cubicBezTo>
                  <a:pt x="2704" y="3505"/>
                  <a:pt x="1358" y="7048"/>
                  <a:pt x="12" y="1054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0" name="Freeform 15490"/>
          <p:cNvSpPr/>
          <p:nvPr/>
        </p:nvSpPr>
        <p:spPr>
          <a:xfrm rot="0" flipH="0" flipV="0">
            <a:off x="5530557" y="2850273"/>
            <a:ext cx="13969" cy="23723"/>
          </a:xfrm>
          <a:custGeom>
            <a:pathLst>
              <a:path w="13969" h="23723">
                <a:moveTo>
                  <a:pt x="3606" y="23723"/>
                </a:moveTo>
                <a:cubicBezTo>
                  <a:pt x="1371" y="21209"/>
                  <a:pt x="0" y="17881"/>
                  <a:pt x="0" y="14224"/>
                </a:cubicBezTo>
                <a:cubicBezTo>
                  <a:pt x="0" y="6464"/>
                  <a:pt x="6260" y="190"/>
                  <a:pt x="13969" y="0"/>
                </a:cubicBezTo>
                <a:cubicBezTo>
                  <a:pt x="10591" y="7975"/>
                  <a:pt x="7149" y="15849"/>
                  <a:pt x="3606" y="2372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1" name="Freeform 15491"/>
          <p:cNvSpPr/>
          <p:nvPr/>
        </p:nvSpPr>
        <p:spPr>
          <a:xfrm rot="0" flipH="0" flipV="0">
            <a:off x="5502681" y="2896768"/>
            <a:ext cx="20269" cy="26847"/>
          </a:xfrm>
          <a:custGeom>
            <a:pathLst>
              <a:path w="20269" h="26847">
                <a:moveTo>
                  <a:pt x="7569" y="26847"/>
                </a:moveTo>
                <a:cubicBezTo>
                  <a:pt x="3074" y="24447"/>
                  <a:pt x="0" y="19723"/>
                  <a:pt x="0" y="14224"/>
                </a:cubicBezTo>
                <a:cubicBezTo>
                  <a:pt x="0" y="6350"/>
                  <a:pt x="6452" y="0"/>
                  <a:pt x="14325" y="0"/>
                </a:cubicBezTo>
                <a:cubicBezTo>
                  <a:pt x="16446" y="0"/>
                  <a:pt x="18465" y="457"/>
                  <a:pt x="20269" y="1282"/>
                </a:cubicBezTo>
                <a:cubicBezTo>
                  <a:pt x="16141" y="9868"/>
                  <a:pt x="11912" y="18402"/>
                  <a:pt x="7569" y="2684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2" name="Freeform 15492"/>
          <p:cNvSpPr/>
          <p:nvPr/>
        </p:nvSpPr>
        <p:spPr>
          <a:xfrm rot="0" flipH="0" flipV="0">
            <a:off x="5475541" y="2944457"/>
            <a:ext cx="22338" cy="27393"/>
          </a:xfrm>
          <a:custGeom>
            <a:pathLst>
              <a:path w="22338" h="27393">
                <a:moveTo>
                  <a:pt x="8407" y="27393"/>
                </a:moveTo>
                <a:cubicBezTo>
                  <a:pt x="3442" y="25146"/>
                  <a:pt x="0" y="20116"/>
                  <a:pt x="0" y="14325"/>
                </a:cubicBezTo>
                <a:cubicBezTo>
                  <a:pt x="0" y="6451"/>
                  <a:pt x="6350" y="0"/>
                  <a:pt x="14223" y="0"/>
                </a:cubicBezTo>
                <a:cubicBezTo>
                  <a:pt x="17246" y="0"/>
                  <a:pt x="20040" y="952"/>
                  <a:pt x="22338" y="2565"/>
                </a:cubicBezTo>
                <a:cubicBezTo>
                  <a:pt x="17805" y="10896"/>
                  <a:pt x="13144" y="19189"/>
                  <a:pt x="8407" y="2739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3" name="Freeform 15493"/>
          <p:cNvSpPr/>
          <p:nvPr/>
        </p:nvSpPr>
        <p:spPr>
          <a:xfrm rot="0" flipH="0" flipV="0">
            <a:off x="5393855" y="2991002"/>
            <a:ext cx="27151" cy="28625"/>
          </a:xfrm>
          <a:custGeom>
            <a:pathLst>
              <a:path w="27151" h="28625">
                <a:moveTo>
                  <a:pt x="12915" y="28625"/>
                </a:moveTo>
                <a:cubicBezTo>
                  <a:pt x="7188" y="28625"/>
                  <a:pt x="2248" y="25196"/>
                  <a:pt x="0" y="20294"/>
                </a:cubicBezTo>
                <a:cubicBezTo>
                  <a:pt x="4610" y="13563"/>
                  <a:pt x="9105" y="6832"/>
                  <a:pt x="13562" y="0"/>
                </a:cubicBezTo>
                <a:cubicBezTo>
                  <a:pt x="21131" y="330"/>
                  <a:pt x="27151" y="6553"/>
                  <a:pt x="27151" y="14300"/>
                </a:cubicBezTo>
                <a:cubicBezTo>
                  <a:pt x="27151" y="22174"/>
                  <a:pt x="20789" y="28625"/>
                  <a:pt x="12915" y="2862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4" name="Freeform 15494"/>
          <p:cNvSpPr/>
          <p:nvPr/>
        </p:nvSpPr>
        <p:spPr>
          <a:xfrm rot="0" flipH="0" flipV="0">
            <a:off x="5447563" y="2990989"/>
            <a:ext cx="23177" cy="27165"/>
          </a:xfrm>
          <a:custGeom>
            <a:pathLst>
              <a:path w="23177" h="27165">
                <a:moveTo>
                  <a:pt x="8039" y="27165"/>
                </a:moveTo>
                <a:cubicBezTo>
                  <a:pt x="3290" y="24829"/>
                  <a:pt x="0" y="19939"/>
                  <a:pt x="0" y="14313"/>
                </a:cubicBezTo>
                <a:cubicBezTo>
                  <a:pt x="0" y="6350"/>
                  <a:pt x="6452" y="0"/>
                  <a:pt x="14325" y="0"/>
                </a:cubicBezTo>
                <a:cubicBezTo>
                  <a:pt x="17678" y="0"/>
                  <a:pt x="20751" y="1143"/>
                  <a:pt x="23177" y="3074"/>
                </a:cubicBezTo>
                <a:cubicBezTo>
                  <a:pt x="18224" y="11189"/>
                  <a:pt x="13182" y="19203"/>
                  <a:pt x="8039" y="2716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5" name="Freeform 15495"/>
          <p:cNvSpPr/>
          <p:nvPr/>
        </p:nvSpPr>
        <p:spPr>
          <a:xfrm rot="0" flipH="0" flipV="0">
            <a:off x="5365318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13500"/>
                  <a:pt x="64" y="12700"/>
                  <a:pt x="204" y="11913"/>
                </a:cubicBezTo>
                <a:cubicBezTo>
                  <a:pt x="2833" y="8420"/>
                  <a:pt x="5423" y="4966"/>
                  <a:pt x="8001" y="1448"/>
                </a:cubicBezTo>
                <a:cubicBezTo>
                  <a:pt x="9881" y="521"/>
                  <a:pt x="11989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6" name="Freeform 15496"/>
          <p:cNvSpPr/>
          <p:nvPr/>
        </p:nvSpPr>
        <p:spPr>
          <a:xfrm rot="0" flipH="0" flipV="0">
            <a:off x="5420436" y="3038780"/>
            <a:ext cx="20510" cy="24587"/>
          </a:xfrm>
          <a:custGeom>
            <a:pathLst>
              <a:path w="20510" h="24587">
                <a:moveTo>
                  <a:pt x="4305" y="24587"/>
                </a:moveTo>
                <a:cubicBezTo>
                  <a:pt x="1651" y="21971"/>
                  <a:pt x="0" y="18326"/>
                  <a:pt x="0" y="14313"/>
                </a:cubicBezTo>
                <a:cubicBezTo>
                  <a:pt x="0" y="6439"/>
                  <a:pt x="6349" y="0"/>
                  <a:pt x="14223" y="0"/>
                </a:cubicBezTo>
                <a:cubicBezTo>
                  <a:pt x="16471" y="0"/>
                  <a:pt x="18605" y="521"/>
                  <a:pt x="20510" y="1461"/>
                </a:cubicBezTo>
                <a:cubicBezTo>
                  <a:pt x="15201" y="9233"/>
                  <a:pt x="9804" y="16955"/>
                  <a:pt x="4305" y="2458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7" name="Freeform 15497"/>
          <p:cNvSpPr/>
          <p:nvPr/>
        </p:nvSpPr>
        <p:spPr>
          <a:xfrm rot="0" flipH="0" flipV="0">
            <a:off x="5337339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8" name="Freeform 15498"/>
          <p:cNvSpPr/>
          <p:nvPr/>
        </p:nvSpPr>
        <p:spPr>
          <a:xfrm rot="0" flipH="0" flipV="0">
            <a:off x="5392546" y="3085236"/>
            <a:ext cx="15963" cy="19456"/>
          </a:xfrm>
          <a:custGeom>
            <a:pathLst>
              <a:path w="15963" h="19456">
                <a:moveTo>
                  <a:pt x="952" y="19456"/>
                </a:moveTo>
                <a:cubicBezTo>
                  <a:pt x="343" y="17856"/>
                  <a:pt x="0" y="16129"/>
                  <a:pt x="0" y="14313"/>
                </a:cubicBezTo>
                <a:cubicBezTo>
                  <a:pt x="0" y="6452"/>
                  <a:pt x="6349" y="0"/>
                  <a:pt x="14223" y="0"/>
                </a:cubicBezTo>
                <a:cubicBezTo>
                  <a:pt x="14820" y="0"/>
                  <a:pt x="15391" y="38"/>
                  <a:pt x="15963" y="102"/>
                </a:cubicBezTo>
                <a:cubicBezTo>
                  <a:pt x="11035" y="6604"/>
                  <a:pt x="6019" y="13068"/>
                  <a:pt x="952" y="1945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9" name="Freeform 15499"/>
          <p:cNvSpPr/>
          <p:nvPr/>
        </p:nvSpPr>
        <p:spPr>
          <a:xfrm rot="0" flipH="0" flipV="0">
            <a:off x="5274983" y="3151581"/>
            <a:ext cx="8013" cy="8915"/>
          </a:xfrm>
          <a:custGeom>
            <a:pathLst>
              <a:path w="8013" h="8915">
                <a:moveTo>
                  <a:pt x="0" y="8915"/>
                </a:moveTo>
                <a:cubicBezTo>
                  <a:pt x="2730" y="5982"/>
                  <a:pt x="5397" y="3010"/>
                  <a:pt x="8013" y="0"/>
                </a:cubicBezTo>
                <a:cubicBezTo>
                  <a:pt x="6769" y="3988"/>
                  <a:pt x="3810" y="7252"/>
                  <a:pt x="0" y="891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0" name="Freeform 15500"/>
          <p:cNvSpPr/>
          <p:nvPr/>
        </p:nvSpPr>
        <p:spPr>
          <a:xfrm rot="0" flipH="0" flipV="0">
            <a:off x="5310213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1" name="Freeform 15501"/>
          <p:cNvSpPr/>
          <p:nvPr/>
        </p:nvSpPr>
        <p:spPr>
          <a:xfrm rot="0" flipH="0" flipV="0">
            <a:off x="5229821" y="3183699"/>
            <a:ext cx="25945" cy="24460"/>
          </a:xfrm>
          <a:custGeom>
            <a:pathLst>
              <a:path w="25945" h="24460">
                <a:moveTo>
                  <a:pt x="11620" y="24460"/>
                </a:moveTo>
                <a:cubicBezTo>
                  <a:pt x="6807" y="24460"/>
                  <a:pt x="2565" y="22060"/>
                  <a:pt x="0" y="18390"/>
                </a:cubicBezTo>
                <a:cubicBezTo>
                  <a:pt x="7455" y="12548"/>
                  <a:pt x="14706" y="6414"/>
                  <a:pt x="21741" y="0"/>
                </a:cubicBezTo>
                <a:cubicBezTo>
                  <a:pt x="24332" y="2591"/>
                  <a:pt x="25945" y="6160"/>
                  <a:pt x="25945" y="10148"/>
                </a:cubicBezTo>
                <a:cubicBezTo>
                  <a:pt x="25945" y="18009"/>
                  <a:pt x="19494" y="24460"/>
                  <a:pt x="11620" y="2446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2" name="Freeform 15502"/>
          <p:cNvSpPr/>
          <p:nvPr/>
        </p:nvSpPr>
        <p:spPr>
          <a:xfrm rot="0" flipH="0" flipV="0">
            <a:off x="5282323" y="317952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15875"/>
                  <a:pt x="28206" y="17386"/>
                  <a:pt x="27749" y="18783"/>
                </a:cubicBezTo>
                <a:cubicBezTo>
                  <a:pt x="24650" y="21895"/>
                  <a:pt x="21564" y="24943"/>
                  <a:pt x="18427" y="28003"/>
                </a:cubicBezTo>
                <a:cubicBezTo>
                  <a:pt x="17094" y="28423"/>
                  <a:pt x="15697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3" name="Freeform 15503"/>
          <p:cNvSpPr/>
          <p:nvPr/>
        </p:nvSpPr>
        <p:spPr>
          <a:xfrm rot="0" flipH="0" flipV="0">
            <a:off x="5159984" y="3246120"/>
            <a:ext cx="12712" cy="9715"/>
          </a:xfrm>
          <a:custGeom>
            <a:pathLst>
              <a:path w="12712" h="9715">
                <a:moveTo>
                  <a:pt x="0" y="9715"/>
                </a:moveTo>
                <a:cubicBezTo>
                  <a:pt x="4267" y="6502"/>
                  <a:pt x="8496" y="3264"/>
                  <a:pt x="12712" y="0"/>
                </a:cubicBezTo>
                <a:cubicBezTo>
                  <a:pt x="10896" y="5397"/>
                  <a:pt x="5918" y="9360"/>
                  <a:pt x="0" y="971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4" name="Freeform 15504"/>
          <p:cNvSpPr/>
          <p:nvPr/>
        </p:nvSpPr>
        <p:spPr>
          <a:xfrm rot="0" flipH="0" flipV="0">
            <a:off x="5199989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5" name="Freeform 15505"/>
          <p:cNvSpPr/>
          <p:nvPr/>
        </p:nvSpPr>
        <p:spPr>
          <a:xfrm rot="0" flipH="0" flipV="0">
            <a:off x="5255094" y="3227311"/>
            <a:ext cx="22237" cy="20967"/>
          </a:xfrm>
          <a:custGeom>
            <a:pathLst>
              <a:path w="22237" h="20967">
                <a:moveTo>
                  <a:pt x="1638" y="20967"/>
                </a:moveTo>
                <a:cubicBezTo>
                  <a:pt x="597" y="18986"/>
                  <a:pt x="0" y="16726"/>
                  <a:pt x="0" y="14325"/>
                </a:cubicBezTo>
                <a:cubicBezTo>
                  <a:pt x="0" y="6363"/>
                  <a:pt x="6349" y="0"/>
                  <a:pt x="14223" y="0"/>
                </a:cubicBezTo>
                <a:cubicBezTo>
                  <a:pt x="17182" y="0"/>
                  <a:pt x="19951" y="901"/>
                  <a:pt x="22237" y="2451"/>
                </a:cubicBezTo>
                <a:cubicBezTo>
                  <a:pt x="15442" y="8712"/>
                  <a:pt x="8597" y="14872"/>
                  <a:pt x="1638" y="2096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6" name="Freeform 15506"/>
          <p:cNvSpPr/>
          <p:nvPr/>
        </p:nvSpPr>
        <p:spPr>
          <a:xfrm rot="0" flipH="0" flipV="0">
            <a:off x="3960241" y="3291789"/>
            <a:ext cx="15975" cy="10566"/>
          </a:xfrm>
          <a:custGeom>
            <a:pathLst>
              <a:path w="15975" h="10566">
                <a:moveTo>
                  <a:pt x="13728" y="10566"/>
                </a:moveTo>
                <a:cubicBezTo>
                  <a:pt x="7163" y="10566"/>
                  <a:pt x="1638" y="6071"/>
                  <a:pt x="0" y="0"/>
                </a:cubicBezTo>
                <a:cubicBezTo>
                  <a:pt x="5308" y="3518"/>
                  <a:pt x="10604" y="6972"/>
                  <a:pt x="15975" y="10389"/>
                </a:cubicBezTo>
                <a:cubicBezTo>
                  <a:pt x="15251" y="10503"/>
                  <a:pt x="14489" y="10566"/>
                  <a:pt x="13728" y="1056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7" name="Freeform 15507"/>
          <p:cNvSpPr/>
          <p:nvPr/>
        </p:nvSpPr>
        <p:spPr>
          <a:xfrm rot="0" flipH="0" flipV="0">
            <a:off x="5116994" y="3274250"/>
            <a:ext cx="28549" cy="28105"/>
          </a:xfrm>
          <a:custGeom>
            <a:pathLst>
              <a:path w="28549" h="28105">
                <a:moveTo>
                  <a:pt x="14224" y="28105"/>
                </a:moveTo>
                <a:cubicBezTo>
                  <a:pt x="6350" y="28105"/>
                  <a:pt x="0" y="21654"/>
                  <a:pt x="0" y="13780"/>
                </a:cubicBezTo>
                <a:cubicBezTo>
                  <a:pt x="0" y="13259"/>
                  <a:pt x="26" y="12726"/>
                  <a:pt x="89" y="12218"/>
                </a:cubicBezTo>
                <a:cubicBezTo>
                  <a:pt x="6008" y="8217"/>
                  <a:pt x="11926" y="4115"/>
                  <a:pt x="17754" y="0"/>
                </a:cubicBezTo>
                <a:cubicBezTo>
                  <a:pt x="23939" y="1563"/>
                  <a:pt x="28549" y="7125"/>
                  <a:pt x="28549" y="13780"/>
                </a:cubicBezTo>
                <a:cubicBezTo>
                  <a:pt x="28549" y="21654"/>
                  <a:pt x="22098" y="28105"/>
                  <a:pt x="14224" y="2810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8" name="Freeform 15508"/>
          <p:cNvSpPr/>
          <p:nvPr/>
        </p:nvSpPr>
        <p:spPr>
          <a:xfrm rot="0" flipH="0" flipV="0">
            <a:off x="5172100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17285"/>
                  <a:pt x="27571" y="20142"/>
                  <a:pt x="25920" y="22466"/>
                </a:cubicBezTo>
                <a:cubicBezTo>
                  <a:pt x="23596" y="24244"/>
                  <a:pt x="21259" y="26009"/>
                  <a:pt x="18923" y="27749"/>
                </a:cubicBezTo>
                <a:cubicBezTo>
                  <a:pt x="17449" y="28270"/>
                  <a:pt x="15874" y="28549"/>
                  <a:pt x="14224" y="285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9" name="Freeform 15509"/>
          <p:cNvSpPr/>
          <p:nvPr/>
        </p:nvSpPr>
        <p:spPr>
          <a:xfrm rot="0" flipH="0" flipV="0">
            <a:off x="3932466" y="3321532"/>
            <a:ext cx="28650" cy="28524"/>
          </a:xfrm>
          <a:custGeom>
            <a:pathLst>
              <a:path w="28650" h="28524">
                <a:moveTo>
                  <a:pt x="16192" y="28524"/>
                </a:moveTo>
                <a:cubicBezTo>
                  <a:pt x="10960" y="25210"/>
                  <a:pt x="5766" y="21857"/>
                  <a:pt x="597" y="18453"/>
                </a:cubicBezTo>
                <a:cubicBezTo>
                  <a:pt x="216" y="17145"/>
                  <a:pt x="0" y="15761"/>
                  <a:pt x="0" y="14326"/>
                </a:cubicBezTo>
                <a:cubicBezTo>
                  <a:pt x="0" y="6452"/>
                  <a:pt x="6452" y="0"/>
                  <a:pt x="14326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1654"/>
                  <a:pt x="23189" y="27610"/>
                  <a:pt x="16192" y="2852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0" name="Freeform 15510"/>
          <p:cNvSpPr/>
          <p:nvPr/>
        </p:nvSpPr>
        <p:spPr>
          <a:xfrm rot="0" flipH="0" flipV="0">
            <a:off x="3987571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1" name="Freeform 15511"/>
          <p:cNvSpPr/>
          <p:nvPr/>
        </p:nvSpPr>
        <p:spPr>
          <a:xfrm rot="0" flipH="0" flipV="0">
            <a:off x="4044035" y="3341878"/>
            <a:ext cx="15455" cy="8331"/>
          </a:xfrm>
          <a:custGeom>
            <a:pathLst>
              <a:path w="15455" h="8331">
                <a:moveTo>
                  <a:pt x="12928" y="8331"/>
                </a:moveTo>
                <a:cubicBezTo>
                  <a:pt x="7188" y="8331"/>
                  <a:pt x="2261" y="4902"/>
                  <a:pt x="0" y="0"/>
                </a:cubicBezTo>
                <a:cubicBezTo>
                  <a:pt x="5143" y="2756"/>
                  <a:pt x="10262" y="5436"/>
                  <a:pt x="15455" y="8103"/>
                </a:cubicBezTo>
                <a:cubicBezTo>
                  <a:pt x="14629" y="8255"/>
                  <a:pt x="13791" y="8331"/>
                  <a:pt x="12928" y="833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2" name="Freeform 15512"/>
          <p:cNvSpPr/>
          <p:nvPr/>
        </p:nvSpPr>
        <p:spPr>
          <a:xfrm rot="0" flipH="0" flipV="0">
            <a:off x="5034686" y="3324136"/>
            <a:ext cx="28510" cy="26047"/>
          </a:xfrm>
          <a:custGeom>
            <a:pathLst>
              <a:path w="28510" h="26047">
                <a:moveTo>
                  <a:pt x="14185" y="26047"/>
                </a:moveTo>
                <a:cubicBezTo>
                  <a:pt x="6629" y="26047"/>
                  <a:pt x="469" y="20180"/>
                  <a:pt x="0" y="12674"/>
                </a:cubicBezTo>
                <a:cubicBezTo>
                  <a:pt x="7518" y="8534"/>
                  <a:pt x="15010" y="4305"/>
                  <a:pt x="22427" y="0"/>
                </a:cubicBezTo>
                <a:cubicBezTo>
                  <a:pt x="26110" y="2591"/>
                  <a:pt x="28510" y="6883"/>
                  <a:pt x="28510" y="11722"/>
                </a:cubicBezTo>
                <a:cubicBezTo>
                  <a:pt x="28510" y="19685"/>
                  <a:pt x="22160" y="26047"/>
                  <a:pt x="14185" y="2604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3" name="Freeform 15513"/>
          <p:cNvSpPr/>
          <p:nvPr/>
        </p:nvSpPr>
        <p:spPr>
          <a:xfrm rot="0" flipH="0" flipV="0">
            <a:off x="5089766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4" name="Freeform 15514"/>
          <p:cNvSpPr/>
          <p:nvPr/>
        </p:nvSpPr>
        <p:spPr>
          <a:xfrm rot="0" flipH="0" flipV="0">
            <a:off x="5144960" y="3321570"/>
            <a:ext cx="17792" cy="12674"/>
          </a:xfrm>
          <a:custGeom>
            <a:pathLst>
              <a:path w="17792" h="12674">
                <a:moveTo>
                  <a:pt x="0" y="12674"/>
                </a:moveTo>
                <a:cubicBezTo>
                  <a:pt x="812" y="5562"/>
                  <a:pt x="6819" y="0"/>
                  <a:pt x="14135" y="0"/>
                </a:cubicBezTo>
                <a:cubicBezTo>
                  <a:pt x="15405" y="0"/>
                  <a:pt x="16624" y="165"/>
                  <a:pt x="17792" y="470"/>
                </a:cubicBezTo>
                <a:cubicBezTo>
                  <a:pt x="11887" y="4610"/>
                  <a:pt x="5994" y="8649"/>
                  <a:pt x="0" y="1267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5" name="Freeform 15515"/>
          <p:cNvSpPr/>
          <p:nvPr/>
        </p:nvSpPr>
        <p:spPr>
          <a:xfrm rot="0" flipH="0" flipV="0">
            <a:off x="4014762" y="3368052"/>
            <a:ext cx="28650" cy="28638"/>
          </a:xfrm>
          <a:custGeom>
            <a:pathLst>
              <a:path w="28650" h="28638">
                <a:moveTo>
                  <a:pt x="14884" y="28638"/>
                </a:moveTo>
                <a:cubicBezTo>
                  <a:pt x="10655" y="26441"/>
                  <a:pt x="6414" y="24194"/>
                  <a:pt x="2210" y="21946"/>
                </a:cubicBezTo>
                <a:cubicBezTo>
                  <a:pt x="813" y="19736"/>
                  <a:pt x="0" y="17120"/>
                  <a:pt x="0" y="14326"/>
                </a:cubicBezTo>
                <a:cubicBezTo>
                  <a:pt x="0" y="6363"/>
                  <a:pt x="6452" y="0"/>
                  <a:pt x="14326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009"/>
                  <a:pt x="22504" y="28346"/>
                  <a:pt x="14884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6" name="Freeform 15516"/>
          <p:cNvSpPr/>
          <p:nvPr/>
        </p:nvSpPr>
        <p:spPr>
          <a:xfrm rot="0" flipH="0" flipV="0">
            <a:off x="4069867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300" y="0"/>
                  <a:pt x="28650" y="6363"/>
                  <a:pt x="28650" y="14326"/>
                </a:cubicBezTo>
                <a:cubicBezTo>
                  <a:pt x="28650" y="22200"/>
                  <a:pt x="22300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7" name="Freeform 15517"/>
          <p:cNvSpPr/>
          <p:nvPr/>
        </p:nvSpPr>
        <p:spPr>
          <a:xfrm rot="0" flipH="0" flipV="0">
            <a:off x="4124985" y="3380854"/>
            <a:ext cx="25475" cy="15849"/>
          </a:xfrm>
          <a:custGeom>
            <a:pathLst>
              <a:path w="25475" h="15849">
                <a:moveTo>
                  <a:pt x="14325" y="15849"/>
                </a:moveTo>
                <a:cubicBezTo>
                  <a:pt x="6451" y="15849"/>
                  <a:pt x="0" y="9398"/>
                  <a:pt x="0" y="1524"/>
                </a:cubicBezTo>
                <a:cubicBezTo>
                  <a:pt x="0" y="1003"/>
                  <a:pt x="25" y="495"/>
                  <a:pt x="89" y="0"/>
                </a:cubicBezTo>
                <a:cubicBezTo>
                  <a:pt x="8483" y="3594"/>
                  <a:pt x="16966" y="7099"/>
                  <a:pt x="25475" y="10477"/>
                </a:cubicBezTo>
                <a:cubicBezTo>
                  <a:pt x="22846" y="13754"/>
                  <a:pt x="18820" y="15849"/>
                  <a:pt x="14325" y="1584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8" name="Freeform 15518"/>
          <p:cNvSpPr/>
          <p:nvPr/>
        </p:nvSpPr>
        <p:spPr>
          <a:xfrm rot="0" flipH="0" flipV="0">
            <a:off x="4906721" y="3389668"/>
            <a:ext cx="16370" cy="7010"/>
          </a:xfrm>
          <a:custGeom>
            <a:pathLst>
              <a:path w="16370" h="7010">
                <a:moveTo>
                  <a:pt x="4051" y="7010"/>
                </a:moveTo>
                <a:cubicBezTo>
                  <a:pt x="2642" y="7010"/>
                  <a:pt x="1283" y="6807"/>
                  <a:pt x="0" y="6426"/>
                </a:cubicBezTo>
                <a:cubicBezTo>
                  <a:pt x="5473" y="4331"/>
                  <a:pt x="10947" y="2185"/>
                  <a:pt x="16370" y="0"/>
                </a:cubicBezTo>
                <a:cubicBezTo>
                  <a:pt x="13893" y="4191"/>
                  <a:pt x="9321" y="7010"/>
                  <a:pt x="4051" y="701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9" name="Freeform 15519"/>
          <p:cNvSpPr/>
          <p:nvPr/>
        </p:nvSpPr>
        <p:spPr>
          <a:xfrm rot="0" flipH="0" flipV="0">
            <a:off x="4951653" y="3368979"/>
            <a:ext cx="28548" cy="27698"/>
          </a:xfrm>
          <a:custGeom>
            <a:pathLst>
              <a:path w="28548" h="27698">
                <a:moveTo>
                  <a:pt x="14236" y="27698"/>
                </a:moveTo>
                <a:cubicBezTo>
                  <a:pt x="6362" y="27698"/>
                  <a:pt x="0" y="21247"/>
                  <a:pt x="0" y="13386"/>
                </a:cubicBezTo>
                <a:cubicBezTo>
                  <a:pt x="0" y="11582"/>
                  <a:pt x="330" y="9868"/>
                  <a:pt x="940" y="8280"/>
                </a:cubicBezTo>
                <a:cubicBezTo>
                  <a:pt x="7099" y="5575"/>
                  <a:pt x="13221" y="2819"/>
                  <a:pt x="19303" y="0"/>
                </a:cubicBezTo>
                <a:cubicBezTo>
                  <a:pt x="24700" y="2057"/>
                  <a:pt x="28548" y="7290"/>
                  <a:pt x="28548" y="13386"/>
                </a:cubicBezTo>
                <a:cubicBezTo>
                  <a:pt x="28548" y="21247"/>
                  <a:pt x="22097" y="27698"/>
                  <a:pt x="14236" y="2769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0" name="Freeform 15520"/>
          <p:cNvSpPr/>
          <p:nvPr/>
        </p:nvSpPr>
        <p:spPr>
          <a:xfrm rot="0" flipH="0" flipV="0">
            <a:off x="5006771" y="336804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1" name="Freeform 15521"/>
          <p:cNvSpPr/>
          <p:nvPr/>
        </p:nvSpPr>
        <p:spPr>
          <a:xfrm rot="0" flipH="0" flipV="0">
            <a:off x="5061876" y="3368052"/>
            <a:ext cx="23571" cy="16700"/>
          </a:xfrm>
          <a:custGeom>
            <a:pathLst>
              <a:path w="23571" h="16700">
                <a:moveTo>
                  <a:pt x="203" y="16700"/>
                </a:moveTo>
                <a:cubicBezTo>
                  <a:pt x="77" y="15926"/>
                  <a:pt x="0" y="15138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17792" y="0"/>
                  <a:pt x="21056" y="1308"/>
                  <a:pt x="23571" y="3467"/>
                </a:cubicBezTo>
                <a:cubicBezTo>
                  <a:pt x="15824" y="7976"/>
                  <a:pt x="8064" y="12370"/>
                  <a:pt x="203" y="1670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2" name="Freeform 15522"/>
          <p:cNvSpPr/>
          <p:nvPr/>
        </p:nvSpPr>
        <p:spPr>
          <a:xfrm rot="0" flipH="0" flipV="0">
            <a:off x="4097781" y="3415804"/>
            <a:ext cx="28612" cy="23875"/>
          </a:xfrm>
          <a:custGeom>
            <a:pathLst>
              <a:path w="28612" h="23875">
                <a:moveTo>
                  <a:pt x="24942" y="23875"/>
                </a:moveTo>
                <a:cubicBezTo>
                  <a:pt x="16586" y="20485"/>
                  <a:pt x="8255" y="16979"/>
                  <a:pt x="0" y="13398"/>
                </a:cubicBezTo>
                <a:cubicBezTo>
                  <a:pt x="482" y="5943"/>
                  <a:pt x="6731" y="0"/>
                  <a:pt x="14300" y="0"/>
                </a:cubicBezTo>
                <a:cubicBezTo>
                  <a:pt x="22174" y="0"/>
                  <a:pt x="28612" y="6451"/>
                  <a:pt x="28612" y="14325"/>
                </a:cubicBezTo>
                <a:cubicBezTo>
                  <a:pt x="28612" y="17983"/>
                  <a:pt x="27228" y="21335"/>
                  <a:pt x="24942" y="2387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3" name="Freeform 15523"/>
          <p:cNvSpPr/>
          <p:nvPr/>
        </p:nvSpPr>
        <p:spPr>
          <a:xfrm rot="0" flipH="0" flipV="0">
            <a:off x="4152861" y="34158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4" name="Freeform 15524"/>
          <p:cNvSpPr/>
          <p:nvPr/>
        </p:nvSpPr>
        <p:spPr>
          <a:xfrm rot="0" flipH="0" flipV="0">
            <a:off x="4207979" y="3416033"/>
            <a:ext cx="28637" cy="28397"/>
          </a:xfrm>
          <a:custGeom>
            <a:pathLst>
              <a:path w="28637" h="28397">
                <a:moveTo>
                  <a:pt x="14325" y="28397"/>
                </a:moveTo>
                <a:cubicBezTo>
                  <a:pt x="6451" y="28397"/>
                  <a:pt x="0" y="22035"/>
                  <a:pt x="0" y="14173"/>
                </a:cubicBezTo>
                <a:cubicBezTo>
                  <a:pt x="0" y="7112"/>
                  <a:pt x="5054" y="1245"/>
                  <a:pt x="11684" y="0"/>
                </a:cubicBezTo>
                <a:cubicBezTo>
                  <a:pt x="15912" y="1334"/>
                  <a:pt x="20167" y="2655"/>
                  <a:pt x="24408" y="3950"/>
                </a:cubicBezTo>
                <a:cubicBezTo>
                  <a:pt x="27025" y="6553"/>
                  <a:pt x="28637" y="10173"/>
                  <a:pt x="28637" y="14173"/>
                </a:cubicBezTo>
                <a:cubicBezTo>
                  <a:pt x="28637" y="22035"/>
                  <a:pt x="22199" y="28397"/>
                  <a:pt x="14325" y="2839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5" name="Freeform 15525"/>
          <p:cNvSpPr/>
          <p:nvPr/>
        </p:nvSpPr>
        <p:spPr>
          <a:xfrm rot="0" flipH="0" flipV="0">
            <a:off x="4263085" y="3428784"/>
            <a:ext cx="27494" cy="15646"/>
          </a:xfrm>
          <a:custGeom>
            <a:pathLst>
              <a:path w="27494" h="15646">
                <a:moveTo>
                  <a:pt x="14325" y="15646"/>
                </a:moveTo>
                <a:cubicBezTo>
                  <a:pt x="6451" y="15646"/>
                  <a:pt x="0" y="9284"/>
                  <a:pt x="0" y="1422"/>
                </a:cubicBezTo>
                <a:cubicBezTo>
                  <a:pt x="0" y="940"/>
                  <a:pt x="25" y="470"/>
                  <a:pt x="63" y="0"/>
                </a:cubicBezTo>
                <a:cubicBezTo>
                  <a:pt x="9157" y="2451"/>
                  <a:pt x="18325" y="4788"/>
                  <a:pt x="27494" y="6998"/>
                </a:cubicBezTo>
                <a:cubicBezTo>
                  <a:pt x="25310" y="12090"/>
                  <a:pt x="20217" y="15646"/>
                  <a:pt x="14325" y="1564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6" name="Freeform 15526"/>
          <p:cNvSpPr/>
          <p:nvPr/>
        </p:nvSpPr>
        <p:spPr>
          <a:xfrm rot="0" flipH="0" flipV="0">
            <a:off x="4762563" y="3433711"/>
            <a:ext cx="24688" cy="10718"/>
          </a:xfrm>
          <a:custGeom>
            <a:pathLst>
              <a:path w="24688" h="10718">
                <a:moveTo>
                  <a:pt x="10807" y="10718"/>
                </a:moveTo>
                <a:cubicBezTo>
                  <a:pt x="6502" y="10718"/>
                  <a:pt x="2629" y="8826"/>
                  <a:pt x="0" y="5829"/>
                </a:cubicBezTo>
                <a:cubicBezTo>
                  <a:pt x="8280" y="3975"/>
                  <a:pt x="16471" y="2044"/>
                  <a:pt x="24688" y="0"/>
                </a:cubicBezTo>
                <a:cubicBezTo>
                  <a:pt x="23100" y="6159"/>
                  <a:pt x="17461" y="10718"/>
                  <a:pt x="10807" y="1071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7" name="Freeform 15527"/>
          <p:cNvSpPr/>
          <p:nvPr/>
        </p:nvSpPr>
        <p:spPr>
          <a:xfrm rot="0" flipH="0" flipV="0">
            <a:off x="4814163" y="3419614"/>
            <a:ext cx="28637" cy="24815"/>
          </a:xfrm>
          <a:custGeom>
            <a:pathLst>
              <a:path w="28637" h="24815">
                <a:moveTo>
                  <a:pt x="14312" y="24815"/>
                </a:moveTo>
                <a:cubicBezTo>
                  <a:pt x="6438" y="24815"/>
                  <a:pt x="0" y="18453"/>
                  <a:pt x="0" y="10591"/>
                </a:cubicBezTo>
                <a:cubicBezTo>
                  <a:pt x="0" y="9296"/>
                  <a:pt x="165" y="8051"/>
                  <a:pt x="482" y="6858"/>
                </a:cubicBezTo>
                <a:cubicBezTo>
                  <a:pt x="8369" y="4661"/>
                  <a:pt x="16204" y="2375"/>
                  <a:pt x="24027" y="0"/>
                </a:cubicBezTo>
                <a:cubicBezTo>
                  <a:pt x="26859" y="2629"/>
                  <a:pt x="28637" y="6400"/>
                  <a:pt x="28637" y="10591"/>
                </a:cubicBezTo>
                <a:cubicBezTo>
                  <a:pt x="28637" y="18453"/>
                  <a:pt x="22186" y="24815"/>
                  <a:pt x="14312" y="2481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8" name="Freeform 15528"/>
          <p:cNvSpPr/>
          <p:nvPr/>
        </p:nvSpPr>
        <p:spPr>
          <a:xfrm rot="0" flipH="0" flipV="0">
            <a:off x="4869307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76"/>
                  <a:pt x="22198" y="28638"/>
                  <a:pt x="14236" y="2863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9" name="Freeform 15529"/>
          <p:cNvSpPr/>
          <p:nvPr/>
        </p:nvSpPr>
        <p:spPr>
          <a:xfrm rot="0" flipH="0" flipV="0">
            <a:off x="4924424" y="3415792"/>
            <a:ext cx="28549" cy="28308"/>
          </a:xfrm>
          <a:custGeom>
            <a:pathLst>
              <a:path w="28549" h="28308">
                <a:moveTo>
                  <a:pt x="11214" y="28308"/>
                </a:moveTo>
                <a:cubicBezTo>
                  <a:pt x="4763" y="26899"/>
                  <a:pt x="0" y="21222"/>
                  <a:pt x="0" y="14415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5"/>
                </a:cubicBezTo>
                <a:cubicBezTo>
                  <a:pt x="28549" y="17323"/>
                  <a:pt x="27685" y="20028"/>
                  <a:pt x="26187" y="22289"/>
                </a:cubicBezTo>
                <a:cubicBezTo>
                  <a:pt x="21221" y="24321"/>
                  <a:pt x="16205" y="26340"/>
                  <a:pt x="11214" y="2830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0" name="Freeform 15530"/>
          <p:cNvSpPr/>
          <p:nvPr/>
        </p:nvSpPr>
        <p:spPr>
          <a:xfrm rot="0" flipH="0" flipV="0">
            <a:off x="4980355" y="3415792"/>
            <a:ext cx="18707" cy="9550"/>
          </a:xfrm>
          <a:custGeom>
            <a:pathLst>
              <a:path w="18707" h="9550">
                <a:moveTo>
                  <a:pt x="0" y="9550"/>
                </a:moveTo>
                <a:cubicBezTo>
                  <a:pt x="1968" y="3975"/>
                  <a:pt x="7213" y="0"/>
                  <a:pt x="13411" y="0"/>
                </a:cubicBezTo>
                <a:cubicBezTo>
                  <a:pt x="15290" y="0"/>
                  <a:pt x="17068" y="356"/>
                  <a:pt x="18707" y="1003"/>
                </a:cubicBezTo>
                <a:cubicBezTo>
                  <a:pt x="12496" y="3912"/>
                  <a:pt x="6273" y="6757"/>
                  <a:pt x="0" y="955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1" name="Freeform 15531"/>
          <p:cNvSpPr/>
          <p:nvPr/>
        </p:nvSpPr>
        <p:spPr>
          <a:xfrm rot="0" flipH="0" flipV="0">
            <a:off x="4188028" y="3462274"/>
            <a:ext cx="19062" cy="7670"/>
          </a:xfrm>
          <a:custGeom>
            <a:pathLst>
              <a:path w="19062" h="7670">
                <a:moveTo>
                  <a:pt x="19062" y="7670"/>
                </a:moveTo>
                <a:cubicBezTo>
                  <a:pt x="12662" y="5677"/>
                  <a:pt x="6337" y="3632"/>
                  <a:pt x="0" y="1524"/>
                </a:cubicBezTo>
                <a:cubicBezTo>
                  <a:pt x="1930" y="546"/>
                  <a:pt x="4102" y="0"/>
                  <a:pt x="6388" y="0"/>
                </a:cubicBezTo>
                <a:cubicBezTo>
                  <a:pt x="11862" y="0"/>
                  <a:pt x="16650" y="3124"/>
                  <a:pt x="19062" y="7670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2" name="Freeform 15532"/>
          <p:cNvSpPr/>
          <p:nvPr/>
        </p:nvSpPr>
        <p:spPr>
          <a:xfrm rot="0" flipH="0" flipV="0">
            <a:off x="4235208" y="3462274"/>
            <a:ext cx="28650" cy="23012"/>
          </a:xfrm>
          <a:custGeom>
            <a:pathLst>
              <a:path w="28650" h="23012">
                <a:moveTo>
                  <a:pt x="25717" y="23012"/>
                </a:moveTo>
                <a:cubicBezTo>
                  <a:pt x="17132" y="20803"/>
                  <a:pt x="8611" y="18504"/>
                  <a:pt x="102" y="16091"/>
                </a:cubicBezTo>
                <a:cubicBezTo>
                  <a:pt x="38" y="15520"/>
                  <a:pt x="0" y="14923"/>
                  <a:pt x="0" y="14326"/>
                </a:cubicBezTo>
                <a:cubicBezTo>
                  <a:pt x="0" y="6452"/>
                  <a:pt x="6452" y="0"/>
                  <a:pt x="14326" y="0"/>
                </a:cubicBezTo>
                <a:cubicBezTo>
                  <a:pt x="22200" y="0"/>
                  <a:pt x="28650" y="6452"/>
                  <a:pt x="28650" y="14326"/>
                </a:cubicBezTo>
                <a:cubicBezTo>
                  <a:pt x="28650" y="17602"/>
                  <a:pt x="27558" y="20612"/>
                  <a:pt x="25717" y="2301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3" name="Freeform 15533"/>
          <p:cNvSpPr/>
          <p:nvPr/>
        </p:nvSpPr>
        <p:spPr>
          <a:xfrm rot="0" flipH="0" flipV="0">
            <a:off x="4290313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4" name="Freeform 15534"/>
          <p:cNvSpPr/>
          <p:nvPr/>
        </p:nvSpPr>
        <p:spPr>
          <a:xfrm rot="0" flipH="0" flipV="0">
            <a:off x="4345431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5" name="Freeform 15535"/>
          <p:cNvSpPr/>
          <p:nvPr/>
        </p:nvSpPr>
        <p:spPr>
          <a:xfrm rot="0" flipH="0" flipV="0">
            <a:off x="4400537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6" name="Freeform 15536"/>
          <p:cNvSpPr/>
          <p:nvPr/>
        </p:nvSpPr>
        <p:spPr>
          <a:xfrm rot="0" flipH="0" flipV="0">
            <a:off x="4455706" y="3462452"/>
            <a:ext cx="28549" cy="28473"/>
          </a:xfrm>
          <a:custGeom>
            <a:pathLst>
              <a:path w="28549" h="28473">
                <a:moveTo>
                  <a:pt x="14224" y="28473"/>
                </a:moveTo>
                <a:cubicBezTo>
                  <a:pt x="6350" y="28473"/>
                  <a:pt x="0" y="22111"/>
                  <a:pt x="0" y="14148"/>
                </a:cubicBezTo>
                <a:cubicBezTo>
                  <a:pt x="0" y="7023"/>
                  <a:pt x="5208" y="1054"/>
                  <a:pt x="12040" y="0"/>
                </a:cubicBezTo>
                <a:cubicBezTo>
                  <a:pt x="14034" y="127"/>
                  <a:pt x="16090" y="241"/>
                  <a:pt x="18097" y="356"/>
                </a:cubicBezTo>
                <a:cubicBezTo>
                  <a:pt x="24104" y="2058"/>
                  <a:pt x="28549" y="7620"/>
                  <a:pt x="28549" y="14148"/>
                </a:cubicBezTo>
                <a:cubicBezTo>
                  <a:pt x="28549" y="22111"/>
                  <a:pt x="22098" y="28473"/>
                  <a:pt x="14224" y="28473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7" name="Freeform 15537"/>
          <p:cNvSpPr/>
          <p:nvPr/>
        </p:nvSpPr>
        <p:spPr>
          <a:xfrm rot="0" flipH="0" flipV="0">
            <a:off x="4510760" y="3464433"/>
            <a:ext cx="28549" cy="26492"/>
          </a:xfrm>
          <a:custGeom>
            <a:pathLst>
              <a:path w="28549" h="26492">
                <a:moveTo>
                  <a:pt x="14325" y="26492"/>
                </a:moveTo>
                <a:cubicBezTo>
                  <a:pt x="6451" y="26492"/>
                  <a:pt x="0" y="20130"/>
                  <a:pt x="0" y="12167"/>
                </a:cubicBezTo>
                <a:cubicBezTo>
                  <a:pt x="0" y="7049"/>
                  <a:pt x="2730" y="2528"/>
                  <a:pt x="6807" y="0"/>
                </a:cubicBezTo>
                <a:cubicBezTo>
                  <a:pt x="11354" y="64"/>
                  <a:pt x="15912" y="115"/>
                  <a:pt x="20459" y="127"/>
                </a:cubicBezTo>
                <a:lnTo>
                  <a:pt x="22021" y="127"/>
                </a:lnTo>
                <a:cubicBezTo>
                  <a:pt x="25945" y="2680"/>
                  <a:pt x="28549" y="7138"/>
                  <a:pt x="28549" y="12167"/>
                </a:cubicBezTo>
                <a:cubicBezTo>
                  <a:pt x="28549" y="20130"/>
                  <a:pt x="22199" y="26492"/>
                  <a:pt x="14325" y="26492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8" name="Freeform 15538"/>
          <p:cNvSpPr/>
          <p:nvPr/>
        </p:nvSpPr>
        <p:spPr>
          <a:xfrm rot="0" flipH="0" flipV="0">
            <a:off x="4565929" y="3463341"/>
            <a:ext cx="28549" cy="27584"/>
          </a:xfrm>
          <a:custGeom>
            <a:pathLst>
              <a:path w="28549" h="27584">
                <a:moveTo>
                  <a:pt x="14224" y="27584"/>
                </a:moveTo>
                <a:cubicBezTo>
                  <a:pt x="6350" y="27584"/>
                  <a:pt x="0" y="21222"/>
                  <a:pt x="0" y="13259"/>
                </a:cubicBezTo>
                <a:cubicBezTo>
                  <a:pt x="0" y="7722"/>
                  <a:pt x="3137" y="2883"/>
                  <a:pt x="7748" y="508"/>
                </a:cubicBezTo>
                <a:cubicBezTo>
                  <a:pt x="11710" y="356"/>
                  <a:pt x="15671" y="191"/>
                  <a:pt x="19621" y="0"/>
                </a:cubicBezTo>
                <a:cubicBezTo>
                  <a:pt x="24841" y="2146"/>
                  <a:pt x="28549" y="7303"/>
                  <a:pt x="28549" y="13259"/>
                </a:cubicBezTo>
                <a:cubicBezTo>
                  <a:pt x="28549" y="21222"/>
                  <a:pt x="22098" y="27584"/>
                  <a:pt x="14224" y="27584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9" name="Freeform 15539"/>
          <p:cNvSpPr/>
          <p:nvPr/>
        </p:nvSpPr>
        <p:spPr>
          <a:xfrm rot="0" flipH="0" flipV="0">
            <a:off x="4620945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0" name="Freeform 15540"/>
          <p:cNvSpPr/>
          <p:nvPr/>
        </p:nvSpPr>
        <p:spPr>
          <a:xfrm rot="0" flipH="0" flipV="0">
            <a:off x="4676051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1" name="Freeform 15541"/>
          <p:cNvSpPr/>
          <p:nvPr/>
        </p:nvSpPr>
        <p:spPr>
          <a:xfrm rot="0" flipH="0" flipV="0">
            <a:off x="4731169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2" name="Freeform 15542"/>
          <p:cNvSpPr/>
          <p:nvPr/>
        </p:nvSpPr>
        <p:spPr>
          <a:xfrm rot="0" flipH="0" flipV="0">
            <a:off x="4786274" y="3462274"/>
            <a:ext cx="28637" cy="26758"/>
          </a:xfrm>
          <a:custGeom>
            <a:pathLst>
              <a:path w="28637" h="26758">
                <a:moveTo>
                  <a:pt x="7200" y="26758"/>
                </a:moveTo>
                <a:cubicBezTo>
                  <a:pt x="2908" y="24295"/>
                  <a:pt x="0" y="19672"/>
                  <a:pt x="0" y="14325"/>
                </a:cubicBezTo>
                <a:cubicBezTo>
                  <a:pt x="0" y="6451"/>
                  <a:pt x="6451" y="0"/>
                  <a:pt x="14324" y="0"/>
                </a:cubicBezTo>
                <a:cubicBezTo>
                  <a:pt x="22198" y="0"/>
                  <a:pt x="28637" y="6451"/>
                  <a:pt x="28637" y="14325"/>
                </a:cubicBezTo>
                <a:cubicBezTo>
                  <a:pt x="28637" y="17119"/>
                  <a:pt x="27850" y="19710"/>
                  <a:pt x="26491" y="21894"/>
                </a:cubicBezTo>
                <a:cubicBezTo>
                  <a:pt x="20065" y="23571"/>
                  <a:pt x="13651" y="25196"/>
                  <a:pt x="7200" y="26758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3" name="Freeform 15543"/>
          <p:cNvSpPr/>
          <p:nvPr/>
        </p:nvSpPr>
        <p:spPr>
          <a:xfrm rot="0" flipH="0" flipV="0">
            <a:off x="4841392" y="3462274"/>
            <a:ext cx="25996" cy="13995"/>
          </a:xfrm>
          <a:custGeom>
            <a:pathLst>
              <a:path w="25996" h="13995">
                <a:moveTo>
                  <a:pt x="0" y="13995"/>
                </a:moveTo>
                <a:cubicBezTo>
                  <a:pt x="177" y="6274"/>
                  <a:pt x="6553" y="0"/>
                  <a:pt x="14312" y="0"/>
                </a:cubicBezTo>
                <a:cubicBezTo>
                  <a:pt x="19126" y="0"/>
                  <a:pt x="23393" y="2413"/>
                  <a:pt x="25996" y="6071"/>
                </a:cubicBezTo>
                <a:cubicBezTo>
                  <a:pt x="17386" y="8814"/>
                  <a:pt x="8712" y="11455"/>
                  <a:pt x="0" y="13995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4" name="Freeform 15544"/>
          <p:cNvSpPr/>
          <p:nvPr/>
        </p:nvSpPr>
        <p:spPr>
          <a:xfrm rot="0" flipH="0" flipV="0">
            <a:off x="4388586" y="3510102"/>
            <a:ext cx="1828" cy="241"/>
          </a:xfrm>
          <a:custGeom>
            <a:pathLst>
              <a:path w="1828" h="241">
                <a:moveTo>
                  <a:pt x="1828" y="241"/>
                </a:moveTo>
                <a:cubicBezTo>
                  <a:pt x="1219" y="165"/>
                  <a:pt x="609" y="89"/>
                  <a:pt x="0" y="0"/>
                </a:cubicBezTo>
                <a:cubicBezTo>
                  <a:pt x="622" y="38"/>
                  <a:pt x="1232" y="127"/>
                  <a:pt x="1828" y="24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5" name="Freeform 15545"/>
          <p:cNvSpPr/>
          <p:nvPr/>
        </p:nvSpPr>
        <p:spPr>
          <a:xfrm rot="0" flipH="0" flipV="0">
            <a:off x="4431957" y="3510077"/>
            <a:ext cx="22974" cy="6819"/>
          </a:xfrm>
          <a:custGeom>
            <a:pathLst>
              <a:path w="22974" h="6819">
                <a:moveTo>
                  <a:pt x="22974" y="6819"/>
                </a:moveTo>
                <a:cubicBezTo>
                  <a:pt x="15291" y="6273"/>
                  <a:pt x="7646" y="5638"/>
                  <a:pt x="0" y="4927"/>
                </a:cubicBezTo>
                <a:cubicBezTo>
                  <a:pt x="2629" y="1917"/>
                  <a:pt x="6503" y="0"/>
                  <a:pt x="10795" y="0"/>
                </a:cubicBezTo>
                <a:cubicBezTo>
                  <a:pt x="15926" y="0"/>
                  <a:pt x="20447" y="2730"/>
                  <a:pt x="22974" y="681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6" name="Freeform 15546"/>
          <p:cNvSpPr/>
          <p:nvPr/>
        </p:nvSpPr>
        <p:spPr>
          <a:xfrm rot="0" flipH="0" flipV="0">
            <a:off x="4484751" y="3510076"/>
            <a:ext cx="26555" cy="9436"/>
          </a:xfrm>
          <a:custGeom>
            <a:pathLst>
              <a:path w="26555" h="9436">
                <a:moveTo>
                  <a:pt x="26555" y="9436"/>
                </a:moveTo>
                <a:cubicBezTo>
                  <a:pt x="17704" y="9259"/>
                  <a:pt x="8801" y="8967"/>
                  <a:pt x="0" y="8560"/>
                </a:cubicBezTo>
                <a:cubicBezTo>
                  <a:pt x="2222" y="3531"/>
                  <a:pt x="7277" y="0"/>
                  <a:pt x="13106" y="0"/>
                </a:cubicBezTo>
                <a:cubicBezTo>
                  <a:pt x="19266" y="0"/>
                  <a:pt x="24549" y="3950"/>
                  <a:pt x="26555" y="9436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7" name="Freeform 15547"/>
          <p:cNvSpPr/>
          <p:nvPr/>
        </p:nvSpPr>
        <p:spPr>
          <a:xfrm rot="0" flipH="0" flipV="0">
            <a:off x="4539411" y="3510077"/>
            <a:ext cx="26860" cy="9677"/>
          </a:xfrm>
          <a:custGeom>
            <a:pathLst>
              <a:path w="26860" h="9677">
                <a:moveTo>
                  <a:pt x="0" y="9677"/>
                </a:moveTo>
                <a:cubicBezTo>
                  <a:pt x="1917" y="4064"/>
                  <a:pt x="7226" y="0"/>
                  <a:pt x="13550" y="0"/>
                </a:cubicBezTo>
                <a:cubicBezTo>
                  <a:pt x="19646" y="0"/>
                  <a:pt x="24815" y="3848"/>
                  <a:pt x="26860" y="9233"/>
                </a:cubicBezTo>
                <a:cubicBezTo>
                  <a:pt x="17945" y="9487"/>
                  <a:pt x="8966" y="9639"/>
                  <a:pt x="0" y="9677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8" name="Freeform 15548"/>
          <p:cNvSpPr/>
          <p:nvPr/>
        </p:nvSpPr>
        <p:spPr>
          <a:xfrm rot="0" flipH="0" flipV="0">
            <a:off x="4595215" y="3510076"/>
            <a:ext cx="24777" cy="8039"/>
          </a:xfrm>
          <a:custGeom>
            <a:pathLst>
              <a:path w="24777" h="8039">
                <a:moveTo>
                  <a:pt x="0" y="8039"/>
                </a:moveTo>
                <a:cubicBezTo>
                  <a:pt x="2336" y="3290"/>
                  <a:pt x="7226" y="0"/>
                  <a:pt x="12852" y="0"/>
                </a:cubicBezTo>
                <a:cubicBezTo>
                  <a:pt x="17818" y="0"/>
                  <a:pt x="22212" y="2553"/>
                  <a:pt x="24777" y="6414"/>
                </a:cubicBezTo>
                <a:cubicBezTo>
                  <a:pt x="16560" y="7049"/>
                  <a:pt x="8267" y="7595"/>
                  <a:pt x="0" y="8039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9" name="Freeform 15549"/>
          <p:cNvSpPr/>
          <p:nvPr/>
        </p:nvSpPr>
        <p:spPr>
          <a:xfrm rot="0" flipH="0" flipV="0">
            <a:off x="4654118" y="3510076"/>
            <a:ext cx="15341" cy="3251"/>
          </a:xfrm>
          <a:custGeom>
            <a:pathLst>
              <a:path w="15341" h="3251">
                <a:moveTo>
                  <a:pt x="0" y="3251"/>
                </a:moveTo>
                <a:cubicBezTo>
                  <a:pt x="2451" y="1220"/>
                  <a:pt x="5600" y="0"/>
                  <a:pt x="9029" y="0"/>
                </a:cubicBezTo>
                <a:cubicBezTo>
                  <a:pt x="11290" y="0"/>
                  <a:pt x="13436" y="534"/>
                  <a:pt x="15341" y="1473"/>
                </a:cubicBezTo>
                <a:cubicBezTo>
                  <a:pt x="10236" y="2108"/>
                  <a:pt x="5130" y="2693"/>
                  <a:pt x="0" y="3251"/>
                </a:cubicBezTo>
              </a:path>
            </a:pathLst>
          </a:custGeom>
          <a:solidFill>
            <a:srgbClr val="E1E7ED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550" name="Picture 15550"/>
          <p:cNvPicPr>
            <a:picLocks noChangeAspect="0" noChangeArrowheads="1"/>
          </p:cNvPicPr>
          <p:nvPr/>
        </p:nvPicPr>
        <p:blipFill>
          <a:blip r:embed="rId155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81323" y="1370520"/>
            <a:ext cx="2106739" cy="2106739"/>
          </a:xfrm>
          <a:prstGeom prst="rect">
            <a:avLst/>
          </a:prstGeom>
          <a:noFill/>
          <a:extLst/>
        </p:spPr>
      </p:pic>
      <p:sp>
        <p:nvSpPr>
          <p:cNvPr id="15551" name="Freeform 15551"/>
          <p:cNvSpPr/>
          <p:nvPr/>
        </p:nvSpPr>
        <p:spPr>
          <a:xfrm rot="0" flipH="0" flipV="0">
            <a:off x="4815370" y="1436268"/>
            <a:ext cx="27216" cy="11772"/>
          </a:xfrm>
          <a:custGeom>
            <a:pathLst>
              <a:path w="27216" h="11772">
                <a:moveTo>
                  <a:pt x="27216" y="11772"/>
                </a:moveTo>
                <a:cubicBezTo>
                  <a:pt x="18263" y="10096"/>
                  <a:pt x="9183" y="9004"/>
                  <a:pt x="0" y="8496"/>
                </a:cubicBezTo>
                <a:cubicBezTo>
                  <a:pt x="2223" y="3479"/>
                  <a:pt x="7277" y="0"/>
                  <a:pt x="13107" y="0"/>
                </a:cubicBezTo>
                <a:cubicBezTo>
                  <a:pt x="20143" y="0"/>
                  <a:pt x="26048" y="5067"/>
                  <a:pt x="27216" y="1177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2" name="Freeform 15552"/>
          <p:cNvSpPr/>
          <p:nvPr/>
        </p:nvSpPr>
        <p:spPr>
          <a:xfrm rot="0" flipH="0" flipV="0">
            <a:off x="4869307" y="1439824"/>
            <a:ext cx="28548" cy="23241"/>
          </a:xfrm>
          <a:custGeom>
            <a:pathLst>
              <a:path w="28548" h="23241">
                <a:moveTo>
                  <a:pt x="21132" y="23241"/>
                </a:moveTo>
                <a:cubicBezTo>
                  <a:pt x="19647" y="22568"/>
                  <a:pt x="18148" y="21921"/>
                  <a:pt x="16649" y="21286"/>
                </a:cubicBezTo>
                <a:cubicBezTo>
                  <a:pt x="11417" y="19076"/>
                  <a:pt x="6121" y="17082"/>
                  <a:pt x="762" y="15304"/>
                </a:cubicBezTo>
                <a:cubicBezTo>
                  <a:pt x="266" y="13856"/>
                  <a:pt x="0" y="12294"/>
                  <a:pt x="0" y="10668"/>
                </a:cubicBezTo>
                <a:cubicBezTo>
                  <a:pt x="0" y="6414"/>
                  <a:pt x="1854" y="2617"/>
                  <a:pt x="4800" y="0"/>
                </a:cubicBezTo>
                <a:cubicBezTo>
                  <a:pt x="12712" y="2731"/>
                  <a:pt x="20561" y="5550"/>
                  <a:pt x="28383" y="8459"/>
                </a:cubicBezTo>
                <a:cubicBezTo>
                  <a:pt x="28497" y="9183"/>
                  <a:pt x="28548" y="9919"/>
                  <a:pt x="28548" y="10668"/>
                </a:cubicBezTo>
                <a:cubicBezTo>
                  <a:pt x="28548" y="16129"/>
                  <a:pt x="25576" y="20829"/>
                  <a:pt x="21132" y="2324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3" name="Freeform 15553"/>
          <p:cNvSpPr/>
          <p:nvPr/>
        </p:nvSpPr>
        <p:spPr>
          <a:xfrm rot="0" flipH="0" flipV="0">
            <a:off x="4928196" y="1460195"/>
            <a:ext cx="11035" cy="4584"/>
          </a:xfrm>
          <a:custGeom>
            <a:pathLst>
              <a:path w="11035" h="4584">
                <a:moveTo>
                  <a:pt x="10553" y="4584"/>
                </a:moveTo>
                <a:cubicBezTo>
                  <a:pt x="6362" y="4584"/>
                  <a:pt x="2616" y="2832"/>
                  <a:pt x="0" y="0"/>
                </a:cubicBezTo>
                <a:cubicBezTo>
                  <a:pt x="3670" y="1498"/>
                  <a:pt x="7378" y="3035"/>
                  <a:pt x="11035" y="4584"/>
                </a:cubicBezTo>
                <a:cubicBezTo>
                  <a:pt x="10870" y="4584"/>
                  <a:pt x="10718" y="4584"/>
                  <a:pt x="10553" y="458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4" name="Freeform 15554"/>
          <p:cNvSpPr/>
          <p:nvPr/>
        </p:nvSpPr>
        <p:spPr>
          <a:xfrm rot="0" flipH="0" flipV="0">
            <a:off x="4951653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5" name="Freeform 15555"/>
          <p:cNvSpPr/>
          <p:nvPr/>
        </p:nvSpPr>
        <p:spPr>
          <a:xfrm rot="0" flipH="0" flipV="0">
            <a:off x="5006771" y="1496225"/>
            <a:ext cx="23011" cy="15113"/>
          </a:xfrm>
          <a:custGeom>
            <a:pathLst>
              <a:path w="23011" h="15113">
                <a:moveTo>
                  <a:pt x="14236" y="15113"/>
                </a:moveTo>
                <a:cubicBezTo>
                  <a:pt x="6362" y="15113"/>
                  <a:pt x="0" y="8662"/>
                  <a:pt x="0" y="788"/>
                </a:cubicBezTo>
                <a:cubicBezTo>
                  <a:pt x="0" y="521"/>
                  <a:pt x="12" y="255"/>
                  <a:pt x="25" y="0"/>
                </a:cubicBezTo>
                <a:cubicBezTo>
                  <a:pt x="7747" y="3938"/>
                  <a:pt x="15391" y="7963"/>
                  <a:pt x="23011" y="12078"/>
                </a:cubicBezTo>
                <a:cubicBezTo>
                  <a:pt x="20573" y="13970"/>
                  <a:pt x="17525" y="15113"/>
                  <a:pt x="14236" y="1511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6" name="Freeform 15556"/>
          <p:cNvSpPr/>
          <p:nvPr/>
        </p:nvSpPr>
        <p:spPr>
          <a:xfrm rot="0" flipH="0" flipV="0">
            <a:off x="3905110" y="1579270"/>
            <a:ext cx="28016" cy="26288"/>
          </a:xfrm>
          <a:custGeom>
            <a:pathLst>
              <a:path w="28016" h="26288">
                <a:moveTo>
                  <a:pt x="13792" y="26288"/>
                </a:moveTo>
                <a:cubicBezTo>
                  <a:pt x="7265" y="26288"/>
                  <a:pt x="1702" y="21907"/>
                  <a:pt x="0" y="15913"/>
                </a:cubicBezTo>
                <a:cubicBezTo>
                  <a:pt x="7112" y="10515"/>
                  <a:pt x="14249" y="5219"/>
                  <a:pt x="21500" y="0"/>
                </a:cubicBezTo>
                <a:cubicBezTo>
                  <a:pt x="25425" y="2539"/>
                  <a:pt x="28016" y="6972"/>
                  <a:pt x="28016" y="12064"/>
                </a:cubicBezTo>
                <a:cubicBezTo>
                  <a:pt x="28016" y="19938"/>
                  <a:pt x="21666" y="26288"/>
                  <a:pt x="13792" y="2628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7" name="Freeform 15557"/>
          <p:cNvSpPr/>
          <p:nvPr/>
        </p:nvSpPr>
        <p:spPr>
          <a:xfrm rot="0" flipH="0" flipV="0">
            <a:off x="395974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8" name="Freeform 15558"/>
          <p:cNvSpPr/>
          <p:nvPr/>
        </p:nvSpPr>
        <p:spPr>
          <a:xfrm rot="0" flipH="0" flipV="0">
            <a:off x="5116994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9" name="Freeform 15559"/>
          <p:cNvSpPr/>
          <p:nvPr/>
        </p:nvSpPr>
        <p:spPr>
          <a:xfrm rot="0" flipH="0" flipV="0">
            <a:off x="3835247" y="1639392"/>
            <a:ext cx="15632" cy="13982"/>
          </a:xfrm>
          <a:custGeom>
            <a:pathLst>
              <a:path w="15632" h="13982">
                <a:moveTo>
                  <a:pt x="1320" y="13982"/>
                </a:moveTo>
                <a:cubicBezTo>
                  <a:pt x="876" y="13982"/>
                  <a:pt x="431" y="13957"/>
                  <a:pt x="0" y="13919"/>
                </a:cubicBezTo>
                <a:cubicBezTo>
                  <a:pt x="5180" y="9220"/>
                  <a:pt x="10362" y="4597"/>
                  <a:pt x="15632" y="0"/>
                </a:cubicBezTo>
                <a:cubicBezTo>
                  <a:pt x="15455" y="7721"/>
                  <a:pt x="9079" y="13982"/>
                  <a:pt x="1320" y="1398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0" name="Freeform 15560"/>
          <p:cNvSpPr/>
          <p:nvPr/>
        </p:nvSpPr>
        <p:spPr>
          <a:xfrm rot="0" flipH="0" flipV="0">
            <a:off x="387734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1" name="Freeform 15561"/>
          <p:cNvSpPr/>
          <p:nvPr/>
        </p:nvSpPr>
        <p:spPr>
          <a:xfrm rot="0" flipH="0" flipV="0">
            <a:off x="3932466" y="1624711"/>
            <a:ext cx="28650" cy="26149"/>
          </a:xfrm>
          <a:custGeom>
            <a:pathLst>
              <a:path w="28650" h="26149">
                <a:moveTo>
                  <a:pt x="6248" y="26149"/>
                </a:moveTo>
                <a:cubicBezTo>
                  <a:pt x="2489" y="23584"/>
                  <a:pt x="0" y="19266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15596"/>
                  <a:pt x="28473" y="16840"/>
                  <a:pt x="28168" y="18022"/>
                </a:cubicBezTo>
                <a:cubicBezTo>
                  <a:pt x="20814" y="20600"/>
                  <a:pt x="13525" y="23305"/>
                  <a:pt x="6248" y="261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2" name="Freeform 15562"/>
          <p:cNvSpPr/>
          <p:nvPr/>
        </p:nvSpPr>
        <p:spPr>
          <a:xfrm rot="0" flipH="0" flipV="0">
            <a:off x="3988650" y="1624724"/>
            <a:ext cx="21691" cy="8902"/>
          </a:xfrm>
          <a:custGeom>
            <a:pathLst>
              <a:path w="21691" h="8902">
                <a:moveTo>
                  <a:pt x="0" y="8902"/>
                </a:moveTo>
                <a:cubicBezTo>
                  <a:pt x="2146" y="3696"/>
                  <a:pt x="7289" y="0"/>
                  <a:pt x="13246" y="0"/>
                </a:cubicBezTo>
                <a:cubicBezTo>
                  <a:pt x="16408" y="0"/>
                  <a:pt x="19329" y="1041"/>
                  <a:pt x="21691" y="2807"/>
                </a:cubicBezTo>
                <a:cubicBezTo>
                  <a:pt x="14427" y="4711"/>
                  <a:pt x="7200" y="6743"/>
                  <a:pt x="0" y="890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3" name="Freeform 15563"/>
          <p:cNvSpPr/>
          <p:nvPr/>
        </p:nvSpPr>
        <p:spPr>
          <a:xfrm rot="0" flipH="0" flipV="0">
            <a:off x="514487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4" name="Freeform 15564"/>
          <p:cNvSpPr/>
          <p:nvPr/>
        </p:nvSpPr>
        <p:spPr>
          <a:xfrm rot="0" flipH="0" flipV="0">
            <a:off x="5199989" y="1627975"/>
            <a:ext cx="26492" cy="25374"/>
          </a:xfrm>
          <a:custGeom>
            <a:pathLst>
              <a:path w="26492" h="25374">
                <a:moveTo>
                  <a:pt x="14224" y="25374"/>
                </a:moveTo>
                <a:cubicBezTo>
                  <a:pt x="6350" y="25374"/>
                  <a:pt x="0" y="19024"/>
                  <a:pt x="0" y="11049"/>
                </a:cubicBezTo>
                <a:cubicBezTo>
                  <a:pt x="0" y="6617"/>
                  <a:pt x="2020" y="2629"/>
                  <a:pt x="5195" y="0"/>
                </a:cubicBezTo>
                <a:cubicBezTo>
                  <a:pt x="12383" y="6058"/>
                  <a:pt x="19469" y="12205"/>
                  <a:pt x="26492" y="18466"/>
                </a:cubicBezTo>
                <a:cubicBezTo>
                  <a:pt x="23977" y="22619"/>
                  <a:pt x="19405" y="25374"/>
                  <a:pt x="14224" y="2537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5" name="Freeform 15565"/>
          <p:cNvSpPr/>
          <p:nvPr/>
        </p:nvSpPr>
        <p:spPr>
          <a:xfrm rot="0" flipH="0" flipV="0">
            <a:off x="3849471" y="1671231"/>
            <a:ext cx="27012" cy="21526"/>
          </a:xfrm>
          <a:custGeom>
            <a:pathLst>
              <a:path w="27012" h="21526">
                <a:moveTo>
                  <a:pt x="1968" y="21526"/>
                </a:moveTo>
                <a:cubicBezTo>
                  <a:pt x="724" y="19406"/>
                  <a:pt x="0" y="16942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19874" y="0"/>
                  <a:pt x="24662" y="3200"/>
                  <a:pt x="27012" y="7849"/>
                </a:cubicBezTo>
                <a:cubicBezTo>
                  <a:pt x="18554" y="12230"/>
                  <a:pt x="10210" y="16789"/>
                  <a:pt x="1968" y="2152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6" name="Freeform 15566"/>
          <p:cNvSpPr/>
          <p:nvPr/>
        </p:nvSpPr>
        <p:spPr>
          <a:xfrm rot="0" flipH="0" flipV="0">
            <a:off x="4593755" y="1720850"/>
            <a:ext cx="17664" cy="26784"/>
          </a:xfrm>
          <a:custGeom>
            <a:pathLst>
              <a:path w="17664" h="26784">
                <a:moveTo>
                  <a:pt x="14312" y="26784"/>
                </a:moveTo>
                <a:cubicBezTo>
                  <a:pt x="6451" y="26784"/>
                  <a:pt x="0" y="20333"/>
                  <a:pt x="0" y="12472"/>
                </a:cubicBezTo>
                <a:cubicBezTo>
                  <a:pt x="0" y="7138"/>
                  <a:pt x="2946" y="2464"/>
                  <a:pt x="7289" y="0"/>
                </a:cubicBezTo>
                <a:cubicBezTo>
                  <a:pt x="9271" y="6198"/>
                  <a:pt x="11531" y="12332"/>
                  <a:pt x="14084" y="18377"/>
                </a:cubicBezTo>
                <a:cubicBezTo>
                  <a:pt x="15226" y="21070"/>
                  <a:pt x="16420" y="23749"/>
                  <a:pt x="17664" y="26391"/>
                </a:cubicBezTo>
                <a:cubicBezTo>
                  <a:pt x="16598" y="26645"/>
                  <a:pt x="15467" y="26784"/>
                  <a:pt x="14312" y="2678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7" name="Freeform 15567"/>
          <p:cNvSpPr/>
          <p:nvPr/>
        </p:nvSpPr>
        <p:spPr>
          <a:xfrm rot="0" flipH="0" flipV="0">
            <a:off x="5310213" y="1730286"/>
            <a:ext cx="15455" cy="17348"/>
          </a:xfrm>
          <a:custGeom>
            <a:pathLst>
              <a:path w="15455" h="17348">
                <a:moveTo>
                  <a:pt x="14224" y="17348"/>
                </a:moveTo>
                <a:cubicBezTo>
                  <a:pt x="6350" y="17348"/>
                  <a:pt x="0" y="10897"/>
                  <a:pt x="0" y="3036"/>
                </a:cubicBezTo>
                <a:cubicBezTo>
                  <a:pt x="0" y="1994"/>
                  <a:pt x="102" y="978"/>
                  <a:pt x="318" y="0"/>
                </a:cubicBezTo>
                <a:cubicBezTo>
                  <a:pt x="5436" y="5715"/>
                  <a:pt x="10465" y="11468"/>
                  <a:pt x="15455" y="17298"/>
                </a:cubicBezTo>
                <a:cubicBezTo>
                  <a:pt x="15049" y="17336"/>
                  <a:pt x="14643" y="17348"/>
                  <a:pt x="14224" y="1734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8" name="Freeform 15568"/>
          <p:cNvSpPr/>
          <p:nvPr/>
        </p:nvSpPr>
        <p:spPr>
          <a:xfrm rot="0" flipH="0" flipV="0">
            <a:off x="4620945" y="1770608"/>
            <a:ext cx="19836" cy="23533"/>
          </a:xfrm>
          <a:custGeom>
            <a:pathLst>
              <a:path w="19836" h="23533">
                <a:moveTo>
                  <a:pt x="14325" y="23533"/>
                </a:moveTo>
                <a:cubicBezTo>
                  <a:pt x="13170" y="23533"/>
                  <a:pt x="12052" y="23394"/>
                  <a:pt x="10985" y="23140"/>
                </a:cubicBezTo>
                <a:cubicBezTo>
                  <a:pt x="7531" y="19723"/>
                  <a:pt x="4038" y="16358"/>
                  <a:pt x="521" y="13031"/>
                </a:cubicBezTo>
                <a:cubicBezTo>
                  <a:pt x="178" y="11811"/>
                  <a:pt x="0" y="10529"/>
                  <a:pt x="0" y="9208"/>
                </a:cubicBezTo>
                <a:cubicBezTo>
                  <a:pt x="0" y="5715"/>
                  <a:pt x="1270" y="2502"/>
                  <a:pt x="3378" y="0"/>
                </a:cubicBezTo>
                <a:cubicBezTo>
                  <a:pt x="8357" y="7811"/>
                  <a:pt x="13843" y="15291"/>
                  <a:pt x="19836" y="22416"/>
                </a:cubicBezTo>
                <a:cubicBezTo>
                  <a:pt x="18135" y="23140"/>
                  <a:pt x="16268" y="23533"/>
                  <a:pt x="14325" y="2353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9" name="Freeform 15569"/>
          <p:cNvSpPr/>
          <p:nvPr/>
        </p:nvSpPr>
        <p:spPr>
          <a:xfrm rot="0" flipH="0" flipV="0">
            <a:off x="5227218" y="1765503"/>
            <a:ext cx="28548" cy="26936"/>
          </a:xfrm>
          <a:custGeom>
            <a:pathLst>
              <a:path w="28548" h="26936">
                <a:moveTo>
                  <a:pt x="20967" y="26936"/>
                </a:moveTo>
                <a:cubicBezTo>
                  <a:pt x="14922" y="25374"/>
                  <a:pt x="8839" y="23965"/>
                  <a:pt x="2718" y="22720"/>
                </a:cubicBezTo>
                <a:cubicBezTo>
                  <a:pt x="1003" y="20358"/>
                  <a:pt x="0" y="17450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19748"/>
                  <a:pt x="25475" y="24511"/>
                  <a:pt x="20967" y="2693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0" name="Freeform 15570"/>
          <p:cNvSpPr/>
          <p:nvPr/>
        </p:nvSpPr>
        <p:spPr>
          <a:xfrm rot="0" flipH="0" flipV="0">
            <a:off x="5282323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1" name="Freeform 15571"/>
          <p:cNvSpPr/>
          <p:nvPr/>
        </p:nvSpPr>
        <p:spPr>
          <a:xfrm rot="0" flipH="0" flipV="0">
            <a:off x="5337339" y="1768411"/>
            <a:ext cx="23405" cy="25742"/>
          </a:xfrm>
          <a:custGeom>
            <a:pathLst>
              <a:path w="23405" h="25742">
                <a:moveTo>
                  <a:pt x="14325" y="25742"/>
                </a:moveTo>
                <a:cubicBezTo>
                  <a:pt x="6451" y="25742"/>
                  <a:pt x="0" y="19304"/>
                  <a:pt x="0" y="11430"/>
                </a:cubicBezTo>
                <a:cubicBezTo>
                  <a:pt x="0" y="6731"/>
                  <a:pt x="2248" y="2603"/>
                  <a:pt x="5689" y="0"/>
                </a:cubicBezTo>
                <a:cubicBezTo>
                  <a:pt x="11697" y="7404"/>
                  <a:pt x="17601" y="14871"/>
                  <a:pt x="23405" y="22441"/>
                </a:cubicBezTo>
                <a:cubicBezTo>
                  <a:pt x="20941" y="24511"/>
                  <a:pt x="17779" y="25742"/>
                  <a:pt x="14325" y="2574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2" name="Freeform 15572"/>
          <p:cNvSpPr/>
          <p:nvPr/>
        </p:nvSpPr>
        <p:spPr>
          <a:xfrm rot="0" flipH="0" flipV="0">
            <a:off x="4654016" y="1813547"/>
            <a:ext cx="23444" cy="24498"/>
          </a:xfrm>
          <a:custGeom>
            <a:pathLst>
              <a:path w="23444" h="24498">
                <a:moveTo>
                  <a:pt x="18872" y="24498"/>
                </a:moveTo>
                <a:cubicBezTo>
                  <a:pt x="12751" y="17221"/>
                  <a:pt x="6452" y="10084"/>
                  <a:pt x="0" y="3074"/>
                </a:cubicBezTo>
                <a:cubicBezTo>
                  <a:pt x="1829" y="1537"/>
                  <a:pt x="4052" y="457"/>
                  <a:pt x="6503" y="0"/>
                </a:cubicBezTo>
                <a:cubicBezTo>
                  <a:pt x="11926" y="4953"/>
                  <a:pt x="17577" y="9601"/>
                  <a:pt x="23444" y="13932"/>
                </a:cubicBezTo>
                <a:cubicBezTo>
                  <a:pt x="23444" y="13958"/>
                  <a:pt x="23444" y="13970"/>
                  <a:pt x="23444" y="13983"/>
                </a:cubicBezTo>
                <a:cubicBezTo>
                  <a:pt x="23444" y="18161"/>
                  <a:pt x="21678" y="21882"/>
                  <a:pt x="18872" y="2449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3" name="Freeform 15573"/>
          <p:cNvSpPr/>
          <p:nvPr/>
        </p:nvSpPr>
        <p:spPr>
          <a:xfrm rot="0" flipH="0" flipV="0">
            <a:off x="5314632" y="1813306"/>
            <a:ext cx="24128" cy="16903"/>
          </a:xfrm>
          <a:custGeom>
            <a:pathLst>
              <a:path w="24128" h="16903">
                <a:moveTo>
                  <a:pt x="23875" y="16903"/>
                </a:moveTo>
                <a:cubicBezTo>
                  <a:pt x="16103" y="12268"/>
                  <a:pt x="8140" y="7937"/>
                  <a:pt x="0" y="3911"/>
                </a:cubicBezTo>
                <a:cubicBezTo>
                  <a:pt x="2540" y="1486"/>
                  <a:pt x="5994" y="0"/>
                  <a:pt x="9804" y="0"/>
                </a:cubicBezTo>
                <a:cubicBezTo>
                  <a:pt x="17678" y="0"/>
                  <a:pt x="24128" y="6363"/>
                  <a:pt x="24128" y="14224"/>
                </a:cubicBezTo>
                <a:cubicBezTo>
                  <a:pt x="24128" y="15151"/>
                  <a:pt x="24040" y="16040"/>
                  <a:pt x="23875" y="1690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4" name="Freeform 15574"/>
          <p:cNvSpPr/>
          <p:nvPr/>
        </p:nvSpPr>
        <p:spPr>
          <a:xfrm rot="0" flipH="0" flipV="0">
            <a:off x="5365318" y="1813446"/>
            <a:ext cx="26898" cy="28409"/>
          </a:xfrm>
          <a:custGeom>
            <a:pathLst>
              <a:path w="26898" h="28409">
                <a:moveTo>
                  <a:pt x="14224" y="28409"/>
                </a:moveTo>
                <a:cubicBezTo>
                  <a:pt x="6350" y="28409"/>
                  <a:pt x="0" y="22059"/>
                  <a:pt x="0" y="14084"/>
                </a:cubicBezTo>
                <a:cubicBezTo>
                  <a:pt x="0" y="6870"/>
                  <a:pt x="5335" y="939"/>
                  <a:pt x="12281" y="0"/>
                </a:cubicBezTo>
                <a:cubicBezTo>
                  <a:pt x="17246" y="6832"/>
                  <a:pt x="22098" y="13690"/>
                  <a:pt x="26898" y="20650"/>
                </a:cubicBezTo>
                <a:cubicBezTo>
                  <a:pt x="24536" y="25285"/>
                  <a:pt x="19761" y="28409"/>
                  <a:pt x="14224" y="2840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5" name="Freeform 15575"/>
          <p:cNvSpPr/>
          <p:nvPr/>
        </p:nvSpPr>
        <p:spPr>
          <a:xfrm rot="0" flipH="0" flipV="0">
            <a:off x="4690414" y="1859762"/>
            <a:ext cx="14274" cy="18402"/>
          </a:xfrm>
          <a:custGeom>
            <a:pathLst>
              <a:path w="14274" h="18402">
                <a:moveTo>
                  <a:pt x="13690" y="18402"/>
                </a:moveTo>
                <a:cubicBezTo>
                  <a:pt x="9233" y="12192"/>
                  <a:pt x="4674" y="6058"/>
                  <a:pt x="0" y="0"/>
                </a:cubicBezTo>
                <a:cubicBezTo>
                  <a:pt x="7848" y="26"/>
                  <a:pt x="14274" y="6465"/>
                  <a:pt x="14274" y="14326"/>
                </a:cubicBezTo>
                <a:cubicBezTo>
                  <a:pt x="14274" y="15736"/>
                  <a:pt x="14070" y="17107"/>
                  <a:pt x="13690" y="1840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6" name="Freeform 15576"/>
          <p:cNvSpPr/>
          <p:nvPr/>
        </p:nvSpPr>
        <p:spPr>
          <a:xfrm rot="0" flipH="0" flipV="0">
            <a:off x="4731169" y="1860042"/>
            <a:ext cx="28637" cy="28371"/>
          </a:xfrm>
          <a:custGeom>
            <a:pathLst>
              <a:path w="28637" h="28371">
                <a:moveTo>
                  <a:pt x="14325" y="28371"/>
                </a:moveTo>
                <a:cubicBezTo>
                  <a:pt x="6451" y="28371"/>
                  <a:pt x="0" y="21920"/>
                  <a:pt x="0" y="14046"/>
                </a:cubicBezTo>
                <a:cubicBezTo>
                  <a:pt x="0" y="7124"/>
                  <a:pt x="4991" y="1295"/>
                  <a:pt x="11544" y="0"/>
                </a:cubicBezTo>
                <a:cubicBezTo>
                  <a:pt x="15556" y="1193"/>
                  <a:pt x="19595" y="2273"/>
                  <a:pt x="23672" y="3225"/>
                </a:cubicBezTo>
                <a:cubicBezTo>
                  <a:pt x="26707" y="5854"/>
                  <a:pt x="28637" y="9741"/>
                  <a:pt x="28637" y="14046"/>
                </a:cubicBezTo>
                <a:cubicBezTo>
                  <a:pt x="28637" y="21920"/>
                  <a:pt x="22186" y="28371"/>
                  <a:pt x="14325" y="2837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7" name="Freeform 15577"/>
          <p:cNvSpPr/>
          <p:nvPr/>
        </p:nvSpPr>
        <p:spPr>
          <a:xfrm rot="0" flipH="0" flipV="0">
            <a:off x="4786274" y="1868246"/>
            <a:ext cx="28637" cy="20167"/>
          </a:xfrm>
          <a:custGeom>
            <a:pathLst>
              <a:path w="28637" h="20167">
                <a:moveTo>
                  <a:pt x="14325" y="20167"/>
                </a:moveTo>
                <a:cubicBezTo>
                  <a:pt x="6451" y="20167"/>
                  <a:pt x="0" y="13716"/>
                  <a:pt x="0" y="5842"/>
                </a:cubicBezTo>
                <a:cubicBezTo>
                  <a:pt x="0" y="3759"/>
                  <a:pt x="444" y="1791"/>
                  <a:pt x="1257" y="0"/>
                </a:cubicBezTo>
                <a:cubicBezTo>
                  <a:pt x="6502" y="381"/>
                  <a:pt x="11773" y="584"/>
                  <a:pt x="17080" y="584"/>
                </a:cubicBezTo>
                <a:cubicBezTo>
                  <a:pt x="20573" y="584"/>
                  <a:pt x="24065" y="495"/>
                  <a:pt x="27532" y="330"/>
                </a:cubicBezTo>
                <a:cubicBezTo>
                  <a:pt x="28244" y="2032"/>
                  <a:pt x="28637" y="3886"/>
                  <a:pt x="28637" y="5842"/>
                </a:cubicBezTo>
                <a:cubicBezTo>
                  <a:pt x="28637" y="13716"/>
                  <a:pt x="22199" y="20167"/>
                  <a:pt x="14325" y="20167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8" name="Freeform 15578"/>
          <p:cNvSpPr/>
          <p:nvPr/>
        </p:nvSpPr>
        <p:spPr>
          <a:xfrm rot="0" flipH="0" flipV="0">
            <a:off x="4841392" y="1860854"/>
            <a:ext cx="28637" cy="27559"/>
          </a:xfrm>
          <a:custGeom>
            <a:pathLst>
              <a:path w="28637" h="27559">
                <a:moveTo>
                  <a:pt x="14312" y="27559"/>
                </a:moveTo>
                <a:cubicBezTo>
                  <a:pt x="6451" y="27559"/>
                  <a:pt x="0" y="21108"/>
                  <a:pt x="0" y="13234"/>
                </a:cubicBezTo>
                <a:cubicBezTo>
                  <a:pt x="0" y="9691"/>
                  <a:pt x="1308" y="6439"/>
                  <a:pt x="3454" y="3925"/>
                </a:cubicBezTo>
                <a:cubicBezTo>
                  <a:pt x="8953" y="2833"/>
                  <a:pt x="14388" y="1525"/>
                  <a:pt x="19785" y="0"/>
                </a:cubicBezTo>
                <a:cubicBezTo>
                  <a:pt x="24967" y="2159"/>
                  <a:pt x="28637" y="7290"/>
                  <a:pt x="28637" y="13234"/>
                </a:cubicBezTo>
                <a:cubicBezTo>
                  <a:pt x="28637" y="21108"/>
                  <a:pt x="22186" y="27559"/>
                  <a:pt x="14312" y="2755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9" name="Freeform 15579"/>
          <p:cNvSpPr/>
          <p:nvPr/>
        </p:nvSpPr>
        <p:spPr>
          <a:xfrm rot="0" flipH="0" flipV="0">
            <a:off x="5393016" y="1859762"/>
            <a:ext cx="27571" cy="28016"/>
          </a:xfrm>
          <a:custGeom>
            <a:pathLst>
              <a:path w="27571" h="28016">
                <a:moveTo>
                  <a:pt x="17932" y="28016"/>
                </a:moveTo>
                <a:cubicBezTo>
                  <a:pt x="16434" y="26467"/>
                  <a:pt x="14923" y="24918"/>
                  <a:pt x="13386" y="23394"/>
                </a:cubicBezTo>
                <a:cubicBezTo>
                  <a:pt x="9030" y="19025"/>
                  <a:pt x="4559" y="14783"/>
                  <a:pt x="0" y="10668"/>
                </a:cubicBezTo>
                <a:cubicBezTo>
                  <a:pt x="1600" y="4560"/>
                  <a:pt x="7150" y="0"/>
                  <a:pt x="13754" y="0"/>
                </a:cubicBezTo>
                <a:cubicBezTo>
                  <a:pt x="14694" y="0"/>
                  <a:pt x="15608" y="102"/>
                  <a:pt x="16497" y="267"/>
                </a:cubicBezTo>
                <a:cubicBezTo>
                  <a:pt x="20256" y="6084"/>
                  <a:pt x="23926" y="11888"/>
                  <a:pt x="27571" y="17780"/>
                </a:cubicBezTo>
                <a:cubicBezTo>
                  <a:pt x="26364" y="22644"/>
                  <a:pt x="22681" y="26556"/>
                  <a:pt x="17932" y="2801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0" name="Freeform 15580"/>
          <p:cNvSpPr/>
          <p:nvPr/>
        </p:nvSpPr>
        <p:spPr>
          <a:xfrm rot="0" flipH="0" flipV="0">
            <a:off x="4725073" y="1909292"/>
            <a:ext cx="7505" cy="12166"/>
          </a:xfrm>
          <a:custGeom>
            <a:pathLst>
              <a:path w="7505" h="12166">
                <a:moveTo>
                  <a:pt x="7505" y="12166"/>
                </a:moveTo>
                <a:cubicBezTo>
                  <a:pt x="5042" y="8090"/>
                  <a:pt x="2540" y="4026"/>
                  <a:pt x="0" y="0"/>
                </a:cubicBezTo>
                <a:cubicBezTo>
                  <a:pt x="4343" y="2375"/>
                  <a:pt x="7353" y="6934"/>
                  <a:pt x="7505" y="1216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1" name="Freeform 15581"/>
          <p:cNvSpPr/>
          <p:nvPr/>
        </p:nvSpPr>
        <p:spPr>
          <a:xfrm rot="0" flipH="0" flipV="0">
            <a:off x="4759045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2" name="Freeform 15582"/>
          <p:cNvSpPr/>
          <p:nvPr/>
        </p:nvSpPr>
        <p:spPr>
          <a:xfrm rot="0" flipH="0" flipV="0">
            <a:off x="5429453" y="1907565"/>
            <a:ext cx="19049" cy="22923"/>
          </a:xfrm>
          <a:custGeom>
            <a:pathLst>
              <a:path w="19049" h="22923">
                <a:moveTo>
                  <a:pt x="16624" y="22923"/>
                </a:moveTo>
                <a:cubicBezTo>
                  <a:pt x="11392" y="15405"/>
                  <a:pt x="5842" y="8090"/>
                  <a:pt x="0" y="991"/>
                </a:cubicBezTo>
                <a:cubicBezTo>
                  <a:pt x="1613" y="343"/>
                  <a:pt x="3366" y="0"/>
                  <a:pt x="5207" y="0"/>
                </a:cubicBezTo>
                <a:cubicBezTo>
                  <a:pt x="6642" y="0"/>
                  <a:pt x="8027" y="203"/>
                  <a:pt x="9347" y="610"/>
                </a:cubicBezTo>
                <a:cubicBezTo>
                  <a:pt x="12624" y="6350"/>
                  <a:pt x="15875" y="12167"/>
                  <a:pt x="19049" y="17971"/>
                </a:cubicBezTo>
                <a:cubicBezTo>
                  <a:pt x="18567" y="19787"/>
                  <a:pt x="17728" y="21463"/>
                  <a:pt x="16624" y="2292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3" name="Freeform 15583"/>
          <p:cNvSpPr/>
          <p:nvPr/>
        </p:nvSpPr>
        <p:spPr>
          <a:xfrm rot="0" flipH="0" flipV="0">
            <a:off x="4751628" y="1955431"/>
            <a:ext cx="8178" cy="15646"/>
          </a:xfrm>
          <a:custGeom>
            <a:pathLst>
              <a:path w="8178" h="15646">
                <a:moveTo>
                  <a:pt x="7912" y="15646"/>
                </a:moveTo>
                <a:cubicBezTo>
                  <a:pt x="5347" y="10389"/>
                  <a:pt x="2706" y="5182"/>
                  <a:pt x="0" y="0"/>
                </a:cubicBezTo>
                <a:cubicBezTo>
                  <a:pt x="4826" y="2286"/>
                  <a:pt x="8178" y="7176"/>
                  <a:pt x="8178" y="12853"/>
                </a:cubicBezTo>
                <a:cubicBezTo>
                  <a:pt x="8178" y="13805"/>
                  <a:pt x="8089" y="14745"/>
                  <a:pt x="7912" y="1564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4" name="Freeform 15584"/>
          <p:cNvSpPr/>
          <p:nvPr/>
        </p:nvSpPr>
        <p:spPr>
          <a:xfrm rot="0" flipH="0" flipV="0">
            <a:off x="5461126" y="1954060"/>
            <a:ext cx="13004" cy="22821"/>
          </a:xfrm>
          <a:custGeom>
            <a:pathLst>
              <a:path w="13004" h="22821">
                <a:moveTo>
                  <a:pt x="12166" y="22821"/>
                </a:moveTo>
                <a:cubicBezTo>
                  <a:pt x="8382" y="15049"/>
                  <a:pt x="4331" y="7454"/>
                  <a:pt x="0" y="12"/>
                </a:cubicBezTo>
                <a:cubicBezTo>
                  <a:pt x="254" y="0"/>
                  <a:pt x="508" y="0"/>
                  <a:pt x="762" y="0"/>
                </a:cubicBezTo>
                <a:cubicBezTo>
                  <a:pt x="1333" y="0"/>
                  <a:pt x="1892" y="25"/>
                  <a:pt x="2438" y="89"/>
                </a:cubicBezTo>
                <a:cubicBezTo>
                  <a:pt x="6045" y="7213"/>
                  <a:pt x="9563" y="14338"/>
                  <a:pt x="13004" y="21551"/>
                </a:cubicBezTo>
                <a:cubicBezTo>
                  <a:pt x="12750" y="21983"/>
                  <a:pt x="12470" y="22415"/>
                  <a:pt x="12166" y="2282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5" name="Freeform 15585"/>
          <p:cNvSpPr/>
          <p:nvPr/>
        </p:nvSpPr>
        <p:spPr>
          <a:xfrm rot="0" flipH="0" flipV="0">
            <a:off x="4773561" y="2001799"/>
            <a:ext cx="14122" cy="24498"/>
          </a:xfrm>
          <a:custGeom>
            <a:pathLst>
              <a:path w="14122" h="24498">
                <a:moveTo>
                  <a:pt x="9855" y="24498"/>
                </a:moveTo>
                <a:cubicBezTo>
                  <a:pt x="6934" y="16777"/>
                  <a:pt x="3861" y="9106"/>
                  <a:pt x="635" y="1486"/>
                </a:cubicBezTo>
                <a:cubicBezTo>
                  <a:pt x="419" y="991"/>
                  <a:pt x="216" y="496"/>
                  <a:pt x="0" y="0"/>
                </a:cubicBezTo>
                <a:cubicBezTo>
                  <a:pt x="7785" y="115"/>
                  <a:pt x="14122" y="6515"/>
                  <a:pt x="14122" y="14326"/>
                </a:cubicBezTo>
                <a:cubicBezTo>
                  <a:pt x="14122" y="18288"/>
                  <a:pt x="12483" y="21895"/>
                  <a:pt x="9855" y="2449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6" name="Freeform 15586"/>
          <p:cNvSpPr/>
          <p:nvPr/>
        </p:nvSpPr>
        <p:spPr>
          <a:xfrm rot="0" flipH="0" flipV="0">
            <a:off x="4814163" y="2001799"/>
            <a:ext cx="21970" cy="28587"/>
          </a:xfrm>
          <a:custGeom>
            <a:pathLst>
              <a:path w="21970" h="28587">
                <a:moveTo>
                  <a:pt x="13004" y="28587"/>
                </a:moveTo>
                <a:cubicBezTo>
                  <a:pt x="5740" y="27914"/>
                  <a:pt x="0" y="21755"/>
                  <a:pt x="0" y="14325"/>
                </a:cubicBezTo>
                <a:cubicBezTo>
                  <a:pt x="0" y="6451"/>
                  <a:pt x="6439" y="0"/>
                  <a:pt x="14312" y="0"/>
                </a:cubicBezTo>
                <a:cubicBezTo>
                  <a:pt x="17118" y="0"/>
                  <a:pt x="19747" y="825"/>
                  <a:pt x="21970" y="2235"/>
                </a:cubicBezTo>
                <a:cubicBezTo>
                  <a:pt x="18617" y="10922"/>
                  <a:pt x="15632" y="19710"/>
                  <a:pt x="13004" y="28587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7" name="Freeform 15587"/>
          <p:cNvSpPr/>
          <p:nvPr/>
        </p:nvSpPr>
        <p:spPr>
          <a:xfrm rot="0" flipH="0" flipV="0">
            <a:off x="5484609" y="2002206"/>
            <a:ext cx="12864" cy="27622"/>
          </a:xfrm>
          <a:custGeom>
            <a:pathLst>
              <a:path w="12864" h="27622">
                <a:moveTo>
                  <a:pt x="9283" y="27622"/>
                </a:moveTo>
                <a:cubicBezTo>
                  <a:pt x="6578" y="18504"/>
                  <a:pt x="3480" y="9474"/>
                  <a:pt x="0" y="559"/>
                </a:cubicBezTo>
                <a:cubicBezTo>
                  <a:pt x="584" y="343"/>
                  <a:pt x="1168" y="152"/>
                  <a:pt x="1778" y="0"/>
                </a:cubicBezTo>
                <a:cubicBezTo>
                  <a:pt x="5588" y="8585"/>
                  <a:pt x="9283" y="17247"/>
                  <a:pt x="12864" y="25946"/>
                </a:cubicBezTo>
                <a:cubicBezTo>
                  <a:pt x="11772" y="26670"/>
                  <a:pt x="10565" y="27229"/>
                  <a:pt x="9283" y="2762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8" name="Freeform 15588"/>
          <p:cNvSpPr/>
          <p:nvPr/>
        </p:nvSpPr>
        <p:spPr>
          <a:xfrm rot="0" flipH="0" flipV="0">
            <a:off x="4792217" y="2048294"/>
            <a:ext cx="22694" cy="28638"/>
          </a:xfrm>
          <a:custGeom>
            <a:pathLst>
              <a:path w="22694" h="28638">
                <a:moveTo>
                  <a:pt x="8382" y="28638"/>
                </a:moveTo>
                <a:cubicBezTo>
                  <a:pt x="8268" y="28638"/>
                  <a:pt x="8141" y="28638"/>
                  <a:pt x="8027" y="28638"/>
                </a:cubicBezTo>
                <a:cubicBezTo>
                  <a:pt x="5538" y="19952"/>
                  <a:pt x="2858" y="11316"/>
                  <a:pt x="0" y="2731"/>
                </a:cubicBezTo>
                <a:cubicBezTo>
                  <a:pt x="2363" y="1016"/>
                  <a:pt x="5258" y="0"/>
                  <a:pt x="8382" y="0"/>
                </a:cubicBezTo>
                <a:cubicBezTo>
                  <a:pt x="16256" y="0"/>
                  <a:pt x="22694" y="6452"/>
                  <a:pt x="22694" y="14326"/>
                </a:cubicBezTo>
                <a:cubicBezTo>
                  <a:pt x="22694" y="22200"/>
                  <a:pt x="16256" y="28638"/>
                  <a:pt x="838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9" name="Freeform 15589"/>
          <p:cNvSpPr/>
          <p:nvPr/>
        </p:nvSpPr>
        <p:spPr>
          <a:xfrm rot="0" flipH="0" flipV="0">
            <a:off x="5502681" y="2052320"/>
            <a:ext cx="13436" cy="24587"/>
          </a:xfrm>
          <a:custGeom>
            <a:pathLst>
              <a:path w="13436" h="24587">
                <a:moveTo>
                  <a:pt x="13436" y="24587"/>
                </a:moveTo>
                <a:cubicBezTo>
                  <a:pt x="5969" y="24130"/>
                  <a:pt x="0" y="17869"/>
                  <a:pt x="0" y="10300"/>
                </a:cubicBezTo>
                <a:cubicBezTo>
                  <a:pt x="0" y="6274"/>
                  <a:pt x="1689" y="2616"/>
                  <a:pt x="4394" y="0"/>
                </a:cubicBezTo>
                <a:cubicBezTo>
                  <a:pt x="7518" y="8166"/>
                  <a:pt x="10515" y="16333"/>
                  <a:pt x="13436" y="24587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0" name="Freeform 15590"/>
          <p:cNvSpPr/>
          <p:nvPr/>
        </p:nvSpPr>
        <p:spPr>
          <a:xfrm rot="0" flipH="0" flipV="0">
            <a:off x="5506237" y="2142591"/>
            <a:ext cx="24993" cy="28638"/>
          </a:xfrm>
          <a:custGeom>
            <a:pathLst>
              <a:path w="24993" h="28638">
                <a:moveTo>
                  <a:pt x="10769" y="28638"/>
                </a:moveTo>
                <a:cubicBezTo>
                  <a:pt x="6490" y="28638"/>
                  <a:pt x="2629" y="26746"/>
                  <a:pt x="0" y="23736"/>
                </a:cubicBezTo>
                <a:cubicBezTo>
                  <a:pt x="724" y="16980"/>
                  <a:pt x="1244" y="10173"/>
                  <a:pt x="1575" y="3340"/>
                </a:cubicBezTo>
                <a:cubicBezTo>
                  <a:pt x="4064" y="1245"/>
                  <a:pt x="7277" y="0"/>
                  <a:pt x="10769" y="0"/>
                </a:cubicBezTo>
                <a:cubicBezTo>
                  <a:pt x="18643" y="0"/>
                  <a:pt x="24993" y="6350"/>
                  <a:pt x="24993" y="14326"/>
                </a:cubicBezTo>
                <a:cubicBezTo>
                  <a:pt x="24993" y="22200"/>
                  <a:pt x="18643" y="28638"/>
                  <a:pt x="10769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1" name="Freeform 15591"/>
          <p:cNvSpPr/>
          <p:nvPr/>
        </p:nvSpPr>
        <p:spPr>
          <a:xfrm rot="0" flipH="0" flipV="0">
            <a:off x="4824082" y="2216327"/>
            <a:ext cx="558" cy="2120"/>
          </a:xfrm>
          <a:custGeom>
            <a:pathLst>
              <a:path w="558" h="2120">
                <a:moveTo>
                  <a:pt x="558" y="2120"/>
                </a:moveTo>
                <a:cubicBezTo>
                  <a:pt x="406" y="2082"/>
                  <a:pt x="254" y="2044"/>
                  <a:pt x="114" y="1994"/>
                </a:cubicBezTo>
                <a:cubicBezTo>
                  <a:pt x="76" y="1320"/>
                  <a:pt x="38" y="660"/>
                  <a:pt x="0" y="0"/>
                </a:cubicBezTo>
                <a:cubicBezTo>
                  <a:pt x="178" y="711"/>
                  <a:pt x="368" y="1422"/>
                  <a:pt x="558" y="212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2" name="Freeform 15592"/>
          <p:cNvSpPr/>
          <p:nvPr/>
        </p:nvSpPr>
        <p:spPr>
          <a:xfrm rot="0" flipH="0" flipV="0">
            <a:off x="5496979" y="2196757"/>
            <a:ext cx="7010" cy="20243"/>
          </a:xfrm>
          <a:custGeom>
            <a:pathLst>
              <a:path w="7010" h="20243">
                <a:moveTo>
                  <a:pt x="0" y="20243"/>
                </a:moveTo>
                <a:cubicBezTo>
                  <a:pt x="1752" y="13538"/>
                  <a:pt x="3301" y="6794"/>
                  <a:pt x="4648" y="0"/>
                </a:cubicBezTo>
                <a:cubicBezTo>
                  <a:pt x="6146" y="2273"/>
                  <a:pt x="7010" y="4991"/>
                  <a:pt x="7010" y="7899"/>
                </a:cubicBezTo>
                <a:cubicBezTo>
                  <a:pt x="7010" y="13144"/>
                  <a:pt x="4203" y="17742"/>
                  <a:pt x="0" y="2024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3" name="Freeform 15593"/>
          <p:cNvSpPr/>
          <p:nvPr/>
        </p:nvSpPr>
        <p:spPr>
          <a:xfrm rot="0" flipH="0" flipV="0">
            <a:off x="5530558" y="2190331"/>
            <a:ext cx="23888" cy="28651"/>
          </a:xfrm>
          <a:custGeom>
            <a:pathLst>
              <a:path w="23888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15836" y="0"/>
                  <a:pt x="17284" y="242"/>
                  <a:pt x="18655" y="686"/>
                </a:cubicBezTo>
                <a:cubicBezTo>
                  <a:pt x="20497" y="8725"/>
                  <a:pt x="22237" y="16815"/>
                  <a:pt x="23888" y="24918"/>
                </a:cubicBezTo>
                <a:cubicBezTo>
                  <a:pt x="21360" y="27242"/>
                  <a:pt x="18007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4" name="Freeform 15594"/>
          <p:cNvSpPr/>
          <p:nvPr/>
        </p:nvSpPr>
        <p:spPr>
          <a:xfrm rot="0" flipH="0" flipV="0">
            <a:off x="5502681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5" name="Freeform 15595"/>
          <p:cNvSpPr/>
          <p:nvPr/>
        </p:nvSpPr>
        <p:spPr>
          <a:xfrm rot="0" flipH="0" flipV="0">
            <a:off x="5557786" y="2243798"/>
            <a:ext cx="5080" cy="18262"/>
          </a:xfrm>
          <a:custGeom>
            <a:pathLst>
              <a:path w="5080" h="18262">
                <a:moveTo>
                  <a:pt x="5080" y="18262"/>
                </a:moveTo>
                <a:cubicBezTo>
                  <a:pt x="1982" y="15634"/>
                  <a:pt x="0" y="11709"/>
                  <a:pt x="0" y="7353"/>
                </a:cubicBezTo>
                <a:cubicBezTo>
                  <a:pt x="0" y="4673"/>
                  <a:pt x="750" y="2146"/>
                  <a:pt x="2058" y="0"/>
                </a:cubicBezTo>
                <a:cubicBezTo>
                  <a:pt x="3112" y="6083"/>
                  <a:pt x="4115" y="12154"/>
                  <a:pt x="5080" y="1826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6" name="Freeform 15596"/>
          <p:cNvSpPr/>
          <p:nvPr/>
        </p:nvSpPr>
        <p:spPr>
          <a:xfrm rot="0" flipH="0" flipV="0">
            <a:off x="4822926" y="2284628"/>
            <a:ext cx="19874" cy="28549"/>
          </a:xfrm>
          <a:custGeom>
            <a:pathLst>
              <a:path w="19874" h="28549">
                <a:moveTo>
                  <a:pt x="5549" y="28549"/>
                </a:moveTo>
                <a:cubicBezTo>
                  <a:pt x="3581" y="28549"/>
                  <a:pt x="1714" y="28143"/>
                  <a:pt x="0" y="27432"/>
                </a:cubicBezTo>
                <a:cubicBezTo>
                  <a:pt x="749" y="18491"/>
                  <a:pt x="1333" y="9525"/>
                  <a:pt x="1714" y="521"/>
                </a:cubicBezTo>
                <a:cubicBezTo>
                  <a:pt x="2946" y="178"/>
                  <a:pt x="4229" y="0"/>
                  <a:pt x="5549" y="0"/>
                </a:cubicBezTo>
                <a:cubicBezTo>
                  <a:pt x="13423" y="0"/>
                  <a:pt x="19874" y="6451"/>
                  <a:pt x="19874" y="14325"/>
                </a:cubicBezTo>
                <a:cubicBezTo>
                  <a:pt x="19874" y="22187"/>
                  <a:pt x="13423" y="28549"/>
                  <a:pt x="5549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7" name="Freeform 15597"/>
          <p:cNvSpPr/>
          <p:nvPr/>
        </p:nvSpPr>
        <p:spPr>
          <a:xfrm rot="0" flipH="0" flipV="0">
            <a:off x="5475541" y="228462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8" name="Freeform 15598"/>
          <p:cNvSpPr/>
          <p:nvPr/>
        </p:nvSpPr>
        <p:spPr>
          <a:xfrm rot="0" flipH="0" flipV="0">
            <a:off x="5530558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9" name="Freeform 15599"/>
          <p:cNvSpPr/>
          <p:nvPr/>
        </p:nvSpPr>
        <p:spPr>
          <a:xfrm rot="0" flipH="0" flipV="0">
            <a:off x="4841392" y="233113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0" name="Freeform 15600"/>
          <p:cNvSpPr/>
          <p:nvPr/>
        </p:nvSpPr>
        <p:spPr>
          <a:xfrm rot="0" flipH="0" flipV="0">
            <a:off x="5447563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1" name="Freeform 15601"/>
          <p:cNvSpPr/>
          <p:nvPr/>
        </p:nvSpPr>
        <p:spPr>
          <a:xfrm rot="0" flipH="0" flipV="0">
            <a:off x="5502681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2" name="Freeform 15602"/>
          <p:cNvSpPr/>
          <p:nvPr/>
        </p:nvSpPr>
        <p:spPr>
          <a:xfrm rot="0" flipH="0" flipV="0">
            <a:off x="5557786" y="2331148"/>
            <a:ext cx="15633" cy="28524"/>
          </a:xfrm>
          <a:custGeom>
            <a:pathLst>
              <a:path w="15633" h="28524">
                <a:moveTo>
                  <a:pt x="14325" y="28524"/>
                </a:moveTo>
                <a:cubicBezTo>
                  <a:pt x="6451" y="28524"/>
                  <a:pt x="0" y="22174"/>
                  <a:pt x="0" y="14300"/>
                </a:cubicBezTo>
                <a:cubicBezTo>
                  <a:pt x="0" y="6617"/>
                  <a:pt x="6007" y="432"/>
                  <a:pt x="13513" y="0"/>
                </a:cubicBezTo>
                <a:cubicBezTo>
                  <a:pt x="14337" y="9474"/>
                  <a:pt x="15048" y="18936"/>
                  <a:pt x="15633" y="28474"/>
                </a:cubicBezTo>
                <a:cubicBezTo>
                  <a:pt x="15201" y="28512"/>
                  <a:pt x="14769" y="28524"/>
                  <a:pt x="14325" y="2852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3" name="Freeform 15603"/>
          <p:cNvSpPr/>
          <p:nvPr/>
        </p:nvSpPr>
        <p:spPr>
          <a:xfrm rot="0" flipH="0" flipV="0">
            <a:off x="4814163" y="237886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4" name="Freeform 15604"/>
          <p:cNvSpPr/>
          <p:nvPr/>
        </p:nvSpPr>
        <p:spPr>
          <a:xfrm rot="0" flipH="0" flipV="0">
            <a:off x="4869307" y="237887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5" name="Freeform 15605"/>
          <p:cNvSpPr/>
          <p:nvPr/>
        </p:nvSpPr>
        <p:spPr>
          <a:xfrm rot="0" flipH="0" flipV="0">
            <a:off x="4924424" y="2385834"/>
            <a:ext cx="23634" cy="21678"/>
          </a:xfrm>
          <a:custGeom>
            <a:pathLst>
              <a:path w="23634" h="21678">
                <a:moveTo>
                  <a:pt x="14325" y="21678"/>
                </a:moveTo>
                <a:cubicBezTo>
                  <a:pt x="6363" y="21678"/>
                  <a:pt x="0" y="15240"/>
                  <a:pt x="0" y="7366"/>
                </a:cubicBezTo>
                <a:cubicBezTo>
                  <a:pt x="0" y="4673"/>
                  <a:pt x="736" y="2159"/>
                  <a:pt x="2032" y="0"/>
                </a:cubicBezTo>
                <a:cubicBezTo>
                  <a:pt x="9004" y="6375"/>
                  <a:pt x="16217" y="12446"/>
                  <a:pt x="23634" y="18186"/>
                </a:cubicBezTo>
                <a:cubicBezTo>
                  <a:pt x="21132" y="20358"/>
                  <a:pt x="17881" y="21678"/>
                  <a:pt x="14325" y="2167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6" name="Freeform 15606"/>
          <p:cNvSpPr/>
          <p:nvPr/>
        </p:nvSpPr>
        <p:spPr>
          <a:xfrm rot="0" flipH="0" flipV="0">
            <a:off x="5475541" y="237887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7" name="Freeform 15607"/>
          <p:cNvSpPr/>
          <p:nvPr/>
        </p:nvSpPr>
        <p:spPr>
          <a:xfrm rot="0" flipH="0" flipV="0">
            <a:off x="5530558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8" name="Freeform 15608"/>
          <p:cNvSpPr/>
          <p:nvPr/>
        </p:nvSpPr>
        <p:spPr>
          <a:xfrm rot="0" flipH="0" flipV="0">
            <a:off x="4795012" y="2425560"/>
            <a:ext cx="19899" cy="28435"/>
          </a:xfrm>
          <a:custGeom>
            <a:pathLst>
              <a:path w="19899" h="28435">
                <a:moveTo>
                  <a:pt x="5587" y="28435"/>
                </a:moveTo>
                <a:cubicBezTo>
                  <a:pt x="3606" y="28435"/>
                  <a:pt x="1714" y="28029"/>
                  <a:pt x="0" y="27292"/>
                </a:cubicBezTo>
                <a:cubicBezTo>
                  <a:pt x="2870" y="18250"/>
                  <a:pt x="5549" y="9144"/>
                  <a:pt x="8012" y="0"/>
                </a:cubicBezTo>
                <a:cubicBezTo>
                  <a:pt x="14743" y="1156"/>
                  <a:pt x="19899" y="7061"/>
                  <a:pt x="19899" y="14110"/>
                </a:cubicBezTo>
                <a:cubicBezTo>
                  <a:pt x="19899" y="21984"/>
                  <a:pt x="13461" y="28435"/>
                  <a:pt x="5587" y="28435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9" name="Freeform 15609"/>
          <p:cNvSpPr/>
          <p:nvPr/>
        </p:nvSpPr>
        <p:spPr>
          <a:xfrm rot="0" flipH="0" flipV="0">
            <a:off x="4841392" y="242536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0" name="Freeform 15610"/>
          <p:cNvSpPr/>
          <p:nvPr/>
        </p:nvSpPr>
        <p:spPr>
          <a:xfrm rot="0" flipH="0" flipV="0">
            <a:off x="4896548" y="242536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1" name="Freeform 15611"/>
          <p:cNvSpPr/>
          <p:nvPr/>
        </p:nvSpPr>
        <p:spPr>
          <a:xfrm rot="0" flipH="0" flipV="0">
            <a:off x="4951653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2" name="Freeform 15612"/>
          <p:cNvSpPr/>
          <p:nvPr/>
        </p:nvSpPr>
        <p:spPr>
          <a:xfrm rot="0" flipH="0" flipV="0">
            <a:off x="5006810" y="2440749"/>
            <a:ext cx="22897" cy="13258"/>
          </a:xfrm>
          <a:custGeom>
            <a:pathLst>
              <a:path w="22897" h="13258">
                <a:moveTo>
                  <a:pt x="14198" y="13258"/>
                </a:moveTo>
                <a:cubicBezTo>
                  <a:pt x="6680" y="13258"/>
                  <a:pt x="546" y="7391"/>
                  <a:pt x="0" y="0"/>
                </a:cubicBezTo>
                <a:cubicBezTo>
                  <a:pt x="6071" y="2997"/>
                  <a:pt x="12243" y="5816"/>
                  <a:pt x="18516" y="8471"/>
                </a:cubicBezTo>
                <a:cubicBezTo>
                  <a:pt x="19963" y="9080"/>
                  <a:pt x="21436" y="9690"/>
                  <a:pt x="22897" y="10287"/>
                </a:cubicBezTo>
                <a:cubicBezTo>
                  <a:pt x="20484" y="12154"/>
                  <a:pt x="17461" y="13258"/>
                  <a:pt x="14198" y="1325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3" name="Freeform 15613"/>
          <p:cNvSpPr/>
          <p:nvPr/>
        </p:nvSpPr>
        <p:spPr>
          <a:xfrm rot="0" flipH="0" flipV="0">
            <a:off x="4777511" y="2480145"/>
            <a:ext cx="10172" cy="21043"/>
          </a:xfrm>
          <a:custGeom>
            <a:pathLst>
              <a:path w="10172" h="21043">
                <a:moveTo>
                  <a:pt x="0" y="21043"/>
                </a:moveTo>
                <a:cubicBezTo>
                  <a:pt x="2844" y="14071"/>
                  <a:pt x="5562" y="7048"/>
                  <a:pt x="8153" y="0"/>
                </a:cubicBezTo>
                <a:cubicBezTo>
                  <a:pt x="9436" y="2133"/>
                  <a:pt x="10172" y="4648"/>
                  <a:pt x="10172" y="7340"/>
                </a:cubicBezTo>
                <a:cubicBezTo>
                  <a:pt x="10172" y="13766"/>
                  <a:pt x="5867" y="19253"/>
                  <a:pt x="0" y="2104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4" name="Freeform 15614"/>
          <p:cNvSpPr/>
          <p:nvPr/>
        </p:nvSpPr>
        <p:spPr>
          <a:xfrm rot="0" flipH="0" flipV="0">
            <a:off x="4814163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5" name="Freeform 15615"/>
          <p:cNvSpPr/>
          <p:nvPr/>
        </p:nvSpPr>
        <p:spPr>
          <a:xfrm rot="0" flipH="0" flipV="0">
            <a:off x="4869307" y="247316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6" name="Freeform 15616"/>
          <p:cNvSpPr/>
          <p:nvPr/>
        </p:nvSpPr>
        <p:spPr>
          <a:xfrm rot="0" flipH="0" flipV="0">
            <a:off x="4924424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7" name="Freeform 15617"/>
          <p:cNvSpPr/>
          <p:nvPr/>
        </p:nvSpPr>
        <p:spPr>
          <a:xfrm rot="0" flipH="0" flipV="0">
            <a:off x="4979530" y="247316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8" name="Freeform 15618"/>
          <p:cNvSpPr/>
          <p:nvPr/>
        </p:nvSpPr>
        <p:spPr>
          <a:xfrm rot="0" flipH="0" flipV="0">
            <a:off x="5034648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9" name="Freeform 15619"/>
          <p:cNvSpPr/>
          <p:nvPr/>
        </p:nvSpPr>
        <p:spPr>
          <a:xfrm rot="0" flipH="0" flipV="0">
            <a:off x="5089766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0" name="Freeform 15620"/>
          <p:cNvSpPr/>
          <p:nvPr/>
        </p:nvSpPr>
        <p:spPr>
          <a:xfrm rot="0" flipH="0" flipV="0">
            <a:off x="5144871" y="2476385"/>
            <a:ext cx="28549" cy="25425"/>
          </a:xfrm>
          <a:custGeom>
            <a:pathLst>
              <a:path w="28549" h="25425">
                <a:moveTo>
                  <a:pt x="14224" y="25425"/>
                </a:moveTo>
                <a:cubicBezTo>
                  <a:pt x="6350" y="25425"/>
                  <a:pt x="0" y="18974"/>
                  <a:pt x="0" y="11100"/>
                </a:cubicBezTo>
                <a:cubicBezTo>
                  <a:pt x="0" y="6604"/>
                  <a:pt x="2033" y="2616"/>
                  <a:pt x="5208" y="0"/>
                </a:cubicBezTo>
                <a:cubicBezTo>
                  <a:pt x="8713" y="102"/>
                  <a:pt x="12231" y="152"/>
                  <a:pt x="15747" y="152"/>
                </a:cubicBezTo>
                <a:cubicBezTo>
                  <a:pt x="18287" y="152"/>
                  <a:pt x="20827" y="127"/>
                  <a:pt x="23368" y="64"/>
                </a:cubicBezTo>
                <a:cubicBezTo>
                  <a:pt x="26530" y="2693"/>
                  <a:pt x="28549" y="6642"/>
                  <a:pt x="28549" y="11100"/>
                </a:cubicBezTo>
                <a:cubicBezTo>
                  <a:pt x="28549" y="18974"/>
                  <a:pt x="22098" y="25425"/>
                  <a:pt x="14224" y="25425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1" name="Freeform 15621"/>
          <p:cNvSpPr/>
          <p:nvPr/>
        </p:nvSpPr>
        <p:spPr>
          <a:xfrm rot="0" flipH="0" flipV="0">
            <a:off x="5199989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2" name="Freeform 15622"/>
          <p:cNvSpPr/>
          <p:nvPr/>
        </p:nvSpPr>
        <p:spPr>
          <a:xfrm rot="0" flipH="0" flipV="0">
            <a:off x="4786274" y="2519667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3" name="Freeform 15623"/>
          <p:cNvSpPr/>
          <p:nvPr/>
        </p:nvSpPr>
        <p:spPr>
          <a:xfrm rot="0" flipH="0" flipV="0">
            <a:off x="4841392" y="2519692"/>
            <a:ext cx="28637" cy="27965"/>
          </a:xfrm>
          <a:custGeom>
            <a:pathLst>
              <a:path w="28637" h="27965">
                <a:moveTo>
                  <a:pt x="10261" y="27965"/>
                </a:moveTo>
                <a:cubicBezTo>
                  <a:pt x="4343" y="26213"/>
                  <a:pt x="0" y="20765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17018"/>
                  <a:pt x="27850" y="19609"/>
                  <a:pt x="26478" y="21806"/>
                </a:cubicBezTo>
                <a:cubicBezTo>
                  <a:pt x="21030" y="23724"/>
                  <a:pt x="15633" y="25781"/>
                  <a:pt x="10261" y="27965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4" name="Freeform 15624"/>
          <p:cNvSpPr/>
          <p:nvPr/>
        </p:nvSpPr>
        <p:spPr>
          <a:xfrm rot="0" flipH="0" flipV="0">
            <a:off x="4896599" y="2519667"/>
            <a:ext cx="26466" cy="12928"/>
          </a:xfrm>
          <a:custGeom>
            <a:pathLst>
              <a:path w="26466" h="12928">
                <a:moveTo>
                  <a:pt x="0" y="12928"/>
                </a:moveTo>
                <a:cubicBezTo>
                  <a:pt x="647" y="5664"/>
                  <a:pt x="6730" y="0"/>
                  <a:pt x="14173" y="0"/>
                </a:cubicBezTo>
                <a:cubicBezTo>
                  <a:pt x="19418" y="0"/>
                  <a:pt x="23964" y="2756"/>
                  <a:pt x="26466" y="6896"/>
                </a:cubicBezTo>
                <a:cubicBezTo>
                  <a:pt x="17564" y="8585"/>
                  <a:pt x="8750" y="10604"/>
                  <a:pt x="0" y="1292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5" name="Freeform 15625"/>
          <p:cNvSpPr/>
          <p:nvPr/>
        </p:nvSpPr>
        <p:spPr>
          <a:xfrm rot="0" flipH="0" flipV="0">
            <a:off x="4958905" y="2519667"/>
            <a:ext cx="11976" cy="1816"/>
          </a:xfrm>
          <a:custGeom>
            <a:pathLst>
              <a:path w="11976" h="1816">
                <a:moveTo>
                  <a:pt x="0" y="1816"/>
                </a:moveTo>
                <a:cubicBezTo>
                  <a:pt x="2057" y="661"/>
                  <a:pt x="4444" y="0"/>
                  <a:pt x="6985" y="0"/>
                </a:cubicBezTo>
                <a:cubicBezTo>
                  <a:pt x="8737" y="0"/>
                  <a:pt x="10413" y="318"/>
                  <a:pt x="11976" y="889"/>
                </a:cubicBezTo>
                <a:cubicBezTo>
                  <a:pt x="7975" y="1143"/>
                  <a:pt x="3975" y="1448"/>
                  <a:pt x="0" y="181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6" name="Freeform 15626"/>
          <p:cNvSpPr/>
          <p:nvPr/>
        </p:nvSpPr>
        <p:spPr>
          <a:xfrm rot="0" flipH="0" flipV="0">
            <a:off x="5016449" y="2519667"/>
            <a:ext cx="10947" cy="1498"/>
          </a:xfrm>
          <a:custGeom>
            <a:pathLst>
              <a:path w="10947" h="1498">
                <a:moveTo>
                  <a:pt x="10947" y="1498"/>
                </a:moveTo>
                <a:cubicBezTo>
                  <a:pt x="7315" y="1194"/>
                  <a:pt x="3658" y="940"/>
                  <a:pt x="0" y="737"/>
                </a:cubicBezTo>
                <a:cubicBezTo>
                  <a:pt x="1422" y="254"/>
                  <a:pt x="2959" y="0"/>
                  <a:pt x="4559" y="0"/>
                </a:cubicBezTo>
                <a:cubicBezTo>
                  <a:pt x="6845" y="0"/>
                  <a:pt x="9030" y="546"/>
                  <a:pt x="10947" y="149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7" name="Freeform 15627"/>
          <p:cNvSpPr/>
          <p:nvPr/>
        </p:nvSpPr>
        <p:spPr>
          <a:xfrm rot="0" flipH="0" flipV="0">
            <a:off x="5064213" y="2519667"/>
            <a:ext cx="26060" cy="12128"/>
          </a:xfrm>
          <a:custGeom>
            <a:pathLst>
              <a:path w="26060" h="12128">
                <a:moveTo>
                  <a:pt x="26060" y="12128"/>
                </a:moveTo>
                <a:cubicBezTo>
                  <a:pt x="17450" y="9919"/>
                  <a:pt x="8763" y="8001"/>
                  <a:pt x="0" y="6401"/>
                </a:cubicBezTo>
                <a:cubicBezTo>
                  <a:pt x="2540" y="2540"/>
                  <a:pt x="6922" y="0"/>
                  <a:pt x="11900" y="0"/>
                </a:cubicBezTo>
                <a:cubicBezTo>
                  <a:pt x="19050" y="0"/>
                  <a:pt x="25045" y="5258"/>
                  <a:pt x="26060" y="1212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8" name="Freeform 15628"/>
          <p:cNvSpPr/>
          <p:nvPr/>
        </p:nvSpPr>
        <p:spPr>
          <a:xfrm rot="0" flipH="0" flipV="0">
            <a:off x="5116995" y="2519667"/>
            <a:ext cx="28549" cy="27406"/>
          </a:xfrm>
          <a:custGeom>
            <a:pathLst>
              <a:path w="28549" h="27406">
                <a:moveTo>
                  <a:pt x="19850" y="27406"/>
                </a:moveTo>
                <a:cubicBezTo>
                  <a:pt x="13755" y="24968"/>
                  <a:pt x="7633" y="22695"/>
                  <a:pt x="1461" y="20574"/>
                </a:cubicBezTo>
                <a:cubicBezTo>
                  <a:pt x="521" y="18669"/>
                  <a:pt x="0" y="1651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7" y="0"/>
                  <a:pt x="28549" y="6350"/>
                  <a:pt x="28549" y="14224"/>
                </a:cubicBezTo>
                <a:cubicBezTo>
                  <a:pt x="28549" y="20180"/>
                  <a:pt x="24955" y="25235"/>
                  <a:pt x="19850" y="2740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9" name="Freeform 15629"/>
          <p:cNvSpPr/>
          <p:nvPr/>
        </p:nvSpPr>
        <p:spPr>
          <a:xfrm rot="0" flipH="0" flipV="0">
            <a:off x="5172100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0" name="Freeform 15630"/>
          <p:cNvSpPr/>
          <p:nvPr/>
        </p:nvSpPr>
        <p:spPr>
          <a:xfrm rot="0" flipH="0" flipV="0">
            <a:off x="5200141" y="2567406"/>
            <a:ext cx="28396" cy="26746"/>
          </a:xfrm>
          <a:custGeom>
            <a:pathLst>
              <a:path w="28396" h="26746">
                <a:moveTo>
                  <a:pt x="21183" y="26746"/>
                </a:moveTo>
                <a:cubicBezTo>
                  <a:pt x="14287" y="21654"/>
                  <a:pt x="7226" y="16802"/>
                  <a:pt x="0" y="12192"/>
                </a:cubicBezTo>
                <a:cubicBezTo>
                  <a:pt x="1029" y="5322"/>
                  <a:pt x="6921" y="0"/>
                  <a:pt x="14071" y="0"/>
                </a:cubicBezTo>
                <a:cubicBezTo>
                  <a:pt x="21944" y="0"/>
                  <a:pt x="28396" y="6452"/>
                  <a:pt x="28396" y="14326"/>
                </a:cubicBezTo>
                <a:cubicBezTo>
                  <a:pt x="28396" y="19622"/>
                  <a:pt x="25475" y="24270"/>
                  <a:pt x="21183" y="2674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1" name="Freeform 15631"/>
          <p:cNvSpPr/>
          <p:nvPr/>
        </p:nvSpPr>
        <p:spPr>
          <a:xfrm rot="0" flipH="0" flipV="0">
            <a:off x="5255095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2" name="Freeform 15632"/>
          <p:cNvSpPr/>
          <p:nvPr/>
        </p:nvSpPr>
        <p:spPr>
          <a:xfrm rot="0" flipH="0" flipV="0">
            <a:off x="5365318" y="256740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3" name="Freeform 15633"/>
          <p:cNvSpPr/>
          <p:nvPr/>
        </p:nvSpPr>
        <p:spPr>
          <a:xfrm rot="0" flipH="0" flipV="0">
            <a:off x="5420436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4" name="Freeform 15634"/>
          <p:cNvSpPr/>
          <p:nvPr/>
        </p:nvSpPr>
        <p:spPr>
          <a:xfrm rot="0" flipH="0" flipV="0">
            <a:off x="5475541" y="256740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5" name="Freeform 15635"/>
          <p:cNvSpPr/>
          <p:nvPr/>
        </p:nvSpPr>
        <p:spPr>
          <a:xfrm rot="0" flipH="0" flipV="0">
            <a:off x="5530558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6" name="Freeform 15636"/>
          <p:cNvSpPr/>
          <p:nvPr/>
        </p:nvSpPr>
        <p:spPr>
          <a:xfrm rot="0" flipH="0" flipV="0">
            <a:off x="5247309" y="2615171"/>
            <a:ext cx="6527" cy="5905"/>
          </a:xfrm>
          <a:custGeom>
            <a:pathLst>
              <a:path w="6527" h="5905">
                <a:moveTo>
                  <a:pt x="6527" y="5905"/>
                </a:moveTo>
                <a:cubicBezTo>
                  <a:pt x="4368" y="3912"/>
                  <a:pt x="2197" y="1943"/>
                  <a:pt x="0" y="0"/>
                </a:cubicBezTo>
                <a:cubicBezTo>
                  <a:pt x="2743" y="1245"/>
                  <a:pt x="5029" y="3327"/>
                  <a:pt x="6527" y="5905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7" name="Freeform 15637"/>
          <p:cNvSpPr/>
          <p:nvPr/>
        </p:nvSpPr>
        <p:spPr>
          <a:xfrm rot="0" flipH="0" flipV="0">
            <a:off x="5282323" y="26139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8" name="Freeform 15638"/>
          <p:cNvSpPr/>
          <p:nvPr/>
        </p:nvSpPr>
        <p:spPr>
          <a:xfrm rot="0" flipH="0" flipV="0">
            <a:off x="5337339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9" name="Freeform 15639"/>
          <p:cNvSpPr/>
          <p:nvPr/>
        </p:nvSpPr>
        <p:spPr>
          <a:xfrm rot="0" flipH="0" flipV="0">
            <a:off x="5392547" y="26139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0" name="Freeform 15640"/>
          <p:cNvSpPr/>
          <p:nvPr/>
        </p:nvSpPr>
        <p:spPr>
          <a:xfrm rot="0" flipH="0" flipV="0">
            <a:off x="5447563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1" name="Freeform 15641"/>
          <p:cNvSpPr/>
          <p:nvPr/>
        </p:nvSpPr>
        <p:spPr>
          <a:xfrm rot="0" flipH="0" flipV="0">
            <a:off x="5502681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2" name="Freeform 15642"/>
          <p:cNvSpPr/>
          <p:nvPr/>
        </p:nvSpPr>
        <p:spPr>
          <a:xfrm rot="0" flipH="0" flipV="0">
            <a:off x="5310213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3" name="Freeform 15643"/>
          <p:cNvSpPr/>
          <p:nvPr/>
        </p:nvSpPr>
        <p:spPr>
          <a:xfrm rot="0" flipH="0" flipV="0">
            <a:off x="5365318" y="266170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4" name="Freeform 15644"/>
          <p:cNvSpPr/>
          <p:nvPr/>
        </p:nvSpPr>
        <p:spPr>
          <a:xfrm rot="0" flipH="0" flipV="0">
            <a:off x="5420436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5" name="Freeform 15645"/>
          <p:cNvSpPr/>
          <p:nvPr/>
        </p:nvSpPr>
        <p:spPr>
          <a:xfrm rot="0" flipH="0" flipV="0">
            <a:off x="5475541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6" name="Freeform 15646"/>
          <p:cNvSpPr/>
          <p:nvPr/>
        </p:nvSpPr>
        <p:spPr>
          <a:xfrm rot="0" flipH="0" flipV="0">
            <a:off x="5530557" y="2661678"/>
            <a:ext cx="17436" cy="28130"/>
          </a:xfrm>
          <a:custGeom>
            <a:pathLst>
              <a:path w="17436" h="28130">
                <a:moveTo>
                  <a:pt x="10528" y="28130"/>
                </a:moveTo>
                <a:cubicBezTo>
                  <a:pt x="4483" y="26454"/>
                  <a:pt x="0" y="20879"/>
                  <a:pt x="0" y="14326"/>
                </a:cubicBezTo>
                <a:cubicBezTo>
                  <a:pt x="0" y="6452"/>
                  <a:pt x="6452" y="0"/>
                  <a:pt x="14325" y="0"/>
                </a:cubicBezTo>
                <a:cubicBezTo>
                  <a:pt x="15392" y="0"/>
                  <a:pt x="16433" y="127"/>
                  <a:pt x="17436" y="343"/>
                </a:cubicBezTo>
                <a:cubicBezTo>
                  <a:pt x="15265" y="9652"/>
                  <a:pt x="12953" y="18936"/>
                  <a:pt x="10528" y="2813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7" name="Freeform 15647"/>
          <p:cNvSpPr/>
          <p:nvPr/>
        </p:nvSpPr>
        <p:spPr>
          <a:xfrm rot="0" flipH="0" flipV="0">
            <a:off x="5337339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8" name="Freeform 15648"/>
          <p:cNvSpPr/>
          <p:nvPr/>
        </p:nvSpPr>
        <p:spPr>
          <a:xfrm rot="0" flipH="0" flipV="0">
            <a:off x="5392547" y="270819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9" name="Freeform 15649"/>
          <p:cNvSpPr/>
          <p:nvPr/>
        </p:nvSpPr>
        <p:spPr>
          <a:xfrm rot="0" flipH="0" flipV="0">
            <a:off x="5447563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0" name="Freeform 15650"/>
          <p:cNvSpPr/>
          <p:nvPr/>
        </p:nvSpPr>
        <p:spPr>
          <a:xfrm rot="0" flipH="0" flipV="0">
            <a:off x="5502681" y="270819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1" name="Freeform 15651"/>
          <p:cNvSpPr/>
          <p:nvPr/>
        </p:nvSpPr>
        <p:spPr>
          <a:xfrm rot="0" flipH="0" flipV="0">
            <a:off x="4553991" y="2775585"/>
            <a:ext cx="12191" cy="8978"/>
          </a:xfrm>
          <a:custGeom>
            <a:pathLst>
              <a:path w="12191" h="8978">
                <a:moveTo>
                  <a:pt x="0" y="8978"/>
                </a:moveTo>
                <a:cubicBezTo>
                  <a:pt x="4102" y="6032"/>
                  <a:pt x="8153" y="3048"/>
                  <a:pt x="12191" y="0"/>
                </a:cubicBezTo>
                <a:cubicBezTo>
                  <a:pt x="10210" y="4965"/>
                  <a:pt x="5549" y="8572"/>
                  <a:pt x="0" y="897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2" name="Freeform 15652"/>
          <p:cNvSpPr/>
          <p:nvPr/>
        </p:nvSpPr>
        <p:spPr>
          <a:xfrm rot="0" flipH="0" flipV="0">
            <a:off x="4593755" y="275595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3" name="Freeform 15653"/>
          <p:cNvSpPr/>
          <p:nvPr/>
        </p:nvSpPr>
        <p:spPr>
          <a:xfrm rot="0" flipH="0" flipV="0">
            <a:off x="5420436" y="27559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4" name="Freeform 15654"/>
          <p:cNvSpPr/>
          <p:nvPr/>
        </p:nvSpPr>
        <p:spPr>
          <a:xfrm rot="0" flipH="0" flipV="0">
            <a:off x="4510760" y="2802636"/>
            <a:ext cx="28549" cy="28448"/>
          </a:xfrm>
          <a:custGeom>
            <a:pathLst>
              <a:path w="28549" h="28448">
                <a:moveTo>
                  <a:pt x="14325" y="28448"/>
                </a:moveTo>
                <a:cubicBezTo>
                  <a:pt x="6451" y="28448"/>
                  <a:pt x="0" y="22010"/>
                  <a:pt x="0" y="14136"/>
                </a:cubicBezTo>
                <a:cubicBezTo>
                  <a:pt x="0" y="12713"/>
                  <a:pt x="216" y="11342"/>
                  <a:pt x="597" y="10046"/>
                </a:cubicBezTo>
                <a:cubicBezTo>
                  <a:pt x="6007" y="6782"/>
                  <a:pt x="11366" y="3429"/>
                  <a:pt x="16674" y="0"/>
                </a:cubicBezTo>
                <a:cubicBezTo>
                  <a:pt x="23418" y="1143"/>
                  <a:pt x="28549" y="7062"/>
                  <a:pt x="28549" y="14136"/>
                </a:cubicBezTo>
                <a:cubicBezTo>
                  <a:pt x="28549" y="22010"/>
                  <a:pt x="22199" y="28448"/>
                  <a:pt x="14325" y="2844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5" name="Freeform 15655"/>
          <p:cNvSpPr/>
          <p:nvPr/>
        </p:nvSpPr>
        <p:spPr>
          <a:xfrm rot="0" flipH="0" flipV="0">
            <a:off x="4565929" y="280244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6" name="Freeform 15656"/>
          <p:cNvSpPr/>
          <p:nvPr/>
        </p:nvSpPr>
        <p:spPr>
          <a:xfrm rot="0" flipH="0" flipV="0">
            <a:off x="4620945" y="2806522"/>
            <a:ext cx="4342" cy="15011"/>
          </a:xfrm>
          <a:custGeom>
            <a:pathLst>
              <a:path w="4342" h="15011">
                <a:moveTo>
                  <a:pt x="825" y="15011"/>
                </a:moveTo>
                <a:cubicBezTo>
                  <a:pt x="292" y="13526"/>
                  <a:pt x="0" y="11913"/>
                  <a:pt x="0" y="10249"/>
                </a:cubicBezTo>
                <a:cubicBezTo>
                  <a:pt x="0" y="6236"/>
                  <a:pt x="1663" y="2604"/>
                  <a:pt x="4342" y="0"/>
                </a:cubicBezTo>
                <a:cubicBezTo>
                  <a:pt x="3072" y="4978"/>
                  <a:pt x="1891" y="9982"/>
                  <a:pt x="825" y="1501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7" name="Freeform 15657"/>
          <p:cNvSpPr/>
          <p:nvPr/>
        </p:nvSpPr>
        <p:spPr>
          <a:xfrm rot="0" flipH="0" flipV="0">
            <a:off x="4377613" y="2865526"/>
            <a:ext cx="24294" cy="10274"/>
          </a:xfrm>
          <a:custGeom>
            <a:pathLst>
              <a:path w="24294" h="10274">
                <a:moveTo>
                  <a:pt x="18783" y="10274"/>
                </a:moveTo>
                <a:cubicBezTo>
                  <a:pt x="12560" y="9474"/>
                  <a:pt x="6299" y="8878"/>
                  <a:pt x="0" y="8496"/>
                </a:cubicBezTo>
                <a:cubicBezTo>
                  <a:pt x="8154" y="5830"/>
                  <a:pt x="16243" y="2997"/>
                  <a:pt x="24294" y="0"/>
                </a:cubicBezTo>
                <a:cubicBezTo>
                  <a:pt x="23989" y="4191"/>
                  <a:pt x="21894" y="7862"/>
                  <a:pt x="18783" y="1027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8" name="Freeform 15658"/>
          <p:cNvSpPr/>
          <p:nvPr/>
        </p:nvSpPr>
        <p:spPr>
          <a:xfrm rot="0" flipH="0" flipV="0">
            <a:off x="4428426" y="285023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9" name="Freeform 15659"/>
          <p:cNvSpPr/>
          <p:nvPr/>
        </p:nvSpPr>
        <p:spPr>
          <a:xfrm rot="0" flipH="0" flipV="0">
            <a:off x="4483531" y="285023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0" name="Freeform 15660"/>
          <p:cNvSpPr/>
          <p:nvPr/>
        </p:nvSpPr>
        <p:spPr>
          <a:xfrm rot="0" flipH="0" flipV="0">
            <a:off x="4538649" y="2850235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1" name="Freeform 15661"/>
          <p:cNvSpPr/>
          <p:nvPr/>
        </p:nvSpPr>
        <p:spPr>
          <a:xfrm rot="0" flipH="0" flipV="0">
            <a:off x="4593755" y="2850235"/>
            <a:ext cx="22694" cy="28549"/>
          </a:xfrm>
          <a:custGeom>
            <a:pathLst>
              <a:path w="22694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17436" y="0"/>
                  <a:pt x="20344" y="1003"/>
                  <a:pt x="22694" y="2705"/>
                </a:cubicBezTo>
                <a:cubicBezTo>
                  <a:pt x="21677" y="10820"/>
                  <a:pt x="20915" y="18986"/>
                  <a:pt x="20407" y="27203"/>
                </a:cubicBezTo>
                <a:cubicBezTo>
                  <a:pt x="18553" y="28067"/>
                  <a:pt x="16496" y="28549"/>
                  <a:pt x="14312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2" name="Freeform 15662"/>
          <p:cNvSpPr/>
          <p:nvPr/>
        </p:nvSpPr>
        <p:spPr>
          <a:xfrm rot="0" flipH="0" flipV="0">
            <a:off x="4124985" y="2904287"/>
            <a:ext cx="28650" cy="21018"/>
          </a:xfrm>
          <a:custGeom>
            <a:pathLst>
              <a:path w="28650" h="21018">
                <a:moveTo>
                  <a:pt x="14325" y="21018"/>
                </a:moveTo>
                <a:cubicBezTo>
                  <a:pt x="6451" y="21018"/>
                  <a:pt x="0" y="14668"/>
                  <a:pt x="0" y="6706"/>
                </a:cubicBezTo>
                <a:cubicBezTo>
                  <a:pt x="0" y="4280"/>
                  <a:pt x="622" y="1994"/>
                  <a:pt x="1702" y="0"/>
                </a:cubicBezTo>
                <a:cubicBezTo>
                  <a:pt x="10312" y="635"/>
                  <a:pt x="18947" y="1092"/>
                  <a:pt x="27609" y="1397"/>
                </a:cubicBezTo>
                <a:cubicBezTo>
                  <a:pt x="28282" y="3035"/>
                  <a:pt x="28650" y="4826"/>
                  <a:pt x="28650" y="6706"/>
                </a:cubicBezTo>
                <a:cubicBezTo>
                  <a:pt x="28650" y="14668"/>
                  <a:pt x="22199" y="21018"/>
                  <a:pt x="14325" y="2101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3" name="Freeform 15663"/>
          <p:cNvSpPr/>
          <p:nvPr/>
        </p:nvSpPr>
        <p:spPr>
          <a:xfrm rot="0" flipH="0" flipV="0">
            <a:off x="4180090" y="2905303"/>
            <a:ext cx="28650" cy="20002"/>
          </a:xfrm>
          <a:custGeom>
            <a:pathLst>
              <a:path w="28650" h="20002">
                <a:moveTo>
                  <a:pt x="14325" y="20002"/>
                </a:moveTo>
                <a:cubicBezTo>
                  <a:pt x="6451" y="20002"/>
                  <a:pt x="0" y="13652"/>
                  <a:pt x="0" y="5690"/>
                </a:cubicBezTo>
                <a:cubicBezTo>
                  <a:pt x="0" y="3950"/>
                  <a:pt x="317" y="2286"/>
                  <a:pt x="889" y="749"/>
                </a:cubicBezTo>
                <a:cubicBezTo>
                  <a:pt x="9779" y="673"/>
                  <a:pt x="18630" y="419"/>
                  <a:pt x="27456" y="0"/>
                </a:cubicBezTo>
                <a:cubicBezTo>
                  <a:pt x="28218" y="1740"/>
                  <a:pt x="28650" y="3658"/>
                  <a:pt x="28650" y="5690"/>
                </a:cubicBezTo>
                <a:cubicBezTo>
                  <a:pt x="28650" y="9144"/>
                  <a:pt x="27431" y="12306"/>
                  <a:pt x="25399" y="14770"/>
                </a:cubicBezTo>
                <a:cubicBezTo>
                  <a:pt x="23176" y="16243"/>
                  <a:pt x="20979" y="17755"/>
                  <a:pt x="18808" y="19291"/>
                </a:cubicBezTo>
                <a:cubicBezTo>
                  <a:pt x="17398" y="19761"/>
                  <a:pt x="15887" y="20002"/>
                  <a:pt x="14325" y="2000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4" name="Freeform 15664"/>
          <p:cNvSpPr/>
          <p:nvPr/>
        </p:nvSpPr>
        <p:spPr>
          <a:xfrm rot="0" flipH="0" flipV="0">
            <a:off x="4472838" y="2897035"/>
            <a:ext cx="5727" cy="2590"/>
          </a:xfrm>
          <a:custGeom>
            <a:pathLst>
              <a:path w="5727" h="2590">
                <a:moveTo>
                  <a:pt x="5727" y="2590"/>
                </a:moveTo>
                <a:cubicBezTo>
                  <a:pt x="3835" y="1714"/>
                  <a:pt x="1930" y="851"/>
                  <a:pt x="0" y="0"/>
                </a:cubicBezTo>
                <a:cubicBezTo>
                  <a:pt x="2121" y="444"/>
                  <a:pt x="4064" y="1346"/>
                  <a:pt x="5727" y="259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5" name="Freeform 15665"/>
          <p:cNvSpPr/>
          <p:nvPr/>
        </p:nvSpPr>
        <p:spPr>
          <a:xfrm rot="0" flipH="0" flipV="0">
            <a:off x="4510760" y="289674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13335" y="28549"/>
                  <a:pt x="12370" y="28448"/>
                  <a:pt x="11443" y="28257"/>
                </a:cubicBezTo>
                <a:cubicBezTo>
                  <a:pt x="8433" y="26124"/>
                  <a:pt x="5397" y="24054"/>
                  <a:pt x="2311" y="22047"/>
                </a:cubicBezTo>
                <a:cubicBezTo>
                  <a:pt x="851" y="19799"/>
                  <a:pt x="0" y="1712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6" name="Freeform 15666"/>
          <p:cNvSpPr/>
          <p:nvPr/>
        </p:nvSpPr>
        <p:spPr>
          <a:xfrm rot="0" flipH="0" flipV="0">
            <a:off x="4565929" y="289674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7" name="Freeform 15667"/>
          <p:cNvSpPr/>
          <p:nvPr/>
        </p:nvSpPr>
        <p:spPr>
          <a:xfrm rot="0" flipH="0" flipV="0">
            <a:off x="4097756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8" name="Freeform 15668"/>
          <p:cNvSpPr/>
          <p:nvPr/>
        </p:nvSpPr>
        <p:spPr>
          <a:xfrm rot="0" flipH="0" flipV="0">
            <a:off x="4152861" y="2944495"/>
            <a:ext cx="19824" cy="19697"/>
          </a:xfrm>
          <a:custGeom>
            <a:pathLst>
              <a:path w="19824" h="19697">
                <a:moveTo>
                  <a:pt x="1054" y="19697"/>
                </a:moveTo>
                <a:cubicBezTo>
                  <a:pt x="381" y="18034"/>
                  <a:pt x="0" y="1621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16281" y="0"/>
                  <a:pt x="18135" y="381"/>
                  <a:pt x="19824" y="1079"/>
                </a:cubicBezTo>
                <a:cubicBezTo>
                  <a:pt x="16268" y="4305"/>
                  <a:pt x="12788" y="7620"/>
                  <a:pt x="9372" y="11023"/>
                </a:cubicBezTo>
                <a:cubicBezTo>
                  <a:pt x="6540" y="13868"/>
                  <a:pt x="3759" y="16751"/>
                  <a:pt x="1054" y="19697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9" name="Freeform 15669"/>
          <p:cNvSpPr/>
          <p:nvPr/>
        </p:nvSpPr>
        <p:spPr>
          <a:xfrm rot="0" flipH="0" flipV="0">
            <a:off x="4547717" y="2944495"/>
            <a:ext cx="19481" cy="19354"/>
          </a:xfrm>
          <a:custGeom>
            <a:pathLst>
              <a:path w="19481" h="19354">
                <a:moveTo>
                  <a:pt x="18567" y="19354"/>
                </a:moveTo>
                <a:cubicBezTo>
                  <a:pt x="15964" y="16522"/>
                  <a:pt x="13297" y="13754"/>
                  <a:pt x="10579" y="11023"/>
                </a:cubicBezTo>
                <a:cubicBezTo>
                  <a:pt x="7125" y="7582"/>
                  <a:pt x="3607" y="4229"/>
                  <a:pt x="0" y="978"/>
                </a:cubicBezTo>
                <a:cubicBezTo>
                  <a:pt x="1626" y="343"/>
                  <a:pt x="3391" y="0"/>
                  <a:pt x="5245" y="0"/>
                </a:cubicBezTo>
                <a:cubicBezTo>
                  <a:pt x="13119" y="0"/>
                  <a:pt x="19481" y="6439"/>
                  <a:pt x="19481" y="14313"/>
                </a:cubicBezTo>
                <a:cubicBezTo>
                  <a:pt x="19481" y="16078"/>
                  <a:pt x="19151" y="17780"/>
                  <a:pt x="18567" y="1935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0" name="Freeform 15670"/>
          <p:cNvSpPr/>
          <p:nvPr/>
        </p:nvSpPr>
        <p:spPr>
          <a:xfrm rot="0" flipH="0" flipV="0">
            <a:off x="4593755" y="2944495"/>
            <a:ext cx="25424" cy="28638"/>
          </a:xfrm>
          <a:custGeom>
            <a:pathLst>
              <a:path w="25424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17296" y="0"/>
                  <a:pt x="20065" y="914"/>
                  <a:pt x="22363" y="2489"/>
                </a:cubicBezTo>
                <a:cubicBezTo>
                  <a:pt x="23189" y="9474"/>
                  <a:pt x="24205" y="16421"/>
                  <a:pt x="25424" y="23330"/>
                </a:cubicBezTo>
                <a:cubicBezTo>
                  <a:pt x="22795" y="26556"/>
                  <a:pt x="18782" y="28638"/>
                  <a:pt x="1431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1" name="Freeform 15671"/>
          <p:cNvSpPr/>
          <p:nvPr/>
        </p:nvSpPr>
        <p:spPr>
          <a:xfrm rot="0" flipH="0" flipV="0">
            <a:off x="4126014" y="2995028"/>
            <a:ext cx="3314" cy="4927"/>
          </a:xfrm>
          <a:custGeom>
            <a:pathLst>
              <a:path w="3314" h="4927">
                <a:moveTo>
                  <a:pt x="0" y="4927"/>
                </a:moveTo>
                <a:cubicBezTo>
                  <a:pt x="749" y="3048"/>
                  <a:pt x="1892" y="1371"/>
                  <a:pt x="3314" y="0"/>
                </a:cubicBezTo>
                <a:cubicBezTo>
                  <a:pt x="2197" y="1626"/>
                  <a:pt x="1092" y="3277"/>
                  <a:pt x="0" y="4927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2" name="Freeform 15672"/>
          <p:cNvSpPr/>
          <p:nvPr/>
        </p:nvSpPr>
        <p:spPr>
          <a:xfrm rot="0" flipH="0" flipV="0">
            <a:off x="4620945" y="2995257"/>
            <a:ext cx="11036" cy="23990"/>
          </a:xfrm>
          <a:custGeom>
            <a:pathLst>
              <a:path w="11036" h="23990">
                <a:moveTo>
                  <a:pt x="11036" y="23990"/>
                </a:moveTo>
                <a:cubicBezTo>
                  <a:pt x="4737" y="22492"/>
                  <a:pt x="0" y="16790"/>
                  <a:pt x="0" y="10046"/>
                </a:cubicBezTo>
                <a:cubicBezTo>
                  <a:pt x="0" y="6122"/>
                  <a:pt x="1575" y="2578"/>
                  <a:pt x="4102" y="0"/>
                </a:cubicBezTo>
                <a:cubicBezTo>
                  <a:pt x="6147" y="8065"/>
                  <a:pt x="8458" y="16066"/>
                  <a:pt x="11036" y="2399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3" name="Freeform 15673"/>
          <p:cNvSpPr/>
          <p:nvPr/>
        </p:nvSpPr>
        <p:spPr>
          <a:xfrm rot="0" flipH="0" flipV="0">
            <a:off x="5358358" y="2998279"/>
            <a:ext cx="7531" cy="19659"/>
          </a:xfrm>
          <a:custGeom>
            <a:pathLst>
              <a:path w="7531" h="19659">
                <a:moveTo>
                  <a:pt x="0" y="19659"/>
                </a:moveTo>
                <a:cubicBezTo>
                  <a:pt x="2082" y="13157"/>
                  <a:pt x="4000" y="6604"/>
                  <a:pt x="5727" y="0"/>
                </a:cubicBezTo>
                <a:cubicBezTo>
                  <a:pt x="6883" y="2070"/>
                  <a:pt x="7531" y="4470"/>
                  <a:pt x="7531" y="7023"/>
                </a:cubicBezTo>
                <a:cubicBezTo>
                  <a:pt x="7531" y="12484"/>
                  <a:pt x="4483" y="17247"/>
                  <a:pt x="0" y="1965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4" name="Freeform 15674"/>
          <p:cNvSpPr/>
          <p:nvPr/>
        </p:nvSpPr>
        <p:spPr>
          <a:xfrm rot="0" flipH="0" flipV="0">
            <a:off x="5392547" y="2990989"/>
            <a:ext cx="14871" cy="20307"/>
          </a:xfrm>
          <a:custGeom>
            <a:pathLst>
              <a:path w="14871" h="20307">
                <a:moveTo>
                  <a:pt x="1308" y="20307"/>
                </a:moveTo>
                <a:cubicBezTo>
                  <a:pt x="470" y="18479"/>
                  <a:pt x="0" y="16447"/>
                  <a:pt x="0" y="14313"/>
                </a:cubicBezTo>
                <a:cubicBezTo>
                  <a:pt x="0" y="6350"/>
                  <a:pt x="6349" y="0"/>
                  <a:pt x="14223" y="0"/>
                </a:cubicBezTo>
                <a:cubicBezTo>
                  <a:pt x="14439" y="0"/>
                  <a:pt x="14655" y="0"/>
                  <a:pt x="14871" y="13"/>
                </a:cubicBezTo>
                <a:cubicBezTo>
                  <a:pt x="10413" y="6846"/>
                  <a:pt x="5918" y="13577"/>
                  <a:pt x="1308" y="20307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5" name="Freeform 15675"/>
          <p:cNvSpPr/>
          <p:nvPr/>
        </p:nvSpPr>
        <p:spPr>
          <a:xfrm rot="0" flipH="0" flipV="0">
            <a:off x="4097756" y="3041662"/>
            <a:ext cx="5701" cy="13627"/>
          </a:xfrm>
          <a:custGeom>
            <a:pathLst>
              <a:path w="5701" h="13627">
                <a:moveTo>
                  <a:pt x="177" y="13627"/>
                </a:moveTo>
                <a:cubicBezTo>
                  <a:pt x="63" y="12904"/>
                  <a:pt x="0" y="12167"/>
                  <a:pt x="0" y="11418"/>
                </a:cubicBezTo>
                <a:cubicBezTo>
                  <a:pt x="0" y="6769"/>
                  <a:pt x="2247" y="2629"/>
                  <a:pt x="5701" y="0"/>
                </a:cubicBezTo>
                <a:cubicBezTo>
                  <a:pt x="5282" y="966"/>
                  <a:pt x="4876" y="1918"/>
                  <a:pt x="4469" y="2883"/>
                </a:cubicBezTo>
                <a:cubicBezTo>
                  <a:pt x="2958" y="6439"/>
                  <a:pt x="1523" y="10021"/>
                  <a:pt x="177" y="13627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6" name="Freeform 15676"/>
          <p:cNvSpPr/>
          <p:nvPr/>
        </p:nvSpPr>
        <p:spPr>
          <a:xfrm rot="0" flipH="0" flipV="0">
            <a:off x="4617275" y="3042145"/>
            <a:ext cx="5117" cy="12420"/>
          </a:xfrm>
          <a:custGeom>
            <a:pathLst>
              <a:path w="5117" h="12420">
                <a:moveTo>
                  <a:pt x="5041" y="12420"/>
                </a:moveTo>
                <a:cubicBezTo>
                  <a:pt x="3771" y="9068"/>
                  <a:pt x="2438" y="5715"/>
                  <a:pt x="1028" y="2400"/>
                </a:cubicBezTo>
                <a:cubicBezTo>
                  <a:pt x="685" y="1600"/>
                  <a:pt x="342" y="800"/>
                  <a:pt x="0" y="0"/>
                </a:cubicBezTo>
                <a:cubicBezTo>
                  <a:pt x="3124" y="2642"/>
                  <a:pt x="5117" y="6578"/>
                  <a:pt x="5117" y="10947"/>
                </a:cubicBezTo>
                <a:cubicBezTo>
                  <a:pt x="5117" y="11443"/>
                  <a:pt x="5091" y="11938"/>
                  <a:pt x="5041" y="1242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7" name="Freeform 15677"/>
          <p:cNvSpPr/>
          <p:nvPr/>
        </p:nvSpPr>
        <p:spPr>
          <a:xfrm rot="0" flipH="0" flipV="0">
            <a:off x="5365521" y="3040202"/>
            <a:ext cx="7797" cy="10464"/>
          </a:xfrm>
          <a:custGeom>
            <a:pathLst>
              <a:path w="7797" h="10464">
                <a:moveTo>
                  <a:pt x="0" y="10464"/>
                </a:moveTo>
                <a:cubicBezTo>
                  <a:pt x="774" y="5854"/>
                  <a:pt x="3746" y="1981"/>
                  <a:pt x="7797" y="0"/>
                </a:cubicBezTo>
                <a:cubicBezTo>
                  <a:pt x="5219" y="3518"/>
                  <a:pt x="2628" y="6972"/>
                  <a:pt x="0" y="1046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8" name="Freeform 15678"/>
          <p:cNvSpPr/>
          <p:nvPr/>
        </p:nvSpPr>
        <p:spPr>
          <a:xfrm rot="0" flipH="0" flipV="0">
            <a:off x="4069867" y="3085198"/>
            <a:ext cx="18566" cy="28600"/>
          </a:xfrm>
          <a:custGeom>
            <a:pathLst>
              <a:path w="18566" h="28600">
                <a:moveTo>
                  <a:pt x="13131" y="28600"/>
                </a:moveTo>
                <a:cubicBezTo>
                  <a:pt x="5816" y="27991"/>
                  <a:pt x="0" y="21882"/>
                  <a:pt x="0" y="14326"/>
                </a:cubicBezTo>
                <a:cubicBezTo>
                  <a:pt x="0" y="6452"/>
                  <a:pt x="6451" y="0"/>
                  <a:pt x="14324" y="0"/>
                </a:cubicBezTo>
                <a:cubicBezTo>
                  <a:pt x="15797" y="0"/>
                  <a:pt x="17220" y="229"/>
                  <a:pt x="18566" y="635"/>
                </a:cubicBezTo>
                <a:cubicBezTo>
                  <a:pt x="16267" y="9855"/>
                  <a:pt x="14464" y="19177"/>
                  <a:pt x="13131" y="2860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9" name="Freeform 15679"/>
          <p:cNvSpPr/>
          <p:nvPr/>
        </p:nvSpPr>
        <p:spPr>
          <a:xfrm rot="0" flipH="0" flipV="0">
            <a:off x="4632032" y="3085236"/>
            <a:ext cx="17550" cy="28460"/>
          </a:xfrm>
          <a:custGeom>
            <a:pathLst>
              <a:path w="17550" h="28460">
                <a:moveTo>
                  <a:pt x="5486" y="28460"/>
                </a:moveTo>
                <a:cubicBezTo>
                  <a:pt x="4140" y="18986"/>
                  <a:pt x="2311" y="9626"/>
                  <a:pt x="0" y="368"/>
                </a:cubicBezTo>
                <a:cubicBezTo>
                  <a:pt x="1042" y="127"/>
                  <a:pt x="2121" y="0"/>
                  <a:pt x="3239" y="0"/>
                </a:cubicBezTo>
                <a:cubicBezTo>
                  <a:pt x="11112" y="0"/>
                  <a:pt x="17550" y="6451"/>
                  <a:pt x="17550" y="14313"/>
                </a:cubicBezTo>
                <a:cubicBezTo>
                  <a:pt x="17550" y="21425"/>
                  <a:pt x="12305" y="27368"/>
                  <a:pt x="5486" y="2846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0" name="Freeform 15680"/>
          <p:cNvSpPr/>
          <p:nvPr/>
        </p:nvSpPr>
        <p:spPr>
          <a:xfrm rot="0" flipH="0" flipV="0">
            <a:off x="4042740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1" name="Freeform 15681"/>
          <p:cNvSpPr/>
          <p:nvPr/>
        </p:nvSpPr>
        <p:spPr>
          <a:xfrm rot="0" flipH="0" flipV="0">
            <a:off x="4648911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2" name="Freeform 15682"/>
          <p:cNvSpPr/>
          <p:nvPr/>
        </p:nvSpPr>
        <p:spPr>
          <a:xfrm rot="0" flipH="0" flipV="0">
            <a:off x="4703965" y="3148139"/>
            <a:ext cx="11849" cy="13296"/>
          </a:xfrm>
          <a:custGeom>
            <a:pathLst>
              <a:path w="11849" h="13296">
                <a:moveTo>
                  <a:pt x="11849" y="13296"/>
                </a:moveTo>
                <a:cubicBezTo>
                  <a:pt x="5385" y="12179"/>
                  <a:pt x="369" y="6743"/>
                  <a:pt x="0" y="0"/>
                </a:cubicBezTo>
                <a:cubicBezTo>
                  <a:pt x="3836" y="4508"/>
                  <a:pt x="7786" y="8940"/>
                  <a:pt x="11849" y="1329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3" name="Freeform 15683"/>
          <p:cNvSpPr/>
          <p:nvPr/>
        </p:nvSpPr>
        <p:spPr>
          <a:xfrm rot="0" flipH="0" flipV="0">
            <a:off x="4014762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4" name="Freeform 15684"/>
          <p:cNvSpPr/>
          <p:nvPr/>
        </p:nvSpPr>
        <p:spPr>
          <a:xfrm rot="0" flipH="0" flipV="0">
            <a:off x="4069867" y="3179788"/>
            <a:ext cx="15633" cy="28371"/>
          </a:xfrm>
          <a:custGeom>
            <a:pathLst>
              <a:path w="15633" h="28371">
                <a:moveTo>
                  <a:pt x="14325" y="28371"/>
                </a:moveTo>
                <a:cubicBezTo>
                  <a:pt x="6451" y="28371"/>
                  <a:pt x="0" y="21920"/>
                  <a:pt x="0" y="14059"/>
                </a:cubicBezTo>
                <a:cubicBezTo>
                  <a:pt x="0" y="7048"/>
                  <a:pt x="4991" y="1295"/>
                  <a:pt x="11544" y="0"/>
                </a:cubicBezTo>
                <a:cubicBezTo>
                  <a:pt x="12420" y="9537"/>
                  <a:pt x="13792" y="18986"/>
                  <a:pt x="15633" y="28321"/>
                </a:cubicBezTo>
                <a:cubicBezTo>
                  <a:pt x="15201" y="28359"/>
                  <a:pt x="14769" y="28371"/>
                  <a:pt x="14325" y="2837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5" name="Freeform 15685"/>
          <p:cNvSpPr/>
          <p:nvPr/>
        </p:nvSpPr>
        <p:spPr>
          <a:xfrm rot="0" flipH="0" flipV="0">
            <a:off x="4635017" y="3180029"/>
            <a:ext cx="14565" cy="28117"/>
          </a:xfrm>
          <a:custGeom>
            <a:pathLst>
              <a:path w="14565" h="28117">
                <a:moveTo>
                  <a:pt x="253" y="28117"/>
                </a:moveTo>
                <a:cubicBezTo>
                  <a:pt x="165" y="28117"/>
                  <a:pt x="88" y="28117"/>
                  <a:pt x="0" y="28117"/>
                </a:cubicBezTo>
                <a:cubicBezTo>
                  <a:pt x="1840" y="18834"/>
                  <a:pt x="3199" y="9461"/>
                  <a:pt x="4075" y="0"/>
                </a:cubicBezTo>
                <a:cubicBezTo>
                  <a:pt x="10108" y="1689"/>
                  <a:pt x="14565" y="7251"/>
                  <a:pt x="14565" y="13792"/>
                </a:cubicBezTo>
                <a:cubicBezTo>
                  <a:pt x="14565" y="21666"/>
                  <a:pt x="8127" y="28117"/>
                  <a:pt x="253" y="28117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6" name="Freeform 15686"/>
          <p:cNvSpPr/>
          <p:nvPr/>
        </p:nvSpPr>
        <p:spPr>
          <a:xfrm rot="0" flipH="0" flipV="0">
            <a:off x="4676051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7" name="Freeform 15687"/>
          <p:cNvSpPr/>
          <p:nvPr/>
        </p:nvSpPr>
        <p:spPr>
          <a:xfrm rot="0" flipH="0" flipV="0">
            <a:off x="4731169" y="3182378"/>
            <a:ext cx="26961" cy="25768"/>
          </a:xfrm>
          <a:custGeom>
            <a:pathLst>
              <a:path w="26961" h="25768">
                <a:moveTo>
                  <a:pt x="14325" y="25768"/>
                </a:moveTo>
                <a:cubicBezTo>
                  <a:pt x="6451" y="25768"/>
                  <a:pt x="0" y="19317"/>
                  <a:pt x="0" y="11443"/>
                </a:cubicBezTo>
                <a:cubicBezTo>
                  <a:pt x="0" y="6782"/>
                  <a:pt x="2261" y="2616"/>
                  <a:pt x="5740" y="0"/>
                </a:cubicBezTo>
                <a:cubicBezTo>
                  <a:pt x="12611" y="6325"/>
                  <a:pt x="19684" y="12383"/>
                  <a:pt x="26961" y="18148"/>
                </a:cubicBezTo>
                <a:cubicBezTo>
                  <a:pt x="24548" y="22670"/>
                  <a:pt x="19773" y="25768"/>
                  <a:pt x="14325" y="2576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8" name="Freeform 15688"/>
          <p:cNvSpPr/>
          <p:nvPr/>
        </p:nvSpPr>
        <p:spPr>
          <a:xfrm rot="0" flipH="0" flipV="0">
            <a:off x="3932466" y="322733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9" name="Freeform 15689"/>
          <p:cNvSpPr/>
          <p:nvPr/>
        </p:nvSpPr>
        <p:spPr>
          <a:xfrm rot="0" flipH="0" flipV="0">
            <a:off x="3987571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0" name="Freeform 15690"/>
          <p:cNvSpPr/>
          <p:nvPr/>
        </p:nvSpPr>
        <p:spPr>
          <a:xfrm rot="0" flipH="0" flipV="0">
            <a:off x="4042740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1" name="Freeform 15691"/>
          <p:cNvSpPr/>
          <p:nvPr/>
        </p:nvSpPr>
        <p:spPr>
          <a:xfrm rot="0" flipH="0" flipV="0">
            <a:off x="4648911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2" name="Freeform 15692"/>
          <p:cNvSpPr/>
          <p:nvPr/>
        </p:nvSpPr>
        <p:spPr>
          <a:xfrm rot="0" flipH="0" flipV="0">
            <a:off x="4703940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3" name="Freeform 15693"/>
          <p:cNvSpPr/>
          <p:nvPr/>
        </p:nvSpPr>
        <p:spPr>
          <a:xfrm rot="0" flipH="0" flipV="0">
            <a:off x="4759045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4" name="Freeform 15694"/>
          <p:cNvSpPr/>
          <p:nvPr/>
        </p:nvSpPr>
        <p:spPr>
          <a:xfrm rot="0" flipH="0" flipV="0">
            <a:off x="4814163" y="3237725"/>
            <a:ext cx="25843" cy="18160"/>
          </a:xfrm>
          <a:custGeom>
            <a:pathLst>
              <a:path w="25843" h="18160">
                <a:moveTo>
                  <a:pt x="14312" y="18160"/>
                </a:moveTo>
                <a:cubicBezTo>
                  <a:pt x="6438" y="18160"/>
                  <a:pt x="0" y="11810"/>
                  <a:pt x="0" y="3936"/>
                </a:cubicBezTo>
                <a:cubicBezTo>
                  <a:pt x="0" y="2565"/>
                  <a:pt x="190" y="1244"/>
                  <a:pt x="546" y="0"/>
                </a:cubicBezTo>
                <a:cubicBezTo>
                  <a:pt x="8801" y="4419"/>
                  <a:pt x="17233" y="8547"/>
                  <a:pt x="25843" y="12369"/>
                </a:cubicBezTo>
                <a:cubicBezTo>
                  <a:pt x="23227" y="15887"/>
                  <a:pt x="19023" y="18160"/>
                  <a:pt x="14312" y="1816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5" name="Freeform 15695"/>
          <p:cNvSpPr/>
          <p:nvPr/>
        </p:nvSpPr>
        <p:spPr>
          <a:xfrm rot="0" flipH="0" flipV="0">
            <a:off x="5148237" y="3238817"/>
            <a:ext cx="25183" cy="17043"/>
          </a:xfrm>
          <a:custGeom>
            <a:pathLst>
              <a:path w="25183" h="17043">
                <a:moveTo>
                  <a:pt x="10858" y="17043"/>
                </a:moveTo>
                <a:cubicBezTo>
                  <a:pt x="6502" y="17043"/>
                  <a:pt x="2604" y="15100"/>
                  <a:pt x="0" y="12027"/>
                </a:cubicBezTo>
                <a:cubicBezTo>
                  <a:pt x="8471" y="8306"/>
                  <a:pt x="16776" y="4293"/>
                  <a:pt x="24904" y="0"/>
                </a:cubicBezTo>
                <a:cubicBezTo>
                  <a:pt x="25082" y="915"/>
                  <a:pt x="25183" y="1854"/>
                  <a:pt x="25183" y="2819"/>
                </a:cubicBezTo>
                <a:cubicBezTo>
                  <a:pt x="25183" y="4382"/>
                  <a:pt x="24929" y="5893"/>
                  <a:pt x="24459" y="7303"/>
                </a:cubicBezTo>
                <a:cubicBezTo>
                  <a:pt x="20243" y="10567"/>
                  <a:pt x="16014" y="13805"/>
                  <a:pt x="11747" y="17018"/>
                </a:cubicBezTo>
                <a:cubicBezTo>
                  <a:pt x="11454" y="17031"/>
                  <a:pt x="11162" y="17043"/>
                  <a:pt x="10858" y="1704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6" name="Freeform 15696"/>
          <p:cNvSpPr/>
          <p:nvPr/>
        </p:nvSpPr>
        <p:spPr>
          <a:xfrm rot="0" flipH="0" flipV="0">
            <a:off x="3959745" y="3273806"/>
            <a:ext cx="28548" cy="28371"/>
          </a:xfrm>
          <a:custGeom>
            <a:pathLst>
              <a:path w="28548" h="28371">
                <a:moveTo>
                  <a:pt x="16471" y="28371"/>
                </a:moveTo>
                <a:cubicBezTo>
                  <a:pt x="11099" y="24955"/>
                  <a:pt x="5804" y="21501"/>
                  <a:pt x="495" y="17983"/>
                </a:cubicBezTo>
                <a:cubicBezTo>
                  <a:pt x="177" y="16789"/>
                  <a:pt x="0" y="15532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1336"/>
                  <a:pt x="23290" y="27279"/>
                  <a:pt x="16471" y="2837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7" name="Freeform 15697"/>
          <p:cNvSpPr/>
          <p:nvPr/>
        </p:nvSpPr>
        <p:spPr>
          <a:xfrm rot="0" flipH="0" flipV="0">
            <a:off x="4014762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8" name="Freeform 15698"/>
          <p:cNvSpPr/>
          <p:nvPr/>
        </p:nvSpPr>
        <p:spPr>
          <a:xfrm rot="0" flipH="0" flipV="0">
            <a:off x="4069867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300" y="0"/>
                  <a:pt x="28650" y="6350"/>
                  <a:pt x="28650" y="14224"/>
                </a:cubicBezTo>
                <a:cubicBezTo>
                  <a:pt x="28650" y="22098"/>
                  <a:pt x="22300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9" name="Freeform 15699"/>
          <p:cNvSpPr/>
          <p:nvPr/>
        </p:nvSpPr>
        <p:spPr>
          <a:xfrm rot="0" flipH="0" flipV="0">
            <a:off x="4620945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0" name="Freeform 15700"/>
          <p:cNvSpPr/>
          <p:nvPr/>
        </p:nvSpPr>
        <p:spPr>
          <a:xfrm rot="0" flipH="0" flipV="0">
            <a:off x="4676051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1" name="Freeform 15701"/>
          <p:cNvSpPr/>
          <p:nvPr/>
        </p:nvSpPr>
        <p:spPr>
          <a:xfrm rot="0" flipH="0" flipV="0">
            <a:off x="4731169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2" name="Freeform 15702"/>
          <p:cNvSpPr/>
          <p:nvPr/>
        </p:nvSpPr>
        <p:spPr>
          <a:xfrm rot="0" flipH="0" flipV="0">
            <a:off x="4786274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3" name="Freeform 15703"/>
          <p:cNvSpPr/>
          <p:nvPr/>
        </p:nvSpPr>
        <p:spPr>
          <a:xfrm rot="0" flipH="0" flipV="0">
            <a:off x="4841392" y="327383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098"/>
                  <a:pt x="22186" y="28549"/>
                  <a:pt x="14312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4" name="Freeform 15704"/>
          <p:cNvSpPr/>
          <p:nvPr/>
        </p:nvSpPr>
        <p:spPr>
          <a:xfrm rot="0" flipH="0" flipV="0">
            <a:off x="4896548" y="3273831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14706" y="0"/>
                  <a:pt x="15189" y="25"/>
                  <a:pt x="15671" y="76"/>
                </a:cubicBezTo>
                <a:cubicBezTo>
                  <a:pt x="16751" y="317"/>
                  <a:pt x="17843" y="546"/>
                  <a:pt x="18923" y="775"/>
                </a:cubicBezTo>
                <a:cubicBezTo>
                  <a:pt x="24549" y="2705"/>
                  <a:pt x="28536" y="7988"/>
                  <a:pt x="28536" y="14237"/>
                </a:cubicBezTo>
                <a:cubicBezTo>
                  <a:pt x="28536" y="22098"/>
                  <a:pt x="22186" y="28549"/>
                  <a:pt x="14224" y="285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5" name="Freeform 15705"/>
          <p:cNvSpPr/>
          <p:nvPr/>
        </p:nvSpPr>
        <p:spPr>
          <a:xfrm rot="0" flipH="0" flipV="0">
            <a:off x="4951653" y="3280689"/>
            <a:ext cx="28548" cy="21691"/>
          </a:xfrm>
          <a:custGeom>
            <a:pathLst>
              <a:path w="28548" h="21691">
                <a:moveTo>
                  <a:pt x="14236" y="21691"/>
                </a:moveTo>
                <a:cubicBezTo>
                  <a:pt x="6362" y="21691"/>
                  <a:pt x="0" y="15240"/>
                  <a:pt x="0" y="7379"/>
                </a:cubicBezTo>
                <a:cubicBezTo>
                  <a:pt x="0" y="4673"/>
                  <a:pt x="749" y="2146"/>
                  <a:pt x="2057" y="0"/>
                </a:cubicBezTo>
                <a:cubicBezTo>
                  <a:pt x="10465" y="902"/>
                  <a:pt x="18935" y="1524"/>
                  <a:pt x="27443" y="1867"/>
                </a:cubicBezTo>
                <a:cubicBezTo>
                  <a:pt x="28155" y="3569"/>
                  <a:pt x="28548" y="5423"/>
                  <a:pt x="28548" y="7379"/>
                </a:cubicBezTo>
                <a:cubicBezTo>
                  <a:pt x="28548" y="15240"/>
                  <a:pt x="22097" y="21691"/>
                  <a:pt x="14236" y="2169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6" name="Freeform 15706"/>
          <p:cNvSpPr/>
          <p:nvPr/>
        </p:nvSpPr>
        <p:spPr>
          <a:xfrm rot="0" flipH="0" flipV="0">
            <a:off x="5006771" y="3280981"/>
            <a:ext cx="28548" cy="21374"/>
          </a:xfrm>
          <a:custGeom>
            <a:pathLst>
              <a:path w="28548" h="21374">
                <a:moveTo>
                  <a:pt x="14236" y="21374"/>
                </a:moveTo>
                <a:cubicBezTo>
                  <a:pt x="6362" y="21374"/>
                  <a:pt x="0" y="14923"/>
                  <a:pt x="0" y="7049"/>
                </a:cubicBezTo>
                <a:cubicBezTo>
                  <a:pt x="0" y="5157"/>
                  <a:pt x="368" y="3341"/>
                  <a:pt x="1041" y="1690"/>
                </a:cubicBezTo>
                <a:cubicBezTo>
                  <a:pt x="9626" y="1410"/>
                  <a:pt x="18173" y="839"/>
                  <a:pt x="26669" y="0"/>
                </a:cubicBezTo>
                <a:cubicBezTo>
                  <a:pt x="27863" y="2071"/>
                  <a:pt x="28548" y="4483"/>
                  <a:pt x="28548" y="7049"/>
                </a:cubicBezTo>
                <a:cubicBezTo>
                  <a:pt x="28548" y="14923"/>
                  <a:pt x="22097" y="21374"/>
                  <a:pt x="14236" y="2137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7" name="Freeform 15707"/>
          <p:cNvSpPr/>
          <p:nvPr/>
        </p:nvSpPr>
        <p:spPr>
          <a:xfrm rot="0" flipH="0" flipV="0">
            <a:off x="5061877" y="3273895"/>
            <a:ext cx="28548" cy="28460"/>
          </a:xfrm>
          <a:custGeom>
            <a:pathLst>
              <a:path w="28548" h="28460">
                <a:moveTo>
                  <a:pt x="14236" y="28460"/>
                </a:moveTo>
                <a:cubicBezTo>
                  <a:pt x="6362" y="28460"/>
                  <a:pt x="0" y="22009"/>
                  <a:pt x="0" y="14135"/>
                </a:cubicBezTo>
                <a:cubicBezTo>
                  <a:pt x="0" y="8890"/>
                  <a:pt x="2832" y="4305"/>
                  <a:pt x="7061" y="1841"/>
                </a:cubicBezTo>
                <a:cubicBezTo>
                  <a:pt x="10007" y="1270"/>
                  <a:pt x="12941" y="647"/>
                  <a:pt x="15861" y="0"/>
                </a:cubicBezTo>
                <a:cubicBezTo>
                  <a:pt x="22973" y="813"/>
                  <a:pt x="28548" y="6820"/>
                  <a:pt x="28548" y="14135"/>
                </a:cubicBezTo>
                <a:cubicBezTo>
                  <a:pt x="28548" y="22009"/>
                  <a:pt x="22097" y="28460"/>
                  <a:pt x="14236" y="2846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8" name="Freeform 15708"/>
          <p:cNvSpPr/>
          <p:nvPr/>
        </p:nvSpPr>
        <p:spPr>
          <a:xfrm rot="0" flipH="0" flipV="0">
            <a:off x="5117084" y="3273806"/>
            <a:ext cx="17665" cy="12661"/>
          </a:xfrm>
          <a:custGeom>
            <a:pathLst>
              <a:path w="17665" h="12661">
                <a:moveTo>
                  <a:pt x="0" y="12661"/>
                </a:moveTo>
                <a:cubicBezTo>
                  <a:pt x="774" y="5524"/>
                  <a:pt x="6794" y="0"/>
                  <a:pt x="14135" y="0"/>
                </a:cubicBezTo>
                <a:cubicBezTo>
                  <a:pt x="15354" y="0"/>
                  <a:pt x="16535" y="152"/>
                  <a:pt x="17665" y="444"/>
                </a:cubicBezTo>
                <a:cubicBezTo>
                  <a:pt x="11836" y="4559"/>
                  <a:pt x="5918" y="8661"/>
                  <a:pt x="0" y="1266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9" name="Freeform 15709"/>
          <p:cNvSpPr/>
          <p:nvPr/>
        </p:nvSpPr>
        <p:spPr>
          <a:xfrm rot="0" flipH="0" flipV="0">
            <a:off x="4042740" y="3321570"/>
            <a:ext cx="28549" cy="28409"/>
          </a:xfrm>
          <a:custGeom>
            <a:pathLst>
              <a:path w="28549" h="28409">
                <a:moveTo>
                  <a:pt x="16751" y="28409"/>
                </a:moveTo>
                <a:cubicBezTo>
                  <a:pt x="11557" y="25743"/>
                  <a:pt x="6439" y="23063"/>
                  <a:pt x="1296" y="20307"/>
                </a:cubicBezTo>
                <a:cubicBezTo>
                  <a:pt x="457" y="18478"/>
                  <a:pt x="0" y="1644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7" y="0"/>
                  <a:pt x="28549" y="6438"/>
                  <a:pt x="28549" y="14312"/>
                </a:cubicBezTo>
                <a:cubicBezTo>
                  <a:pt x="28549" y="21323"/>
                  <a:pt x="23431" y="27203"/>
                  <a:pt x="16751" y="2840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0" name="Freeform 15710"/>
          <p:cNvSpPr/>
          <p:nvPr/>
        </p:nvSpPr>
        <p:spPr>
          <a:xfrm rot="0" flipH="0" flipV="0">
            <a:off x="4097756" y="332157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1" name="Freeform 15711"/>
          <p:cNvSpPr/>
          <p:nvPr/>
        </p:nvSpPr>
        <p:spPr>
          <a:xfrm rot="0" flipH="0" flipV="0">
            <a:off x="4593755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2" name="Freeform 15712"/>
          <p:cNvSpPr/>
          <p:nvPr/>
        </p:nvSpPr>
        <p:spPr>
          <a:xfrm rot="0" flipH="0" flipV="0">
            <a:off x="4648911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3" name="Freeform 15713"/>
          <p:cNvSpPr/>
          <p:nvPr/>
        </p:nvSpPr>
        <p:spPr>
          <a:xfrm rot="0" flipH="0" flipV="0">
            <a:off x="4703940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4" name="Freeform 15714"/>
          <p:cNvSpPr/>
          <p:nvPr/>
        </p:nvSpPr>
        <p:spPr>
          <a:xfrm rot="0" flipH="0" flipV="0">
            <a:off x="4759045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5" name="Freeform 15715"/>
          <p:cNvSpPr/>
          <p:nvPr/>
        </p:nvSpPr>
        <p:spPr>
          <a:xfrm rot="0" flipH="0" flipV="0">
            <a:off x="4814163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6" name="Freeform 15716"/>
          <p:cNvSpPr/>
          <p:nvPr/>
        </p:nvSpPr>
        <p:spPr>
          <a:xfrm rot="0" flipH="0" flipV="0">
            <a:off x="4869307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7" name="Freeform 15717"/>
          <p:cNvSpPr/>
          <p:nvPr/>
        </p:nvSpPr>
        <p:spPr>
          <a:xfrm rot="0" flipH="0" flipV="0">
            <a:off x="4924424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8" name="Freeform 15718"/>
          <p:cNvSpPr/>
          <p:nvPr/>
        </p:nvSpPr>
        <p:spPr>
          <a:xfrm rot="0" flipH="0" flipV="0">
            <a:off x="4979530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9" name="Freeform 15719"/>
          <p:cNvSpPr/>
          <p:nvPr/>
        </p:nvSpPr>
        <p:spPr>
          <a:xfrm rot="0" flipH="0" flipV="0">
            <a:off x="5034648" y="3321532"/>
            <a:ext cx="22466" cy="15278"/>
          </a:xfrm>
          <a:custGeom>
            <a:pathLst>
              <a:path w="22466" h="15278">
                <a:moveTo>
                  <a:pt x="38" y="15278"/>
                </a:moveTo>
                <a:cubicBezTo>
                  <a:pt x="13" y="14961"/>
                  <a:pt x="0" y="14643"/>
                  <a:pt x="0" y="14326"/>
                </a:cubicBezTo>
                <a:cubicBezTo>
                  <a:pt x="0" y="6452"/>
                  <a:pt x="6362" y="0"/>
                  <a:pt x="14223" y="0"/>
                </a:cubicBezTo>
                <a:cubicBezTo>
                  <a:pt x="17310" y="0"/>
                  <a:pt x="20142" y="966"/>
                  <a:pt x="22466" y="2604"/>
                </a:cubicBezTo>
                <a:cubicBezTo>
                  <a:pt x="15049" y="6909"/>
                  <a:pt x="7556" y="11138"/>
                  <a:pt x="38" y="1527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0" name="Freeform 15720"/>
          <p:cNvSpPr/>
          <p:nvPr/>
        </p:nvSpPr>
        <p:spPr>
          <a:xfrm rot="0" flipH="0" flipV="0">
            <a:off x="4125074" y="3368052"/>
            <a:ext cx="28562" cy="23279"/>
          </a:xfrm>
          <a:custGeom>
            <a:pathLst>
              <a:path w="28562" h="23279">
                <a:moveTo>
                  <a:pt x="25387" y="23279"/>
                </a:moveTo>
                <a:cubicBezTo>
                  <a:pt x="16878" y="19901"/>
                  <a:pt x="8395" y="16396"/>
                  <a:pt x="0" y="12802"/>
                </a:cubicBezTo>
                <a:cubicBezTo>
                  <a:pt x="762" y="5563"/>
                  <a:pt x="6871" y="0"/>
                  <a:pt x="14237" y="0"/>
                </a:cubicBezTo>
                <a:cubicBezTo>
                  <a:pt x="22111" y="0"/>
                  <a:pt x="28562" y="6363"/>
                  <a:pt x="28562" y="14326"/>
                </a:cubicBezTo>
                <a:cubicBezTo>
                  <a:pt x="28562" y="17704"/>
                  <a:pt x="27368" y="20828"/>
                  <a:pt x="25387" y="2327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1" name="Freeform 15721"/>
          <p:cNvSpPr/>
          <p:nvPr/>
        </p:nvSpPr>
        <p:spPr>
          <a:xfrm rot="0" flipH="0" flipV="0">
            <a:off x="4180090" y="3371812"/>
            <a:ext cx="27355" cy="24892"/>
          </a:xfrm>
          <a:custGeom>
            <a:pathLst>
              <a:path w="27355" h="24892">
                <a:moveTo>
                  <a:pt x="14325" y="24892"/>
                </a:moveTo>
                <a:cubicBezTo>
                  <a:pt x="6451" y="24892"/>
                  <a:pt x="0" y="18441"/>
                  <a:pt x="0" y="10567"/>
                </a:cubicBezTo>
                <a:cubicBezTo>
                  <a:pt x="0" y="6363"/>
                  <a:pt x="1803" y="2617"/>
                  <a:pt x="4648" y="0"/>
                </a:cubicBezTo>
                <a:cubicBezTo>
                  <a:pt x="11951" y="5893"/>
                  <a:pt x="19519" y="11392"/>
                  <a:pt x="27355" y="16498"/>
                </a:cubicBezTo>
                <a:cubicBezTo>
                  <a:pt x="25094" y="21438"/>
                  <a:pt x="20090" y="24892"/>
                  <a:pt x="14325" y="24892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2" name="Freeform 15722"/>
          <p:cNvSpPr/>
          <p:nvPr/>
        </p:nvSpPr>
        <p:spPr>
          <a:xfrm rot="0" flipH="0" flipV="0">
            <a:off x="4512309" y="3372294"/>
            <a:ext cx="27000" cy="24383"/>
          </a:xfrm>
          <a:custGeom>
            <a:pathLst>
              <a:path w="27000" h="24383">
                <a:moveTo>
                  <a:pt x="12776" y="24383"/>
                </a:moveTo>
                <a:cubicBezTo>
                  <a:pt x="7214" y="24383"/>
                  <a:pt x="2363" y="21170"/>
                  <a:pt x="0" y="16509"/>
                </a:cubicBezTo>
                <a:cubicBezTo>
                  <a:pt x="7887" y="11404"/>
                  <a:pt x="15519" y="5892"/>
                  <a:pt x="22885" y="0"/>
                </a:cubicBezTo>
                <a:cubicBezTo>
                  <a:pt x="25425" y="2590"/>
                  <a:pt x="27000" y="6146"/>
                  <a:pt x="27000" y="10071"/>
                </a:cubicBezTo>
                <a:cubicBezTo>
                  <a:pt x="27000" y="17932"/>
                  <a:pt x="20650" y="24383"/>
                  <a:pt x="12776" y="2438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3" name="Freeform 15723"/>
          <p:cNvSpPr/>
          <p:nvPr/>
        </p:nvSpPr>
        <p:spPr>
          <a:xfrm rot="0" flipH="0" flipV="0">
            <a:off x="4565929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4" name="Freeform 15724"/>
          <p:cNvSpPr/>
          <p:nvPr/>
        </p:nvSpPr>
        <p:spPr>
          <a:xfrm rot="0" flipH="0" flipV="0">
            <a:off x="4620945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5" name="Freeform 15725"/>
          <p:cNvSpPr/>
          <p:nvPr/>
        </p:nvSpPr>
        <p:spPr>
          <a:xfrm rot="0" flipH="0" flipV="0">
            <a:off x="4676051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6" name="Freeform 15726"/>
          <p:cNvSpPr/>
          <p:nvPr/>
        </p:nvSpPr>
        <p:spPr>
          <a:xfrm rot="0" flipH="0" flipV="0">
            <a:off x="4731169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7" name="Freeform 15727"/>
          <p:cNvSpPr/>
          <p:nvPr/>
        </p:nvSpPr>
        <p:spPr>
          <a:xfrm rot="0" flipH="0" flipV="0">
            <a:off x="4786274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8" name="Freeform 15728"/>
          <p:cNvSpPr/>
          <p:nvPr/>
        </p:nvSpPr>
        <p:spPr>
          <a:xfrm rot="0" flipH="0" flipV="0">
            <a:off x="4841392" y="336804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9" name="Freeform 15729"/>
          <p:cNvSpPr/>
          <p:nvPr/>
        </p:nvSpPr>
        <p:spPr>
          <a:xfrm rot="0" flipH="0" flipV="0">
            <a:off x="4896548" y="3368040"/>
            <a:ext cx="28536" cy="28054"/>
          </a:xfrm>
          <a:custGeom>
            <a:pathLst>
              <a:path w="28536" h="28054">
                <a:moveTo>
                  <a:pt x="10172" y="28054"/>
                </a:moveTo>
                <a:cubicBezTo>
                  <a:pt x="4280" y="26289"/>
                  <a:pt x="0" y="20790"/>
                  <a:pt x="0" y="14326"/>
                </a:cubicBezTo>
                <a:cubicBezTo>
                  <a:pt x="0" y="6452"/>
                  <a:pt x="6350" y="0"/>
                  <a:pt x="14223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16980"/>
                  <a:pt x="27812" y="19482"/>
                  <a:pt x="26542" y="21628"/>
                </a:cubicBezTo>
                <a:cubicBezTo>
                  <a:pt x="21119" y="23813"/>
                  <a:pt x="15645" y="25959"/>
                  <a:pt x="10172" y="2805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0" name="Freeform 15730"/>
          <p:cNvSpPr/>
          <p:nvPr/>
        </p:nvSpPr>
        <p:spPr>
          <a:xfrm rot="0" flipH="0" flipV="0">
            <a:off x="4952593" y="3368040"/>
            <a:ext cx="18364" cy="9220"/>
          </a:xfrm>
          <a:custGeom>
            <a:pathLst>
              <a:path w="18364" h="9220">
                <a:moveTo>
                  <a:pt x="0" y="9220"/>
                </a:moveTo>
                <a:cubicBezTo>
                  <a:pt x="2044" y="3848"/>
                  <a:pt x="7213" y="0"/>
                  <a:pt x="13296" y="0"/>
                </a:cubicBezTo>
                <a:cubicBezTo>
                  <a:pt x="15074" y="0"/>
                  <a:pt x="16789" y="331"/>
                  <a:pt x="18364" y="940"/>
                </a:cubicBezTo>
                <a:cubicBezTo>
                  <a:pt x="12280" y="3759"/>
                  <a:pt x="6159" y="6515"/>
                  <a:pt x="0" y="922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1" name="Freeform 15731"/>
          <p:cNvSpPr/>
          <p:nvPr/>
        </p:nvSpPr>
        <p:spPr>
          <a:xfrm rot="0" flipH="0" flipV="0">
            <a:off x="4219663" y="3415792"/>
            <a:ext cx="12725" cy="4191"/>
          </a:xfrm>
          <a:custGeom>
            <a:pathLst>
              <a:path w="12725" h="4191">
                <a:moveTo>
                  <a:pt x="12725" y="4191"/>
                </a:moveTo>
                <a:cubicBezTo>
                  <a:pt x="8484" y="2896"/>
                  <a:pt x="4229" y="1575"/>
                  <a:pt x="0" y="242"/>
                </a:cubicBezTo>
                <a:cubicBezTo>
                  <a:pt x="851" y="77"/>
                  <a:pt x="1740" y="0"/>
                  <a:pt x="2642" y="0"/>
                </a:cubicBezTo>
                <a:cubicBezTo>
                  <a:pt x="6566" y="0"/>
                  <a:pt x="10135" y="1601"/>
                  <a:pt x="12725" y="4191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2" name="Freeform 15732"/>
          <p:cNvSpPr/>
          <p:nvPr/>
        </p:nvSpPr>
        <p:spPr>
          <a:xfrm rot="0" flipH="0" flipV="0">
            <a:off x="4263148" y="3418446"/>
            <a:ext cx="28587" cy="17335"/>
          </a:xfrm>
          <a:custGeom>
            <a:pathLst>
              <a:path w="28587" h="17335">
                <a:moveTo>
                  <a:pt x="27432" y="17335"/>
                </a:moveTo>
                <a:cubicBezTo>
                  <a:pt x="18263" y="15126"/>
                  <a:pt x="9094" y="12789"/>
                  <a:pt x="0" y="10338"/>
                </a:cubicBezTo>
                <a:cubicBezTo>
                  <a:pt x="420" y="6071"/>
                  <a:pt x="2693" y="2362"/>
                  <a:pt x="5982" y="0"/>
                </a:cubicBezTo>
                <a:cubicBezTo>
                  <a:pt x="13107" y="2451"/>
                  <a:pt x="20308" y="4610"/>
                  <a:pt x="27584" y="6477"/>
                </a:cubicBezTo>
                <a:cubicBezTo>
                  <a:pt x="28232" y="8115"/>
                  <a:pt x="28587" y="9893"/>
                  <a:pt x="28587" y="11760"/>
                </a:cubicBezTo>
                <a:cubicBezTo>
                  <a:pt x="28587" y="13741"/>
                  <a:pt x="28168" y="15621"/>
                  <a:pt x="27432" y="17335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3" name="Freeform 15733"/>
          <p:cNvSpPr/>
          <p:nvPr/>
        </p:nvSpPr>
        <p:spPr>
          <a:xfrm rot="0" flipH="0" flipV="0">
            <a:off x="4318203" y="3430486"/>
            <a:ext cx="28307" cy="13944"/>
          </a:xfrm>
          <a:custGeom>
            <a:pathLst>
              <a:path w="28307" h="13944">
                <a:moveTo>
                  <a:pt x="14325" y="13944"/>
                </a:moveTo>
                <a:cubicBezTo>
                  <a:pt x="6540" y="13944"/>
                  <a:pt x="152" y="7734"/>
                  <a:pt x="0" y="0"/>
                </a:cubicBezTo>
                <a:cubicBezTo>
                  <a:pt x="9347" y="1397"/>
                  <a:pt x="18782" y="2324"/>
                  <a:pt x="28307" y="2781"/>
                </a:cubicBezTo>
                <a:cubicBezTo>
                  <a:pt x="26885" y="9182"/>
                  <a:pt x="21132" y="13944"/>
                  <a:pt x="14325" y="1394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4" name="Freeform 15734"/>
          <p:cNvSpPr/>
          <p:nvPr/>
        </p:nvSpPr>
        <p:spPr>
          <a:xfrm rot="0" flipH="0" flipV="0">
            <a:off x="4373651" y="3430536"/>
            <a:ext cx="28294" cy="13893"/>
          </a:xfrm>
          <a:custGeom>
            <a:pathLst>
              <a:path w="28294" h="13893">
                <a:moveTo>
                  <a:pt x="13982" y="13893"/>
                </a:moveTo>
                <a:cubicBezTo>
                  <a:pt x="7163" y="13893"/>
                  <a:pt x="1422" y="9131"/>
                  <a:pt x="0" y="2756"/>
                </a:cubicBezTo>
                <a:cubicBezTo>
                  <a:pt x="9512" y="2311"/>
                  <a:pt x="18947" y="1384"/>
                  <a:pt x="28294" y="0"/>
                </a:cubicBezTo>
                <a:cubicBezTo>
                  <a:pt x="28117" y="7721"/>
                  <a:pt x="21741" y="13893"/>
                  <a:pt x="13982" y="1389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5" name="Freeform 15735"/>
          <p:cNvSpPr/>
          <p:nvPr/>
        </p:nvSpPr>
        <p:spPr>
          <a:xfrm rot="0" flipH="0" flipV="0">
            <a:off x="4428426" y="3418535"/>
            <a:ext cx="28637" cy="25895"/>
          </a:xfrm>
          <a:custGeom>
            <a:pathLst>
              <a:path w="28637" h="25895">
                <a:moveTo>
                  <a:pt x="14325" y="25895"/>
                </a:moveTo>
                <a:cubicBezTo>
                  <a:pt x="6451" y="25895"/>
                  <a:pt x="0" y="19533"/>
                  <a:pt x="0" y="11671"/>
                </a:cubicBezTo>
                <a:cubicBezTo>
                  <a:pt x="0" y="9843"/>
                  <a:pt x="343" y="8103"/>
                  <a:pt x="952" y="6490"/>
                </a:cubicBezTo>
                <a:cubicBezTo>
                  <a:pt x="8280" y="4636"/>
                  <a:pt x="15544" y="2464"/>
                  <a:pt x="22719" y="0"/>
                </a:cubicBezTo>
                <a:cubicBezTo>
                  <a:pt x="26301" y="2616"/>
                  <a:pt x="28637" y="6871"/>
                  <a:pt x="28637" y="11671"/>
                </a:cubicBezTo>
                <a:cubicBezTo>
                  <a:pt x="28637" y="19533"/>
                  <a:pt x="22186" y="25895"/>
                  <a:pt x="14325" y="25895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6" name="Freeform 15736"/>
          <p:cNvSpPr/>
          <p:nvPr/>
        </p:nvSpPr>
        <p:spPr>
          <a:xfrm rot="0" flipH="0" flipV="0">
            <a:off x="4483531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7" name="Freeform 15737"/>
          <p:cNvSpPr/>
          <p:nvPr/>
        </p:nvSpPr>
        <p:spPr>
          <a:xfrm rot="0" flipH="0" flipV="0">
            <a:off x="4538649" y="341579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8" name="Freeform 15738"/>
          <p:cNvSpPr/>
          <p:nvPr/>
        </p:nvSpPr>
        <p:spPr>
          <a:xfrm rot="0" flipH="0" flipV="0">
            <a:off x="4593755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9" name="Freeform 15739"/>
          <p:cNvSpPr/>
          <p:nvPr/>
        </p:nvSpPr>
        <p:spPr>
          <a:xfrm rot="0" flipH="0" flipV="0">
            <a:off x="4648911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0" name="Freeform 15740"/>
          <p:cNvSpPr/>
          <p:nvPr/>
        </p:nvSpPr>
        <p:spPr>
          <a:xfrm rot="0" flipH="0" flipV="0">
            <a:off x="4703940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1" name="Freeform 15741"/>
          <p:cNvSpPr/>
          <p:nvPr/>
        </p:nvSpPr>
        <p:spPr>
          <a:xfrm rot="0" flipH="0" flipV="0">
            <a:off x="4759045" y="3415792"/>
            <a:ext cx="28637" cy="23749"/>
          </a:xfrm>
          <a:custGeom>
            <a:pathLst>
              <a:path w="28637" h="23749">
                <a:moveTo>
                  <a:pt x="3517" y="23749"/>
                </a:moveTo>
                <a:cubicBezTo>
                  <a:pt x="1333" y="21248"/>
                  <a:pt x="0" y="17984"/>
                  <a:pt x="0" y="14415"/>
                </a:cubicBezTo>
                <a:cubicBezTo>
                  <a:pt x="0" y="6439"/>
                  <a:pt x="6450" y="0"/>
                  <a:pt x="14324" y="0"/>
                </a:cubicBezTo>
                <a:cubicBezTo>
                  <a:pt x="22186" y="0"/>
                  <a:pt x="28637" y="6439"/>
                  <a:pt x="28637" y="14415"/>
                </a:cubicBezTo>
                <a:cubicBezTo>
                  <a:pt x="28637" y="15622"/>
                  <a:pt x="28485" y="16790"/>
                  <a:pt x="28205" y="17920"/>
                </a:cubicBezTo>
                <a:cubicBezTo>
                  <a:pt x="19988" y="19965"/>
                  <a:pt x="11797" y="21895"/>
                  <a:pt x="3517" y="23749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2" name="Freeform 15742"/>
          <p:cNvSpPr/>
          <p:nvPr/>
        </p:nvSpPr>
        <p:spPr>
          <a:xfrm rot="0" flipH="0" flipV="0">
            <a:off x="4814646" y="3415792"/>
            <a:ext cx="23545" cy="10680"/>
          </a:xfrm>
          <a:custGeom>
            <a:pathLst>
              <a:path w="23545" h="10680">
                <a:moveTo>
                  <a:pt x="0" y="10680"/>
                </a:moveTo>
                <a:cubicBezTo>
                  <a:pt x="1638" y="4521"/>
                  <a:pt x="7238" y="0"/>
                  <a:pt x="13830" y="0"/>
                </a:cubicBezTo>
                <a:cubicBezTo>
                  <a:pt x="17564" y="0"/>
                  <a:pt x="20980" y="1448"/>
                  <a:pt x="23545" y="3822"/>
                </a:cubicBezTo>
                <a:cubicBezTo>
                  <a:pt x="15722" y="6197"/>
                  <a:pt x="7886" y="8483"/>
                  <a:pt x="0" y="10680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3" name="Freeform 15743"/>
          <p:cNvSpPr/>
          <p:nvPr/>
        </p:nvSpPr>
        <p:spPr>
          <a:xfrm rot="0" flipH="0" flipV="0">
            <a:off x="4467745" y="3462274"/>
            <a:ext cx="6057" cy="533"/>
          </a:xfrm>
          <a:custGeom>
            <a:pathLst>
              <a:path w="6057" h="533">
                <a:moveTo>
                  <a:pt x="6057" y="533"/>
                </a:moveTo>
                <a:cubicBezTo>
                  <a:pt x="4051" y="419"/>
                  <a:pt x="1994" y="305"/>
                  <a:pt x="0" y="178"/>
                </a:cubicBezTo>
                <a:cubicBezTo>
                  <a:pt x="711" y="64"/>
                  <a:pt x="1435" y="0"/>
                  <a:pt x="2184" y="0"/>
                </a:cubicBezTo>
                <a:cubicBezTo>
                  <a:pt x="3517" y="0"/>
                  <a:pt x="4826" y="191"/>
                  <a:pt x="6057" y="533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4" name="Freeform 15744"/>
          <p:cNvSpPr/>
          <p:nvPr/>
        </p:nvSpPr>
        <p:spPr>
          <a:xfrm rot="0" flipH="0" flipV="0">
            <a:off x="4517567" y="3462274"/>
            <a:ext cx="15214" cy="2286"/>
          </a:xfrm>
          <a:custGeom>
            <a:pathLst>
              <a:path w="15214" h="2286">
                <a:moveTo>
                  <a:pt x="15214" y="2286"/>
                </a:moveTo>
                <a:lnTo>
                  <a:pt x="13652" y="2286"/>
                </a:lnTo>
                <a:cubicBezTo>
                  <a:pt x="9106" y="2274"/>
                  <a:pt x="4547" y="2223"/>
                  <a:pt x="0" y="2160"/>
                </a:cubicBezTo>
                <a:cubicBezTo>
                  <a:pt x="2184" y="788"/>
                  <a:pt x="4762" y="0"/>
                  <a:pt x="7518" y="0"/>
                </a:cubicBezTo>
                <a:cubicBezTo>
                  <a:pt x="10350" y="0"/>
                  <a:pt x="12992" y="839"/>
                  <a:pt x="15214" y="2286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5" name="Freeform 15745"/>
          <p:cNvSpPr/>
          <p:nvPr/>
        </p:nvSpPr>
        <p:spPr>
          <a:xfrm rot="0" flipH="0" flipV="0">
            <a:off x="4573676" y="3462274"/>
            <a:ext cx="11874" cy="1574"/>
          </a:xfrm>
          <a:custGeom>
            <a:pathLst>
              <a:path w="11874" h="1574">
                <a:moveTo>
                  <a:pt x="0" y="1574"/>
                </a:moveTo>
                <a:cubicBezTo>
                  <a:pt x="1943" y="571"/>
                  <a:pt x="4140" y="0"/>
                  <a:pt x="6476" y="0"/>
                </a:cubicBezTo>
                <a:cubicBezTo>
                  <a:pt x="8382" y="0"/>
                  <a:pt x="10210" y="381"/>
                  <a:pt x="11874" y="1067"/>
                </a:cubicBezTo>
                <a:cubicBezTo>
                  <a:pt x="7924" y="1257"/>
                  <a:pt x="3962" y="1422"/>
                  <a:pt x="0" y="1574"/>
                </a:cubicBezTo>
              </a:path>
            </a:pathLst>
          </a:custGeom>
          <a:solidFill>
            <a:srgbClr val="D9DFE5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5746" name="Picture 15746"/>
          <p:cNvPicPr>
            <a:picLocks noChangeAspect="0" noChangeArrowheads="1"/>
          </p:cNvPicPr>
          <p:nvPr/>
        </p:nvPicPr>
        <p:blipFill>
          <a:blip r:embed="rId157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29101" y="1850529"/>
            <a:ext cx="141401" cy="273393"/>
          </a:xfrm>
          <a:prstGeom prst="rect">
            <a:avLst/>
          </a:prstGeom>
          <a:noFill/>
          <a:extLst/>
        </p:spPr>
      </p:pic>
      <p:pic>
        <p:nvPicPr>
          <p:cNvPr id="15747" name="Picture 15747"/>
          <p:cNvPicPr>
            <a:picLocks noChangeAspect="0" noChangeArrowheads="1"/>
          </p:cNvPicPr>
          <p:nvPr/>
        </p:nvPicPr>
        <p:blipFill>
          <a:blip r:embed="rId157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12896" y="1593710"/>
            <a:ext cx="1325079" cy="1325054"/>
          </a:xfrm>
          <a:prstGeom prst="rect">
            <a:avLst/>
          </a:prstGeom>
          <a:noFill/>
          <a:extLst/>
        </p:spPr>
      </p:pic>
      <p:pic>
        <p:nvPicPr>
          <p:cNvPr id="15748" name="Picture 15748"/>
          <p:cNvPicPr>
            <a:picLocks noChangeAspect="0" noChangeArrowheads="1"/>
          </p:cNvPicPr>
          <p:nvPr/>
        </p:nvPicPr>
        <p:blipFill>
          <a:blip r:embed="rId157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26014" y="1630032"/>
            <a:ext cx="47319" cy="36017"/>
          </a:xfrm>
          <a:prstGeom prst="rect">
            <a:avLst/>
          </a:prstGeom>
          <a:noFill/>
          <a:extLst/>
        </p:spPr>
      </p:pic>
      <p:pic>
        <p:nvPicPr>
          <p:cNvPr id="15749" name="Picture 15749"/>
          <p:cNvPicPr>
            <a:picLocks noChangeAspect="0" noChangeArrowheads="1"/>
          </p:cNvPicPr>
          <p:nvPr/>
        </p:nvPicPr>
        <p:blipFill>
          <a:blip r:embed="rId157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74871" y="1614830"/>
            <a:ext cx="53949" cy="47307"/>
          </a:xfrm>
          <a:prstGeom prst="rect">
            <a:avLst/>
          </a:prstGeom>
          <a:noFill/>
          <a:extLst/>
        </p:spPr>
      </p:pic>
      <p:pic>
        <p:nvPicPr>
          <p:cNvPr id="15750" name="Picture 15750"/>
          <p:cNvPicPr>
            <a:picLocks noChangeAspect="0" noChangeArrowheads="1"/>
          </p:cNvPicPr>
          <p:nvPr/>
        </p:nvPicPr>
        <p:blipFill>
          <a:blip r:embed="rId157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30281" y="1612011"/>
            <a:ext cx="51485" cy="37058"/>
          </a:xfrm>
          <a:prstGeom prst="rect">
            <a:avLst/>
          </a:prstGeom>
          <a:noFill/>
          <a:extLst/>
        </p:spPr>
      </p:pic>
      <p:pic>
        <p:nvPicPr>
          <p:cNvPr id="15751" name="Picture 15751"/>
          <p:cNvPicPr>
            <a:picLocks noChangeAspect="0" noChangeArrowheads="1"/>
          </p:cNvPicPr>
          <p:nvPr/>
        </p:nvPicPr>
        <p:blipFill>
          <a:blip r:embed="rId157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38740" y="1666379"/>
            <a:ext cx="51980" cy="46189"/>
          </a:xfrm>
          <a:prstGeom prst="rect">
            <a:avLst/>
          </a:prstGeom>
          <a:noFill/>
          <a:extLst/>
        </p:spPr>
      </p:pic>
      <p:pic>
        <p:nvPicPr>
          <p:cNvPr id="15752" name="Picture 15752"/>
          <p:cNvPicPr>
            <a:picLocks noChangeAspect="0" noChangeArrowheads="1"/>
          </p:cNvPicPr>
          <p:nvPr/>
        </p:nvPicPr>
        <p:blipFill>
          <a:blip r:embed="rId157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92105" y="1658493"/>
            <a:ext cx="46951" cy="37236"/>
          </a:xfrm>
          <a:prstGeom prst="rect">
            <a:avLst/>
          </a:prstGeom>
          <a:noFill/>
          <a:extLst/>
        </p:spPr>
      </p:pic>
      <p:pic>
        <p:nvPicPr>
          <p:cNvPr id="15753" name="Picture 15753"/>
          <p:cNvPicPr>
            <a:picLocks noChangeAspect="0" noChangeArrowheads="1"/>
          </p:cNvPicPr>
          <p:nvPr/>
        </p:nvPicPr>
        <p:blipFill>
          <a:blip r:embed="rId157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766" y="1770938"/>
            <a:ext cx="35864" cy="35509"/>
          </a:xfrm>
          <a:prstGeom prst="rect">
            <a:avLst/>
          </a:prstGeom>
          <a:noFill/>
          <a:extLst/>
        </p:spPr>
      </p:pic>
      <p:pic>
        <p:nvPicPr>
          <p:cNvPr id="15754" name="Picture 15754"/>
          <p:cNvPicPr>
            <a:picLocks noChangeAspect="0" noChangeArrowheads="1"/>
          </p:cNvPicPr>
          <p:nvPr/>
        </p:nvPicPr>
        <p:blipFill>
          <a:blip r:embed="rId157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1803921"/>
            <a:ext cx="49377" cy="50634"/>
          </a:xfrm>
          <a:prstGeom prst="rect">
            <a:avLst/>
          </a:prstGeom>
          <a:noFill/>
          <a:extLst/>
        </p:spPr>
      </p:pic>
      <p:pic>
        <p:nvPicPr>
          <p:cNvPr id="15755" name="Picture 15755"/>
          <p:cNvPicPr>
            <a:picLocks noChangeAspect="0" noChangeArrowheads="1"/>
          </p:cNvPicPr>
          <p:nvPr/>
        </p:nvPicPr>
        <p:blipFill>
          <a:blip r:embed="rId157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4341" y="1847062"/>
            <a:ext cx="52463" cy="54000"/>
          </a:xfrm>
          <a:prstGeom prst="rect">
            <a:avLst/>
          </a:prstGeom>
          <a:noFill/>
          <a:extLst/>
        </p:spPr>
      </p:pic>
      <p:pic>
        <p:nvPicPr>
          <p:cNvPr id="15756" name="Picture 15756"/>
          <p:cNvPicPr>
            <a:picLocks noChangeAspect="0" noChangeArrowheads="1"/>
          </p:cNvPicPr>
          <p:nvPr/>
        </p:nvPicPr>
        <p:blipFill>
          <a:blip r:embed="rId157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5037" y="1894865"/>
            <a:ext cx="50241" cy="53479"/>
          </a:xfrm>
          <a:prstGeom prst="rect">
            <a:avLst/>
          </a:prstGeom>
          <a:noFill/>
          <a:extLst/>
        </p:spPr>
      </p:pic>
      <p:pic>
        <p:nvPicPr>
          <p:cNvPr id="15757" name="Picture 15757"/>
          <p:cNvPicPr>
            <a:picLocks noChangeAspect="0" noChangeArrowheads="1"/>
          </p:cNvPicPr>
          <p:nvPr/>
        </p:nvPicPr>
        <p:blipFill>
          <a:blip r:embed="rId157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22355" y="1941360"/>
            <a:ext cx="49885" cy="53847"/>
          </a:xfrm>
          <a:prstGeom prst="rect">
            <a:avLst/>
          </a:prstGeom>
          <a:noFill/>
          <a:extLst/>
        </p:spPr>
      </p:pic>
      <p:pic>
        <p:nvPicPr>
          <p:cNvPr id="15758" name="Picture 15758"/>
          <p:cNvPicPr>
            <a:picLocks noChangeAspect="0" noChangeArrowheads="1"/>
          </p:cNvPicPr>
          <p:nvPr/>
        </p:nvPicPr>
        <p:blipFill>
          <a:blip r:embed="rId157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7285" y="1989099"/>
            <a:ext cx="48831" cy="54051"/>
          </a:xfrm>
          <a:prstGeom prst="rect">
            <a:avLst/>
          </a:prstGeom>
          <a:noFill/>
          <a:extLst/>
        </p:spPr>
      </p:pic>
      <p:pic>
        <p:nvPicPr>
          <p:cNvPr id="15759" name="Picture 15759"/>
          <p:cNvPicPr>
            <a:picLocks noChangeAspect="0" noChangeArrowheads="1"/>
          </p:cNvPicPr>
          <p:nvPr/>
        </p:nvPicPr>
        <p:blipFill>
          <a:blip r:embed="rId157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2038324"/>
            <a:ext cx="39369" cy="51308"/>
          </a:xfrm>
          <a:prstGeom prst="rect">
            <a:avLst/>
          </a:prstGeom>
          <a:noFill/>
          <a:extLst/>
        </p:spPr>
      </p:pic>
      <p:pic>
        <p:nvPicPr>
          <p:cNvPr id="15760" name="Picture 15760"/>
          <p:cNvPicPr>
            <a:picLocks noChangeAspect="0" noChangeArrowheads="1"/>
          </p:cNvPicPr>
          <p:nvPr/>
        </p:nvPicPr>
        <p:blipFill>
          <a:blip r:embed="rId157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86325" y="2129891"/>
            <a:ext cx="40804" cy="53746"/>
          </a:xfrm>
          <a:prstGeom prst="rect">
            <a:avLst/>
          </a:prstGeom>
          <a:noFill/>
          <a:extLst/>
        </p:spPr>
      </p:pic>
      <p:pic>
        <p:nvPicPr>
          <p:cNvPr id="15761" name="Picture 15761"/>
          <p:cNvPicPr>
            <a:picLocks noChangeAspect="0" noChangeArrowheads="1"/>
          </p:cNvPicPr>
          <p:nvPr/>
        </p:nvPicPr>
        <p:blipFill>
          <a:blip r:embed="rId157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2181199"/>
            <a:ext cx="35433" cy="49822"/>
          </a:xfrm>
          <a:prstGeom prst="rect">
            <a:avLst/>
          </a:prstGeom>
          <a:noFill/>
          <a:extLst/>
        </p:spPr>
      </p:pic>
      <p:pic>
        <p:nvPicPr>
          <p:cNvPr id="15762" name="Picture 15762"/>
          <p:cNvPicPr>
            <a:picLocks noChangeAspect="0" noChangeArrowheads="1"/>
          </p:cNvPicPr>
          <p:nvPr/>
        </p:nvPicPr>
        <p:blipFill>
          <a:blip r:embed="rId157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96256" y="2226843"/>
            <a:ext cx="31356" cy="48475"/>
          </a:xfrm>
          <a:prstGeom prst="rect">
            <a:avLst/>
          </a:prstGeom>
          <a:noFill/>
          <a:extLst/>
        </p:spPr>
      </p:pic>
      <p:pic>
        <p:nvPicPr>
          <p:cNvPr id="15763" name="Picture 15763"/>
          <p:cNvPicPr>
            <a:picLocks noChangeAspect="0" noChangeArrowheads="1"/>
          </p:cNvPicPr>
          <p:nvPr/>
        </p:nvPicPr>
        <p:blipFill>
          <a:blip r:embed="rId157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2272449"/>
            <a:ext cx="35877" cy="52311"/>
          </a:xfrm>
          <a:prstGeom prst="rect">
            <a:avLst/>
          </a:prstGeom>
          <a:noFill/>
          <a:extLst/>
        </p:spPr>
      </p:pic>
      <p:pic>
        <p:nvPicPr>
          <p:cNvPr id="15764" name="Picture 15764"/>
          <p:cNvPicPr>
            <a:picLocks noChangeAspect="0" noChangeArrowheads="1"/>
          </p:cNvPicPr>
          <p:nvPr/>
        </p:nvPicPr>
        <p:blipFill>
          <a:blip r:embed="rId157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88065" y="2319058"/>
            <a:ext cx="39547" cy="53352"/>
          </a:xfrm>
          <a:prstGeom prst="rect">
            <a:avLst/>
          </a:prstGeom>
          <a:noFill/>
          <a:extLst/>
        </p:spPr>
      </p:pic>
      <p:pic>
        <p:nvPicPr>
          <p:cNvPr id="15765" name="Picture 15765"/>
          <p:cNvPicPr>
            <a:picLocks noChangeAspect="0" noChangeArrowheads="1"/>
          </p:cNvPicPr>
          <p:nvPr/>
        </p:nvPicPr>
        <p:blipFill>
          <a:blip r:embed="rId157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2412657"/>
            <a:ext cx="42151" cy="52895"/>
          </a:xfrm>
          <a:prstGeom prst="rect">
            <a:avLst/>
          </a:prstGeom>
          <a:noFill/>
          <a:extLst/>
        </p:spPr>
      </p:pic>
      <p:pic>
        <p:nvPicPr>
          <p:cNvPr id="15766" name="Picture 15766"/>
          <p:cNvPicPr>
            <a:picLocks noChangeAspect="0" noChangeArrowheads="1"/>
          </p:cNvPicPr>
          <p:nvPr/>
        </p:nvPicPr>
        <p:blipFill>
          <a:blip r:embed="rId157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9419" y="2460460"/>
            <a:ext cx="48945" cy="54051"/>
          </a:xfrm>
          <a:prstGeom prst="rect">
            <a:avLst/>
          </a:prstGeom>
          <a:noFill/>
          <a:extLst/>
        </p:spPr>
      </p:pic>
      <p:pic>
        <p:nvPicPr>
          <p:cNvPr id="15767" name="Picture 15767"/>
          <p:cNvPicPr>
            <a:picLocks noChangeAspect="0" noChangeArrowheads="1"/>
          </p:cNvPicPr>
          <p:nvPr/>
        </p:nvPicPr>
        <p:blipFill>
          <a:blip r:embed="rId157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6762" y="2746133"/>
            <a:ext cx="53137" cy="51155"/>
          </a:xfrm>
          <a:prstGeom prst="rect">
            <a:avLst/>
          </a:prstGeom>
          <a:noFill/>
          <a:extLst/>
        </p:spPr>
      </p:pic>
      <p:pic>
        <p:nvPicPr>
          <p:cNvPr id="15768" name="Picture 15768"/>
          <p:cNvPicPr>
            <a:picLocks noChangeAspect="0" noChangeArrowheads="1"/>
          </p:cNvPicPr>
          <p:nvPr/>
        </p:nvPicPr>
        <p:blipFill>
          <a:blip r:embed="rId157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4872" y="2797860"/>
            <a:ext cx="52082" cy="45923"/>
          </a:xfrm>
          <a:prstGeom prst="rect">
            <a:avLst/>
          </a:prstGeom>
          <a:noFill/>
          <a:extLst/>
        </p:spPr>
      </p:pic>
      <p:pic>
        <p:nvPicPr>
          <p:cNvPr id="15769" name="Picture 15769"/>
          <p:cNvPicPr>
            <a:picLocks noChangeAspect="0" noChangeArrowheads="1"/>
          </p:cNvPicPr>
          <p:nvPr/>
        </p:nvPicPr>
        <p:blipFill>
          <a:blip r:embed="rId157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657" y="2789745"/>
            <a:ext cx="41478" cy="35636"/>
          </a:xfrm>
          <a:prstGeom prst="rect">
            <a:avLst/>
          </a:prstGeom>
          <a:noFill/>
          <a:extLst/>
        </p:spPr>
      </p:pic>
      <p:pic>
        <p:nvPicPr>
          <p:cNvPr id="15770" name="Picture 15770"/>
          <p:cNvPicPr>
            <a:picLocks noChangeAspect="0" noChangeArrowheads="1"/>
          </p:cNvPicPr>
          <p:nvPr/>
        </p:nvPicPr>
        <p:blipFill>
          <a:blip r:embed="rId157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8411" y="2853855"/>
            <a:ext cx="50990" cy="34683"/>
          </a:xfrm>
          <a:prstGeom prst="rect">
            <a:avLst/>
          </a:prstGeom>
          <a:noFill/>
          <a:extLst/>
        </p:spPr>
      </p:pic>
      <p:pic>
        <p:nvPicPr>
          <p:cNvPr id="15771" name="Picture 15771"/>
          <p:cNvPicPr>
            <a:picLocks noChangeAspect="0" noChangeArrowheads="1"/>
          </p:cNvPicPr>
          <p:nvPr/>
        </p:nvPicPr>
        <p:blipFill>
          <a:blip r:embed="rId157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2838767"/>
            <a:ext cx="54038" cy="47955"/>
          </a:xfrm>
          <a:prstGeom prst="rect">
            <a:avLst/>
          </a:prstGeom>
          <a:noFill/>
          <a:extLst/>
        </p:spPr>
      </p:pic>
      <p:pic>
        <p:nvPicPr>
          <p:cNvPr id="15772" name="Picture 15772"/>
          <p:cNvPicPr>
            <a:picLocks noChangeAspect="0" noChangeArrowheads="1"/>
          </p:cNvPicPr>
          <p:nvPr/>
        </p:nvPicPr>
        <p:blipFill>
          <a:blip r:embed="rId157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13987" y="2884068"/>
            <a:ext cx="51308" cy="34315"/>
          </a:xfrm>
          <a:prstGeom prst="rect">
            <a:avLst/>
          </a:prstGeom>
          <a:noFill/>
          <a:extLst/>
        </p:spPr>
      </p:pic>
      <p:pic>
        <p:nvPicPr>
          <p:cNvPr id="15773" name="Picture 15773"/>
          <p:cNvPicPr>
            <a:picLocks noChangeAspect="0" noChangeArrowheads="1"/>
          </p:cNvPicPr>
          <p:nvPr/>
        </p:nvPicPr>
        <p:blipFill>
          <a:blip r:embed="rId157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8279" y="2884068"/>
            <a:ext cx="51968" cy="34683"/>
          </a:xfrm>
          <a:prstGeom prst="rect">
            <a:avLst/>
          </a:prstGeom>
          <a:noFill/>
          <a:extLst/>
        </p:spPr>
      </p:pic>
      <p:pic>
        <p:nvPicPr>
          <p:cNvPr id="15774" name="Picture 15774"/>
          <p:cNvPicPr>
            <a:picLocks noChangeAspect="0" noChangeArrowheads="1"/>
          </p:cNvPicPr>
          <p:nvPr/>
        </p:nvPicPr>
        <p:blipFill>
          <a:blip r:embed="rId157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6915" y="2884132"/>
            <a:ext cx="33947" cy="29298"/>
          </a:xfrm>
          <a:prstGeom prst="rect">
            <a:avLst/>
          </a:prstGeom>
          <a:noFill/>
          <a:extLst/>
        </p:spPr>
      </p:pic>
      <p:pic>
        <p:nvPicPr>
          <p:cNvPr id="15775" name="Picture 15775"/>
          <p:cNvPicPr>
            <a:picLocks noChangeAspect="0" noChangeArrowheads="1"/>
          </p:cNvPicPr>
          <p:nvPr/>
        </p:nvPicPr>
        <p:blipFill>
          <a:blip r:embed="rId157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28999" y="1609801"/>
            <a:ext cx="1292847" cy="1292872"/>
          </a:xfrm>
          <a:prstGeom prst="rect">
            <a:avLst/>
          </a:prstGeom>
          <a:noFill/>
          <a:extLst/>
        </p:spPr>
      </p:pic>
      <p:pic>
        <p:nvPicPr>
          <p:cNvPr id="15776" name="Picture 15776"/>
          <p:cNvPicPr>
            <a:picLocks noChangeAspect="0" noChangeArrowheads="1"/>
          </p:cNvPicPr>
          <p:nvPr/>
        </p:nvPicPr>
        <p:blipFill>
          <a:blip r:embed="rId157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79367" y="1630121"/>
            <a:ext cx="48958" cy="35953"/>
          </a:xfrm>
          <a:prstGeom prst="rect">
            <a:avLst/>
          </a:prstGeom>
          <a:noFill/>
          <a:extLst/>
        </p:spPr>
      </p:pic>
      <p:pic>
        <p:nvPicPr>
          <p:cNvPr id="15777" name="Picture 15777"/>
          <p:cNvPicPr>
            <a:picLocks noChangeAspect="0" noChangeArrowheads="1"/>
          </p:cNvPicPr>
          <p:nvPr/>
        </p:nvPicPr>
        <p:blipFill>
          <a:blip r:embed="rId157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30040" y="1618691"/>
            <a:ext cx="53949" cy="47002"/>
          </a:xfrm>
          <a:prstGeom prst="rect">
            <a:avLst/>
          </a:prstGeom>
          <a:noFill/>
          <a:extLst/>
        </p:spPr>
      </p:pic>
      <p:pic>
        <p:nvPicPr>
          <p:cNvPr id="15778" name="Picture 15778"/>
          <p:cNvPicPr>
            <a:picLocks noChangeAspect="0" noChangeArrowheads="1"/>
          </p:cNvPicPr>
          <p:nvPr/>
        </p:nvPicPr>
        <p:blipFill>
          <a:blip r:embed="rId157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91876" y="1660626"/>
            <a:ext cx="53937" cy="51879"/>
          </a:xfrm>
          <a:prstGeom prst="rect">
            <a:avLst/>
          </a:prstGeom>
          <a:noFill/>
          <a:extLst/>
        </p:spPr>
      </p:pic>
      <p:pic>
        <p:nvPicPr>
          <p:cNvPr id="15779" name="Picture 15779"/>
          <p:cNvPicPr>
            <a:picLocks noChangeAspect="0" noChangeArrowheads="1"/>
          </p:cNvPicPr>
          <p:nvPr/>
        </p:nvPicPr>
        <p:blipFill>
          <a:blip r:embed="rId157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1856168"/>
            <a:ext cx="40881" cy="44945"/>
          </a:xfrm>
          <a:prstGeom prst="rect">
            <a:avLst/>
          </a:prstGeom>
          <a:noFill/>
          <a:extLst/>
        </p:spPr>
      </p:pic>
      <p:pic>
        <p:nvPicPr>
          <p:cNvPr id="15780" name="Picture 15780"/>
          <p:cNvPicPr>
            <a:picLocks noChangeAspect="0" noChangeArrowheads="1"/>
          </p:cNvPicPr>
          <p:nvPr/>
        </p:nvPicPr>
        <p:blipFill>
          <a:blip r:embed="rId157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1899488"/>
            <a:ext cx="43675" cy="49415"/>
          </a:xfrm>
          <a:prstGeom prst="rect">
            <a:avLst/>
          </a:prstGeom>
          <a:noFill/>
          <a:extLst/>
        </p:spPr>
      </p:pic>
      <p:pic>
        <p:nvPicPr>
          <p:cNvPr id="15781" name="Picture 15781"/>
          <p:cNvPicPr>
            <a:picLocks noChangeAspect="0" noChangeArrowheads="1"/>
          </p:cNvPicPr>
          <p:nvPr/>
        </p:nvPicPr>
        <p:blipFill>
          <a:blip r:embed="rId157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1945856"/>
            <a:ext cx="41402" cy="49440"/>
          </a:xfrm>
          <a:prstGeom prst="rect">
            <a:avLst/>
          </a:prstGeom>
          <a:noFill/>
          <a:extLst/>
        </p:spPr>
      </p:pic>
      <p:pic>
        <p:nvPicPr>
          <p:cNvPr id="15782" name="Picture 15782"/>
          <p:cNvPicPr>
            <a:picLocks noChangeAspect="0" noChangeArrowheads="1"/>
          </p:cNvPicPr>
          <p:nvPr/>
        </p:nvPicPr>
        <p:blipFill>
          <a:blip r:embed="rId157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198908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783" name="Picture 15783"/>
          <p:cNvPicPr>
            <a:picLocks noChangeAspect="0" noChangeArrowheads="1"/>
          </p:cNvPicPr>
          <p:nvPr/>
        </p:nvPicPr>
        <p:blipFill>
          <a:blip r:embed="rId157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1989086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784" name="Picture 15784"/>
          <p:cNvPicPr>
            <a:picLocks noChangeAspect="0" noChangeArrowheads="1"/>
          </p:cNvPicPr>
          <p:nvPr/>
        </p:nvPicPr>
        <p:blipFill>
          <a:blip r:embed="rId157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1998319"/>
            <a:ext cx="33591" cy="43433"/>
          </a:xfrm>
          <a:prstGeom prst="rect">
            <a:avLst/>
          </a:prstGeom>
          <a:noFill/>
          <a:extLst/>
        </p:spPr>
      </p:pic>
      <p:pic>
        <p:nvPicPr>
          <p:cNvPr id="15785" name="Picture 15785"/>
          <p:cNvPicPr>
            <a:picLocks noChangeAspect="0" noChangeArrowheads="1"/>
          </p:cNvPicPr>
          <p:nvPr/>
        </p:nvPicPr>
        <p:blipFill>
          <a:blip r:embed="rId157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32654" y="2053602"/>
            <a:ext cx="39370" cy="36029"/>
          </a:xfrm>
          <a:prstGeom prst="rect">
            <a:avLst/>
          </a:prstGeom>
          <a:noFill/>
          <a:extLst/>
        </p:spPr>
      </p:pic>
      <p:pic>
        <p:nvPicPr>
          <p:cNvPr id="15786" name="Picture 15786"/>
          <p:cNvPicPr>
            <a:picLocks noChangeAspect="0" noChangeArrowheads="1"/>
          </p:cNvPicPr>
          <p:nvPr/>
        </p:nvPicPr>
        <p:blipFill>
          <a:blip r:embed="rId157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208337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787" name="Picture 15787"/>
          <p:cNvPicPr>
            <a:picLocks noChangeAspect="0" noChangeArrowheads="1"/>
          </p:cNvPicPr>
          <p:nvPr/>
        </p:nvPicPr>
        <p:blipFill>
          <a:blip r:embed="rId157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2083397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788" name="Picture 15788"/>
          <p:cNvPicPr>
            <a:picLocks noChangeAspect="0" noChangeArrowheads="1"/>
          </p:cNvPicPr>
          <p:nvPr/>
        </p:nvPicPr>
        <p:blipFill>
          <a:blip r:embed="rId157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75759" y="2129866"/>
            <a:ext cx="41465" cy="37566"/>
          </a:xfrm>
          <a:prstGeom prst="rect">
            <a:avLst/>
          </a:prstGeom>
          <a:noFill/>
          <a:extLst/>
        </p:spPr>
      </p:pic>
      <p:pic>
        <p:nvPicPr>
          <p:cNvPr id="15789" name="Picture 15789"/>
          <p:cNvPicPr>
            <a:picLocks noChangeAspect="0" noChangeArrowheads="1"/>
          </p:cNvPicPr>
          <p:nvPr/>
        </p:nvPicPr>
        <p:blipFill>
          <a:blip r:embed="rId157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2129866"/>
            <a:ext cx="54038" cy="44729"/>
          </a:xfrm>
          <a:prstGeom prst="rect">
            <a:avLst/>
          </a:prstGeom>
          <a:noFill/>
          <a:extLst/>
        </p:spPr>
      </p:pic>
      <p:pic>
        <p:nvPicPr>
          <p:cNvPr id="15790" name="Picture 15790"/>
          <p:cNvPicPr>
            <a:picLocks noChangeAspect="0" noChangeArrowheads="1"/>
          </p:cNvPicPr>
          <p:nvPr/>
        </p:nvPicPr>
        <p:blipFill>
          <a:blip r:embed="rId157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2129980"/>
            <a:ext cx="42608" cy="53949"/>
          </a:xfrm>
          <a:prstGeom prst="rect">
            <a:avLst/>
          </a:prstGeom>
          <a:noFill/>
          <a:extLst/>
        </p:spPr>
      </p:pic>
      <p:pic>
        <p:nvPicPr>
          <p:cNvPr id="15791" name="Picture 15791"/>
          <p:cNvPicPr>
            <a:picLocks noChangeAspect="0" noChangeArrowheads="1"/>
          </p:cNvPicPr>
          <p:nvPr/>
        </p:nvPicPr>
        <p:blipFill>
          <a:blip r:embed="rId157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51451" y="2192807"/>
            <a:ext cx="48907" cy="38849"/>
          </a:xfrm>
          <a:prstGeom prst="rect">
            <a:avLst/>
          </a:prstGeom>
          <a:noFill/>
          <a:extLst/>
        </p:spPr>
      </p:pic>
      <p:pic>
        <p:nvPicPr>
          <p:cNvPr id="15792" name="Picture 15792"/>
          <p:cNvPicPr>
            <a:picLocks noChangeAspect="0" noChangeArrowheads="1"/>
          </p:cNvPicPr>
          <p:nvPr/>
        </p:nvPicPr>
        <p:blipFill>
          <a:blip r:embed="rId157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88141" y="2229421"/>
            <a:ext cx="29248" cy="44157"/>
          </a:xfrm>
          <a:prstGeom prst="rect">
            <a:avLst/>
          </a:prstGeom>
          <a:noFill/>
          <a:extLst/>
        </p:spPr>
      </p:pic>
      <p:pic>
        <p:nvPicPr>
          <p:cNvPr id="15793" name="Picture 15793"/>
          <p:cNvPicPr>
            <a:picLocks noChangeAspect="0" noChangeArrowheads="1"/>
          </p:cNvPicPr>
          <p:nvPr/>
        </p:nvPicPr>
        <p:blipFill>
          <a:blip r:embed="rId157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2224113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794" name="Picture 15794"/>
          <p:cNvPicPr>
            <a:picLocks noChangeAspect="0" noChangeArrowheads="1"/>
          </p:cNvPicPr>
          <p:nvPr/>
        </p:nvPicPr>
        <p:blipFill>
          <a:blip r:embed="rId157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2224125"/>
            <a:ext cx="48297" cy="54051"/>
          </a:xfrm>
          <a:prstGeom prst="rect">
            <a:avLst/>
          </a:prstGeom>
          <a:noFill/>
          <a:extLst/>
        </p:spPr>
      </p:pic>
      <p:pic>
        <p:nvPicPr>
          <p:cNvPr id="15795" name="Picture 15795"/>
          <p:cNvPicPr>
            <a:picLocks noChangeAspect="0" noChangeArrowheads="1"/>
          </p:cNvPicPr>
          <p:nvPr/>
        </p:nvPicPr>
        <p:blipFill>
          <a:blip r:embed="rId157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612" y="2271953"/>
            <a:ext cx="53771" cy="48323"/>
          </a:xfrm>
          <a:prstGeom prst="rect">
            <a:avLst/>
          </a:prstGeom>
          <a:noFill/>
          <a:extLst/>
        </p:spPr>
      </p:pic>
      <p:pic>
        <p:nvPicPr>
          <p:cNvPr id="15796" name="Picture 15796"/>
          <p:cNvPicPr>
            <a:picLocks noChangeAspect="0" noChangeArrowheads="1"/>
          </p:cNvPicPr>
          <p:nvPr/>
        </p:nvPicPr>
        <p:blipFill>
          <a:blip r:embed="rId157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80178" y="2345855"/>
            <a:ext cx="28460" cy="26301"/>
          </a:xfrm>
          <a:prstGeom prst="rect">
            <a:avLst/>
          </a:prstGeom>
          <a:noFill/>
          <a:extLst/>
        </p:spPr>
      </p:pic>
      <p:pic>
        <p:nvPicPr>
          <p:cNvPr id="15797" name="Picture 15797"/>
          <p:cNvPicPr>
            <a:picLocks noChangeAspect="0" noChangeArrowheads="1"/>
          </p:cNvPicPr>
          <p:nvPr/>
        </p:nvPicPr>
        <p:blipFill>
          <a:blip r:embed="rId157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21885" y="2339251"/>
            <a:ext cx="49060" cy="33159"/>
          </a:xfrm>
          <a:prstGeom prst="rect">
            <a:avLst/>
          </a:prstGeom>
          <a:noFill/>
          <a:extLst/>
        </p:spPr>
      </p:pic>
      <p:pic>
        <p:nvPicPr>
          <p:cNvPr id="15798" name="Picture 15798"/>
          <p:cNvPicPr>
            <a:picLocks noChangeAspect="0" noChangeArrowheads="1"/>
          </p:cNvPicPr>
          <p:nvPr/>
        </p:nvPicPr>
        <p:blipFill>
          <a:blip r:embed="rId157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612" y="2318461"/>
            <a:ext cx="43815" cy="53949"/>
          </a:xfrm>
          <a:prstGeom prst="rect">
            <a:avLst/>
          </a:prstGeom>
          <a:noFill/>
          <a:extLst/>
        </p:spPr>
      </p:pic>
      <p:pic>
        <p:nvPicPr>
          <p:cNvPr id="15799" name="Picture 15799"/>
          <p:cNvPicPr>
            <a:picLocks noChangeAspect="0" noChangeArrowheads="1"/>
          </p:cNvPicPr>
          <p:nvPr/>
        </p:nvPicPr>
        <p:blipFill>
          <a:blip r:embed="rId157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2366175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800" name="Picture 15800"/>
          <p:cNvPicPr>
            <a:picLocks noChangeAspect="0" noChangeArrowheads="1"/>
          </p:cNvPicPr>
          <p:nvPr/>
        </p:nvPicPr>
        <p:blipFill>
          <a:blip r:embed="rId158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2366162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801" name="Picture 15801"/>
          <p:cNvPicPr>
            <a:picLocks noChangeAspect="0" noChangeArrowheads="1"/>
          </p:cNvPicPr>
          <p:nvPr/>
        </p:nvPicPr>
        <p:blipFill>
          <a:blip r:embed="rId158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22393" y="2412669"/>
            <a:ext cx="50113" cy="47269"/>
          </a:xfrm>
          <a:prstGeom prst="rect">
            <a:avLst/>
          </a:prstGeom>
          <a:noFill/>
          <a:extLst/>
        </p:spPr>
      </p:pic>
      <p:pic>
        <p:nvPicPr>
          <p:cNvPr id="15802" name="Picture 15802"/>
          <p:cNvPicPr>
            <a:picLocks noChangeAspect="0" noChangeArrowheads="1"/>
          </p:cNvPicPr>
          <p:nvPr/>
        </p:nvPicPr>
        <p:blipFill>
          <a:blip r:embed="rId158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2460650"/>
            <a:ext cx="37363" cy="48374"/>
          </a:xfrm>
          <a:prstGeom prst="rect">
            <a:avLst/>
          </a:prstGeom>
          <a:noFill/>
          <a:extLst/>
        </p:spPr>
      </p:pic>
      <p:pic>
        <p:nvPicPr>
          <p:cNvPr id="15803" name="Picture 15803"/>
          <p:cNvPicPr>
            <a:picLocks noChangeAspect="0" noChangeArrowheads="1"/>
          </p:cNvPicPr>
          <p:nvPr/>
        </p:nvPicPr>
        <p:blipFill>
          <a:blip r:embed="rId158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2506992"/>
            <a:ext cx="54038" cy="53937"/>
          </a:xfrm>
          <a:prstGeom prst="rect">
            <a:avLst/>
          </a:prstGeom>
          <a:noFill/>
          <a:extLst/>
        </p:spPr>
      </p:pic>
      <p:pic>
        <p:nvPicPr>
          <p:cNvPr id="15804" name="Picture 15804"/>
          <p:cNvPicPr>
            <a:picLocks noChangeAspect="0" noChangeArrowheads="1"/>
          </p:cNvPicPr>
          <p:nvPr/>
        </p:nvPicPr>
        <p:blipFill>
          <a:blip r:embed="rId158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3819" y="2767114"/>
            <a:ext cx="35318" cy="30136"/>
          </a:xfrm>
          <a:prstGeom prst="rect">
            <a:avLst/>
          </a:prstGeom>
          <a:noFill/>
          <a:extLst/>
        </p:spPr>
      </p:pic>
      <p:pic>
        <p:nvPicPr>
          <p:cNvPr id="15805" name="Picture 15805"/>
          <p:cNvPicPr>
            <a:picLocks noChangeAspect="0" noChangeArrowheads="1"/>
          </p:cNvPicPr>
          <p:nvPr/>
        </p:nvPicPr>
        <p:blipFill>
          <a:blip r:embed="rId158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601" y="2757373"/>
            <a:ext cx="52641" cy="39890"/>
          </a:xfrm>
          <a:prstGeom prst="rect">
            <a:avLst/>
          </a:prstGeom>
          <a:noFill/>
          <a:extLst/>
        </p:spPr>
      </p:pic>
      <p:pic>
        <p:nvPicPr>
          <p:cNvPr id="15806" name="Picture 15806"/>
          <p:cNvPicPr>
            <a:picLocks noChangeAspect="0" noChangeArrowheads="1"/>
          </p:cNvPicPr>
          <p:nvPr/>
        </p:nvPicPr>
        <p:blipFill>
          <a:blip r:embed="rId158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2749385"/>
            <a:ext cx="47269" cy="47904"/>
          </a:xfrm>
          <a:prstGeom prst="rect">
            <a:avLst/>
          </a:prstGeom>
          <a:noFill/>
          <a:extLst/>
        </p:spPr>
      </p:pic>
      <p:pic>
        <p:nvPicPr>
          <p:cNvPr id="15807" name="Picture 15807"/>
          <p:cNvPicPr>
            <a:picLocks noChangeAspect="0" noChangeArrowheads="1"/>
          </p:cNvPicPr>
          <p:nvPr/>
        </p:nvPicPr>
        <p:blipFill>
          <a:blip r:embed="rId158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82287" y="2743250"/>
            <a:ext cx="42583" cy="54013"/>
          </a:xfrm>
          <a:prstGeom prst="rect">
            <a:avLst/>
          </a:prstGeom>
          <a:noFill/>
          <a:extLst/>
        </p:spPr>
      </p:pic>
      <p:pic>
        <p:nvPicPr>
          <p:cNvPr id="15808" name="Picture 15808"/>
          <p:cNvPicPr>
            <a:picLocks noChangeAspect="0" noChangeArrowheads="1"/>
          </p:cNvPicPr>
          <p:nvPr/>
        </p:nvPicPr>
        <p:blipFill>
          <a:blip r:embed="rId158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2743250"/>
            <a:ext cx="48272" cy="44513"/>
          </a:xfrm>
          <a:prstGeom prst="rect">
            <a:avLst/>
          </a:prstGeom>
          <a:noFill/>
          <a:extLst/>
        </p:spPr>
      </p:pic>
      <p:pic>
        <p:nvPicPr>
          <p:cNvPr id="15809" name="Picture 15809"/>
          <p:cNvPicPr>
            <a:picLocks noChangeAspect="0" noChangeArrowheads="1"/>
          </p:cNvPicPr>
          <p:nvPr/>
        </p:nvPicPr>
        <p:blipFill>
          <a:blip r:embed="rId158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7868" y="2789732"/>
            <a:ext cx="48691" cy="54038"/>
          </a:xfrm>
          <a:prstGeom prst="rect">
            <a:avLst/>
          </a:prstGeom>
          <a:noFill/>
          <a:extLst/>
        </p:spPr>
      </p:pic>
      <p:pic>
        <p:nvPicPr>
          <p:cNvPr id="15810" name="Picture 15810"/>
          <p:cNvPicPr>
            <a:picLocks noChangeAspect="0" noChangeArrowheads="1"/>
          </p:cNvPicPr>
          <p:nvPr/>
        </p:nvPicPr>
        <p:blipFill>
          <a:blip r:embed="rId158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2789732"/>
            <a:ext cx="52184" cy="54038"/>
          </a:xfrm>
          <a:prstGeom prst="rect">
            <a:avLst/>
          </a:prstGeom>
          <a:noFill/>
          <a:extLst/>
        </p:spPr>
      </p:pic>
      <p:pic>
        <p:nvPicPr>
          <p:cNvPr id="15811" name="Picture 15811"/>
          <p:cNvPicPr>
            <a:picLocks noChangeAspect="0" noChangeArrowheads="1"/>
          </p:cNvPicPr>
          <p:nvPr/>
        </p:nvPicPr>
        <p:blipFill>
          <a:blip r:embed="rId158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58322" y="2795257"/>
            <a:ext cx="28448" cy="43015"/>
          </a:xfrm>
          <a:prstGeom prst="rect">
            <a:avLst/>
          </a:prstGeom>
          <a:noFill/>
          <a:extLst/>
        </p:spPr>
      </p:pic>
      <p:pic>
        <p:nvPicPr>
          <p:cNvPr id="15812" name="Picture 15812"/>
          <p:cNvPicPr>
            <a:picLocks noChangeAspect="0" noChangeArrowheads="1"/>
          </p:cNvPicPr>
          <p:nvPr/>
        </p:nvPicPr>
        <p:blipFill>
          <a:blip r:embed="rId158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78974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813" name="Picture 15813"/>
          <p:cNvPicPr>
            <a:picLocks noChangeAspect="0" noChangeArrowheads="1"/>
          </p:cNvPicPr>
          <p:nvPr/>
        </p:nvPicPr>
        <p:blipFill>
          <a:blip r:embed="rId158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2789745"/>
            <a:ext cx="52527" cy="46812"/>
          </a:xfrm>
          <a:prstGeom prst="rect">
            <a:avLst/>
          </a:prstGeom>
          <a:noFill/>
          <a:extLst/>
        </p:spPr>
      </p:pic>
      <p:pic>
        <p:nvPicPr>
          <p:cNvPr id="15814" name="Picture 15814"/>
          <p:cNvPicPr>
            <a:picLocks noChangeAspect="0" noChangeArrowheads="1"/>
          </p:cNvPicPr>
          <p:nvPr/>
        </p:nvPicPr>
        <p:blipFill>
          <a:blip r:embed="rId158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2837573"/>
            <a:ext cx="54050" cy="53937"/>
          </a:xfrm>
          <a:prstGeom prst="rect">
            <a:avLst/>
          </a:prstGeom>
          <a:noFill/>
          <a:extLst/>
        </p:spPr>
      </p:pic>
      <p:pic>
        <p:nvPicPr>
          <p:cNvPr id="15815" name="Picture 15815"/>
          <p:cNvPicPr>
            <a:picLocks noChangeAspect="0" noChangeArrowheads="1"/>
          </p:cNvPicPr>
          <p:nvPr/>
        </p:nvPicPr>
        <p:blipFill>
          <a:blip r:embed="rId158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01248" y="2843644"/>
            <a:ext cx="48069" cy="47866"/>
          </a:xfrm>
          <a:prstGeom prst="rect">
            <a:avLst/>
          </a:prstGeom>
          <a:noFill/>
          <a:extLst/>
        </p:spPr>
      </p:pic>
      <p:pic>
        <p:nvPicPr>
          <p:cNvPr id="15816" name="Picture 15816"/>
          <p:cNvPicPr>
            <a:picLocks noChangeAspect="0" noChangeArrowheads="1"/>
          </p:cNvPicPr>
          <p:nvPr/>
        </p:nvPicPr>
        <p:blipFill>
          <a:blip r:embed="rId158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2837573"/>
            <a:ext cx="54051" cy="53937"/>
          </a:xfrm>
          <a:prstGeom prst="rect">
            <a:avLst/>
          </a:prstGeom>
          <a:noFill/>
          <a:extLst/>
        </p:spPr>
      </p:pic>
      <p:pic>
        <p:nvPicPr>
          <p:cNvPr id="15817" name="Picture 15817"/>
          <p:cNvPicPr>
            <a:picLocks noChangeAspect="0" noChangeArrowheads="1"/>
          </p:cNvPicPr>
          <p:nvPr/>
        </p:nvPicPr>
        <p:blipFill>
          <a:blip r:embed="rId158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2837573"/>
            <a:ext cx="54038" cy="48272"/>
          </a:xfrm>
          <a:prstGeom prst="rect">
            <a:avLst/>
          </a:prstGeom>
          <a:noFill/>
          <a:extLst/>
        </p:spPr>
      </p:pic>
      <p:pic>
        <p:nvPicPr>
          <p:cNvPr id="15818" name="Picture 15818"/>
          <p:cNvPicPr>
            <a:picLocks noChangeAspect="0" noChangeArrowheads="1"/>
          </p:cNvPicPr>
          <p:nvPr/>
        </p:nvPicPr>
        <p:blipFill>
          <a:blip r:embed="rId158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2196" y="2837535"/>
            <a:ext cx="43967" cy="33108"/>
          </a:xfrm>
          <a:prstGeom prst="rect">
            <a:avLst/>
          </a:prstGeom>
          <a:noFill/>
          <a:extLst/>
        </p:spPr>
      </p:pic>
      <p:pic>
        <p:nvPicPr>
          <p:cNvPr id="15819" name="Picture 15819"/>
          <p:cNvPicPr>
            <a:picLocks noChangeAspect="0" noChangeArrowheads="1"/>
          </p:cNvPicPr>
          <p:nvPr/>
        </p:nvPicPr>
        <p:blipFill>
          <a:blip r:embed="rId158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43428" y="1623377"/>
            <a:ext cx="1264018" cy="1265720"/>
          </a:xfrm>
          <a:prstGeom prst="rect">
            <a:avLst/>
          </a:prstGeom>
          <a:noFill/>
          <a:extLst/>
        </p:spPr>
      </p:pic>
      <p:pic>
        <p:nvPicPr>
          <p:cNvPr id="15820" name="Picture 15820"/>
          <p:cNvPicPr>
            <a:picLocks noChangeAspect="0" noChangeArrowheads="1"/>
          </p:cNvPicPr>
          <p:nvPr/>
        </p:nvPicPr>
        <p:blipFill>
          <a:blip r:embed="rId158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41063" y="1631531"/>
            <a:ext cx="41948" cy="34518"/>
          </a:xfrm>
          <a:prstGeom prst="rect">
            <a:avLst/>
          </a:prstGeom>
          <a:noFill/>
          <a:extLst/>
        </p:spPr>
      </p:pic>
      <p:pic>
        <p:nvPicPr>
          <p:cNvPr id="15821" name="Picture 15821"/>
          <p:cNvPicPr>
            <a:picLocks noChangeAspect="0" noChangeArrowheads="1"/>
          </p:cNvPicPr>
          <p:nvPr/>
        </p:nvPicPr>
        <p:blipFill>
          <a:blip r:embed="rId158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05161" y="1672158"/>
            <a:ext cx="40665" cy="40385"/>
          </a:xfrm>
          <a:prstGeom prst="rect">
            <a:avLst/>
          </a:prstGeom>
          <a:noFill/>
          <a:extLst/>
        </p:spPr>
      </p:pic>
      <p:pic>
        <p:nvPicPr>
          <p:cNvPr id="15822" name="Picture 15822"/>
          <p:cNvPicPr>
            <a:picLocks noChangeAspect="0" noChangeArrowheads="1"/>
          </p:cNvPicPr>
          <p:nvPr/>
        </p:nvPicPr>
        <p:blipFill>
          <a:blip r:embed="rId158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10595" y="1800644"/>
            <a:ext cx="48767" cy="37312"/>
          </a:xfrm>
          <a:prstGeom prst="rect">
            <a:avLst/>
          </a:prstGeom>
          <a:noFill/>
          <a:extLst/>
        </p:spPr>
      </p:pic>
      <p:pic>
        <p:nvPicPr>
          <p:cNvPr id="15823" name="Picture 15823"/>
          <p:cNvPicPr>
            <a:picLocks noChangeAspect="0" noChangeArrowheads="1"/>
          </p:cNvPicPr>
          <p:nvPr/>
        </p:nvPicPr>
        <p:blipFill>
          <a:blip r:embed="rId158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2035568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824" name="Picture 15824"/>
          <p:cNvPicPr>
            <a:picLocks noChangeAspect="0" noChangeArrowheads="1"/>
          </p:cNvPicPr>
          <p:nvPr/>
        </p:nvPicPr>
        <p:blipFill>
          <a:blip r:embed="rId158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2035568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825" name="Picture 15825"/>
          <p:cNvPicPr>
            <a:picLocks noChangeAspect="0" noChangeArrowheads="1"/>
          </p:cNvPicPr>
          <p:nvPr/>
        </p:nvPicPr>
        <p:blipFill>
          <a:blip r:embed="rId158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2035594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826" name="Picture 15826"/>
          <p:cNvPicPr>
            <a:picLocks noChangeAspect="0" noChangeArrowheads="1"/>
          </p:cNvPicPr>
          <p:nvPr/>
        </p:nvPicPr>
        <p:blipFill>
          <a:blip r:embed="rId158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98034" y="2083625"/>
            <a:ext cx="37058" cy="49034"/>
          </a:xfrm>
          <a:prstGeom prst="rect">
            <a:avLst/>
          </a:prstGeom>
          <a:noFill/>
          <a:extLst/>
        </p:spPr>
      </p:pic>
      <p:pic>
        <p:nvPicPr>
          <p:cNvPr id="15827" name="Picture 15827"/>
          <p:cNvPicPr>
            <a:picLocks noChangeAspect="0" noChangeArrowheads="1"/>
          </p:cNvPicPr>
          <p:nvPr/>
        </p:nvPicPr>
        <p:blipFill>
          <a:blip r:embed="rId158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208337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828" name="Picture 15828"/>
          <p:cNvPicPr>
            <a:picLocks noChangeAspect="0" noChangeArrowheads="1"/>
          </p:cNvPicPr>
          <p:nvPr/>
        </p:nvPicPr>
        <p:blipFill>
          <a:blip r:embed="rId158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3856" y="2083536"/>
            <a:ext cx="34925" cy="31331"/>
          </a:xfrm>
          <a:prstGeom prst="rect">
            <a:avLst/>
          </a:prstGeom>
          <a:noFill/>
          <a:extLst/>
        </p:spPr>
      </p:pic>
      <p:pic>
        <p:nvPicPr>
          <p:cNvPr id="15829" name="Picture 15829"/>
          <p:cNvPicPr>
            <a:picLocks noChangeAspect="0" noChangeArrowheads="1"/>
          </p:cNvPicPr>
          <p:nvPr/>
        </p:nvPicPr>
        <p:blipFill>
          <a:blip r:embed="rId158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3186" y="2129866"/>
            <a:ext cx="49098" cy="54038"/>
          </a:xfrm>
          <a:prstGeom prst="rect">
            <a:avLst/>
          </a:prstGeom>
          <a:noFill/>
          <a:extLst/>
        </p:spPr>
      </p:pic>
      <p:pic>
        <p:nvPicPr>
          <p:cNvPr id="15830" name="Picture 15830"/>
          <p:cNvPicPr>
            <a:picLocks noChangeAspect="0" noChangeArrowheads="1"/>
          </p:cNvPicPr>
          <p:nvPr/>
        </p:nvPicPr>
        <p:blipFill>
          <a:blip r:embed="rId158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2129993"/>
            <a:ext cx="54038" cy="53911"/>
          </a:xfrm>
          <a:prstGeom prst="rect">
            <a:avLst/>
          </a:prstGeom>
          <a:noFill/>
          <a:extLst/>
        </p:spPr>
      </p:pic>
      <p:pic>
        <p:nvPicPr>
          <p:cNvPr id="15831" name="Picture 15831"/>
          <p:cNvPicPr>
            <a:picLocks noChangeAspect="0" noChangeArrowheads="1"/>
          </p:cNvPicPr>
          <p:nvPr/>
        </p:nvPicPr>
        <p:blipFill>
          <a:blip r:embed="rId158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507" y="2145207"/>
            <a:ext cx="53098" cy="38696"/>
          </a:xfrm>
          <a:prstGeom prst="rect">
            <a:avLst/>
          </a:prstGeom>
          <a:noFill/>
          <a:extLst/>
        </p:spPr>
      </p:pic>
      <p:pic>
        <p:nvPicPr>
          <p:cNvPr id="15832" name="Picture 15832"/>
          <p:cNvPicPr>
            <a:picLocks noChangeAspect="0" noChangeArrowheads="1"/>
          </p:cNvPicPr>
          <p:nvPr/>
        </p:nvPicPr>
        <p:blipFill>
          <a:blip r:embed="rId158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217761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833" name="Picture 15833"/>
          <p:cNvPicPr>
            <a:picLocks noChangeAspect="0" noChangeArrowheads="1"/>
          </p:cNvPicPr>
          <p:nvPr/>
        </p:nvPicPr>
        <p:blipFill>
          <a:blip r:embed="rId158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217761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834" name="Picture 15834"/>
          <p:cNvPicPr>
            <a:picLocks noChangeAspect="0" noChangeArrowheads="1"/>
          </p:cNvPicPr>
          <p:nvPr/>
        </p:nvPicPr>
        <p:blipFill>
          <a:blip r:embed="rId158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2177618"/>
            <a:ext cx="54038" cy="50660"/>
          </a:xfrm>
          <a:prstGeom prst="rect">
            <a:avLst/>
          </a:prstGeom>
          <a:noFill/>
          <a:extLst/>
        </p:spPr>
      </p:pic>
      <p:pic>
        <p:nvPicPr>
          <p:cNvPr id="15835" name="Picture 15835"/>
          <p:cNvPicPr>
            <a:picLocks noChangeAspect="0" noChangeArrowheads="1"/>
          </p:cNvPicPr>
          <p:nvPr/>
        </p:nvPicPr>
        <p:blipFill>
          <a:blip r:embed="rId158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25962" y="2224544"/>
            <a:ext cx="36322" cy="53136"/>
          </a:xfrm>
          <a:prstGeom prst="rect">
            <a:avLst/>
          </a:prstGeom>
          <a:noFill/>
          <a:extLst/>
        </p:spPr>
      </p:pic>
      <p:pic>
        <p:nvPicPr>
          <p:cNvPr id="15836" name="Picture 15836"/>
          <p:cNvPicPr>
            <a:picLocks noChangeAspect="0" noChangeArrowheads="1"/>
          </p:cNvPicPr>
          <p:nvPr/>
        </p:nvPicPr>
        <p:blipFill>
          <a:blip r:embed="rId158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2224113"/>
            <a:ext cx="50825" cy="54038"/>
          </a:xfrm>
          <a:prstGeom prst="rect">
            <a:avLst/>
          </a:prstGeom>
          <a:noFill/>
          <a:extLst/>
        </p:spPr>
      </p:pic>
      <p:pic>
        <p:nvPicPr>
          <p:cNvPr id="15837" name="Picture 15837"/>
          <p:cNvPicPr>
            <a:picLocks noChangeAspect="0" noChangeArrowheads="1"/>
          </p:cNvPicPr>
          <p:nvPr/>
        </p:nvPicPr>
        <p:blipFill>
          <a:blip r:embed="rId158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2271928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5838" name="Picture 15838"/>
          <p:cNvPicPr>
            <a:picLocks noChangeAspect="0" noChangeArrowheads="1"/>
          </p:cNvPicPr>
          <p:nvPr/>
        </p:nvPicPr>
        <p:blipFill>
          <a:blip r:embed="rId158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2271953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5839" name="Picture 15839"/>
          <p:cNvPicPr>
            <a:picLocks noChangeAspect="0" noChangeArrowheads="1"/>
          </p:cNvPicPr>
          <p:nvPr/>
        </p:nvPicPr>
        <p:blipFill>
          <a:blip r:embed="rId158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2283549"/>
            <a:ext cx="51117" cy="42354"/>
          </a:xfrm>
          <a:prstGeom prst="rect">
            <a:avLst/>
          </a:prstGeom>
          <a:noFill/>
          <a:extLst/>
        </p:spPr>
      </p:pic>
      <p:pic>
        <p:nvPicPr>
          <p:cNvPr id="15840" name="Picture 15840"/>
          <p:cNvPicPr>
            <a:picLocks noChangeAspect="0" noChangeArrowheads="1"/>
          </p:cNvPicPr>
          <p:nvPr/>
        </p:nvPicPr>
        <p:blipFill>
          <a:blip r:embed="rId158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5218" y="2318435"/>
            <a:ext cx="47066" cy="53937"/>
          </a:xfrm>
          <a:prstGeom prst="rect">
            <a:avLst/>
          </a:prstGeom>
          <a:noFill/>
          <a:extLst/>
        </p:spPr>
      </p:pic>
      <p:pic>
        <p:nvPicPr>
          <p:cNvPr id="15841" name="Picture 15841"/>
          <p:cNvPicPr>
            <a:picLocks noChangeAspect="0" noChangeArrowheads="1"/>
          </p:cNvPicPr>
          <p:nvPr/>
        </p:nvPicPr>
        <p:blipFill>
          <a:blip r:embed="rId158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2318435"/>
            <a:ext cx="54038" cy="53937"/>
          </a:xfrm>
          <a:prstGeom prst="rect">
            <a:avLst/>
          </a:prstGeom>
          <a:noFill/>
          <a:extLst/>
        </p:spPr>
      </p:pic>
      <p:pic>
        <p:nvPicPr>
          <p:cNvPr id="15842" name="Picture 15842"/>
          <p:cNvPicPr>
            <a:picLocks noChangeAspect="0" noChangeArrowheads="1"/>
          </p:cNvPicPr>
          <p:nvPr/>
        </p:nvPicPr>
        <p:blipFill>
          <a:blip r:embed="rId158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2318461"/>
            <a:ext cx="54038" cy="48945"/>
          </a:xfrm>
          <a:prstGeom prst="rect">
            <a:avLst/>
          </a:prstGeom>
          <a:noFill/>
          <a:extLst/>
        </p:spPr>
      </p:pic>
      <p:pic>
        <p:nvPicPr>
          <p:cNvPr id="15843" name="Picture 15843"/>
          <p:cNvPicPr>
            <a:picLocks noChangeAspect="0" noChangeArrowheads="1"/>
          </p:cNvPicPr>
          <p:nvPr/>
        </p:nvPicPr>
        <p:blipFill>
          <a:blip r:embed="rId158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2320315"/>
            <a:ext cx="32664" cy="38950"/>
          </a:xfrm>
          <a:prstGeom prst="rect">
            <a:avLst/>
          </a:prstGeom>
          <a:noFill/>
          <a:extLst/>
        </p:spPr>
      </p:pic>
      <p:pic>
        <p:nvPicPr>
          <p:cNvPr id="15844" name="Picture 15844"/>
          <p:cNvPicPr>
            <a:picLocks noChangeAspect="0" noChangeArrowheads="1"/>
          </p:cNvPicPr>
          <p:nvPr/>
        </p:nvPicPr>
        <p:blipFill>
          <a:blip r:embed="rId158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1603" y="2373541"/>
            <a:ext cx="33489" cy="45237"/>
          </a:xfrm>
          <a:prstGeom prst="rect">
            <a:avLst/>
          </a:prstGeom>
          <a:noFill/>
          <a:extLst/>
        </p:spPr>
      </p:pic>
      <p:pic>
        <p:nvPicPr>
          <p:cNvPr id="15845" name="Picture 15845"/>
          <p:cNvPicPr>
            <a:picLocks noChangeAspect="0" noChangeArrowheads="1"/>
          </p:cNvPicPr>
          <p:nvPr/>
        </p:nvPicPr>
        <p:blipFill>
          <a:blip r:embed="rId158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236617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846" name="Picture 15846"/>
          <p:cNvPicPr>
            <a:picLocks noChangeAspect="0" noChangeArrowheads="1"/>
          </p:cNvPicPr>
          <p:nvPr/>
        </p:nvPicPr>
        <p:blipFill>
          <a:blip r:embed="rId158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2412669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847" name="Picture 15847"/>
          <p:cNvPicPr>
            <a:picLocks noChangeAspect="0" noChangeArrowheads="1"/>
          </p:cNvPicPr>
          <p:nvPr/>
        </p:nvPicPr>
        <p:blipFill>
          <a:blip r:embed="rId158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2412669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848" name="Picture 15848"/>
          <p:cNvPicPr>
            <a:picLocks noChangeAspect="0" noChangeArrowheads="1"/>
          </p:cNvPicPr>
          <p:nvPr/>
        </p:nvPicPr>
        <p:blipFill>
          <a:blip r:embed="rId158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2417165"/>
            <a:ext cx="51879" cy="49542"/>
          </a:xfrm>
          <a:prstGeom prst="rect">
            <a:avLst/>
          </a:prstGeom>
          <a:noFill/>
          <a:extLst/>
        </p:spPr>
      </p:pic>
      <p:pic>
        <p:nvPicPr>
          <p:cNvPr id="15849" name="Picture 15849"/>
          <p:cNvPicPr>
            <a:picLocks noChangeAspect="0" noChangeArrowheads="1"/>
          </p:cNvPicPr>
          <p:nvPr/>
        </p:nvPicPr>
        <p:blipFill>
          <a:blip r:embed="rId158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2651544"/>
            <a:ext cx="54038" cy="51498"/>
          </a:xfrm>
          <a:prstGeom prst="rect">
            <a:avLst/>
          </a:prstGeom>
          <a:noFill/>
          <a:extLst/>
        </p:spPr>
      </p:pic>
      <p:pic>
        <p:nvPicPr>
          <p:cNvPr id="15850" name="Picture 15850"/>
          <p:cNvPicPr>
            <a:picLocks noChangeAspect="0" noChangeArrowheads="1"/>
          </p:cNvPicPr>
          <p:nvPr/>
        </p:nvPicPr>
        <p:blipFill>
          <a:blip r:embed="rId158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390" y="2706014"/>
            <a:ext cx="54051" cy="43459"/>
          </a:xfrm>
          <a:prstGeom prst="rect">
            <a:avLst/>
          </a:prstGeom>
          <a:noFill/>
          <a:extLst/>
        </p:spPr>
      </p:pic>
      <p:pic>
        <p:nvPicPr>
          <p:cNvPr id="15851" name="Picture 15851"/>
          <p:cNvPicPr>
            <a:picLocks noChangeAspect="0" noChangeArrowheads="1"/>
          </p:cNvPicPr>
          <p:nvPr/>
        </p:nvPicPr>
        <p:blipFill>
          <a:blip r:embed="rId158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2699550"/>
            <a:ext cx="54051" cy="49923"/>
          </a:xfrm>
          <a:prstGeom prst="rect">
            <a:avLst/>
          </a:prstGeom>
          <a:noFill/>
          <a:extLst/>
        </p:spPr>
      </p:pic>
      <p:pic>
        <p:nvPicPr>
          <p:cNvPr id="15852" name="Picture 15852"/>
          <p:cNvPicPr>
            <a:picLocks noChangeAspect="0" noChangeArrowheads="1"/>
          </p:cNvPicPr>
          <p:nvPr/>
        </p:nvPicPr>
        <p:blipFill>
          <a:blip r:embed="rId158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2695498"/>
            <a:ext cx="54050" cy="53949"/>
          </a:xfrm>
          <a:prstGeom prst="rect">
            <a:avLst/>
          </a:prstGeom>
          <a:noFill/>
          <a:extLst/>
        </p:spPr>
      </p:pic>
      <p:pic>
        <p:nvPicPr>
          <p:cNvPr id="15853" name="Picture 15853"/>
          <p:cNvPicPr>
            <a:picLocks noChangeAspect="0" noChangeArrowheads="1"/>
          </p:cNvPicPr>
          <p:nvPr/>
        </p:nvPicPr>
        <p:blipFill>
          <a:blip r:embed="rId158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2743225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5854" name="Picture 15854"/>
          <p:cNvPicPr>
            <a:picLocks noChangeAspect="0" noChangeArrowheads="1"/>
          </p:cNvPicPr>
          <p:nvPr/>
        </p:nvPicPr>
        <p:blipFill>
          <a:blip r:embed="rId158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2743225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855" name="Picture 15855"/>
          <p:cNvPicPr>
            <a:picLocks noChangeAspect="0" noChangeArrowheads="1"/>
          </p:cNvPicPr>
          <p:nvPr/>
        </p:nvPicPr>
        <p:blipFill>
          <a:blip r:embed="rId158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2743225"/>
            <a:ext cx="54051" cy="45440"/>
          </a:xfrm>
          <a:prstGeom prst="rect">
            <a:avLst/>
          </a:prstGeom>
          <a:noFill/>
          <a:extLst/>
        </p:spPr>
      </p:pic>
      <p:pic>
        <p:nvPicPr>
          <p:cNvPr id="15856" name="Picture 15856"/>
          <p:cNvPicPr>
            <a:picLocks noChangeAspect="0" noChangeArrowheads="1"/>
          </p:cNvPicPr>
          <p:nvPr/>
        </p:nvPicPr>
        <p:blipFill>
          <a:blip r:embed="rId158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2743250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857" name="Picture 15857"/>
          <p:cNvPicPr>
            <a:picLocks noChangeAspect="0" noChangeArrowheads="1"/>
          </p:cNvPicPr>
          <p:nvPr/>
        </p:nvPicPr>
        <p:blipFill>
          <a:blip r:embed="rId158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8317" y="2743250"/>
            <a:ext cx="51448" cy="51866"/>
          </a:xfrm>
          <a:prstGeom prst="rect">
            <a:avLst/>
          </a:prstGeom>
          <a:noFill/>
          <a:extLst/>
        </p:spPr>
      </p:pic>
      <p:pic>
        <p:nvPicPr>
          <p:cNvPr id="15858" name="Picture 15858"/>
          <p:cNvPicPr>
            <a:picLocks noChangeAspect="0" noChangeArrowheads="1"/>
          </p:cNvPicPr>
          <p:nvPr/>
        </p:nvPicPr>
        <p:blipFill>
          <a:blip r:embed="rId158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2743543"/>
            <a:ext cx="41457" cy="53746"/>
          </a:xfrm>
          <a:prstGeom prst="rect">
            <a:avLst/>
          </a:prstGeom>
          <a:noFill/>
          <a:extLst/>
        </p:spPr>
      </p:pic>
      <p:pic>
        <p:nvPicPr>
          <p:cNvPr id="15859" name="Picture 15859"/>
          <p:cNvPicPr>
            <a:picLocks noChangeAspect="0" noChangeArrowheads="1"/>
          </p:cNvPicPr>
          <p:nvPr/>
        </p:nvPicPr>
        <p:blipFill>
          <a:blip r:embed="rId158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390" y="2789732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5860" name="Picture 15860"/>
          <p:cNvPicPr>
            <a:picLocks noChangeAspect="0" noChangeArrowheads="1"/>
          </p:cNvPicPr>
          <p:nvPr/>
        </p:nvPicPr>
        <p:blipFill>
          <a:blip r:embed="rId158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2790406"/>
            <a:ext cx="35395" cy="50190"/>
          </a:xfrm>
          <a:prstGeom prst="rect">
            <a:avLst/>
          </a:prstGeom>
          <a:noFill/>
          <a:extLst/>
        </p:spPr>
      </p:pic>
      <p:pic>
        <p:nvPicPr>
          <p:cNvPr id="15861" name="Picture 15861"/>
          <p:cNvPicPr>
            <a:picLocks noChangeAspect="0" noChangeArrowheads="1"/>
          </p:cNvPicPr>
          <p:nvPr/>
        </p:nvPicPr>
        <p:blipFill>
          <a:blip r:embed="rId158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92320" y="2789732"/>
            <a:ext cx="39344" cy="46761"/>
          </a:xfrm>
          <a:prstGeom prst="rect">
            <a:avLst/>
          </a:prstGeom>
          <a:noFill/>
          <a:extLst/>
        </p:spPr>
      </p:pic>
      <p:pic>
        <p:nvPicPr>
          <p:cNvPr id="15862" name="Picture 15862"/>
          <p:cNvPicPr>
            <a:picLocks noChangeAspect="0" noChangeArrowheads="1"/>
          </p:cNvPicPr>
          <p:nvPr/>
        </p:nvPicPr>
        <p:blipFill>
          <a:blip r:embed="rId158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2789745"/>
            <a:ext cx="51080" cy="54038"/>
          </a:xfrm>
          <a:prstGeom prst="rect">
            <a:avLst/>
          </a:prstGeom>
          <a:noFill/>
          <a:extLst/>
        </p:spPr>
      </p:pic>
      <p:pic>
        <p:nvPicPr>
          <p:cNvPr id="15863" name="Picture 15863"/>
          <p:cNvPicPr>
            <a:picLocks noChangeAspect="0" noChangeArrowheads="1"/>
          </p:cNvPicPr>
          <p:nvPr/>
        </p:nvPicPr>
        <p:blipFill>
          <a:blip r:embed="rId158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2837573"/>
            <a:ext cx="51460" cy="51257"/>
          </a:xfrm>
          <a:prstGeom prst="rect">
            <a:avLst/>
          </a:prstGeom>
          <a:noFill/>
          <a:extLst/>
        </p:spPr>
      </p:pic>
      <p:pic>
        <p:nvPicPr>
          <p:cNvPr id="15864" name="Picture 15864"/>
          <p:cNvPicPr>
            <a:picLocks noChangeAspect="0" noChangeArrowheads="1"/>
          </p:cNvPicPr>
          <p:nvPr/>
        </p:nvPicPr>
        <p:blipFill>
          <a:blip r:embed="rId158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21911" y="2837713"/>
            <a:ext cx="32689" cy="28740"/>
          </a:xfrm>
          <a:prstGeom prst="rect">
            <a:avLst/>
          </a:prstGeom>
          <a:noFill/>
          <a:extLst/>
        </p:spPr>
      </p:pic>
      <p:pic>
        <p:nvPicPr>
          <p:cNvPr id="15865" name="Picture 15865"/>
          <p:cNvPicPr>
            <a:picLocks noChangeAspect="0" noChangeArrowheads="1"/>
          </p:cNvPicPr>
          <p:nvPr/>
        </p:nvPicPr>
        <p:blipFill>
          <a:blip r:embed="rId158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99116" y="1779917"/>
            <a:ext cx="952550" cy="952639"/>
          </a:xfrm>
          <a:prstGeom prst="rect">
            <a:avLst/>
          </a:prstGeom>
          <a:noFill/>
          <a:extLst/>
        </p:spPr>
      </p:pic>
      <p:pic>
        <p:nvPicPr>
          <p:cNvPr id="15866" name="Picture 15866"/>
          <p:cNvPicPr>
            <a:picLocks noChangeAspect="0" noChangeArrowheads="1"/>
          </p:cNvPicPr>
          <p:nvPr/>
        </p:nvPicPr>
        <p:blipFill>
          <a:blip r:embed="rId158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9509" y="1800644"/>
            <a:ext cx="47535" cy="31927"/>
          </a:xfrm>
          <a:prstGeom prst="rect">
            <a:avLst/>
          </a:prstGeom>
          <a:noFill/>
          <a:extLst/>
        </p:spPr>
      </p:pic>
      <p:pic>
        <p:nvPicPr>
          <p:cNvPr id="15867" name="Picture 15867"/>
          <p:cNvPicPr>
            <a:picLocks noChangeAspect="0" noChangeArrowheads="1"/>
          </p:cNvPicPr>
          <p:nvPr/>
        </p:nvPicPr>
        <p:blipFill>
          <a:blip r:embed="rId158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664" y="1800644"/>
            <a:ext cx="53771" cy="43408"/>
          </a:xfrm>
          <a:prstGeom prst="rect">
            <a:avLst/>
          </a:prstGeom>
          <a:noFill/>
          <a:extLst/>
        </p:spPr>
      </p:pic>
      <p:pic>
        <p:nvPicPr>
          <p:cNvPr id="15868" name="Picture 15868"/>
          <p:cNvPicPr>
            <a:picLocks noChangeAspect="0" noChangeArrowheads="1"/>
          </p:cNvPicPr>
          <p:nvPr/>
        </p:nvPicPr>
        <p:blipFill>
          <a:blip r:embed="rId158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1803997"/>
            <a:ext cx="54038" cy="50584"/>
          </a:xfrm>
          <a:prstGeom prst="rect">
            <a:avLst/>
          </a:prstGeom>
          <a:noFill/>
          <a:extLst/>
        </p:spPr>
      </p:pic>
      <p:pic>
        <p:nvPicPr>
          <p:cNvPr id="15869" name="Picture 15869"/>
          <p:cNvPicPr>
            <a:picLocks noChangeAspect="0" noChangeArrowheads="1"/>
          </p:cNvPicPr>
          <p:nvPr/>
        </p:nvPicPr>
        <p:blipFill>
          <a:blip r:embed="rId158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055" y="2083371"/>
            <a:ext cx="50342" cy="54038"/>
          </a:xfrm>
          <a:prstGeom prst="rect">
            <a:avLst/>
          </a:prstGeom>
          <a:noFill/>
          <a:extLst/>
        </p:spPr>
      </p:pic>
      <p:pic>
        <p:nvPicPr>
          <p:cNvPr id="15870" name="Picture 15870"/>
          <p:cNvPicPr>
            <a:picLocks noChangeAspect="0" noChangeArrowheads="1"/>
          </p:cNvPicPr>
          <p:nvPr/>
        </p:nvPicPr>
        <p:blipFill>
          <a:blip r:embed="rId158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2133384"/>
            <a:ext cx="35610" cy="49923"/>
          </a:xfrm>
          <a:prstGeom prst="rect">
            <a:avLst/>
          </a:prstGeom>
          <a:noFill/>
          <a:extLst/>
        </p:spPr>
      </p:pic>
      <p:pic>
        <p:nvPicPr>
          <p:cNvPr id="15871" name="Picture 15871"/>
          <p:cNvPicPr>
            <a:picLocks noChangeAspect="0" noChangeArrowheads="1"/>
          </p:cNvPicPr>
          <p:nvPr/>
        </p:nvPicPr>
        <p:blipFill>
          <a:blip r:embed="rId158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98149" y="2177910"/>
            <a:ext cx="36944" cy="52463"/>
          </a:xfrm>
          <a:prstGeom prst="rect">
            <a:avLst/>
          </a:prstGeom>
          <a:noFill/>
          <a:extLst/>
        </p:spPr>
      </p:pic>
      <p:pic>
        <p:nvPicPr>
          <p:cNvPr id="15872" name="Picture 15872"/>
          <p:cNvPicPr>
            <a:picLocks noChangeAspect="0" noChangeArrowheads="1"/>
          </p:cNvPicPr>
          <p:nvPr/>
        </p:nvPicPr>
        <p:blipFill>
          <a:blip r:embed="rId158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2224125"/>
            <a:ext cx="43497" cy="54051"/>
          </a:xfrm>
          <a:prstGeom prst="rect">
            <a:avLst/>
          </a:prstGeom>
          <a:noFill/>
          <a:extLst/>
        </p:spPr>
      </p:pic>
      <p:pic>
        <p:nvPicPr>
          <p:cNvPr id="15873" name="Picture 15873"/>
          <p:cNvPicPr>
            <a:picLocks noChangeAspect="0" noChangeArrowheads="1"/>
          </p:cNvPicPr>
          <p:nvPr/>
        </p:nvPicPr>
        <p:blipFill>
          <a:blip r:embed="rId158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99432" y="2273566"/>
            <a:ext cx="35661" cy="51727"/>
          </a:xfrm>
          <a:prstGeom prst="rect">
            <a:avLst/>
          </a:prstGeom>
          <a:noFill/>
          <a:extLst/>
        </p:spPr>
      </p:pic>
      <p:pic>
        <p:nvPicPr>
          <p:cNvPr id="15874" name="Picture 15874"/>
          <p:cNvPicPr>
            <a:picLocks noChangeAspect="0" noChangeArrowheads="1"/>
          </p:cNvPicPr>
          <p:nvPr/>
        </p:nvPicPr>
        <p:blipFill>
          <a:blip r:embed="rId158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2318613"/>
            <a:ext cx="37452" cy="51752"/>
          </a:xfrm>
          <a:prstGeom prst="rect">
            <a:avLst/>
          </a:prstGeom>
          <a:noFill/>
          <a:extLst/>
        </p:spPr>
      </p:pic>
      <p:pic>
        <p:nvPicPr>
          <p:cNvPr id="15875" name="Picture 15875"/>
          <p:cNvPicPr>
            <a:picLocks noChangeAspect="0" noChangeArrowheads="1"/>
          </p:cNvPicPr>
          <p:nvPr/>
        </p:nvPicPr>
        <p:blipFill>
          <a:blip r:embed="rId158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067" y="2366175"/>
            <a:ext cx="52209" cy="54038"/>
          </a:xfrm>
          <a:prstGeom prst="rect">
            <a:avLst/>
          </a:prstGeom>
          <a:noFill/>
          <a:extLst/>
        </p:spPr>
      </p:pic>
      <p:pic>
        <p:nvPicPr>
          <p:cNvPr id="15876" name="Picture 15876"/>
          <p:cNvPicPr>
            <a:picLocks noChangeAspect="0" noChangeArrowheads="1"/>
          </p:cNvPicPr>
          <p:nvPr/>
        </p:nvPicPr>
        <p:blipFill>
          <a:blip r:embed="rId158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7991" y="2412784"/>
            <a:ext cx="49186" cy="53924"/>
          </a:xfrm>
          <a:prstGeom prst="rect">
            <a:avLst/>
          </a:prstGeom>
          <a:noFill/>
          <a:extLst/>
        </p:spPr>
      </p:pic>
      <p:pic>
        <p:nvPicPr>
          <p:cNvPr id="15877" name="Picture 15877"/>
          <p:cNvPicPr>
            <a:picLocks noChangeAspect="0" noChangeArrowheads="1"/>
          </p:cNvPicPr>
          <p:nvPr/>
        </p:nvPicPr>
        <p:blipFill>
          <a:blip r:embed="rId158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30661" y="2461412"/>
            <a:ext cx="49238" cy="53098"/>
          </a:xfrm>
          <a:prstGeom prst="rect">
            <a:avLst/>
          </a:prstGeom>
          <a:noFill/>
          <a:extLst/>
        </p:spPr>
      </p:pic>
      <p:pic>
        <p:nvPicPr>
          <p:cNvPr id="15878" name="Picture 15878"/>
          <p:cNvPicPr>
            <a:picLocks noChangeAspect="0" noChangeArrowheads="1"/>
          </p:cNvPicPr>
          <p:nvPr/>
        </p:nvPicPr>
        <p:blipFill>
          <a:blip r:embed="rId158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9406" y="2507259"/>
            <a:ext cx="52603" cy="53657"/>
          </a:xfrm>
          <a:prstGeom prst="rect">
            <a:avLst/>
          </a:prstGeom>
          <a:noFill/>
          <a:extLst/>
        </p:spPr>
      </p:pic>
      <p:pic>
        <p:nvPicPr>
          <p:cNvPr id="15879" name="Picture 15879"/>
          <p:cNvPicPr>
            <a:picLocks noChangeAspect="0" noChangeArrowheads="1"/>
          </p:cNvPicPr>
          <p:nvPr/>
        </p:nvPicPr>
        <p:blipFill>
          <a:blip r:embed="rId158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9030" y="2605976"/>
            <a:ext cx="52756" cy="49275"/>
          </a:xfrm>
          <a:prstGeom prst="rect">
            <a:avLst/>
          </a:prstGeom>
          <a:noFill/>
          <a:extLst/>
        </p:spPr>
      </p:pic>
      <p:pic>
        <p:nvPicPr>
          <p:cNvPr id="15880" name="Picture 15880"/>
          <p:cNvPicPr>
            <a:picLocks noChangeAspect="0" noChangeArrowheads="1"/>
          </p:cNvPicPr>
          <p:nvPr/>
        </p:nvPicPr>
        <p:blipFill>
          <a:blip r:embed="rId158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5261" y="2668549"/>
            <a:ext cx="48171" cy="34493"/>
          </a:xfrm>
          <a:prstGeom prst="rect">
            <a:avLst/>
          </a:prstGeom>
          <a:noFill/>
          <a:extLst/>
        </p:spPr>
      </p:pic>
      <p:pic>
        <p:nvPicPr>
          <p:cNvPr id="15881" name="Picture 15881"/>
          <p:cNvPicPr>
            <a:picLocks noChangeAspect="0" noChangeArrowheads="1"/>
          </p:cNvPicPr>
          <p:nvPr/>
        </p:nvPicPr>
        <p:blipFill>
          <a:blip r:embed="rId158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2651671"/>
            <a:ext cx="54038" cy="51371"/>
          </a:xfrm>
          <a:prstGeom prst="rect">
            <a:avLst/>
          </a:prstGeom>
          <a:noFill/>
          <a:extLst/>
        </p:spPr>
      </p:pic>
      <p:pic>
        <p:nvPicPr>
          <p:cNvPr id="15882" name="Picture 15882"/>
          <p:cNvPicPr>
            <a:picLocks noChangeAspect="0" noChangeArrowheads="1"/>
          </p:cNvPicPr>
          <p:nvPr/>
        </p:nvPicPr>
        <p:blipFill>
          <a:blip r:embed="rId158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2649004"/>
            <a:ext cx="47878" cy="39319"/>
          </a:xfrm>
          <a:prstGeom prst="rect">
            <a:avLst/>
          </a:prstGeom>
          <a:noFill/>
          <a:extLst/>
        </p:spPr>
      </p:pic>
      <p:pic>
        <p:nvPicPr>
          <p:cNvPr id="15883" name="Picture 15883"/>
          <p:cNvPicPr>
            <a:picLocks noChangeAspect="0" noChangeArrowheads="1"/>
          </p:cNvPicPr>
          <p:nvPr/>
        </p:nvPicPr>
        <p:blipFill>
          <a:blip r:embed="rId158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632" y="2695524"/>
            <a:ext cx="53301" cy="37007"/>
          </a:xfrm>
          <a:prstGeom prst="rect">
            <a:avLst/>
          </a:prstGeom>
          <a:noFill/>
          <a:extLst/>
        </p:spPr>
      </p:pic>
      <p:pic>
        <p:nvPicPr>
          <p:cNvPr id="15884" name="Picture 15884"/>
          <p:cNvPicPr>
            <a:picLocks noChangeAspect="0" noChangeArrowheads="1"/>
          </p:cNvPicPr>
          <p:nvPr/>
        </p:nvPicPr>
        <p:blipFill>
          <a:blip r:embed="rId158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4159" y="2695524"/>
            <a:ext cx="48056" cy="32994"/>
          </a:xfrm>
          <a:prstGeom prst="rect">
            <a:avLst/>
          </a:prstGeom>
          <a:noFill/>
          <a:extLst/>
        </p:spPr>
      </p:pic>
      <p:pic>
        <p:nvPicPr>
          <p:cNvPr id="15885" name="Picture 15885"/>
          <p:cNvPicPr>
            <a:picLocks noChangeAspect="0" noChangeArrowheads="1"/>
          </p:cNvPicPr>
          <p:nvPr/>
        </p:nvPicPr>
        <p:blipFill>
          <a:blip r:embed="rId158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22458" y="1803260"/>
            <a:ext cx="905954" cy="905941"/>
          </a:xfrm>
          <a:prstGeom prst="rect">
            <a:avLst/>
          </a:prstGeom>
          <a:noFill/>
          <a:extLst/>
        </p:spPr>
      </p:pic>
      <p:pic>
        <p:nvPicPr>
          <p:cNvPr id="15886" name="Picture 15886"/>
          <p:cNvPicPr>
            <a:picLocks noChangeAspect="0" noChangeArrowheads="1"/>
          </p:cNvPicPr>
          <p:nvPr/>
        </p:nvPicPr>
        <p:blipFill>
          <a:blip r:embed="rId158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1804771"/>
            <a:ext cx="54038" cy="49809"/>
          </a:xfrm>
          <a:prstGeom prst="rect">
            <a:avLst/>
          </a:prstGeom>
          <a:noFill/>
          <a:extLst/>
        </p:spPr>
      </p:pic>
      <p:pic>
        <p:nvPicPr>
          <p:cNvPr id="15887" name="Picture 15887"/>
          <p:cNvPicPr>
            <a:picLocks noChangeAspect="0" noChangeArrowheads="1"/>
          </p:cNvPicPr>
          <p:nvPr/>
        </p:nvPicPr>
        <p:blipFill>
          <a:blip r:embed="rId158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1812048"/>
            <a:ext cx="53543" cy="42532"/>
          </a:xfrm>
          <a:prstGeom prst="rect">
            <a:avLst/>
          </a:prstGeom>
          <a:noFill/>
          <a:extLst/>
        </p:spPr>
      </p:pic>
      <p:pic>
        <p:nvPicPr>
          <p:cNvPr id="15888" name="Picture 15888"/>
          <p:cNvPicPr>
            <a:picLocks noChangeAspect="0" noChangeArrowheads="1"/>
          </p:cNvPicPr>
          <p:nvPr/>
        </p:nvPicPr>
        <p:blipFill>
          <a:blip r:embed="rId158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1847037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5889" name="Picture 15889"/>
          <p:cNvPicPr>
            <a:picLocks noChangeAspect="0" noChangeArrowheads="1"/>
          </p:cNvPicPr>
          <p:nvPr/>
        </p:nvPicPr>
        <p:blipFill>
          <a:blip r:embed="rId158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1847037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5890" name="Picture 15890"/>
          <p:cNvPicPr>
            <a:picLocks noChangeAspect="0" noChangeArrowheads="1"/>
          </p:cNvPicPr>
          <p:nvPr/>
        </p:nvPicPr>
        <p:blipFill>
          <a:blip r:embed="rId158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1894827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891" name="Picture 15891"/>
          <p:cNvPicPr>
            <a:picLocks noChangeAspect="0" noChangeArrowheads="1"/>
          </p:cNvPicPr>
          <p:nvPr/>
        </p:nvPicPr>
        <p:blipFill>
          <a:blip r:embed="rId158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1894865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5892" name="Picture 15892"/>
          <p:cNvPicPr>
            <a:picLocks noChangeAspect="0" noChangeArrowheads="1"/>
          </p:cNvPicPr>
          <p:nvPr/>
        </p:nvPicPr>
        <p:blipFill>
          <a:blip r:embed="rId158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1894865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893" name="Picture 15893"/>
          <p:cNvPicPr>
            <a:picLocks noChangeAspect="0" noChangeArrowheads="1"/>
          </p:cNvPicPr>
          <p:nvPr/>
        </p:nvPicPr>
        <p:blipFill>
          <a:blip r:embed="rId158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390" y="1941385"/>
            <a:ext cx="54051" cy="53949"/>
          </a:xfrm>
          <a:prstGeom prst="rect">
            <a:avLst/>
          </a:prstGeom>
          <a:noFill/>
          <a:extLst/>
        </p:spPr>
      </p:pic>
      <p:pic>
        <p:nvPicPr>
          <p:cNvPr id="15894" name="Picture 15894"/>
          <p:cNvPicPr>
            <a:picLocks noChangeAspect="0" noChangeArrowheads="1"/>
          </p:cNvPicPr>
          <p:nvPr/>
        </p:nvPicPr>
        <p:blipFill>
          <a:blip r:embed="rId158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1941360"/>
            <a:ext cx="54051" cy="53936"/>
          </a:xfrm>
          <a:prstGeom prst="rect">
            <a:avLst/>
          </a:prstGeom>
          <a:noFill/>
          <a:extLst/>
        </p:spPr>
      </p:pic>
      <p:pic>
        <p:nvPicPr>
          <p:cNvPr id="15895" name="Picture 15895"/>
          <p:cNvPicPr>
            <a:picLocks noChangeAspect="0" noChangeArrowheads="1"/>
          </p:cNvPicPr>
          <p:nvPr/>
        </p:nvPicPr>
        <p:blipFill>
          <a:blip r:embed="rId158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1941360"/>
            <a:ext cx="54050" cy="53936"/>
          </a:xfrm>
          <a:prstGeom prst="rect">
            <a:avLst/>
          </a:prstGeom>
          <a:noFill/>
          <a:extLst/>
        </p:spPr>
      </p:pic>
      <p:pic>
        <p:nvPicPr>
          <p:cNvPr id="15896" name="Picture 15896"/>
          <p:cNvPicPr>
            <a:picLocks noChangeAspect="0" noChangeArrowheads="1"/>
          </p:cNvPicPr>
          <p:nvPr/>
        </p:nvPicPr>
        <p:blipFill>
          <a:blip r:embed="rId158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1941385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5897" name="Picture 15897"/>
          <p:cNvPicPr>
            <a:picLocks noChangeAspect="0" noChangeArrowheads="1"/>
          </p:cNvPicPr>
          <p:nvPr/>
        </p:nvPicPr>
        <p:blipFill>
          <a:blip r:embed="rId158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1989086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5898" name="Picture 15898"/>
          <p:cNvPicPr>
            <a:picLocks noChangeAspect="0" noChangeArrowheads="1"/>
          </p:cNvPicPr>
          <p:nvPr/>
        </p:nvPicPr>
        <p:blipFill>
          <a:blip r:embed="rId158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1989099"/>
            <a:ext cx="54051" cy="54051"/>
          </a:xfrm>
          <a:prstGeom prst="rect">
            <a:avLst/>
          </a:prstGeom>
          <a:noFill/>
          <a:extLst/>
        </p:spPr>
      </p:pic>
      <p:pic>
        <p:nvPicPr>
          <p:cNvPr id="15899" name="Picture 15899"/>
          <p:cNvPicPr>
            <a:picLocks noChangeAspect="0" noChangeArrowheads="1"/>
          </p:cNvPicPr>
          <p:nvPr/>
        </p:nvPicPr>
        <p:blipFill>
          <a:blip r:embed="rId158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1989099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00" name="Picture 15900"/>
          <p:cNvPicPr>
            <a:picLocks noChangeAspect="0" noChangeArrowheads="1"/>
          </p:cNvPicPr>
          <p:nvPr/>
        </p:nvPicPr>
        <p:blipFill>
          <a:blip r:embed="rId159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1989086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01" name="Picture 15901"/>
          <p:cNvPicPr>
            <a:picLocks noChangeAspect="0" noChangeArrowheads="1"/>
          </p:cNvPicPr>
          <p:nvPr/>
        </p:nvPicPr>
        <p:blipFill>
          <a:blip r:embed="rId159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2035594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5902" name="Picture 15902"/>
          <p:cNvPicPr>
            <a:picLocks noChangeAspect="0" noChangeArrowheads="1"/>
          </p:cNvPicPr>
          <p:nvPr/>
        </p:nvPicPr>
        <p:blipFill>
          <a:blip r:embed="rId159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2035594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03" name="Picture 15903"/>
          <p:cNvPicPr>
            <a:picLocks noChangeAspect="0" noChangeArrowheads="1"/>
          </p:cNvPicPr>
          <p:nvPr/>
        </p:nvPicPr>
        <p:blipFill>
          <a:blip r:embed="rId159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035568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5904" name="Picture 15904"/>
          <p:cNvPicPr>
            <a:picLocks noChangeAspect="0" noChangeArrowheads="1"/>
          </p:cNvPicPr>
          <p:nvPr/>
        </p:nvPicPr>
        <p:blipFill>
          <a:blip r:embed="rId159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2083371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5905" name="Picture 15905"/>
          <p:cNvPicPr>
            <a:picLocks noChangeAspect="0" noChangeArrowheads="1"/>
          </p:cNvPicPr>
          <p:nvPr/>
        </p:nvPicPr>
        <p:blipFill>
          <a:blip r:embed="rId159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2083397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06" name="Picture 15906"/>
          <p:cNvPicPr>
            <a:picLocks noChangeAspect="0" noChangeArrowheads="1"/>
          </p:cNvPicPr>
          <p:nvPr/>
        </p:nvPicPr>
        <p:blipFill>
          <a:blip r:embed="rId159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2083397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07" name="Picture 15907"/>
          <p:cNvPicPr>
            <a:picLocks noChangeAspect="0" noChangeArrowheads="1"/>
          </p:cNvPicPr>
          <p:nvPr/>
        </p:nvPicPr>
        <p:blipFill>
          <a:blip r:embed="rId159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208337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08" name="Picture 15908"/>
          <p:cNvPicPr>
            <a:picLocks noChangeAspect="0" noChangeArrowheads="1"/>
          </p:cNvPicPr>
          <p:nvPr/>
        </p:nvPicPr>
        <p:blipFill>
          <a:blip r:embed="rId159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208337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909" name="Picture 15909"/>
          <p:cNvPicPr>
            <a:picLocks noChangeAspect="0" noChangeArrowheads="1"/>
          </p:cNvPicPr>
          <p:nvPr/>
        </p:nvPicPr>
        <p:blipFill>
          <a:blip r:embed="rId159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2129891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5910" name="Picture 15910"/>
          <p:cNvPicPr>
            <a:picLocks noChangeAspect="0" noChangeArrowheads="1"/>
          </p:cNvPicPr>
          <p:nvPr/>
        </p:nvPicPr>
        <p:blipFill>
          <a:blip r:embed="rId159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212989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11" name="Picture 15911"/>
          <p:cNvPicPr>
            <a:picLocks noChangeAspect="0" noChangeArrowheads="1"/>
          </p:cNvPicPr>
          <p:nvPr/>
        </p:nvPicPr>
        <p:blipFill>
          <a:blip r:embed="rId159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12989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912" name="Picture 15912"/>
          <p:cNvPicPr>
            <a:picLocks noChangeAspect="0" noChangeArrowheads="1"/>
          </p:cNvPicPr>
          <p:nvPr/>
        </p:nvPicPr>
        <p:blipFill>
          <a:blip r:embed="rId159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212986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913" name="Picture 15913"/>
          <p:cNvPicPr>
            <a:picLocks noChangeAspect="0" noChangeArrowheads="1"/>
          </p:cNvPicPr>
          <p:nvPr/>
        </p:nvPicPr>
        <p:blipFill>
          <a:blip r:embed="rId159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212986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914" name="Picture 15914"/>
          <p:cNvPicPr>
            <a:picLocks noChangeAspect="0" noChangeArrowheads="1"/>
          </p:cNvPicPr>
          <p:nvPr/>
        </p:nvPicPr>
        <p:blipFill>
          <a:blip r:embed="rId159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3229" y="212986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915" name="Picture 15915"/>
          <p:cNvPicPr>
            <a:picLocks noChangeAspect="0" noChangeArrowheads="1"/>
          </p:cNvPicPr>
          <p:nvPr/>
        </p:nvPicPr>
        <p:blipFill>
          <a:blip r:embed="rId159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217761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5916" name="Picture 15916"/>
          <p:cNvPicPr>
            <a:picLocks noChangeAspect="0" noChangeArrowheads="1"/>
          </p:cNvPicPr>
          <p:nvPr/>
        </p:nvPicPr>
        <p:blipFill>
          <a:blip r:embed="rId159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2177631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17" name="Picture 15917"/>
          <p:cNvPicPr>
            <a:picLocks noChangeAspect="0" noChangeArrowheads="1"/>
          </p:cNvPicPr>
          <p:nvPr/>
        </p:nvPicPr>
        <p:blipFill>
          <a:blip r:embed="rId159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2177631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18" name="Picture 15918"/>
          <p:cNvPicPr>
            <a:picLocks noChangeAspect="0" noChangeArrowheads="1"/>
          </p:cNvPicPr>
          <p:nvPr/>
        </p:nvPicPr>
        <p:blipFill>
          <a:blip r:embed="rId159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2177631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19" name="Picture 15919"/>
          <p:cNvPicPr>
            <a:picLocks noChangeAspect="0" noChangeArrowheads="1"/>
          </p:cNvPicPr>
          <p:nvPr/>
        </p:nvPicPr>
        <p:blipFill>
          <a:blip r:embed="rId159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217761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20" name="Picture 15920"/>
          <p:cNvPicPr>
            <a:picLocks noChangeAspect="0" noChangeArrowheads="1"/>
          </p:cNvPicPr>
          <p:nvPr/>
        </p:nvPicPr>
        <p:blipFill>
          <a:blip r:embed="rId159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2177631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5921" name="Picture 15921"/>
          <p:cNvPicPr>
            <a:picLocks noChangeAspect="0" noChangeArrowheads="1"/>
          </p:cNvPicPr>
          <p:nvPr/>
        </p:nvPicPr>
        <p:blipFill>
          <a:blip r:embed="rId159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055" y="2177631"/>
            <a:ext cx="45681" cy="54051"/>
          </a:xfrm>
          <a:prstGeom prst="rect">
            <a:avLst/>
          </a:prstGeom>
          <a:noFill/>
          <a:extLst/>
        </p:spPr>
      </p:pic>
      <p:pic>
        <p:nvPicPr>
          <p:cNvPr id="15922" name="Picture 15922"/>
          <p:cNvPicPr>
            <a:picLocks noChangeAspect="0" noChangeArrowheads="1"/>
          </p:cNvPicPr>
          <p:nvPr/>
        </p:nvPicPr>
        <p:blipFill>
          <a:blip r:embed="rId159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2224113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5923" name="Picture 15923"/>
          <p:cNvPicPr>
            <a:picLocks noChangeAspect="0" noChangeArrowheads="1"/>
          </p:cNvPicPr>
          <p:nvPr/>
        </p:nvPicPr>
        <p:blipFill>
          <a:blip r:embed="rId159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2224125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24" name="Picture 15924"/>
          <p:cNvPicPr>
            <a:picLocks noChangeAspect="0" noChangeArrowheads="1"/>
          </p:cNvPicPr>
          <p:nvPr/>
        </p:nvPicPr>
        <p:blipFill>
          <a:blip r:embed="rId159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22412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5925" name="Picture 15925"/>
          <p:cNvPicPr>
            <a:picLocks noChangeAspect="0" noChangeArrowheads="1"/>
          </p:cNvPicPr>
          <p:nvPr/>
        </p:nvPicPr>
        <p:blipFill>
          <a:blip r:embed="rId159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222412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5926" name="Picture 15926"/>
          <p:cNvPicPr>
            <a:picLocks noChangeAspect="0" noChangeArrowheads="1"/>
          </p:cNvPicPr>
          <p:nvPr/>
        </p:nvPicPr>
        <p:blipFill>
          <a:blip r:embed="rId159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222412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5927" name="Picture 15927"/>
          <p:cNvPicPr>
            <a:picLocks noChangeAspect="0" noChangeArrowheads="1"/>
          </p:cNvPicPr>
          <p:nvPr/>
        </p:nvPicPr>
        <p:blipFill>
          <a:blip r:embed="rId159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3229" y="222412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5928" name="Picture 15928"/>
          <p:cNvPicPr>
            <a:picLocks noChangeAspect="0" noChangeArrowheads="1"/>
          </p:cNvPicPr>
          <p:nvPr/>
        </p:nvPicPr>
        <p:blipFill>
          <a:blip r:embed="rId159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2271953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5929" name="Picture 15929"/>
          <p:cNvPicPr>
            <a:picLocks noChangeAspect="0" noChangeArrowheads="1"/>
          </p:cNvPicPr>
          <p:nvPr/>
        </p:nvPicPr>
        <p:blipFill>
          <a:blip r:embed="rId159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2271928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5930" name="Picture 15930"/>
          <p:cNvPicPr>
            <a:picLocks noChangeAspect="0" noChangeArrowheads="1"/>
          </p:cNvPicPr>
          <p:nvPr/>
        </p:nvPicPr>
        <p:blipFill>
          <a:blip r:embed="rId159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2271928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5931" name="Picture 15931"/>
          <p:cNvPicPr>
            <a:picLocks noChangeAspect="0" noChangeArrowheads="1"/>
          </p:cNvPicPr>
          <p:nvPr/>
        </p:nvPicPr>
        <p:blipFill>
          <a:blip r:embed="rId159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2271928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5932" name="Picture 15932"/>
          <p:cNvPicPr>
            <a:picLocks noChangeAspect="0" noChangeArrowheads="1"/>
          </p:cNvPicPr>
          <p:nvPr/>
        </p:nvPicPr>
        <p:blipFill>
          <a:blip r:embed="rId159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2271928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5933" name="Picture 15933"/>
          <p:cNvPicPr>
            <a:picLocks noChangeAspect="0" noChangeArrowheads="1"/>
          </p:cNvPicPr>
          <p:nvPr/>
        </p:nvPicPr>
        <p:blipFill>
          <a:blip r:embed="rId159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055" y="2271928"/>
            <a:ext cx="46342" cy="53949"/>
          </a:xfrm>
          <a:prstGeom prst="rect">
            <a:avLst/>
          </a:prstGeom>
          <a:noFill/>
          <a:extLst/>
        </p:spPr>
      </p:pic>
      <p:pic>
        <p:nvPicPr>
          <p:cNvPr id="15934" name="Picture 15934"/>
          <p:cNvPicPr>
            <a:picLocks noChangeAspect="0" noChangeArrowheads="1"/>
          </p:cNvPicPr>
          <p:nvPr/>
        </p:nvPicPr>
        <p:blipFill>
          <a:blip r:embed="rId159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318435"/>
            <a:ext cx="53949" cy="53937"/>
          </a:xfrm>
          <a:prstGeom prst="rect">
            <a:avLst/>
          </a:prstGeom>
          <a:noFill/>
          <a:extLst/>
        </p:spPr>
      </p:pic>
      <p:pic>
        <p:nvPicPr>
          <p:cNvPr id="15935" name="Picture 15935"/>
          <p:cNvPicPr>
            <a:picLocks noChangeAspect="0" noChangeArrowheads="1"/>
          </p:cNvPicPr>
          <p:nvPr/>
        </p:nvPicPr>
        <p:blipFill>
          <a:blip r:embed="rId159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2318435"/>
            <a:ext cx="53949" cy="53937"/>
          </a:xfrm>
          <a:prstGeom prst="rect">
            <a:avLst/>
          </a:prstGeom>
          <a:noFill/>
          <a:extLst/>
        </p:spPr>
      </p:pic>
      <p:pic>
        <p:nvPicPr>
          <p:cNvPr id="15936" name="Picture 15936"/>
          <p:cNvPicPr>
            <a:picLocks noChangeAspect="0" noChangeArrowheads="1"/>
          </p:cNvPicPr>
          <p:nvPr/>
        </p:nvPicPr>
        <p:blipFill>
          <a:blip r:embed="rId159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2318435"/>
            <a:ext cx="53949" cy="53937"/>
          </a:xfrm>
          <a:prstGeom prst="rect">
            <a:avLst/>
          </a:prstGeom>
          <a:noFill/>
          <a:extLst/>
        </p:spPr>
      </p:pic>
      <p:pic>
        <p:nvPicPr>
          <p:cNvPr id="15937" name="Picture 15937"/>
          <p:cNvPicPr>
            <a:picLocks noChangeAspect="0" noChangeArrowheads="1"/>
          </p:cNvPicPr>
          <p:nvPr/>
        </p:nvPicPr>
        <p:blipFill>
          <a:blip r:embed="rId159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3229" y="2318435"/>
            <a:ext cx="53949" cy="53937"/>
          </a:xfrm>
          <a:prstGeom prst="rect">
            <a:avLst/>
          </a:prstGeom>
          <a:noFill/>
          <a:extLst/>
        </p:spPr>
      </p:pic>
      <p:pic>
        <p:nvPicPr>
          <p:cNvPr id="15938" name="Picture 15938"/>
          <p:cNvPicPr>
            <a:picLocks noChangeAspect="0" noChangeArrowheads="1"/>
          </p:cNvPicPr>
          <p:nvPr/>
        </p:nvPicPr>
        <p:blipFill>
          <a:blip r:embed="rId159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2366175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39" name="Picture 15939"/>
          <p:cNvPicPr>
            <a:picLocks noChangeAspect="0" noChangeArrowheads="1"/>
          </p:cNvPicPr>
          <p:nvPr/>
        </p:nvPicPr>
        <p:blipFill>
          <a:blip r:embed="rId159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2366175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40" name="Picture 15940"/>
          <p:cNvPicPr>
            <a:picLocks noChangeAspect="0" noChangeArrowheads="1"/>
          </p:cNvPicPr>
          <p:nvPr/>
        </p:nvPicPr>
        <p:blipFill>
          <a:blip r:embed="rId159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236617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941" name="Picture 15941"/>
          <p:cNvPicPr>
            <a:picLocks noChangeAspect="0" noChangeArrowheads="1"/>
          </p:cNvPicPr>
          <p:nvPr/>
        </p:nvPicPr>
        <p:blipFill>
          <a:blip r:embed="rId159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055" y="2371775"/>
            <a:ext cx="28384" cy="34785"/>
          </a:xfrm>
          <a:prstGeom prst="rect">
            <a:avLst/>
          </a:prstGeom>
          <a:noFill/>
          <a:extLst/>
        </p:spPr>
      </p:pic>
      <p:pic>
        <p:nvPicPr>
          <p:cNvPr id="15942" name="Picture 15942"/>
          <p:cNvPicPr>
            <a:picLocks noChangeAspect="0" noChangeArrowheads="1"/>
          </p:cNvPicPr>
          <p:nvPr/>
        </p:nvPicPr>
        <p:blipFill>
          <a:blip r:embed="rId159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41266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943" name="Picture 15943"/>
          <p:cNvPicPr>
            <a:picLocks noChangeAspect="0" noChangeArrowheads="1"/>
          </p:cNvPicPr>
          <p:nvPr/>
        </p:nvPicPr>
        <p:blipFill>
          <a:blip r:embed="rId159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241266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944" name="Picture 15944"/>
          <p:cNvPicPr>
            <a:picLocks noChangeAspect="0" noChangeArrowheads="1"/>
          </p:cNvPicPr>
          <p:nvPr/>
        </p:nvPicPr>
        <p:blipFill>
          <a:blip r:embed="rId159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241266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5945" name="Picture 15945"/>
          <p:cNvPicPr>
            <a:picLocks noChangeAspect="0" noChangeArrowheads="1"/>
          </p:cNvPicPr>
          <p:nvPr/>
        </p:nvPicPr>
        <p:blipFill>
          <a:blip r:embed="rId159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3229" y="2412669"/>
            <a:ext cx="41465" cy="50419"/>
          </a:xfrm>
          <a:prstGeom prst="rect">
            <a:avLst/>
          </a:prstGeom>
          <a:noFill/>
          <a:extLst/>
        </p:spPr>
      </p:pic>
      <p:pic>
        <p:nvPicPr>
          <p:cNvPr id="15946" name="Picture 15946"/>
          <p:cNvPicPr>
            <a:picLocks noChangeAspect="0" noChangeArrowheads="1"/>
          </p:cNvPicPr>
          <p:nvPr/>
        </p:nvPicPr>
        <p:blipFill>
          <a:blip r:embed="rId159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2460447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5947" name="Picture 15947"/>
          <p:cNvPicPr>
            <a:picLocks noChangeAspect="0" noChangeArrowheads="1"/>
          </p:cNvPicPr>
          <p:nvPr/>
        </p:nvPicPr>
        <p:blipFill>
          <a:blip r:embed="rId159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2460460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48" name="Picture 15948"/>
          <p:cNvPicPr>
            <a:picLocks noChangeAspect="0" noChangeArrowheads="1"/>
          </p:cNvPicPr>
          <p:nvPr/>
        </p:nvPicPr>
        <p:blipFill>
          <a:blip r:embed="rId159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2460447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5949" name="Picture 15949"/>
          <p:cNvPicPr>
            <a:picLocks noChangeAspect="0" noChangeArrowheads="1"/>
          </p:cNvPicPr>
          <p:nvPr/>
        </p:nvPicPr>
        <p:blipFill>
          <a:blip r:embed="rId159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2460447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5950" name="Picture 15950"/>
          <p:cNvPicPr>
            <a:picLocks noChangeAspect="0" noChangeArrowheads="1"/>
          </p:cNvPicPr>
          <p:nvPr/>
        </p:nvPicPr>
        <p:blipFill>
          <a:blip r:embed="rId159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2460460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51" name="Picture 15951"/>
          <p:cNvPicPr>
            <a:picLocks noChangeAspect="0" noChangeArrowheads="1"/>
          </p:cNvPicPr>
          <p:nvPr/>
        </p:nvPicPr>
        <p:blipFill>
          <a:blip r:embed="rId159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2460460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52" name="Picture 15952"/>
          <p:cNvPicPr>
            <a:picLocks noChangeAspect="0" noChangeArrowheads="1"/>
          </p:cNvPicPr>
          <p:nvPr/>
        </p:nvPicPr>
        <p:blipFill>
          <a:blip r:embed="rId159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2460460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53" name="Picture 15953"/>
          <p:cNvPicPr>
            <a:picLocks noChangeAspect="0" noChangeArrowheads="1"/>
          </p:cNvPicPr>
          <p:nvPr/>
        </p:nvPicPr>
        <p:blipFill>
          <a:blip r:embed="rId159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2460460"/>
            <a:ext cx="44843" cy="50355"/>
          </a:xfrm>
          <a:prstGeom prst="rect">
            <a:avLst/>
          </a:prstGeom>
          <a:noFill/>
          <a:extLst/>
        </p:spPr>
      </p:pic>
      <p:pic>
        <p:nvPicPr>
          <p:cNvPr id="15954" name="Picture 15954"/>
          <p:cNvPicPr>
            <a:picLocks noChangeAspect="0" noChangeArrowheads="1"/>
          </p:cNvPicPr>
          <p:nvPr/>
        </p:nvPicPr>
        <p:blipFill>
          <a:blip r:embed="rId159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390" y="2506967"/>
            <a:ext cx="54051" cy="53949"/>
          </a:xfrm>
          <a:prstGeom prst="rect">
            <a:avLst/>
          </a:prstGeom>
          <a:noFill/>
          <a:extLst/>
        </p:spPr>
      </p:pic>
      <p:pic>
        <p:nvPicPr>
          <p:cNvPr id="15955" name="Picture 15955"/>
          <p:cNvPicPr>
            <a:picLocks noChangeAspect="0" noChangeArrowheads="1"/>
          </p:cNvPicPr>
          <p:nvPr/>
        </p:nvPicPr>
        <p:blipFill>
          <a:blip r:embed="rId159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2506967"/>
            <a:ext cx="54051" cy="53949"/>
          </a:xfrm>
          <a:prstGeom prst="rect">
            <a:avLst/>
          </a:prstGeom>
          <a:noFill/>
          <a:extLst/>
        </p:spPr>
      </p:pic>
      <p:pic>
        <p:nvPicPr>
          <p:cNvPr id="15956" name="Picture 15956"/>
          <p:cNvPicPr>
            <a:picLocks noChangeAspect="0" noChangeArrowheads="1"/>
          </p:cNvPicPr>
          <p:nvPr/>
        </p:nvPicPr>
        <p:blipFill>
          <a:blip r:embed="rId159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2506992"/>
            <a:ext cx="54050" cy="53937"/>
          </a:xfrm>
          <a:prstGeom prst="rect">
            <a:avLst/>
          </a:prstGeom>
          <a:noFill/>
          <a:extLst/>
        </p:spPr>
      </p:pic>
      <p:pic>
        <p:nvPicPr>
          <p:cNvPr id="15957" name="Picture 15957"/>
          <p:cNvPicPr>
            <a:picLocks noChangeAspect="0" noChangeArrowheads="1"/>
          </p:cNvPicPr>
          <p:nvPr/>
        </p:nvPicPr>
        <p:blipFill>
          <a:blip r:embed="rId159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2506967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5958" name="Picture 15958"/>
          <p:cNvPicPr>
            <a:picLocks noChangeAspect="0" noChangeArrowheads="1"/>
          </p:cNvPicPr>
          <p:nvPr/>
        </p:nvPicPr>
        <p:blipFill>
          <a:blip r:embed="rId159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506967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5959" name="Picture 15959"/>
          <p:cNvPicPr>
            <a:picLocks noChangeAspect="0" noChangeArrowheads="1"/>
          </p:cNvPicPr>
          <p:nvPr/>
        </p:nvPicPr>
        <p:blipFill>
          <a:blip r:embed="rId159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2506967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5960" name="Picture 15960"/>
          <p:cNvPicPr>
            <a:picLocks noChangeAspect="0" noChangeArrowheads="1"/>
          </p:cNvPicPr>
          <p:nvPr/>
        </p:nvPicPr>
        <p:blipFill>
          <a:blip r:embed="rId159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2506967"/>
            <a:ext cx="42646" cy="45694"/>
          </a:xfrm>
          <a:prstGeom prst="rect">
            <a:avLst/>
          </a:prstGeom>
          <a:noFill/>
          <a:extLst/>
        </p:spPr>
      </p:pic>
      <p:pic>
        <p:nvPicPr>
          <p:cNvPr id="15961" name="Picture 15961"/>
          <p:cNvPicPr>
            <a:picLocks noChangeAspect="0" noChangeArrowheads="1"/>
          </p:cNvPicPr>
          <p:nvPr/>
        </p:nvPicPr>
        <p:blipFill>
          <a:blip r:embed="rId159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2554681"/>
            <a:ext cx="54050" cy="54051"/>
          </a:xfrm>
          <a:prstGeom prst="rect">
            <a:avLst/>
          </a:prstGeom>
          <a:noFill/>
          <a:extLst/>
        </p:spPr>
      </p:pic>
      <p:pic>
        <p:nvPicPr>
          <p:cNvPr id="15962" name="Picture 15962"/>
          <p:cNvPicPr>
            <a:picLocks noChangeAspect="0" noChangeArrowheads="1"/>
          </p:cNvPicPr>
          <p:nvPr/>
        </p:nvPicPr>
        <p:blipFill>
          <a:blip r:embed="rId159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2554706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63" name="Picture 15963"/>
          <p:cNvPicPr>
            <a:picLocks noChangeAspect="0" noChangeArrowheads="1"/>
          </p:cNvPicPr>
          <p:nvPr/>
        </p:nvPicPr>
        <p:blipFill>
          <a:blip r:embed="rId159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2554706"/>
            <a:ext cx="54051" cy="54051"/>
          </a:xfrm>
          <a:prstGeom prst="rect">
            <a:avLst/>
          </a:prstGeom>
          <a:noFill/>
          <a:extLst/>
        </p:spPr>
      </p:pic>
      <p:pic>
        <p:nvPicPr>
          <p:cNvPr id="15964" name="Picture 15964"/>
          <p:cNvPicPr>
            <a:picLocks noChangeAspect="0" noChangeArrowheads="1"/>
          </p:cNvPicPr>
          <p:nvPr/>
        </p:nvPicPr>
        <p:blipFill>
          <a:blip r:embed="rId159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2554681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65" name="Picture 15965"/>
          <p:cNvPicPr>
            <a:picLocks noChangeAspect="0" noChangeArrowheads="1"/>
          </p:cNvPicPr>
          <p:nvPr/>
        </p:nvPicPr>
        <p:blipFill>
          <a:blip r:embed="rId159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2554706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66" name="Picture 15966"/>
          <p:cNvPicPr>
            <a:picLocks noChangeAspect="0" noChangeArrowheads="1"/>
          </p:cNvPicPr>
          <p:nvPr/>
        </p:nvPicPr>
        <p:blipFill>
          <a:blip r:embed="rId159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2554706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67" name="Picture 15967"/>
          <p:cNvPicPr>
            <a:picLocks noChangeAspect="0" noChangeArrowheads="1"/>
          </p:cNvPicPr>
          <p:nvPr/>
        </p:nvPicPr>
        <p:blipFill>
          <a:blip r:embed="rId159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390" y="26011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5968" name="Picture 15968"/>
          <p:cNvPicPr>
            <a:picLocks noChangeAspect="0" noChangeArrowheads="1"/>
          </p:cNvPicPr>
          <p:nvPr/>
        </p:nvPicPr>
        <p:blipFill>
          <a:blip r:embed="rId159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2601201"/>
            <a:ext cx="54051" cy="54051"/>
          </a:xfrm>
          <a:prstGeom prst="rect">
            <a:avLst/>
          </a:prstGeom>
          <a:noFill/>
          <a:extLst/>
        </p:spPr>
      </p:pic>
      <p:pic>
        <p:nvPicPr>
          <p:cNvPr id="15969" name="Picture 15969"/>
          <p:cNvPicPr>
            <a:picLocks noChangeAspect="0" noChangeArrowheads="1"/>
          </p:cNvPicPr>
          <p:nvPr/>
        </p:nvPicPr>
        <p:blipFill>
          <a:blip r:embed="rId159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2601201"/>
            <a:ext cx="54050" cy="54051"/>
          </a:xfrm>
          <a:prstGeom prst="rect">
            <a:avLst/>
          </a:prstGeom>
          <a:noFill/>
          <a:extLst/>
        </p:spPr>
      </p:pic>
      <p:pic>
        <p:nvPicPr>
          <p:cNvPr id="15970" name="Picture 15970"/>
          <p:cNvPicPr>
            <a:picLocks noChangeAspect="0" noChangeArrowheads="1"/>
          </p:cNvPicPr>
          <p:nvPr/>
        </p:nvPicPr>
        <p:blipFill>
          <a:blip r:embed="rId159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2601201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71" name="Picture 15971"/>
          <p:cNvPicPr>
            <a:picLocks noChangeAspect="0" noChangeArrowheads="1"/>
          </p:cNvPicPr>
          <p:nvPr/>
        </p:nvPicPr>
        <p:blipFill>
          <a:blip r:embed="rId159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601201"/>
            <a:ext cx="50317" cy="45466"/>
          </a:xfrm>
          <a:prstGeom prst="rect">
            <a:avLst/>
          </a:prstGeom>
          <a:noFill/>
          <a:extLst/>
        </p:spPr>
      </p:pic>
      <p:pic>
        <p:nvPicPr>
          <p:cNvPr id="15972" name="Picture 15972"/>
          <p:cNvPicPr>
            <a:picLocks noChangeAspect="0" noChangeArrowheads="1"/>
          </p:cNvPicPr>
          <p:nvPr/>
        </p:nvPicPr>
        <p:blipFill>
          <a:blip r:embed="rId159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2648978"/>
            <a:ext cx="54050" cy="54051"/>
          </a:xfrm>
          <a:prstGeom prst="rect">
            <a:avLst/>
          </a:prstGeom>
          <a:noFill/>
          <a:extLst/>
        </p:spPr>
      </p:pic>
      <p:pic>
        <p:nvPicPr>
          <p:cNvPr id="15973" name="Picture 15973"/>
          <p:cNvPicPr>
            <a:picLocks noChangeAspect="0" noChangeArrowheads="1"/>
          </p:cNvPicPr>
          <p:nvPr/>
        </p:nvPicPr>
        <p:blipFill>
          <a:blip r:embed="rId159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2648978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5974" name="Picture 15974"/>
          <p:cNvPicPr>
            <a:picLocks noChangeAspect="0" noChangeArrowheads="1"/>
          </p:cNvPicPr>
          <p:nvPr/>
        </p:nvPicPr>
        <p:blipFill>
          <a:blip r:embed="rId159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2649004"/>
            <a:ext cx="54051" cy="50456"/>
          </a:xfrm>
          <a:prstGeom prst="rect">
            <a:avLst/>
          </a:prstGeom>
          <a:noFill/>
          <a:extLst/>
        </p:spPr>
      </p:pic>
      <p:pic>
        <p:nvPicPr>
          <p:cNvPr id="15975" name="Picture 15975"/>
          <p:cNvPicPr>
            <a:picLocks noChangeAspect="0" noChangeArrowheads="1"/>
          </p:cNvPicPr>
          <p:nvPr/>
        </p:nvPicPr>
        <p:blipFill>
          <a:blip r:embed="rId159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884" y="2649004"/>
            <a:ext cx="47675" cy="36398"/>
          </a:xfrm>
          <a:prstGeom prst="rect">
            <a:avLst/>
          </a:prstGeom>
          <a:noFill/>
          <a:extLst/>
        </p:spPr>
      </p:pic>
      <p:pic>
        <p:nvPicPr>
          <p:cNvPr id="15976" name="Picture 15976"/>
          <p:cNvPicPr>
            <a:picLocks noChangeAspect="0" noChangeArrowheads="1"/>
          </p:cNvPicPr>
          <p:nvPr/>
        </p:nvPicPr>
        <p:blipFill>
          <a:blip r:embed="rId159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0320" y="1768640"/>
            <a:ext cx="720597" cy="720509"/>
          </a:xfrm>
          <a:prstGeom prst="rect">
            <a:avLst/>
          </a:prstGeom>
          <a:noFill/>
          <a:extLst/>
        </p:spPr>
      </p:pic>
      <p:pic>
        <p:nvPicPr>
          <p:cNvPr id="15977" name="Picture 15977"/>
          <p:cNvPicPr>
            <a:picLocks noChangeAspect="0" noChangeArrowheads="1"/>
          </p:cNvPicPr>
          <p:nvPr/>
        </p:nvPicPr>
        <p:blipFill>
          <a:blip r:embed="rId159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7236" y="1775523"/>
            <a:ext cx="43650" cy="31318"/>
          </a:xfrm>
          <a:prstGeom prst="rect">
            <a:avLst/>
          </a:prstGeom>
          <a:noFill/>
          <a:extLst/>
        </p:spPr>
      </p:pic>
      <p:pic>
        <p:nvPicPr>
          <p:cNvPr id="15978" name="Picture 15978"/>
          <p:cNvPicPr>
            <a:picLocks noChangeAspect="0" noChangeArrowheads="1"/>
          </p:cNvPicPr>
          <p:nvPr/>
        </p:nvPicPr>
        <p:blipFill>
          <a:blip r:embed="rId159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766" y="1804517"/>
            <a:ext cx="53441" cy="46011"/>
          </a:xfrm>
          <a:prstGeom prst="rect">
            <a:avLst/>
          </a:prstGeom>
          <a:noFill/>
          <a:extLst/>
        </p:spPr>
      </p:pic>
      <p:pic>
        <p:nvPicPr>
          <p:cNvPr id="15979" name="Picture 15979"/>
          <p:cNvPicPr>
            <a:picLocks noChangeAspect="0" noChangeArrowheads="1"/>
          </p:cNvPicPr>
          <p:nvPr/>
        </p:nvPicPr>
        <p:blipFill>
          <a:blip r:embed="rId159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79846" y="1857730"/>
            <a:ext cx="43802" cy="43383"/>
          </a:xfrm>
          <a:prstGeom prst="rect">
            <a:avLst/>
          </a:prstGeom>
          <a:noFill/>
          <a:extLst/>
        </p:spPr>
      </p:pic>
      <p:pic>
        <p:nvPicPr>
          <p:cNvPr id="15980" name="Picture 15980"/>
          <p:cNvPicPr>
            <a:picLocks noChangeAspect="0" noChangeArrowheads="1"/>
          </p:cNvPicPr>
          <p:nvPr/>
        </p:nvPicPr>
        <p:blipFill>
          <a:blip r:embed="rId159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10072" y="1895856"/>
            <a:ext cx="48704" cy="52362"/>
          </a:xfrm>
          <a:prstGeom prst="rect">
            <a:avLst/>
          </a:prstGeom>
          <a:noFill/>
          <a:extLst/>
        </p:spPr>
      </p:pic>
      <p:pic>
        <p:nvPicPr>
          <p:cNvPr id="15981" name="Picture 15981"/>
          <p:cNvPicPr>
            <a:picLocks noChangeAspect="0" noChangeArrowheads="1"/>
          </p:cNvPicPr>
          <p:nvPr/>
        </p:nvPicPr>
        <p:blipFill>
          <a:blip r:embed="rId159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40235" y="1941372"/>
            <a:ext cx="45758" cy="53276"/>
          </a:xfrm>
          <a:prstGeom prst="rect">
            <a:avLst/>
          </a:prstGeom>
          <a:noFill/>
          <a:extLst/>
        </p:spPr>
      </p:pic>
      <p:pic>
        <p:nvPicPr>
          <p:cNvPr id="15982" name="Picture 15982"/>
          <p:cNvPicPr>
            <a:picLocks noChangeAspect="0" noChangeArrowheads="1"/>
          </p:cNvPicPr>
          <p:nvPr/>
        </p:nvPicPr>
        <p:blipFill>
          <a:blip r:embed="rId159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14468" y="1991334"/>
            <a:ext cx="40487" cy="51816"/>
          </a:xfrm>
          <a:prstGeom prst="rect">
            <a:avLst/>
          </a:prstGeom>
          <a:noFill/>
          <a:extLst/>
        </p:spPr>
      </p:pic>
      <p:pic>
        <p:nvPicPr>
          <p:cNvPr id="15983" name="Picture 15983"/>
          <p:cNvPicPr>
            <a:picLocks noChangeAspect="0" noChangeArrowheads="1"/>
          </p:cNvPicPr>
          <p:nvPr/>
        </p:nvPicPr>
        <p:blipFill>
          <a:blip r:embed="rId159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4936" y="1990064"/>
            <a:ext cx="41655" cy="53086"/>
          </a:xfrm>
          <a:prstGeom prst="rect">
            <a:avLst/>
          </a:prstGeom>
          <a:noFill/>
          <a:extLst/>
        </p:spPr>
      </p:pic>
      <p:pic>
        <p:nvPicPr>
          <p:cNvPr id="15984" name="Picture 15984"/>
          <p:cNvPicPr>
            <a:picLocks noChangeAspect="0" noChangeArrowheads="1"/>
          </p:cNvPicPr>
          <p:nvPr/>
        </p:nvPicPr>
        <p:blipFill>
          <a:blip r:embed="rId159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2084438"/>
            <a:ext cx="34340" cy="51269"/>
          </a:xfrm>
          <a:prstGeom prst="rect">
            <a:avLst/>
          </a:prstGeom>
          <a:noFill/>
          <a:extLst/>
        </p:spPr>
      </p:pic>
      <p:pic>
        <p:nvPicPr>
          <p:cNvPr id="15985" name="Picture 15985"/>
          <p:cNvPicPr>
            <a:picLocks noChangeAspect="0" noChangeArrowheads="1"/>
          </p:cNvPicPr>
          <p:nvPr/>
        </p:nvPicPr>
        <p:blipFill>
          <a:blip r:embed="rId159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85600" y="2086241"/>
            <a:ext cx="31089" cy="47307"/>
          </a:xfrm>
          <a:prstGeom prst="rect">
            <a:avLst/>
          </a:prstGeom>
          <a:noFill/>
          <a:extLst/>
        </p:spPr>
      </p:pic>
      <p:pic>
        <p:nvPicPr>
          <p:cNvPr id="15986" name="Picture 15986"/>
          <p:cNvPicPr>
            <a:picLocks noChangeAspect="0" noChangeArrowheads="1"/>
          </p:cNvPicPr>
          <p:nvPr/>
        </p:nvPicPr>
        <p:blipFill>
          <a:blip r:embed="rId159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89981" y="2133231"/>
            <a:ext cx="30530" cy="45796"/>
          </a:xfrm>
          <a:prstGeom prst="rect">
            <a:avLst/>
          </a:prstGeom>
          <a:noFill/>
          <a:extLst/>
        </p:spPr>
      </p:pic>
      <p:pic>
        <p:nvPicPr>
          <p:cNvPr id="15987" name="Picture 15987"/>
          <p:cNvPicPr>
            <a:picLocks noChangeAspect="0" noChangeArrowheads="1"/>
          </p:cNvPicPr>
          <p:nvPr/>
        </p:nvPicPr>
        <p:blipFill>
          <a:blip r:embed="rId159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9439" y="2177694"/>
            <a:ext cx="36728" cy="53987"/>
          </a:xfrm>
          <a:prstGeom prst="rect">
            <a:avLst/>
          </a:prstGeom>
          <a:noFill/>
          <a:extLst/>
        </p:spPr>
      </p:pic>
      <p:pic>
        <p:nvPicPr>
          <p:cNvPr id="15988" name="Picture 15988"/>
          <p:cNvPicPr>
            <a:picLocks noChangeAspect="0" noChangeArrowheads="1"/>
          </p:cNvPicPr>
          <p:nvPr/>
        </p:nvPicPr>
        <p:blipFill>
          <a:blip r:embed="rId159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74868" y="2178266"/>
            <a:ext cx="39458" cy="53416"/>
          </a:xfrm>
          <a:prstGeom prst="rect">
            <a:avLst/>
          </a:prstGeom>
          <a:noFill/>
          <a:extLst/>
        </p:spPr>
      </p:pic>
      <p:pic>
        <p:nvPicPr>
          <p:cNvPr id="15989" name="Picture 15989"/>
          <p:cNvPicPr>
            <a:picLocks noChangeAspect="0" noChangeArrowheads="1"/>
          </p:cNvPicPr>
          <p:nvPr/>
        </p:nvPicPr>
        <p:blipFill>
          <a:blip r:embed="rId159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2233257"/>
            <a:ext cx="33667" cy="43573"/>
          </a:xfrm>
          <a:prstGeom prst="rect">
            <a:avLst/>
          </a:prstGeom>
          <a:noFill/>
          <a:extLst/>
        </p:spPr>
      </p:pic>
      <p:pic>
        <p:nvPicPr>
          <p:cNvPr id="15990" name="Picture 15990"/>
          <p:cNvPicPr>
            <a:picLocks noChangeAspect="0" noChangeArrowheads="1"/>
          </p:cNvPicPr>
          <p:nvPr/>
        </p:nvPicPr>
        <p:blipFill>
          <a:blip r:embed="rId159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1012" y="2241093"/>
            <a:ext cx="27558" cy="30708"/>
          </a:xfrm>
          <a:prstGeom prst="rect">
            <a:avLst/>
          </a:prstGeom>
          <a:noFill/>
          <a:extLst/>
        </p:spPr>
      </p:pic>
      <p:pic>
        <p:nvPicPr>
          <p:cNvPr id="15991" name="Picture 15991"/>
          <p:cNvPicPr>
            <a:picLocks noChangeAspect="0" noChangeArrowheads="1"/>
          </p:cNvPicPr>
          <p:nvPr/>
        </p:nvPicPr>
        <p:blipFill>
          <a:blip r:embed="rId159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7470" y="2291131"/>
            <a:ext cx="28384" cy="30251"/>
          </a:xfrm>
          <a:prstGeom prst="rect">
            <a:avLst/>
          </a:prstGeom>
          <a:noFill/>
          <a:extLst/>
        </p:spPr>
      </p:pic>
      <p:pic>
        <p:nvPicPr>
          <p:cNvPr id="15992" name="Picture 15992"/>
          <p:cNvPicPr>
            <a:picLocks noChangeAspect="0" noChangeArrowheads="1"/>
          </p:cNvPicPr>
          <p:nvPr/>
        </p:nvPicPr>
        <p:blipFill>
          <a:blip r:embed="rId159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2329319"/>
            <a:ext cx="41059" cy="43052"/>
          </a:xfrm>
          <a:prstGeom prst="rect">
            <a:avLst/>
          </a:prstGeom>
          <a:noFill/>
          <a:extLst/>
        </p:spPr>
      </p:pic>
      <p:pic>
        <p:nvPicPr>
          <p:cNvPr id="15993" name="Picture 15993"/>
          <p:cNvPicPr>
            <a:picLocks noChangeAspect="0" noChangeArrowheads="1"/>
          </p:cNvPicPr>
          <p:nvPr/>
        </p:nvPicPr>
        <p:blipFill>
          <a:blip r:embed="rId159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96445" y="2333320"/>
            <a:ext cx="37249" cy="38862"/>
          </a:xfrm>
          <a:prstGeom prst="rect">
            <a:avLst/>
          </a:prstGeom>
          <a:noFill/>
          <a:extLst/>
        </p:spPr>
      </p:pic>
      <p:pic>
        <p:nvPicPr>
          <p:cNvPr id="15994" name="Picture 15994"/>
          <p:cNvPicPr>
            <a:picLocks noChangeAspect="0" noChangeArrowheads="1"/>
          </p:cNvPicPr>
          <p:nvPr/>
        </p:nvPicPr>
        <p:blipFill>
          <a:blip r:embed="rId159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3757" y="2367394"/>
            <a:ext cx="51511" cy="49326"/>
          </a:xfrm>
          <a:prstGeom prst="rect">
            <a:avLst/>
          </a:prstGeom>
          <a:noFill/>
          <a:extLst/>
        </p:spPr>
      </p:pic>
      <p:pic>
        <p:nvPicPr>
          <p:cNvPr id="15995" name="Picture 15995"/>
          <p:cNvPicPr>
            <a:picLocks noChangeAspect="0" noChangeArrowheads="1"/>
          </p:cNvPicPr>
          <p:nvPr/>
        </p:nvPicPr>
        <p:blipFill>
          <a:blip r:embed="rId159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2419464"/>
            <a:ext cx="53352" cy="44272"/>
          </a:xfrm>
          <a:prstGeom prst="rect">
            <a:avLst/>
          </a:prstGeom>
          <a:noFill/>
          <a:extLst/>
        </p:spPr>
      </p:pic>
      <p:pic>
        <p:nvPicPr>
          <p:cNvPr id="15996" name="Picture 15996"/>
          <p:cNvPicPr>
            <a:picLocks noChangeAspect="0" noChangeArrowheads="1"/>
          </p:cNvPicPr>
          <p:nvPr/>
        </p:nvPicPr>
        <p:blipFill>
          <a:blip r:embed="rId159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7378" y="2460460"/>
            <a:ext cx="43560" cy="28778"/>
          </a:xfrm>
          <a:prstGeom prst="rect">
            <a:avLst/>
          </a:prstGeom>
          <a:noFill/>
          <a:extLst/>
        </p:spPr>
      </p:pic>
      <p:pic>
        <p:nvPicPr>
          <p:cNvPr id="15997" name="Picture 15997"/>
          <p:cNvPicPr>
            <a:picLocks noChangeAspect="0" noChangeArrowheads="1"/>
          </p:cNvPicPr>
          <p:nvPr/>
        </p:nvPicPr>
        <p:blipFill>
          <a:blip r:embed="rId159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0320" y="2117115"/>
            <a:ext cx="34518" cy="89484"/>
          </a:xfrm>
          <a:prstGeom prst="rect">
            <a:avLst/>
          </a:prstGeom>
          <a:noFill/>
          <a:extLst/>
        </p:spPr>
      </p:pic>
      <p:pic>
        <p:nvPicPr>
          <p:cNvPr id="15998" name="Picture 15998"/>
          <p:cNvPicPr>
            <a:picLocks noChangeAspect="0" noChangeArrowheads="1"/>
          </p:cNvPicPr>
          <p:nvPr/>
        </p:nvPicPr>
        <p:blipFill>
          <a:blip r:embed="rId159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018" y="2138438"/>
            <a:ext cx="26594" cy="34861"/>
          </a:xfrm>
          <a:prstGeom prst="rect">
            <a:avLst/>
          </a:prstGeom>
          <a:noFill/>
          <a:extLst/>
        </p:spPr>
      </p:pic>
      <p:pic>
        <p:nvPicPr>
          <p:cNvPr id="15999" name="Picture 15999"/>
          <p:cNvPicPr>
            <a:picLocks noChangeAspect="0" noChangeArrowheads="1"/>
          </p:cNvPicPr>
          <p:nvPr/>
        </p:nvPicPr>
        <p:blipFill>
          <a:blip r:embed="rId159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6353" y="2179129"/>
            <a:ext cx="30429" cy="49898"/>
          </a:xfrm>
          <a:prstGeom prst="rect">
            <a:avLst/>
          </a:prstGeom>
          <a:noFill/>
          <a:extLst/>
        </p:spPr>
      </p:pic>
      <p:pic>
        <p:nvPicPr>
          <p:cNvPr id="16000" name="Picture 16000"/>
          <p:cNvPicPr>
            <a:picLocks noChangeAspect="0" noChangeArrowheads="1"/>
          </p:cNvPicPr>
          <p:nvPr/>
        </p:nvPicPr>
        <p:blipFill>
          <a:blip r:embed="rId160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8931" y="1777250"/>
            <a:ext cx="703376" cy="703376"/>
          </a:xfrm>
          <a:prstGeom prst="rect">
            <a:avLst/>
          </a:prstGeom>
          <a:noFill/>
          <a:extLst/>
        </p:spPr>
      </p:pic>
      <p:pic>
        <p:nvPicPr>
          <p:cNvPr id="16001" name="Picture 16001"/>
          <p:cNvPicPr>
            <a:picLocks noChangeAspect="0" noChangeArrowheads="1"/>
          </p:cNvPicPr>
          <p:nvPr/>
        </p:nvPicPr>
        <p:blipFill>
          <a:blip r:embed="rId160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1800644"/>
            <a:ext cx="53949" cy="53937"/>
          </a:xfrm>
          <a:prstGeom prst="rect">
            <a:avLst/>
          </a:prstGeom>
          <a:noFill/>
          <a:extLst/>
        </p:spPr>
      </p:pic>
      <p:pic>
        <p:nvPicPr>
          <p:cNvPr id="16002" name="Picture 16002"/>
          <p:cNvPicPr>
            <a:picLocks noChangeAspect="0" noChangeArrowheads="1"/>
          </p:cNvPicPr>
          <p:nvPr/>
        </p:nvPicPr>
        <p:blipFill>
          <a:blip r:embed="rId160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1868" y="1800606"/>
            <a:ext cx="44475" cy="53949"/>
          </a:xfrm>
          <a:prstGeom prst="rect">
            <a:avLst/>
          </a:prstGeom>
          <a:noFill/>
          <a:extLst/>
        </p:spPr>
      </p:pic>
      <p:pic>
        <p:nvPicPr>
          <p:cNvPr id="16003" name="Picture 16003"/>
          <p:cNvPicPr>
            <a:picLocks noChangeAspect="0" noChangeArrowheads="1"/>
          </p:cNvPicPr>
          <p:nvPr/>
        </p:nvPicPr>
        <p:blipFill>
          <a:blip r:embed="rId160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1812086"/>
            <a:ext cx="49593" cy="41986"/>
          </a:xfrm>
          <a:prstGeom prst="rect">
            <a:avLst/>
          </a:prstGeom>
          <a:noFill/>
          <a:extLst/>
        </p:spPr>
      </p:pic>
      <p:pic>
        <p:nvPicPr>
          <p:cNvPr id="16004" name="Picture 16004"/>
          <p:cNvPicPr>
            <a:picLocks noChangeAspect="0" noChangeArrowheads="1"/>
          </p:cNvPicPr>
          <p:nvPr/>
        </p:nvPicPr>
        <p:blipFill>
          <a:blip r:embed="rId160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1847062"/>
            <a:ext cx="39496" cy="39979"/>
          </a:xfrm>
          <a:prstGeom prst="rect">
            <a:avLst/>
          </a:prstGeom>
          <a:noFill/>
          <a:extLst/>
        </p:spPr>
      </p:pic>
      <p:pic>
        <p:nvPicPr>
          <p:cNvPr id="16005" name="Picture 16005"/>
          <p:cNvPicPr>
            <a:picLocks noChangeAspect="0" noChangeArrowheads="1"/>
          </p:cNvPicPr>
          <p:nvPr/>
        </p:nvPicPr>
        <p:blipFill>
          <a:blip r:embed="rId160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1847062"/>
            <a:ext cx="53949" cy="54050"/>
          </a:xfrm>
          <a:prstGeom prst="rect">
            <a:avLst/>
          </a:prstGeom>
          <a:noFill/>
          <a:extLst/>
        </p:spPr>
      </p:pic>
      <p:pic>
        <p:nvPicPr>
          <p:cNvPr id="16006" name="Picture 16006"/>
          <p:cNvPicPr>
            <a:picLocks noChangeAspect="0" noChangeArrowheads="1"/>
          </p:cNvPicPr>
          <p:nvPr/>
        </p:nvPicPr>
        <p:blipFill>
          <a:blip r:embed="rId160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60847" y="1897761"/>
            <a:ext cx="45618" cy="51142"/>
          </a:xfrm>
          <a:prstGeom prst="rect">
            <a:avLst/>
          </a:prstGeom>
          <a:noFill/>
          <a:extLst/>
        </p:spPr>
      </p:pic>
      <p:pic>
        <p:nvPicPr>
          <p:cNvPr id="16007" name="Picture 16007"/>
          <p:cNvPicPr>
            <a:picLocks noChangeAspect="0" noChangeArrowheads="1"/>
          </p:cNvPicPr>
          <p:nvPr/>
        </p:nvPicPr>
        <p:blipFill>
          <a:blip r:embed="rId160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07736" y="1901317"/>
            <a:ext cx="44005" cy="47586"/>
          </a:xfrm>
          <a:prstGeom prst="rect">
            <a:avLst/>
          </a:prstGeom>
          <a:noFill/>
          <a:extLst/>
        </p:spPr>
      </p:pic>
      <p:pic>
        <p:nvPicPr>
          <p:cNvPr id="16008" name="Picture 16008"/>
          <p:cNvPicPr>
            <a:picLocks noChangeAspect="0" noChangeArrowheads="1"/>
          </p:cNvPicPr>
          <p:nvPr/>
        </p:nvPicPr>
        <p:blipFill>
          <a:blip r:embed="rId160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34863" y="1944484"/>
            <a:ext cx="44005" cy="50812"/>
          </a:xfrm>
          <a:prstGeom prst="rect">
            <a:avLst/>
          </a:prstGeom>
          <a:noFill/>
          <a:extLst/>
        </p:spPr>
      </p:pic>
      <p:pic>
        <p:nvPicPr>
          <p:cNvPr id="16009" name="Picture 16009"/>
          <p:cNvPicPr>
            <a:picLocks noChangeAspect="0" noChangeArrowheads="1"/>
          </p:cNvPicPr>
          <p:nvPr/>
        </p:nvPicPr>
        <p:blipFill>
          <a:blip r:embed="rId160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4348" y="1999526"/>
            <a:ext cx="31153" cy="40754"/>
          </a:xfrm>
          <a:prstGeom prst="rect">
            <a:avLst/>
          </a:prstGeom>
          <a:noFill/>
          <a:extLst/>
        </p:spPr>
      </p:pic>
      <p:pic>
        <p:nvPicPr>
          <p:cNvPr id="16010" name="Picture 16010"/>
          <p:cNvPicPr>
            <a:picLocks noChangeAspect="0" noChangeArrowheads="1"/>
          </p:cNvPicPr>
          <p:nvPr/>
        </p:nvPicPr>
        <p:blipFill>
          <a:blip r:embed="rId160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08548" y="1989099"/>
            <a:ext cx="50927" cy="34925"/>
          </a:xfrm>
          <a:prstGeom prst="rect">
            <a:avLst/>
          </a:prstGeom>
          <a:noFill/>
          <a:extLst/>
        </p:spPr>
      </p:pic>
      <p:pic>
        <p:nvPicPr>
          <p:cNvPr id="16011" name="Picture 16011"/>
          <p:cNvPicPr>
            <a:picLocks noChangeAspect="0" noChangeArrowheads="1"/>
          </p:cNvPicPr>
          <p:nvPr/>
        </p:nvPicPr>
        <p:blipFill>
          <a:blip r:embed="rId160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2841" y="1995932"/>
            <a:ext cx="34658" cy="46316"/>
          </a:xfrm>
          <a:prstGeom prst="rect">
            <a:avLst/>
          </a:prstGeom>
          <a:noFill/>
          <a:extLst/>
        </p:spPr>
      </p:pic>
      <p:pic>
        <p:nvPicPr>
          <p:cNvPr id="16012" name="Picture 16012"/>
          <p:cNvPicPr>
            <a:picLocks noChangeAspect="0" noChangeArrowheads="1"/>
          </p:cNvPicPr>
          <p:nvPr/>
        </p:nvPicPr>
        <p:blipFill>
          <a:blip r:embed="rId160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717" y="2050770"/>
            <a:ext cx="46177" cy="38862"/>
          </a:xfrm>
          <a:prstGeom prst="rect">
            <a:avLst/>
          </a:prstGeom>
          <a:noFill/>
          <a:extLst/>
        </p:spPr>
      </p:pic>
      <p:pic>
        <p:nvPicPr>
          <p:cNvPr id="16013" name="Picture 16013"/>
          <p:cNvPicPr>
            <a:picLocks noChangeAspect="0" noChangeArrowheads="1"/>
          </p:cNvPicPr>
          <p:nvPr/>
        </p:nvPicPr>
        <p:blipFill>
          <a:blip r:embed="rId160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34863" y="203559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014" name="Picture 16014"/>
          <p:cNvPicPr>
            <a:picLocks noChangeAspect="0" noChangeArrowheads="1"/>
          </p:cNvPicPr>
          <p:nvPr/>
        </p:nvPicPr>
        <p:blipFill>
          <a:blip r:embed="rId160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8982" y="2083397"/>
            <a:ext cx="46520" cy="54038"/>
          </a:xfrm>
          <a:prstGeom prst="rect">
            <a:avLst/>
          </a:prstGeom>
          <a:noFill/>
          <a:extLst/>
        </p:spPr>
      </p:pic>
      <p:pic>
        <p:nvPicPr>
          <p:cNvPr id="16015" name="Picture 16015"/>
          <p:cNvPicPr>
            <a:picLocks noChangeAspect="0" noChangeArrowheads="1"/>
          </p:cNvPicPr>
          <p:nvPr/>
        </p:nvPicPr>
        <p:blipFill>
          <a:blip r:embed="rId160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83" y="2083397"/>
            <a:ext cx="39204" cy="38316"/>
          </a:xfrm>
          <a:prstGeom prst="rect">
            <a:avLst/>
          </a:prstGeom>
          <a:noFill/>
          <a:extLst/>
        </p:spPr>
      </p:pic>
      <p:pic>
        <p:nvPicPr>
          <p:cNvPr id="16016" name="Picture 16016"/>
          <p:cNvPicPr>
            <a:picLocks noChangeAspect="0" noChangeArrowheads="1"/>
          </p:cNvPicPr>
          <p:nvPr/>
        </p:nvPicPr>
        <p:blipFill>
          <a:blip r:embed="rId160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29199" y="2104237"/>
            <a:ext cx="30898" cy="31229"/>
          </a:xfrm>
          <a:prstGeom prst="rect">
            <a:avLst/>
          </a:prstGeom>
          <a:noFill/>
          <a:extLst/>
        </p:spPr>
      </p:pic>
      <p:pic>
        <p:nvPicPr>
          <p:cNvPr id="16017" name="Picture 16017"/>
          <p:cNvPicPr>
            <a:picLocks noChangeAspect="0" noChangeArrowheads="1"/>
          </p:cNvPicPr>
          <p:nvPr/>
        </p:nvPicPr>
        <p:blipFill>
          <a:blip r:embed="rId160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2841" y="2083549"/>
            <a:ext cx="49377" cy="53886"/>
          </a:xfrm>
          <a:prstGeom prst="rect">
            <a:avLst/>
          </a:prstGeom>
          <a:noFill/>
          <a:extLst/>
        </p:spPr>
      </p:pic>
      <p:pic>
        <p:nvPicPr>
          <p:cNvPr id="16018" name="Picture 16018"/>
          <p:cNvPicPr>
            <a:picLocks noChangeAspect="0" noChangeArrowheads="1"/>
          </p:cNvPicPr>
          <p:nvPr/>
        </p:nvPicPr>
        <p:blipFill>
          <a:blip r:embed="rId160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2131072"/>
            <a:ext cx="54038" cy="52857"/>
          </a:xfrm>
          <a:prstGeom prst="rect">
            <a:avLst/>
          </a:prstGeom>
          <a:noFill/>
          <a:extLst/>
        </p:spPr>
      </p:pic>
      <p:pic>
        <p:nvPicPr>
          <p:cNvPr id="16019" name="Picture 16019"/>
          <p:cNvPicPr>
            <a:picLocks noChangeAspect="0" noChangeArrowheads="1"/>
          </p:cNvPicPr>
          <p:nvPr/>
        </p:nvPicPr>
        <p:blipFill>
          <a:blip r:embed="rId160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43232" y="2129891"/>
            <a:ext cx="44398" cy="33959"/>
          </a:xfrm>
          <a:prstGeom prst="rect">
            <a:avLst/>
          </a:prstGeom>
          <a:noFill/>
          <a:extLst/>
        </p:spPr>
      </p:pic>
      <p:pic>
        <p:nvPicPr>
          <p:cNvPr id="16020" name="Picture 16020"/>
          <p:cNvPicPr>
            <a:picLocks noChangeAspect="0" noChangeArrowheads="1"/>
          </p:cNvPicPr>
          <p:nvPr/>
        </p:nvPicPr>
        <p:blipFill>
          <a:blip r:embed="rId160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14493" y="2177631"/>
            <a:ext cx="39065" cy="53149"/>
          </a:xfrm>
          <a:prstGeom prst="rect">
            <a:avLst/>
          </a:prstGeom>
          <a:noFill/>
          <a:extLst/>
        </p:spPr>
      </p:pic>
      <p:pic>
        <p:nvPicPr>
          <p:cNvPr id="16021" name="Picture 16021"/>
          <p:cNvPicPr>
            <a:picLocks noChangeAspect="0" noChangeArrowheads="1"/>
          </p:cNvPicPr>
          <p:nvPr/>
        </p:nvPicPr>
        <p:blipFill>
          <a:blip r:embed="rId160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1547" y="2202802"/>
            <a:ext cx="43891" cy="28879"/>
          </a:xfrm>
          <a:prstGeom prst="rect">
            <a:avLst/>
          </a:prstGeom>
          <a:noFill/>
          <a:extLst/>
        </p:spPr>
      </p:pic>
      <p:pic>
        <p:nvPicPr>
          <p:cNvPr id="16022" name="Picture 16022"/>
          <p:cNvPicPr>
            <a:picLocks noChangeAspect="0" noChangeArrowheads="1"/>
          </p:cNvPicPr>
          <p:nvPr/>
        </p:nvPicPr>
        <p:blipFill>
          <a:blip r:embed="rId160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19857" y="2177643"/>
            <a:ext cx="41827" cy="47701"/>
          </a:xfrm>
          <a:prstGeom prst="rect">
            <a:avLst/>
          </a:prstGeom>
          <a:noFill/>
          <a:extLst/>
        </p:spPr>
      </p:pic>
      <p:pic>
        <p:nvPicPr>
          <p:cNvPr id="16023" name="Picture 16023"/>
          <p:cNvPicPr>
            <a:picLocks noChangeAspect="0" noChangeArrowheads="1"/>
          </p:cNvPicPr>
          <p:nvPr/>
        </p:nvPicPr>
        <p:blipFill>
          <a:blip r:embed="rId160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2841" y="2177631"/>
            <a:ext cx="43802" cy="53886"/>
          </a:xfrm>
          <a:prstGeom prst="rect">
            <a:avLst/>
          </a:prstGeom>
          <a:noFill/>
          <a:extLst/>
        </p:spPr>
      </p:pic>
      <p:pic>
        <p:nvPicPr>
          <p:cNvPr id="16024" name="Picture 16024"/>
          <p:cNvPicPr>
            <a:picLocks noChangeAspect="0" noChangeArrowheads="1"/>
          </p:cNvPicPr>
          <p:nvPr/>
        </p:nvPicPr>
        <p:blipFill>
          <a:blip r:embed="rId160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9670" y="2224125"/>
            <a:ext cx="53060" cy="54051"/>
          </a:xfrm>
          <a:prstGeom prst="rect">
            <a:avLst/>
          </a:prstGeom>
          <a:noFill/>
          <a:extLst/>
        </p:spPr>
      </p:pic>
      <p:pic>
        <p:nvPicPr>
          <p:cNvPr id="16025" name="Picture 16025"/>
          <p:cNvPicPr>
            <a:picLocks noChangeAspect="0" noChangeArrowheads="1"/>
          </p:cNvPicPr>
          <p:nvPr/>
        </p:nvPicPr>
        <p:blipFill>
          <a:blip r:embed="rId160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95659" y="2233409"/>
            <a:ext cx="38048" cy="44513"/>
          </a:xfrm>
          <a:prstGeom prst="rect">
            <a:avLst/>
          </a:prstGeom>
          <a:noFill/>
          <a:extLst/>
        </p:spPr>
      </p:pic>
      <p:pic>
        <p:nvPicPr>
          <p:cNvPr id="16026" name="Picture 16026"/>
          <p:cNvPicPr>
            <a:picLocks noChangeAspect="0" noChangeArrowheads="1"/>
          </p:cNvPicPr>
          <p:nvPr/>
        </p:nvPicPr>
        <p:blipFill>
          <a:blip r:embed="rId160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34863" y="2230399"/>
            <a:ext cx="53949" cy="47777"/>
          </a:xfrm>
          <a:prstGeom prst="rect">
            <a:avLst/>
          </a:prstGeom>
          <a:noFill/>
          <a:extLst/>
        </p:spPr>
      </p:pic>
      <p:pic>
        <p:nvPicPr>
          <p:cNvPr id="16027" name="Picture 16027"/>
          <p:cNvPicPr>
            <a:picLocks noChangeAspect="0" noChangeArrowheads="1"/>
          </p:cNvPicPr>
          <p:nvPr/>
        </p:nvPicPr>
        <p:blipFill>
          <a:blip r:embed="rId160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2271928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028" name="Picture 16028"/>
          <p:cNvPicPr>
            <a:picLocks noChangeAspect="0" noChangeArrowheads="1"/>
          </p:cNvPicPr>
          <p:nvPr/>
        </p:nvPicPr>
        <p:blipFill>
          <a:blip r:embed="rId160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2274671"/>
            <a:ext cx="33096" cy="39827"/>
          </a:xfrm>
          <a:prstGeom prst="rect">
            <a:avLst/>
          </a:prstGeom>
          <a:noFill/>
          <a:extLst/>
        </p:spPr>
      </p:pic>
      <p:pic>
        <p:nvPicPr>
          <p:cNvPr id="16029" name="Picture 16029"/>
          <p:cNvPicPr>
            <a:picLocks noChangeAspect="0" noChangeArrowheads="1"/>
          </p:cNvPicPr>
          <p:nvPr/>
        </p:nvPicPr>
        <p:blipFill>
          <a:blip r:embed="rId160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60885" y="2289276"/>
            <a:ext cx="44208" cy="36601"/>
          </a:xfrm>
          <a:prstGeom prst="rect">
            <a:avLst/>
          </a:prstGeom>
          <a:noFill/>
          <a:extLst/>
        </p:spPr>
      </p:pic>
      <p:pic>
        <p:nvPicPr>
          <p:cNvPr id="16030" name="Picture 16030"/>
          <p:cNvPicPr>
            <a:picLocks noChangeAspect="0" noChangeArrowheads="1"/>
          </p:cNvPicPr>
          <p:nvPr/>
        </p:nvPicPr>
        <p:blipFill>
          <a:blip r:embed="rId160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15915" y="2271928"/>
            <a:ext cx="45770" cy="53454"/>
          </a:xfrm>
          <a:prstGeom prst="rect">
            <a:avLst/>
          </a:prstGeom>
          <a:noFill/>
          <a:extLst/>
        </p:spPr>
      </p:pic>
      <p:pic>
        <p:nvPicPr>
          <p:cNvPr id="16031" name="Picture 16031"/>
          <p:cNvPicPr>
            <a:picLocks noChangeAspect="0" noChangeArrowheads="1"/>
          </p:cNvPicPr>
          <p:nvPr/>
        </p:nvPicPr>
        <p:blipFill>
          <a:blip r:embed="rId160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4254" y="2321103"/>
            <a:ext cx="53530" cy="51206"/>
          </a:xfrm>
          <a:prstGeom prst="rect">
            <a:avLst/>
          </a:prstGeom>
          <a:noFill/>
          <a:extLst/>
        </p:spPr>
      </p:pic>
      <p:pic>
        <p:nvPicPr>
          <p:cNvPr id="16032" name="Picture 16032"/>
          <p:cNvPicPr>
            <a:picLocks noChangeAspect="0" noChangeArrowheads="1"/>
          </p:cNvPicPr>
          <p:nvPr/>
        </p:nvPicPr>
        <p:blipFill>
          <a:blip r:embed="rId160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2318435"/>
            <a:ext cx="49639" cy="53937"/>
          </a:xfrm>
          <a:prstGeom prst="rect">
            <a:avLst/>
          </a:prstGeom>
          <a:noFill/>
          <a:extLst/>
        </p:spPr>
      </p:pic>
      <p:pic>
        <p:nvPicPr>
          <p:cNvPr id="16033" name="Picture 16033"/>
          <p:cNvPicPr>
            <a:picLocks noChangeAspect="0" noChangeArrowheads="1"/>
          </p:cNvPicPr>
          <p:nvPr/>
        </p:nvPicPr>
        <p:blipFill>
          <a:blip r:embed="rId160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983" y="2335835"/>
            <a:ext cx="41744" cy="36537"/>
          </a:xfrm>
          <a:prstGeom prst="rect">
            <a:avLst/>
          </a:prstGeom>
          <a:noFill/>
          <a:extLst/>
        </p:spPr>
      </p:pic>
      <p:pic>
        <p:nvPicPr>
          <p:cNvPr id="16034" name="Picture 16034"/>
          <p:cNvPicPr>
            <a:picLocks noChangeAspect="0" noChangeArrowheads="1"/>
          </p:cNvPicPr>
          <p:nvPr/>
        </p:nvPicPr>
        <p:blipFill>
          <a:blip r:embed="rId160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79846" y="2318435"/>
            <a:ext cx="53861" cy="53937"/>
          </a:xfrm>
          <a:prstGeom prst="rect">
            <a:avLst/>
          </a:prstGeom>
          <a:noFill/>
          <a:extLst/>
        </p:spPr>
      </p:pic>
      <p:pic>
        <p:nvPicPr>
          <p:cNvPr id="16035" name="Picture 16035"/>
          <p:cNvPicPr>
            <a:picLocks noChangeAspect="0" noChangeArrowheads="1"/>
          </p:cNvPicPr>
          <p:nvPr/>
        </p:nvPicPr>
        <p:blipFill>
          <a:blip r:embed="rId160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20246" y="2366175"/>
            <a:ext cx="45427" cy="43129"/>
          </a:xfrm>
          <a:prstGeom prst="rect">
            <a:avLst/>
          </a:prstGeom>
          <a:noFill/>
          <a:extLst/>
        </p:spPr>
      </p:pic>
      <p:pic>
        <p:nvPicPr>
          <p:cNvPr id="16036" name="Picture 16036"/>
          <p:cNvPicPr>
            <a:picLocks noChangeAspect="0" noChangeArrowheads="1"/>
          </p:cNvPicPr>
          <p:nvPr/>
        </p:nvPicPr>
        <p:blipFill>
          <a:blip r:embed="rId160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42" y="2366721"/>
            <a:ext cx="53937" cy="53492"/>
          </a:xfrm>
          <a:prstGeom prst="rect">
            <a:avLst/>
          </a:prstGeom>
          <a:noFill/>
          <a:extLst/>
        </p:spPr>
      </p:pic>
      <p:pic>
        <p:nvPicPr>
          <p:cNvPr id="16037" name="Picture 16037"/>
          <p:cNvPicPr>
            <a:picLocks noChangeAspect="0" noChangeArrowheads="1"/>
          </p:cNvPicPr>
          <p:nvPr/>
        </p:nvPicPr>
        <p:blipFill>
          <a:blip r:embed="rId160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93969" y="2391092"/>
            <a:ext cx="40106" cy="29121"/>
          </a:xfrm>
          <a:prstGeom prst="rect">
            <a:avLst/>
          </a:prstGeom>
          <a:noFill/>
          <a:extLst/>
        </p:spPr>
      </p:pic>
      <p:pic>
        <p:nvPicPr>
          <p:cNvPr id="16038" name="Picture 16038"/>
          <p:cNvPicPr>
            <a:picLocks noChangeAspect="0" noChangeArrowheads="1"/>
          </p:cNvPicPr>
          <p:nvPr/>
        </p:nvPicPr>
        <p:blipFill>
          <a:blip r:embed="rId160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1102" y="2370734"/>
            <a:ext cx="45242" cy="49479"/>
          </a:xfrm>
          <a:prstGeom prst="rect">
            <a:avLst/>
          </a:prstGeom>
          <a:noFill/>
          <a:extLst/>
        </p:spPr>
      </p:pic>
      <p:pic>
        <p:nvPicPr>
          <p:cNvPr id="16039" name="Picture 16039"/>
          <p:cNvPicPr>
            <a:picLocks noChangeAspect="0" noChangeArrowheads="1"/>
          </p:cNvPicPr>
          <p:nvPr/>
        </p:nvPicPr>
        <p:blipFill>
          <a:blip r:embed="rId160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6205" y="2412669"/>
            <a:ext cx="51815" cy="43815"/>
          </a:xfrm>
          <a:prstGeom prst="rect">
            <a:avLst/>
          </a:prstGeom>
          <a:noFill/>
          <a:extLst/>
        </p:spPr>
      </p:pic>
      <p:pic>
        <p:nvPicPr>
          <p:cNvPr id="16040" name="Picture 16040"/>
          <p:cNvPicPr>
            <a:picLocks noChangeAspect="0" noChangeArrowheads="1"/>
          </p:cNvPicPr>
          <p:nvPr/>
        </p:nvPicPr>
        <p:blipFill>
          <a:blip r:embed="rId160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241266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041" name="Picture 16041"/>
          <p:cNvPicPr>
            <a:picLocks noChangeAspect="0" noChangeArrowheads="1"/>
          </p:cNvPicPr>
          <p:nvPr/>
        </p:nvPicPr>
        <p:blipFill>
          <a:blip r:embed="rId160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5704" y="2412669"/>
            <a:ext cx="52540" cy="54038"/>
          </a:xfrm>
          <a:prstGeom prst="rect">
            <a:avLst/>
          </a:prstGeom>
          <a:noFill/>
          <a:extLst/>
        </p:spPr>
      </p:pic>
      <p:pic>
        <p:nvPicPr>
          <p:cNvPr id="16042" name="Picture 16042"/>
          <p:cNvPicPr>
            <a:picLocks noChangeAspect="0" noChangeArrowheads="1"/>
          </p:cNvPicPr>
          <p:nvPr/>
        </p:nvPicPr>
        <p:blipFill>
          <a:blip r:embed="rId160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78336" y="2416899"/>
            <a:ext cx="35013" cy="49009"/>
          </a:xfrm>
          <a:prstGeom prst="rect">
            <a:avLst/>
          </a:prstGeom>
          <a:noFill/>
          <a:extLst/>
        </p:spPr>
      </p:pic>
      <p:pic>
        <p:nvPicPr>
          <p:cNvPr id="16043" name="Picture 16043"/>
          <p:cNvPicPr>
            <a:picLocks noChangeAspect="0" noChangeArrowheads="1"/>
          </p:cNvPicPr>
          <p:nvPr/>
        </p:nvPicPr>
        <p:blipFill>
          <a:blip r:embed="rId160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2415032"/>
            <a:ext cx="51091" cy="51676"/>
          </a:xfrm>
          <a:prstGeom prst="rect">
            <a:avLst/>
          </a:prstGeom>
          <a:noFill/>
          <a:extLst/>
        </p:spPr>
      </p:pic>
      <p:pic>
        <p:nvPicPr>
          <p:cNvPr id="16044" name="Picture 16044"/>
          <p:cNvPicPr>
            <a:picLocks noChangeAspect="0" noChangeArrowheads="1"/>
          </p:cNvPicPr>
          <p:nvPr/>
        </p:nvPicPr>
        <p:blipFill>
          <a:blip r:embed="rId160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16645" y="1784502"/>
            <a:ext cx="687939" cy="688860"/>
          </a:xfrm>
          <a:prstGeom prst="rect">
            <a:avLst/>
          </a:prstGeom>
          <a:noFill/>
          <a:extLst/>
        </p:spPr>
      </p:pic>
      <p:pic>
        <p:nvPicPr>
          <p:cNvPr id="16045" name="Picture 16045"/>
          <p:cNvPicPr>
            <a:picLocks noChangeAspect="0" noChangeArrowheads="1"/>
          </p:cNvPicPr>
          <p:nvPr/>
        </p:nvPicPr>
        <p:blipFill>
          <a:blip r:embed="rId160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1801418"/>
            <a:ext cx="36517" cy="52616"/>
          </a:xfrm>
          <a:prstGeom prst="rect">
            <a:avLst/>
          </a:prstGeom>
          <a:noFill/>
          <a:extLst/>
        </p:spPr>
      </p:pic>
      <p:pic>
        <p:nvPicPr>
          <p:cNvPr id="16046" name="Picture 16046"/>
          <p:cNvPicPr>
            <a:picLocks noChangeAspect="0" noChangeArrowheads="1"/>
          </p:cNvPicPr>
          <p:nvPr/>
        </p:nvPicPr>
        <p:blipFill>
          <a:blip r:embed="rId160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04663" y="1825904"/>
            <a:ext cx="36182" cy="28651"/>
          </a:xfrm>
          <a:prstGeom prst="rect">
            <a:avLst/>
          </a:prstGeom>
          <a:noFill/>
          <a:extLst/>
        </p:spPr>
      </p:pic>
      <p:pic>
        <p:nvPicPr>
          <p:cNvPr id="16047" name="Picture 16047"/>
          <p:cNvPicPr>
            <a:picLocks noChangeAspect="0" noChangeArrowheads="1"/>
          </p:cNvPicPr>
          <p:nvPr/>
        </p:nvPicPr>
        <p:blipFill>
          <a:blip r:embed="rId160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1847062"/>
            <a:ext cx="53949" cy="49720"/>
          </a:xfrm>
          <a:prstGeom prst="rect">
            <a:avLst/>
          </a:prstGeom>
          <a:noFill/>
          <a:extLst/>
        </p:spPr>
      </p:pic>
      <p:pic>
        <p:nvPicPr>
          <p:cNvPr id="16048" name="Picture 16048"/>
          <p:cNvPicPr>
            <a:picLocks noChangeAspect="0" noChangeArrowheads="1"/>
          </p:cNvPicPr>
          <p:nvPr/>
        </p:nvPicPr>
        <p:blipFill>
          <a:blip r:embed="rId160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1847062"/>
            <a:ext cx="53949" cy="49224"/>
          </a:xfrm>
          <a:prstGeom prst="rect">
            <a:avLst/>
          </a:prstGeom>
          <a:noFill/>
          <a:extLst/>
        </p:spPr>
      </p:pic>
      <p:pic>
        <p:nvPicPr>
          <p:cNvPr id="16049" name="Picture 16049"/>
          <p:cNvPicPr>
            <a:picLocks noChangeAspect="0" noChangeArrowheads="1"/>
          </p:cNvPicPr>
          <p:nvPr/>
        </p:nvPicPr>
        <p:blipFill>
          <a:blip r:embed="rId160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1847037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050" name="Picture 16050"/>
          <p:cNvPicPr>
            <a:picLocks noChangeAspect="0" noChangeArrowheads="1"/>
          </p:cNvPicPr>
          <p:nvPr/>
        </p:nvPicPr>
        <p:blipFill>
          <a:blip r:embed="rId160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1847062"/>
            <a:ext cx="53860" cy="54050"/>
          </a:xfrm>
          <a:prstGeom prst="rect">
            <a:avLst/>
          </a:prstGeom>
          <a:noFill/>
          <a:extLst/>
        </p:spPr>
      </p:pic>
      <p:pic>
        <p:nvPicPr>
          <p:cNvPr id="16051" name="Picture 16051"/>
          <p:cNvPicPr>
            <a:picLocks noChangeAspect="0" noChangeArrowheads="1"/>
          </p:cNvPicPr>
          <p:nvPr/>
        </p:nvPicPr>
        <p:blipFill>
          <a:blip r:embed="rId160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1305" y="1895627"/>
            <a:ext cx="29121" cy="27355"/>
          </a:xfrm>
          <a:prstGeom prst="rect">
            <a:avLst/>
          </a:prstGeom>
          <a:noFill/>
          <a:extLst/>
        </p:spPr>
      </p:pic>
      <p:pic>
        <p:nvPicPr>
          <p:cNvPr id="16052" name="Picture 16052"/>
          <p:cNvPicPr>
            <a:picLocks noChangeAspect="0" noChangeArrowheads="1"/>
          </p:cNvPicPr>
          <p:nvPr/>
        </p:nvPicPr>
        <p:blipFill>
          <a:blip r:embed="rId160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189486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053" name="Picture 16053"/>
          <p:cNvPicPr>
            <a:picLocks noChangeAspect="0" noChangeArrowheads="1"/>
          </p:cNvPicPr>
          <p:nvPr/>
        </p:nvPicPr>
        <p:blipFill>
          <a:blip r:embed="rId160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52618" y="1894865"/>
            <a:ext cx="48196" cy="52704"/>
          </a:xfrm>
          <a:prstGeom prst="rect">
            <a:avLst/>
          </a:prstGeom>
          <a:noFill/>
          <a:extLst/>
        </p:spPr>
      </p:pic>
      <p:pic>
        <p:nvPicPr>
          <p:cNvPr id="16054" name="Picture 16054"/>
          <p:cNvPicPr>
            <a:picLocks noChangeAspect="0" noChangeArrowheads="1"/>
          </p:cNvPicPr>
          <p:nvPr/>
        </p:nvPicPr>
        <p:blipFill>
          <a:blip r:embed="rId160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8323" y="1941360"/>
            <a:ext cx="50266" cy="51765"/>
          </a:xfrm>
          <a:prstGeom prst="rect">
            <a:avLst/>
          </a:prstGeom>
          <a:noFill/>
          <a:extLst/>
        </p:spPr>
      </p:pic>
      <p:pic>
        <p:nvPicPr>
          <p:cNvPr id="16055" name="Picture 16055"/>
          <p:cNvPicPr>
            <a:picLocks noChangeAspect="0" noChangeArrowheads="1"/>
          </p:cNvPicPr>
          <p:nvPr/>
        </p:nvPicPr>
        <p:blipFill>
          <a:blip r:embed="rId160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79846" y="1941360"/>
            <a:ext cx="53861" cy="53936"/>
          </a:xfrm>
          <a:prstGeom prst="rect">
            <a:avLst/>
          </a:prstGeom>
          <a:noFill/>
          <a:extLst/>
        </p:spPr>
      </p:pic>
      <p:pic>
        <p:nvPicPr>
          <p:cNvPr id="16056" name="Picture 16056"/>
          <p:cNvPicPr>
            <a:picLocks noChangeAspect="0" noChangeArrowheads="1"/>
          </p:cNvPicPr>
          <p:nvPr/>
        </p:nvPicPr>
        <p:blipFill>
          <a:blip r:embed="rId160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1989099"/>
            <a:ext cx="47320" cy="53022"/>
          </a:xfrm>
          <a:prstGeom prst="rect">
            <a:avLst/>
          </a:prstGeom>
          <a:noFill/>
          <a:extLst/>
        </p:spPr>
      </p:pic>
      <p:pic>
        <p:nvPicPr>
          <p:cNvPr id="16057" name="Picture 16057"/>
          <p:cNvPicPr>
            <a:picLocks noChangeAspect="0" noChangeArrowheads="1"/>
          </p:cNvPicPr>
          <p:nvPr/>
        </p:nvPicPr>
        <p:blipFill>
          <a:blip r:embed="rId160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61508" y="1989099"/>
            <a:ext cx="44958" cy="51739"/>
          </a:xfrm>
          <a:prstGeom prst="rect">
            <a:avLst/>
          </a:prstGeom>
          <a:noFill/>
          <a:extLst/>
        </p:spPr>
      </p:pic>
      <p:pic>
        <p:nvPicPr>
          <p:cNvPr id="16058" name="Picture 16058"/>
          <p:cNvPicPr>
            <a:picLocks noChangeAspect="0" noChangeArrowheads="1"/>
          </p:cNvPicPr>
          <p:nvPr/>
        </p:nvPicPr>
        <p:blipFill>
          <a:blip r:embed="rId160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07736" y="1995817"/>
            <a:ext cx="53949" cy="47332"/>
          </a:xfrm>
          <a:prstGeom prst="rect">
            <a:avLst/>
          </a:prstGeom>
          <a:noFill/>
          <a:extLst/>
        </p:spPr>
      </p:pic>
      <p:pic>
        <p:nvPicPr>
          <p:cNvPr id="16059" name="Picture 16059"/>
          <p:cNvPicPr>
            <a:picLocks noChangeAspect="0" noChangeArrowheads="1"/>
          </p:cNvPicPr>
          <p:nvPr/>
        </p:nvPicPr>
        <p:blipFill>
          <a:blip r:embed="rId160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2035594"/>
            <a:ext cx="54038" cy="52476"/>
          </a:xfrm>
          <a:prstGeom prst="rect">
            <a:avLst/>
          </a:prstGeom>
          <a:noFill/>
          <a:extLst/>
        </p:spPr>
      </p:pic>
      <p:pic>
        <p:nvPicPr>
          <p:cNvPr id="16060" name="Picture 16060"/>
          <p:cNvPicPr>
            <a:picLocks noChangeAspect="0" noChangeArrowheads="1"/>
          </p:cNvPicPr>
          <p:nvPr/>
        </p:nvPicPr>
        <p:blipFill>
          <a:blip r:embed="rId160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2035594"/>
            <a:ext cx="52362" cy="54038"/>
          </a:xfrm>
          <a:prstGeom prst="rect">
            <a:avLst/>
          </a:prstGeom>
          <a:noFill/>
          <a:extLst/>
        </p:spPr>
      </p:pic>
      <p:pic>
        <p:nvPicPr>
          <p:cNvPr id="16061" name="Picture 16061"/>
          <p:cNvPicPr>
            <a:picLocks noChangeAspect="0" noChangeArrowheads="1"/>
          </p:cNvPicPr>
          <p:nvPr/>
        </p:nvPicPr>
        <p:blipFill>
          <a:blip r:embed="rId160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83936" y="2035594"/>
            <a:ext cx="49771" cy="54038"/>
          </a:xfrm>
          <a:prstGeom prst="rect">
            <a:avLst/>
          </a:prstGeom>
          <a:noFill/>
          <a:extLst/>
        </p:spPr>
      </p:pic>
      <p:pic>
        <p:nvPicPr>
          <p:cNvPr id="16062" name="Picture 16062"/>
          <p:cNvPicPr>
            <a:picLocks noChangeAspect="0" noChangeArrowheads="1"/>
          </p:cNvPicPr>
          <p:nvPr/>
        </p:nvPicPr>
        <p:blipFill>
          <a:blip r:embed="rId160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44985" y="2063610"/>
            <a:ext cx="30136" cy="26022"/>
          </a:xfrm>
          <a:prstGeom prst="rect">
            <a:avLst/>
          </a:prstGeom>
          <a:noFill/>
          <a:extLst/>
        </p:spPr>
      </p:pic>
      <p:pic>
        <p:nvPicPr>
          <p:cNvPr id="16063" name="Picture 16063"/>
          <p:cNvPicPr>
            <a:picLocks noChangeAspect="0" noChangeArrowheads="1"/>
          </p:cNvPicPr>
          <p:nvPr/>
        </p:nvPicPr>
        <p:blipFill>
          <a:blip r:embed="rId160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16830" y="2102739"/>
            <a:ext cx="37756" cy="34658"/>
          </a:xfrm>
          <a:prstGeom prst="rect">
            <a:avLst/>
          </a:prstGeom>
          <a:noFill/>
          <a:extLst/>
        </p:spPr>
      </p:pic>
      <p:pic>
        <p:nvPicPr>
          <p:cNvPr id="16064" name="Picture 16064"/>
          <p:cNvPicPr>
            <a:picLocks noChangeAspect="0" noChangeArrowheads="1"/>
          </p:cNvPicPr>
          <p:nvPr/>
        </p:nvPicPr>
        <p:blipFill>
          <a:blip r:embed="rId160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2083397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065" name="Picture 16065"/>
          <p:cNvPicPr>
            <a:picLocks noChangeAspect="0" noChangeArrowheads="1"/>
          </p:cNvPicPr>
          <p:nvPr/>
        </p:nvPicPr>
        <p:blipFill>
          <a:blip r:embed="rId160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07736" y="2083397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066" name="Picture 16066"/>
          <p:cNvPicPr>
            <a:picLocks noChangeAspect="0" noChangeArrowheads="1"/>
          </p:cNvPicPr>
          <p:nvPr/>
        </p:nvPicPr>
        <p:blipFill>
          <a:blip r:embed="rId160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3235" y="2083397"/>
            <a:ext cx="41275" cy="36334"/>
          </a:xfrm>
          <a:prstGeom prst="rect">
            <a:avLst/>
          </a:prstGeom>
          <a:noFill/>
          <a:extLst/>
        </p:spPr>
      </p:pic>
      <p:pic>
        <p:nvPicPr>
          <p:cNvPr id="16067" name="Picture 16067"/>
          <p:cNvPicPr>
            <a:picLocks noChangeAspect="0" noChangeArrowheads="1"/>
          </p:cNvPicPr>
          <p:nvPr/>
        </p:nvPicPr>
        <p:blipFill>
          <a:blip r:embed="rId160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37303" y="2129891"/>
            <a:ext cx="42379" cy="30886"/>
          </a:xfrm>
          <a:prstGeom prst="rect">
            <a:avLst/>
          </a:prstGeom>
          <a:noFill/>
          <a:extLst/>
        </p:spPr>
      </p:pic>
      <p:pic>
        <p:nvPicPr>
          <p:cNvPr id="16068" name="Picture 16068"/>
          <p:cNvPicPr>
            <a:picLocks noChangeAspect="0" noChangeArrowheads="1"/>
          </p:cNvPicPr>
          <p:nvPr/>
        </p:nvPicPr>
        <p:blipFill>
          <a:blip r:embed="rId160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2129891"/>
            <a:ext cx="44907" cy="54038"/>
          </a:xfrm>
          <a:prstGeom prst="rect">
            <a:avLst/>
          </a:prstGeom>
          <a:noFill/>
          <a:extLst/>
        </p:spPr>
      </p:pic>
      <p:pic>
        <p:nvPicPr>
          <p:cNvPr id="16069" name="Picture 16069"/>
          <p:cNvPicPr>
            <a:picLocks noChangeAspect="0" noChangeArrowheads="1"/>
          </p:cNvPicPr>
          <p:nvPr/>
        </p:nvPicPr>
        <p:blipFill>
          <a:blip r:embed="rId160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92343" y="2129968"/>
            <a:ext cx="41364" cy="53962"/>
          </a:xfrm>
          <a:prstGeom prst="rect">
            <a:avLst/>
          </a:prstGeom>
          <a:noFill/>
          <a:extLst/>
        </p:spPr>
      </p:pic>
      <p:pic>
        <p:nvPicPr>
          <p:cNvPr id="16070" name="Picture 16070"/>
          <p:cNvPicPr>
            <a:picLocks noChangeAspect="0" noChangeArrowheads="1"/>
          </p:cNvPicPr>
          <p:nvPr/>
        </p:nvPicPr>
        <p:blipFill>
          <a:blip r:embed="rId160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34863" y="2131187"/>
            <a:ext cx="53949" cy="52743"/>
          </a:xfrm>
          <a:prstGeom prst="rect">
            <a:avLst/>
          </a:prstGeom>
          <a:noFill/>
          <a:extLst/>
        </p:spPr>
      </p:pic>
      <p:pic>
        <p:nvPicPr>
          <p:cNvPr id="16071" name="Picture 16071"/>
          <p:cNvPicPr>
            <a:picLocks noChangeAspect="0" noChangeArrowheads="1"/>
          </p:cNvPicPr>
          <p:nvPr/>
        </p:nvPicPr>
        <p:blipFill>
          <a:blip r:embed="rId160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4600" y="2182126"/>
            <a:ext cx="30901" cy="42418"/>
          </a:xfrm>
          <a:prstGeom prst="rect">
            <a:avLst/>
          </a:prstGeom>
          <a:noFill/>
          <a:extLst/>
        </p:spPr>
      </p:pic>
      <p:pic>
        <p:nvPicPr>
          <p:cNvPr id="16072" name="Picture 16072"/>
          <p:cNvPicPr>
            <a:picLocks noChangeAspect="0" noChangeArrowheads="1"/>
          </p:cNvPicPr>
          <p:nvPr/>
        </p:nvPicPr>
        <p:blipFill>
          <a:blip r:embed="rId160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2177631"/>
            <a:ext cx="53949" cy="50711"/>
          </a:xfrm>
          <a:prstGeom prst="rect">
            <a:avLst/>
          </a:prstGeom>
          <a:noFill/>
          <a:extLst/>
        </p:spPr>
      </p:pic>
      <p:pic>
        <p:nvPicPr>
          <p:cNvPr id="16073" name="Picture 16073"/>
          <p:cNvPicPr>
            <a:picLocks noChangeAspect="0" noChangeArrowheads="1"/>
          </p:cNvPicPr>
          <p:nvPr/>
        </p:nvPicPr>
        <p:blipFill>
          <a:blip r:embed="rId160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2192020"/>
            <a:ext cx="28359" cy="34061"/>
          </a:xfrm>
          <a:prstGeom prst="rect">
            <a:avLst/>
          </a:prstGeom>
          <a:noFill/>
          <a:extLst/>
        </p:spPr>
      </p:pic>
      <p:pic>
        <p:nvPicPr>
          <p:cNvPr id="16074" name="Picture 16074"/>
          <p:cNvPicPr>
            <a:picLocks noChangeAspect="0" noChangeArrowheads="1"/>
          </p:cNvPicPr>
          <p:nvPr/>
        </p:nvPicPr>
        <p:blipFill>
          <a:blip r:embed="rId160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07736" y="2177631"/>
            <a:ext cx="51498" cy="54051"/>
          </a:xfrm>
          <a:prstGeom prst="rect">
            <a:avLst/>
          </a:prstGeom>
          <a:noFill/>
          <a:extLst/>
        </p:spPr>
      </p:pic>
      <p:pic>
        <p:nvPicPr>
          <p:cNvPr id="16075" name="Picture 16075"/>
          <p:cNvPicPr>
            <a:picLocks noChangeAspect="0" noChangeArrowheads="1"/>
          </p:cNvPicPr>
          <p:nvPr/>
        </p:nvPicPr>
        <p:blipFill>
          <a:blip r:embed="rId160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2224125"/>
            <a:ext cx="53937" cy="54051"/>
          </a:xfrm>
          <a:prstGeom prst="rect">
            <a:avLst/>
          </a:prstGeom>
          <a:noFill/>
          <a:extLst/>
        </p:spPr>
      </p:pic>
      <p:pic>
        <p:nvPicPr>
          <p:cNvPr id="16076" name="Picture 16076"/>
          <p:cNvPicPr>
            <a:picLocks noChangeAspect="0" noChangeArrowheads="1"/>
          </p:cNvPicPr>
          <p:nvPr/>
        </p:nvPicPr>
        <p:blipFill>
          <a:blip r:embed="rId160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79846" y="2224125"/>
            <a:ext cx="52997" cy="54051"/>
          </a:xfrm>
          <a:prstGeom prst="rect">
            <a:avLst/>
          </a:prstGeom>
          <a:noFill/>
          <a:extLst/>
        </p:spPr>
      </p:pic>
      <p:pic>
        <p:nvPicPr>
          <p:cNvPr id="16077" name="Picture 16077"/>
          <p:cNvPicPr>
            <a:picLocks noChangeAspect="0" noChangeArrowheads="1"/>
          </p:cNvPicPr>
          <p:nvPr/>
        </p:nvPicPr>
        <p:blipFill>
          <a:blip r:embed="rId160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34914" y="2224125"/>
            <a:ext cx="51434" cy="39827"/>
          </a:xfrm>
          <a:prstGeom prst="rect">
            <a:avLst/>
          </a:prstGeom>
          <a:noFill/>
          <a:extLst/>
        </p:spPr>
      </p:pic>
      <p:pic>
        <p:nvPicPr>
          <p:cNvPr id="16078" name="Picture 16078"/>
          <p:cNvPicPr>
            <a:picLocks noChangeAspect="0" noChangeArrowheads="1"/>
          </p:cNvPicPr>
          <p:nvPr/>
        </p:nvPicPr>
        <p:blipFill>
          <a:blip r:embed="rId160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2017" y="2271928"/>
            <a:ext cx="53657" cy="53949"/>
          </a:xfrm>
          <a:prstGeom prst="rect">
            <a:avLst/>
          </a:prstGeom>
          <a:noFill/>
          <a:extLst/>
        </p:spPr>
      </p:pic>
      <p:pic>
        <p:nvPicPr>
          <p:cNvPr id="16079" name="Picture 16079"/>
          <p:cNvPicPr>
            <a:picLocks noChangeAspect="0" noChangeArrowheads="1"/>
          </p:cNvPicPr>
          <p:nvPr/>
        </p:nvPicPr>
        <p:blipFill>
          <a:blip r:embed="rId160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2285682"/>
            <a:ext cx="40462" cy="40195"/>
          </a:xfrm>
          <a:prstGeom prst="rect">
            <a:avLst/>
          </a:prstGeom>
          <a:noFill/>
          <a:extLst/>
        </p:spPr>
      </p:pic>
      <p:pic>
        <p:nvPicPr>
          <p:cNvPr id="16080" name="Picture 16080"/>
          <p:cNvPicPr>
            <a:picLocks noChangeAspect="0" noChangeArrowheads="1"/>
          </p:cNvPicPr>
          <p:nvPr/>
        </p:nvPicPr>
        <p:blipFill>
          <a:blip r:embed="rId160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14162" y="2289060"/>
            <a:ext cx="37020" cy="36614"/>
          </a:xfrm>
          <a:prstGeom prst="rect">
            <a:avLst/>
          </a:prstGeom>
          <a:noFill/>
          <a:extLst/>
        </p:spPr>
      </p:pic>
      <p:pic>
        <p:nvPicPr>
          <p:cNvPr id="16081" name="Picture 16081"/>
          <p:cNvPicPr>
            <a:picLocks noChangeAspect="0" noChangeArrowheads="1"/>
          </p:cNvPicPr>
          <p:nvPr/>
        </p:nvPicPr>
        <p:blipFill>
          <a:blip r:embed="rId160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52618" y="2271928"/>
            <a:ext cx="53847" cy="52641"/>
          </a:xfrm>
          <a:prstGeom prst="rect">
            <a:avLst/>
          </a:prstGeom>
          <a:noFill/>
          <a:extLst/>
        </p:spPr>
      </p:pic>
      <p:pic>
        <p:nvPicPr>
          <p:cNvPr id="16082" name="Picture 16082"/>
          <p:cNvPicPr>
            <a:picLocks noChangeAspect="0" noChangeArrowheads="1"/>
          </p:cNvPicPr>
          <p:nvPr/>
        </p:nvPicPr>
        <p:blipFill>
          <a:blip r:embed="rId160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07736" y="2273287"/>
            <a:ext cx="47110" cy="52590"/>
          </a:xfrm>
          <a:prstGeom prst="rect">
            <a:avLst/>
          </a:prstGeom>
          <a:noFill/>
          <a:extLst/>
        </p:spPr>
      </p:pic>
      <p:pic>
        <p:nvPicPr>
          <p:cNvPr id="16083" name="Picture 16083"/>
          <p:cNvPicPr>
            <a:picLocks noChangeAspect="0" noChangeArrowheads="1"/>
          </p:cNvPicPr>
          <p:nvPr/>
        </p:nvPicPr>
        <p:blipFill>
          <a:blip r:embed="rId160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9741" y="2318435"/>
            <a:ext cx="47967" cy="41821"/>
          </a:xfrm>
          <a:prstGeom prst="rect">
            <a:avLst/>
          </a:prstGeom>
          <a:noFill/>
          <a:extLst/>
        </p:spPr>
      </p:pic>
      <p:pic>
        <p:nvPicPr>
          <p:cNvPr id="16084" name="Picture 16084"/>
          <p:cNvPicPr>
            <a:picLocks noChangeAspect="0" noChangeArrowheads="1"/>
          </p:cNvPicPr>
          <p:nvPr/>
        </p:nvPicPr>
        <p:blipFill>
          <a:blip r:embed="rId160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54689" y="2318563"/>
            <a:ext cx="38214" cy="53733"/>
          </a:xfrm>
          <a:prstGeom prst="rect">
            <a:avLst/>
          </a:prstGeom>
          <a:noFill/>
          <a:extLst/>
        </p:spPr>
      </p:pic>
      <p:pic>
        <p:nvPicPr>
          <p:cNvPr id="16085" name="Picture 16085"/>
          <p:cNvPicPr>
            <a:picLocks noChangeAspect="0" noChangeArrowheads="1"/>
          </p:cNvPicPr>
          <p:nvPr/>
        </p:nvPicPr>
        <p:blipFill>
          <a:blip r:embed="rId160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2318842"/>
            <a:ext cx="53949" cy="53530"/>
          </a:xfrm>
          <a:prstGeom prst="rect">
            <a:avLst/>
          </a:prstGeom>
          <a:noFill/>
          <a:extLst/>
        </p:spPr>
      </p:pic>
      <p:pic>
        <p:nvPicPr>
          <p:cNvPr id="16086" name="Picture 16086"/>
          <p:cNvPicPr>
            <a:picLocks noChangeAspect="0" noChangeArrowheads="1"/>
          </p:cNvPicPr>
          <p:nvPr/>
        </p:nvPicPr>
        <p:blipFill>
          <a:blip r:embed="rId160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2319718"/>
            <a:ext cx="53860" cy="52692"/>
          </a:xfrm>
          <a:prstGeom prst="rect">
            <a:avLst/>
          </a:prstGeom>
          <a:noFill/>
          <a:extLst/>
        </p:spPr>
      </p:pic>
      <p:pic>
        <p:nvPicPr>
          <p:cNvPr id="16087" name="Picture 16087"/>
          <p:cNvPicPr>
            <a:picLocks noChangeAspect="0" noChangeArrowheads="1"/>
          </p:cNvPicPr>
          <p:nvPr/>
        </p:nvPicPr>
        <p:blipFill>
          <a:blip r:embed="rId160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2318435"/>
            <a:ext cx="53949" cy="53746"/>
          </a:xfrm>
          <a:prstGeom prst="rect">
            <a:avLst/>
          </a:prstGeom>
          <a:noFill/>
          <a:extLst/>
        </p:spPr>
      </p:pic>
      <p:pic>
        <p:nvPicPr>
          <p:cNvPr id="16088" name="Picture 16088"/>
          <p:cNvPicPr>
            <a:picLocks noChangeAspect="0" noChangeArrowheads="1"/>
          </p:cNvPicPr>
          <p:nvPr/>
        </p:nvPicPr>
        <p:blipFill>
          <a:blip r:embed="rId160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2366175"/>
            <a:ext cx="43586" cy="40157"/>
          </a:xfrm>
          <a:prstGeom prst="rect">
            <a:avLst/>
          </a:prstGeom>
          <a:noFill/>
          <a:extLst/>
        </p:spPr>
      </p:pic>
      <p:pic>
        <p:nvPicPr>
          <p:cNvPr id="16089" name="Picture 16089"/>
          <p:cNvPicPr>
            <a:picLocks noChangeAspect="0" noChangeArrowheads="1"/>
          </p:cNvPicPr>
          <p:nvPr/>
        </p:nvPicPr>
        <p:blipFill>
          <a:blip r:embed="rId160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236617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090" name="Picture 16090"/>
          <p:cNvPicPr>
            <a:picLocks noChangeAspect="0" noChangeArrowheads="1"/>
          </p:cNvPicPr>
          <p:nvPr/>
        </p:nvPicPr>
        <p:blipFill>
          <a:blip r:embed="rId160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236617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091" name="Picture 16091"/>
          <p:cNvPicPr>
            <a:picLocks noChangeAspect="0" noChangeArrowheads="1"/>
          </p:cNvPicPr>
          <p:nvPr/>
        </p:nvPicPr>
        <p:blipFill>
          <a:blip r:embed="rId160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236617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092" name="Picture 16092"/>
          <p:cNvPicPr>
            <a:picLocks noChangeAspect="0" noChangeArrowheads="1"/>
          </p:cNvPicPr>
          <p:nvPr/>
        </p:nvPicPr>
        <p:blipFill>
          <a:blip r:embed="rId160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2366175"/>
            <a:ext cx="53949" cy="52108"/>
          </a:xfrm>
          <a:prstGeom prst="rect">
            <a:avLst/>
          </a:prstGeom>
          <a:noFill/>
          <a:extLst/>
        </p:spPr>
      </p:pic>
      <p:pic>
        <p:nvPicPr>
          <p:cNvPr id="16093" name="Picture 16093"/>
          <p:cNvPicPr>
            <a:picLocks noChangeAspect="0" noChangeArrowheads="1"/>
          </p:cNvPicPr>
          <p:nvPr/>
        </p:nvPicPr>
        <p:blipFill>
          <a:blip r:embed="rId160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2366175"/>
            <a:ext cx="50076" cy="53200"/>
          </a:xfrm>
          <a:prstGeom prst="rect">
            <a:avLst/>
          </a:prstGeom>
          <a:noFill/>
          <a:extLst/>
        </p:spPr>
      </p:pic>
      <p:pic>
        <p:nvPicPr>
          <p:cNvPr id="16094" name="Picture 16094"/>
          <p:cNvPicPr>
            <a:picLocks noChangeAspect="0" noChangeArrowheads="1"/>
          </p:cNvPicPr>
          <p:nvPr/>
        </p:nvPicPr>
        <p:blipFill>
          <a:blip r:embed="rId160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09038" y="2412682"/>
            <a:ext cx="38335" cy="35445"/>
          </a:xfrm>
          <a:prstGeom prst="rect">
            <a:avLst/>
          </a:prstGeom>
          <a:noFill/>
          <a:extLst/>
        </p:spPr>
      </p:pic>
      <p:pic>
        <p:nvPicPr>
          <p:cNvPr id="16095" name="Picture 16095"/>
          <p:cNvPicPr>
            <a:picLocks noChangeAspect="0" noChangeArrowheads="1"/>
          </p:cNvPicPr>
          <p:nvPr/>
        </p:nvPicPr>
        <p:blipFill>
          <a:blip r:embed="rId160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2413089"/>
            <a:ext cx="36195" cy="45516"/>
          </a:xfrm>
          <a:prstGeom prst="rect">
            <a:avLst/>
          </a:prstGeom>
          <a:noFill/>
          <a:extLst/>
        </p:spPr>
      </p:pic>
      <p:pic>
        <p:nvPicPr>
          <p:cNvPr id="16096" name="Picture 16096"/>
          <p:cNvPicPr>
            <a:picLocks noChangeAspect="0" noChangeArrowheads="1"/>
          </p:cNvPicPr>
          <p:nvPr/>
        </p:nvPicPr>
        <p:blipFill>
          <a:blip r:embed="rId160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2412669"/>
            <a:ext cx="49758" cy="54038"/>
          </a:xfrm>
          <a:prstGeom prst="rect">
            <a:avLst/>
          </a:prstGeom>
          <a:noFill/>
          <a:extLst/>
        </p:spPr>
      </p:pic>
      <p:pic>
        <p:nvPicPr>
          <p:cNvPr id="16097" name="Picture 16097"/>
          <p:cNvPicPr>
            <a:picLocks noChangeAspect="0" noChangeArrowheads="1"/>
          </p:cNvPicPr>
          <p:nvPr/>
        </p:nvPicPr>
        <p:blipFill>
          <a:blip r:embed="rId160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20931" y="2412669"/>
            <a:ext cx="47536" cy="48577"/>
          </a:xfrm>
          <a:prstGeom prst="rect">
            <a:avLst/>
          </a:prstGeom>
          <a:noFill/>
          <a:extLst/>
        </p:spPr>
      </p:pic>
      <p:pic>
        <p:nvPicPr>
          <p:cNvPr id="16098" name="Picture 16098"/>
          <p:cNvPicPr>
            <a:picLocks noChangeAspect="0" noChangeArrowheads="1"/>
          </p:cNvPicPr>
          <p:nvPr/>
        </p:nvPicPr>
        <p:blipFill>
          <a:blip r:embed="rId160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99926" y="1868246"/>
            <a:ext cx="521385" cy="521385"/>
          </a:xfrm>
          <a:prstGeom prst="rect">
            <a:avLst/>
          </a:prstGeom>
          <a:noFill/>
          <a:extLst/>
        </p:spPr>
      </p:pic>
      <p:pic>
        <p:nvPicPr>
          <p:cNvPr id="16099" name="Picture 16099"/>
          <p:cNvPicPr>
            <a:picLocks noChangeAspect="0" noChangeArrowheads="1"/>
          </p:cNvPicPr>
          <p:nvPr/>
        </p:nvPicPr>
        <p:blipFill>
          <a:blip r:embed="rId160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8346" y="1868830"/>
            <a:ext cx="47802" cy="32283"/>
          </a:xfrm>
          <a:prstGeom prst="rect">
            <a:avLst/>
          </a:prstGeom>
          <a:noFill/>
          <a:extLst/>
        </p:spPr>
      </p:pic>
      <p:pic>
        <p:nvPicPr>
          <p:cNvPr id="16100" name="Picture 16100"/>
          <p:cNvPicPr>
            <a:picLocks noChangeAspect="0" noChangeArrowheads="1"/>
          </p:cNvPicPr>
          <p:nvPr/>
        </p:nvPicPr>
        <p:blipFill>
          <a:blip r:embed="rId161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61343" y="1868601"/>
            <a:ext cx="48374" cy="32511"/>
          </a:xfrm>
          <a:prstGeom prst="rect">
            <a:avLst/>
          </a:prstGeom>
          <a:noFill/>
          <a:extLst/>
        </p:spPr>
      </p:pic>
      <p:pic>
        <p:nvPicPr>
          <p:cNvPr id="16101" name="Picture 16101"/>
          <p:cNvPicPr>
            <a:picLocks noChangeAspect="0" noChangeArrowheads="1"/>
          </p:cNvPicPr>
          <p:nvPr/>
        </p:nvPicPr>
        <p:blipFill>
          <a:blip r:embed="rId161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4630" y="1894827"/>
            <a:ext cx="51714" cy="45262"/>
          </a:xfrm>
          <a:prstGeom prst="rect">
            <a:avLst/>
          </a:prstGeom>
          <a:noFill/>
          <a:extLst/>
        </p:spPr>
      </p:pic>
      <p:pic>
        <p:nvPicPr>
          <p:cNvPr id="16102" name="Picture 16102"/>
          <p:cNvPicPr>
            <a:picLocks noChangeAspect="0" noChangeArrowheads="1"/>
          </p:cNvPicPr>
          <p:nvPr/>
        </p:nvPicPr>
        <p:blipFill>
          <a:blip r:embed="rId161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1946072"/>
            <a:ext cx="47307" cy="49225"/>
          </a:xfrm>
          <a:prstGeom prst="rect">
            <a:avLst/>
          </a:prstGeom>
          <a:noFill/>
          <a:extLst/>
        </p:spPr>
      </p:pic>
      <p:pic>
        <p:nvPicPr>
          <p:cNvPr id="16103" name="Picture 16103"/>
          <p:cNvPicPr>
            <a:picLocks noChangeAspect="0" noChangeArrowheads="1"/>
          </p:cNvPicPr>
          <p:nvPr/>
        </p:nvPicPr>
        <p:blipFill>
          <a:blip r:embed="rId161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20703" y="1991322"/>
            <a:ext cx="44970" cy="51828"/>
          </a:xfrm>
          <a:prstGeom prst="rect">
            <a:avLst/>
          </a:prstGeom>
          <a:noFill/>
          <a:extLst/>
        </p:spPr>
      </p:pic>
      <p:pic>
        <p:nvPicPr>
          <p:cNvPr id="16104" name="Picture 16104"/>
          <p:cNvPicPr>
            <a:picLocks noChangeAspect="0" noChangeArrowheads="1"/>
          </p:cNvPicPr>
          <p:nvPr/>
        </p:nvPicPr>
        <p:blipFill>
          <a:blip r:embed="rId161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52961" y="1990141"/>
            <a:ext cx="47015" cy="53009"/>
          </a:xfrm>
          <a:prstGeom prst="rect">
            <a:avLst/>
          </a:prstGeom>
          <a:noFill/>
          <a:extLst/>
        </p:spPr>
      </p:pic>
      <p:pic>
        <p:nvPicPr>
          <p:cNvPr id="16105" name="Picture 16105"/>
          <p:cNvPicPr>
            <a:picLocks noChangeAspect="0" noChangeArrowheads="1"/>
          </p:cNvPicPr>
          <p:nvPr/>
        </p:nvPicPr>
        <p:blipFill>
          <a:blip r:embed="rId161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05895" y="2043366"/>
            <a:ext cx="31889" cy="43954"/>
          </a:xfrm>
          <a:prstGeom prst="rect">
            <a:avLst/>
          </a:prstGeom>
          <a:noFill/>
          <a:extLst/>
        </p:spPr>
      </p:pic>
      <p:pic>
        <p:nvPicPr>
          <p:cNvPr id="16106" name="Picture 16106"/>
          <p:cNvPicPr>
            <a:picLocks noChangeAspect="0" noChangeArrowheads="1"/>
          </p:cNvPicPr>
          <p:nvPr/>
        </p:nvPicPr>
        <p:blipFill>
          <a:blip r:embed="rId161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79846" y="2039874"/>
            <a:ext cx="35903" cy="49263"/>
          </a:xfrm>
          <a:prstGeom prst="rect">
            <a:avLst/>
          </a:prstGeom>
          <a:noFill/>
          <a:extLst/>
        </p:spPr>
      </p:pic>
      <p:pic>
        <p:nvPicPr>
          <p:cNvPr id="16107" name="Picture 16107"/>
          <p:cNvPicPr>
            <a:picLocks noChangeAspect="0" noChangeArrowheads="1"/>
          </p:cNvPicPr>
          <p:nvPr/>
        </p:nvPicPr>
        <p:blipFill>
          <a:blip r:embed="rId161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2090191"/>
            <a:ext cx="27508" cy="38315"/>
          </a:xfrm>
          <a:prstGeom prst="rect">
            <a:avLst/>
          </a:prstGeom>
          <a:noFill/>
          <a:extLst/>
        </p:spPr>
      </p:pic>
      <p:pic>
        <p:nvPicPr>
          <p:cNvPr id="16108" name="Picture 16108"/>
          <p:cNvPicPr>
            <a:picLocks noChangeAspect="0" noChangeArrowheads="1"/>
          </p:cNvPicPr>
          <p:nvPr/>
        </p:nvPicPr>
        <p:blipFill>
          <a:blip r:embed="rId161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00307" y="2130056"/>
            <a:ext cx="37477" cy="52882"/>
          </a:xfrm>
          <a:prstGeom prst="rect">
            <a:avLst/>
          </a:prstGeom>
          <a:noFill/>
          <a:extLst/>
        </p:spPr>
      </p:pic>
      <p:pic>
        <p:nvPicPr>
          <p:cNvPr id="16109" name="Picture 16109"/>
          <p:cNvPicPr>
            <a:picLocks noChangeAspect="0" noChangeArrowheads="1"/>
          </p:cNvPicPr>
          <p:nvPr/>
        </p:nvPicPr>
        <p:blipFill>
          <a:blip r:embed="rId161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81028" y="2129891"/>
            <a:ext cx="39916" cy="53936"/>
          </a:xfrm>
          <a:prstGeom prst="rect">
            <a:avLst/>
          </a:prstGeom>
          <a:noFill/>
          <a:extLst/>
        </p:spPr>
      </p:pic>
      <p:pic>
        <p:nvPicPr>
          <p:cNvPr id="16110" name="Picture 16110"/>
          <p:cNvPicPr>
            <a:picLocks noChangeAspect="0" noChangeArrowheads="1"/>
          </p:cNvPicPr>
          <p:nvPr/>
        </p:nvPicPr>
        <p:blipFill>
          <a:blip r:embed="rId161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2178634"/>
            <a:ext cx="43688" cy="53047"/>
          </a:xfrm>
          <a:prstGeom prst="rect">
            <a:avLst/>
          </a:prstGeom>
          <a:noFill/>
          <a:extLst/>
        </p:spPr>
      </p:pic>
      <p:pic>
        <p:nvPicPr>
          <p:cNvPr id="16111" name="Picture 16111"/>
          <p:cNvPicPr>
            <a:picLocks noChangeAspect="0" noChangeArrowheads="1"/>
          </p:cNvPicPr>
          <p:nvPr/>
        </p:nvPicPr>
        <p:blipFill>
          <a:blip r:embed="rId161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65610" y="2180006"/>
            <a:ext cx="40855" cy="51676"/>
          </a:xfrm>
          <a:prstGeom prst="rect">
            <a:avLst/>
          </a:prstGeom>
          <a:noFill/>
          <a:extLst/>
        </p:spPr>
      </p:pic>
      <p:pic>
        <p:nvPicPr>
          <p:cNvPr id="16112" name="Picture 16112"/>
          <p:cNvPicPr>
            <a:picLocks noChangeAspect="0" noChangeArrowheads="1"/>
          </p:cNvPicPr>
          <p:nvPr/>
        </p:nvPicPr>
        <p:blipFill>
          <a:blip r:embed="rId161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2230031"/>
            <a:ext cx="42278" cy="48145"/>
          </a:xfrm>
          <a:prstGeom prst="rect">
            <a:avLst/>
          </a:prstGeom>
          <a:noFill/>
          <a:extLst/>
        </p:spPr>
      </p:pic>
      <p:pic>
        <p:nvPicPr>
          <p:cNvPr id="16113" name="Picture 16113"/>
          <p:cNvPicPr>
            <a:picLocks noChangeAspect="0" noChangeArrowheads="1"/>
          </p:cNvPicPr>
          <p:nvPr/>
        </p:nvPicPr>
        <p:blipFill>
          <a:blip r:embed="rId161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39841" y="2233371"/>
            <a:ext cx="38747" cy="44780"/>
          </a:xfrm>
          <a:prstGeom prst="rect">
            <a:avLst/>
          </a:prstGeom>
          <a:noFill/>
          <a:extLst/>
        </p:spPr>
      </p:pic>
      <p:pic>
        <p:nvPicPr>
          <p:cNvPr id="16114" name="Picture 16114"/>
          <p:cNvPicPr>
            <a:picLocks noChangeAspect="0" noChangeArrowheads="1"/>
          </p:cNvPicPr>
          <p:nvPr/>
        </p:nvPicPr>
        <p:blipFill>
          <a:blip r:embed="rId161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42" y="2274252"/>
            <a:ext cx="51765" cy="51600"/>
          </a:xfrm>
          <a:prstGeom prst="rect">
            <a:avLst/>
          </a:prstGeom>
          <a:noFill/>
          <a:extLst/>
        </p:spPr>
      </p:pic>
      <p:pic>
        <p:nvPicPr>
          <p:cNvPr id="16115" name="Picture 16115"/>
          <p:cNvPicPr>
            <a:picLocks noChangeAspect="0" noChangeArrowheads="1"/>
          </p:cNvPicPr>
          <p:nvPr/>
        </p:nvPicPr>
        <p:blipFill>
          <a:blip r:embed="rId161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00814" y="2275611"/>
            <a:ext cx="50647" cy="50266"/>
          </a:xfrm>
          <a:prstGeom prst="rect">
            <a:avLst/>
          </a:prstGeom>
          <a:noFill/>
          <a:extLst/>
        </p:spPr>
      </p:pic>
      <p:pic>
        <p:nvPicPr>
          <p:cNvPr id="16116" name="Picture 16116"/>
          <p:cNvPicPr>
            <a:picLocks noChangeAspect="0" noChangeArrowheads="1"/>
          </p:cNvPicPr>
          <p:nvPr/>
        </p:nvPicPr>
        <p:blipFill>
          <a:blip r:embed="rId161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04879" y="2318435"/>
            <a:ext cx="42913" cy="37122"/>
          </a:xfrm>
          <a:prstGeom prst="rect">
            <a:avLst/>
          </a:prstGeom>
          <a:noFill/>
          <a:extLst/>
        </p:spPr>
      </p:pic>
      <p:pic>
        <p:nvPicPr>
          <p:cNvPr id="16117" name="Picture 16117"/>
          <p:cNvPicPr>
            <a:picLocks noChangeAspect="0" noChangeArrowheads="1"/>
          </p:cNvPicPr>
          <p:nvPr/>
        </p:nvPicPr>
        <p:blipFill>
          <a:blip r:embed="rId161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2330208"/>
            <a:ext cx="51701" cy="42164"/>
          </a:xfrm>
          <a:prstGeom prst="rect">
            <a:avLst/>
          </a:prstGeom>
          <a:noFill/>
          <a:extLst/>
        </p:spPr>
      </p:pic>
      <p:pic>
        <p:nvPicPr>
          <p:cNvPr id="16118" name="Picture 16118"/>
          <p:cNvPicPr>
            <a:picLocks noChangeAspect="0" noChangeArrowheads="1"/>
          </p:cNvPicPr>
          <p:nvPr/>
        </p:nvPicPr>
        <p:blipFill>
          <a:blip r:embed="rId161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7388" y="2331745"/>
            <a:ext cx="51079" cy="40627"/>
          </a:xfrm>
          <a:prstGeom prst="rect">
            <a:avLst/>
          </a:prstGeom>
          <a:noFill/>
          <a:extLst/>
        </p:spPr>
      </p:pic>
      <p:pic>
        <p:nvPicPr>
          <p:cNvPr id="16119" name="Picture 16119"/>
          <p:cNvPicPr>
            <a:picLocks noChangeAspect="0" noChangeArrowheads="1"/>
          </p:cNvPicPr>
          <p:nvPr/>
        </p:nvPicPr>
        <p:blipFill>
          <a:blip r:embed="rId161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36" y="2318461"/>
            <a:ext cx="45491" cy="39306"/>
          </a:xfrm>
          <a:prstGeom prst="rect">
            <a:avLst/>
          </a:prstGeom>
          <a:noFill/>
          <a:extLst/>
        </p:spPr>
      </p:pic>
      <p:pic>
        <p:nvPicPr>
          <p:cNvPr id="16120" name="Picture 16120"/>
          <p:cNvPicPr>
            <a:picLocks noChangeAspect="0" noChangeArrowheads="1"/>
          </p:cNvPicPr>
          <p:nvPr/>
        </p:nvPicPr>
        <p:blipFill>
          <a:blip r:embed="rId161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2410" y="1880730"/>
            <a:ext cx="496404" cy="496417"/>
          </a:xfrm>
          <a:prstGeom prst="rect">
            <a:avLst/>
          </a:prstGeom>
          <a:noFill/>
          <a:extLst/>
        </p:spPr>
      </p:pic>
      <p:pic>
        <p:nvPicPr>
          <p:cNvPr id="16121" name="Picture 16121"/>
          <p:cNvPicPr>
            <a:picLocks noChangeAspect="0" noChangeArrowheads="1"/>
          </p:cNvPicPr>
          <p:nvPr/>
        </p:nvPicPr>
        <p:blipFill>
          <a:blip r:embed="rId161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189486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22" name="Picture 16122"/>
          <p:cNvPicPr>
            <a:picLocks noChangeAspect="0" noChangeArrowheads="1"/>
          </p:cNvPicPr>
          <p:nvPr/>
        </p:nvPicPr>
        <p:blipFill>
          <a:blip r:embed="rId161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189486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23" name="Picture 16123"/>
          <p:cNvPicPr>
            <a:picLocks noChangeAspect="0" noChangeArrowheads="1"/>
          </p:cNvPicPr>
          <p:nvPr/>
        </p:nvPicPr>
        <p:blipFill>
          <a:blip r:embed="rId161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189486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24" name="Picture 16124"/>
          <p:cNvPicPr>
            <a:picLocks noChangeAspect="0" noChangeArrowheads="1"/>
          </p:cNvPicPr>
          <p:nvPr/>
        </p:nvPicPr>
        <p:blipFill>
          <a:blip r:embed="rId161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1901444"/>
            <a:ext cx="52819" cy="47434"/>
          </a:xfrm>
          <a:prstGeom prst="rect">
            <a:avLst/>
          </a:prstGeom>
          <a:noFill/>
          <a:extLst/>
        </p:spPr>
      </p:pic>
      <p:pic>
        <p:nvPicPr>
          <p:cNvPr id="16125" name="Picture 16125"/>
          <p:cNvPicPr>
            <a:picLocks noChangeAspect="0" noChangeArrowheads="1"/>
          </p:cNvPicPr>
          <p:nvPr/>
        </p:nvPicPr>
        <p:blipFill>
          <a:blip r:embed="rId161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1941385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126" name="Picture 16126"/>
          <p:cNvPicPr>
            <a:picLocks noChangeAspect="0" noChangeArrowheads="1"/>
          </p:cNvPicPr>
          <p:nvPr/>
        </p:nvPicPr>
        <p:blipFill>
          <a:blip r:embed="rId161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1941360"/>
            <a:ext cx="53949" cy="53936"/>
          </a:xfrm>
          <a:prstGeom prst="rect">
            <a:avLst/>
          </a:prstGeom>
          <a:noFill/>
          <a:extLst/>
        </p:spPr>
      </p:pic>
      <p:pic>
        <p:nvPicPr>
          <p:cNvPr id="16127" name="Picture 16127"/>
          <p:cNvPicPr>
            <a:picLocks noChangeAspect="0" noChangeArrowheads="1"/>
          </p:cNvPicPr>
          <p:nvPr/>
        </p:nvPicPr>
        <p:blipFill>
          <a:blip r:embed="rId161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1941360"/>
            <a:ext cx="53949" cy="53936"/>
          </a:xfrm>
          <a:prstGeom prst="rect">
            <a:avLst/>
          </a:prstGeom>
          <a:noFill/>
          <a:extLst/>
        </p:spPr>
      </p:pic>
      <p:pic>
        <p:nvPicPr>
          <p:cNvPr id="16128" name="Picture 16128"/>
          <p:cNvPicPr>
            <a:picLocks noChangeAspect="0" noChangeArrowheads="1"/>
          </p:cNvPicPr>
          <p:nvPr/>
        </p:nvPicPr>
        <p:blipFill>
          <a:blip r:embed="rId161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1941360"/>
            <a:ext cx="53949" cy="53936"/>
          </a:xfrm>
          <a:prstGeom prst="rect">
            <a:avLst/>
          </a:prstGeom>
          <a:noFill/>
          <a:extLst/>
        </p:spPr>
      </p:pic>
      <p:pic>
        <p:nvPicPr>
          <p:cNvPr id="16129" name="Picture 16129"/>
          <p:cNvPicPr>
            <a:picLocks noChangeAspect="0" noChangeArrowheads="1"/>
          </p:cNvPicPr>
          <p:nvPr/>
        </p:nvPicPr>
        <p:blipFill>
          <a:blip r:embed="rId161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1941360"/>
            <a:ext cx="53860" cy="53936"/>
          </a:xfrm>
          <a:prstGeom prst="rect">
            <a:avLst/>
          </a:prstGeom>
          <a:noFill/>
          <a:extLst/>
        </p:spPr>
      </p:pic>
      <p:pic>
        <p:nvPicPr>
          <p:cNvPr id="16130" name="Picture 16130"/>
          <p:cNvPicPr>
            <a:picLocks noChangeAspect="0" noChangeArrowheads="1"/>
          </p:cNvPicPr>
          <p:nvPr/>
        </p:nvPicPr>
        <p:blipFill>
          <a:blip r:embed="rId161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6608" y="1962835"/>
            <a:ext cx="28486" cy="29070"/>
          </a:xfrm>
          <a:prstGeom prst="rect">
            <a:avLst/>
          </a:prstGeom>
          <a:noFill/>
          <a:extLst/>
        </p:spPr>
      </p:pic>
      <p:pic>
        <p:nvPicPr>
          <p:cNvPr id="16131" name="Picture 16131"/>
          <p:cNvPicPr>
            <a:picLocks noChangeAspect="0" noChangeArrowheads="1"/>
          </p:cNvPicPr>
          <p:nvPr/>
        </p:nvPicPr>
        <p:blipFill>
          <a:blip r:embed="rId161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5753" y="2005228"/>
            <a:ext cx="29807" cy="34061"/>
          </a:xfrm>
          <a:prstGeom prst="rect">
            <a:avLst/>
          </a:prstGeom>
          <a:noFill/>
          <a:extLst/>
        </p:spPr>
      </p:pic>
      <p:pic>
        <p:nvPicPr>
          <p:cNvPr id="16132" name="Picture 16132"/>
          <p:cNvPicPr>
            <a:picLocks noChangeAspect="0" noChangeArrowheads="1"/>
          </p:cNvPicPr>
          <p:nvPr/>
        </p:nvPicPr>
        <p:blipFill>
          <a:blip r:embed="rId161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1989099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33" name="Picture 16133"/>
          <p:cNvPicPr>
            <a:picLocks noChangeAspect="0" noChangeArrowheads="1"/>
          </p:cNvPicPr>
          <p:nvPr/>
        </p:nvPicPr>
        <p:blipFill>
          <a:blip r:embed="rId161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1989099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34" name="Picture 16134"/>
          <p:cNvPicPr>
            <a:picLocks noChangeAspect="0" noChangeArrowheads="1"/>
          </p:cNvPicPr>
          <p:nvPr/>
        </p:nvPicPr>
        <p:blipFill>
          <a:blip r:embed="rId161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198908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35" name="Picture 16135"/>
          <p:cNvPicPr>
            <a:picLocks noChangeAspect="0" noChangeArrowheads="1"/>
          </p:cNvPicPr>
          <p:nvPr/>
        </p:nvPicPr>
        <p:blipFill>
          <a:blip r:embed="rId161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1989099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36" name="Picture 16136"/>
          <p:cNvPicPr>
            <a:picLocks noChangeAspect="0" noChangeArrowheads="1"/>
          </p:cNvPicPr>
          <p:nvPr/>
        </p:nvPicPr>
        <p:blipFill>
          <a:blip r:embed="rId161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1989099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37" name="Picture 16137"/>
          <p:cNvPicPr>
            <a:picLocks noChangeAspect="0" noChangeArrowheads="1"/>
          </p:cNvPicPr>
          <p:nvPr/>
        </p:nvPicPr>
        <p:blipFill>
          <a:blip r:embed="rId161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1989099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38" name="Picture 16138"/>
          <p:cNvPicPr>
            <a:picLocks noChangeAspect="0" noChangeArrowheads="1"/>
          </p:cNvPicPr>
          <p:nvPr/>
        </p:nvPicPr>
        <p:blipFill>
          <a:blip r:embed="rId161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1989099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39" name="Picture 16139"/>
          <p:cNvPicPr>
            <a:picLocks noChangeAspect="0" noChangeArrowheads="1"/>
          </p:cNvPicPr>
          <p:nvPr/>
        </p:nvPicPr>
        <p:blipFill>
          <a:blip r:embed="rId161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52618" y="2000313"/>
            <a:ext cx="34175" cy="41744"/>
          </a:xfrm>
          <a:prstGeom prst="rect">
            <a:avLst/>
          </a:prstGeom>
          <a:noFill/>
          <a:extLst/>
        </p:spPr>
      </p:pic>
      <p:pic>
        <p:nvPicPr>
          <p:cNvPr id="16140" name="Picture 16140"/>
          <p:cNvPicPr>
            <a:picLocks noChangeAspect="0" noChangeArrowheads="1"/>
          </p:cNvPicPr>
          <p:nvPr/>
        </p:nvPicPr>
        <p:blipFill>
          <a:blip r:embed="rId161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203559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41" name="Picture 16141"/>
          <p:cNvPicPr>
            <a:picLocks noChangeAspect="0" noChangeArrowheads="1"/>
          </p:cNvPicPr>
          <p:nvPr/>
        </p:nvPicPr>
        <p:blipFill>
          <a:blip r:embed="rId161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203559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42" name="Picture 16142"/>
          <p:cNvPicPr>
            <a:picLocks noChangeAspect="0" noChangeArrowheads="1"/>
          </p:cNvPicPr>
          <p:nvPr/>
        </p:nvPicPr>
        <p:blipFill>
          <a:blip r:embed="rId161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203559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43" name="Picture 16143"/>
          <p:cNvPicPr>
            <a:picLocks noChangeAspect="0" noChangeArrowheads="1"/>
          </p:cNvPicPr>
          <p:nvPr/>
        </p:nvPicPr>
        <p:blipFill>
          <a:blip r:embed="rId161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2035568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44" name="Picture 16144"/>
          <p:cNvPicPr>
            <a:picLocks noChangeAspect="0" noChangeArrowheads="1"/>
          </p:cNvPicPr>
          <p:nvPr/>
        </p:nvPicPr>
        <p:blipFill>
          <a:blip r:embed="rId161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203559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45" name="Picture 16145"/>
          <p:cNvPicPr>
            <a:picLocks noChangeAspect="0" noChangeArrowheads="1"/>
          </p:cNvPicPr>
          <p:nvPr/>
        </p:nvPicPr>
        <p:blipFill>
          <a:blip r:embed="rId161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203559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46" name="Picture 16146"/>
          <p:cNvPicPr>
            <a:picLocks noChangeAspect="0" noChangeArrowheads="1"/>
          </p:cNvPicPr>
          <p:nvPr/>
        </p:nvPicPr>
        <p:blipFill>
          <a:blip r:embed="rId161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2035594"/>
            <a:ext cx="53860" cy="54038"/>
          </a:xfrm>
          <a:prstGeom prst="rect">
            <a:avLst/>
          </a:prstGeom>
          <a:noFill/>
          <a:extLst/>
        </p:spPr>
      </p:pic>
      <p:pic>
        <p:nvPicPr>
          <p:cNvPr id="16147" name="Picture 16147"/>
          <p:cNvPicPr>
            <a:picLocks noChangeAspect="0" noChangeArrowheads="1"/>
          </p:cNvPicPr>
          <p:nvPr/>
        </p:nvPicPr>
        <p:blipFill>
          <a:blip r:embed="rId161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203559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48" name="Picture 16148"/>
          <p:cNvPicPr>
            <a:picLocks noChangeAspect="0" noChangeArrowheads="1"/>
          </p:cNvPicPr>
          <p:nvPr/>
        </p:nvPicPr>
        <p:blipFill>
          <a:blip r:embed="rId161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2766" y="2083397"/>
            <a:ext cx="52908" cy="54038"/>
          </a:xfrm>
          <a:prstGeom prst="rect">
            <a:avLst/>
          </a:prstGeom>
          <a:noFill/>
          <a:extLst/>
        </p:spPr>
      </p:pic>
      <p:pic>
        <p:nvPicPr>
          <p:cNvPr id="16149" name="Picture 16149"/>
          <p:cNvPicPr>
            <a:picLocks noChangeAspect="0" noChangeArrowheads="1"/>
          </p:cNvPicPr>
          <p:nvPr/>
        </p:nvPicPr>
        <p:blipFill>
          <a:blip r:embed="rId161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2083397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50" name="Picture 16150"/>
          <p:cNvPicPr>
            <a:picLocks noChangeAspect="0" noChangeArrowheads="1"/>
          </p:cNvPicPr>
          <p:nvPr/>
        </p:nvPicPr>
        <p:blipFill>
          <a:blip r:embed="rId161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2083397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51" name="Picture 16151"/>
          <p:cNvPicPr>
            <a:picLocks noChangeAspect="0" noChangeArrowheads="1"/>
          </p:cNvPicPr>
          <p:nvPr/>
        </p:nvPicPr>
        <p:blipFill>
          <a:blip r:embed="rId161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2083397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52" name="Picture 16152"/>
          <p:cNvPicPr>
            <a:picLocks noChangeAspect="0" noChangeArrowheads="1"/>
          </p:cNvPicPr>
          <p:nvPr/>
        </p:nvPicPr>
        <p:blipFill>
          <a:blip r:embed="rId161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208337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53" name="Picture 16153"/>
          <p:cNvPicPr>
            <a:picLocks noChangeAspect="0" noChangeArrowheads="1"/>
          </p:cNvPicPr>
          <p:nvPr/>
        </p:nvPicPr>
        <p:blipFill>
          <a:blip r:embed="rId161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2083397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54" name="Picture 16154"/>
          <p:cNvPicPr>
            <a:picLocks noChangeAspect="0" noChangeArrowheads="1"/>
          </p:cNvPicPr>
          <p:nvPr/>
        </p:nvPicPr>
        <p:blipFill>
          <a:blip r:embed="rId161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2083397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55" name="Picture 16155"/>
          <p:cNvPicPr>
            <a:picLocks noChangeAspect="0" noChangeArrowheads="1"/>
          </p:cNvPicPr>
          <p:nvPr/>
        </p:nvPicPr>
        <p:blipFill>
          <a:blip r:embed="rId161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2083397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56" name="Picture 16156"/>
          <p:cNvPicPr>
            <a:picLocks noChangeAspect="0" noChangeArrowheads="1"/>
          </p:cNvPicPr>
          <p:nvPr/>
        </p:nvPicPr>
        <p:blipFill>
          <a:blip r:embed="rId161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52618" y="2083397"/>
            <a:ext cx="53847" cy="54038"/>
          </a:xfrm>
          <a:prstGeom prst="rect">
            <a:avLst/>
          </a:prstGeom>
          <a:noFill/>
          <a:extLst/>
        </p:spPr>
      </p:pic>
      <p:pic>
        <p:nvPicPr>
          <p:cNvPr id="16157" name="Picture 16157"/>
          <p:cNvPicPr>
            <a:picLocks noChangeAspect="0" noChangeArrowheads="1"/>
          </p:cNvPicPr>
          <p:nvPr/>
        </p:nvPicPr>
        <p:blipFill>
          <a:blip r:embed="rId161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212989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58" name="Picture 16158"/>
          <p:cNvPicPr>
            <a:picLocks noChangeAspect="0" noChangeArrowheads="1"/>
          </p:cNvPicPr>
          <p:nvPr/>
        </p:nvPicPr>
        <p:blipFill>
          <a:blip r:embed="rId161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212989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59" name="Picture 16159"/>
          <p:cNvPicPr>
            <a:picLocks noChangeAspect="0" noChangeArrowheads="1"/>
          </p:cNvPicPr>
          <p:nvPr/>
        </p:nvPicPr>
        <p:blipFill>
          <a:blip r:embed="rId161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212989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60" name="Picture 16160"/>
          <p:cNvPicPr>
            <a:picLocks noChangeAspect="0" noChangeArrowheads="1"/>
          </p:cNvPicPr>
          <p:nvPr/>
        </p:nvPicPr>
        <p:blipFill>
          <a:blip r:embed="rId161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212989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61" name="Picture 16161"/>
          <p:cNvPicPr>
            <a:picLocks noChangeAspect="0" noChangeArrowheads="1"/>
          </p:cNvPicPr>
          <p:nvPr/>
        </p:nvPicPr>
        <p:blipFill>
          <a:blip r:embed="rId161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212986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62" name="Picture 16162"/>
          <p:cNvPicPr>
            <a:picLocks noChangeAspect="0" noChangeArrowheads="1"/>
          </p:cNvPicPr>
          <p:nvPr/>
        </p:nvPicPr>
        <p:blipFill>
          <a:blip r:embed="rId161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212989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63" name="Picture 16163"/>
          <p:cNvPicPr>
            <a:picLocks noChangeAspect="0" noChangeArrowheads="1"/>
          </p:cNvPicPr>
          <p:nvPr/>
        </p:nvPicPr>
        <p:blipFill>
          <a:blip r:embed="rId161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2129891"/>
            <a:ext cx="53860" cy="54038"/>
          </a:xfrm>
          <a:prstGeom prst="rect">
            <a:avLst/>
          </a:prstGeom>
          <a:noFill/>
          <a:extLst/>
        </p:spPr>
      </p:pic>
      <p:pic>
        <p:nvPicPr>
          <p:cNvPr id="16164" name="Picture 16164"/>
          <p:cNvPicPr>
            <a:picLocks noChangeAspect="0" noChangeArrowheads="1"/>
          </p:cNvPicPr>
          <p:nvPr/>
        </p:nvPicPr>
        <p:blipFill>
          <a:blip r:embed="rId161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212989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65" name="Picture 16165"/>
          <p:cNvPicPr>
            <a:picLocks noChangeAspect="0" noChangeArrowheads="1"/>
          </p:cNvPicPr>
          <p:nvPr/>
        </p:nvPicPr>
        <p:blipFill>
          <a:blip r:embed="rId161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79846" y="2135670"/>
            <a:ext cx="28181" cy="39649"/>
          </a:xfrm>
          <a:prstGeom prst="rect">
            <a:avLst/>
          </a:prstGeom>
          <a:noFill/>
          <a:extLst/>
        </p:spPr>
      </p:pic>
      <p:pic>
        <p:nvPicPr>
          <p:cNvPr id="16166" name="Picture 16166"/>
          <p:cNvPicPr>
            <a:picLocks noChangeAspect="0" noChangeArrowheads="1"/>
          </p:cNvPicPr>
          <p:nvPr/>
        </p:nvPicPr>
        <p:blipFill>
          <a:blip r:embed="rId161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20767" y="2177631"/>
            <a:ext cx="44906" cy="53492"/>
          </a:xfrm>
          <a:prstGeom prst="rect">
            <a:avLst/>
          </a:prstGeom>
          <a:noFill/>
          <a:extLst/>
        </p:spPr>
      </p:pic>
      <p:pic>
        <p:nvPicPr>
          <p:cNvPr id="16167" name="Picture 16167"/>
          <p:cNvPicPr>
            <a:picLocks noChangeAspect="0" noChangeArrowheads="1"/>
          </p:cNvPicPr>
          <p:nvPr/>
        </p:nvPicPr>
        <p:blipFill>
          <a:blip r:embed="rId161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2177631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68" name="Picture 16168"/>
          <p:cNvPicPr>
            <a:picLocks noChangeAspect="0" noChangeArrowheads="1"/>
          </p:cNvPicPr>
          <p:nvPr/>
        </p:nvPicPr>
        <p:blipFill>
          <a:blip r:embed="rId161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2177631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69" name="Picture 16169"/>
          <p:cNvPicPr>
            <a:picLocks noChangeAspect="0" noChangeArrowheads="1"/>
          </p:cNvPicPr>
          <p:nvPr/>
        </p:nvPicPr>
        <p:blipFill>
          <a:blip r:embed="rId161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2177631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70" name="Picture 16170"/>
          <p:cNvPicPr>
            <a:picLocks noChangeAspect="0" noChangeArrowheads="1"/>
          </p:cNvPicPr>
          <p:nvPr/>
        </p:nvPicPr>
        <p:blipFill>
          <a:blip r:embed="rId161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2177631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71" name="Picture 16171"/>
          <p:cNvPicPr>
            <a:picLocks noChangeAspect="0" noChangeArrowheads="1"/>
          </p:cNvPicPr>
          <p:nvPr/>
        </p:nvPicPr>
        <p:blipFill>
          <a:blip r:embed="rId161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217761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72" name="Picture 16172"/>
          <p:cNvPicPr>
            <a:picLocks noChangeAspect="0" noChangeArrowheads="1"/>
          </p:cNvPicPr>
          <p:nvPr/>
        </p:nvPicPr>
        <p:blipFill>
          <a:blip r:embed="rId161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2177631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73" name="Picture 16173"/>
          <p:cNvPicPr>
            <a:picLocks noChangeAspect="0" noChangeArrowheads="1"/>
          </p:cNvPicPr>
          <p:nvPr/>
        </p:nvPicPr>
        <p:blipFill>
          <a:blip r:embed="rId161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2177631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74" name="Picture 16174"/>
          <p:cNvPicPr>
            <a:picLocks noChangeAspect="0" noChangeArrowheads="1"/>
          </p:cNvPicPr>
          <p:nvPr/>
        </p:nvPicPr>
        <p:blipFill>
          <a:blip r:embed="rId161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52618" y="2177631"/>
            <a:ext cx="47459" cy="54000"/>
          </a:xfrm>
          <a:prstGeom prst="rect">
            <a:avLst/>
          </a:prstGeom>
          <a:noFill/>
          <a:extLst/>
        </p:spPr>
      </p:pic>
      <p:pic>
        <p:nvPicPr>
          <p:cNvPr id="16175" name="Picture 16175"/>
          <p:cNvPicPr>
            <a:picLocks noChangeAspect="0" noChangeArrowheads="1"/>
          </p:cNvPicPr>
          <p:nvPr/>
        </p:nvPicPr>
        <p:blipFill>
          <a:blip r:embed="rId161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41684" y="2224125"/>
            <a:ext cx="51218" cy="53797"/>
          </a:xfrm>
          <a:prstGeom prst="rect">
            <a:avLst/>
          </a:prstGeom>
          <a:noFill/>
          <a:extLst/>
        </p:spPr>
      </p:pic>
      <p:pic>
        <p:nvPicPr>
          <p:cNvPr id="16176" name="Picture 16176"/>
          <p:cNvPicPr>
            <a:picLocks noChangeAspect="0" noChangeArrowheads="1"/>
          </p:cNvPicPr>
          <p:nvPr/>
        </p:nvPicPr>
        <p:blipFill>
          <a:blip r:embed="rId161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222412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77" name="Picture 16177"/>
          <p:cNvPicPr>
            <a:picLocks noChangeAspect="0" noChangeArrowheads="1"/>
          </p:cNvPicPr>
          <p:nvPr/>
        </p:nvPicPr>
        <p:blipFill>
          <a:blip r:embed="rId161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222412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78" name="Picture 16178"/>
          <p:cNvPicPr>
            <a:picLocks noChangeAspect="0" noChangeArrowheads="1"/>
          </p:cNvPicPr>
          <p:nvPr/>
        </p:nvPicPr>
        <p:blipFill>
          <a:blip r:embed="rId161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222412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79" name="Picture 16179"/>
          <p:cNvPicPr>
            <a:picLocks noChangeAspect="0" noChangeArrowheads="1"/>
          </p:cNvPicPr>
          <p:nvPr/>
        </p:nvPicPr>
        <p:blipFill>
          <a:blip r:embed="rId161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222412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180" name="Picture 16180"/>
          <p:cNvPicPr>
            <a:picLocks noChangeAspect="0" noChangeArrowheads="1"/>
          </p:cNvPicPr>
          <p:nvPr/>
        </p:nvPicPr>
        <p:blipFill>
          <a:blip r:embed="rId161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2224113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181" name="Picture 16181"/>
          <p:cNvPicPr>
            <a:picLocks noChangeAspect="0" noChangeArrowheads="1"/>
          </p:cNvPicPr>
          <p:nvPr/>
        </p:nvPicPr>
        <p:blipFill>
          <a:blip r:embed="rId161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2224125"/>
            <a:ext cx="53860" cy="54051"/>
          </a:xfrm>
          <a:prstGeom prst="rect">
            <a:avLst/>
          </a:prstGeom>
          <a:noFill/>
          <a:extLst/>
        </p:spPr>
      </p:pic>
      <p:pic>
        <p:nvPicPr>
          <p:cNvPr id="16182" name="Picture 16182"/>
          <p:cNvPicPr>
            <a:picLocks noChangeAspect="0" noChangeArrowheads="1"/>
          </p:cNvPicPr>
          <p:nvPr/>
        </p:nvPicPr>
        <p:blipFill>
          <a:blip r:embed="rId161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2224125"/>
            <a:ext cx="53022" cy="54051"/>
          </a:xfrm>
          <a:prstGeom prst="rect">
            <a:avLst/>
          </a:prstGeom>
          <a:noFill/>
          <a:extLst/>
        </p:spPr>
      </p:pic>
      <p:pic>
        <p:nvPicPr>
          <p:cNvPr id="16183" name="Picture 16183"/>
          <p:cNvPicPr>
            <a:picLocks noChangeAspect="0" noChangeArrowheads="1"/>
          </p:cNvPicPr>
          <p:nvPr/>
        </p:nvPicPr>
        <p:blipFill>
          <a:blip r:embed="rId161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73294" y="2271928"/>
            <a:ext cx="47485" cy="47282"/>
          </a:xfrm>
          <a:prstGeom prst="rect">
            <a:avLst/>
          </a:prstGeom>
          <a:noFill/>
          <a:extLst/>
        </p:spPr>
      </p:pic>
      <p:pic>
        <p:nvPicPr>
          <p:cNvPr id="16184" name="Picture 16184"/>
          <p:cNvPicPr>
            <a:picLocks noChangeAspect="0" noChangeArrowheads="1"/>
          </p:cNvPicPr>
          <p:nvPr/>
        </p:nvPicPr>
        <p:blipFill>
          <a:blip r:embed="rId161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2271928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185" name="Picture 16185"/>
          <p:cNvPicPr>
            <a:picLocks noChangeAspect="0" noChangeArrowheads="1"/>
          </p:cNvPicPr>
          <p:nvPr/>
        </p:nvPicPr>
        <p:blipFill>
          <a:blip r:embed="rId161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2271928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186" name="Picture 16186"/>
          <p:cNvPicPr>
            <a:picLocks noChangeAspect="0" noChangeArrowheads="1"/>
          </p:cNvPicPr>
          <p:nvPr/>
        </p:nvPicPr>
        <p:blipFill>
          <a:blip r:embed="rId161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2271928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187" name="Picture 16187"/>
          <p:cNvPicPr>
            <a:picLocks noChangeAspect="0" noChangeArrowheads="1"/>
          </p:cNvPicPr>
          <p:nvPr/>
        </p:nvPicPr>
        <p:blipFill>
          <a:blip r:embed="rId161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2271928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188" name="Picture 16188"/>
          <p:cNvPicPr>
            <a:picLocks noChangeAspect="0" noChangeArrowheads="1"/>
          </p:cNvPicPr>
          <p:nvPr/>
        </p:nvPicPr>
        <p:blipFill>
          <a:blip r:embed="rId161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2271953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189" name="Picture 16189"/>
          <p:cNvPicPr>
            <a:picLocks noChangeAspect="0" noChangeArrowheads="1"/>
          </p:cNvPicPr>
          <p:nvPr/>
        </p:nvPicPr>
        <p:blipFill>
          <a:blip r:embed="rId161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2271928"/>
            <a:ext cx="49186" cy="48844"/>
          </a:xfrm>
          <a:prstGeom prst="rect">
            <a:avLst/>
          </a:prstGeom>
          <a:noFill/>
          <a:extLst/>
        </p:spPr>
      </p:pic>
      <p:pic>
        <p:nvPicPr>
          <p:cNvPr id="16190" name="Picture 16190"/>
          <p:cNvPicPr>
            <a:picLocks noChangeAspect="0" noChangeArrowheads="1"/>
          </p:cNvPicPr>
          <p:nvPr/>
        </p:nvPicPr>
        <p:blipFill>
          <a:blip r:embed="rId161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405" y="2318435"/>
            <a:ext cx="53721" cy="47358"/>
          </a:xfrm>
          <a:prstGeom prst="rect">
            <a:avLst/>
          </a:prstGeom>
          <a:noFill/>
          <a:extLst/>
        </p:spPr>
      </p:pic>
      <p:pic>
        <p:nvPicPr>
          <p:cNvPr id="16191" name="Picture 16191"/>
          <p:cNvPicPr>
            <a:picLocks noChangeAspect="0" noChangeArrowheads="1"/>
          </p:cNvPicPr>
          <p:nvPr/>
        </p:nvPicPr>
        <p:blipFill>
          <a:blip r:embed="rId161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2318435"/>
            <a:ext cx="53949" cy="53937"/>
          </a:xfrm>
          <a:prstGeom prst="rect">
            <a:avLst/>
          </a:prstGeom>
          <a:noFill/>
          <a:extLst/>
        </p:spPr>
      </p:pic>
      <p:pic>
        <p:nvPicPr>
          <p:cNvPr id="16192" name="Picture 16192"/>
          <p:cNvPicPr>
            <a:picLocks noChangeAspect="0" noChangeArrowheads="1"/>
          </p:cNvPicPr>
          <p:nvPr/>
        </p:nvPicPr>
        <p:blipFill>
          <a:blip r:embed="rId161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2318435"/>
            <a:ext cx="53949" cy="53937"/>
          </a:xfrm>
          <a:prstGeom prst="rect">
            <a:avLst/>
          </a:prstGeom>
          <a:noFill/>
          <a:extLst/>
        </p:spPr>
      </p:pic>
      <p:pic>
        <p:nvPicPr>
          <p:cNvPr id="16193" name="Picture 16193"/>
          <p:cNvPicPr>
            <a:picLocks noChangeAspect="0" noChangeArrowheads="1"/>
          </p:cNvPicPr>
          <p:nvPr/>
        </p:nvPicPr>
        <p:blipFill>
          <a:blip r:embed="rId161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2318435"/>
            <a:ext cx="53911" cy="48298"/>
          </a:xfrm>
          <a:prstGeom prst="rect">
            <a:avLst/>
          </a:prstGeom>
          <a:noFill/>
          <a:extLst/>
        </p:spPr>
      </p:pic>
      <p:pic>
        <p:nvPicPr>
          <p:cNvPr id="16194" name="Picture 16194"/>
          <p:cNvPicPr>
            <a:picLocks noChangeAspect="0" noChangeArrowheads="1"/>
          </p:cNvPicPr>
          <p:nvPr/>
        </p:nvPicPr>
        <p:blipFill>
          <a:blip r:embed="rId161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92344" y="3110242"/>
            <a:ext cx="125971" cy="122377"/>
          </a:xfrm>
          <a:prstGeom prst="rect">
            <a:avLst/>
          </a:prstGeom>
          <a:noFill/>
          <a:extLst/>
        </p:spPr>
      </p:pic>
      <p:pic>
        <p:nvPicPr>
          <p:cNvPr id="16195" name="Picture 16195"/>
          <p:cNvPicPr>
            <a:picLocks noChangeAspect="0" noChangeArrowheads="1"/>
          </p:cNvPicPr>
          <p:nvPr/>
        </p:nvPicPr>
        <p:blipFill>
          <a:blip r:embed="rId161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5958" y="3133763"/>
            <a:ext cx="40385" cy="40601"/>
          </a:xfrm>
          <a:prstGeom prst="rect">
            <a:avLst/>
          </a:prstGeom>
          <a:noFill/>
          <a:extLst/>
        </p:spPr>
      </p:pic>
      <p:pic>
        <p:nvPicPr>
          <p:cNvPr id="16196" name="Picture 16196"/>
          <p:cNvPicPr>
            <a:picLocks noChangeAspect="0" noChangeArrowheads="1"/>
          </p:cNvPicPr>
          <p:nvPr/>
        </p:nvPicPr>
        <p:blipFill>
          <a:blip r:embed="rId161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5725" y="3168599"/>
            <a:ext cx="48539" cy="46190"/>
          </a:xfrm>
          <a:prstGeom prst="rect">
            <a:avLst/>
          </a:prstGeom>
          <a:noFill/>
          <a:extLst/>
        </p:spPr>
      </p:pic>
      <p:pic>
        <p:nvPicPr>
          <p:cNvPr id="16197" name="Picture 16197"/>
          <p:cNvPicPr>
            <a:picLocks noChangeAspect="0" noChangeArrowheads="1"/>
          </p:cNvPicPr>
          <p:nvPr/>
        </p:nvPicPr>
        <p:blipFill>
          <a:blip r:embed="rId161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0727" y="2507119"/>
            <a:ext cx="788466" cy="788466"/>
          </a:xfrm>
          <a:prstGeom prst="rect">
            <a:avLst/>
          </a:prstGeom>
          <a:noFill/>
          <a:extLst/>
        </p:spPr>
      </p:pic>
      <p:pic>
        <p:nvPicPr>
          <p:cNvPr id="16198" name="Picture 16198"/>
          <p:cNvPicPr>
            <a:picLocks noChangeAspect="0" noChangeArrowheads="1"/>
          </p:cNvPicPr>
          <p:nvPr/>
        </p:nvPicPr>
        <p:blipFill>
          <a:blip r:embed="rId161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38953" y="2528798"/>
            <a:ext cx="41618" cy="32130"/>
          </a:xfrm>
          <a:prstGeom prst="rect">
            <a:avLst/>
          </a:prstGeom>
          <a:noFill/>
          <a:extLst/>
        </p:spPr>
      </p:pic>
      <p:pic>
        <p:nvPicPr>
          <p:cNvPr id="16199" name="Picture 16199"/>
          <p:cNvPicPr>
            <a:picLocks noChangeAspect="0" noChangeArrowheads="1"/>
          </p:cNvPicPr>
          <p:nvPr/>
        </p:nvPicPr>
        <p:blipFill>
          <a:blip r:embed="rId161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2513863"/>
            <a:ext cx="53937" cy="40627"/>
          </a:xfrm>
          <a:prstGeom prst="rect">
            <a:avLst/>
          </a:prstGeom>
          <a:noFill/>
          <a:extLst/>
        </p:spPr>
      </p:pic>
      <p:pic>
        <p:nvPicPr>
          <p:cNvPr id="16200" name="Picture 16200"/>
          <p:cNvPicPr>
            <a:picLocks noChangeAspect="0" noChangeArrowheads="1"/>
          </p:cNvPicPr>
          <p:nvPr/>
        </p:nvPicPr>
        <p:blipFill>
          <a:blip r:embed="rId162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9119" y="2507856"/>
            <a:ext cx="53111" cy="36588"/>
          </a:xfrm>
          <a:prstGeom prst="rect">
            <a:avLst/>
          </a:prstGeom>
          <a:noFill/>
          <a:extLst/>
        </p:spPr>
      </p:pic>
      <p:pic>
        <p:nvPicPr>
          <p:cNvPr id="16201" name="Picture 16201"/>
          <p:cNvPicPr>
            <a:picLocks noChangeAspect="0" noChangeArrowheads="1"/>
          </p:cNvPicPr>
          <p:nvPr/>
        </p:nvPicPr>
        <p:blipFill>
          <a:blip r:embed="rId162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770" y="2507704"/>
            <a:ext cx="53035" cy="36410"/>
          </a:xfrm>
          <a:prstGeom prst="rect">
            <a:avLst/>
          </a:prstGeom>
          <a:noFill/>
          <a:extLst/>
        </p:spPr>
      </p:pic>
      <p:pic>
        <p:nvPicPr>
          <p:cNvPr id="16202" name="Picture 16202"/>
          <p:cNvPicPr>
            <a:picLocks noChangeAspect="0" noChangeArrowheads="1"/>
          </p:cNvPicPr>
          <p:nvPr/>
        </p:nvPicPr>
        <p:blipFill>
          <a:blip r:embed="rId162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2513368"/>
            <a:ext cx="53949" cy="40449"/>
          </a:xfrm>
          <a:prstGeom prst="rect">
            <a:avLst/>
          </a:prstGeom>
          <a:noFill/>
          <a:extLst/>
        </p:spPr>
      </p:pic>
      <p:pic>
        <p:nvPicPr>
          <p:cNvPr id="16203" name="Picture 16203"/>
          <p:cNvPicPr>
            <a:picLocks noChangeAspect="0" noChangeArrowheads="1"/>
          </p:cNvPicPr>
          <p:nvPr/>
        </p:nvPicPr>
        <p:blipFill>
          <a:blip r:embed="rId162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5755" y="2527541"/>
            <a:ext cx="43789" cy="33375"/>
          </a:xfrm>
          <a:prstGeom prst="rect">
            <a:avLst/>
          </a:prstGeom>
          <a:noFill/>
          <a:extLst/>
        </p:spPr>
      </p:pic>
      <p:pic>
        <p:nvPicPr>
          <p:cNvPr id="16204" name="Picture 16204"/>
          <p:cNvPicPr>
            <a:picLocks noChangeAspect="0" noChangeArrowheads="1"/>
          </p:cNvPicPr>
          <p:nvPr/>
        </p:nvPicPr>
        <p:blipFill>
          <a:blip r:embed="rId162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46560" y="2554719"/>
            <a:ext cx="36766" cy="31242"/>
          </a:xfrm>
          <a:prstGeom prst="rect">
            <a:avLst/>
          </a:prstGeom>
          <a:noFill/>
          <a:extLst/>
        </p:spPr>
      </p:pic>
      <p:pic>
        <p:nvPicPr>
          <p:cNvPr id="16205" name="Picture 16205"/>
          <p:cNvPicPr>
            <a:picLocks noChangeAspect="0" noChangeArrowheads="1"/>
          </p:cNvPicPr>
          <p:nvPr/>
        </p:nvPicPr>
        <p:blipFill>
          <a:blip r:embed="rId162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2566898"/>
            <a:ext cx="46735" cy="41859"/>
          </a:xfrm>
          <a:prstGeom prst="rect">
            <a:avLst/>
          </a:prstGeom>
          <a:noFill/>
          <a:extLst/>
        </p:spPr>
      </p:pic>
      <p:pic>
        <p:nvPicPr>
          <p:cNvPr id="16206" name="Picture 16206"/>
          <p:cNvPicPr>
            <a:picLocks noChangeAspect="0" noChangeArrowheads="1"/>
          </p:cNvPicPr>
          <p:nvPr/>
        </p:nvPicPr>
        <p:blipFill>
          <a:blip r:embed="rId162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21185" y="2601201"/>
            <a:ext cx="47281" cy="46024"/>
          </a:xfrm>
          <a:prstGeom prst="rect">
            <a:avLst/>
          </a:prstGeom>
          <a:noFill/>
          <a:extLst/>
        </p:spPr>
      </p:pic>
      <p:pic>
        <p:nvPicPr>
          <p:cNvPr id="16207" name="Picture 16207"/>
          <p:cNvPicPr>
            <a:picLocks noChangeAspect="0" noChangeArrowheads="1"/>
          </p:cNvPicPr>
          <p:nvPr/>
        </p:nvPicPr>
        <p:blipFill>
          <a:blip r:embed="rId162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9071" y="2789745"/>
            <a:ext cx="39789" cy="52920"/>
          </a:xfrm>
          <a:prstGeom prst="rect">
            <a:avLst/>
          </a:prstGeom>
          <a:noFill/>
          <a:extLst/>
        </p:spPr>
      </p:pic>
      <p:pic>
        <p:nvPicPr>
          <p:cNvPr id="16208" name="Picture 16208"/>
          <p:cNvPicPr>
            <a:picLocks noChangeAspect="0" noChangeArrowheads="1"/>
          </p:cNvPicPr>
          <p:nvPr/>
        </p:nvPicPr>
        <p:blipFill>
          <a:blip r:embed="rId162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1464" y="2840240"/>
            <a:ext cx="33629" cy="49898"/>
          </a:xfrm>
          <a:prstGeom prst="rect">
            <a:avLst/>
          </a:prstGeom>
          <a:noFill/>
          <a:extLst/>
        </p:spPr>
      </p:pic>
      <p:pic>
        <p:nvPicPr>
          <p:cNvPr id="16209" name="Picture 16209"/>
          <p:cNvPicPr>
            <a:picLocks noChangeAspect="0" noChangeArrowheads="1"/>
          </p:cNvPicPr>
          <p:nvPr/>
        </p:nvPicPr>
        <p:blipFill>
          <a:blip r:embed="rId162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2891117"/>
            <a:ext cx="27736" cy="40398"/>
          </a:xfrm>
          <a:prstGeom prst="rect">
            <a:avLst/>
          </a:prstGeom>
          <a:noFill/>
          <a:extLst/>
        </p:spPr>
      </p:pic>
      <p:pic>
        <p:nvPicPr>
          <p:cNvPr id="16210" name="Picture 16210"/>
          <p:cNvPicPr>
            <a:picLocks noChangeAspect="0" noChangeArrowheads="1"/>
          </p:cNvPicPr>
          <p:nvPr/>
        </p:nvPicPr>
        <p:blipFill>
          <a:blip r:embed="rId162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3419" y="2934284"/>
            <a:ext cx="31673" cy="46240"/>
          </a:xfrm>
          <a:prstGeom prst="rect">
            <a:avLst/>
          </a:prstGeom>
          <a:noFill/>
          <a:extLst/>
        </p:spPr>
      </p:pic>
      <p:pic>
        <p:nvPicPr>
          <p:cNvPr id="16211" name="Picture 16211"/>
          <p:cNvPicPr>
            <a:picLocks noChangeAspect="0" noChangeArrowheads="1"/>
          </p:cNvPicPr>
          <p:nvPr/>
        </p:nvPicPr>
        <p:blipFill>
          <a:blip r:embed="rId162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2347" y="2978366"/>
            <a:ext cx="41935" cy="53962"/>
          </a:xfrm>
          <a:prstGeom prst="rect">
            <a:avLst/>
          </a:prstGeom>
          <a:noFill/>
          <a:extLst/>
        </p:spPr>
      </p:pic>
      <p:pic>
        <p:nvPicPr>
          <p:cNvPr id="16212" name="Picture 16212"/>
          <p:cNvPicPr>
            <a:picLocks noChangeAspect="0" noChangeArrowheads="1"/>
          </p:cNvPicPr>
          <p:nvPr/>
        </p:nvPicPr>
        <p:blipFill>
          <a:blip r:embed="rId162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35308" y="2978963"/>
            <a:ext cx="41478" cy="53365"/>
          </a:xfrm>
          <a:prstGeom prst="rect">
            <a:avLst/>
          </a:prstGeom>
          <a:noFill/>
          <a:extLst/>
        </p:spPr>
      </p:pic>
      <p:pic>
        <p:nvPicPr>
          <p:cNvPr id="16213" name="Picture 16213"/>
          <p:cNvPicPr>
            <a:picLocks noChangeAspect="0" noChangeArrowheads="1"/>
          </p:cNvPicPr>
          <p:nvPr/>
        </p:nvPicPr>
        <p:blipFill>
          <a:blip r:embed="rId162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3032112"/>
            <a:ext cx="38366" cy="47955"/>
          </a:xfrm>
          <a:prstGeom prst="rect">
            <a:avLst/>
          </a:prstGeom>
          <a:noFill/>
          <a:extLst/>
        </p:spPr>
      </p:pic>
      <p:pic>
        <p:nvPicPr>
          <p:cNvPr id="16214" name="Picture 16214"/>
          <p:cNvPicPr>
            <a:picLocks noChangeAspect="0" noChangeArrowheads="1"/>
          </p:cNvPicPr>
          <p:nvPr/>
        </p:nvPicPr>
        <p:blipFill>
          <a:blip r:embed="rId162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15584" y="3034385"/>
            <a:ext cx="35877" cy="45211"/>
          </a:xfrm>
          <a:prstGeom prst="rect">
            <a:avLst/>
          </a:prstGeom>
          <a:noFill/>
          <a:extLst/>
        </p:spPr>
      </p:pic>
      <p:pic>
        <p:nvPicPr>
          <p:cNvPr id="16215" name="Picture 16215"/>
          <p:cNvPicPr>
            <a:picLocks noChangeAspect="0" noChangeArrowheads="1"/>
          </p:cNvPicPr>
          <p:nvPr/>
        </p:nvPicPr>
        <p:blipFill>
          <a:blip r:embed="rId162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3081896"/>
            <a:ext cx="38811" cy="44627"/>
          </a:xfrm>
          <a:prstGeom prst="rect">
            <a:avLst/>
          </a:prstGeom>
          <a:noFill/>
          <a:extLst/>
        </p:spPr>
      </p:pic>
      <p:pic>
        <p:nvPicPr>
          <p:cNvPr id="16216" name="Picture 16216"/>
          <p:cNvPicPr>
            <a:picLocks noChangeAspect="0" noChangeArrowheads="1"/>
          </p:cNvPicPr>
          <p:nvPr/>
        </p:nvPicPr>
        <p:blipFill>
          <a:blip r:embed="rId162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88191" y="3085579"/>
            <a:ext cx="35293" cy="40322"/>
          </a:xfrm>
          <a:prstGeom prst="rect">
            <a:avLst/>
          </a:prstGeom>
          <a:noFill/>
          <a:extLst/>
        </p:spPr>
      </p:pic>
      <p:pic>
        <p:nvPicPr>
          <p:cNvPr id="16217" name="Picture 16217"/>
          <p:cNvPicPr>
            <a:picLocks noChangeAspect="0" noChangeArrowheads="1"/>
          </p:cNvPicPr>
          <p:nvPr/>
        </p:nvPicPr>
        <p:blipFill>
          <a:blip r:embed="rId162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3125063"/>
            <a:ext cx="47993" cy="49275"/>
          </a:xfrm>
          <a:prstGeom prst="rect">
            <a:avLst/>
          </a:prstGeom>
          <a:noFill/>
          <a:extLst/>
        </p:spPr>
      </p:pic>
      <p:pic>
        <p:nvPicPr>
          <p:cNvPr id="16218" name="Picture 16218"/>
          <p:cNvPicPr>
            <a:picLocks noChangeAspect="0" noChangeArrowheads="1"/>
          </p:cNvPicPr>
          <p:nvPr/>
        </p:nvPicPr>
        <p:blipFill>
          <a:blip r:embed="rId162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9811" y="3126524"/>
            <a:ext cx="46507" cy="47828"/>
          </a:xfrm>
          <a:prstGeom prst="rect">
            <a:avLst/>
          </a:prstGeom>
          <a:noFill/>
          <a:extLst/>
        </p:spPr>
      </p:pic>
      <p:pic>
        <p:nvPicPr>
          <p:cNvPr id="16219" name="Picture 16219"/>
          <p:cNvPicPr>
            <a:picLocks noChangeAspect="0" noChangeArrowheads="1"/>
          </p:cNvPicPr>
          <p:nvPr/>
        </p:nvPicPr>
        <p:blipFill>
          <a:blip r:embed="rId162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24209" y="3166795"/>
            <a:ext cx="48298" cy="46431"/>
          </a:xfrm>
          <a:prstGeom prst="rect">
            <a:avLst/>
          </a:prstGeom>
          <a:noFill/>
          <a:extLst/>
        </p:spPr>
      </p:pic>
      <p:pic>
        <p:nvPicPr>
          <p:cNvPr id="16220" name="Picture 16220"/>
          <p:cNvPicPr>
            <a:picLocks noChangeAspect="0" noChangeArrowheads="1"/>
          </p:cNvPicPr>
          <p:nvPr/>
        </p:nvPicPr>
        <p:blipFill>
          <a:blip r:embed="rId162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3166834"/>
            <a:ext cx="46545" cy="45478"/>
          </a:xfrm>
          <a:prstGeom prst="rect">
            <a:avLst/>
          </a:prstGeom>
          <a:noFill/>
          <a:extLst/>
        </p:spPr>
      </p:pic>
      <p:pic>
        <p:nvPicPr>
          <p:cNvPr id="16221" name="Picture 16221"/>
          <p:cNvPicPr>
            <a:picLocks noChangeAspect="0" noChangeArrowheads="1"/>
          </p:cNvPicPr>
          <p:nvPr/>
        </p:nvPicPr>
        <p:blipFill>
          <a:blip r:embed="rId162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2009" y="3217240"/>
            <a:ext cx="53492" cy="45554"/>
          </a:xfrm>
          <a:prstGeom prst="rect">
            <a:avLst/>
          </a:prstGeom>
          <a:noFill/>
          <a:extLst/>
        </p:spPr>
      </p:pic>
      <p:pic>
        <p:nvPicPr>
          <p:cNvPr id="16222" name="Picture 16222"/>
          <p:cNvPicPr>
            <a:picLocks noChangeAspect="0" noChangeArrowheads="1"/>
          </p:cNvPicPr>
          <p:nvPr/>
        </p:nvPicPr>
        <p:blipFill>
          <a:blip r:embed="rId162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4468" y="3241700"/>
            <a:ext cx="29349" cy="26682"/>
          </a:xfrm>
          <a:prstGeom prst="rect">
            <a:avLst/>
          </a:prstGeom>
          <a:noFill/>
          <a:extLst/>
        </p:spPr>
      </p:pic>
      <p:pic>
        <p:nvPicPr>
          <p:cNvPr id="16223" name="Picture 16223"/>
          <p:cNvPicPr>
            <a:picLocks noChangeAspect="0" noChangeArrowheads="1"/>
          </p:cNvPicPr>
          <p:nvPr/>
        </p:nvPicPr>
        <p:blipFill>
          <a:blip r:embed="rId162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3217964"/>
            <a:ext cx="53670" cy="45580"/>
          </a:xfrm>
          <a:prstGeom prst="rect">
            <a:avLst/>
          </a:prstGeom>
          <a:noFill/>
          <a:extLst/>
        </p:spPr>
      </p:pic>
      <p:pic>
        <p:nvPicPr>
          <p:cNvPr id="16224" name="Picture 16224"/>
          <p:cNvPicPr>
            <a:picLocks noChangeAspect="0" noChangeArrowheads="1"/>
          </p:cNvPicPr>
          <p:nvPr/>
        </p:nvPicPr>
        <p:blipFill>
          <a:blip r:embed="rId162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99520" y="3261207"/>
            <a:ext cx="28651" cy="26098"/>
          </a:xfrm>
          <a:prstGeom prst="rect">
            <a:avLst/>
          </a:prstGeom>
          <a:noFill/>
          <a:extLst/>
        </p:spPr>
      </p:pic>
      <p:pic>
        <p:nvPicPr>
          <p:cNvPr id="16225" name="Picture 16225"/>
          <p:cNvPicPr>
            <a:picLocks noChangeAspect="0" noChangeArrowheads="1"/>
          </p:cNvPicPr>
          <p:nvPr/>
        </p:nvPicPr>
        <p:blipFill>
          <a:blip r:embed="rId162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41011" y="3261131"/>
            <a:ext cx="50787" cy="34125"/>
          </a:xfrm>
          <a:prstGeom prst="rect">
            <a:avLst/>
          </a:prstGeom>
          <a:noFill/>
          <a:extLst/>
        </p:spPr>
      </p:pic>
      <p:pic>
        <p:nvPicPr>
          <p:cNvPr id="16226" name="Picture 16226"/>
          <p:cNvPicPr>
            <a:picLocks noChangeAspect="0" noChangeArrowheads="1"/>
          </p:cNvPicPr>
          <p:nvPr/>
        </p:nvPicPr>
        <p:blipFill>
          <a:blip r:embed="rId162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5113" y="3261106"/>
            <a:ext cx="51028" cy="34264"/>
          </a:xfrm>
          <a:prstGeom prst="rect">
            <a:avLst/>
          </a:prstGeom>
          <a:noFill/>
          <a:extLst/>
        </p:spPr>
      </p:pic>
      <p:pic>
        <p:nvPicPr>
          <p:cNvPr id="16227" name="Picture 16227"/>
          <p:cNvPicPr>
            <a:picLocks noChangeAspect="0" noChangeArrowheads="1"/>
          </p:cNvPicPr>
          <p:nvPr/>
        </p:nvPicPr>
        <p:blipFill>
          <a:blip r:embed="rId162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56238" y="3261106"/>
            <a:ext cx="34201" cy="27330"/>
          </a:xfrm>
          <a:prstGeom prst="rect">
            <a:avLst/>
          </a:prstGeom>
          <a:noFill/>
          <a:extLst/>
        </p:spPr>
      </p:pic>
      <p:pic>
        <p:nvPicPr>
          <p:cNvPr id="16228" name="Picture 16228"/>
          <p:cNvPicPr>
            <a:picLocks noChangeAspect="0" noChangeArrowheads="1"/>
          </p:cNvPicPr>
          <p:nvPr/>
        </p:nvPicPr>
        <p:blipFill>
          <a:blip r:embed="rId162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0176" y="2516568"/>
            <a:ext cx="769568" cy="769556"/>
          </a:xfrm>
          <a:prstGeom prst="rect">
            <a:avLst/>
          </a:prstGeom>
          <a:noFill/>
          <a:extLst/>
        </p:spPr>
      </p:pic>
      <p:pic>
        <p:nvPicPr>
          <p:cNvPr id="16229" name="Picture 16229"/>
          <p:cNvPicPr>
            <a:picLocks noChangeAspect="0" noChangeArrowheads="1"/>
          </p:cNvPicPr>
          <p:nvPr/>
        </p:nvPicPr>
        <p:blipFill>
          <a:blip r:embed="rId162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6185" y="2523147"/>
            <a:ext cx="51472" cy="37769"/>
          </a:xfrm>
          <a:prstGeom prst="rect">
            <a:avLst/>
          </a:prstGeom>
          <a:noFill/>
          <a:extLst/>
        </p:spPr>
      </p:pic>
      <p:pic>
        <p:nvPicPr>
          <p:cNvPr id="16230" name="Picture 16230"/>
          <p:cNvPicPr>
            <a:picLocks noChangeAspect="0" noChangeArrowheads="1"/>
          </p:cNvPicPr>
          <p:nvPr/>
        </p:nvPicPr>
        <p:blipFill>
          <a:blip r:embed="rId162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2516886"/>
            <a:ext cx="53949" cy="44030"/>
          </a:xfrm>
          <a:prstGeom prst="rect">
            <a:avLst/>
          </a:prstGeom>
          <a:noFill/>
          <a:extLst/>
        </p:spPr>
      </p:pic>
      <p:pic>
        <p:nvPicPr>
          <p:cNvPr id="16231" name="Picture 16231"/>
          <p:cNvPicPr>
            <a:picLocks noChangeAspect="0" noChangeArrowheads="1"/>
          </p:cNvPicPr>
          <p:nvPr/>
        </p:nvPicPr>
        <p:blipFill>
          <a:blip r:embed="rId162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2516771"/>
            <a:ext cx="53949" cy="41300"/>
          </a:xfrm>
          <a:prstGeom prst="rect">
            <a:avLst/>
          </a:prstGeom>
          <a:noFill/>
          <a:extLst/>
        </p:spPr>
      </p:pic>
      <p:pic>
        <p:nvPicPr>
          <p:cNvPr id="16232" name="Picture 16232"/>
          <p:cNvPicPr>
            <a:picLocks noChangeAspect="0" noChangeArrowheads="1"/>
          </p:cNvPicPr>
          <p:nvPr/>
        </p:nvPicPr>
        <p:blipFill>
          <a:blip r:embed="rId162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240" y="2522588"/>
            <a:ext cx="51942" cy="38328"/>
          </a:xfrm>
          <a:prstGeom prst="rect">
            <a:avLst/>
          </a:prstGeom>
          <a:noFill/>
          <a:extLst/>
        </p:spPr>
      </p:pic>
      <p:pic>
        <p:nvPicPr>
          <p:cNvPr id="16233" name="Picture 16233"/>
          <p:cNvPicPr>
            <a:picLocks noChangeAspect="0" noChangeArrowheads="1"/>
          </p:cNvPicPr>
          <p:nvPr/>
        </p:nvPicPr>
        <p:blipFill>
          <a:blip r:embed="rId162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8727" y="2554706"/>
            <a:ext cx="51828" cy="53581"/>
          </a:xfrm>
          <a:prstGeom prst="rect">
            <a:avLst/>
          </a:prstGeom>
          <a:noFill/>
          <a:extLst/>
        </p:spPr>
      </p:pic>
      <p:pic>
        <p:nvPicPr>
          <p:cNvPr id="16234" name="Picture 16234"/>
          <p:cNvPicPr>
            <a:picLocks noChangeAspect="0" noChangeArrowheads="1"/>
          </p:cNvPicPr>
          <p:nvPr/>
        </p:nvPicPr>
        <p:blipFill>
          <a:blip r:embed="rId162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2554706"/>
            <a:ext cx="42595" cy="51816"/>
          </a:xfrm>
          <a:prstGeom prst="rect">
            <a:avLst/>
          </a:prstGeom>
          <a:noFill/>
          <a:extLst/>
        </p:spPr>
      </p:pic>
      <p:pic>
        <p:nvPicPr>
          <p:cNvPr id="16235" name="Picture 16235"/>
          <p:cNvPicPr>
            <a:picLocks noChangeAspect="0" noChangeArrowheads="1"/>
          </p:cNvPicPr>
          <p:nvPr/>
        </p:nvPicPr>
        <p:blipFill>
          <a:blip r:embed="rId162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2875" y="2554706"/>
            <a:ext cx="53022" cy="54051"/>
          </a:xfrm>
          <a:prstGeom prst="rect">
            <a:avLst/>
          </a:prstGeom>
          <a:noFill/>
          <a:extLst/>
        </p:spPr>
      </p:pic>
      <p:pic>
        <p:nvPicPr>
          <p:cNvPr id="16236" name="Picture 16236"/>
          <p:cNvPicPr>
            <a:picLocks noChangeAspect="0" noChangeArrowheads="1"/>
          </p:cNvPicPr>
          <p:nvPr/>
        </p:nvPicPr>
        <p:blipFill>
          <a:blip r:embed="rId162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96636" y="2556446"/>
            <a:ext cx="34378" cy="51282"/>
          </a:xfrm>
          <a:prstGeom prst="rect">
            <a:avLst/>
          </a:prstGeom>
          <a:noFill/>
          <a:extLst/>
        </p:spPr>
      </p:pic>
      <p:pic>
        <p:nvPicPr>
          <p:cNvPr id="16237" name="Picture 16237"/>
          <p:cNvPicPr>
            <a:picLocks noChangeAspect="0" noChangeArrowheads="1"/>
          </p:cNvPicPr>
          <p:nvPr/>
        </p:nvPicPr>
        <p:blipFill>
          <a:blip r:embed="rId162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2554706"/>
            <a:ext cx="53949" cy="53289"/>
          </a:xfrm>
          <a:prstGeom prst="rect">
            <a:avLst/>
          </a:prstGeom>
          <a:noFill/>
          <a:extLst/>
        </p:spPr>
      </p:pic>
      <p:pic>
        <p:nvPicPr>
          <p:cNvPr id="16238" name="Picture 16238"/>
          <p:cNvPicPr>
            <a:picLocks noChangeAspect="0" noChangeArrowheads="1"/>
          </p:cNvPicPr>
          <p:nvPr/>
        </p:nvPicPr>
        <p:blipFill>
          <a:blip r:embed="rId162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7076" y="2601201"/>
            <a:ext cx="41364" cy="33807"/>
          </a:xfrm>
          <a:prstGeom prst="rect">
            <a:avLst/>
          </a:prstGeom>
          <a:noFill/>
          <a:extLst/>
        </p:spPr>
      </p:pic>
      <p:pic>
        <p:nvPicPr>
          <p:cNvPr id="16239" name="Picture 16239"/>
          <p:cNvPicPr>
            <a:picLocks noChangeAspect="0" noChangeArrowheads="1"/>
          </p:cNvPicPr>
          <p:nvPr/>
        </p:nvPicPr>
        <p:blipFill>
          <a:blip r:embed="rId162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61902" y="2601201"/>
            <a:ext cx="51447" cy="54051"/>
          </a:xfrm>
          <a:prstGeom prst="rect">
            <a:avLst/>
          </a:prstGeom>
          <a:noFill/>
          <a:extLst/>
        </p:spPr>
      </p:pic>
      <p:pic>
        <p:nvPicPr>
          <p:cNvPr id="16240" name="Picture 16240"/>
          <p:cNvPicPr>
            <a:picLocks noChangeAspect="0" noChangeArrowheads="1"/>
          </p:cNvPicPr>
          <p:nvPr/>
        </p:nvPicPr>
        <p:blipFill>
          <a:blip r:embed="rId162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2603398"/>
            <a:ext cx="52476" cy="49110"/>
          </a:xfrm>
          <a:prstGeom prst="rect">
            <a:avLst/>
          </a:prstGeom>
          <a:noFill/>
          <a:extLst/>
        </p:spPr>
      </p:pic>
      <p:pic>
        <p:nvPicPr>
          <p:cNvPr id="16241" name="Picture 16241"/>
          <p:cNvPicPr>
            <a:picLocks noChangeAspect="0" noChangeArrowheads="1"/>
          </p:cNvPicPr>
          <p:nvPr/>
        </p:nvPicPr>
        <p:blipFill>
          <a:blip r:embed="rId162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264900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242" name="Picture 16242"/>
          <p:cNvPicPr>
            <a:picLocks noChangeAspect="0" noChangeArrowheads="1"/>
          </p:cNvPicPr>
          <p:nvPr/>
        </p:nvPicPr>
        <p:blipFill>
          <a:blip r:embed="rId162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23484" y="2695498"/>
            <a:ext cx="35547" cy="28422"/>
          </a:xfrm>
          <a:prstGeom prst="rect">
            <a:avLst/>
          </a:prstGeom>
          <a:noFill/>
          <a:extLst/>
        </p:spPr>
      </p:pic>
      <p:pic>
        <p:nvPicPr>
          <p:cNvPr id="16243" name="Picture 16243"/>
          <p:cNvPicPr>
            <a:picLocks noChangeAspect="0" noChangeArrowheads="1"/>
          </p:cNvPicPr>
          <p:nvPr/>
        </p:nvPicPr>
        <p:blipFill>
          <a:blip r:embed="rId162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73776" y="2698038"/>
            <a:ext cx="49707" cy="51409"/>
          </a:xfrm>
          <a:prstGeom prst="rect">
            <a:avLst/>
          </a:prstGeom>
          <a:noFill/>
          <a:extLst/>
        </p:spPr>
      </p:pic>
      <p:pic>
        <p:nvPicPr>
          <p:cNvPr id="16244" name="Picture 16244"/>
          <p:cNvPicPr>
            <a:picLocks noChangeAspect="0" noChangeArrowheads="1"/>
          </p:cNvPicPr>
          <p:nvPr/>
        </p:nvPicPr>
        <p:blipFill>
          <a:blip r:embed="rId162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2743250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245" name="Picture 16245"/>
          <p:cNvPicPr>
            <a:picLocks noChangeAspect="0" noChangeArrowheads="1"/>
          </p:cNvPicPr>
          <p:nvPr/>
        </p:nvPicPr>
        <p:blipFill>
          <a:blip r:embed="rId162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63" y="2743250"/>
            <a:ext cx="53898" cy="44272"/>
          </a:xfrm>
          <a:prstGeom prst="rect">
            <a:avLst/>
          </a:prstGeom>
          <a:noFill/>
          <a:extLst/>
        </p:spPr>
      </p:pic>
      <p:pic>
        <p:nvPicPr>
          <p:cNvPr id="16246" name="Picture 16246"/>
          <p:cNvPicPr>
            <a:picLocks noChangeAspect="0" noChangeArrowheads="1"/>
          </p:cNvPicPr>
          <p:nvPr/>
        </p:nvPicPr>
        <p:blipFill>
          <a:blip r:embed="rId162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7021" y="2789771"/>
            <a:ext cx="41681" cy="54012"/>
          </a:xfrm>
          <a:prstGeom prst="rect">
            <a:avLst/>
          </a:prstGeom>
          <a:noFill/>
          <a:extLst/>
        </p:spPr>
      </p:pic>
      <p:pic>
        <p:nvPicPr>
          <p:cNvPr id="16247" name="Picture 16247"/>
          <p:cNvPicPr>
            <a:picLocks noChangeAspect="0" noChangeArrowheads="1"/>
          </p:cNvPicPr>
          <p:nvPr/>
        </p:nvPicPr>
        <p:blipFill>
          <a:blip r:embed="rId162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8367" y="2789745"/>
            <a:ext cx="44399" cy="29235"/>
          </a:xfrm>
          <a:prstGeom prst="rect">
            <a:avLst/>
          </a:prstGeom>
          <a:noFill/>
          <a:extLst/>
        </p:spPr>
      </p:pic>
      <p:pic>
        <p:nvPicPr>
          <p:cNvPr id="16248" name="Picture 16248"/>
          <p:cNvPicPr>
            <a:picLocks noChangeAspect="0" noChangeArrowheads="1"/>
          </p:cNvPicPr>
          <p:nvPr/>
        </p:nvPicPr>
        <p:blipFill>
          <a:blip r:embed="rId162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2837535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249" name="Picture 16249"/>
          <p:cNvPicPr>
            <a:picLocks noChangeAspect="0" noChangeArrowheads="1"/>
          </p:cNvPicPr>
          <p:nvPr/>
        </p:nvPicPr>
        <p:blipFill>
          <a:blip r:embed="rId162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0188" y="2884538"/>
            <a:ext cx="51155" cy="53454"/>
          </a:xfrm>
          <a:prstGeom prst="rect">
            <a:avLst/>
          </a:prstGeom>
          <a:noFill/>
          <a:extLst/>
        </p:spPr>
      </p:pic>
      <p:pic>
        <p:nvPicPr>
          <p:cNvPr id="16250" name="Picture 16250"/>
          <p:cNvPicPr>
            <a:picLocks noChangeAspect="0" noChangeArrowheads="1"/>
          </p:cNvPicPr>
          <p:nvPr/>
        </p:nvPicPr>
        <p:blipFill>
          <a:blip r:embed="rId162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2931795"/>
            <a:ext cx="53428" cy="48361"/>
          </a:xfrm>
          <a:prstGeom prst="rect">
            <a:avLst/>
          </a:prstGeom>
          <a:noFill/>
          <a:extLst/>
        </p:spPr>
      </p:pic>
      <p:pic>
        <p:nvPicPr>
          <p:cNvPr id="16251" name="Picture 16251"/>
          <p:cNvPicPr>
            <a:picLocks noChangeAspect="0" noChangeArrowheads="1"/>
          </p:cNvPicPr>
          <p:nvPr/>
        </p:nvPicPr>
        <p:blipFill>
          <a:blip r:embed="rId162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21060" y="2978289"/>
            <a:ext cx="41224" cy="52565"/>
          </a:xfrm>
          <a:prstGeom prst="rect">
            <a:avLst/>
          </a:prstGeom>
          <a:noFill/>
          <a:extLst/>
        </p:spPr>
      </p:pic>
      <p:pic>
        <p:nvPicPr>
          <p:cNvPr id="16252" name="Picture 16252"/>
          <p:cNvPicPr>
            <a:picLocks noChangeAspect="0" noChangeArrowheads="1"/>
          </p:cNvPicPr>
          <p:nvPr/>
        </p:nvPicPr>
        <p:blipFill>
          <a:blip r:embed="rId162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2983662"/>
            <a:ext cx="54038" cy="48666"/>
          </a:xfrm>
          <a:prstGeom prst="rect">
            <a:avLst/>
          </a:prstGeom>
          <a:noFill/>
          <a:extLst/>
        </p:spPr>
      </p:pic>
      <p:pic>
        <p:nvPicPr>
          <p:cNvPr id="16253" name="Picture 16253"/>
          <p:cNvPicPr>
            <a:picLocks noChangeAspect="0" noChangeArrowheads="1"/>
          </p:cNvPicPr>
          <p:nvPr/>
        </p:nvPicPr>
        <p:blipFill>
          <a:blip r:embed="rId162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2978289"/>
            <a:ext cx="44069" cy="53555"/>
          </a:xfrm>
          <a:prstGeom prst="rect">
            <a:avLst/>
          </a:prstGeom>
          <a:noFill/>
          <a:extLst/>
        </p:spPr>
      </p:pic>
      <p:pic>
        <p:nvPicPr>
          <p:cNvPr id="16254" name="Picture 16254"/>
          <p:cNvPicPr>
            <a:picLocks noChangeAspect="0" noChangeArrowheads="1"/>
          </p:cNvPicPr>
          <p:nvPr/>
        </p:nvPicPr>
        <p:blipFill>
          <a:blip r:embed="rId162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8840" y="3026079"/>
            <a:ext cx="49339" cy="54038"/>
          </a:xfrm>
          <a:prstGeom prst="rect">
            <a:avLst/>
          </a:prstGeom>
          <a:noFill/>
          <a:extLst/>
        </p:spPr>
      </p:pic>
      <p:pic>
        <p:nvPicPr>
          <p:cNvPr id="16255" name="Picture 16255"/>
          <p:cNvPicPr>
            <a:picLocks noChangeAspect="0" noChangeArrowheads="1"/>
          </p:cNvPicPr>
          <p:nvPr/>
        </p:nvPicPr>
        <p:blipFill>
          <a:blip r:embed="rId162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9749" y="3049536"/>
            <a:ext cx="42202" cy="30581"/>
          </a:xfrm>
          <a:prstGeom prst="rect">
            <a:avLst/>
          </a:prstGeom>
          <a:noFill/>
          <a:extLst/>
        </p:spPr>
      </p:pic>
      <p:pic>
        <p:nvPicPr>
          <p:cNvPr id="16256" name="Picture 16256"/>
          <p:cNvPicPr>
            <a:picLocks noChangeAspect="0" noChangeArrowheads="1"/>
          </p:cNvPicPr>
          <p:nvPr/>
        </p:nvPicPr>
        <p:blipFill>
          <a:blip r:embed="rId162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54184" y="3026219"/>
            <a:ext cx="42159" cy="49657"/>
          </a:xfrm>
          <a:prstGeom prst="rect">
            <a:avLst/>
          </a:prstGeom>
          <a:noFill/>
          <a:extLst/>
        </p:spPr>
      </p:pic>
      <p:pic>
        <p:nvPicPr>
          <p:cNvPr id="16257" name="Picture 16257"/>
          <p:cNvPicPr>
            <a:picLocks noChangeAspect="0" noChangeArrowheads="1"/>
          </p:cNvPicPr>
          <p:nvPr/>
        </p:nvPicPr>
        <p:blipFill>
          <a:blip r:embed="rId162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3026079"/>
            <a:ext cx="52615" cy="54038"/>
          </a:xfrm>
          <a:prstGeom prst="rect">
            <a:avLst/>
          </a:prstGeom>
          <a:noFill/>
          <a:extLst/>
        </p:spPr>
      </p:pic>
      <p:pic>
        <p:nvPicPr>
          <p:cNvPr id="16258" name="Picture 16258"/>
          <p:cNvPicPr>
            <a:picLocks noChangeAspect="0" noChangeArrowheads="1"/>
          </p:cNvPicPr>
          <p:nvPr/>
        </p:nvPicPr>
        <p:blipFill>
          <a:blip r:embed="rId162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4227" y="3072498"/>
            <a:ext cx="53162" cy="54051"/>
          </a:xfrm>
          <a:prstGeom prst="rect">
            <a:avLst/>
          </a:prstGeom>
          <a:noFill/>
          <a:extLst/>
        </p:spPr>
      </p:pic>
      <p:pic>
        <p:nvPicPr>
          <p:cNvPr id="16259" name="Picture 16259"/>
          <p:cNvPicPr>
            <a:picLocks noChangeAspect="0" noChangeArrowheads="1"/>
          </p:cNvPicPr>
          <p:nvPr/>
        </p:nvPicPr>
        <p:blipFill>
          <a:blip r:embed="rId162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697" y="3073806"/>
            <a:ext cx="33616" cy="35864"/>
          </a:xfrm>
          <a:prstGeom prst="rect">
            <a:avLst/>
          </a:prstGeom>
          <a:noFill/>
          <a:extLst/>
        </p:spPr>
      </p:pic>
      <p:pic>
        <p:nvPicPr>
          <p:cNvPr id="16260" name="Picture 16260"/>
          <p:cNvPicPr>
            <a:picLocks noChangeAspect="0" noChangeArrowheads="1"/>
          </p:cNvPicPr>
          <p:nvPr/>
        </p:nvPicPr>
        <p:blipFill>
          <a:blip r:embed="rId162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5026" y="3078569"/>
            <a:ext cx="53441" cy="48005"/>
          </a:xfrm>
          <a:prstGeom prst="rect">
            <a:avLst/>
          </a:prstGeom>
          <a:noFill/>
          <a:extLst/>
        </p:spPr>
      </p:pic>
      <p:pic>
        <p:nvPicPr>
          <p:cNvPr id="16261" name="Picture 16261"/>
          <p:cNvPicPr>
            <a:picLocks noChangeAspect="0" noChangeArrowheads="1"/>
          </p:cNvPicPr>
          <p:nvPr/>
        </p:nvPicPr>
        <p:blipFill>
          <a:blip r:embed="rId162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72100" y="3072739"/>
            <a:ext cx="51320" cy="53835"/>
          </a:xfrm>
          <a:prstGeom prst="rect">
            <a:avLst/>
          </a:prstGeom>
          <a:noFill/>
          <a:extLst/>
        </p:spPr>
      </p:pic>
      <p:pic>
        <p:nvPicPr>
          <p:cNvPr id="16262" name="Picture 16262"/>
          <p:cNvPicPr>
            <a:picLocks noChangeAspect="0" noChangeArrowheads="1"/>
          </p:cNvPicPr>
          <p:nvPr/>
        </p:nvPicPr>
        <p:blipFill>
          <a:blip r:embed="rId162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4923" y="3120720"/>
            <a:ext cx="50355" cy="50990"/>
          </a:xfrm>
          <a:prstGeom prst="rect">
            <a:avLst/>
          </a:prstGeom>
          <a:noFill/>
          <a:extLst/>
        </p:spPr>
      </p:pic>
      <p:pic>
        <p:nvPicPr>
          <p:cNvPr id="16263" name="Picture 16263"/>
          <p:cNvPicPr>
            <a:picLocks noChangeAspect="0" noChangeArrowheads="1"/>
          </p:cNvPicPr>
          <p:nvPr/>
        </p:nvPicPr>
        <p:blipFill>
          <a:blip r:embed="rId162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3120326"/>
            <a:ext cx="53784" cy="54038"/>
          </a:xfrm>
          <a:prstGeom prst="rect">
            <a:avLst/>
          </a:prstGeom>
          <a:noFill/>
          <a:extLst/>
        </p:spPr>
      </p:pic>
      <p:pic>
        <p:nvPicPr>
          <p:cNvPr id="16264" name="Picture 16264"/>
          <p:cNvPicPr>
            <a:picLocks noChangeAspect="0" noChangeArrowheads="1"/>
          </p:cNvPicPr>
          <p:nvPr/>
        </p:nvPicPr>
        <p:blipFill>
          <a:blip r:embed="rId162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441" y="3136773"/>
            <a:ext cx="42760" cy="37591"/>
          </a:xfrm>
          <a:prstGeom prst="rect">
            <a:avLst/>
          </a:prstGeom>
          <a:noFill/>
          <a:extLst/>
        </p:spPr>
      </p:pic>
      <p:pic>
        <p:nvPicPr>
          <p:cNvPr id="16265" name="Picture 16265"/>
          <p:cNvPicPr>
            <a:picLocks noChangeAspect="0" noChangeArrowheads="1"/>
          </p:cNvPicPr>
          <p:nvPr/>
        </p:nvPicPr>
        <p:blipFill>
          <a:blip r:embed="rId162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3120326"/>
            <a:ext cx="51397" cy="52298"/>
          </a:xfrm>
          <a:prstGeom prst="rect">
            <a:avLst/>
          </a:prstGeom>
          <a:noFill/>
          <a:extLst/>
        </p:spPr>
      </p:pic>
      <p:pic>
        <p:nvPicPr>
          <p:cNvPr id="16266" name="Picture 16266"/>
          <p:cNvPicPr>
            <a:picLocks noChangeAspect="0" noChangeArrowheads="1"/>
          </p:cNvPicPr>
          <p:nvPr/>
        </p:nvPicPr>
        <p:blipFill>
          <a:blip r:embed="rId162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35385" y="3167037"/>
            <a:ext cx="36296" cy="34709"/>
          </a:xfrm>
          <a:prstGeom prst="rect">
            <a:avLst/>
          </a:prstGeom>
          <a:noFill/>
          <a:extLst/>
        </p:spPr>
      </p:pic>
      <p:pic>
        <p:nvPicPr>
          <p:cNvPr id="16267" name="Picture 16267"/>
          <p:cNvPicPr>
            <a:picLocks noChangeAspect="0" noChangeArrowheads="1"/>
          </p:cNvPicPr>
          <p:nvPr/>
        </p:nvPicPr>
        <p:blipFill>
          <a:blip r:embed="rId162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4069" y="3169501"/>
            <a:ext cx="53543" cy="51346"/>
          </a:xfrm>
          <a:prstGeom prst="rect">
            <a:avLst/>
          </a:prstGeom>
          <a:noFill/>
          <a:extLst/>
        </p:spPr>
      </p:pic>
      <p:pic>
        <p:nvPicPr>
          <p:cNvPr id="16268" name="Picture 16268"/>
          <p:cNvPicPr>
            <a:picLocks noChangeAspect="0" noChangeArrowheads="1"/>
          </p:cNvPicPr>
          <p:nvPr/>
        </p:nvPicPr>
        <p:blipFill>
          <a:blip r:embed="rId162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3167875"/>
            <a:ext cx="34302" cy="48805"/>
          </a:xfrm>
          <a:prstGeom prst="rect">
            <a:avLst/>
          </a:prstGeom>
          <a:noFill/>
          <a:extLst/>
        </p:spPr>
      </p:pic>
      <p:pic>
        <p:nvPicPr>
          <p:cNvPr id="16269" name="Picture 16269"/>
          <p:cNvPicPr>
            <a:picLocks noChangeAspect="0" noChangeArrowheads="1"/>
          </p:cNvPicPr>
          <p:nvPr/>
        </p:nvPicPr>
        <p:blipFill>
          <a:blip r:embed="rId162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61" y="3180893"/>
            <a:ext cx="47383" cy="39954"/>
          </a:xfrm>
          <a:prstGeom prst="rect">
            <a:avLst/>
          </a:prstGeom>
          <a:noFill/>
          <a:extLst/>
        </p:spPr>
      </p:pic>
      <p:pic>
        <p:nvPicPr>
          <p:cNvPr id="16270" name="Picture 16270"/>
          <p:cNvPicPr>
            <a:picLocks noChangeAspect="0" noChangeArrowheads="1"/>
          </p:cNvPicPr>
          <p:nvPr/>
        </p:nvPicPr>
        <p:blipFill>
          <a:blip r:embed="rId162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3167646"/>
            <a:ext cx="53276" cy="53213"/>
          </a:xfrm>
          <a:prstGeom prst="rect">
            <a:avLst/>
          </a:prstGeom>
          <a:noFill/>
          <a:extLst/>
        </p:spPr>
      </p:pic>
      <p:pic>
        <p:nvPicPr>
          <p:cNvPr id="16271" name="Picture 16271"/>
          <p:cNvPicPr>
            <a:picLocks noChangeAspect="0" noChangeArrowheads="1"/>
          </p:cNvPicPr>
          <p:nvPr/>
        </p:nvPicPr>
        <p:blipFill>
          <a:blip r:embed="rId162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66334" y="3166821"/>
            <a:ext cx="47015" cy="54038"/>
          </a:xfrm>
          <a:prstGeom prst="rect">
            <a:avLst/>
          </a:prstGeom>
          <a:noFill/>
          <a:extLst/>
        </p:spPr>
      </p:pic>
      <p:pic>
        <p:nvPicPr>
          <p:cNvPr id="16272" name="Picture 16272"/>
          <p:cNvPicPr>
            <a:picLocks noChangeAspect="0" noChangeArrowheads="1"/>
          </p:cNvPicPr>
          <p:nvPr/>
        </p:nvPicPr>
        <p:blipFill>
          <a:blip r:embed="rId162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645" y="3166821"/>
            <a:ext cx="40119" cy="37833"/>
          </a:xfrm>
          <a:prstGeom prst="rect">
            <a:avLst/>
          </a:prstGeom>
          <a:noFill/>
          <a:extLst/>
        </p:spPr>
      </p:pic>
      <p:pic>
        <p:nvPicPr>
          <p:cNvPr id="16273" name="Picture 16273"/>
          <p:cNvPicPr>
            <a:picLocks noChangeAspect="0" noChangeArrowheads="1"/>
          </p:cNvPicPr>
          <p:nvPr/>
        </p:nvPicPr>
        <p:blipFill>
          <a:blip r:embed="rId162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7546" y="3214636"/>
            <a:ext cx="47942" cy="39052"/>
          </a:xfrm>
          <a:prstGeom prst="rect">
            <a:avLst/>
          </a:prstGeom>
          <a:noFill/>
          <a:extLst/>
        </p:spPr>
      </p:pic>
      <p:pic>
        <p:nvPicPr>
          <p:cNvPr id="16274" name="Picture 16274"/>
          <p:cNvPicPr>
            <a:picLocks noChangeAspect="0" noChangeArrowheads="1"/>
          </p:cNvPicPr>
          <p:nvPr/>
        </p:nvPicPr>
        <p:blipFill>
          <a:blip r:embed="rId162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3214636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275" name="Picture 16275"/>
          <p:cNvPicPr>
            <a:picLocks noChangeAspect="0" noChangeArrowheads="1"/>
          </p:cNvPicPr>
          <p:nvPr/>
        </p:nvPicPr>
        <p:blipFill>
          <a:blip r:embed="rId162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3492" y="3227794"/>
            <a:ext cx="32181" cy="38697"/>
          </a:xfrm>
          <a:prstGeom prst="rect">
            <a:avLst/>
          </a:prstGeom>
          <a:noFill/>
          <a:extLst/>
        </p:spPr>
      </p:pic>
      <p:pic>
        <p:nvPicPr>
          <p:cNvPr id="16276" name="Picture 16276"/>
          <p:cNvPicPr>
            <a:picLocks noChangeAspect="0" noChangeArrowheads="1"/>
          </p:cNvPicPr>
          <p:nvPr/>
        </p:nvPicPr>
        <p:blipFill>
          <a:blip r:embed="rId162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3214611"/>
            <a:ext cx="47828" cy="53949"/>
          </a:xfrm>
          <a:prstGeom prst="rect">
            <a:avLst/>
          </a:prstGeom>
          <a:noFill/>
          <a:extLst/>
        </p:spPr>
      </p:pic>
      <p:pic>
        <p:nvPicPr>
          <p:cNvPr id="16277" name="Picture 16277"/>
          <p:cNvPicPr>
            <a:picLocks noChangeAspect="0" noChangeArrowheads="1"/>
          </p:cNvPicPr>
          <p:nvPr/>
        </p:nvPicPr>
        <p:blipFill>
          <a:blip r:embed="rId162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3214611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278" name="Picture 16278"/>
          <p:cNvPicPr>
            <a:picLocks noChangeAspect="0" noChangeArrowheads="1"/>
          </p:cNvPicPr>
          <p:nvPr/>
        </p:nvPicPr>
        <p:blipFill>
          <a:blip r:embed="rId162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81638" y="3215830"/>
            <a:ext cx="49377" cy="52730"/>
          </a:xfrm>
          <a:prstGeom prst="rect">
            <a:avLst/>
          </a:prstGeom>
          <a:noFill/>
          <a:extLst/>
        </p:spPr>
      </p:pic>
      <p:pic>
        <p:nvPicPr>
          <p:cNvPr id="16279" name="Picture 16279"/>
          <p:cNvPicPr>
            <a:picLocks noChangeAspect="0" noChangeArrowheads="1"/>
          </p:cNvPicPr>
          <p:nvPr/>
        </p:nvPicPr>
        <p:blipFill>
          <a:blip r:embed="rId162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3214611"/>
            <a:ext cx="48844" cy="40081"/>
          </a:xfrm>
          <a:prstGeom prst="rect">
            <a:avLst/>
          </a:prstGeom>
          <a:noFill/>
          <a:extLst/>
        </p:spPr>
      </p:pic>
      <p:pic>
        <p:nvPicPr>
          <p:cNvPr id="16280" name="Picture 16280"/>
          <p:cNvPicPr>
            <a:picLocks noChangeAspect="0" noChangeArrowheads="1"/>
          </p:cNvPicPr>
          <p:nvPr/>
        </p:nvPicPr>
        <p:blipFill>
          <a:blip r:embed="rId162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8799" y="2526423"/>
            <a:ext cx="752470" cy="751738"/>
          </a:xfrm>
          <a:prstGeom prst="rect">
            <a:avLst/>
          </a:prstGeom>
          <a:noFill/>
          <a:extLst/>
        </p:spPr>
      </p:pic>
      <p:pic>
        <p:nvPicPr>
          <p:cNvPr id="16281" name="Picture 16281"/>
          <p:cNvPicPr>
            <a:picLocks noChangeAspect="0" noChangeArrowheads="1"/>
          </p:cNvPicPr>
          <p:nvPr/>
        </p:nvPicPr>
        <p:blipFill>
          <a:blip r:embed="rId162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5049" y="2524531"/>
            <a:ext cx="47231" cy="36385"/>
          </a:xfrm>
          <a:prstGeom prst="rect">
            <a:avLst/>
          </a:prstGeom>
          <a:noFill/>
          <a:extLst/>
        </p:spPr>
      </p:pic>
      <p:pic>
        <p:nvPicPr>
          <p:cNvPr id="16282" name="Picture 16282"/>
          <p:cNvPicPr>
            <a:picLocks noChangeAspect="0" noChangeArrowheads="1"/>
          </p:cNvPicPr>
          <p:nvPr/>
        </p:nvPicPr>
        <p:blipFill>
          <a:blip r:embed="rId162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2561539"/>
            <a:ext cx="43294" cy="47218"/>
          </a:xfrm>
          <a:prstGeom prst="rect">
            <a:avLst/>
          </a:prstGeom>
          <a:noFill/>
          <a:extLst/>
        </p:spPr>
      </p:pic>
      <p:pic>
        <p:nvPicPr>
          <p:cNvPr id="16283" name="Picture 16283"/>
          <p:cNvPicPr>
            <a:picLocks noChangeAspect="0" noChangeArrowheads="1"/>
          </p:cNvPicPr>
          <p:nvPr/>
        </p:nvPicPr>
        <p:blipFill>
          <a:blip r:embed="rId162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2554706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284" name="Picture 16284"/>
          <p:cNvPicPr>
            <a:picLocks noChangeAspect="0" noChangeArrowheads="1"/>
          </p:cNvPicPr>
          <p:nvPr/>
        </p:nvPicPr>
        <p:blipFill>
          <a:blip r:embed="rId162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73421" y="2555024"/>
            <a:ext cx="47358" cy="53733"/>
          </a:xfrm>
          <a:prstGeom prst="rect">
            <a:avLst/>
          </a:prstGeom>
          <a:noFill/>
          <a:extLst/>
        </p:spPr>
      </p:pic>
      <p:pic>
        <p:nvPicPr>
          <p:cNvPr id="16285" name="Picture 16285"/>
          <p:cNvPicPr>
            <a:picLocks noChangeAspect="0" noChangeArrowheads="1"/>
          </p:cNvPicPr>
          <p:nvPr/>
        </p:nvPicPr>
        <p:blipFill>
          <a:blip r:embed="rId162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2563952"/>
            <a:ext cx="28473" cy="39357"/>
          </a:xfrm>
          <a:prstGeom prst="rect">
            <a:avLst/>
          </a:prstGeom>
          <a:noFill/>
          <a:extLst/>
        </p:spPr>
      </p:pic>
      <p:pic>
        <p:nvPicPr>
          <p:cNvPr id="16286" name="Picture 16286"/>
          <p:cNvPicPr>
            <a:picLocks noChangeAspect="0" noChangeArrowheads="1"/>
          </p:cNvPicPr>
          <p:nvPr/>
        </p:nvPicPr>
        <p:blipFill>
          <a:blip r:embed="rId162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2554706"/>
            <a:ext cx="46469" cy="54051"/>
          </a:xfrm>
          <a:prstGeom prst="rect">
            <a:avLst/>
          </a:prstGeom>
          <a:noFill/>
          <a:extLst/>
        </p:spPr>
      </p:pic>
      <p:pic>
        <p:nvPicPr>
          <p:cNvPr id="16287" name="Picture 16287"/>
          <p:cNvPicPr>
            <a:picLocks noChangeAspect="0" noChangeArrowheads="1"/>
          </p:cNvPicPr>
          <p:nvPr/>
        </p:nvPicPr>
        <p:blipFill>
          <a:blip r:embed="rId162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41810" y="2569984"/>
            <a:ext cx="44221" cy="38773"/>
          </a:xfrm>
          <a:prstGeom prst="rect">
            <a:avLst/>
          </a:prstGeom>
          <a:noFill/>
          <a:extLst/>
        </p:spPr>
      </p:pic>
      <p:pic>
        <p:nvPicPr>
          <p:cNvPr id="16288" name="Picture 16288"/>
          <p:cNvPicPr>
            <a:picLocks noChangeAspect="0" noChangeArrowheads="1"/>
          </p:cNvPicPr>
          <p:nvPr/>
        </p:nvPicPr>
        <p:blipFill>
          <a:blip r:embed="rId162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2601201"/>
            <a:ext cx="53937" cy="54038"/>
          </a:xfrm>
          <a:prstGeom prst="rect">
            <a:avLst/>
          </a:prstGeom>
          <a:noFill/>
          <a:extLst/>
        </p:spPr>
      </p:pic>
      <p:pic>
        <p:nvPicPr>
          <p:cNvPr id="16289" name="Picture 16289"/>
          <p:cNvPicPr>
            <a:picLocks noChangeAspect="0" noChangeArrowheads="1"/>
          </p:cNvPicPr>
          <p:nvPr/>
        </p:nvPicPr>
        <p:blipFill>
          <a:blip r:embed="rId162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2601201"/>
            <a:ext cx="53949" cy="43967"/>
          </a:xfrm>
          <a:prstGeom prst="rect">
            <a:avLst/>
          </a:prstGeom>
          <a:noFill/>
          <a:extLst/>
        </p:spPr>
      </p:pic>
      <p:pic>
        <p:nvPicPr>
          <p:cNvPr id="16290" name="Picture 16290"/>
          <p:cNvPicPr>
            <a:picLocks noChangeAspect="0" noChangeArrowheads="1"/>
          </p:cNvPicPr>
          <p:nvPr/>
        </p:nvPicPr>
        <p:blipFill>
          <a:blip r:embed="rId162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2601201"/>
            <a:ext cx="53949" cy="43548"/>
          </a:xfrm>
          <a:prstGeom prst="rect">
            <a:avLst/>
          </a:prstGeom>
          <a:noFill/>
          <a:extLst/>
        </p:spPr>
      </p:pic>
      <p:pic>
        <p:nvPicPr>
          <p:cNvPr id="16291" name="Picture 16291"/>
          <p:cNvPicPr>
            <a:picLocks noChangeAspect="0" noChangeArrowheads="1"/>
          </p:cNvPicPr>
          <p:nvPr/>
        </p:nvPicPr>
        <p:blipFill>
          <a:blip r:embed="rId162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2601201"/>
            <a:ext cx="53949" cy="53797"/>
          </a:xfrm>
          <a:prstGeom prst="rect">
            <a:avLst/>
          </a:prstGeom>
          <a:noFill/>
          <a:extLst/>
        </p:spPr>
      </p:pic>
      <p:pic>
        <p:nvPicPr>
          <p:cNvPr id="16292" name="Picture 16292"/>
          <p:cNvPicPr>
            <a:picLocks noChangeAspect="0" noChangeArrowheads="1"/>
          </p:cNvPicPr>
          <p:nvPr/>
        </p:nvPicPr>
        <p:blipFill>
          <a:blip r:embed="rId162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2601938"/>
            <a:ext cx="53949" cy="53314"/>
          </a:xfrm>
          <a:prstGeom prst="rect">
            <a:avLst/>
          </a:prstGeom>
          <a:noFill/>
          <a:extLst/>
        </p:spPr>
      </p:pic>
      <p:pic>
        <p:nvPicPr>
          <p:cNvPr id="16293" name="Picture 16293"/>
          <p:cNvPicPr>
            <a:picLocks noChangeAspect="0" noChangeArrowheads="1"/>
          </p:cNvPicPr>
          <p:nvPr/>
        </p:nvPicPr>
        <p:blipFill>
          <a:blip r:embed="rId162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2602052"/>
            <a:ext cx="34797" cy="46977"/>
          </a:xfrm>
          <a:prstGeom prst="rect">
            <a:avLst/>
          </a:prstGeom>
          <a:noFill/>
          <a:extLst/>
        </p:spPr>
      </p:pic>
      <p:pic>
        <p:nvPicPr>
          <p:cNvPr id="16294" name="Picture 16294"/>
          <p:cNvPicPr>
            <a:picLocks noChangeAspect="0" noChangeArrowheads="1"/>
          </p:cNvPicPr>
          <p:nvPr/>
        </p:nvPicPr>
        <p:blipFill>
          <a:blip r:embed="rId162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6423" y="2618663"/>
            <a:ext cx="46113" cy="36588"/>
          </a:xfrm>
          <a:prstGeom prst="rect">
            <a:avLst/>
          </a:prstGeom>
          <a:noFill/>
          <a:extLst/>
        </p:spPr>
      </p:pic>
      <p:pic>
        <p:nvPicPr>
          <p:cNvPr id="16295" name="Picture 16295"/>
          <p:cNvPicPr>
            <a:picLocks noChangeAspect="0" noChangeArrowheads="1"/>
          </p:cNvPicPr>
          <p:nvPr/>
        </p:nvPicPr>
        <p:blipFill>
          <a:blip r:embed="rId162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285" y="2649004"/>
            <a:ext cx="53835" cy="52654"/>
          </a:xfrm>
          <a:prstGeom prst="rect">
            <a:avLst/>
          </a:prstGeom>
          <a:noFill/>
          <a:extLst/>
        </p:spPr>
      </p:pic>
      <p:pic>
        <p:nvPicPr>
          <p:cNvPr id="16296" name="Picture 16296"/>
          <p:cNvPicPr>
            <a:picLocks noChangeAspect="0" noChangeArrowheads="1"/>
          </p:cNvPicPr>
          <p:nvPr/>
        </p:nvPicPr>
        <p:blipFill>
          <a:blip r:embed="rId162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264900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297" name="Picture 16297"/>
          <p:cNvPicPr>
            <a:picLocks noChangeAspect="0" noChangeArrowheads="1"/>
          </p:cNvPicPr>
          <p:nvPr/>
        </p:nvPicPr>
        <p:blipFill>
          <a:blip r:embed="rId162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2696362"/>
            <a:ext cx="53949" cy="53086"/>
          </a:xfrm>
          <a:prstGeom prst="rect">
            <a:avLst/>
          </a:prstGeom>
          <a:noFill/>
          <a:extLst/>
        </p:spPr>
      </p:pic>
      <p:pic>
        <p:nvPicPr>
          <p:cNvPr id="16298" name="Picture 16298"/>
          <p:cNvPicPr>
            <a:picLocks noChangeAspect="0" noChangeArrowheads="1"/>
          </p:cNvPicPr>
          <p:nvPr/>
        </p:nvPicPr>
        <p:blipFill>
          <a:blip r:embed="rId162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2695498"/>
            <a:ext cx="47752" cy="49771"/>
          </a:xfrm>
          <a:prstGeom prst="rect">
            <a:avLst/>
          </a:prstGeom>
          <a:noFill/>
          <a:extLst/>
        </p:spPr>
      </p:pic>
      <p:pic>
        <p:nvPicPr>
          <p:cNvPr id="16299" name="Picture 16299"/>
          <p:cNvPicPr>
            <a:picLocks noChangeAspect="0" noChangeArrowheads="1"/>
          </p:cNvPicPr>
          <p:nvPr/>
        </p:nvPicPr>
        <p:blipFill>
          <a:blip r:embed="rId162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2743250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300" name="Picture 16300"/>
          <p:cNvPicPr>
            <a:picLocks noChangeAspect="0" noChangeArrowheads="1"/>
          </p:cNvPicPr>
          <p:nvPr/>
        </p:nvPicPr>
        <p:blipFill>
          <a:blip r:embed="rId163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2755481"/>
            <a:ext cx="53200" cy="41808"/>
          </a:xfrm>
          <a:prstGeom prst="rect">
            <a:avLst/>
          </a:prstGeom>
          <a:noFill/>
          <a:extLst/>
        </p:spPr>
      </p:pic>
      <p:pic>
        <p:nvPicPr>
          <p:cNvPr id="16301" name="Picture 16301"/>
          <p:cNvPicPr>
            <a:picLocks noChangeAspect="0" noChangeArrowheads="1"/>
          </p:cNvPicPr>
          <p:nvPr/>
        </p:nvPicPr>
        <p:blipFill>
          <a:blip r:embed="rId163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27768" y="2794609"/>
            <a:ext cx="34516" cy="46672"/>
          </a:xfrm>
          <a:prstGeom prst="rect">
            <a:avLst/>
          </a:prstGeom>
          <a:noFill/>
          <a:extLst/>
        </p:spPr>
      </p:pic>
      <p:pic>
        <p:nvPicPr>
          <p:cNvPr id="16302" name="Picture 16302"/>
          <p:cNvPicPr>
            <a:picLocks noChangeAspect="0" noChangeArrowheads="1"/>
          </p:cNvPicPr>
          <p:nvPr/>
        </p:nvPicPr>
        <p:blipFill>
          <a:blip r:embed="rId163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2793200"/>
            <a:ext cx="54038" cy="50584"/>
          </a:xfrm>
          <a:prstGeom prst="rect">
            <a:avLst/>
          </a:prstGeom>
          <a:noFill/>
          <a:extLst/>
        </p:spPr>
      </p:pic>
      <p:pic>
        <p:nvPicPr>
          <p:cNvPr id="16303" name="Picture 16303"/>
          <p:cNvPicPr>
            <a:picLocks noChangeAspect="0" noChangeArrowheads="1"/>
          </p:cNvPicPr>
          <p:nvPr/>
        </p:nvPicPr>
        <p:blipFill>
          <a:blip r:embed="rId163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2837535"/>
            <a:ext cx="48462" cy="53949"/>
          </a:xfrm>
          <a:prstGeom prst="rect">
            <a:avLst/>
          </a:prstGeom>
          <a:noFill/>
          <a:extLst/>
        </p:spPr>
      </p:pic>
      <p:pic>
        <p:nvPicPr>
          <p:cNvPr id="16304" name="Picture 16304"/>
          <p:cNvPicPr>
            <a:picLocks noChangeAspect="0" noChangeArrowheads="1"/>
          </p:cNvPicPr>
          <p:nvPr/>
        </p:nvPicPr>
        <p:blipFill>
          <a:blip r:embed="rId163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8650" y="2884043"/>
            <a:ext cx="43633" cy="44754"/>
          </a:xfrm>
          <a:prstGeom prst="rect">
            <a:avLst/>
          </a:prstGeom>
          <a:noFill/>
          <a:extLst/>
        </p:spPr>
      </p:pic>
      <p:pic>
        <p:nvPicPr>
          <p:cNvPr id="16305" name="Picture 16305"/>
          <p:cNvPicPr>
            <a:picLocks noChangeAspect="0" noChangeArrowheads="1"/>
          </p:cNvPicPr>
          <p:nvPr/>
        </p:nvPicPr>
        <p:blipFill>
          <a:blip r:embed="rId163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2884043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6306" name="Picture 16306"/>
          <p:cNvPicPr>
            <a:picLocks noChangeAspect="0" noChangeArrowheads="1"/>
          </p:cNvPicPr>
          <p:nvPr/>
        </p:nvPicPr>
        <p:blipFill>
          <a:blip r:embed="rId163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9106" y="2942285"/>
            <a:ext cx="51053" cy="43548"/>
          </a:xfrm>
          <a:prstGeom prst="rect">
            <a:avLst/>
          </a:prstGeom>
          <a:noFill/>
          <a:extLst/>
        </p:spPr>
      </p:pic>
      <p:pic>
        <p:nvPicPr>
          <p:cNvPr id="16307" name="Picture 16307"/>
          <p:cNvPicPr>
            <a:picLocks noChangeAspect="0" noChangeArrowheads="1"/>
          </p:cNvPicPr>
          <p:nvPr/>
        </p:nvPicPr>
        <p:blipFill>
          <a:blip r:embed="rId163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2931795"/>
            <a:ext cx="51980" cy="54038"/>
          </a:xfrm>
          <a:prstGeom prst="rect">
            <a:avLst/>
          </a:prstGeom>
          <a:noFill/>
          <a:extLst/>
        </p:spPr>
      </p:pic>
      <p:pic>
        <p:nvPicPr>
          <p:cNvPr id="16308" name="Picture 16308"/>
          <p:cNvPicPr>
            <a:picLocks noChangeAspect="0" noChangeArrowheads="1"/>
          </p:cNvPicPr>
          <p:nvPr/>
        </p:nvPicPr>
        <p:blipFill>
          <a:blip r:embed="rId163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6488" y="2978289"/>
            <a:ext cx="47980" cy="31026"/>
          </a:xfrm>
          <a:prstGeom prst="rect">
            <a:avLst/>
          </a:prstGeom>
          <a:noFill/>
          <a:extLst/>
        </p:spPr>
      </p:pic>
      <p:pic>
        <p:nvPicPr>
          <p:cNvPr id="16309" name="Picture 16309"/>
          <p:cNvPicPr>
            <a:picLocks noChangeAspect="0" noChangeArrowheads="1"/>
          </p:cNvPicPr>
          <p:nvPr/>
        </p:nvPicPr>
        <p:blipFill>
          <a:blip r:embed="rId163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2980093"/>
            <a:ext cx="43688" cy="52235"/>
          </a:xfrm>
          <a:prstGeom prst="rect">
            <a:avLst/>
          </a:prstGeom>
          <a:noFill/>
          <a:extLst/>
        </p:spPr>
      </p:pic>
      <p:pic>
        <p:nvPicPr>
          <p:cNvPr id="16310" name="Picture 16310"/>
          <p:cNvPicPr>
            <a:picLocks noChangeAspect="0" noChangeArrowheads="1"/>
          </p:cNvPicPr>
          <p:nvPr/>
        </p:nvPicPr>
        <p:blipFill>
          <a:blip r:embed="rId163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27523" y="2981769"/>
            <a:ext cx="40944" cy="50558"/>
          </a:xfrm>
          <a:prstGeom prst="rect">
            <a:avLst/>
          </a:prstGeom>
          <a:noFill/>
          <a:extLst/>
        </p:spPr>
      </p:pic>
      <p:pic>
        <p:nvPicPr>
          <p:cNvPr id="16311" name="Picture 16311"/>
          <p:cNvPicPr>
            <a:picLocks noChangeAspect="0" noChangeArrowheads="1"/>
          </p:cNvPicPr>
          <p:nvPr/>
        </p:nvPicPr>
        <p:blipFill>
          <a:blip r:embed="rId163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2978289"/>
            <a:ext cx="53860" cy="54038"/>
          </a:xfrm>
          <a:prstGeom prst="rect">
            <a:avLst/>
          </a:prstGeom>
          <a:noFill/>
          <a:extLst/>
        </p:spPr>
      </p:pic>
      <p:pic>
        <p:nvPicPr>
          <p:cNvPr id="16312" name="Picture 16312"/>
          <p:cNvPicPr>
            <a:picLocks noChangeAspect="0" noChangeArrowheads="1"/>
          </p:cNvPicPr>
          <p:nvPr/>
        </p:nvPicPr>
        <p:blipFill>
          <a:blip r:embed="rId163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54455" y="3033153"/>
            <a:ext cx="35705" cy="45008"/>
          </a:xfrm>
          <a:prstGeom prst="rect">
            <a:avLst/>
          </a:prstGeom>
          <a:noFill/>
          <a:extLst/>
        </p:spPr>
      </p:pic>
      <p:pic>
        <p:nvPicPr>
          <p:cNvPr id="16313" name="Picture 16313"/>
          <p:cNvPicPr>
            <a:picLocks noChangeAspect="0" noChangeArrowheads="1"/>
          </p:cNvPicPr>
          <p:nvPr/>
        </p:nvPicPr>
        <p:blipFill>
          <a:blip r:embed="rId163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3026079"/>
            <a:ext cx="54038" cy="52806"/>
          </a:xfrm>
          <a:prstGeom prst="rect">
            <a:avLst/>
          </a:prstGeom>
          <a:noFill/>
          <a:extLst/>
        </p:spPr>
      </p:pic>
      <p:pic>
        <p:nvPicPr>
          <p:cNvPr id="16314" name="Picture 16314"/>
          <p:cNvPicPr>
            <a:picLocks noChangeAspect="0" noChangeArrowheads="1"/>
          </p:cNvPicPr>
          <p:nvPr/>
        </p:nvPicPr>
        <p:blipFill>
          <a:blip r:embed="rId163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3030791"/>
            <a:ext cx="44881" cy="49326"/>
          </a:xfrm>
          <a:prstGeom prst="rect">
            <a:avLst/>
          </a:prstGeom>
          <a:noFill/>
          <a:extLst/>
        </p:spPr>
      </p:pic>
      <p:pic>
        <p:nvPicPr>
          <p:cNvPr id="16315" name="Picture 16315"/>
          <p:cNvPicPr>
            <a:picLocks noChangeAspect="0" noChangeArrowheads="1"/>
          </p:cNvPicPr>
          <p:nvPr/>
        </p:nvPicPr>
        <p:blipFill>
          <a:blip r:embed="rId163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98236" y="3032455"/>
            <a:ext cx="43002" cy="47663"/>
          </a:xfrm>
          <a:prstGeom prst="rect">
            <a:avLst/>
          </a:prstGeom>
          <a:noFill/>
          <a:extLst/>
        </p:spPr>
      </p:pic>
      <p:pic>
        <p:nvPicPr>
          <p:cNvPr id="16316" name="Picture 16316"/>
          <p:cNvPicPr>
            <a:picLocks noChangeAspect="0" noChangeArrowheads="1"/>
          </p:cNvPicPr>
          <p:nvPr/>
        </p:nvPicPr>
        <p:blipFill>
          <a:blip r:embed="rId163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3026079"/>
            <a:ext cx="49771" cy="54038"/>
          </a:xfrm>
          <a:prstGeom prst="rect">
            <a:avLst/>
          </a:prstGeom>
          <a:noFill/>
          <a:extLst/>
        </p:spPr>
      </p:pic>
      <p:pic>
        <p:nvPicPr>
          <p:cNvPr id="16317" name="Picture 16317"/>
          <p:cNvPicPr>
            <a:picLocks noChangeAspect="0" noChangeArrowheads="1"/>
          </p:cNvPicPr>
          <p:nvPr/>
        </p:nvPicPr>
        <p:blipFill>
          <a:blip r:embed="rId163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3072536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318" name="Picture 16318"/>
          <p:cNvPicPr>
            <a:picLocks noChangeAspect="0" noChangeArrowheads="1"/>
          </p:cNvPicPr>
          <p:nvPr/>
        </p:nvPicPr>
        <p:blipFill>
          <a:blip r:embed="rId163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3073590"/>
            <a:ext cx="53098" cy="52984"/>
          </a:xfrm>
          <a:prstGeom prst="rect">
            <a:avLst/>
          </a:prstGeom>
          <a:noFill/>
          <a:extLst/>
        </p:spPr>
      </p:pic>
      <p:pic>
        <p:nvPicPr>
          <p:cNvPr id="16319" name="Picture 16319"/>
          <p:cNvPicPr>
            <a:picLocks noChangeAspect="0" noChangeArrowheads="1"/>
          </p:cNvPicPr>
          <p:nvPr/>
        </p:nvPicPr>
        <p:blipFill>
          <a:blip r:embed="rId163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61178" y="3074619"/>
            <a:ext cx="52171" cy="51955"/>
          </a:xfrm>
          <a:prstGeom prst="rect">
            <a:avLst/>
          </a:prstGeom>
          <a:noFill/>
          <a:extLst/>
        </p:spPr>
      </p:pic>
      <p:pic>
        <p:nvPicPr>
          <p:cNvPr id="16320" name="Picture 16320"/>
          <p:cNvPicPr>
            <a:picLocks noChangeAspect="0" noChangeArrowheads="1"/>
          </p:cNvPicPr>
          <p:nvPr/>
        </p:nvPicPr>
        <p:blipFill>
          <a:blip r:embed="rId163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3072536"/>
            <a:ext cx="53746" cy="43497"/>
          </a:xfrm>
          <a:prstGeom prst="rect">
            <a:avLst/>
          </a:prstGeom>
          <a:noFill/>
          <a:extLst/>
        </p:spPr>
      </p:pic>
      <p:pic>
        <p:nvPicPr>
          <p:cNvPr id="16321" name="Picture 16321"/>
          <p:cNvPicPr>
            <a:picLocks noChangeAspect="0" noChangeArrowheads="1"/>
          </p:cNvPicPr>
          <p:nvPr/>
        </p:nvPicPr>
        <p:blipFill>
          <a:blip r:embed="rId163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3072536"/>
            <a:ext cx="47033" cy="49479"/>
          </a:xfrm>
          <a:prstGeom prst="rect">
            <a:avLst/>
          </a:prstGeom>
          <a:noFill/>
          <a:extLst/>
        </p:spPr>
      </p:pic>
      <p:pic>
        <p:nvPicPr>
          <p:cNvPr id="16322" name="Picture 16322"/>
          <p:cNvPicPr>
            <a:picLocks noChangeAspect="0" noChangeArrowheads="1"/>
          </p:cNvPicPr>
          <p:nvPr/>
        </p:nvPicPr>
        <p:blipFill>
          <a:blip r:embed="rId163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02124" y="3120301"/>
            <a:ext cx="40894" cy="33693"/>
          </a:xfrm>
          <a:prstGeom prst="rect">
            <a:avLst/>
          </a:prstGeom>
          <a:noFill/>
          <a:extLst/>
        </p:spPr>
      </p:pic>
      <p:pic>
        <p:nvPicPr>
          <p:cNvPr id="16323" name="Picture 16323"/>
          <p:cNvPicPr>
            <a:picLocks noChangeAspect="0" noChangeArrowheads="1"/>
          </p:cNvPicPr>
          <p:nvPr/>
        </p:nvPicPr>
        <p:blipFill>
          <a:blip r:embed="rId163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67846" y="3131959"/>
            <a:ext cx="32537" cy="40462"/>
          </a:xfrm>
          <a:prstGeom prst="rect">
            <a:avLst/>
          </a:prstGeom>
          <a:noFill/>
          <a:extLst/>
        </p:spPr>
      </p:pic>
      <p:pic>
        <p:nvPicPr>
          <p:cNvPr id="16324" name="Picture 16324"/>
          <p:cNvPicPr>
            <a:picLocks noChangeAspect="0" noChangeArrowheads="1"/>
          </p:cNvPicPr>
          <p:nvPr/>
        </p:nvPicPr>
        <p:blipFill>
          <a:blip r:embed="rId163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3120326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325" name="Picture 16325"/>
          <p:cNvPicPr>
            <a:picLocks noChangeAspect="0" noChangeArrowheads="1"/>
          </p:cNvPicPr>
          <p:nvPr/>
        </p:nvPicPr>
        <p:blipFill>
          <a:blip r:embed="rId163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3130499"/>
            <a:ext cx="51815" cy="43865"/>
          </a:xfrm>
          <a:prstGeom prst="rect">
            <a:avLst/>
          </a:prstGeom>
          <a:noFill/>
          <a:extLst/>
        </p:spPr>
      </p:pic>
      <p:pic>
        <p:nvPicPr>
          <p:cNvPr id="16326" name="Picture 16326"/>
          <p:cNvPicPr>
            <a:picLocks noChangeAspect="0" noChangeArrowheads="1"/>
          </p:cNvPicPr>
          <p:nvPr/>
        </p:nvPicPr>
        <p:blipFill>
          <a:blip r:embed="rId163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9669" y="3131528"/>
            <a:ext cx="51346" cy="42836"/>
          </a:xfrm>
          <a:prstGeom prst="rect">
            <a:avLst/>
          </a:prstGeom>
          <a:noFill/>
          <a:extLst/>
        </p:spPr>
      </p:pic>
      <p:pic>
        <p:nvPicPr>
          <p:cNvPr id="16327" name="Picture 16327"/>
          <p:cNvPicPr>
            <a:picLocks noChangeAspect="0" noChangeArrowheads="1"/>
          </p:cNvPicPr>
          <p:nvPr/>
        </p:nvPicPr>
        <p:blipFill>
          <a:blip r:embed="rId163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312032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28" name="Picture 16328"/>
          <p:cNvPicPr>
            <a:picLocks noChangeAspect="0" noChangeArrowheads="1"/>
          </p:cNvPicPr>
          <p:nvPr/>
        </p:nvPicPr>
        <p:blipFill>
          <a:blip r:embed="rId163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3120326"/>
            <a:ext cx="53949" cy="53657"/>
          </a:xfrm>
          <a:prstGeom prst="rect">
            <a:avLst/>
          </a:prstGeom>
          <a:noFill/>
          <a:extLst/>
        </p:spPr>
      </p:pic>
      <p:pic>
        <p:nvPicPr>
          <p:cNvPr id="16329" name="Picture 16329"/>
          <p:cNvPicPr>
            <a:picLocks noChangeAspect="0" noChangeArrowheads="1"/>
          </p:cNvPicPr>
          <p:nvPr/>
        </p:nvPicPr>
        <p:blipFill>
          <a:blip r:embed="rId163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3166795"/>
            <a:ext cx="48056" cy="43433"/>
          </a:xfrm>
          <a:prstGeom prst="rect">
            <a:avLst/>
          </a:prstGeom>
          <a:noFill/>
          <a:extLst/>
        </p:spPr>
      </p:pic>
      <p:pic>
        <p:nvPicPr>
          <p:cNvPr id="16330" name="Picture 16330"/>
          <p:cNvPicPr>
            <a:picLocks noChangeAspect="0" noChangeArrowheads="1"/>
          </p:cNvPicPr>
          <p:nvPr/>
        </p:nvPicPr>
        <p:blipFill>
          <a:blip r:embed="rId163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32934" y="3166795"/>
            <a:ext cx="49796" cy="54051"/>
          </a:xfrm>
          <a:prstGeom prst="rect">
            <a:avLst/>
          </a:prstGeom>
          <a:noFill/>
          <a:extLst/>
        </p:spPr>
      </p:pic>
      <p:pic>
        <p:nvPicPr>
          <p:cNvPr id="16331" name="Picture 16331"/>
          <p:cNvPicPr>
            <a:picLocks noChangeAspect="0" noChangeArrowheads="1"/>
          </p:cNvPicPr>
          <p:nvPr/>
        </p:nvPicPr>
        <p:blipFill>
          <a:blip r:embed="rId163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3166795"/>
            <a:ext cx="53937" cy="51765"/>
          </a:xfrm>
          <a:prstGeom prst="rect">
            <a:avLst/>
          </a:prstGeom>
          <a:noFill/>
          <a:extLst/>
        </p:spPr>
      </p:pic>
      <p:pic>
        <p:nvPicPr>
          <p:cNvPr id="16332" name="Picture 16332"/>
          <p:cNvPicPr>
            <a:picLocks noChangeAspect="0" noChangeArrowheads="1"/>
          </p:cNvPicPr>
          <p:nvPr/>
        </p:nvPicPr>
        <p:blipFill>
          <a:blip r:embed="rId163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316682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33" name="Picture 16333"/>
          <p:cNvPicPr>
            <a:picLocks noChangeAspect="0" noChangeArrowheads="1"/>
          </p:cNvPicPr>
          <p:nvPr/>
        </p:nvPicPr>
        <p:blipFill>
          <a:blip r:embed="rId163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316682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34" name="Picture 16334"/>
          <p:cNvPicPr>
            <a:picLocks noChangeAspect="0" noChangeArrowheads="1"/>
          </p:cNvPicPr>
          <p:nvPr/>
        </p:nvPicPr>
        <p:blipFill>
          <a:blip r:embed="rId163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316682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35" name="Picture 16335"/>
          <p:cNvPicPr>
            <a:picLocks noChangeAspect="0" noChangeArrowheads="1"/>
          </p:cNvPicPr>
          <p:nvPr/>
        </p:nvPicPr>
        <p:blipFill>
          <a:blip r:embed="rId163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12537" y="3166821"/>
            <a:ext cx="45707" cy="44069"/>
          </a:xfrm>
          <a:prstGeom prst="rect">
            <a:avLst/>
          </a:prstGeom>
          <a:noFill/>
          <a:extLst/>
        </p:spPr>
      </p:pic>
      <p:pic>
        <p:nvPicPr>
          <p:cNvPr id="16336" name="Picture 16336"/>
          <p:cNvPicPr>
            <a:picLocks noChangeAspect="0" noChangeArrowheads="1"/>
          </p:cNvPicPr>
          <p:nvPr/>
        </p:nvPicPr>
        <p:blipFill>
          <a:blip r:embed="rId163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3168828"/>
            <a:ext cx="38468" cy="51993"/>
          </a:xfrm>
          <a:prstGeom prst="rect">
            <a:avLst/>
          </a:prstGeom>
          <a:noFill/>
          <a:extLst/>
        </p:spPr>
      </p:pic>
      <p:pic>
        <p:nvPicPr>
          <p:cNvPr id="16337" name="Picture 16337"/>
          <p:cNvPicPr>
            <a:picLocks noChangeAspect="0" noChangeArrowheads="1"/>
          </p:cNvPicPr>
          <p:nvPr/>
        </p:nvPicPr>
        <p:blipFill>
          <a:blip r:embed="rId163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3214636"/>
            <a:ext cx="53911" cy="53949"/>
          </a:xfrm>
          <a:prstGeom prst="rect">
            <a:avLst/>
          </a:prstGeom>
          <a:noFill/>
          <a:extLst/>
        </p:spPr>
      </p:pic>
      <p:pic>
        <p:nvPicPr>
          <p:cNvPr id="16338" name="Picture 16338"/>
          <p:cNvPicPr>
            <a:picLocks noChangeAspect="0" noChangeArrowheads="1"/>
          </p:cNvPicPr>
          <p:nvPr/>
        </p:nvPicPr>
        <p:blipFill>
          <a:blip r:embed="rId163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81435" y="3214611"/>
            <a:ext cx="39344" cy="51409"/>
          </a:xfrm>
          <a:prstGeom prst="rect">
            <a:avLst/>
          </a:prstGeom>
          <a:noFill/>
          <a:extLst/>
        </p:spPr>
      </p:pic>
      <p:pic>
        <p:nvPicPr>
          <p:cNvPr id="16339" name="Picture 16339"/>
          <p:cNvPicPr>
            <a:picLocks noChangeAspect="0" noChangeArrowheads="1"/>
          </p:cNvPicPr>
          <p:nvPr/>
        </p:nvPicPr>
        <p:blipFill>
          <a:blip r:embed="rId163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3214611"/>
            <a:ext cx="45475" cy="50177"/>
          </a:xfrm>
          <a:prstGeom prst="rect">
            <a:avLst/>
          </a:prstGeom>
          <a:noFill/>
          <a:extLst/>
        </p:spPr>
      </p:pic>
      <p:pic>
        <p:nvPicPr>
          <p:cNvPr id="16340" name="Picture 16340"/>
          <p:cNvPicPr>
            <a:picLocks noChangeAspect="0" noChangeArrowheads="1"/>
          </p:cNvPicPr>
          <p:nvPr/>
        </p:nvPicPr>
        <p:blipFill>
          <a:blip r:embed="rId163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0061" y="2616454"/>
            <a:ext cx="569798" cy="569798"/>
          </a:xfrm>
          <a:prstGeom prst="rect">
            <a:avLst/>
          </a:prstGeom>
          <a:noFill/>
          <a:extLst/>
        </p:spPr>
      </p:pic>
      <p:pic>
        <p:nvPicPr>
          <p:cNvPr id="16341" name="Picture 16341"/>
          <p:cNvPicPr>
            <a:picLocks noChangeAspect="0" noChangeArrowheads="1"/>
          </p:cNvPicPr>
          <p:nvPr/>
        </p:nvPicPr>
        <p:blipFill>
          <a:blip r:embed="rId163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97678" y="2627147"/>
            <a:ext cx="34188" cy="28105"/>
          </a:xfrm>
          <a:prstGeom prst="rect">
            <a:avLst/>
          </a:prstGeom>
          <a:noFill/>
          <a:extLst/>
        </p:spPr>
      </p:pic>
      <p:pic>
        <p:nvPicPr>
          <p:cNvPr id="16342" name="Picture 16342"/>
          <p:cNvPicPr>
            <a:picLocks noChangeAspect="0" noChangeArrowheads="1"/>
          </p:cNvPicPr>
          <p:nvPr/>
        </p:nvPicPr>
        <p:blipFill>
          <a:blip r:embed="rId163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9601" y="2616847"/>
            <a:ext cx="53238" cy="38404"/>
          </a:xfrm>
          <a:prstGeom prst="rect">
            <a:avLst/>
          </a:prstGeom>
          <a:noFill/>
          <a:extLst/>
        </p:spPr>
      </p:pic>
      <p:pic>
        <p:nvPicPr>
          <p:cNvPr id="16343" name="Picture 16343"/>
          <p:cNvPicPr>
            <a:picLocks noChangeAspect="0" noChangeArrowheads="1"/>
          </p:cNvPicPr>
          <p:nvPr/>
        </p:nvPicPr>
        <p:blipFill>
          <a:blip r:embed="rId163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122" y="2616708"/>
            <a:ext cx="53378" cy="38544"/>
          </a:xfrm>
          <a:prstGeom prst="rect">
            <a:avLst/>
          </a:prstGeom>
          <a:noFill/>
          <a:extLst/>
        </p:spPr>
      </p:pic>
      <p:pic>
        <p:nvPicPr>
          <p:cNvPr id="16344" name="Picture 16344"/>
          <p:cNvPicPr>
            <a:picLocks noChangeAspect="0" noChangeArrowheads="1"/>
          </p:cNvPicPr>
          <p:nvPr/>
        </p:nvPicPr>
        <p:blipFill>
          <a:blip r:embed="rId163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53596" y="2625903"/>
            <a:ext cx="37871" cy="29349"/>
          </a:xfrm>
          <a:prstGeom prst="rect">
            <a:avLst/>
          </a:prstGeom>
          <a:noFill/>
          <a:extLst/>
        </p:spPr>
      </p:pic>
      <p:pic>
        <p:nvPicPr>
          <p:cNvPr id="16345" name="Picture 16345"/>
          <p:cNvPicPr>
            <a:picLocks noChangeAspect="0" noChangeArrowheads="1"/>
          </p:cNvPicPr>
          <p:nvPr/>
        </p:nvPicPr>
        <p:blipFill>
          <a:blip r:embed="rId163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84051" y="2649004"/>
            <a:ext cx="46837" cy="37756"/>
          </a:xfrm>
          <a:prstGeom prst="rect">
            <a:avLst/>
          </a:prstGeom>
          <a:noFill/>
          <a:extLst/>
        </p:spPr>
      </p:pic>
      <p:pic>
        <p:nvPicPr>
          <p:cNvPr id="16346" name="Picture 16346"/>
          <p:cNvPicPr>
            <a:picLocks noChangeAspect="0" noChangeArrowheads="1"/>
          </p:cNvPicPr>
          <p:nvPr/>
        </p:nvPicPr>
        <p:blipFill>
          <a:blip r:embed="rId163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2661488"/>
            <a:ext cx="45745" cy="41554"/>
          </a:xfrm>
          <a:prstGeom prst="rect">
            <a:avLst/>
          </a:prstGeom>
          <a:noFill/>
          <a:extLst/>
        </p:spPr>
      </p:pic>
      <p:pic>
        <p:nvPicPr>
          <p:cNvPr id="16347" name="Picture 16347"/>
          <p:cNvPicPr>
            <a:picLocks noChangeAspect="0" noChangeArrowheads="1"/>
          </p:cNvPicPr>
          <p:nvPr/>
        </p:nvPicPr>
        <p:blipFill>
          <a:blip r:embed="rId163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1077" y="2840507"/>
            <a:ext cx="34201" cy="49885"/>
          </a:xfrm>
          <a:prstGeom prst="rect">
            <a:avLst/>
          </a:prstGeom>
          <a:noFill/>
          <a:extLst/>
        </p:spPr>
      </p:pic>
      <p:pic>
        <p:nvPicPr>
          <p:cNvPr id="16348" name="Picture 16348"/>
          <p:cNvPicPr>
            <a:picLocks noChangeAspect="0" noChangeArrowheads="1"/>
          </p:cNvPicPr>
          <p:nvPr/>
        </p:nvPicPr>
        <p:blipFill>
          <a:blip r:embed="rId163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2887218"/>
            <a:ext cx="31572" cy="48234"/>
          </a:xfrm>
          <a:prstGeom prst="rect">
            <a:avLst/>
          </a:prstGeom>
          <a:noFill/>
          <a:extLst/>
        </p:spPr>
      </p:pic>
      <p:pic>
        <p:nvPicPr>
          <p:cNvPr id="16349" name="Picture 16349"/>
          <p:cNvPicPr>
            <a:picLocks noChangeAspect="0" noChangeArrowheads="1"/>
          </p:cNvPicPr>
          <p:nvPr/>
        </p:nvPicPr>
        <p:blipFill>
          <a:blip r:embed="rId163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3897" y="2934487"/>
            <a:ext cx="31381" cy="44386"/>
          </a:xfrm>
          <a:prstGeom prst="rect">
            <a:avLst/>
          </a:prstGeom>
          <a:noFill/>
          <a:extLst/>
        </p:spPr>
      </p:pic>
      <p:pic>
        <p:nvPicPr>
          <p:cNvPr id="16350" name="Picture 16350"/>
          <p:cNvPicPr>
            <a:picLocks noChangeAspect="0" noChangeArrowheads="1"/>
          </p:cNvPicPr>
          <p:nvPr/>
        </p:nvPicPr>
        <p:blipFill>
          <a:blip r:embed="rId163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25796" y="2978289"/>
            <a:ext cx="46418" cy="53467"/>
          </a:xfrm>
          <a:prstGeom prst="rect">
            <a:avLst/>
          </a:prstGeom>
          <a:noFill/>
          <a:extLst/>
        </p:spPr>
      </p:pic>
      <p:pic>
        <p:nvPicPr>
          <p:cNvPr id="16351" name="Picture 16351"/>
          <p:cNvPicPr>
            <a:picLocks noChangeAspect="0" noChangeArrowheads="1"/>
          </p:cNvPicPr>
          <p:nvPr/>
        </p:nvPicPr>
        <p:blipFill>
          <a:blip r:embed="rId163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6055" y="2978289"/>
            <a:ext cx="47459" cy="53987"/>
          </a:xfrm>
          <a:prstGeom prst="rect">
            <a:avLst/>
          </a:prstGeom>
          <a:noFill/>
          <a:extLst/>
        </p:spPr>
      </p:pic>
      <p:pic>
        <p:nvPicPr>
          <p:cNvPr id="16352" name="Picture 16352"/>
          <p:cNvPicPr>
            <a:picLocks noChangeAspect="0" noChangeArrowheads="1"/>
          </p:cNvPicPr>
          <p:nvPr/>
        </p:nvPicPr>
        <p:blipFill>
          <a:blip r:embed="rId163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50066" y="3026079"/>
            <a:ext cx="50114" cy="53073"/>
          </a:xfrm>
          <a:prstGeom prst="rect">
            <a:avLst/>
          </a:prstGeom>
          <a:noFill/>
          <a:extLst/>
        </p:spPr>
      </p:pic>
      <p:pic>
        <p:nvPicPr>
          <p:cNvPr id="16353" name="Picture 16353"/>
          <p:cNvPicPr>
            <a:picLocks noChangeAspect="0" noChangeArrowheads="1"/>
          </p:cNvPicPr>
          <p:nvPr/>
        </p:nvPicPr>
        <p:blipFill>
          <a:blip r:embed="rId163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8064" y="3026079"/>
            <a:ext cx="50749" cy="53657"/>
          </a:xfrm>
          <a:prstGeom prst="rect">
            <a:avLst/>
          </a:prstGeom>
          <a:noFill/>
          <a:extLst/>
        </p:spPr>
      </p:pic>
      <p:pic>
        <p:nvPicPr>
          <p:cNvPr id="16354" name="Picture 16354"/>
          <p:cNvPicPr>
            <a:picLocks noChangeAspect="0" noChangeArrowheads="1"/>
          </p:cNvPicPr>
          <p:nvPr/>
        </p:nvPicPr>
        <p:blipFill>
          <a:blip r:embed="rId163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82527" y="3072536"/>
            <a:ext cx="45085" cy="44830"/>
          </a:xfrm>
          <a:prstGeom prst="rect">
            <a:avLst/>
          </a:prstGeom>
          <a:noFill/>
          <a:extLst/>
        </p:spPr>
      </p:pic>
      <p:pic>
        <p:nvPicPr>
          <p:cNvPr id="16355" name="Picture 16355"/>
          <p:cNvPicPr>
            <a:picLocks noChangeAspect="0" noChangeArrowheads="1"/>
          </p:cNvPicPr>
          <p:nvPr/>
        </p:nvPicPr>
        <p:blipFill>
          <a:blip r:embed="rId163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3072536"/>
            <a:ext cx="47040" cy="46647"/>
          </a:xfrm>
          <a:prstGeom prst="rect">
            <a:avLst/>
          </a:prstGeom>
          <a:noFill/>
          <a:extLst/>
        </p:spPr>
      </p:pic>
      <p:pic>
        <p:nvPicPr>
          <p:cNvPr id="16356" name="Picture 16356"/>
          <p:cNvPicPr>
            <a:picLocks noChangeAspect="0" noChangeArrowheads="1"/>
          </p:cNvPicPr>
          <p:nvPr/>
        </p:nvPicPr>
        <p:blipFill>
          <a:blip r:embed="rId163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7216" y="3120606"/>
            <a:ext cx="53339" cy="46989"/>
          </a:xfrm>
          <a:prstGeom prst="rect">
            <a:avLst/>
          </a:prstGeom>
          <a:noFill/>
          <a:extLst/>
        </p:spPr>
      </p:pic>
      <p:pic>
        <p:nvPicPr>
          <p:cNvPr id="16357" name="Picture 16357"/>
          <p:cNvPicPr>
            <a:picLocks noChangeAspect="0" noChangeArrowheads="1"/>
          </p:cNvPicPr>
          <p:nvPr/>
        </p:nvPicPr>
        <p:blipFill>
          <a:blip r:embed="rId163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2004" y="3137484"/>
            <a:ext cx="50800" cy="36880"/>
          </a:xfrm>
          <a:prstGeom prst="rect">
            <a:avLst/>
          </a:prstGeom>
          <a:noFill/>
          <a:extLst/>
        </p:spPr>
      </p:pic>
      <p:pic>
        <p:nvPicPr>
          <p:cNvPr id="16358" name="Picture 16358"/>
          <p:cNvPicPr>
            <a:picLocks noChangeAspect="0" noChangeArrowheads="1"/>
          </p:cNvPicPr>
          <p:nvPr/>
        </p:nvPicPr>
        <p:blipFill>
          <a:blip r:embed="rId163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73878" y="3147009"/>
            <a:ext cx="39725" cy="27355"/>
          </a:xfrm>
          <a:prstGeom prst="rect">
            <a:avLst/>
          </a:prstGeom>
          <a:noFill/>
          <a:extLst/>
        </p:spPr>
      </p:pic>
      <p:pic>
        <p:nvPicPr>
          <p:cNvPr id="16359" name="Picture 16359"/>
          <p:cNvPicPr>
            <a:picLocks noChangeAspect="0" noChangeArrowheads="1"/>
          </p:cNvPicPr>
          <p:nvPr/>
        </p:nvPicPr>
        <p:blipFill>
          <a:blip r:embed="rId163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5085" y="3138157"/>
            <a:ext cx="50381" cy="36207"/>
          </a:xfrm>
          <a:prstGeom prst="rect">
            <a:avLst/>
          </a:prstGeom>
          <a:noFill/>
          <a:extLst/>
        </p:spPr>
      </p:pic>
      <p:pic>
        <p:nvPicPr>
          <p:cNvPr id="16360" name="Picture 16360"/>
          <p:cNvPicPr>
            <a:picLocks noChangeAspect="0" noChangeArrowheads="1"/>
          </p:cNvPicPr>
          <p:nvPr/>
        </p:nvPicPr>
        <p:blipFill>
          <a:blip r:embed="rId163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3120999"/>
            <a:ext cx="53606" cy="47294"/>
          </a:xfrm>
          <a:prstGeom prst="rect">
            <a:avLst/>
          </a:prstGeom>
          <a:noFill/>
          <a:extLst/>
        </p:spPr>
      </p:pic>
      <p:pic>
        <p:nvPicPr>
          <p:cNvPr id="16361" name="Picture 16361"/>
          <p:cNvPicPr>
            <a:picLocks noChangeAspect="0" noChangeArrowheads="1"/>
          </p:cNvPicPr>
          <p:nvPr/>
        </p:nvPicPr>
        <p:blipFill>
          <a:blip r:embed="rId163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23777" y="2630157"/>
            <a:ext cx="542378" cy="542315"/>
          </a:xfrm>
          <a:prstGeom prst="rect">
            <a:avLst/>
          </a:prstGeom>
          <a:noFill/>
          <a:extLst/>
        </p:spPr>
      </p:pic>
      <p:pic>
        <p:nvPicPr>
          <p:cNvPr id="16362" name="Picture 16362"/>
          <p:cNvPicPr>
            <a:picLocks noChangeAspect="0" noChangeArrowheads="1"/>
          </p:cNvPicPr>
          <p:nvPr/>
        </p:nvPicPr>
        <p:blipFill>
          <a:blip r:embed="rId163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264900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63" name="Picture 16363"/>
          <p:cNvPicPr>
            <a:picLocks noChangeAspect="0" noChangeArrowheads="1"/>
          </p:cNvPicPr>
          <p:nvPr/>
        </p:nvPicPr>
        <p:blipFill>
          <a:blip r:embed="rId163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264900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64" name="Picture 16364"/>
          <p:cNvPicPr>
            <a:picLocks noChangeAspect="0" noChangeArrowheads="1"/>
          </p:cNvPicPr>
          <p:nvPr/>
        </p:nvPicPr>
        <p:blipFill>
          <a:blip r:embed="rId163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2650972"/>
            <a:ext cx="53949" cy="52069"/>
          </a:xfrm>
          <a:prstGeom prst="rect">
            <a:avLst/>
          </a:prstGeom>
          <a:noFill/>
          <a:extLst/>
        </p:spPr>
      </p:pic>
      <p:pic>
        <p:nvPicPr>
          <p:cNvPr id="16365" name="Picture 16365"/>
          <p:cNvPicPr>
            <a:picLocks noChangeAspect="0" noChangeArrowheads="1"/>
          </p:cNvPicPr>
          <p:nvPr/>
        </p:nvPicPr>
        <p:blipFill>
          <a:blip r:embed="rId163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2695498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366" name="Picture 16366"/>
          <p:cNvPicPr>
            <a:picLocks noChangeAspect="0" noChangeArrowheads="1"/>
          </p:cNvPicPr>
          <p:nvPr/>
        </p:nvPicPr>
        <p:blipFill>
          <a:blip r:embed="rId163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2695498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367" name="Picture 16367"/>
          <p:cNvPicPr>
            <a:picLocks noChangeAspect="0" noChangeArrowheads="1"/>
          </p:cNvPicPr>
          <p:nvPr/>
        </p:nvPicPr>
        <p:blipFill>
          <a:blip r:embed="rId163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23765" y="2884043"/>
            <a:ext cx="48742" cy="53949"/>
          </a:xfrm>
          <a:prstGeom prst="rect">
            <a:avLst/>
          </a:prstGeom>
          <a:noFill/>
          <a:extLst/>
        </p:spPr>
      </p:pic>
      <p:pic>
        <p:nvPicPr>
          <p:cNvPr id="16368" name="Picture 16368"/>
          <p:cNvPicPr>
            <a:picLocks noChangeAspect="0" noChangeArrowheads="1"/>
          </p:cNvPicPr>
          <p:nvPr/>
        </p:nvPicPr>
        <p:blipFill>
          <a:blip r:embed="rId163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2931795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369" name="Picture 16369"/>
          <p:cNvPicPr>
            <a:picLocks noChangeAspect="0" noChangeArrowheads="1"/>
          </p:cNvPicPr>
          <p:nvPr/>
        </p:nvPicPr>
        <p:blipFill>
          <a:blip r:embed="rId163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2931795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370" name="Picture 16370"/>
          <p:cNvPicPr>
            <a:picLocks noChangeAspect="0" noChangeArrowheads="1"/>
          </p:cNvPicPr>
          <p:nvPr/>
        </p:nvPicPr>
        <p:blipFill>
          <a:blip r:embed="rId163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2931795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71" name="Picture 16371"/>
          <p:cNvPicPr>
            <a:picLocks noChangeAspect="0" noChangeArrowheads="1"/>
          </p:cNvPicPr>
          <p:nvPr/>
        </p:nvPicPr>
        <p:blipFill>
          <a:blip r:embed="rId163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0605" y="2980588"/>
            <a:ext cx="31902" cy="40309"/>
          </a:xfrm>
          <a:prstGeom prst="rect">
            <a:avLst/>
          </a:prstGeom>
          <a:noFill/>
          <a:extLst/>
        </p:spPr>
      </p:pic>
      <p:pic>
        <p:nvPicPr>
          <p:cNvPr id="16372" name="Picture 16372"/>
          <p:cNvPicPr>
            <a:picLocks noChangeAspect="0" noChangeArrowheads="1"/>
          </p:cNvPicPr>
          <p:nvPr/>
        </p:nvPicPr>
        <p:blipFill>
          <a:blip r:embed="rId163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2978289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373" name="Picture 16373"/>
          <p:cNvPicPr>
            <a:picLocks noChangeAspect="0" noChangeArrowheads="1"/>
          </p:cNvPicPr>
          <p:nvPr/>
        </p:nvPicPr>
        <p:blipFill>
          <a:blip r:embed="rId163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2978289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374" name="Picture 16374"/>
          <p:cNvPicPr>
            <a:picLocks noChangeAspect="0" noChangeArrowheads="1"/>
          </p:cNvPicPr>
          <p:nvPr/>
        </p:nvPicPr>
        <p:blipFill>
          <a:blip r:embed="rId163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2978289"/>
            <a:ext cx="53937" cy="54038"/>
          </a:xfrm>
          <a:prstGeom prst="rect">
            <a:avLst/>
          </a:prstGeom>
          <a:noFill/>
          <a:extLst/>
        </p:spPr>
      </p:pic>
      <p:pic>
        <p:nvPicPr>
          <p:cNvPr id="16375" name="Picture 16375"/>
          <p:cNvPicPr>
            <a:picLocks noChangeAspect="0" noChangeArrowheads="1"/>
          </p:cNvPicPr>
          <p:nvPr/>
        </p:nvPicPr>
        <p:blipFill>
          <a:blip r:embed="rId163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297828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76" name="Picture 16376"/>
          <p:cNvPicPr>
            <a:picLocks noChangeAspect="0" noChangeArrowheads="1"/>
          </p:cNvPicPr>
          <p:nvPr/>
        </p:nvPicPr>
        <p:blipFill>
          <a:blip r:embed="rId163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297826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77" name="Picture 16377"/>
          <p:cNvPicPr>
            <a:picLocks noChangeAspect="0" noChangeArrowheads="1"/>
          </p:cNvPicPr>
          <p:nvPr/>
        </p:nvPicPr>
        <p:blipFill>
          <a:blip r:embed="rId163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297828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78" name="Picture 16378"/>
          <p:cNvPicPr>
            <a:picLocks noChangeAspect="0" noChangeArrowheads="1"/>
          </p:cNvPicPr>
          <p:nvPr/>
        </p:nvPicPr>
        <p:blipFill>
          <a:blip r:embed="rId163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297828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79" name="Picture 16379"/>
          <p:cNvPicPr>
            <a:picLocks noChangeAspect="0" noChangeArrowheads="1"/>
          </p:cNvPicPr>
          <p:nvPr/>
        </p:nvPicPr>
        <p:blipFill>
          <a:blip r:embed="rId163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2978912"/>
            <a:ext cx="35445" cy="45554"/>
          </a:xfrm>
          <a:prstGeom prst="rect">
            <a:avLst/>
          </a:prstGeom>
          <a:noFill/>
          <a:extLst/>
        </p:spPr>
      </p:pic>
      <p:pic>
        <p:nvPicPr>
          <p:cNvPr id="16380" name="Picture 16380"/>
          <p:cNvPicPr>
            <a:picLocks noChangeAspect="0" noChangeArrowheads="1"/>
          </p:cNvPicPr>
          <p:nvPr/>
        </p:nvPicPr>
        <p:blipFill>
          <a:blip r:embed="rId163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63465" y="3026346"/>
            <a:ext cx="36919" cy="41897"/>
          </a:xfrm>
          <a:prstGeom prst="rect">
            <a:avLst/>
          </a:prstGeom>
          <a:noFill/>
          <a:extLst/>
        </p:spPr>
      </p:pic>
      <p:pic>
        <p:nvPicPr>
          <p:cNvPr id="16381" name="Picture 16381"/>
          <p:cNvPicPr>
            <a:picLocks noChangeAspect="0" noChangeArrowheads="1"/>
          </p:cNvPicPr>
          <p:nvPr/>
        </p:nvPicPr>
        <p:blipFill>
          <a:blip r:embed="rId163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3026079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382" name="Picture 16382"/>
          <p:cNvPicPr>
            <a:picLocks noChangeAspect="0" noChangeArrowheads="1"/>
          </p:cNvPicPr>
          <p:nvPr/>
        </p:nvPicPr>
        <p:blipFill>
          <a:blip r:embed="rId163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302607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83" name="Picture 16383"/>
          <p:cNvPicPr>
            <a:picLocks noChangeAspect="0" noChangeArrowheads="1"/>
          </p:cNvPicPr>
          <p:nvPr/>
        </p:nvPicPr>
        <p:blipFill>
          <a:blip r:embed="rId163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302607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84" name="Picture 16384"/>
          <p:cNvPicPr>
            <a:picLocks noChangeAspect="0" noChangeArrowheads="1"/>
          </p:cNvPicPr>
          <p:nvPr/>
        </p:nvPicPr>
        <p:blipFill>
          <a:blip r:embed="rId163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3026054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385" name="Picture 16385"/>
          <p:cNvPicPr>
            <a:picLocks noChangeAspect="0" noChangeArrowheads="1"/>
          </p:cNvPicPr>
          <p:nvPr/>
        </p:nvPicPr>
        <p:blipFill>
          <a:blip r:embed="rId163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302607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86" name="Picture 16386"/>
          <p:cNvPicPr>
            <a:picLocks noChangeAspect="0" noChangeArrowheads="1"/>
          </p:cNvPicPr>
          <p:nvPr/>
        </p:nvPicPr>
        <p:blipFill>
          <a:blip r:embed="rId163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3026054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387" name="Picture 16387"/>
          <p:cNvPicPr>
            <a:picLocks noChangeAspect="0" noChangeArrowheads="1"/>
          </p:cNvPicPr>
          <p:nvPr/>
        </p:nvPicPr>
        <p:blipFill>
          <a:blip r:embed="rId163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302607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88" name="Picture 16388"/>
          <p:cNvPicPr>
            <a:picLocks noChangeAspect="0" noChangeArrowheads="1"/>
          </p:cNvPicPr>
          <p:nvPr/>
        </p:nvPicPr>
        <p:blipFill>
          <a:blip r:embed="rId163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3026079"/>
            <a:ext cx="39344" cy="44386"/>
          </a:xfrm>
          <a:prstGeom prst="rect">
            <a:avLst/>
          </a:prstGeom>
          <a:noFill/>
          <a:extLst/>
        </p:spPr>
      </p:pic>
      <p:pic>
        <p:nvPicPr>
          <p:cNvPr id="16389" name="Picture 16389"/>
          <p:cNvPicPr>
            <a:picLocks noChangeAspect="0" noChangeArrowheads="1"/>
          </p:cNvPicPr>
          <p:nvPr/>
        </p:nvPicPr>
        <p:blipFill>
          <a:blip r:embed="rId163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3072536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390" name="Picture 16390"/>
          <p:cNvPicPr>
            <a:picLocks noChangeAspect="0" noChangeArrowheads="1"/>
          </p:cNvPicPr>
          <p:nvPr/>
        </p:nvPicPr>
        <p:blipFill>
          <a:blip r:embed="rId163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3072536"/>
            <a:ext cx="53937" cy="54038"/>
          </a:xfrm>
          <a:prstGeom prst="rect">
            <a:avLst/>
          </a:prstGeom>
          <a:noFill/>
          <a:extLst/>
        </p:spPr>
      </p:pic>
      <p:pic>
        <p:nvPicPr>
          <p:cNvPr id="16391" name="Picture 16391"/>
          <p:cNvPicPr>
            <a:picLocks noChangeAspect="0" noChangeArrowheads="1"/>
          </p:cNvPicPr>
          <p:nvPr/>
        </p:nvPicPr>
        <p:blipFill>
          <a:blip r:embed="rId163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307253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92" name="Picture 16392"/>
          <p:cNvPicPr>
            <a:picLocks noChangeAspect="0" noChangeArrowheads="1"/>
          </p:cNvPicPr>
          <p:nvPr/>
        </p:nvPicPr>
        <p:blipFill>
          <a:blip r:embed="rId163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307253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93" name="Picture 16393"/>
          <p:cNvPicPr>
            <a:picLocks noChangeAspect="0" noChangeArrowheads="1"/>
          </p:cNvPicPr>
          <p:nvPr/>
        </p:nvPicPr>
        <p:blipFill>
          <a:blip r:embed="rId163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307253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394" name="Picture 16394"/>
          <p:cNvPicPr>
            <a:picLocks noChangeAspect="0" noChangeArrowheads="1"/>
          </p:cNvPicPr>
          <p:nvPr/>
        </p:nvPicPr>
        <p:blipFill>
          <a:blip r:embed="rId163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3072498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395" name="Picture 16395"/>
          <p:cNvPicPr>
            <a:picLocks noChangeAspect="0" noChangeArrowheads="1"/>
          </p:cNvPicPr>
          <p:nvPr/>
        </p:nvPicPr>
        <p:blipFill>
          <a:blip r:embed="rId163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8049" y="3120326"/>
            <a:ext cx="40601" cy="32575"/>
          </a:xfrm>
          <a:prstGeom prst="rect">
            <a:avLst/>
          </a:prstGeom>
          <a:noFill/>
          <a:extLst/>
        </p:spPr>
      </p:pic>
      <p:pic>
        <p:nvPicPr>
          <p:cNvPr id="16396" name="Picture 16396"/>
          <p:cNvPicPr>
            <a:picLocks noChangeAspect="0" noChangeArrowheads="1"/>
          </p:cNvPicPr>
          <p:nvPr/>
        </p:nvPicPr>
        <p:blipFill>
          <a:blip r:embed="rId163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3120326"/>
            <a:ext cx="53949" cy="48336"/>
          </a:xfrm>
          <a:prstGeom prst="rect">
            <a:avLst/>
          </a:prstGeom>
          <a:noFill/>
          <a:extLst/>
        </p:spPr>
      </p:pic>
      <p:pic>
        <p:nvPicPr>
          <p:cNvPr id="16397" name="Picture 16397"/>
          <p:cNvPicPr>
            <a:picLocks noChangeAspect="0" noChangeArrowheads="1"/>
          </p:cNvPicPr>
          <p:nvPr/>
        </p:nvPicPr>
        <p:blipFill>
          <a:blip r:embed="rId163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3120326"/>
            <a:ext cx="53949" cy="52209"/>
          </a:xfrm>
          <a:prstGeom prst="rect">
            <a:avLst/>
          </a:prstGeom>
          <a:noFill/>
          <a:extLst/>
        </p:spPr>
      </p:pic>
      <p:pic>
        <p:nvPicPr>
          <p:cNvPr id="16398" name="Picture 16398"/>
          <p:cNvPicPr>
            <a:picLocks noChangeAspect="0" noChangeArrowheads="1"/>
          </p:cNvPicPr>
          <p:nvPr/>
        </p:nvPicPr>
        <p:blipFill>
          <a:blip r:embed="rId163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3120326"/>
            <a:ext cx="53949" cy="48679"/>
          </a:xfrm>
          <a:prstGeom prst="rect">
            <a:avLst/>
          </a:prstGeom>
          <a:noFill/>
          <a:extLst/>
        </p:spPr>
      </p:pic>
      <p:pic>
        <p:nvPicPr>
          <p:cNvPr id="16399" name="Picture 16399"/>
          <p:cNvPicPr>
            <a:picLocks noChangeAspect="0" noChangeArrowheads="1"/>
          </p:cNvPicPr>
          <p:nvPr/>
        </p:nvPicPr>
        <p:blipFill>
          <a:blip r:embed="rId163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8361" y="3120326"/>
            <a:ext cx="42697" cy="33756"/>
          </a:xfrm>
          <a:prstGeom prst="rect">
            <a:avLst/>
          </a:prstGeom>
          <a:noFill/>
          <a:extLst/>
        </p:spPr>
      </p:pic>
      <p:pic>
        <p:nvPicPr>
          <p:cNvPr id="16400" name="Picture 16400"/>
          <p:cNvPicPr>
            <a:picLocks noChangeAspect="0" noChangeArrowheads="1"/>
          </p:cNvPicPr>
          <p:nvPr/>
        </p:nvPicPr>
        <p:blipFill>
          <a:blip r:embed="rId164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67505" y="2861488"/>
            <a:ext cx="585520" cy="584809"/>
          </a:xfrm>
          <a:prstGeom prst="rect">
            <a:avLst/>
          </a:prstGeom>
          <a:noFill/>
          <a:extLst/>
        </p:spPr>
      </p:pic>
      <p:pic>
        <p:nvPicPr>
          <p:cNvPr id="16401" name="Picture 16401"/>
          <p:cNvPicPr>
            <a:picLocks noChangeAspect="0" noChangeArrowheads="1"/>
          </p:cNvPicPr>
          <p:nvPr/>
        </p:nvPicPr>
        <p:blipFill>
          <a:blip r:embed="rId164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4405" y="2861322"/>
            <a:ext cx="44691" cy="30162"/>
          </a:xfrm>
          <a:prstGeom prst="rect">
            <a:avLst/>
          </a:prstGeom>
          <a:noFill/>
          <a:extLst/>
        </p:spPr>
      </p:pic>
      <p:pic>
        <p:nvPicPr>
          <p:cNvPr id="16402" name="Picture 16402"/>
          <p:cNvPicPr>
            <a:picLocks noChangeAspect="0" noChangeArrowheads="1"/>
          </p:cNvPicPr>
          <p:nvPr/>
        </p:nvPicPr>
        <p:blipFill>
          <a:blip r:embed="rId164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86199" y="2907373"/>
            <a:ext cx="31991" cy="29921"/>
          </a:xfrm>
          <a:prstGeom prst="rect">
            <a:avLst/>
          </a:prstGeom>
          <a:noFill/>
          <a:extLst/>
        </p:spPr>
      </p:pic>
      <p:pic>
        <p:nvPicPr>
          <p:cNvPr id="16403" name="Picture 16403"/>
          <p:cNvPicPr>
            <a:picLocks noChangeAspect="0" noChangeArrowheads="1"/>
          </p:cNvPicPr>
          <p:nvPr/>
        </p:nvPicPr>
        <p:blipFill>
          <a:blip r:embed="rId164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2888500"/>
            <a:ext cx="45821" cy="34886"/>
          </a:xfrm>
          <a:prstGeom prst="rect">
            <a:avLst/>
          </a:prstGeom>
          <a:noFill/>
          <a:extLst/>
        </p:spPr>
      </p:pic>
      <p:pic>
        <p:nvPicPr>
          <p:cNvPr id="16404" name="Picture 16404"/>
          <p:cNvPicPr>
            <a:picLocks noChangeAspect="0" noChangeArrowheads="1"/>
          </p:cNvPicPr>
          <p:nvPr/>
        </p:nvPicPr>
        <p:blipFill>
          <a:blip r:embed="rId164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8530" y="2884043"/>
            <a:ext cx="48399" cy="38785"/>
          </a:xfrm>
          <a:prstGeom prst="rect">
            <a:avLst/>
          </a:prstGeom>
          <a:noFill/>
          <a:extLst/>
        </p:spPr>
      </p:pic>
      <p:pic>
        <p:nvPicPr>
          <p:cNvPr id="16405" name="Picture 16405"/>
          <p:cNvPicPr>
            <a:picLocks noChangeAspect="0" noChangeArrowheads="1"/>
          </p:cNvPicPr>
          <p:nvPr/>
        </p:nvPicPr>
        <p:blipFill>
          <a:blip r:embed="rId164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00371" y="2906090"/>
            <a:ext cx="34531" cy="31610"/>
          </a:xfrm>
          <a:prstGeom prst="rect">
            <a:avLst/>
          </a:prstGeom>
          <a:noFill/>
          <a:extLst/>
        </p:spPr>
      </p:pic>
      <p:pic>
        <p:nvPicPr>
          <p:cNvPr id="16406" name="Picture 16406"/>
          <p:cNvPicPr>
            <a:picLocks noChangeAspect="0" noChangeArrowheads="1"/>
          </p:cNvPicPr>
          <p:nvPr/>
        </p:nvPicPr>
        <p:blipFill>
          <a:blip r:embed="rId164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1215" y="2932874"/>
            <a:ext cx="49834" cy="49707"/>
          </a:xfrm>
          <a:prstGeom prst="rect">
            <a:avLst/>
          </a:prstGeom>
          <a:noFill/>
          <a:extLst/>
        </p:spPr>
      </p:pic>
      <p:pic>
        <p:nvPicPr>
          <p:cNvPr id="16407" name="Picture 16407"/>
          <p:cNvPicPr>
            <a:picLocks noChangeAspect="0" noChangeArrowheads="1"/>
          </p:cNvPicPr>
          <p:nvPr/>
        </p:nvPicPr>
        <p:blipFill>
          <a:blip r:embed="rId164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9264" y="2932773"/>
            <a:ext cx="49720" cy="49606"/>
          </a:xfrm>
          <a:prstGeom prst="rect">
            <a:avLst/>
          </a:prstGeom>
          <a:noFill/>
          <a:extLst/>
        </p:spPr>
      </p:pic>
      <p:pic>
        <p:nvPicPr>
          <p:cNvPr id="16408" name="Picture 16408"/>
          <p:cNvPicPr>
            <a:picLocks noChangeAspect="0" noChangeArrowheads="1"/>
          </p:cNvPicPr>
          <p:nvPr/>
        </p:nvPicPr>
        <p:blipFill>
          <a:blip r:embed="rId164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12285" y="2978289"/>
            <a:ext cx="41147" cy="46393"/>
          </a:xfrm>
          <a:prstGeom prst="rect">
            <a:avLst/>
          </a:prstGeom>
          <a:noFill/>
          <a:extLst/>
        </p:spPr>
      </p:pic>
      <p:pic>
        <p:nvPicPr>
          <p:cNvPr id="16409" name="Picture 16409"/>
          <p:cNvPicPr>
            <a:picLocks noChangeAspect="0" noChangeArrowheads="1"/>
          </p:cNvPicPr>
          <p:nvPr/>
        </p:nvPicPr>
        <p:blipFill>
          <a:blip r:embed="rId164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67046" y="2978289"/>
            <a:ext cx="40132" cy="45415"/>
          </a:xfrm>
          <a:prstGeom prst="rect">
            <a:avLst/>
          </a:prstGeom>
          <a:noFill/>
          <a:extLst/>
        </p:spPr>
      </p:pic>
      <p:pic>
        <p:nvPicPr>
          <p:cNvPr id="16410" name="Picture 16410"/>
          <p:cNvPicPr>
            <a:picLocks noChangeAspect="0" noChangeArrowheads="1"/>
          </p:cNvPicPr>
          <p:nvPr/>
        </p:nvPicPr>
        <p:blipFill>
          <a:blip r:embed="rId164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85234" y="3026054"/>
            <a:ext cx="39839" cy="50190"/>
          </a:xfrm>
          <a:prstGeom prst="rect">
            <a:avLst/>
          </a:prstGeom>
          <a:noFill/>
          <a:extLst/>
        </p:spPr>
      </p:pic>
      <p:pic>
        <p:nvPicPr>
          <p:cNvPr id="16411" name="Picture 16411"/>
          <p:cNvPicPr>
            <a:picLocks noChangeAspect="0" noChangeArrowheads="1"/>
          </p:cNvPicPr>
          <p:nvPr/>
        </p:nvPicPr>
        <p:blipFill>
          <a:blip r:embed="rId164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95469" y="3026079"/>
            <a:ext cx="39547" cy="49911"/>
          </a:xfrm>
          <a:prstGeom prst="rect">
            <a:avLst/>
          </a:prstGeom>
          <a:noFill/>
          <a:extLst/>
        </p:spPr>
      </p:pic>
      <p:pic>
        <p:nvPicPr>
          <p:cNvPr id="16412" name="Picture 16412"/>
          <p:cNvPicPr>
            <a:picLocks noChangeAspect="0" noChangeArrowheads="1"/>
          </p:cNvPicPr>
          <p:nvPr/>
        </p:nvPicPr>
        <p:blipFill>
          <a:blip r:embed="rId164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70299" y="3073133"/>
            <a:ext cx="37045" cy="53416"/>
          </a:xfrm>
          <a:prstGeom prst="rect">
            <a:avLst/>
          </a:prstGeom>
          <a:noFill/>
          <a:extLst/>
        </p:spPr>
      </p:pic>
      <p:pic>
        <p:nvPicPr>
          <p:cNvPr id="16413" name="Picture 16413"/>
          <p:cNvPicPr>
            <a:picLocks noChangeAspect="0" noChangeArrowheads="1"/>
          </p:cNvPicPr>
          <p:nvPr/>
        </p:nvPicPr>
        <p:blipFill>
          <a:blip r:embed="rId164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2995" y="3072904"/>
            <a:ext cx="37223" cy="53670"/>
          </a:xfrm>
          <a:prstGeom prst="rect">
            <a:avLst/>
          </a:prstGeom>
          <a:noFill/>
          <a:extLst/>
        </p:spPr>
      </p:pic>
      <p:pic>
        <p:nvPicPr>
          <p:cNvPr id="16414" name="Picture 16414"/>
          <p:cNvPicPr>
            <a:picLocks noChangeAspect="0" noChangeArrowheads="1"/>
          </p:cNvPicPr>
          <p:nvPr/>
        </p:nvPicPr>
        <p:blipFill>
          <a:blip r:embed="rId164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68711" y="3166821"/>
            <a:ext cx="36131" cy="53987"/>
          </a:xfrm>
          <a:prstGeom prst="rect">
            <a:avLst/>
          </a:prstGeom>
          <a:noFill/>
          <a:extLst/>
        </p:spPr>
      </p:pic>
      <p:pic>
        <p:nvPicPr>
          <p:cNvPr id="16415" name="Picture 16415"/>
          <p:cNvPicPr>
            <a:picLocks noChangeAspect="0" noChangeArrowheads="1"/>
          </p:cNvPicPr>
          <p:nvPr/>
        </p:nvPicPr>
        <p:blipFill>
          <a:blip r:embed="rId164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5586" y="3166795"/>
            <a:ext cx="36207" cy="54051"/>
          </a:xfrm>
          <a:prstGeom prst="rect">
            <a:avLst/>
          </a:prstGeom>
          <a:noFill/>
          <a:extLst/>
        </p:spPr>
      </p:pic>
      <p:pic>
        <p:nvPicPr>
          <p:cNvPr id="16416" name="Picture 16416"/>
          <p:cNvPicPr>
            <a:picLocks noChangeAspect="0" noChangeArrowheads="1"/>
          </p:cNvPicPr>
          <p:nvPr/>
        </p:nvPicPr>
        <p:blipFill>
          <a:blip r:embed="rId164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85056" y="3222155"/>
            <a:ext cx="34150" cy="45288"/>
          </a:xfrm>
          <a:prstGeom prst="rect">
            <a:avLst/>
          </a:prstGeom>
          <a:noFill/>
          <a:extLst/>
        </p:spPr>
      </p:pic>
      <p:pic>
        <p:nvPicPr>
          <p:cNvPr id="16417" name="Picture 16417"/>
          <p:cNvPicPr>
            <a:picLocks noChangeAspect="0" noChangeArrowheads="1"/>
          </p:cNvPicPr>
          <p:nvPr/>
        </p:nvPicPr>
        <p:blipFill>
          <a:blip r:embed="rId164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1387" y="3222625"/>
            <a:ext cx="33705" cy="44653"/>
          </a:xfrm>
          <a:prstGeom prst="rect">
            <a:avLst/>
          </a:prstGeom>
          <a:noFill/>
          <a:extLst/>
        </p:spPr>
      </p:pic>
      <p:pic>
        <p:nvPicPr>
          <p:cNvPr id="16418" name="Picture 16418"/>
          <p:cNvPicPr>
            <a:picLocks noChangeAspect="0" noChangeArrowheads="1"/>
          </p:cNvPicPr>
          <p:nvPr/>
        </p:nvPicPr>
        <p:blipFill>
          <a:blip r:embed="rId164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3319208"/>
            <a:ext cx="42913" cy="43700"/>
          </a:xfrm>
          <a:prstGeom prst="rect">
            <a:avLst/>
          </a:prstGeom>
          <a:noFill/>
          <a:extLst/>
        </p:spPr>
      </p:pic>
      <p:pic>
        <p:nvPicPr>
          <p:cNvPr id="16419" name="Picture 16419"/>
          <p:cNvPicPr>
            <a:picLocks noChangeAspect="0" noChangeArrowheads="1"/>
          </p:cNvPicPr>
          <p:nvPr/>
        </p:nvPicPr>
        <p:blipFill>
          <a:blip r:embed="rId164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37405" y="3319615"/>
            <a:ext cx="42494" cy="43268"/>
          </a:xfrm>
          <a:prstGeom prst="rect">
            <a:avLst/>
          </a:prstGeom>
          <a:noFill/>
          <a:extLst/>
        </p:spPr>
      </p:pic>
      <p:pic>
        <p:nvPicPr>
          <p:cNvPr id="16420" name="Picture 16420"/>
          <p:cNvPicPr>
            <a:picLocks noChangeAspect="0" noChangeArrowheads="1"/>
          </p:cNvPicPr>
          <p:nvPr/>
        </p:nvPicPr>
        <p:blipFill>
          <a:blip r:embed="rId164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038" y="3355644"/>
            <a:ext cx="49403" cy="45364"/>
          </a:xfrm>
          <a:prstGeom prst="rect">
            <a:avLst/>
          </a:prstGeom>
          <a:noFill/>
          <a:extLst/>
        </p:spPr>
      </p:pic>
      <p:pic>
        <p:nvPicPr>
          <p:cNvPr id="16421" name="Picture 16421"/>
          <p:cNvPicPr>
            <a:picLocks noChangeAspect="0" noChangeArrowheads="1"/>
          </p:cNvPicPr>
          <p:nvPr/>
        </p:nvPicPr>
        <p:blipFill>
          <a:blip r:embed="rId164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3355822"/>
            <a:ext cx="49834" cy="45681"/>
          </a:xfrm>
          <a:prstGeom prst="rect">
            <a:avLst/>
          </a:prstGeom>
          <a:noFill/>
          <a:extLst/>
        </p:spPr>
      </p:pic>
      <p:pic>
        <p:nvPicPr>
          <p:cNvPr id="16422" name="Picture 16422"/>
          <p:cNvPicPr>
            <a:picLocks noChangeAspect="0" noChangeArrowheads="1"/>
          </p:cNvPicPr>
          <p:nvPr/>
        </p:nvPicPr>
        <p:blipFill>
          <a:blip r:embed="rId164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6430" y="3403092"/>
            <a:ext cx="47002" cy="34531"/>
          </a:xfrm>
          <a:prstGeom prst="rect">
            <a:avLst/>
          </a:prstGeom>
          <a:noFill/>
          <a:extLst/>
        </p:spPr>
      </p:pic>
      <p:pic>
        <p:nvPicPr>
          <p:cNvPr id="16423" name="Picture 16423"/>
          <p:cNvPicPr>
            <a:picLocks noChangeAspect="0" noChangeArrowheads="1"/>
          </p:cNvPicPr>
          <p:nvPr/>
        </p:nvPicPr>
        <p:blipFill>
          <a:blip r:embed="rId164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3410978"/>
            <a:ext cx="54038" cy="34988"/>
          </a:xfrm>
          <a:prstGeom prst="rect">
            <a:avLst/>
          </a:prstGeom>
          <a:noFill/>
          <a:extLst/>
        </p:spPr>
      </p:pic>
      <p:pic>
        <p:nvPicPr>
          <p:cNvPr id="16424" name="Picture 16424"/>
          <p:cNvPicPr>
            <a:picLocks noChangeAspect="0" noChangeArrowheads="1"/>
          </p:cNvPicPr>
          <p:nvPr/>
        </p:nvPicPr>
        <p:blipFill>
          <a:blip r:embed="rId164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3411029"/>
            <a:ext cx="54038" cy="34962"/>
          </a:xfrm>
          <a:prstGeom prst="rect">
            <a:avLst/>
          </a:prstGeom>
          <a:noFill/>
          <a:extLst/>
        </p:spPr>
      </p:pic>
      <p:pic>
        <p:nvPicPr>
          <p:cNvPr id="16425" name="Picture 16425"/>
          <p:cNvPicPr>
            <a:picLocks noChangeAspect="0" noChangeArrowheads="1"/>
          </p:cNvPicPr>
          <p:nvPr/>
        </p:nvPicPr>
        <p:blipFill>
          <a:blip r:embed="rId164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6678" y="3403092"/>
            <a:ext cx="47168" cy="34632"/>
          </a:xfrm>
          <a:prstGeom prst="rect">
            <a:avLst/>
          </a:prstGeom>
          <a:noFill/>
          <a:extLst/>
        </p:spPr>
      </p:pic>
      <p:pic>
        <p:nvPicPr>
          <p:cNvPr id="16426" name="Picture 16426"/>
          <p:cNvPicPr>
            <a:picLocks noChangeAspect="0" noChangeArrowheads="1"/>
          </p:cNvPicPr>
          <p:nvPr/>
        </p:nvPicPr>
        <p:blipFill>
          <a:blip r:embed="rId164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1314" y="2860802"/>
            <a:ext cx="168490" cy="55384"/>
          </a:xfrm>
          <a:prstGeom prst="rect">
            <a:avLst/>
          </a:prstGeom>
          <a:noFill/>
          <a:extLst/>
        </p:spPr>
      </p:pic>
      <p:pic>
        <p:nvPicPr>
          <p:cNvPr id="16427" name="Picture 16427"/>
          <p:cNvPicPr>
            <a:picLocks noChangeAspect="0" noChangeArrowheads="1"/>
          </p:cNvPicPr>
          <p:nvPr/>
        </p:nvPicPr>
        <p:blipFill>
          <a:blip r:embed="rId164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11078" y="2861297"/>
            <a:ext cx="44856" cy="30213"/>
          </a:xfrm>
          <a:prstGeom prst="rect">
            <a:avLst/>
          </a:prstGeom>
          <a:noFill/>
          <a:extLst/>
        </p:spPr>
      </p:pic>
      <p:pic>
        <p:nvPicPr>
          <p:cNvPr id="16428" name="Picture 16428"/>
          <p:cNvPicPr>
            <a:picLocks noChangeAspect="0" noChangeArrowheads="1"/>
          </p:cNvPicPr>
          <p:nvPr/>
        </p:nvPicPr>
        <p:blipFill>
          <a:blip r:embed="rId164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4215" y="2861284"/>
            <a:ext cx="26098" cy="25603"/>
          </a:xfrm>
          <a:prstGeom prst="rect">
            <a:avLst/>
          </a:prstGeom>
          <a:noFill/>
          <a:extLst/>
        </p:spPr>
      </p:pic>
      <p:pic>
        <p:nvPicPr>
          <p:cNvPr id="16429" name="Picture 16429"/>
          <p:cNvPicPr>
            <a:picLocks noChangeAspect="0" noChangeArrowheads="1"/>
          </p:cNvPicPr>
          <p:nvPr/>
        </p:nvPicPr>
        <p:blipFill>
          <a:blip r:embed="rId164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4883" y="2884068"/>
            <a:ext cx="46418" cy="31787"/>
          </a:xfrm>
          <a:prstGeom prst="rect">
            <a:avLst/>
          </a:prstGeom>
          <a:noFill/>
          <a:extLst/>
        </p:spPr>
      </p:pic>
      <p:pic>
        <p:nvPicPr>
          <p:cNvPr id="16430" name="Picture 16430"/>
          <p:cNvPicPr>
            <a:picLocks noChangeAspect="0" noChangeArrowheads="1"/>
          </p:cNvPicPr>
          <p:nvPr/>
        </p:nvPicPr>
        <p:blipFill>
          <a:blip r:embed="rId164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74452" y="2867736"/>
            <a:ext cx="571627" cy="571627"/>
          </a:xfrm>
          <a:prstGeom prst="rect">
            <a:avLst/>
          </a:prstGeom>
          <a:noFill/>
          <a:extLst/>
        </p:spPr>
      </p:pic>
      <p:pic>
        <p:nvPicPr>
          <p:cNvPr id="16431" name="Picture 16431"/>
          <p:cNvPicPr>
            <a:picLocks noChangeAspect="0" noChangeArrowheads="1"/>
          </p:cNvPicPr>
          <p:nvPr/>
        </p:nvPicPr>
        <p:blipFill>
          <a:blip r:embed="rId164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2887281"/>
            <a:ext cx="53251" cy="50723"/>
          </a:xfrm>
          <a:prstGeom prst="rect">
            <a:avLst/>
          </a:prstGeom>
          <a:noFill/>
          <a:extLst/>
        </p:spPr>
      </p:pic>
      <p:pic>
        <p:nvPicPr>
          <p:cNvPr id="16432" name="Picture 16432"/>
          <p:cNvPicPr>
            <a:picLocks noChangeAspect="0" noChangeArrowheads="1"/>
          </p:cNvPicPr>
          <p:nvPr/>
        </p:nvPicPr>
        <p:blipFill>
          <a:blip r:embed="rId164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2884068"/>
            <a:ext cx="42151" cy="53936"/>
          </a:xfrm>
          <a:prstGeom prst="rect">
            <a:avLst/>
          </a:prstGeom>
          <a:noFill/>
          <a:extLst/>
        </p:spPr>
      </p:pic>
      <p:pic>
        <p:nvPicPr>
          <p:cNvPr id="16433" name="Picture 16433"/>
          <p:cNvPicPr>
            <a:picLocks noChangeAspect="0" noChangeArrowheads="1"/>
          </p:cNvPicPr>
          <p:nvPr/>
        </p:nvPicPr>
        <p:blipFill>
          <a:blip r:embed="rId164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2884043"/>
            <a:ext cx="45161" cy="53594"/>
          </a:xfrm>
          <a:prstGeom prst="rect">
            <a:avLst/>
          </a:prstGeom>
          <a:noFill/>
          <a:extLst/>
        </p:spPr>
      </p:pic>
      <p:pic>
        <p:nvPicPr>
          <p:cNvPr id="16434" name="Picture 16434"/>
          <p:cNvPicPr>
            <a:picLocks noChangeAspect="0" noChangeArrowheads="1"/>
          </p:cNvPicPr>
          <p:nvPr/>
        </p:nvPicPr>
        <p:blipFill>
          <a:blip r:embed="rId164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884043"/>
            <a:ext cx="51079" cy="53733"/>
          </a:xfrm>
          <a:prstGeom prst="rect">
            <a:avLst/>
          </a:prstGeom>
          <a:noFill/>
          <a:extLst/>
        </p:spPr>
      </p:pic>
      <p:pic>
        <p:nvPicPr>
          <p:cNvPr id="16435" name="Picture 16435"/>
          <p:cNvPicPr>
            <a:picLocks noChangeAspect="0" noChangeArrowheads="1"/>
          </p:cNvPicPr>
          <p:nvPr/>
        </p:nvPicPr>
        <p:blipFill>
          <a:blip r:embed="rId164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2887002"/>
            <a:ext cx="53949" cy="50990"/>
          </a:xfrm>
          <a:prstGeom prst="rect">
            <a:avLst/>
          </a:prstGeom>
          <a:noFill/>
          <a:extLst/>
        </p:spPr>
      </p:pic>
      <p:pic>
        <p:nvPicPr>
          <p:cNvPr id="16436" name="Picture 16436"/>
          <p:cNvPicPr>
            <a:picLocks noChangeAspect="0" noChangeArrowheads="1"/>
          </p:cNvPicPr>
          <p:nvPr/>
        </p:nvPicPr>
        <p:blipFill>
          <a:blip r:embed="rId164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5432" y="2937129"/>
            <a:ext cx="48780" cy="48704"/>
          </a:xfrm>
          <a:prstGeom prst="rect">
            <a:avLst/>
          </a:prstGeom>
          <a:noFill/>
          <a:extLst/>
        </p:spPr>
      </p:pic>
      <p:pic>
        <p:nvPicPr>
          <p:cNvPr id="16437" name="Picture 16437"/>
          <p:cNvPicPr>
            <a:picLocks noChangeAspect="0" noChangeArrowheads="1"/>
          </p:cNvPicPr>
          <p:nvPr/>
        </p:nvPicPr>
        <p:blipFill>
          <a:blip r:embed="rId164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08322" y="2931757"/>
            <a:ext cx="40982" cy="38950"/>
          </a:xfrm>
          <a:prstGeom prst="rect">
            <a:avLst/>
          </a:prstGeom>
          <a:noFill/>
          <a:extLst/>
        </p:spPr>
      </p:pic>
      <p:pic>
        <p:nvPicPr>
          <p:cNvPr id="16438" name="Picture 16438"/>
          <p:cNvPicPr>
            <a:picLocks noChangeAspect="0" noChangeArrowheads="1"/>
          </p:cNvPicPr>
          <p:nvPr/>
        </p:nvPicPr>
        <p:blipFill>
          <a:blip r:embed="rId164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7149" y="2931795"/>
            <a:ext cx="47720" cy="54038"/>
          </a:xfrm>
          <a:prstGeom prst="rect">
            <a:avLst/>
          </a:prstGeom>
          <a:noFill/>
          <a:extLst/>
        </p:spPr>
      </p:pic>
      <p:pic>
        <p:nvPicPr>
          <p:cNvPr id="16439" name="Picture 16439"/>
          <p:cNvPicPr>
            <a:picLocks noChangeAspect="0" noChangeArrowheads="1"/>
          </p:cNvPicPr>
          <p:nvPr/>
        </p:nvPicPr>
        <p:blipFill>
          <a:blip r:embed="rId164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6356" y="2936938"/>
            <a:ext cx="48564" cy="48895"/>
          </a:xfrm>
          <a:prstGeom prst="rect">
            <a:avLst/>
          </a:prstGeom>
          <a:noFill/>
          <a:extLst/>
        </p:spPr>
      </p:pic>
      <p:pic>
        <p:nvPicPr>
          <p:cNvPr id="16440" name="Picture 16440"/>
          <p:cNvPicPr>
            <a:picLocks noChangeAspect="0" noChangeArrowheads="1"/>
          </p:cNvPicPr>
          <p:nvPr/>
        </p:nvPicPr>
        <p:blipFill>
          <a:blip r:embed="rId164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13961" y="2978353"/>
            <a:ext cx="52375" cy="53975"/>
          </a:xfrm>
          <a:prstGeom prst="rect">
            <a:avLst/>
          </a:prstGeom>
          <a:noFill/>
          <a:extLst/>
        </p:spPr>
      </p:pic>
      <p:pic>
        <p:nvPicPr>
          <p:cNvPr id="16441" name="Picture 16441"/>
          <p:cNvPicPr>
            <a:picLocks noChangeAspect="0" noChangeArrowheads="1"/>
          </p:cNvPicPr>
          <p:nvPr/>
        </p:nvPicPr>
        <p:blipFill>
          <a:blip r:embed="rId164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80344" y="2978289"/>
            <a:ext cx="34238" cy="28663"/>
          </a:xfrm>
          <a:prstGeom prst="rect">
            <a:avLst/>
          </a:prstGeom>
          <a:noFill/>
          <a:extLst/>
        </p:spPr>
      </p:pic>
      <p:pic>
        <p:nvPicPr>
          <p:cNvPr id="16442" name="Picture 16442"/>
          <p:cNvPicPr>
            <a:picLocks noChangeAspect="0" noChangeArrowheads="1"/>
          </p:cNvPicPr>
          <p:nvPr/>
        </p:nvPicPr>
        <p:blipFill>
          <a:blip r:embed="rId164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16716" y="2981261"/>
            <a:ext cx="35293" cy="43980"/>
          </a:xfrm>
          <a:prstGeom prst="rect">
            <a:avLst/>
          </a:prstGeom>
          <a:noFill/>
          <a:extLst/>
        </p:spPr>
      </p:pic>
      <p:pic>
        <p:nvPicPr>
          <p:cNvPr id="16443" name="Picture 16443"/>
          <p:cNvPicPr>
            <a:picLocks noChangeAspect="0" noChangeArrowheads="1"/>
          </p:cNvPicPr>
          <p:nvPr/>
        </p:nvPicPr>
        <p:blipFill>
          <a:blip r:embed="rId164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3229" y="2978289"/>
            <a:ext cx="52755" cy="53568"/>
          </a:xfrm>
          <a:prstGeom prst="rect">
            <a:avLst/>
          </a:prstGeom>
          <a:noFill/>
          <a:extLst/>
        </p:spPr>
      </p:pic>
      <p:pic>
        <p:nvPicPr>
          <p:cNvPr id="16444" name="Picture 16444"/>
          <p:cNvPicPr>
            <a:picLocks noChangeAspect="0" noChangeArrowheads="1"/>
          </p:cNvPicPr>
          <p:nvPr/>
        </p:nvPicPr>
        <p:blipFill>
          <a:blip r:embed="rId164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89628" y="3026067"/>
            <a:ext cx="49466" cy="54038"/>
          </a:xfrm>
          <a:prstGeom prst="rect">
            <a:avLst/>
          </a:prstGeom>
          <a:noFill/>
          <a:extLst/>
        </p:spPr>
      </p:pic>
      <p:pic>
        <p:nvPicPr>
          <p:cNvPr id="16445" name="Picture 16445"/>
          <p:cNvPicPr>
            <a:picLocks noChangeAspect="0" noChangeArrowheads="1"/>
          </p:cNvPicPr>
          <p:nvPr/>
        </p:nvPicPr>
        <p:blipFill>
          <a:blip r:embed="rId164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47168" y="3029381"/>
            <a:ext cx="32730" cy="41668"/>
          </a:xfrm>
          <a:prstGeom prst="rect">
            <a:avLst/>
          </a:prstGeom>
          <a:noFill/>
          <a:extLst/>
        </p:spPr>
      </p:pic>
      <p:pic>
        <p:nvPicPr>
          <p:cNvPr id="16446" name="Picture 16446"/>
          <p:cNvPicPr>
            <a:picLocks noChangeAspect="0" noChangeArrowheads="1"/>
          </p:cNvPicPr>
          <p:nvPr/>
        </p:nvPicPr>
        <p:blipFill>
          <a:blip r:embed="rId164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055" y="3026079"/>
            <a:ext cx="49758" cy="52819"/>
          </a:xfrm>
          <a:prstGeom prst="rect">
            <a:avLst/>
          </a:prstGeom>
          <a:noFill/>
          <a:extLst/>
        </p:spPr>
      </p:pic>
      <p:pic>
        <p:nvPicPr>
          <p:cNvPr id="16447" name="Picture 16447"/>
          <p:cNvPicPr>
            <a:picLocks noChangeAspect="0" noChangeArrowheads="1"/>
          </p:cNvPicPr>
          <p:nvPr/>
        </p:nvPicPr>
        <p:blipFill>
          <a:blip r:embed="rId164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77512" y="3077032"/>
            <a:ext cx="33705" cy="48209"/>
          </a:xfrm>
          <a:prstGeom prst="rect">
            <a:avLst/>
          </a:prstGeom>
          <a:noFill/>
          <a:extLst/>
        </p:spPr>
      </p:pic>
      <p:pic>
        <p:nvPicPr>
          <p:cNvPr id="16448" name="Picture 16448"/>
          <p:cNvPicPr>
            <a:picLocks noChangeAspect="0" noChangeArrowheads="1"/>
          </p:cNvPicPr>
          <p:nvPr/>
        </p:nvPicPr>
        <p:blipFill>
          <a:blip r:embed="rId164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66784" y="3075038"/>
            <a:ext cx="40394" cy="47663"/>
          </a:xfrm>
          <a:prstGeom prst="rect">
            <a:avLst/>
          </a:prstGeom>
          <a:noFill/>
          <a:extLst/>
        </p:spPr>
      </p:pic>
      <p:pic>
        <p:nvPicPr>
          <p:cNvPr id="16449" name="Picture 16449"/>
          <p:cNvPicPr>
            <a:picLocks noChangeAspect="0" noChangeArrowheads="1"/>
          </p:cNvPicPr>
          <p:nvPr/>
        </p:nvPicPr>
        <p:blipFill>
          <a:blip r:embed="rId164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3076232"/>
            <a:ext cx="34848" cy="49479"/>
          </a:xfrm>
          <a:prstGeom prst="rect">
            <a:avLst/>
          </a:prstGeom>
          <a:noFill/>
          <a:extLst/>
        </p:spPr>
      </p:pic>
      <p:pic>
        <p:nvPicPr>
          <p:cNvPr id="16450" name="Picture 16450"/>
          <p:cNvPicPr>
            <a:picLocks noChangeAspect="0" noChangeArrowheads="1"/>
          </p:cNvPicPr>
          <p:nvPr/>
        </p:nvPicPr>
        <p:blipFill>
          <a:blip r:embed="rId164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85374" y="3120326"/>
            <a:ext cx="50279" cy="36728"/>
          </a:xfrm>
          <a:prstGeom prst="rect">
            <a:avLst/>
          </a:prstGeom>
          <a:noFill/>
          <a:extLst/>
        </p:spPr>
      </p:pic>
      <p:pic>
        <p:nvPicPr>
          <p:cNvPr id="16451" name="Picture 16451"/>
          <p:cNvPicPr>
            <a:picLocks noChangeAspect="0" noChangeArrowheads="1"/>
          </p:cNvPicPr>
          <p:nvPr/>
        </p:nvPicPr>
        <p:blipFill>
          <a:blip r:embed="rId164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055" y="3122612"/>
            <a:ext cx="54038" cy="51752"/>
          </a:xfrm>
          <a:prstGeom prst="rect">
            <a:avLst/>
          </a:prstGeom>
          <a:noFill/>
          <a:extLst/>
        </p:spPr>
      </p:pic>
      <p:pic>
        <p:nvPicPr>
          <p:cNvPr id="16452" name="Picture 16452"/>
          <p:cNvPicPr>
            <a:picLocks noChangeAspect="0" noChangeArrowheads="1"/>
          </p:cNvPicPr>
          <p:nvPr/>
        </p:nvPicPr>
        <p:blipFill>
          <a:blip r:embed="rId164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75734" y="3167443"/>
            <a:ext cx="35483" cy="51028"/>
          </a:xfrm>
          <a:prstGeom prst="rect">
            <a:avLst/>
          </a:prstGeom>
          <a:noFill/>
          <a:extLst/>
        </p:spPr>
      </p:pic>
      <p:pic>
        <p:nvPicPr>
          <p:cNvPr id="16453" name="Picture 16453"/>
          <p:cNvPicPr>
            <a:picLocks noChangeAspect="0" noChangeArrowheads="1"/>
          </p:cNvPicPr>
          <p:nvPr/>
        </p:nvPicPr>
        <p:blipFill>
          <a:blip r:embed="rId164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12285" y="3167062"/>
            <a:ext cx="37712" cy="39408"/>
          </a:xfrm>
          <a:prstGeom prst="rect">
            <a:avLst/>
          </a:prstGeom>
          <a:noFill/>
          <a:extLst/>
        </p:spPr>
      </p:pic>
      <p:pic>
        <p:nvPicPr>
          <p:cNvPr id="16454" name="Picture 16454"/>
          <p:cNvPicPr>
            <a:picLocks noChangeAspect="0" noChangeArrowheads="1"/>
          </p:cNvPicPr>
          <p:nvPr/>
        </p:nvPicPr>
        <p:blipFill>
          <a:blip r:embed="rId164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67326" y="3183953"/>
            <a:ext cx="39560" cy="36893"/>
          </a:xfrm>
          <a:prstGeom prst="rect">
            <a:avLst/>
          </a:prstGeom>
          <a:noFill/>
          <a:extLst/>
        </p:spPr>
      </p:pic>
      <p:pic>
        <p:nvPicPr>
          <p:cNvPr id="16455" name="Picture 16455"/>
          <p:cNvPicPr>
            <a:picLocks noChangeAspect="0" noChangeArrowheads="1"/>
          </p:cNvPicPr>
          <p:nvPr/>
        </p:nvPicPr>
        <p:blipFill>
          <a:blip r:embed="rId164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3167151"/>
            <a:ext cx="36588" cy="51866"/>
          </a:xfrm>
          <a:prstGeom prst="rect">
            <a:avLst/>
          </a:prstGeom>
          <a:noFill/>
          <a:extLst/>
        </p:spPr>
      </p:pic>
      <p:pic>
        <p:nvPicPr>
          <p:cNvPr id="16456" name="Picture 16456"/>
          <p:cNvPicPr>
            <a:picLocks noChangeAspect="0" noChangeArrowheads="1"/>
          </p:cNvPicPr>
          <p:nvPr/>
        </p:nvPicPr>
        <p:blipFill>
          <a:blip r:embed="rId164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86758" y="3214611"/>
            <a:ext cx="52336" cy="53949"/>
          </a:xfrm>
          <a:prstGeom prst="rect">
            <a:avLst/>
          </a:prstGeom>
          <a:noFill/>
          <a:extLst/>
        </p:spPr>
      </p:pic>
      <p:pic>
        <p:nvPicPr>
          <p:cNvPr id="16457" name="Picture 16457"/>
          <p:cNvPicPr>
            <a:picLocks noChangeAspect="0" noChangeArrowheads="1"/>
          </p:cNvPicPr>
          <p:nvPr/>
        </p:nvPicPr>
        <p:blipFill>
          <a:blip r:embed="rId164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5233" y="3214636"/>
            <a:ext cx="48399" cy="53949"/>
          </a:xfrm>
          <a:prstGeom prst="rect">
            <a:avLst/>
          </a:prstGeom>
          <a:noFill/>
          <a:extLst/>
        </p:spPr>
      </p:pic>
      <p:pic>
        <p:nvPicPr>
          <p:cNvPr id="16458" name="Picture 16458"/>
          <p:cNvPicPr>
            <a:picLocks noChangeAspect="0" noChangeArrowheads="1"/>
          </p:cNvPicPr>
          <p:nvPr/>
        </p:nvPicPr>
        <p:blipFill>
          <a:blip r:embed="rId164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12285" y="3263214"/>
            <a:ext cx="54051" cy="51841"/>
          </a:xfrm>
          <a:prstGeom prst="rect">
            <a:avLst/>
          </a:prstGeom>
          <a:noFill/>
          <a:extLst/>
        </p:spPr>
      </p:pic>
      <p:pic>
        <p:nvPicPr>
          <p:cNvPr id="16459" name="Picture 16459"/>
          <p:cNvPicPr>
            <a:picLocks noChangeAspect="0" noChangeArrowheads="1"/>
          </p:cNvPicPr>
          <p:nvPr/>
        </p:nvPicPr>
        <p:blipFill>
          <a:blip r:embed="rId164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19676" y="3281426"/>
            <a:ext cx="30988" cy="31635"/>
          </a:xfrm>
          <a:prstGeom prst="rect">
            <a:avLst/>
          </a:prstGeom>
          <a:noFill/>
          <a:extLst/>
        </p:spPr>
      </p:pic>
      <p:pic>
        <p:nvPicPr>
          <p:cNvPr id="16460" name="Picture 16460"/>
          <p:cNvPicPr>
            <a:picLocks noChangeAspect="0" noChangeArrowheads="1"/>
          </p:cNvPicPr>
          <p:nvPr/>
        </p:nvPicPr>
        <p:blipFill>
          <a:blip r:embed="rId164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9833" y="3261131"/>
            <a:ext cx="47345" cy="53479"/>
          </a:xfrm>
          <a:prstGeom prst="rect">
            <a:avLst/>
          </a:prstGeom>
          <a:noFill/>
          <a:extLst/>
        </p:spPr>
      </p:pic>
      <p:pic>
        <p:nvPicPr>
          <p:cNvPr id="16461" name="Picture 16461"/>
          <p:cNvPicPr>
            <a:picLocks noChangeAspect="0" noChangeArrowheads="1"/>
          </p:cNvPicPr>
          <p:nvPr/>
        </p:nvPicPr>
        <p:blipFill>
          <a:blip r:embed="rId164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733" y="3311690"/>
            <a:ext cx="53479" cy="50863"/>
          </a:xfrm>
          <a:prstGeom prst="rect">
            <a:avLst/>
          </a:prstGeom>
          <a:noFill/>
          <a:extLst/>
        </p:spPr>
      </p:pic>
      <p:pic>
        <p:nvPicPr>
          <p:cNvPr id="16462" name="Picture 16462"/>
          <p:cNvPicPr>
            <a:picLocks noChangeAspect="0" noChangeArrowheads="1"/>
          </p:cNvPicPr>
          <p:nvPr/>
        </p:nvPicPr>
        <p:blipFill>
          <a:blip r:embed="rId164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7237" y="3317722"/>
            <a:ext cx="47620" cy="45161"/>
          </a:xfrm>
          <a:prstGeom prst="rect">
            <a:avLst/>
          </a:prstGeom>
          <a:noFill/>
          <a:extLst/>
        </p:spPr>
      </p:pic>
      <p:pic>
        <p:nvPicPr>
          <p:cNvPr id="16463" name="Picture 16463"/>
          <p:cNvPicPr>
            <a:picLocks noChangeAspect="0" noChangeArrowheads="1"/>
          </p:cNvPicPr>
          <p:nvPr/>
        </p:nvPicPr>
        <p:blipFill>
          <a:blip r:embed="rId164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8921" y="3308832"/>
            <a:ext cx="50533" cy="53759"/>
          </a:xfrm>
          <a:prstGeom prst="rect">
            <a:avLst/>
          </a:prstGeom>
          <a:noFill/>
          <a:extLst/>
        </p:spPr>
      </p:pic>
      <p:pic>
        <p:nvPicPr>
          <p:cNvPr id="16464" name="Picture 16464"/>
          <p:cNvPicPr>
            <a:picLocks noChangeAspect="0" noChangeArrowheads="1"/>
          </p:cNvPicPr>
          <p:nvPr/>
        </p:nvPicPr>
        <p:blipFill>
          <a:blip r:embed="rId164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8858" y="3355352"/>
            <a:ext cx="42481" cy="38087"/>
          </a:xfrm>
          <a:prstGeom prst="rect">
            <a:avLst/>
          </a:prstGeom>
          <a:noFill/>
          <a:extLst/>
        </p:spPr>
      </p:pic>
      <p:pic>
        <p:nvPicPr>
          <p:cNvPr id="16465" name="Picture 16465"/>
          <p:cNvPicPr>
            <a:picLocks noChangeAspect="0" noChangeArrowheads="1"/>
          </p:cNvPicPr>
          <p:nvPr/>
        </p:nvPicPr>
        <p:blipFill>
          <a:blip r:embed="rId164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3355352"/>
            <a:ext cx="42278" cy="54051"/>
          </a:xfrm>
          <a:prstGeom prst="rect">
            <a:avLst/>
          </a:prstGeom>
          <a:noFill/>
          <a:extLst/>
        </p:spPr>
      </p:pic>
      <p:pic>
        <p:nvPicPr>
          <p:cNvPr id="16466" name="Picture 16466"/>
          <p:cNvPicPr>
            <a:picLocks noChangeAspect="0" noChangeArrowheads="1"/>
          </p:cNvPicPr>
          <p:nvPr/>
        </p:nvPicPr>
        <p:blipFill>
          <a:blip r:embed="rId164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3357524"/>
            <a:ext cx="40042" cy="51854"/>
          </a:xfrm>
          <a:prstGeom prst="rect">
            <a:avLst/>
          </a:prstGeom>
          <a:noFill/>
          <a:extLst/>
        </p:spPr>
      </p:pic>
      <p:pic>
        <p:nvPicPr>
          <p:cNvPr id="16467" name="Picture 16467"/>
          <p:cNvPicPr>
            <a:picLocks noChangeAspect="0" noChangeArrowheads="1"/>
          </p:cNvPicPr>
          <p:nvPr/>
        </p:nvPicPr>
        <p:blipFill>
          <a:blip r:embed="rId164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3365982"/>
            <a:ext cx="40678" cy="43395"/>
          </a:xfrm>
          <a:prstGeom prst="rect">
            <a:avLst/>
          </a:prstGeom>
          <a:noFill/>
          <a:extLst/>
        </p:spPr>
      </p:pic>
      <p:pic>
        <p:nvPicPr>
          <p:cNvPr id="16468" name="Picture 16468"/>
          <p:cNvPicPr>
            <a:picLocks noChangeAspect="0" noChangeArrowheads="1"/>
          </p:cNvPicPr>
          <p:nvPr/>
        </p:nvPicPr>
        <p:blipFill>
          <a:blip r:embed="rId164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3362299"/>
            <a:ext cx="44780" cy="47078"/>
          </a:xfrm>
          <a:prstGeom prst="rect">
            <a:avLst/>
          </a:prstGeom>
          <a:noFill/>
          <a:extLst/>
        </p:spPr>
      </p:pic>
      <p:pic>
        <p:nvPicPr>
          <p:cNvPr id="16469" name="Picture 16469"/>
          <p:cNvPicPr>
            <a:picLocks noChangeAspect="0" noChangeArrowheads="1"/>
          </p:cNvPicPr>
          <p:nvPr/>
        </p:nvPicPr>
        <p:blipFill>
          <a:blip r:embed="rId164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3355556"/>
            <a:ext cx="53644" cy="53822"/>
          </a:xfrm>
          <a:prstGeom prst="rect">
            <a:avLst/>
          </a:prstGeom>
          <a:noFill/>
          <a:extLst/>
        </p:spPr>
      </p:pic>
      <p:pic>
        <p:nvPicPr>
          <p:cNvPr id="16470" name="Picture 16470"/>
          <p:cNvPicPr>
            <a:picLocks noChangeAspect="0" noChangeArrowheads="1"/>
          </p:cNvPicPr>
          <p:nvPr/>
        </p:nvPicPr>
        <p:blipFill>
          <a:blip r:embed="rId164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85" y="3355340"/>
            <a:ext cx="43357" cy="38836"/>
          </a:xfrm>
          <a:prstGeom prst="rect">
            <a:avLst/>
          </a:prstGeom>
          <a:noFill/>
          <a:extLst/>
        </p:spPr>
      </p:pic>
      <p:pic>
        <p:nvPicPr>
          <p:cNvPr id="16471" name="Picture 16471"/>
          <p:cNvPicPr>
            <a:picLocks noChangeAspect="0" noChangeArrowheads="1"/>
          </p:cNvPicPr>
          <p:nvPr/>
        </p:nvPicPr>
        <p:blipFill>
          <a:blip r:embed="rId164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7052" y="3403092"/>
            <a:ext cx="51955" cy="35915"/>
          </a:xfrm>
          <a:prstGeom prst="rect">
            <a:avLst/>
          </a:prstGeom>
          <a:noFill/>
          <a:extLst/>
        </p:spPr>
      </p:pic>
      <p:pic>
        <p:nvPicPr>
          <p:cNvPr id="16472" name="Picture 16472"/>
          <p:cNvPicPr>
            <a:picLocks noChangeAspect="0" noChangeArrowheads="1"/>
          </p:cNvPicPr>
          <p:nvPr/>
        </p:nvPicPr>
        <p:blipFill>
          <a:blip r:embed="rId164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1129" y="3403092"/>
            <a:ext cx="51993" cy="35941"/>
          </a:xfrm>
          <a:prstGeom prst="rect">
            <a:avLst/>
          </a:prstGeom>
          <a:noFill/>
          <a:extLst/>
        </p:spPr>
      </p:pic>
      <p:pic>
        <p:nvPicPr>
          <p:cNvPr id="16473" name="Picture 16473"/>
          <p:cNvPicPr>
            <a:picLocks noChangeAspect="0" noChangeArrowheads="1"/>
          </p:cNvPicPr>
          <p:nvPr/>
        </p:nvPicPr>
        <p:blipFill>
          <a:blip r:embed="rId164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80664" y="2873578"/>
            <a:ext cx="559198" cy="559930"/>
          </a:xfrm>
          <a:prstGeom prst="rect">
            <a:avLst/>
          </a:prstGeom>
          <a:noFill/>
          <a:extLst/>
        </p:spPr>
      </p:pic>
      <p:pic>
        <p:nvPicPr>
          <p:cNvPr id="16474" name="Picture 16474"/>
          <p:cNvPicPr>
            <a:picLocks noChangeAspect="0" noChangeArrowheads="1"/>
          </p:cNvPicPr>
          <p:nvPr/>
        </p:nvPicPr>
        <p:blipFill>
          <a:blip r:embed="rId164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36565" y="2893199"/>
            <a:ext cx="39994" cy="44792"/>
          </a:xfrm>
          <a:prstGeom prst="rect">
            <a:avLst/>
          </a:prstGeom>
          <a:noFill/>
          <a:extLst/>
        </p:spPr>
      </p:pic>
      <p:pic>
        <p:nvPicPr>
          <p:cNvPr id="16475" name="Picture 16475"/>
          <p:cNvPicPr>
            <a:picLocks noChangeAspect="0" noChangeArrowheads="1"/>
          </p:cNvPicPr>
          <p:nvPr/>
        </p:nvPicPr>
        <p:blipFill>
          <a:blip r:embed="rId164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91710" y="2884271"/>
            <a:ext cx="39954" cy="53733"/>
          </a:xfrm>
          <a:prstGeom prst="rect">
            <a:avLst/>
          </a:prstGeom>
          <a:noFill/>
          <a:extLst/>
        </p:spPr>
      </p:pic>
      <p:pic>
        <p:nvPicPr>
          <p:cNvPr id="16476" name="Picture 16476"/>
          <p:cNvPicPr>
            <a:picLocks noChangeAspect="0" noChangeArrowheads="1"/>
          </p:cNvPicPr>
          <p:nvPr/>
        </p:nvPicPr>
        <p:blipFill>
          <a:blip r:embed="rId164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43895" y="2885110"/>
            <a:ext cx="42875" cy="52882"/>
          </a:xfrm>
          <a:prstGeom prst="rect">
            <a:avLst/>
          </a:prstGeom>
          <a:noFill/>
          <a:extLst/>
        </p:spPr>
      </p:pic>
      <p:pic>
        <p:nvPicPr>
          <p:cNvPr id="16477" name="Picture 16477"/>
          <p:cNvPicPr>
            <a:picLocks noChangeAspect="0" noChangeArrowheads="1"/>
          </p:cNvPicPr>
          <p:nvPr/>
        </p:nvPicPr>
        <p:blipFill>
          <a:blip r:embed="rId164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99660" y="2889694"/>
            <a:ext cx="42126" cy="48298"/>
          </a:xfrm>
          <a:prstGeom prst="rect">
            <a:avLst/>
          </a:prstGeom>
          <a:noFill/>
          <a:extLst/>
        </p:spPr>
      </p:pic>
      <p:pic>
        <p:nvPicPr>
          <p:cNvPr id="16478" name="Picture 16478"/>
          <p:cNvPicPr>
            <a:picLocks noChangeAspect="0" noChangeArrowheads="1"/>
          </p:cNvPicPr>
          <p:nvPr/>
        </p:nvPicPr>
        <p:blipFill>
          <a:blip r:embed="rId164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2931820"/>
            <a:ext cx="54038" cy="53987"/>
          </a:xfrm>
          <a:prstGeom prst="rect">
            <a:avLst/>
          </a:prstGeom>
          <a:noFill/>
          <a:extLst/>
        </p:spPr>
      </p:pic>
      <p:pic>
        <p:nvPicPr>
          <p:cNvPr id="16479" name="Picture 16479"/>
          <p:cNvPicPr>
            <a:picLocks noChangeAspect="0" noChangeArrowheads="1"/>
          </p:cNvPicPr>
          <p:nvPr/>
        </p:nvPicPr>
        <p:blipFill>
          <a:blip r:embed="rId164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2931757"/>
            <a:ext cx="54051" cy="53809"/>
          </a:xfrm>
          <a:prstGeom prst="rect">
            <a:avLst/>
          </a:prstGeom>
          <a:noFill/>
          <a:extLst/>
        </p:spPr>
      </p:pic>
      <p:pic>
        <p:nvPicPr>
          <p:cNvPr id="16480" name="Picture 16480"/>
          <p:cNvPicPr>
            <a:picLocks noChangeAspect="0" noChangeArrowheads="1"/>
          </p:cNvPicPr>
          <p:nvPr/>
        </p:nvPicPr>
        <p:blipFill>
          <a:blip r:embed="rId164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15" y="2931757"/>
            <a:ext cx="53289" cy="39116"/>
          </a:xfrm>
          <a:prstGeom prst="rect">
            <a:avLst/>
          </a:prstGeom>
          <a:noFill/>
          <a:extLst/>
        </p:spPr>
      </p:pic>
      <p:pic>
        <p:nvPicPr>
          <p:cNvPr id="16481" name="Picture 16481"/>
          <p:cNvPicPr>
            <a:picLocks noChangeAspect="0" noChangeArrowheads="1"/>
          </p:cNvPicPr>
          <p:nvPr/>
        </p:nvPicPr>
        <p:blipFill>
          <a:blip r:embed="rId164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1370" y="2931795"/>
            <a:ext cx="53263" cy="39001"/>
          </a:xfrm>
          <a:prstGeom prst="rect">
            <a:avLst/>
          </a:prstGeom>
          <a:noFill/>
          <a:extLst/>
        </p:spPr>
      </p:pic>
      <p:pic>
        <p:nvPicPr>
          <p:cNvPr id="16482" name="Picture 16482"/>
          <p:cNvPicPr>
            <a:picLocks noChangeAspect="0" noChangeArrowheads="1"/>
          </p:cNvPicPr>
          <p:nvPr/>
        </p:nvPicPr>
        <p:blipFill>
          <a:blip r:embed="rId164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2931795"/>
            <a:ext cx="54038" cy="53746"/>
          </a:xfrm>
          <a:prstGeom prst="rect">
            <a:avLst/>
          </a:prstGeom>
          <a:noFill/>
          <a:extLst/>
        </p:spPr>
      </p:pic>
      <p:pic>
        <p:nvPicPr>
          <p:cNvPr id="16483" name="Picture 16483"/>
          <p:cNvPicPr>
            <a:picLocks noChangeAspect="0" noChangeArrowheads="1"/>
          </p:cNvPicPr>
          <p:nvPr/>
        </p:nvPicPr>
        <p:blipFill>
          <a:blip r:embed="rId164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2931833"/>
            <a:ext cx="38658" cy="53949"/>
          </a:xfrm>
          <a:prstGeom prst="rect">
            <a:avLst/>
          </a:prstGeom>
          <a:noFill/>
          <a:extLst/>
        </p:spPr>
      </p:pic>
      <p:pic>
        <p:nvPicPr>
          <p:cNvPr id="16484" name="Picture 16484"/>
          <p:cNvPicPr>
            <a:picLocks noChangeAspect="0" noChangeArrowheads="1"/>
          </p:cNvPicPr>
          <p:nvPr/>
        </p:nvPicPr>
        <p:blipFill>
          <a:blip r:embed="rId164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2942691"/>
            <a:ext cx="35976" cy="41681"/>
          </a:xfrm>
          <a:prstGeom prst="rect">
            <a:avLst/>
          </a:prstGeom>
          <a:noFill/>
          <a:extLst/>
        </p:spPr>
      </p:pic>
      <p:pic>
        <p:nvPicPr>
          <p:cNvPr id="16485" name="Picture 16485"/>
          <p:cNvPicPr>
            <a:picLocks noChangeAspect="0" noChangeArrowheads="1"/>
          </p:cNvPicPr>
          <p:nvPr/>
        </p:nvPicPr>
        <p:blipFill>
          <a:blip r:embed="rId164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390" y="2978353"/>
            <a:ext cx="54051" cy="53975"/>
          </a:xfrm>
          <a:prstGeom prst="rect">
            <a:avLst/>
          </a:prstGeom>
          <a:noFill/>
          <a:extLst/>
        </p:spPr>
      </p:pic>
      <p:pic>
        <p:nvPicPr>
          <p:cNvPr id="16486" name="Picture 16486"/>
          <p:cNvPicPr>
            <a:picLocks noChangeAspect="0" noChangeArrowheads="1"/>
          </p:cNvPicPr>
          <p:nvPr/>
        </p:nvPicPr>
        <p:blipFill>
          <a:blip r:embed="rId164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2978289"/>
            <a:ext cx="51993" cy="54038"/>
          </a:xfrm>
          <a:prstGeom prst="rect">
            <a:avLst/>
          </a:prstGeom>
          <a:noFill/>
          <a:extLst/>
        </p:spPr>
      </p:pic>
      <p:pic>
        <p:nvPicPr>
          <p:cNvPr id="16487" name="Picture 16487"/>
          <p:cNvPicPr>
            <a:picLocks noChangeAspect="0" noChangeArrowheads="1"/>
          </p:cNvPicPr>
          <p:nvPr/>
        </p:nvPicPr>
        <p:blipFill>
          <a:blip r:embed="rId164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3229" y="2988945"/>
            <a:ext cx="47104" cy="43383"/>
          </a:xfrm>
          <a:prstGeom prst="rect">
            <a:avLst/>
          </a:prstGeom>
          <a:noFill/>
          <a:extLst/>
        </p:spPr>
      </p:pic>
      <p:pic>
        <p:nvPicPr>
          <p:cNvPr id="16488" name="Picture 16488"/>
          <p:cNvPicPr>
            <a:picLocks noChangeAspect="0" noChangeArrowheads="1"/>
          </p:cNvPicPr>
          <p:nvPr/>
        </p:nvPicPr>
        <p:blipFill>
          <a:blip r:embed="rId164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3026079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6489" name="Picture 16489"/>
          <p:cNvPicPr>
            <a:picLocks noChangeAspect="0" noChangeArrowheads="1"/>
          </p:cNvPicPr>
          <p:nvPr/>
        </p:nvPicPr>
        <p:blipFill>
          <a:blip r:embed="rId164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3026079"/>
            <a:ext cx="52946" cy="54038"/>
          </a:xfrm>
          <a:prstGeom prst="rect">
            <a:avLst/>
          </a:prstGeom>
          <a:noFill/>
          <a:extLst/>
        </p:spPr>
      </p:pic>
      <p:pic>
        <p:nvPicPr>
          <p:cNvPr id="16490" name="Picture 16490"/>
          <p:cNvPicPr>
            <a:picLocks noChangeAspect="0" noChangeArrowheads="1"/>
          </p:cNvPicPr>
          <p:nvPr/>
        </p:nvPicPr>
        <p:blipFill>
          <a:blip r:embed="rId164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410" y="3043097"/>
            <a:ext cx="45136" cy="37020"/>
          </a:xfrm>
          <a:prstGeom prst="rect">
            <a:avLst/>
          </a:prstGeom>
          <a:noFill/>
          <a:extLst/>
        </p:spPr>
      </p:pic>
      <p:pic>
        <p:nvPicPr>
          <p:cNvPr id="16491" name="Picture 16491"/>
          <p:cNvPicPr>
            <a:picLocks noChangeAspect="0" noChangeArrowheads="1"/>
          </p:cNvPicPr>
          <p:nvPr/>
        </p:nvPicPr>
        <p:blipFill>
          <a:blip r:embed="rId164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12285" y="3072498"/>
            <a:ext cx="54051" cy="54051"/>
          </a:xfrm>
          <a:prstGeom prst="rect">
            <a:avLst/>
          </a:prstGeom>
          <a:noFill/>
          <a:extLst/>
        </p:spPr>
      </p:pic>
      <p:pic>
        <p:nvPicPr>
          <p:cNvPr id="16492" name="Picture 16492"/>
          <p:cNvPicPr>
            <a:picLocks noChangeAspect="0" noChangeArrowheads="1"/>
          </p:cNvPicPr>
          <p:nvPr/>
        </p:nvPicPr>
        <p:blipFill>
          <a:blip r:embed="rId164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3229" y="3072536"/>
            <a:ext cx="49390" cy="54038"/>
          </a:xfrm>
          <a:prstGeom prst="rect">
            <a:avLst/>
          </a:prstGeom>
          <a:noFill/>
          <a:extLst/>
        </p:spPr>
      </p:pic>
      <p:pic>
        <p:nvPicPr>
          <p:cNvPr id="16493" name="Picture 16493"/>
          <p:cNvPicPr>
            <a:picLocks noChangeAspect="0" noChangeArrowheads="1"/>
          </p:cNvPicPr>
          <p:nvPr/>
        </p:nvPicPr>
        <p:blipFill>
          <a:blip r:embed="rId164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85056" y="3125355"/>
            <a:ext cx="54038" cy="49009"/>
          </a:xfrm>
          <a:prstGeom prst="rect">
            <a:avLst/>
          </a:prstGeom>
          <a:noFill/>
          <a:extLst/>
        </p:spPr>
      </p:pic>
      <p:pic>
        <p:nvPicPr>
          <p:cNvPr id="16494" name="Picture 16494"/>
          <p:cNvPicPr>
            <a:picLocks noChangeAspect="0" noChangeArrowheads="1"/>
          </p:cNvPicPr>
          <p:nvPr/>
        </p:nvPicPr>
        <p:blipFill>
          <a:blip r:embed="rId164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3121533"/>
            <a:ext cx="33921" cy="51193"/>
          </a:xfrm>
          <a:prstGeom prst="rect">
            <a:avLst/>
          </a:prstGeom>
          <a:noFill/>
          <a:extLst/>
        </p:spPr>
      </p:pic>
      <p:pic>
        <p:nvPicPr>
          <p:cNvPr id="16495" name="Picture 16495"/>
          <p:cNvPicPr>
            <a:picLocks noChangeAspect="0" noChangeArrowheads="1"/>
          </p:cNvPicPr>
          <p:nvPr/>
        </p:nvPicPr>
        <p:blipFill>
          <a:blip r:embed="rId164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46460" y="3121723"/>
            <a:ext cx="33439" cy="50787"/>
          </a:xfrm>
          <a:prstGeom prst="rect">
            <a:avLst/>
          </a:prstGeom>
          <a:noFill/>
          <a:extLst/>
        </p:spPr>
      </p:pic>
      <p:pic>
        <p:nvPicPr>
          <p:cNvPr id="16496" name="Picture 16496"/>
          <p:cNvPicPr>
            <a:picLocks noChangeAspect="0" noChangeArrowheads="1"/>
          </p:cNvPicPr>
          <p:nvPr/>
        </p:nvPicPr>
        <p:blipFill>
          <a:blip r:embed="rId164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804" y="3120326"/>
            <a:ext cx="46710" cy="35166"/>
          </a:xfrm>
          <a:prstGeom prst="rect">
            <a:avLst/>
          </a:prstGeom>
          <a:noFill/>
          <a:extLst/>
        </p:spPr>
      </p:pic>
      <p:pic>
        <p:nvPicPr>
          <p:cNvPr id="16497" name="Picture 16497"/>
          <p:cNvPicPr>
            <a:picLocks noChangeAspect="0" noChangeArrowheads="1"/>
          </p:cNvPicPr>
          <p:nvPr/>
        </p:nvPicPr>
        <p:blipFill>
          <a:blip r:embed="rId164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12285" y="3166821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6498" name="Picture 16498"/>
          <p:cNvPicPr>
            <a:picLocks noChangeAspect="0" noChangeArrowheads="1"/>
          </p:cNvPicPr>
          <p:nvPr/>
        </p:nvPicPr>
        <p:blipFill>
          <a:blip r:embed="rId164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3229" y="316679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499" name="Picture 16499"/>
          <p:cNvPicPr>
            <a:picLocks noChangeAspect="0" noChangeArrowheads="1"/>
          </p:cNvPicPr>
          <p:nvPr/>
        </p:nvPicPr>
        <p:blipFill>
          <a:blip r:embed="rId164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58" y="3169437"/>
            <a:ext cx="31447" cy="36449"/>
          </a:xfrm>
          <a:prstGeom prst="rect">
            <a:avLst/>
          </a:prstGeom>
          <a:noFill/>
          <a:extLst/>
        </p:spPr>
      </p:pic>
      <p:pic>
        <p:nvPicPr>
          <p:cNvPr id="16500" name="Picture 16500"/>
          <p:cNvPicPr>
            <a:picLocks noChangeAspect="0" noChangeArrowheads="1"/>
          </p:cNvPicPr>
          <p:nvPr/>
        </p:nvPicPr>
        <p:blipFill>
          <a:blip r:embed="rId165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0162" y="3214611"/>
            <a:ext cx="54000" cy="53949"/>
          </a:xfrm>
          <a:prstGeom prst="rect">
            <a:avLst/>
          </a:prstGeom>
          <a:noFill/>
          <a:extLst/>
        </p:spPr>
      </p:pic>
      <p:pic>
        <p:nvPicPr>
          <p:cNvPr id="16501" name="Picture 16501"/>
          <p:cNvPicPr>
            <a:picLocks noChangeAspect="0" noChangeArrowheads="1"/>
          </p:cNvPicPr>
          <p:nvPr/>
        </p:nvPicPr>
        <p:blipFill>
          <a:blip r:embed="rId165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6051" y="3214636"/>
            <a:ext cx="53848" cy="53949"/>
          </a:xfrm>
          <a:prstGeom prst="rect">
            <a:avLst/>
          </a:prstGeom>
          <a:noFill/>
          <a:extLst/>
        </p:spPr>
      </p:pic>
      <p:pic>
        <p:nvPicPr>
          <p:cNvPr id="16502" name="Picture 16502"/>
          <p:cNvPicPr>
            <a:picLocks noChangeAspect="0" noChangeArrowheads="1"/>
          </p:cNvPicPr>
          <p:nvPr/>
        </p:nvPicPr>
        <p:blipFill>
          <a:blip r:embed="rId165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055" y="3216021"/>
            <a:ext cx="45296" cy="48767"/>
          </a:xfrm>
          <a:prstGeom prst="rect">
            <a:avLst/>
          </a:prstGeom>
          <a:noFill/>
          <a:extLst/>
        </p:spPr>
      </p:pic>
      <p:pic>
        <p:nvPicPr>
          <p:cNvPr id="16503" name="Picture 16503"/>
          <p:cNvPicPr>
            <a:picLocks noChangeAspect="0" noChangeArrowheads="1"/>
          </p:cNvPicPr>
          <p:nvPr/>
        </p:nvPicPr>
        <p:blipFill>
          <a:blip r:embed="rId165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15523" y="3261106"/>
            <a:ext cx="43967" cy="30619"/>
          </a:xfrm>
          <a:prstGeom prst="rect">
            <a:avLst/>
          </a:prstGeom>
          <a:noFill/>
          <a:extLst/>
        </p:spPr>
      </p:pic>
      <p:pic>
        <p:nvPicPr>
          <p:cNvPr id="16504" name="Picture 16504"/>
          <p:cNvPicPr>
            <a:picLocks noChangeAspect="0" noChangeArrowheads="1"/>
          </p:cNvPicPr>
          <p:nvPr/>
        </p:nvPicPr>
        <p:blipFill>
          <a:blip r:embed="rId165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390" y="3261106"/>
            <a:ext cx="54051" cy="53949"/>
          </a:xfrm>
          <a:prstGeom prst="rect">
            <a:avLst/>
          </a:prstGeom>
          <a:noFill/>
          <a:extLst/>
        </p:spPr>
      </p:pic>
      <p:pic>
        <p:nvPicPr>
          <p:cNvPr id="16505" name="Picture 16505"/>
          <p:cNvPicPr>
            <a:picLocks noChangeAspect="0" noChangeArrowheads="1"/>
          </p:cNvPicPr>
          <p:nvPr/>
        </p:nvPicPr>
        <p:blipFill>
          <a:blip r:embed="rId165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3261131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506" name="Picture 16506"/>
          <p:cNvPicPr>
            <a:picLocks noChangeAspect="0" noChangeArrowheads="1"/>
          </p:cNvPicPr>
          <p:nvPr/>
        </p:nvPicPr>
        <p:blipFill>
          <a:blip r:embed="rId165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53229" y="3263341"/>
            <a:ext cx="46561" cy="51739"/>
          </a:xfrm>
          <a:prstGeom prst="rect">
            <a:avLst/>
          </a:prstGeom>
          <a:noFill/>
          <a:extLst/>
        </p:spPr>
      </p:pic>
      <p:pic>
        <p:nvPicPr>
          <p:cNvPr id="16507" name="Picture 16507"/>
          <p:cNvPicPr>
            <a:picLocks noChangeAspect="0" noChangeArrowheads="1"/>
          </p:cNvPicPr>
          <p:nvPr/>
        </p:nvPicPr>
        <p:blipFill>
          <a:blip r:embed="rId165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3921" y="3308870"/>
            <a:ext cx="44513" cy="33502"/>
          </a:xfrm>
          <a:prstGeom prst="rect">
            <a:avLst/>
          </a:prstGeom>
          <a:noFill/>
          <a:extLst/>
        </p:spPr>
      </p:pic>
      <p:pic>
        <p:nvPicPr>
          <p:cNvPr id="16508" name="Picture 16508"/>
          <p:cNvPicPr>
            <a:picLocks noChangeAspect="0" noChangeArrowheads="1"/>
          </p:cNvPicPr>
          <p:nvPr/>
        </p:nvPicPr>
        <p:blipFill>
          <a:blip r:embed="rId165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3308870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509" name="Picture 16509"/>
          <p:cNvPicPr>
            <a:picLocks noChangeAspect="0" noChangeArrowheads="1"/>
          </p:cNvPicPr>
          <p:nvPr/>
        </p:nvPicPr>
        <p:blipFill>
          <a:blip r:embed="rId165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3316414"/>
            <a:ext cx="53111" cy="46469"/>
          </a:xfrm>
          <a:prstGeom prst="rect">
            <a:avLst/>
          </a:prstGeom>
          <a:noFill/>
          <a:extLst/>
        </p:spPr>
      </p:pic>
      <p:pic>
        <p:nvPicPr>
          <p:cNvPr id="16510" name="Picture 16510"/>
          <p:cNvPicPr>
            <a:picLocks noChangeAspect="0" noChangeArrowheads="1"/>
          </p:cNvPicPr>
          <p:nvPr/>
        </p:nvPicPr>
        <p:blipFill>
          <a:blip r:embed="rId165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6704" y="3316567"/>
            <a:ext cx="53060" cy="46316"/>
          </a:xfrm>
          <a:prstGeom prst="rect">
            <a:avLst/>
          </a:prstGeom>
          <a:noFill/>
          <a:extLst/>
        </p:spPr>
      </p:pic>
      <p:pic>
        <p:nvPicPr>
          <p:cNvPr id="16511" name="Picture 16511"/>
          <p:cNvPicPr>
            <a:picLocks noChangeAspect="0" noChangeArrowheads="1"/>
          </p:cNvPicPr>
          <p:nvPr/>
        </p:nvPicPr>
        <p:blipFill>
          <a:blip r:embed="rId165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3308832"/>
            <a:ext cx="54038" cy="52971"/>
          </a:xfrm>
          <a:prstGeom prst="rect">
            <a:avLst/>
          </a:prstGeom>
          <a:noFill/>
          <a:extLst/>
        </p:spPr>
      </p:pic>
      <p:pic>
        <p:nvPicPr>
          <p:cNvPr id="16512" name="Picture 16512"/>
          <p:cNvPicPr>
            <a:picLocks noChangeAspect="0" noChangeArrowheads="1"/>
          </p:cNvPicPr>
          <p:nvPr/>
        </p:nvPicPr>
        <p:blipFill>
          <a:blip r:embed="rId165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3314408"/>
            <a:ext cx="35245" cy="46126"/>
          </a:xfrm>
          <a:prstGeom prst="rect">
            <a:avLst/>
          </a:prstGeom>
          <a:noFill/>
          <a:extLst/>
        </p:spPr>
      </p:pic>
      <p:pic>
        <p:nvPicPr>
          <p:cNvPr id="16513" name="Picture 16513"/>
          <p:cNvPicPr>
            <a:picLocks noChangeAspect="0" noChangeArrowheads="1"/>
          </p:cNvPicPr>
          <p:nvPr/>
        </p:nvPicPr>
        <p:blipFill>
          <a:blip r:embed="rId165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35668" y="3355581"/>
            <a:ext cx="40890" cy="53809"/>
          </a:xfrm>
          <a:prstGeom prst="rect">
            <a:avLst/>
          </a:prstGeom>
          <a:noFill/>
          <a:extLst/>
        </p:spPr>
      </p:pic>
      <p:pic>
        <p:nvPicPr>
          <p:cNvPr id="16514" name="Picture 16514"/>
          <p:cNvPicPr>
            <a:picLocks noChangeAspect="0" noChangeArrowheads="1"/>
          </p:cNvPicPr>
          <p:nvPr/>
        </p:nvPicPr>
        <p:blipFill>
          <a:blip r:embed="rId165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84370" y="3355340"/>
            <a:ext cx="47294" cy="54038"/>
          </a:xfrm>
          <a:prstGeom prst="rect">
            <a:avLst/>
          </a:prstGeom>
          <a:noFill/>
          <a:extLst/>
        </p:spPr>
      </p:pic>
      <p:pic>
        <p:nvPicPr>
          <p:cNvPr id="16515" name="Picture 16515"/>
          <p:cNvPicPr>
            <a:picLocks noChangeAspect="0" noChangeArrowheads="1"/>
          </p:cNvPicPr>
          <p:nvPr/>
        </p:nvPicPr>
        <p:blipFill>
          <a:blip r:embed="rId165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3214" y="3355340"/>
            <a:ext cx="53556" cy="54013"/>
          </a:xfrm>
          <a:prstGeom prst="rect">
            <a:avLst/>
          </a:prstGeom>
          <a:noFill/>
          <a:extLst/>
        </p:spPr>
      </p:pic>
      <p:pic>
        <p:nvPicPr>
          <p:cNvPr id="16516" name="Picture 16516"/>
          <p:cNvPicPr>
            <a:picLocks noChangeAspect="0" noChangeArrowheads="1"/>
          </p:cNvPicPr>
          <p:nvPr/>
        </p:nvPicPr>
        <p:blipFill>
          <a:blip r:embed="rId165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9526" y="3355340"/>
            <a:ext cx="52260" cy="53111"/>
          </a:xfrm>
          <a:prstGeom prst="rect">
            <a:avLst/>
          </a:prstGeom>
          <a:noFill/>
          <a:extLst/>
        </p:spPr>
      </p:pic>
      <p:pic>
        <p:nvPicPr>
          <p:cNvPr id="16517" name="Picture 16517"/>
          <p:cNvPicPr>
            <a:picLocks noChangeAspect="0" noChangeArrowheads="1"/>
          </p:cNvPicPr>
          <p:nvPr/>
        </p:nvPicPr>
        <p:blipFill>
          <a:blip r:embed="rId165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54728" y="3355340"/>
            <a:ext cx="42227" cy="42646"/>
          </a:xfrm>
          <a:prstGeom prst="rect">
            <a:avLst/>
          </a:prstGeom>
          <a:noFill/>
          <a:extLst/>
        </p:spPr>
      </p:pic>
      <p:pic>
        <p:nvPicPr>
          <p:cNvPr id="16518" name="Picture 16518"/>
          <p:cNvPicPr>
            <a:picLocks noChangeAspect="0" noChangeArrowheads="1"/>
          </p:cNvPicPr>
          <p:nvPr/>
        </p:nvPicPr>
        <p:blipFill>
          <a:blip r:embed="rId165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4177" y="3403473"/>
            <a:ext cx="32854" cy="29921"/>
          </a:xfrm>
          <a:prstGeom prst="rect">
            <a:avLst/>
          </a:prstGeom>
          <a:noFill/>
          <a:extLst/>
        </p:spPr>
      </p:pic>
      <p:pic>
        <p:nvPicPr>
          <p:cNvPr id="16519" name="Picture 16519"/>
          <p:cNvPicPr>
            <a:picLocks noChangeAspect="0" noChangeArrowheads="1"/>
          </p:cNvPicPr>
          <p:nvPr/>
        </p:nvPicPr>
        <p:blipFill>
          <a:blip r:embed="rId165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7858" y="2941040"/>
            <a:ext cx="424815" cy="425018"/>
          </a:xfrm>
          <a:prstGeom prst="rect">
            <a:avLst/>
          </a:prstGeom>
          <a:noFill/>
          <a:extLst/>
        </p:spPr>
      </p:pic>
      <p:pic>
        <p:nvPicPr>
          <p:cNvPr id="16520" name="Picture 16520"/>
          <p:cNvPicPr>
            <a:picLocks noChangeAspect="0" noChangeArrowheads="1"/>
          </p:cNvPicPr>
          <p:nvPr/>
        </p:nvPicPr>
        <p:blipFill>
          <a:blip r:embed="rId165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62145" y="2954007"/>
            <a:ext cx="39878" cy="31800"/>
          </a:xfrm>
          <a:prstGeom prst="rect">
            <a:avLst/>
          </a:prstGeom>
          <a:noFill/>
          <a:extLst/>
        </p:spPr>
      </p:pic>
      <p:pic>
        <p:nvPicPr>
          <p:cNvPr id="16521" name="Picture 16521"/>
          <p:cNvPicPr>
            <a:picLocks noChangeAspect="0" noChangeArrowheads="1"/>
          </p:cNvPicPr>
          <p:nvPr/>
        </p:nvPicPr>
        <p:blipFill>
          <a:blip r:embed="rId165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2941536"/>
            <a:ext cx="54038" cy="38950"/>
          </a:xfrm>
          <a:prstGeom prst="rect">
            <a:avLst/>
          </a:prstGeom>
          <a:noFill/>
          <a:extLst/>
        </p:spPr>
      </p:pic>
      <p:pic>
        <p:nvPicPr>
          <p:cNvPr id="16522" name="Picture 16522"/>
          <p:cNvPicPr>
            <a:picLocks noChangeAspect="0" noChangeArrowheads="1"/>
          </p:cNvPicPr>
          <p:nvPr/>
        </p:nvPicPr>
        <p:blipFill>
          <a:blip r:embed="rId165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2941510"/>
            <a:ext cx="54038" cy="38912"/>
          </a:xfrm>
          <a:prstGeom prst="rect">
            <a:avLst/>
          </a:prstGeom>
          <a:noFill/>
          <a:extLst/>
        </p:spPr>
      </p:pic>
      <p:pic>
        <p:nvPicPr>
          <p:cNvPr id="16523" name="Picture 16523"/>
          <p:cNvPicPr>
            <a:picLocks noChangeAspect="0" noChangeArrowheads="1"/>
          </p:cNvPicPr>
          <p:nvPr/>
        </p:nvPicPr>
        <p:blipFill>
          <a:blip r:embed="rId165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7986" y="2953804"/>
            <a:ext cx="40335" cy="32029"/>
          </a:xfrm>
          <a:prstGeom prst="rect">
            <a:avLst/>
          </a:prstGeom>
          <a:noFill/>
          <a:extLst/>
        </p:spPr>
      </p:pic>
      <p:pic>
        <p:nvPicPr>
          <p:cNvPr id="16524" name="Picture 16524"/>
          <p:cNvPicPr>
            <a:picLocks noChangeAspect="0" noChangeArrowheads="1"/>
          </p:cNvPicPr>
          <p:nvPr/>
        </p:nvPicPr>
        <p:blipFill>
          <a:blip r:embed="rId165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2978264"/>
            <a:ext cx="48145" cy="44538"/>
          </a:xfrm>
          <a:prstGeom prst="rect">
            <a:avLst/>
          </a:prstGeom>
          <a:noFill/>
          <a:extLst/>
        </p:spPr>
      </p:pic>
      <p:pic>
        <p:nvPicPr>
          <p:cNvPr id="16525" name="Picture 16525"/>
          <p:cNvPicPr>
            <a:picLocks noChangeAspect="0" noChangeArrowheads="1"/>
          </p:cNvPicPr>
          <p:nvPr/>
        </p:nvPicPr>
        <p:blipFill>
          <a:blip r:embed="rId165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9330" y="2978289"/>
            <a:ext cx="47625" cy="43814"/>
          </a:xfrm>
          <a:prstGeom prst="rect">
            <a:avLst/>
          </a:prstGeom>
          <a:noFill/>
          <a:extLst/>
        </p:spPr>
      </p:pic>
      <p:pic>
        <p:nvPicPr>
          <p:cNvPr id="16526" name="Picture 16526"/>
          <p:cNvPicPr>
            <a:picLocks noChangeAspect="0" noChangeArrowheads="1"/>
          </p:cNvPicPr>
          <p:nvPr/>
        </p:nvPicPr>
        <p:blipFill>
          <a:blip r:embed="rId165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47756" y="3120301"/>
            <a:ext cx="36499" cy="54038"/>
          </a:xfrm>
          <a:prstGeom prst="rect">
            <a:avLst/>
          </a:prstGeom>
          <a:noFill/>
          <a:extLst/>
        </p:spPr>
      </p:pic>
      <p:pic>
        <p:nvPicPr>
          <p:cNvPr id="16527" name="Picture 16527"/>
          <p:cNvPicPr>
            <a:picLocks noChangeAspect="0" noChangeArrowheads="1"/>
          </p:cNvPicPr>
          <p:nvPr/>
        </p:nvPicPr>
        <p:blipFill>
          <a:blip r:embed="rId165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36262" y="3120301"/>
            <a:ext cx="36499" cy="54038"/>
          </a:xfrm>
          <a:prstGeom prst="rect">
            <a:avLst/>
          </a:prstGeom>
          <a:noFill/>
          <a:extLst/>
        </p:spPr>
      </p:pic>
      <p:pic>
        <p:nvPicPr>
          <p:cNvPr id="16528" name="Picture 16528"/>
          <p:cNvPicPr>
            <a:picLocks noChangeAspect="0" noChangeArrowheads="1"/>
          </p:cNvPicPr>
          <p:nvPr/>
        </p:nvPicPr>
        <p:blipFill>
          <a:blip r:embed="rId165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2920" y="3217316"/>
            <a:ext cx="31292" cy="38201"/>
          </a:xfrm>
          <a:prstGeom prst="rect">
            <a:avLst/>
          </a:prstGeom>
          <a:noFill/>
          <a:extLst/>
        </p:spPr>
      </p:pic>
      <p:pic>
        <p:nvPicPr>
          <p:cNvPr id="16529" name="Picture 16529"/>
          <p:cNvPicPr>
            <a:picLocks noChangeAspect="0" noChangeArrowheads="1"/>
          </p:cNvPicPr>
          <p:nvPr/>
        </p:nvPicPr>
        <p:blipFill>
          <a:blip r:embed="rId165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3216999"/>
            <a:ext cx="31788" cy="39141"/>
          </a:xfrm>
          <a:prstGeom prst="rect">
            <a:avLst/>
          </a:prstGeom>
          <a:noFill/>
          <a:extLst/>
        </p:spPr>
      </p:pic>
      <p:pic>
        <p:nvPicPr>
          <p:cNvPr id="16530" name="Picture 16530"/>
          <p:cNvPicPr>
            <a:picLocks noChangeAspect="0" noChangeArrowheads="1"/>
          </p:cNvPicPr>
          <p:nvPr/>
        </p:nvPicPr>
        <p:blipFill>
          <a:blip r:embed="rId165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0009" y="3263735"/>
            <a:ext cx="30276" cy="31407"/>
          </a:xfrm>
          <a:prstGeom prst="rect">
            <a:avLst/>
          </a:prstGeom>
          <a:noFill/>
          <a:extLst/>
        </p:spPr>
      </p:pic>
      <p:pic>
        <p:nvPicPr>
          <p:cNvPr id="16531" name="Picture 16531"/>
          <p:cNvPicPr>
            <a:picLocks noChangeAspect="0" noChangeArrowheads="1"/>
          </p:cNvPicPr>
          <p:nvPr/>
        </p:nvPicPr>
        <p:blipFill>
          <a:blip r:embed="rId165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530" y="3262642"/>
            <a:ext cx="32842" cy="34493"/>
          </a:xfrm>
          <a:prstGeom prst="rect">
            <a:avLst/>
          </a:prstGeom>
          <a:noFill/>
          <a:extLst/>
        </p:spPr>
      </p:pic>
      <p:pic>
        <p:nvPicPr>
          <p:cNvPr id="16532" name="Picture 16532"/>
          <p:cNvPicPr>
            <a:picLocks noChangeAspect="0" noChangeArrowheads="1"/>
          </p:cNvPicPr>
          <p:nvPr/>
        </p:nvPicPr>
        <p:blipFill>
          <a:blip r:embed="rId165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2086" y="3309467"/>
            <a:ext cx="52349" cy="44183"/>
          </a:xfrm>
          <a:prstGeom prst="rect">
            <a:avLst/>
          </a:prstGeom>
          <a:noFill/>
          <a:extLst/>
        </p:spPr>
      </p:pic>
      <p:pic>
        <p:nvPicPr>
          <p:cNvPr id="16533" name="Picture 16533"/>
          <p:cNvPicPr>
            <a:picLocks noChangeAspect="0" noChangeArrowheads="1"/>
          </p:cNvPicPr>
          <p:nvPr/>
        </p:nvPicPr>
        <p:blipFill>
          <a:blip r:embed="rId165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769" y="3325965"/>
            <a:ext cx="52044" cy="36918"/>
          </a:xfrm>
          <a:prstGeom prst="rect">
            <a:avLst/>
          </a:prstGeom>
          <a:noFill/>
          <a:extLst/>
        </p:spPr>
      </p:pic>
      <p:pic>
        <p:nvPicPr>
          <p:cNvPr id="16534" name="Picture 16534"/>
          <p:cNvPicPr>
            <a:picLocks noChangeAspect="0" noChangeArrowheads="1"/>
          </p:cNvPicPr>
          <p:nvPr/>
        </p:nvPicPr>
        <p:blipFill>
          <a:blip r:embed="rId165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2348" y="3326053"/>
            <a:ext cx="52006" cy="36830"/>
          </a:xfrm>
          <a:prstGeom prst="rect">
            <a:avLst/>
          </a:prstGeom>
          <a:noFill/>
          <a:extLst/>
        </p:spPr>
      </p:pic>
      <p:pic>
        <p:nvPicPr>
          <p:cNvPr id="16535" name="Picture 16535"/>
          <p:cNvPicPr>
            <a:picLocks noChangeAspect="0" noChangeArrowheads="1"/>
          </p:cNvPicPr>
          <p:nvPr/>
        </p:nvPicPr>
        <p:blipFill>
          <a:blip r:embed="rId165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3309544"/>
            <a:ext cx="52425" cy="44221"/>
          </a:xfrm>
          <a:prstGeom prst="rect">
            <a:avLst/>
          </a:prstGeom>
          <a:noFill/>
          <a:extLst/>
        </p:spPr>
      </p:pic>
      <p:pic>
        <p:nvPicPr>
          <p:cNvPr id="16536" name="Picture 16536"/>
          <p:cNvPicPr>
            <a:picLocks noChangeAspect="0" noChangeArrowheads="1"/>
          </p:cNvPicPr>
          <p:nvPr/>
        </p:nvPicPr>
        <p:blipFill>
          <a:blip r:embed="rId165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57979" y="2951099"/>
            <a:ext cx="404558" cy="404888"/>
          </a:xfrm>
          <a:prstGeom prst="rect">
            <a:avLst/>
          </a:prstGeom>
          <a:noFill/>
          <a:extLst/>
        </p:spPr>
      </p:pic>
      <p:pic>
        <p:nvPicPr>
          <p:cNvPr id="16537" name="Picture 16537"/>
          <p:cNvPicPr>
            <a:picLocks noChangeAspect="0" noChangeArrowheads="1"/>
          </p:cNvPicPr>
          <p:nvPr/>
        </p:nvPicPr>
        <p:blipFill>
          <a:blip r:embed="rId165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8703" y="2951645"/>
            <a:ext cx="49707" cy="34162"/>
          </a:xfrm>
          <a:prstGeom prst="rect">
            <a:avLst/>
          </a:prstGeom>
          <a:noFill/>
          <a:extLst/>
        </p:spPr>
      </p:pic>
      <p:pic>
        <p:nvPicPr>
          <p:cNvPr id="16538" name="Picture 16538"/>
          <p:cNvPicPr>
            <a:picLocks noChangeAspect="0" noChangeArrowheads="1"/>
          </p:cNvPicPr>
          <p:nvPr/>
        </p:nvPicPr>
        <p:blipFill>
          <a:blip r:embed="rId165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1713" y="2951619"/>
            <a:ext cx="49796" cy="34213"/>
          </a:xfrm>
          <a:prstGeom prst="rect">
            <a:avLst/>
          </a:prstGeom>
          <a:noFill/>
          <a:extLst/>
        </p:spPr>
      </p:pic>
      <p:pic>
        <p:nvPicPr>
          <p:cNvPr id="16539" name="Picture 16539"/>
          <p:cNvPicPr>
            <a:picLocks noChangeAspect="0" noChangeArrowheads="1"/>
          </p:cNvPicPr>
          <p:nvPr/>
        </p:nvPicPr>
        <p:blipFill>
          <a:blip r:embed="rId165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3346" y="2981020"/>
            <a:ext cx="53213" cy="51282"/>
          </a:xfrm>
          <a:prstGeom prst="rect">
            <a:avLst/>
          </a:prstGeom>
          <a:noFill/>
          <a:extLst/>
        </p:spPr>
      </p:pic>
      <p:pic>
        <p:nvPicPr>
          <p:cNvPr id="16540" name="Picture 16540"/>
          <p:cNvPicPr>
            <a:picLocks noChangeAspect="0" noChangeArrowheads="1"/>
          </p:cNvPicPr>
          <p:nvPr/>
        </p:nvPicPr>
        <p:blipFill>
          <a:blip r:embed="rId165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2978264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6541" name="Picture 16541"/>
          <p:cNvPicPr>
            <a:picLocks noChangeAspect="0" noChangeArrowheads="1"/>
          </p:cNvPicPr>
          <p:nvPr/>
        </p:nvPicPr>
        <p:blipFill>
          <a:blip r:embed="rId165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2978264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542" name="Picture 16542"/>
          <p:cNvPicPr>
            <a:picLocks noChangeAspect="0" noChangeArrowheads="1"/>
          </p:cNvPicPr>
          <p:nvPr/>
        </p:nvPicPr>
        <p:blipFill>
          <a:blip r:embed="rId165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2978289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543" name="Picture 16543"/>
          <p:cNvPicPr>
            <a:picLocks noChangeAspect="0" noChangeArrowheads="1"/>
          </p:cNvPicPr>
          <p:nvPr/>
        </p:nvPicPr>
        <p:blipFill>
          <a:blip r:embed="rId165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2980677"/>
            <a:ext cx="53340" cy="51650"/>
          </a:xfrm>
          <a:prstGeom prst="rect">
            <a:avLst/>
          </a:prstGeom>
          <a:noFill/>
          <a:extLst/>
        </p:spPr>
      </p:pic>
      <p:pic>
        <p:nvPicPr>
          <p:cNvPr id="16544" name="Picture 16544"/>
          <p:cNvPicPr>
            <a:picLocks noChangeAspect="0" noChangeArrowheads="1"/>
          </p:cNvPicPr>
          <p:nvPr/>
        </p:nvPicPr>
        <p:blipFill>
          <a:blip r:embed="rId165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3026079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545" name="Picture 16545"/>
          <p:cNvPicPr>
            <a:picLocks noChangeAspect="0" noChangeArrowheads="1"/>
          </p:cNvPicPr>
          <p:nvPr/>
        </p:nvPicPr>
        <p:blipFill>
          <a:blip r:embed="rId165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3026054"/>
            <a:ext cx="54051" cy="54051"/>
          </a:xfrm>
          <a:prstGeom prst="rect">
            <a:avLst/>
          </a:prstGeom>
          <a:noFill/>
          <a:extLst/>
        </p:spPr>
      </p:pic>
      <p:pic>
        <p:nvPicPr>
          <p:cNvPr id="16546" name="Picture 16546"/>
          <p:cNvPicPr>
            <a:picLocks noChangeAspect="0" noChangeArrowheads="1"/>
          </p:cNvPicPr>
          <p:nvPr/>
        </p:nvPicPr>
        <p:blipFill>
          <a:blip r:embed="rId165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3026054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6547" name="Picture 16547"/>
          <p:cNvPicPr>
            <a:picLocks noChangeAspect="0" noChangeArrowheads="1"/>
          </p:cNvPicPr>
          <p:nvPr/>
        </p:nvPicPr>
        <p:blipFill>
          <a:blip r:embed="rId165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3026054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6548" name="Picture 16548"/>
          <p:cNvPicPr>
            <a:picLocks noChangeAspect="0" noChangeArrowheads="1"/>
          </p:cNvPicPr>
          <p:nvPr/>
        </p:nvPicPr>
        <p:blipFill>
          <a:blip r:embed="rId165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3026054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6549" name="Picture 16549"/>
          <p:cNvPicPr>
            <a:picLocks noChangeAspect="0" noChangeArrowheads="1"/>
          </p:cNvPicPr>
          <p:nvPr/>
        </p:nvPicPr>
        <p:blipFill>
          <a:blip r:embed="rId165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3026079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550" name="Picture 16550"/>
          <p:cNvPicPr>
            <a:picLocks noChangeAspect="0" noChangeArrowheads="1"/>
          </p:cNvPicPr>
          <p:nvPr/>
        </p:nvPicPr>
        <p:blipFill>
          <a:blip r:embed="rId165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390" y="3072536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6551" name="Picture 16551"/>
          <p:cNvPicPr>
            <a:picLocks noChangeAspect="0" noChangeArrowheads="1"/>
          </p:cNvPicPr>
          <p:nvPr/>
        </p:nvPicPr>
        <p:blipFill>
          <a:blip r:embed="rId165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3072536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6552" name="Picture 16552"/>
          <p:cNvPicPr>
            <a:picLocks noChangeAspect="0" noChangeArrowheads="1"/>
          </p:cNvPicPr>
          <p:nvPr/>
        </p:nvPicPr>
        <p:blipFill>
          <a:blip r:embed="rId165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3072498"/>
            <a:ext cx="54050" cy="54051"/>
          </a:xfrm>
          <a:prstGeom prst="rect">
            <a:avLst/>
          </a:prstGeom>
          <a:noFill/>
          <a:extLst/>
        </p:spPr>
      </p:pic>
      <p:pic>
        <p:nvPicPr>
          <p:cNvPr id="16553" name="Picture 16553"/>
          <p:cNvPicPr>
            <a:picLocks noChangeAspect="0" noChangeArrowheads="1"/>
          </p:cNvPicPr>
          <p:nvPr/>
        </p:nvPicPr>
        <p:blipFill>
          <a:blip r:embed="rId165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3072498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6554" name="Picture 16554"/>
          <p:cNvPicPr>
            <a:picLocks noChangeAspect="0" noChangeArrowheads="1"/>
          </p:cNvPicPr>
          <p:nvPr/>
        </p:nvPicPr>
        <p:blipFill>
          <a:blip r:embed="rId165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3072536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555" name="Picture 16555"/>
          <p:cNvPicPr>
            <a:picLocks noChangeAspect="0" noChangeArrowheads="1"/>
          </p:cNvPicPr>
          <p:nvPr/>
        </p:nvPicPr>
        <p:blipFill>
          <a:blip r:embed="rId165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3072498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556" name="Picture 16556"/>
          <p:cNvPicPr>
            <a:picLocks noChangeAspect="0" noChangeArrowheads="1"/>
          </p:cNvPicPr>
          <p:nvPr/>
        </p:nvPicPr>
        <p:blipFill>
          <a:blip r:embed="rId165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3072498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557" name="Picture 16557"/>
          <p:cNvPicPr>
            <a:picLocks noChangeAspect="0" noChangeArrowheads="1"/>
          </p:cNvPicPr>
          <p:nvPr/>
        </p:nvPicPr>
        <p:blipFill>
          <a:blip r:embed="rId165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57827" y="3120974"/>
            <a:ext cx="36385" cy="52946"/>
          </a:xfrm>
          <a:prstGeom prst="rect">
            <a:avLst/>
          </a:prstGeom>
          <a:noFill/>
          <a:extLst/>
        </p:spPr>
      </p:pic>
      <p:pic>
        <p:nvPicPr>
          <p:cNvPr id="16558" name="Picture 16558"/>
          <p:cNvPicPr>
            <a:picLocks noChangeAspect="0" noChangeArrowheads="1"/>
          </p:cNvPicPr>
          <p:nvPr/>
        </p:nvPicPr>
        <p:blipFill>
          <a:blip r:embed="rId165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3120326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559" name="Picture 16559"/>
          <p:cNvPicPr>
            <a:picLocks noChangeAspect="0" noChangeArrowheads="1"/>
          </p:cNvPicPr>
          <p:nvPr/>
        </p:nvPicPr>
        <p:blipFill>
          <a:blip r:embed="rId165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3120326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6560" name="Picture 16560"/>
          <p:cNvPicPr>
            <a:picLocks noChangeAspect="0" noChangeArrowheads="1"/>
          </p:cNvPicPr>
          <p:nvPr/>
        </p:nvPicPr>
        <p:blipFill>
          <a:blip r:embed="rId165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312030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561" name="Picture 16561"/>
          <p:cNvPicPr>
            <a:picLocks noChangeAspect="0" noChangeArrowheads="1"/>
          </p:cNvPicPr>
          <p:nvPr/>
        </p:nvPicPr>
        <p:blipFill>
          <a:blip r:embed="rId165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312030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562" name="Picture 16562"/>
          <p:cNvPicPr>
            <a:picLocks noChangeAspect="0" noChangeArrowheads="1"/>
          </p:cNvPicPr>
          <p:nvPr/>
        </p:nvPicPr>
        <p:blipFill>
          <a:blip r:embed="rId165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312030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563" name="Picture 16563"/>
          <p:cNvPicPr>
            <a:picLocks noChangeAspect="0" noChangeArrowheads="1"/>
          </p:cNvPicPr>
          <p:nvPr/>
        </p:nvPicPr>
        <p:blipFill>
          <a:blip r:embed="rId165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312030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564" name="Picture 16564"/>
          <p:cNvPicPr>
            <a:picLocks noChangeAspect="0" noChangeArrowheads="1"/>
          </p:cNvPicPr>
          <p:nvPr/>
        </p:nvPicPr>
        <p:blipFill>
          <a:blip r:embed="rId165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25949" y="3120860"/>
            <a:ext cx="36753" cy="53149"/>
          </a:xfrm>
          <a:prstGeom prst="rect">
            <a:avLst/>
          </a:prstGeom>
          <a:noFill/>
          <a:extLst/>
        </p:spPr>
      </p:pic>
      <p:pic>
        <p:nvPicPr>
          <p:cNvPr id="16565" name="Picture 16565"/>
          <p:cNvPicPr>
            <a:picLocks noChangeAspect="0" noChangeArrowheads="1"/>
          </p:cNvPicPr>
          <p:nvPr/>
        </p:nvPicPr>
        <p:blipFill>
          <a:blip r:embed="rId165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67390" y="3166795"/>
            <a:ext cx="54051" cy="54051"/>
          </a:xfrm>
          <a:prstGeom prst="rect">
            <a:avLst/>
          </a:prstGeom>
          <a:noFill/>
          <a:extLst/>
        </p:spPr>
      </p:pic>
      <p:pic>
        <p:nvPicPr>
          <p:cNvPr id="16566" name="Picture 16566"/>
          <p:cNvPicPr>
            <a:picLocks noChangeAspect="0" noChangeArrowheads="1"/>
          </p:cNvPicPr>
          <p:nvPr/>
        </p:nvPicPr>
        <p:blipFill>
          <a:blip r:embed="rId165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3166821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16567" name="Picture 16567"/>
          <p:cNvPicPr>
            <a:picLocks noChangeAspect="0" noChangeArrowheads="1"/>
          </p:cNvPicPr>
          <p:nvPr/>
        </p:nvPicPr>
        <p:blipFill>
          <a:blip r:embed="rId165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3166821"/>
            <a:ext cx="54050" cy="54038"/>
          </a:xfrm>
          <a:prstGeom prst="rect">
            <a:avLst/>
          </a:prstGeom>
          <a:noFill/>
          <a:extLst/>
        </p:spPr>
      </p:pic>
      <p:pic>
        <p:nvPicPr>
          <p:cNvPr id="16568" name="Picture 16568"/>
          <p:cNvPicPr>
            <a:picLocks noChangeAspect="0" noChangeArrowheads="1"/>
          </p:cNvPicPr>
          <p:nvPr/>
        </p:nvPicPr>
        <p:blipFill>
          <a:blip r:embed="rId165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3166795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6569" name="Picture 16569"/>
          <p:cNvPicPr>
            <a:picLocks noChangeAspect="0" noChangeArrowheads="1"/>
          </p:cNvPicPr>
          <p:nvPr/>
        </p:nvPicPr>
        <p:blipFill>
          <a:blip r:embed="rId165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316679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570" name="Picture 16570"/>
          <p:cNvPicPr>
            <a:picLocks noChangeAspect="0" noChangeArrowheads="1"/>
          </p:cNvPicPr>
          <p:nvPr/>
        </p:nvPicPr>
        <p:blipFill>
          <a:blip r:embed="rId165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316679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571" name="Picture 16571"/>
          <p:cNvPicPr>
            <a:picLocks noChangeAspect="0" noChangeArrowheads="1"/>
          </p:cNvPicPr>
          <p:nvPr/>
        </p:nvPicPr>
        <p:blipFill>
          <a:blip r:embed="rId165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98060" y="3166795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572" name="Picture 16572"/>
          <p:cNvPicPr>
            <a:picLocks noChangeAspect="0" noChangeArrowheads="1"/>
          </p:cNvPicPr>
          <p:nvPr/>
        </p:nvPicPr>
        <p:blipFill>
          <a:blip r:embed="rId165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95279" y="3214636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6573" name="Picture 16573"/>
          <p:cNvPicPr>
            <a:picLocks noChangeAspect="0" noChangeArrowheads="1"/>
          </p:cNvPicPr>
          <p:nvPr/>
        </p:nvPicPr>
        <p:blipFill>
          <a:blip r:embed="rId165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50385" y="3214611"/>
            <a:ext cx="54051" cy="53949"/>
          </a:xfrm>
          <a:prstGeom prst="rect">
            <a:avLst/>
          </a:prstGeom>
          <a:noFill/>
          <a:extLst/>
        </p:spPr>
      </p:pic>
      <p:pic>
        <p:nvPicPr>
          <p:cNvPr id="16574" name="Picture 16574"/>
          <p:cNvPicPr>
            <a:picLocks noChangeAspect="0" noChangeArrowheads="1"/>
          </p:cNvPicPr>
          <p:nvPr/>
        </p:nvPicPr>
        <p:blipFill>
          <a:blip r:embed="rId165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3214636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6575" name="Picture 16575"/>
          <p:cNvPicPr>
            <a:picLocks noChangeAspect="0" noChangeArrowheads="1"/>
          </p:cNvPicPr>
          <p:nvPr/>
        </p:nvPicPr>
        <p:blipFill>
          <a:blip r:embed="rId165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3214636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6576" name="Picture 16576"/>
          <p:cNvPicPr>
            <a:picLocks noChangeAspect="0" noChangeArrowheads="1"/>
          </p:cNvPicPr>
          <p:nvPr/>
        </p:nvPicPr>
        <p:blipFill>
          <a:blip r:embed="rId165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5726" y="3214636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6577" name="Picture 16577"/>
          <p:cNvPicPr>
            <a:picLocks noChangeAspect="0" noChangeArrowheads="1"/>
          </p:cNvPicPr>
          <p:nvPr/>
        </p:nvPicPr>
        <p:blipFill>
          <a:blip r:embed="rId165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70831" y="3214636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6578" name="Picture 16578"/>
          <p:cNvPicPr>
            <a:picLocks noChangeAspect="0" noChangeArrowheads="1"/>
          </p:cNvPicPr>
          <p:nvPr/>
        </p:nvPicPr>
        <p:blipFill>
          <a:blip r:embed="rId165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22508" y="3261131"/>
            <a:ext cx="54051" cy="53949"/>
          </a:xfrm>
          <a:prstGeom prst="rect">
            <a:avLst/>
          </a:prstGeom>
          <a:noFill/>
          <a:extLst/>
        </p:spPr>
      </p:pic>
      <p:pic>
        <p:nvPicPr>
          <p:cNvPr id="16579" name="Picture 16579"/>
          <p:cNvPicPr>
            <a:picLocks noChangeAspect="0" noChangeArrowheads="1"/>
          </p:cNvPicPr>
          <p:nvPr/>
        </p:nvPicPr>
        <p:blipFill>
          <a:blip r:embed="rId165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77614" y="3261106"/>
            <a:ext cx="54050" cy="53949"/>
          </a:xfrm>
          <a:prstGeom prst="rect">
            <a:avLst/>
          </a:prstGeom>
          <a:noFill/>
          <a:extLst/>
        </p:spPr>
      </p:pic>
      <p:pic>
        <p:nvPicPr>
          <p:cNvPr id="16580" name="Picture 16580"/>
          <p:cNvPicPr>
            <a:picLocks noChangeAspect="0" noChangeArrowheads="1"/>
          </p:cNvPicPr>
          <p:nvPr/>
        </p:nvPicPr>
        <p:blipFill>
          <a:blip r:embed="rId165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32732" y="3261131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6581" name="Picture 16581"/>
          <p:cNvPicPr>
            <a:picLocks noChangeAspect="0" noChangeArrowheads="1"/>
          </p:cNvPicPr>
          <p:nvPr/>
        </p:nvPicPr>
        <p:blipFill>
          <a:blip r:embed="rId165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87837" y="3261131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582" name="Picture 16582"/>
          <p:cNvPicPr>
            <a:picLocks noChangeAspect="0" noChangeArrowheads="1"/>
          </p:cNvPicPr>
          <p:nvPr/>
        </p:nvPicPr>
        <p:blipFill>
          <a:blip r:embed="rId165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43005" y="3261131"/>
            <a:ext cx="53949" cy="53949"/>
          </a:xfrm>
          <a:prstGeom prst="rect">
            <a:avLst/>
          </a:prstGeom>
          <a:noFill/>
          <a:extLst/>
        </p:spPr>
      </p:pic>
      <p:pic>
        <p:nvPicPr>
          <p:cNvPr id="16583" name="Picture 16583"/>
          <p:cNvPicPr>
            <a:picLocks noChangeAspect="0" noChangeArrowheads="1"/>
          </p:cNvPicPr>
          <p:nvPr/>
        </p:nvPicPr>
        <p:blipFill>
          <a:blip r:embed="rId165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60494" y="3308832"/>
            <a:ext cx="42697" cy="33908"/>
          </a:xfrm>
          <a:prstGeom prst="rect">
            <a:avLst/>
          </a:prstGeom>
          <a:noFill/>
          <a:extLst/>
        </p:spPr>
      </p:pic>
      <p:pic>
        <p:nvPicPr>
          <p:cNvPr id="16584" name="Picture 16584"/>
          <p:cNvPicPr>
            <a:picLocks noChangeAspect="0" noChangeArrowheads="1"/>
          </p:cNvPicPr>
          <p:nvPr/>
        </p:nvPicPr>
        <p:blipFill>
          <a:blip r:embed="rId165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05503" y="3308832"/>
            <a:ext cx="54038" cy="46558"/>
          </a:xfrm>
          <a:prstGeom prst="rect">
            <a:avLst/>
          </a:prstGeom>
          <a:noFill/>
          <a:extLst/>
        </p:spPr>
      </p:pic>
      <p:pic>
        <p:nvPicPr>
          <p:cNvPr id="16585" name="Picture 16585"/>
          <p:cNvPicPr>
            <a:picLocks noChangeAspect="0" noChangeArrowheads="1"/>
          </p:cNvPicPr>
          <p:nvPr/>
        </p:nvPicPr>
        <p:blipFill>
          <a:blip r:embed="rId165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60608" y="3308832"/>
            <a:ext cx="54038" cy="46583"/>
          </a:xfrm>
          <a:prstGeom prst="rect">
            <a:avLst/>
          </a:prstGeom>
          <a:noFill/>
          <a:extLst/>
        </p:spPr>
      </p:pic>
      <p:pic>
        <p:nvPicPr>
          <p:cNvPr id="16586" name="Picture 16586"/>
          <p:cNvPicPr>
            <a:picLocks noChangeAspect="0" noChangeArrowheads="1"/>
          </p:cNvPicPr>
          <p:nvPr/>
        </p:nvPicPr>
        <p:blipFill>
          <a:blip r:embed="rId165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16894" y="3308832"/>
            <a:ext cx="42989" cy="34086"/>
          </a:xfrm>
          <a:prstGeom prst="rect">
            <a:avLst/>
          </a:prstGeom>
          <a:noFill/>
          <a:extLst/>
        </p:spPr>
      </p:pic>
      <p:pic>
        <p:nvPicPr>
          <p:cNvPr id="16587" name="Picture 16587"/>
          <p:cNvPicPr>
            <a:picLocks noChangeAspect="0" noChangeArrowheads="1"/>
          </p:cNvPicPr>
          <p:nvPr/>
        </p:nvPicPr>
        <p:blipFill>
          <a:blip r:embed="rId165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78451" y="1431734"/>
            <a:ext cx="449795" cy="449541"/>
          </a:xfrm>
          <a:prstGeom prst="rect">
            <a:avLst/>
          </a:prstGeom>
          <a:noFill/>
          <a:extLst/>
        </p:spPr>
      </p:pic>
      <p:pic>
        <p:nvPicPr>
          <p:cNvPr id="16588" name="Picture 16588"/>
          <p:cNvPicPr>
            <a:picLocks noChangeAspect="0" noChangeArrowheads="1"/>
          </p:cNvPicPr>
          <p:nvPr/>
        </p:nvPicPr>
        <p:blipFill>
          <a:blip r:embed="rId165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1432065"/>
            <a:ext cx="54038" cy="34023"/>
          </a:xfrm>
          <a:prstGeom prst="rect">
            <a:avLst/>
          </a:prstGeom>
          <a:noFill/>
          <a:extLst/>
        </p:spPr>
      </p:pic>
      <p:pic>
        <p:nvPicPr>
          <p:cNvPr id="16589" name="Picture 16589"/>
          <p:cNvPicPr>
            <a:picLocks noChangeAspect="0" noChangeArrowheads="1"/>
          </p:cNvPicPr>
          <p:nvPr/>
        </p:nvPicPr>
        <p:blipFill>
          <a:blip r:embed="rId165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7369" y="1442427"/>
            <a:ext cx="45770" cy="35090"/>
          </a:xfrm>
          <a:prstGeom prst="rect">
            <a:avLst/>
          </a:prstGeom>
          <a:noFill/>
          <a:extLst/>
        </p:spPr>
      </p:pic>
      <p:pic>
        <p:nvPicPr>
          <p:cNvPr id="16590" name="Picture 16590"/>
          <p:cNvPicPr>
            <a:picLocks noChangeAspect="0" noChangeArrowheads="1"/>
          </p:cNvPicPr>
          <p:nvPr/>
        </p:nvPicPr>
        <p:blipFill>
          <a:blip r:embed="rId165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1055" y="1615884"/>
            <a:ext cx="29946" cy="44437"/>
          </a:xfrm>
          <a:prstGeom prst="rect">
            <a:avLst/>
          </a:prstGeom>
          <a:noFill/>
          <a:extLst/>
        </p:spPr>
      </p:pic>
      <p:pic>
        <p:nvPicPr>
          <p:cNvPr id="16591" name="Picture 16591"/>
          <p:cNvPicPr>
            <a:picLocks noChangeAspect="0" noChangeArrowheads="1"/>
          </p:cNvPicPr>
          <p:nvPr/>
        </p:nvPicPr>
        <p:blipFill>
          <a:blip r:embed="rId165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8344" y="1706435"/>
            <a:ext cx="40576" cy="53505"/>
          </a:xfrm>
          <a:prstGeom prst="rect">
            <a:avLst/>
          </a:prstGeom>
          <a:noFill/>
          <a:extLst/>
        </p:spPr>
      </p:pic>
      <p:pic>
        <p:nvPicPr>
          <p:cNvPr id="16592" name="Picture 16592"/>
          <p:cNvPicPr>
            <a:picLocks noChangeAspect="0" noChangeArrowheads="1"/>
          </p:cNvPicPr>
          <p:nvPr/>
        </p:nvPicPr>
        <p:blipFill>
          <a:blip r:embed="rId165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1623" y="1754543"/>
            <a:ext cx="46278" cy="51180"/>
          </a:xfrm>
          <a:prstGeom prst="rect">
            <a:avLst/>
          </a:prstGeom>
          <a:noFill/>
          <a:extLst/>
        </p:spPr>
      </p:pic>
      <p:pic>
        <p:nvPicPr>
          <p:cNvPr id="16593" name="Picture 16593"/>
          <p:cNvPicPr>
            <a:picLocks noChangeAspect="0" noChangeArrowheads="1"/>
          </p:cNvPicPr>
          <p:nvPr/>
        </p:nvPicPr>
        <p:blipFill>
          <a:blip r:embed="rId165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47819" y="1800606"/>
            <a:ext cx="42341" cy="39573"/>
          </a:xfrm>
          <a:prstGeom prst="rect">
            <a:avLst/>
          </a:prstGeom>
          <a:noFill/>
          <a:extLst/>
        </p:spPr>
      </p:pic>
      <p:pic>
        <p:nvPicPr>
          <p:cNvPr id="16594" name="Picture 16594"/>
          <p:cNvPicPr>
            <a:picLocks noChangeAspect="0" noChangeArrowheads="1"/>
          </p:cNvPicPr>
          <p:nvPr/>
        </p:nvPicPr>
        <p:blipFill>
          <a:blip r:embed="rId165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30013" y="1847062"/>
            <a:ext cx="37528" cy="28904"/>
          </a:xfrm>
          <a:prstGeom prst="rect">
            <a:avLst/>
          </a:prstGeom>
          <a:noFill/>
          <a:extLst/>
        </p:spPr>
      </p:pic>
      <p:pic>
        <p:nvPicPr>
          <p:cNvPr id="16595" name="Picture 16595"/>
          <p:cNvPicPr>
            <a:picLocks noChangeAspect="0" noChangeArrowheads="1"/>
          </p:cNvPicPr>
          <p:nvPr/>
        </p:nvPicPr>
        <p:blipFill>
          <a:blip r:embed="rId165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4831" y="1850517"/>
            <a:ext cx="51676" cy="31013"/>
          </a:xfrm>
          <a:prstGeom prst="rect">
            <a:avLst/>
          </a:prstGeom>
          <a:noFill/>
          <a:extLst/>
        </p:spPr>
      </p:pic>
      <p:pic>
        <p:nvPicPr>
          <p:cNvPr id="16596" name="Picture 16596"/>
          <p:cNvPicPr>
            <a:picLocks noChangeAspect="0" noChangeArrowheads="1"/>
          </p:cNvPicPr>
          <p:nvPr/>
        </p:nvPicPr>
        <p:blipFill>
          <a:blip r:embed="rId165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32146" y="1847062"/>
            <a:ext cx="41731" cy="30416"/>
          </a:xfrm>
          <a:prstGeom prst="rect">
            <a:avLst/>
          </a:prstGeom>
          <a:noFill/>
          <a:extLst/>
        </p:spPr>
      </p:pic>
      <p:pic>
        <p:nvPicPr>
          <p:cNvPr id="16597" name="Picture 16597"/>
          <p:cNvPicPr>
            <a:picLocks noChangeAspect="0" noChangeArrowheads="1"/>
          </p:cNvPicPr>
          <p:nvPr/>
        </p:nvPicPr>
        <p:blipFill>
          <a:blip r:embed="rId165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3722" y="1436992"/>
            <a:ext cx="439267" cy="439153"/>
          </a:xfrm>
          <a:prstGeom prst="rect">
            <a:avLst/>
          </a:prstGeom>
          <a:noFill/>
          <a:extLst/>
        </p:spPr>
      </p:pic>
      <p:pic>
        <p:nvPicPr>
          <p:cNvPr id="16598" name="Picture 16598"/>
          <p:cNvPicPr>
            <a:picLocks noChangeAspect="0" noChangeArrowheads="1"/>
          </p:cNvPicPr>
          <p:nvPr/>
        </p:nvPicPr>
        <p:blipFill>
          <a:blip r:embed="rId165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1437259"/>
            <a:ext cx="53746" cy="40258"/>
          </a:xfrm>
          <a:prstGeom prst="rect">
            <a:avLst/>
          </a:prstGeom>
          <a:noFill/>
          <a:extLst/>
        </p:spPr>
      </p:pic>
      <p:pic>
        <p:nvPicPr>
          <p:cNvPr id="16599" name="Picture 16599"/>
          <p:cNvPicPr>
            <a:picLocks noChangeAspect="0" noChangeArrowheads="1"/>
          </p:cNvPicPr>
          <p:nvPr/>
        </p:nvPicPr>
        <p:blipFill>
          <a:blip r:embed="rId165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3960" y="1450352"/>
            <a:ext cx="28905" cy="26759"/>
          </a:xfrm>
          <a:prstGeom prst="rect">
            <a:avLst/>
          </a:prstGeom>
          <a:noFill/>
          <a:extLst/>
        </p:spPr>
      </p:pic>
      <p:pic>
        <p:nvPicPr>
          <p:cNvPr id="16600" name="Picture 16600"/>
          <p:cNvPicPr>
            <a:picLocks noChangeAspect="0" noChangeArrowheads="1"/>
          </p:cNvPicPr>
          <p:nvPr/>
        </p:nvPicPr>
        <p:blipFill>
          <a:blip r:embed="rId166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8819" y="1469961"/>
            <a:ext cx="34696" cy="28676"/>
          </a:xfrm>
          <a:prstGeom prst="rect">
            <a:avLst/>
          </a:prstGeom>
          <a:noFill/>
          <a:extLst/>
        </p:spPr>
      </p:pic>
      <p:pic>
        <p:nvPicPr>
          <p:cNvPr id="16601" name="Picture 16601"/>
          <p:cNvPicPr>
            <a:picLocks noChangeAspect="0" noChangeArrowheads="1"/>
          </p:cNvPicPr>
          <p:nvPr/>
        </p:nvPicPr>
        <p:blipFill>
          <a:blip r:embed="rId166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3558" y="1475295"/>
            <a:ext cx="29172" cy="36080"/>
          </a:xfrm>
          <a:prstGeom prst="rect">
            <a:avLst/>
          </a:prstGeom>
          <a:noFill/>
          <a:extLst/>
        </p:spPr>
      </p:pic>
      <p:pic>
        <p:nvPicPr>
          <p:cNvPr id="16602" name="Picture 16602"/>
          <p:cNvPicPr>
            <a:picLocks noChangeAspect="0" noChangeArrowheads="1"/>
          </p:cNvPicPr>
          <p:nvPr/>
        </p:nvPicPr>
        <p:blipFill>
          <a:blip r:embed="rId166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90579" y="1469987"/>
            <a:ext cx="47206" cy="54050"/>
          </a:xfrm>
          <a:prstGeom prst="rect">
            <a:avLst/>
          </a:prstGeom>
          <a:noFill/>
          <a:extLst/>
        </p:spPr>
      </p:pic>
      <p:pic>
        <p:nvPicPr>
          <p:cNvPr id="16603" name="Picture 16603"/>
          <p:cNvPicPr>
            <a:picLocks noChangeAspect="0" noChangeArrowheads="1"/>
          </p:cNvPicPr>
          <p:nvPr/>
        </p:nvPicPr>
        <p:blipFill>
          <a:blip r:embed="rId166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8811" y="1517790"/>
            <a:ext cx="46863" cy="45783"/>
          </a:xfrm>
          <a:prstGeom prst="rect">
            <a:avLst/>
          </a:prstGeom>
          <a:noFill/>
          <a:extLst/>
        </p:spPr>
      </p:pic>
      <p:pic>
        <p:nvPicPr>
          <p:cNvPr id="16604" name="Picture 16604"/>
          <p:cNvPicPr>
            <a:picLocks noChangeAspect="0" noChangeArrowheads="1"/>
          </p:cNvPicPr>
          <p:nvPr/>
        </p:nvPicPr>
        <p:blipFill>
          <a:blip r:embed="rId166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1565783"/>
            <a:ext cx="49242" cy="50672"/>
          </a:xfrm>
          <a:prstGeom prst="rect">
            <a:avLst/>
          </a:prstGeom>
          <a:noFill/>
          <a:extLst/>
        </p:spPr>
      </p:pic>
      <p:pic>
        <p:nvPicPr>
          <p:cNvPr id="16605" name="Picture 16605"/>
          <p:cNvPicPr>
            <a:picLocks noChangeAspect="0" noChangeArrowheads="1"/>
          </p:cNvPicPr>
          <p:nvPr/>
        </p:nvPicPr>
        <p:blipFill>
          <a:blip r:embed="rId166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3912" y="1612011"/>
            <a:ext cx="51180" cy="52552"/>
          </a:xfrm>
          <a:prstGeom prst="rect">
            <a:avLst/>
          </a:prstGeom>
          <a:noFill/>
          <a:extLst/>
        </p:spPr>
      </p:pic>
      <p:pic>
        <p:nvPicPr>
          <p:cNvPr id="16606" name="Picture 16606"/>
          <p:cNvPicPr>
            <a:picLocks noChangeAspect="0" noChangeArrowheads="1"/>
          </p:cNvPicPr>
          <p:nvPr/>
        </p:nvPicPr>
        <p:blipFill>
          <a:blip r:embed="rId166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245" y="1658670"/>
            <a:ext cx="38874" cy="42913"/>
          </a:xfrm>
          <a:prstGeom prst="rect">
            <a:avLst/>
          </a:prstGeom>
          <a:noFill/>
          <a:extLst/>
        </p:spPr>
      </p:pic>
      <p:pic>
        <p:nvPicPr>
          <p:cNvPr id="16607" name="Picture 16607"/>
          <p:cNvPicPr>
            <a:picLocks noChangeAspect="0" noChangeArrowheads="1"/>
          </p:cNvPicPr>
          <p:nvPr/>
        </p:nvPicPr>
        <p:blipFill>
          <a:blip r:embed="rId166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93323" y="1706295"/>
            <a:ext cx="41770" cy="51485"/>
          </a:xfrm>
          <a:prstGeom prst="rect">
            <a:avLst/>
          </a:prstGeom>
          <a:noFill/>
          <a:extLst/>
        </p:spPr>
      </p:pic>
      <p:pic>
        <p:nvPicPr>
          <p:cNvPr id="16608" name="Picture 16608"/>
          <p:cNvPicPr>
            <a:picLocks noChangeAspect="0" noChangeArrowheads="1"/>
          </p:cNvPicPr>
          <p:nvPr/>
        </p:nvPicPr>
        <p:blipFill>
          <a:blip r:embed="rId166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43704" y="1733181"/>
            <a:ext cx="27597" cy="26441"/>
          </a:xfrm>
          <a:prstGeom prst="rect">
            <a:avLst/>
          </a:prstGeom>
          <a:noFill/>
          <a:extLst/>
        </p:spPr>
      </p:pic>
      <p:pic>
        <p:nvPicPr>
          <p:cNvPr id="16609" name="Picture 16609"/>
          <p:cNvPicPr>
            <a:picLocks noChangeAspect="0" noChangeArrowheads="1"/>
          </p:cNvPicPr>
          <p:nvPr/>
        </p:nvPicPr>
        <p:blipFill>
          <a:blip r:embed="rId166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5726" y="1752803"/>
            <a:ext cx="46012" cy="50000"/>
          </a:xfrm>
          <a:prstGeom prst="rect">
            <a:avLst/>
          </a:prstGeom>
          <a:noFill/>
          <a:extLst/>
        </p:spPr>
      </p:pic>
      <p:pic>
        <p:nvPicPr>
          <p:cNvPr id="16610" name="Picture 16610"/>
          <p:cNvPicPr>
            <a:picLocks noChangeAspect="0" noChangeArrowheads="1"/>
          </p:cNvPicPr>
          <p:nvPr/>
        </p:nvPicPr>
        <p:blipFill>
          <a:blip r:embed="rId166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1764626"/>
            <a:ext cx="39945" cy="41846"/>
          </a:xfrm>
          <a:prstGeom prst="rect">
            <a:avLst/>
          </a:prstGeom>
          <a:noFill/>
          <a:extLst/>
        </p:spPr>
      </p:pic>
      <p:pic>
        <p:nvPicPr>
          <p:cNvPr id="16611" name="Picture 16611"/>
          <p:cNvPicPr>
            <a:picLocks noChangeAspect="0" noChangeArrowheads="1"/>
          </p:cNvPicPr>
          <p:nvPr/>
        </p:nvPicPr>
        <p:blipFill>
          <a:blip r:embed="rId166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93906" y="1777949"/>
            <a:ext cx="34391" cy="28905"/>
          </a:xfrm>
          <a:prstGeom prst="rect">
            <a:avLst/>
          </a:prstGeom>
          <a:noFill/>
          <a:extLst/>
        </p:spPr>
      </p:pic>
      <p:pic>
        <p:nvPicPr>
          <p:cNvPr id="16612" name="Picture 16612"/>
          <p:cNvPicPr>
            <a:picLocks noChangeAspect="0" noChangeArrowheads="1"/>
          </p:cNvPicPr>
          <p:nvPr/>
        </p:nvPicPr>
        <p:blipFill>
          <a:blip r:embed="rId166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57966" y="1802739"/>
            <a:ext cx="28397" cy="27863"/>
          </a:xfrm>
          <a:prstGeom prst="rect">
            <a:avLst/>
          </a:prstGeom>
          <a:noFill/>
          <a:extLst/>
        </p:spPr>
      </p:pic>
      <p:pic>
        <p:nvPicPr>
          <p:cNvPr id="16613" name="Picture 16613"/>
          <p:cNvPicPr>
            <a:picLocks noChangeAspect="0" noChangeArrowheads="1"/>
          </p:cNvPicPr>
          <p:nvPr/>
        </p:nvPicPr>
        <p:blipFill>
          <a:blip r:embed="rId166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1800606"/>
            <a:ext cx="43954" cy="53949"/>
          </a:xfrm>
          <a:prstGeom prst="rect">
            <a:avLst/>
          </a:prstGeom>
          <a:noFill/>
          <a:extLst/>
        </p:spPr>
      </p:pic>
      <p:pic>
        <p:nvPicPr>
          <p:cNvPr id="16614" name="Picture 16614"/>
          <p:cNvPicPr>
            <a:picLocks noChangeAspect="0" noChangeArrowheads="1"/>
          </p:cNvPicPr>
          <p:nvPr/>
        </p:nvPicPr>
        <p:blipFill>
          <a:blip r:embed="rId166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1809661"/>
            <a:ext cx="54038" cy="40868"/>
          </a:xfrm>
          <a:prstGeom prst="rect">
            <a:avLst/>
          </a:prstGeom>
          <a:noFill/>
          <a:extLst/>
        </p:spPr>
      </p:pic>
      <p:pic>
        <p:nvPicPr>
          <p:cNvPr id="16615" name="Picture 16615"/>
          <p:cNvPicPr>
            <a:picLocks noChangeAspect="0" noChangeArrowheads="1"/>
          </p:cNvPicPr>
          <p:nvPr/>
        </p:nvPicPr>
        <p:blipFill>
          <a:blip r:embed="rId166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12284" y="1811705"/>
            <a:ext cx="43090" cy="42850"/>
          </a:xfrm>
          <a:prstGeom prst="rect">
            <a:avLst/>
          </a:prstGeom>
          <a:noFill/>
          <a:extLst/>
        </p:spPr>
      </p:pic>
      <p:pic>
        <p:nvPicPr>
          <p:cNvPr id="16616" name="Picture 16616"/>
          <p:cNvPicPr>
            <a:picLocks noChangeAspect="0" noChangeArrowheads="1"/>
          </p:cNvPicPr>
          <p:nvPr/>
        </p:nvPicPr>
        <p:blipFill>
          <a:blip r:embed="rId166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1801152"/>
            <a:ext cx="53174" cy="53403"/>
          </a:xfrm>
          <a:prstGeom prst="rect">
            <a:avLst/>
          </a:prstGeom>
          <a:noFill/>
          <a:extLst/>
        </p:spPr>
      </p:pic>
      <p:pic>
        <p:nvPicPr>
          <p:cNvPr id="16617" name="Picture 16617"/>
          <p:cNvPicPr>
            <a:picLocks noChangeAspect="0" noChangeArrowheads="1"/>
          </p:cNvPicPr>
          <p:nvPr/>
        </p:nvPicPr>
        <p:blipFill>
          <a:blip r:embed="rId166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8603" y="1847062"/>
            <a:ext cx="44246" cy="29197"/>
          </a:xfrm>
          <a:prstGeom prst="rect">
            <a:avLst/>
          </a:prstGeom>
          <a:noFill/>
          <a:extLst/>
        </p:spPr>
      </p:pic>
      <p:pic>
        <p:nvPicPr>
          <p:cNvPr id="16618" name="Picture 16618"/>
          <p:cNvPicPr>
            <a:picLocks noChangeAspect="0" noChangeArrowheads="1"/>
          </p:cNvPicPr>
          <p:nvPr/>
        </p:nvPicPr>
        <p:blipFill>
          <a:blip r:embed="rId166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8431" y="1441424"/>
            <a:ext cx="429849" cy="430402"/>
          </a:xfrm>
          <a:prstGeom prst="rect">
            <a:avLst/>
          </a:prstGeom>
          <a:noFill/>
          <a:extLst/>
        </p:spPr>
      </p:pic>
      <p:pic>
        <p:nvPicPr>
          <p:cNvPr id="16619" name="Picture 16619"/>
          <p:cNvPicPr>
            <a:picLocks noChangeAspect="0" noChangeArrowheads="1"/>
          </p:cNvPicPr>
          <p:nvPr/>
        </p:nvPicPr>
        <p:blipFill>
          <a:blip r:embed="rId166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920" y="1441424"/>
            <a:ext cx="34645" cy="35331"/>
          </a:xfrm>
          <a:prstGeom prst="rect">
            <a:avLst/>
          </a:prstGeom>
          <a:noFill/>
          <a:extLst/>
        </p:spPr>
      </p:pic>
      <p:pic>
        <p:nvPicPr>
          <p:cNvPr id="16620" name="Picture 16620"/>
          <p:cNvPicPr>
            <a:picLocks noChangeAspect="0" noChangeArrowheads="1"/>
          </p:cNvPicPr>
          <p:nvPr/>
        </p:nvPicPr>
        <p:blipFill>
          <a:blip r:embed="rId166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1469961"/>
            <a:ext cx="54038" cy="48615"/>
          </a:xfrm>
          <a:prstGeom prst="rect">
            <a:avLst/>
          </a:prstGeom>
          <a:noFill/>
          <a:extLst/>
        </p:spPr>
      </p:pic>
      <p:pic>
        <p:nvPicPr>
          <p:cNvPr id="16621" name="Picture 16621"/>
          <p:cNvPicPr>
            <a:picLocks noChangeAspect="0" noChangeArrowheads="1"/>
          </p:cNvPicPr>
          <p:nvPr/>
        </p:nvPicPr>
        <p:blipFill>
          <a:blip r:embed="rId166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1469987"/>
            <a:ext cx="53949" cy="54050"/>
          </a:xfrm>
          <a:prstGeom prst="rect">
            <a:avLst/>
          </a:prstGeom>
          <a:noFill/>
          <a:extLst/>
        </p:spPr>
      </p:pic>
      <p:pic>
        <p:nvPicPr>
          <p:cNvPr id="16622" name="Picture 16622"/>
          <p:cNvPicPr>
            <a:picLocks noChangeAspect="0" noChangeArrowheads="1"/>
          </p:cNvPicPr>
          <p:nvPr/>
        </p:nvPicPr>
        <p:blipFill>
          <a:blip r:embed="rId166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1470215"/>
            <a:ext cx="38696" cy="51676"/>
          </a:xfrm>
          <a:prstGeom prst="rect">
            <a:avLst/>
          </a:prstGeom>
          <a:noFill/>
          <a:extLst/>
        </p:spPr>
      </p:pic>
      <p:pic>
        <p:nvPicPr>
          <p:cNvPr id="16623" name="Picture 16623"/>
          <p:cNvPicPr>
            <a:picLocks noChangeAspect="0" noChangeArrowheads="1"/>
          </p:cNvPicPr>
          <p:nvPr/>
        </p:nvPicPr>
        <p:blipFill>
          <a:blip r:embed="rId166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456" y="1517751"/>
            <a:ext cx="40817" cy="37211"/>
          </a:xfrm>
          <a:prstGeom prst="rect">
            <a:avLst/>
          </a:prstGeom>
          <a:noFill/>
          <a:extLst/>
        </p:spPr>
      </p:pic>
      <p:pic>
        <p:nvPicPr>
          <p:cNvPr id="16624" name="Picture 16624"/>
          <p:cNvPicPr>
            <a:picLocks noChangeAspect="0" noChangeArrowheads="1"/>
          </p:cNvPicPr>
          <p:nvPr/>
        </p:nvPicPr>
        <p:blipFill>
          <a:blip r:embed="rId166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75568" y="1518577"/>
            <a:ext cx="31965" cy="30124"/>
          </a:xfrm>
          <a:prstGeom prst="rect">
            <a:avLst/>
          </a:prstGeom>
          <a:noFill/>
          <a:extLst/>
        </p:spPr>
      </p:pic>
      <p:pic>
        <p:nvPicPr>
          <p:cNvPr id="16625" name="Picture 16625"/>
          <p:cNvPicPr>
            <a:picLocks noChangeAspect="0" noChangeArrowheads="1"/>
          </p:cNvPicPr>
          <p:nvPr/>
        </p:nvPicPr>
        <p:blipFill>
          <a:blip r:embed="rId166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1517802"/>
            <a:ext cx="53886" cy="54025"/>
          </a:xfrm>
          <a:prstGeom prst="rect">
            <a:avLst/>
          </a:prstGeom>
          <a:noFill/>
          <a:extLst/>
        </p:spPr>
      </p:pic>
      <p:pic>
        <p:nvPicPr>
          <p:cNvPr id="16626" name="Picture 16626"/>
          <p:cNvPicPr>
            <a:picLocks noChangeAspect="0" noChangeArrowheads="1"/>
          </p:cNvPicPr>
          <p:nvPr/>
        </p:nvPicPr>
        <p:blipFill>
          <a:blip r:embed="rId166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15179" y="1564310"/>
            <a:ext cx="47104" cy="53949"/>
          </a:xfrm>
          <a:prstGeom prst="rect">
            <a:avLst/>
          </a:prstGeom>
          <a:noFill/>
          <a:extLst/>
        </p:spPr>
      </p:pic>
      <p:pic>
        <p:nvPicPr>
          <p:cNvPr id="16627" name="Picture 16627"/>
          <p:cNvPicPr>
            <a:picLocks noChangeAspect="0" noChangeArrowheads="1"/>
          </p:cNvPicPr>
          <p:nvPr/>
        </p:nvPicPr>
        <p:blipFill>
          <a:blip r:embed="rId166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89017" y="1632762"/>
            <a:ext cx="44564" cy="33286"/>
          </a:xfrm>
          <a:prstGeom prst="rect">
            <a:avLst/>
          </a:prstGeom>
          <a:noFill/>
          <a:extLst/>
        </p:spPr>
      </p:pic>
      <p:pic>
        <p:nvPicPr>
          <p:cNvPr id="16628" name="Picture 16628"/>
          <p:cNvPicPr>
            <a:picLocks noChangeAspect="0" noChangeArrowheads="1"/>
          </p:cNvPicPr>
          <p:nvPr/>
        </p:nvPicPr>
        <p:blipFill>
          <a:blip r:embed="rId166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1614741"/>
            <a:ext cx="31267" cy="46177"/>
          </a:xfrm>
          <a:prstGeom prst="rect">
            <a:avLst/>
          </a:prstGeom>
          <a:noFill/>
          <a:extLst/>
        </p:spPr>
      </p:pic>
      <p:pic>
        <p:nvPicPr>
          <p:cNvPr id="16629" name="Picture 16629"/>
          <p:cNvPicPr>
            <a:picLocks noChangeAspect="0" noChangeArrowheads="1"/>
          </p:cNvPicPr>
          <p:nvPr/>
        </p:nvPicPr>
        <p:blipFill>
          <a:blip r:embed="rId166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8639" y="1658531"/>
            <a:ext cx="53644" cy="54038"/>
          </a:xfrm>
          <a:prstGeom prst="rect">
            <a:avLst/>
          </a:prstGeom>
          <a:noFill/>
          <a:extLst/>
        </p:spPr>
      </p:pic>
      <p:pic>
        <p:nvPicPr>
          <p:cNvPr id="16630" name="Picture 16630"/>
          <p:cNvPicPr>
            <a:picLocks noChangeAspect="0" noChangeArrowheads="1"/>
          </p:cNvPicPr>
          <p:nvPr/>
        </p:nvPicPr>
        <p:blipFill>
          <a:blip r:embed="rId166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6211" y="1706321"/>
            <a:ext cx="52794" cy="54038"/>
          </a:xfrm>
          <a:prstGeom prst="rect">
            <a:avLst/>
          </a:prstGeom>
          <a:noFill/>
          <a:extLst/>
        </p:spPr>
      </p:pic>
      <p:pic>
        <p:nvPicPr>
          <p:cNvPr id="16631" name="Picture 16631"/>
          <p:cNvPicPr>
            <a:picLocks noChangeAspect="0" noChangeArrowheads="1"/>
          </p:cNvPicPr>
          <p:nvPr/>
        </p:nvPicPr>
        <p:blipFill>
          <a:blip r:embed="rId166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5204" y="1706537"/>
            <a:ext cx="50469" cy="53822"/>
          </a:xfrm>
          <a:prstGeom prst="rect">
            <a:avLst/>
          </a:prstGeom>
          <a:noFill/>
          <a:extLst/>
        </p:spPr>
      </p:pic>
      <p:pic>
        <p:nvPicPr>
          <p:cNvPr id="16632" name="Picture 16632"/>
          <p:cNvPicPr>
            <a:picLocks noChangeAspect="0" noChangeArrowheads="1"/>
          </p:cNvPicPr>
          <p:nvPr/>
        </p:nvPicPr>
        <p:blipFill>
          <a:blip r:embed="rId166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3048" y="1763217"/>
            <a:ext cx="29236" cy="35788"/>
          </a:xfrm>
          <a:prstGeom prst="rect">
            <a:avLst/>
          </a:prstGeom>
          <a:noFill/>
          <a:extLst/>
        </p:spPr>
      </p:pic>
      <p:pic>
        <p:nvPicPr>
          <p:cNvPr id="16633" name="Picture 16633"/>
          <p:cNvPicPr>
            <a:picLocks noChangeAspect="0" noChangeArrowheads="1"/>
          </p:cNvPicPr>
          <p:nvPr/>
        </p:nvPicPr>
        <p:blipFill>
          <a:blip r:embed="rId166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1752816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34" name="Picture 16634"/>
          <p:cNvPicPr>
            <a:picLocks noChangeAspect="0" noChangeArrowheads="1"/>
          </p:cNvPicPr>
          <p:nvPr/>
        </p:nvPicPr>
        <p:blipFill>
          <a:blip r:embed="rId166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1752816"/>
            <a:ext cx="53937" cy="53416"/>
          </a:xfrm>
          <a:prstGeom prst="rect">
            <a:avLst/>
          </a:prstGeom>
          <a:noFill/>
          <a:extLst/>
        </p:spPr>
      </p:pic>
      <p:pic>
        <p:nvPicPr>
          <p:cNvPr id="16635" name="Picture 16635"/>
          <p:cNvPicPr>
            <a:picLocks noChangeAspect="0" noChangeArrowheads="1"/>
          </p:cNvPicPr>
          <p:nvPr/>
        </p:nvPicPr>
        <p:blipFill>
          <a:blip r:embed="rId166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05870" y="1801241"/>
            <a:ext cx="39408" cy="53047"/>
          </a:xfrm>
          <a:prstGeom prst="rect">
            <a:avLst/>
          </a:prstGeom>
          <a:noFill/>
          <a:extLst/>
        </p:spPr>
      </p:pic>
      <p:pic>
        <p:nvPicPr>
          <p:cNvPr id="16636" name="Picture 16636"/>
          <p:cNvPicPr>
            <a:picLocks noChangeAspect="0" noChangeArrowheads="1"/>
          </p:cNvPicPr>
          <p:nvPr/>
        </p:nvPicPr>
        <p:blipFill>
          <a:blip r:embed="rId166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7323" y="1800606"/>
            <a:ext cx="53060" cy="53949"/>
          </a:xfrm>
          <a:prstGeom prst="rect">
            <a:avLst/>
          </a:prstGeom>
          <a:noFill/>
          <a:extLst/>
        </p:spPr>
      </p:pic>
      <p:pic>
        <p:nvPicPr>
          <p:cNvPr id="16637" name="Picture 16637"/>
          <p:cNvPicPr>
            <a:picLocks noChangeAspect="0" noChangeArrowheads="1"/>
          </p:cNvPicPr>
          <p:nvPr/>
        </p:nvPicPr>
        <p:blipFill>
          <a:blip r:embed="rId166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1800606"/>
            <a:ext cx="54038" cy="53530"/>
          </a:xfrm>
          <a:prstGeom prst="rect">
            <a:avLst/>
          </a:prstGeom>
          <a:noFill/>
          <a:extLst/>
        </p:spPr>
      </p:pic>
      <p:pic>
        <p:nvPicPr>
          <p:cNvPr id="16638" name="Picture 16638"/>
          <p:cNvPicPr>
            <a:picLocks noChangeAspect="0" noChangeArrowheads="1"/>
          </p:cNvPicPr>
          <p:nvPr/>
        </p:nvPicPr>
        <p:blipFill>
          <a:blip r:embed="rId166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6931" y="1800606"/>
            <a:ext cx="43624" cy="44322"/>
          </a:xfrm>
          <a:prstGeom prst="rect">
            <a:avLst/>
          </a:prstGeom>
          <a:noFill/>
          <a:extLst/>
        </p:spPr>
      </p:pic>
      <p:pic>
        <p:nvPicPr>
          <p:cNvPr id="16639" name="Picture 16639"/>
          <p:cNvPicPr>
            <a:picLocks noChangeAspect="0" noChangeArrowheads="1"/>
          </p:cNvPicPr>
          <p:nvPr/>
        </p:nvPicPr>
        <p:blipFill>
          <a:blip r:embed="rId166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9271" y="1492783"/>
            <a:ext cx="328167" cy="327939"/>
          </a:xfrm>
          <a:prstGeom prst="rect">
            <a:avLst/>
          </a:prstGeom>
          <a:noFill/>
          <a:extLst/>
        </p:spPr>
      </p:pic>
      <p:pic>
        <p:nvPicPr>
          <p:cNvPr id="16640" name="Picture 16640"/>
          <p:cNvPicPr>
            <a:picLocks noChangeAspect="0" noChangeArrowheads="1"/>
          </p:cNvPicPr>
          <p:nvPr/>
        </p:nvPicPr>
        <p:blipFill>
          <a:blip r:embed="rId166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6685" y="1492542"/>
            <a:ext cx="48107" cy="31470"/>
          </a:xfrm>
          <a:prstGeom prst="rect">
            <a:avLst/>
          </a:prstGeom>
          <a:noFill/>
          <a:extLst/>
        </p:spPr>
      </p:pic>
      <p:pic>
        <p:nvPicPr>
          <p:cNvPr id="16641" name="Picture 16641"/>
          <p:cNvPicPr>
            <a:picLocks noChangeAspect="0" noChangeArrowheads="1"/>
          </p:cNvPicPr>
          <p:nvPr/>
        </p:nvPicPr>
        <p:blipFill>
          <a:blip r:embed="rId166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1517815"/>
            <a:ext cx="49364" cy="46177"/>
          </a:xfrm>
          <a:prstGeom prst="rect">
            <a:avLst/>
          </a:prstGeom>
          <a:noFill/>
          <a:extLst/>
        </p:spPr>
      </p:pic>
      <p:pic>
        <p:nvPicPr>
          <p:cNvPr id="16642" name="Picture 16642"/>
          <p:cNvPicPr>
            <a:picLocks noChangeAspect="0" noChangeArrowheads="1"/>
          </p:cNvPicPr>
          <p:nvPr/>
        </p:nvPicPr>
        <p:blipFill>
          <a:blip r:embed="rId166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3401" y="1517790"/>
            <a:ext cx="47154" cy="42887"/>
          </a:xfrm>
          <a:prstGeom prst="rect">
            <a:avLst/>
          </a:prstGeom>
          <a:noFill/>
          <a:extLst/>
        </p:spPr>
      </p:pic>
      <p:pic>
        <p:nvPicPr>
          <p:cNvPr id="16643" name="Picture 16643"/>
          <p:cNvPicPr>
            <a:picLocks noChangeAspect="0" noChangeArrowheads="1"/>
          </p:cNvPicPr>
          <p:nvPr/>
        </p:nvPicPr>
        <p:blipFill>
          <a:blip r:embed="rId166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465" y="1567167"/>
            <a:ext cx="31000" cy="35090"/>
          </a:xfrm>
          <a:prstGeom prst="rect">
            <a:avLst/>
          </a:prstGeom>
          <a:noFill/>
          <a:extLst/>
        </p:spPr>
      </p:pic>
      <p:pic>
        <p:nvPicPr>
          <p:cNvPr id="16644" name="Picture 16644"/>
          <p:cNvPicPr>
            <a:picLocks noChangeAspect="0" noChangeArrowheads="1"/>
          </p:cNvPicPr>
          <p:nvPr/>
        </p:nvPicPr>
        <p:blipFill>
          <a:blip r:embed="rId166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39500" y="1612011"/>
            <a:ext cx="36347" cy="53606"/>
          </a:xfrm>
          <a:prstGeom prst="rect">
            <a:avLst/>
          </a:prstGeom>
          <a:noFill/>
          <a:extLst/>
        </p:spPr>
      </p:pic>
      <p:pic>
        <p:nvPicPr>
          <p:cNvPr id="16645" name="Picture 16645"/>
          <p:cNvPicPr>
            <a:picLocks noChangeAspect="0" noChangeArrowheads="1"/>
          </p:cNvPicPr>
          <p:nvPr/>
        </p:nvPicPr>
        <p:blipFill>
          <a:blip r:embed="rId166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52771" y="1706511"/>
            <a:ext cx="37388" cy="45161"/>
          </a:xfrm>
          <a:prstGeom prst="rect">
            <a:avLst/>
          </a:prstGeom>
          <a:noFill/>
          <a:extLst/>
        </p:spPr>
      </p:pic>
      <p:pic>
        <p:nvPicPr>
          <p:cNvPr id="16646" name="Picture 16646"/>
          <p:cNvPicPr>
            <a:picLocks noChangeAspect="0" noChangeArrowheads="1"/>
          </p:cNvPicPr>
          <p:nvPr/>
        </p:nvPicPr>
        <p:blipFill>
          <a:blip r:embed="rId166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50" y="1706321"/>
            <a:ext cx="42176" cy="49085"/>
          </a:xfrm>
          <a:prstGeom prst="rect">
            <a:avLst/>
          </a:prstGeom>
          <a:noFill/>
          <a:extLst/>
        </p:spPr>
      </p:pic>
      <p:pic>
        <p:nvPicPr>
          <p:cNvPr id="16647" name="Picture 16647"/>
          <p:cNvPicPr>
            <a:picLocks noChangeAspect="0" noChangeArrowheads="1"/>
          </p:cNvPicPr>
          <p:nvPr/>
        </p:nvPicPr>
        <p:blipFill>
          <a:blip r:embed="rId166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519" y="1768310"/>
            <a:ext cx="47853" cy="38544"/>
          </a:xfrm>
          <a:prstGeom prst="rect">
            <a:avLst/>
          </a:prstGeom>
          <a:noFill/>
          <a:extLst/>
        </p:spPr>
      </p:pic>
      <p:pic>
        <p:nvPicPr>
          <p:cNvPr id="16648" name="Picture 16648"/>
          <p:cNvPicPr>
            <a:picLocks noChangeAspect="0" noChangeArrowheads="1"/>
          </p:cNvPicPr>
          <p:nvPr/>
        </p:nvPicPr>
        <p:blipFill>
          <a:blip r:embed="rId166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36909" y="1771713"/>
            <a:ext cx="45072" cy="35140"/>
          </a:xfrm>
          <a:prstGeom prst="rect">
            <a:avLst/>
          </a:prstGeom>
          <a:noFill/>
          <a:extLst/>
        </p:spPr>
      </p:pic>
      <p:pic>
        <p:nvPicPr>
          <p:cNvPr id="16649" name="Picture 16649"/>
          <p:cNvPicPr>
            <a:picLocks noChangeAspect="0" noChangeArrowheads="1"/>
          </p:cNvPicPr>
          <p:nvPr/>
        </p:nvPicPr>
        <p:blipFill>
          <a:blip r:embed="rId166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4534" y="1753031"/>
            <a:ext cx="36474" cy="35077"/>
          </a:xfrm>
          <a:prstGeom prst="rect">
            <a:avLst/>
          </a:prstGeom>
          <a:noFill/>
          <a:extLst/>
        </p:spPr>
      </p:pic>
      <p:pic>
        <p:nvPicPr>
          <p:cNvPr id="16650" name="Picture 16650"/>
          <p:cNvPicPr>
            <a:picLocks noChangeAspect="0" noChangeArrowheads="1"/>
          </p:cNvPicPr>
          <p:nvPr/>
        </p:nvPicPr>
        <p:blipFill>
          <a:blip r:embed="rId166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46891" y="1500162"/>
            <a:ext cx="312915" cy="312927"/>
          </a:xfrm>
          <a:prstGeom prst="rect">
            <a:avLst/>
          </a:prstGeom>
          <a:noFill/>
          <a:extLst/>
        </p:spPr>
      </p:pic>
      <p:pic>
        <p:nvPicPr>
          <p:cNvPr id="16651" name="Picture 16651"/>
          <p:cNvPicPr>
            <a:picLocks noChangeAspect="0" noChangeArrowheads="1"/>
          </p:cNvPicPr>
          <p:nvPr/>
        </p:nvPicPr>
        <p:blipFill>
          <a:blip r:embed="rId166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2815" y="1521523"/>
            <a:ext cx="52463" cy="50279"/>
          </a:xfrm>
          <a:prstGeom prst="rect">
            <a:avLst/>
          </a:prstGeom>
          <a:noFill/>
          <a:extLst/>
        </p:spPr>
      </p:pic>
      <p:pic>
        <p:nvPicPr>
          <p:cNvPr id="16652" name="Picture 16652"/>
          <p:cNvPicPr>
            <a:picLocks noChangeAspect="0" noChangeArrowheads="1"/>
          </p:cNvPicPr>
          <p:nvPr/>
        </p:nvPicPr>
        <p:blipFill>
          <a:blip r:embed="rId166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1517751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6653" name="Picture 16653"/>
          <p:cNvPicPr>
            <a:picLocks noChangeAspect="0" noChangeArrowheads="1"/>
          </p:cNvPicPr>
          <p:nvPr/>
        </p:nvPicPr>
        <p:blipFill>
          <a:blip r:embed="rId166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1517790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54" name="Picture 16654"/>
          <p:cNvPicPr>
            <a:picLocks noChangeAspect="0" noChangeArrowheads="1"/>
          </p:cNvPicPr>
          <p:nvPr/>
        </p:nvPicPr>
        <p:blipFill>
          <a:blip r:embed="rId166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1519898"/>
            <a:ext cx="53606" cy="51930"/>
          </a:xfrm>
          <a:prstGeom prst="rect">
            <a:avLst/>
          </a:prstGeom>
          <a:noFill/>
          <a:extLst/>
        </p:spPr>
      </p:pic>
      <p:pic>
        <p:nvPicPr>
          <p:cNvPr id="16655" name="Picture 16655"/>
          <p:cNvPicPr>
            <a:picLocks noChangeAspect="0" noChangeArrowheads="1"/>
          </p:cNvPicPr>
          <p:nvPr/>
        </p:nvPicPr>
        <p:blipFill>
          <a:blip r:embed="rId166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1564310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6656" name="Picture 16656"/>
          <p:cNvPicPr>
            <a:picLocks noChangeAspect="0" noChangeArrowheads="1"/>
          </p:cNvPicPr>
          <p:nvPr/>
        </p:nvPicPr>
        <p:blipFill>
          <a:blip r:embed="rId166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1564310"/>
            <a:ext cx="54038" cy="53949"/>
          </a:xfrm>
          <a:prstGeom prst="rect">
            <a:avLst/>
          </a:prstGeom>
          <a:noFill/>
          <a:extLst/>
        </p:spPr>
      </p:pic>
      <p:pic>
        <p:nvPicPr>
          <p:cNvPr id="16657" name="Picture 16657"/>
          <p:cNvPicPr>
            <a:picLocks noChangeAspect="0" noChangeArrowheads="1"/>
          </p:cNvPicPr>
          <p:nvPr/>
        </p:nvPicPr>
        <p:blipFill>
          <a:blip r:embed="rId166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1564271"/>
            <a:ext cx="54038" cy="53962"/>
          </a:xfrm>
          <a:prstGeom prst="rect">
            <a:avLst/>
          </a:prstGeom>
          <a:noFill/>
          <a:extLst/>
        </p:spPr>
      </p:pic>
      <p:pic>
        <p:nvPicPr>
          <p:cNvPr id="16658" name="Picture 16658"/>
          <p:cNvPicPr>
            <a:picLocks noChangeAspect="0" noChangeArrowheads="1"/>
          </p:cNvPicPr>
          <p:nvPr/>
        </p:nvPicPr>
        <p:blipFill>
          <a:blip r:embed="rId166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1564271"/>
            <a:ext cx="54038" cy="53962"/>
          </a:xfrm>
          <a:prstGeom prst="rect">
            <a:avLst/>
          </a:prstGeom>
          <a:noFill/>
          <a:extLst/>
        </p:spPr>
      </p:pic>
      <p:pic>
        <p:nvPicPr>
          <p:cNvPr id="16659" name="Picture 16659"/>
          <p:cNvPicPr>
            <a:picLocks noChangeAspect="0" noChangeArrowheads="1"/>
          </p:cNvPicPr>
          <p:nvPr/>
        </p:nvPicPr>
        <p:blipFill>
          <a:blip r:embed="rId166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1564271"/>
            <a:ext cx="53937" cy="53962"/>
          </a:xfrm>
          <a:prstGeom prst="rect">
            <a:avLst/>
          </a:prstGeom>
          <a:noFill/>
          <a:extLst/>
        </p:spPr>
      </p:pic>
      <p:pic>
        <p:nvPicPr>
          <p:cNvPr id="16660" name="Picture 16660"/>
          <p:cNvPicPr>
            <a:picLocks noChangeAspect="0" noChangeArrowheads="1"/>
          </p:cNvPicPr>
          <p:nvPr/>
        </p:nvPicPr>
        <p:blipFill>
          <a:blip r:embed="rId166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46942" y="1612011"/>
            <a:ext cx="43217" cy="54038"/>
          </a:xfrm>
          <a:prstGeom prst="rect">
            <a:avLst/>
          </a:prstGeom>
          <a:noFill/>
          <a:extLst/>
        </p:spPr>
      </p:pic>
      <p:pic>
        <p:nvPicPr>
          <p:cNvPr id="16661" name="Picture 16661"/>
          <p:cNvPicPr>
            <a:picLocks noChangeAspect="0" noChangeArrowheads="1"/>
          </p:cNvPicPr>
          <p:nvPr/>
        </p:nvPicPr>
        <p:blipFill>
          <a:blip r:embed="rId166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1612023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6662" name="Picture 16662"/>
          <p:cNvPicPr>
            <a:picLocks noChangeAspect="0" noChangeArrowheads="1"/>
          </p:cNvPicPr>
          <p:nvPr/>
        </p:nvPicPr>
        <p:blipFill>
          <a:blip r:embed="rId166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1612023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6663" name="Picture 16663"/>
          <p:cNvPicPr>
            <a:picLocks noChangeAspect="0" noChangeArrowheads="1"/>
          </p:cNvPicPr>
          <p:nvPr/>
        </p:nvPicPr>
        <p:blipFill>
          <a:blip r:embed="rId166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1612023"/>
            <a:ext cx="54038" cy="54051"/>
          </a:xfrm>
          <a:prstGeom prst="rect">
            <a:avLst/>
          </a:prstGeom>
          <a:noFill/>
          <a:extLst/>
        </p:spPr>
      </p:pic>
      <p:pic>
        <p:nvPicPr>
          <p:cNvPr id="16664" name="Picture 16664"/>
          <p:cNvPicPr>
            <a:picLocks noChangeAspect="0" noChangeArrowheads="1"/>
          </p:cNvPicPr>
          <p:nvPr/>
        </p:nvPicPr>
        <p:blipFill>
          <a:blip r:embed="rId166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1612023"/>
            <a:ext cx="53949" cy="54051"/>
          </a:xfrm>
          <a:prstGeom prst="rect">
            <a:avLst/>
          </a:prstGeom>
          <a:noFill/>
          <a:extLst/>
        </p:spPr>
      </p:pic>
      <p:pic>
        <p:nvPicPr>
          <p:cNvPr id="16665" name="Picture 16665"/>
          <p:cNvPicPr>
            <a:picLocks noChangeAspect="0" noChangeArrowheads="1"/>
          </p:cNvPicPr>
          <p:nvPr/>
        </p:nvPicPr>
        <p:blipFill>
          <a:blip r:embed="rId166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351" y="165853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66" name="Picture 16666"/>
          <p:cNvPicPr>
            <a:picLocks noChangeAspect="0" noChangeArrowheads="1"/>
          </p:cNvPicPr>
          <p:nvPr/>
        </p:nvPicPr>
        <p:blipFill>
          <a:blip r:embed="rId166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165853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67" name="Picture 16667"/>
          <p:cNvPicPr>
            <a:picLocks noChangeAspect="0" noChangeArrowheads="1"/>
          </p:cNvPicPr>
          <p:nvPr/>
        </p:nvPicPr>
        <p:blipFill>
          <a:blip r:embed="rId166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165853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68" name="Picture 16668"/>
          <p:cNvPicPr>
            <a:picLocks noChangeAspect="0" noChangeArrowheads="1"/>
          </p:cNvPicPr>
          <p:nvPr/>
        </p:nvPicPr>
        <p:blipFill>
          <a:blip r:embed="rId166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165853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69" name="Picture 16669"/>
          <p:cNvPicPr>
            <a:picLocks noChangeAspect="0" noChangeArrowheads="1"/>
          </p:cNvPicPr>
          <p:nvPr/>
        </p:nvPicPr>
        <p:blipFill>
          <a:blip r:embed="rId166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1658531"/>
            <a:ext cx="53937" cy="54038"/>
          </a:xfrm>
          <a:prstGeom prst="rect">
            <a:avLst/>
          </a:prstGeom>
          <a:noFill/>
          <a:extLst/>
        </p:spPr>
      </p:pic>
      <p:pic>
        <p:nvPicPr>
          <p:cNvPr id="16670" name="Picture 16670"/>
          <p:cNvPicPr>
            <a:picLocks noChangeAspect="0" noChangeArrowheads="1"/>
          </p:cNvPicPr>
          <p:nvPr/>
        </p:nvPicPr>
        <p:blipFill>
          <a:blip r:embed="rId166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91240" y="170632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71" name="Picture 16671"/>
          <p:cNvPicPr>
            <a:picLocks noChangeAspect="0" noChangeArrowheads="1"/>
          </p:cNvPicPr>
          <p:nvPr/>
        </p:nvPicPr>
        <p:blipFill>
          <a:blip r:embed="rId166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170632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72" name="Picture 16672"/>
          <p:cNvPicPr>
            <a:picLocks noChangeAspect="0" noChangeArrowheads="1"/>
          </p:cNvPicPr>
          <p:nvPr/>
        </p:nvPicPr>
        <p:blipFill>
          <a:blip r:embed="rId166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1706321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73" name="Picture 16673"/>
          <p:cNvPicPr>
            <a:picLocks noChangeAspect="0" noChangeArrowheads="1"/>
          </p:cNvPicPr>
          <p:nvPr/>
        </p:nvPicPr>
        <p:blipFill>
          <a:blip r:embed="rId166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1706321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16674" name="Picture 16674"/>
          <p:cNvPicPr>
            <a:picLocks noChangeAspect="0" noChangeArrowheads="1"/>
          </p:cNvPicPr>
          <p:nvPr/>
        </p:nvPicPr>
        <p:blipFill>
          <a:blip r:embed="rId166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1707921"/>
            <a:ext cx="33096" cy="38912"/>
          </a:xfrm>
          <a:prstGeom prst="rect">
            <a:avLst/>
          </a:prstGeom>
          <a:noFill/>
          <a:extLst/>
        </p:spPr>
      </p:pic>
      <p:pic>
        <p:nvPicPr>
          <p:cNvPr id="16675" name="Picture 16675"/>
          <p:cNvPicPr>
            <a:picLocks noChangeAspect="0" noChangeArrowheads="1"/>
          </p:cNvPicPr>
          <p:nvPr/>
        </p:nvPicPr>
        <p:blipFill>
          <a:blip r:embed="rId166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18468" y="1752816"/>
            <a:ext cx="54038" cy="51460"/>
          </a:xfrm>
          <a:prstGeom prst="rect">
            <a:avLst/>
          </a:prstGeom>
          <a:noFill/>
          <a:extLst/>
        </p:spPr>
      </p:pic>
      <p:pic>
        <p:nvPicPr>
          <p:cNvPr id="16676" name="Picture 16676"/>
          <p:cNvPicPr>
            <a:picLocks noChangeAspect="0" noChangeArrowheads="1"/>
          </p:cNvPicPr>
          <p:nvPr/>
        </p:nvPicPr>
        <p:blipFill>
          <a:blip r:embed="rId166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1752816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16677" name="Picture 16677"/>
          <p:cNvPicPr>
            <a:picLocks noChangeAspect="0" noChangeArrowheads="1"/>
          </p:cNvPicPr>
          <p:nvPr/>
        </p:nvPicPr>
        <p:blipFill>
          <a:blip r:embed="rId166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1752816"/>
            <a:ext cx="54038" cy="52666"/>
          </a:xfrm>
          <a:prstGeom prst="rect">
            <a:avLst/>
          </a:prstGeom>
          <a:noFill/>
          <a:extLst/>
        </p:spPr>
      </p:pic>
      <p:pic>
        <p:nvPicPr>
          <p:cNvPr id="16678" name="Picture 16678"/>
          <p:cNvPicPr>
            <a:picLocks noChangeAspect="0" noChangeArrowheads="1"/>
          </p:cNvPicPr>
          <p:nvPr/>
        </p:nvPicPr>
        <p:blipFill>
          <a:blip r:embed="rId166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517898" y="3030436"/>
            <a:ext cx="497052" cy="478789"/>
          </a:xfrm>
          <a:prstGeom prst="rect">
            <a:avLst/>
          </a:prstGeom>
          <a:noFill/>
          <a:extLst/>
        </p:spPr>
      </p:pic>
      <p:pic>
        <p:nvPicPr>
          <p:cNvPr id="16679" name="Picture 16679"/>
          <p:cNvPicPr>
            <a:picLocks noChangeAspect="0" noChangeArrowheads="1"/>
          </p:cNvPicPr>
          <p:nvPr/>
        </p:nvPicPr>
        <p:blipFill>
          <a:blip r:embed="rId166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755497" y="1326540"/>
            <a:ext cx="360007" cy="595299"/>
          </a:xfrm>
          <a:prstGeom prst="rect">
            <a:avLst/>
          </a:prstGeom>
          <a:noFill/>
          <a:extLst/>
        </p:spPr>
      </p:pic>
      <p:sp>
        <p:nvSpPr>
          <p:cNvPr id="16680" name="Freeform 16680"/>
          <p:cNvSpPr/>
          <p:nvPr/>
        </p:nvSpPr>
        <p:spPr>
          <a:xfrm rot="0" flipH="0" flipV="0">
            <a:off x="2322004" y="1398600"/>
            <a:ext cx="379005" cy="484149"/>
          </a:xfrm>
          <a:custGeom>
            <a:pathLst>
              <a:path w="379005" h="484149">
                <a:moveTo>
                  <a:pt x="284251" y="0"/>
                </a:moveTo>
                <a:lnTo>
                  <a:pt x="284251" y="294703"/>
                </a:lnTo>
                <a:lnTo>
                  <a:pt x="379005" y="294703"/>
                </a:lnTo>
                <a:lnTo>
                  <a:pt x="189509" y="484149"/>
                </a:lnTo>
                <a:lnTo>
                  <a:pt x="0" y="294703"/>
                </a:lnTo>
                <a:lnTo>
                  <a:pt x="94755" y="294703"/>
                </a:lnTo>
                <a:lnTo>
                  <a:pt x="94755" y="0"/>
                </a:lnTo>
                <a:lnTo>
                  <a:pt x="189509" y="94729"/>
                </a:lnTo>
                <a:lnTo>
                  <a:pt x="284251" y="0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1" name="Rectangle 16681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16682" name="Freeform 16682"/>
          <p:cNvSpPr/>
          <p:nvPr/>
        </p:nvSpPr>
        <p:spPr>
          <a:xfrm rot="0" flipH="0" flipV="0">
            <a:off x="463487" y="4841189"/>
            <a:ext cx="49034" cy="81153"/>
          </a:xfrm>
          <a:custGeom>
            <a:pathLst>
              <a:path w="5448300" h="9017000">
                <a:moveTo>
                  <a:pt x="812800" y="4470400"/>
                </a:moveTo>
                <a:cubicBezTo>
                  <a:pt x="1104900" y="4356100"/>
                  <a:pt x="1676400" y="4241800"/>
                  <a:pt x="2209800" y="4241800"/>
                </a:cubicBezTo>
                <a:cubicBezTo>
                  <a:pt x="3530600" y="4241800"/>
                  <a:pt x="4368800" y="5054600"/>
                  <a:pt x="4368800" y="6121400"/>
                </a:cubicBezTo>
                <a:cubicBezTo>
                  <a:pt x="4368800" y="7213600"/>
                  <a:pt x="3594100" y="8001000"/>
                  <a:pt x="2578100" y="8001000"/>
                </a:cubicBezTo>
                <a:cubicBezTo>
                  <a:pt x="1854200" y="8001000"/>
                  <a:pt x="1016000" y="7620000"/>
                  <a:pt x="584200" y="6921500"/>
                </a:cubicBezTo>
                <a:lnTo>
                  <a:pt x="0" y="7670800"/>
                </a:lnTo>
                <a:cubicBezTo>
                  <a:pt x="533400" y="8597900"/>
                  <a:pt x="1600200" y="9017000"/>
                  <a:pt x="2552700" y="9017000"/>
                </a:cubicBezTo>
                <a:cubicBezTo>
                  <a:pt x="4127500" y="9017000"/>
                  <a:pt x="5448300" y="7924800"/>
                  <a:pt x="5448300" y="6083300"/>
                </a:cubicBezTo>
                <a:cubicBezTo>
                  <a:pt x="5448300" y="4394200"/>
                  <a:pt x="4254500" y="3327400"/>
                  <a:pt x="2641600" y="3327400"/>
                </a:cubicBezTo>
                <a:cubicBezTo>
                  <a:pt x="2387600" y="3327400"/>
                  <a:pt x="2120900" y="3365500"/>
                  <a:pt x="1930400" y="3416300"/>
                </a:cubicBezTo>
                <a:lnTo>
                  <a:pt x="2260600" y="1016000"/>
                </a:lnTo>
                <a:lnTo>
                  <a:pt x="5384800" y="1016000"/>
                </a:lnTo>
                <a:lnTo>
                  <a:pt x="5384800" y="0"/>
                </a:lnTo>
                <a:lnTo>
                  <a:pt x="1371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3" name="Freeform 16683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4" name="Freeform 16684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5" name="Freeform 16685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6" name="Freeform 16686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7" name="Freeform 16687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8" name="Freeform 16688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9" name="Freeform 16689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0" name="Freeform 16690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1" name="Freeform 16691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2" name="Freeform 16692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3" name="Freeform 16693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4" name="Freeform 16694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5" name="Freeform 16695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6" name="Freeform 16696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7" name="Freeform 16697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8" name="Freeform 16698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9" name="Freeform 16699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0" name="Freeform 16700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1" name="Freeform 16701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2" name="Freeform 16702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3" name="Freeform 16703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4" name="Freeform 16704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5" name="Freeform 16705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6" name="Freeform 16706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7" name="Freeform 16707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8" name="Freeform 16708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9" name="Freeform 16709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0" name="Freeform 16710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1" name="Freeform 16711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2" name="Freeform 16712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3" name="Freeform 16713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4" name="Freeform 16714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5" name="Freeform 16715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6" name="Freeform 16716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7" name="Freeform 16717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8" name="Freeform 16718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9" name="Freeform 16719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0" name="Freeform 16720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1" name="Freeform 16721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2" name="Freeform 16722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3" name="Freeform 16723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4" name="Freeform 16724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5" name="Freeform 16725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6" name="Rectangle 16726"/>
          <p:cNvSpPr/>
          <p:nvPr/>
        </p:nvSpPr>
        <p:spPr>
          <a:xfrm rot="0" flipH="0" flipV="0">
            <a:off x="2764955" y="3948569"/>
            <a:ext cx="3829794" cy="292985"/>
          </a:xfrm>
          <a:prstGeom prst="rect">
            <a:avLst/>
          </a:prstGeom>
        </p:spPr>
      </p:sp>
      <p:sp>
        <p:nvSpPr>
          <p:cNvPr id="16727" name="Freeform 16727"/>
          <p:cNvSpPr/>
          <p:nvPr/>
        </p:nvSpPr>
        <p:spPr>
          <a:xfrm rot="0" flipH="0" flipV="0">
            <a:off x="2778114" y="3775795"/>
            <a:ext cx="138414" cy="174967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8" name="Freeform 16728"/>
          <p:cNvSpPr/>
          <p:nvPr/>
        </p:nvSpPr>
        <p:spPr>
          <a:xfrm rot="0" flipH="0" flipV="0">
            <a:off x="2931637" y="3775795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9" name="Freeform 16729"/>
          <p:cNvSpPr/>
          <p:nvPr/>
        </p:nvSpPr>
        <p:spPr>
          <a:xfrm rot="0" flipH="0" flipV="0">
            <a:off x="3142914" y="3777988"/>
            <a:ext cx="103567" cy="171068"/>
          </a:xfrm>
          <a:custGeom>
            <a:pathLst>
              <a:path w="5397500" h="8915400">
                <a:moveTo>
                  <a:pt x="0" y="8915400"/>
                </a:moveTo>
                <a:cubicBezTo>
                  <a:pt x="520700" y="8915400"/>
                  <a:pt x="1206500" y="8915400"/>
                  <a:pt x="1993900" y="8915400"/>
                </a:cubicBezTo>
                <a:cubicBezTo>
                  <a:pt x="4102100" y="8915400"/>
                  <a:pt x="5397500" y="7980165"/>
                  <a:pt x="5397500" y="6159897"/>
                </a:cubicBezTo>
                <a:cubicBezTo>
                  <a:pt x="5397500" y="4592638"/>
                  <a:pt x="4305300" y="3606800"/>
                  <a:pt x="2197100" y="3606800"/>
                </a:cubicBezTo>
                <a:cubicBezTo>
                  <a:pt x="1828800" y="3606800"/>
                  <a:pt x="1219200" y="3606800"/>
                  <a:pt x="698500" y="3670300"/>
                </a:cubicBez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  <a:moveTo>
                  <a:pt x="2171700" y="4267200"/>
                </a:moveTo>
                <a:cubicBezTo>
                  <a:pt x="3873500" y="4267200"/>
                  <a:pt x="4699000" y="5024438"/>
                  <a:pt x="4699000" y="6197997"/>
                </a:cubicBezTo>
                <a:cubicBezTo>
                  <a:pt x="4699000" y="7510463"/>
                  <a:pt x="3822700" y="8255000"/>
                  <a:pt x="2095500" y="8255000"/>
                </a:cubicBezTo>
                <a:cubicBezTo>
                  <a:pt x="1587500" y="8255000"/>
                  <a:pt x="1117600" y="8255000"/>
                  <a:pt x="698500" y="8255000"/>
                </a:cubicBezTo>
                <a:lnTo>
                  <a:pt x="698500" y="4330700"/>
                </a:lnTo>
                <a:cubicBezTo>
                  <a:pt x="1244600" y="4267200"/>
                  <a:pt x="1790700" y="4267200"/>
                  <a:pt x="2171700" y="426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0" name="Freeform 16730"/>
          <p:cNvSpPr/>
          <p:nvPr/>
        </p:nvSpPr>
        <p:spPr>
          <a:xfrm rot="0" flipH="0" flipV="0">
            <a:off x="3271094" y="3777988"/>
            <a:ext cx="142800" cy="172530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1" name="Freeform 16731"/>
          <p:cNvSpPr/>
          <p:nvPr/>
        </p:nvSpPr>
        <p:spPr>
          <a:xfrm rot="0" flipH="0" flipV="0">
            <a:off x="3467993" y="3775795"/>
            <a:ext cx="221999" cy="174967"/>
          </a:xfrm>
          <a:custGeom>
            <a:pathLst>
              <a:path w="11569700" h="9118600">
                <a:moveTo>
                  <a:pt x="0" y="9004300"/>
                </a:moveTo>
                <a:lnTo>
                  <a:pt x="698500" y="9004300"/>
                </a:lnTo>
                <a:lnTo>
                  <a:pt x="698500" y="4800600"/>
                </a:lnTo>
                <a:lnTo>
                  <a:pt x="2946400" y="4800600"/>
                </a:lnTo>
                <a:cubicBezTo>
                  <a:pt x="3060700" y="7327900"/>
                  <a:pt x="4864100" y="9118600"/>
                  <a:pt x="7239000" y="9118600"/>
                </a:cubicBezTo>
                <a:cubicBezTo>
                  <a:pt x="9766300" y="9118600"/>
                  <a:pt x="11569700" y="7175500"/>
                  <a:pt x="11569700" y="4559300"/>
                </a:cubicBezTo>
                <a:cubicBezTo>
                  <a:pt x="11569700" y="1905000"/>
                  <a:pt x="9766300" y="0"/>
                  <a:pt x="7239000" y="0"/>
                </a:cubicBezTo>
                <a:cubicBezTo>
                  <a:pt x="4851400" y="0"/>
                  <a:pt x="3136900" y="1778000"/>
                  <a:pt x="2959100" y="4140200"/>
                </a:cubicBezTo>
                <a:lnTo>
                  <a:pt x="698500" y="41402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3683000" y="4559300"/>
                </a:moveTo>
                <a:cubicBezTo>
                  <a:pt x="3683000" y="2311400"/>
                  <a:pt x="5181600" y="660400"/>
                  <a:pt x="7251700" y="660400"/>
                </a:cubicBezTo>
                <a:cubicBezTo>
                  <a:pt x="9359900" y="660400"/>
                  <a:pt x="10833100" y="2311400"/>
                  <a:pt x="10833100" y="4559300"/>
                </a:cubicBezTo>
                <a:cubicBezTo>
                  <a:pt x="10833100" y="6769100"/>
                  <a:pt x="9436100" y="8458200"/>
                  <a:pt x="7251700" y="8458200"/>
                </a:cubicBezTo>
                <a:cubicBezTo>
                  <a:pt x="5194300" y="8458200"/>
                  <a:pt x="3683000" y="6781800"/>
                  <a:pt x="36830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2" name="Freeform 16732"/>
          <p:cNvSpPr/>
          <p:nvPr/>
        </p:nvSpPr>
        <p:spPr>
          <a:xfrm rot="0" flipH="0" flipV="0">
            <a:off x="3697791" y="3777988"/>
            <a:ext cx="168631" cy="203235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3" name="Freeform 16733"/>
          <p:cNvSpPr/>
          <p:nvPr/>
        </p:nvSpPr>
        <p:spPr>
          <a:xfrm rot="0" flipH="0" flipV="0">
            <a:off x="3901757" y="3777988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4" name="Freeform 16734"/>
          <p:cNvSpPr/>
          <p:nvPr/>
        </p:nvSpPr>
        <p:spPr>
          <a:xfrm rot="0" flipH="0" flipV="0">
            <a:off x="4041877" y="3777988"/>
            <a:ext cx="133297" cy="170581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5" name="Freeform 16735"/>
          <p:cNvSpPr/>
          <p:nvPr/>
        </p:nvSpPr>
        <p:spPr>
          <a:xfrm rot="0" flipH="0" flipV="0">
            <a:off x="4229273" y="3777988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6" name="Freeform 16736"/>
          <p:cNvSpPr/>
          <p:nvPr/>
        </p:nvSpPr>
        <p:spPr>
          <a:xfrm rot="0" flipH="0" flipV="0">
            <a:off x="4423492" y="3777988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7" name="Freeform 16737"/>
          <p:cNvSpPr/>
          <p:nvPr/>
        </p:nvSpPr>
        <p:spPr>
          <a:xfrm rot="0" flipH="0" flipV="0">
            <a:off x="4606989" y="3775795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8" name="Freeform 16738"/>
          <p:cNvSpPr/>
          <p:nvPr/>
        </p:nvSpPr>
        <p:spPr>
          <a:xfrm rot="0" flipH="0" flipV="0">
            <a:off x="4818266" y="3777988"/>
            <a:ext cx="103567" cy="171068"/>
          </a:xfrm>
          <a:custGeom>
            <a:pathLst>
              <a:path w="5397500" h="8915400">
                <a:moveTo>
                  <a:pt x="0" y="8915400"/>
                </a:moveTo>
                <a:cubicBezTo>
                  <a:pt x="520700" y="8915400"/>
                  <a:pt x="1206500" y="8915400"/>
                  <a:pt x="1993900" y="8915400"/>
                </a:cubicBezTo>
                <a:cubicBezTo>
                  <a:pt x="4102100" y="8915400"/>
                  <a:pt x="5397500" y="7980165"/>
                  <a:pt x="5397500" y="6159897"/>
                </a:cubicBezTo>
                <a:cubicBezTo>
                  <a:pt x="5397500" y="4592638"/>
                  <a:pt x="4305300" y="3606800"/>
                  <a:pt x="2197100" y="3606800"/>
                </a:cubicBezTo>
                <a:cubicBezTo>
                  <a:pt x="1828800" y="3606800"/>
                  <a:pt x="1219200" y="3606800"/>
                  <a:pt x="698500" y="3670300"/>
                </a:cubicBez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  <a:moveTo>
                  <a:pt x="2171700" y="4267200"/>
                </a:moveTo>
                <a:cubicBezTo>
                  <a:pt x="3873500" y="4267200"/>
                  <a:pt x="4699000" y="5024438"/>
                  <a:pt x="4699000" y="6197997"/>
                </a:cubicBezTo>
                <a:cubicBezTo>
                  <a:pt x="4699000" y="7510463"/>
                  <a:pt x="3822700" y="8255000"/>
                  <a:pt x="2095500" y="8255000"/>
                </a:cubicBezTo>
                <a:cubicBezTo>
                  <a:pt x="1587500" y="8255000"/>
                  <a:pt x="1117600" y="8255000"/>
                  <a:pt x="698500" y="8255000"/>
                </a:cubicBezTo>
                <a:lnTo>
                  <a:pt x="698500" y="4330700"/>
                </a:lnTo>
                <a:cubicBezTo>
                  <a:pt x="1244600" y="4267200"/>
                  <a:pt x="1790700" y="4267200"/>
                  <a:pt x="2171700" y="426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9" name="Freeform 16739"/>
          <p:cNvSpPr/>
          <p:nvPr/>
        </p:nvSpPr>
        <p:spPr>
          <a:xfrm rot="0" flipH="0" flipV="0">
            <a:off x="4947421" y="3777744"/>
            <a:ext cx="115264" cy="170825"/>
          </a:xfrm>
          <a:custGeom>
            <a:pathLst>
              <a:path w="6007100" h="8902700">
                <a:moveTo>
                  <a:pt x="5308600" y="8902700"/>
                </a:moveTo>
                <a:lnTo>
                  <a:pt x="6007100" y="8902700"/>
                </a:lnTo>
                <a:lnTo>
                  <a:pt x="6007100" y="0"/>
                </a:lnTo>
                <a:cubicBezTo>
                  <a:pt x="5486400" y="0"/>
                  <a:pt x="4648200" y="0"/>
                  <a:pt x="4038600" y="0"/>
                </a:cubicBezTo>
                <a:cubicBezTo>
                  <a:pt x="1778000" y="0"/>
                  <a:pt x="711200" y="1263849"/>
                  <a:pt x="711200" y="2831307"/>
                </a:cubicBezTo>
                <a:cubicBezTo>
                  <a:pt x="711200" y="4107855"/>
                  <a:pt x="1651000" y="4992688"/>
                  <a:pt x="2641600" y="5321300"/>
                </a:cubicBezTo>
                <a:lnTo>
                  <a:pt x="0" y="8902700"/>
                </a:lnTo>
                <a:lnTo>
                  <a:pt x="800100" y="8902700"/>
                </a:lnTo>
                <a:lnTo>
                  <a:pt x="3327400" y="5422900"/>
                </a:lnTo>
                <a:lnTo>
                  <a:pt x="5308600" y="5422900"/>
                </a:lnTo>
                <a:close/>
                <a:moveTo>
                  <a:pt x="3238500" y="4762500"/>
                </a:moveTo>
                <a:cubicBezTo>
                  <a:pt x="2336800" y="4623594"/>
                  <a:pt x="1447800" y="3841155"/>
                  <a:pt x="1447800" y="2793405"/>
                </a:cubicBezTo>
                <a:cubicBezTo>
                  <a:pt x="1447800" y="1619647"/>
                  <a:pt x="2247900" y="660400"/>
                  <a:pt x="3911600" y="660400"/>
                </a:cubicBezTo>
                <a:cubicBezTo>
                  <a:pt x="4394200" y="660400"/>
                  <a:pt x="4953000" y="660400"/>
                  <a:pt x="5308600" y="660400"/>
                </a:cubicBezTo>
                <a:lnTo>
                  <a:pt x="5308600" y="4762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0" name="Freeform 16740"/>
          <p:cNvSpPr/>
          <p:nvPr/>
        </p:nvSpPr>
        <p:spPr>
          <a:xfrm rot="0" flipH="0" flipV="0">
            <a:off x="5100456" y="3775795"/>
            <a:ext cx="110877" cy="174967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1" name="Freeform 16741"/>
          <p:cNvSpPr/>
          <p:nvPr/>
        </p:nvSpPr>
        <p:spPr>
          <a:xfrm rot="0" flipH="0" flipV="0">
            <a:off x="5234485" y="3776526"/>
            <a:ext cx="159615" cy="172043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2" name="Freeform 16742"/>
          <p:cNvSpPr/>
          <p:nvPr/>
        </p:nvSpPr>
        <p:spPr>
          <a:xfrm rot="0" flipH="0" flipV="0">
            <a:off x="5383378" y="3777988"/>
            <a:ext cx="139632" cy="170581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3" name="Freeform 16743"/>
          <p:cNvSpPr/>
          <p:nvPr/>
        </p:nvSpPr>
        <p:spPr>
          <a:xfrm rot="0" flipH="0" flipV="0">
            <a:off x="5552497" y="3777988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4" name="Freeform 16744"/>
          <p:cNvSpPr/>
          <p:nvPr/>
        </p:nvSpPr>
        <p:spPr>
          <a:xfrm rot="0" flipH="0" flipV="0">
            <a:off x="5672148" y="3777988"/>
            <a:ext cx="142800" cy="172530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5" name="Freeform 16745"/>
          <p:cNvSpPr/>
          <p:nvPr/>
        </p:nvSpPr>
        <p:spPr>
          <a:xfrm rot="0" flipH="0" flipV="0">
            <a:off x="5869047" y="3777988"/>
            <a:ext cx="105029" cy="170825"/>
          </a:xfrm>
          <a:custGeom>
            <a:pathLst>
              <a:path w="5473700" h="8902700">
                <a:moveTo>
                  <a:pt x="2095500" y="4114800"/>
                </a:moveTo>
                <a:cubicBezTo>
                  <a:pt x="3810000" y="4114800"/>
                  <a:pt x="4737100" y="4821635"/>
                  <a:pt x="4737100" y="6096596"/>
                </a:cubicBezTo>
                <a:cubicBezTo>
                  <a:pt x="4737100" y="7522766"/>
                  <a:pt x="3759200" y="8242300"/>
                  <a:pt x="2044700" y="8242300"/>
                </a:cubicBezTo>
                <a:cubicBezTo>
                  <a:pt x="15494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752600" y="4114800"/>
                  <a:pt x="20955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1968500" y="8902700"/>
                </a:cubicBezTo>
                <a:cubicBezTo>
                  <a:pt x="4152900" y="8902700"/>
                  <a:pt x="5473700" y="7914482"/>
                  <a:pt x="5473700" y="6077347"/>
                </a:cubicBezTo>
                <a:cubicBezTo>
                  <a:pt x="5473700" y="4455518"/>
                  <a:pt x="4419600" y="3441700"/>
                  <a:pt x="2133600" y="3441700"/>
                </a:cubicBezTo>
                <a:cubicBezTo>
                  <a:pt x="17907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6" name="Freeform 16746"/>
          <p:cNvSpPr/>
          <p:nvPr/>
        </p:nvSpPr>
        <p:spPr>
          <a:xfrm rot="0" flipH="0" flipV="0">
            <a:off x="6014285" y="3777988"/>
            <a:ext cx="133297" cy="170581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7" name="Freeform 16747"/>
          <p:cNvSpPr/>
          <p:nvPr/>
        </p:nvSpPr>
        <p:spPr>
          <a:xfrm rot="0" flipH="0" flipV="0">
            <a:off x="6201680" y="3777988"/>
            <a:ext cx="147918" cy="170825"/>
          </a:xfrm>
          <a:custGeom>
            <a:pathLst>
              <a:path w="7708900" h="8902700">
                <a:moveTo>
                  <a:pt x="7010400" y="8890000"/>
                </a:moveTo>
                <a:lnTo>
                  <a:pt x="7708900" y="8890000"/>
                </a:lnTo>
                <a:lnTo>
                  <a:pt x="7708900" y="0"/>
                </a:lnTo>
                <a:lnTo>
                  <a:pt x="7010400" y="0"/>
                </a:lnTo>
                <a:close/>
                <a:moveTo>
                  <a:pt x="2006600" y="4114800"/>
                </a:moveTo>
                <a:cubicBezTo>
                  <a:pt x="3721100" y="4114800"/>
                  <a:pt x="4610100" y="4834335"/>
                  <a:pt x="4610100" y="6096596"/>
                </a:cubicBezTo>
                <a:cubicBezTo>
                  <a:pt x="4610100" y="7510265"/>
                  <a:pt x="3670300" y="8242300"/>
                  <a:pt x="1955800" y="8242300"/>
                </a:cubicBezTo>
                <a:cubicBezTo>
                  <a:pt x="1460500" y="8242300"/>
                  <a:pt x="1092200" y="8242300"/>
                  <a:pt x="698500" y="8242300"/>
                </a:cubicBezTo>
                <a:lnTo>
                  <a:pt x="698500" y="4178300"/>
                </a:lnTo>
                <a:cubicBezTo>
                  <a:pt x="1231900" y="4114800"/>
                  <a:pt x="1663700" y="4114800"/>
                  <a:pt x="2006600" y="4114800"/>
                </a:cubicBezTo>
                <a:close/>
                <a:moveTo>
                  <a:pt x="698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168400" y="8902700"/>
                  <a:pt x="1879600" y="8902700"/>
                </a:cubicBezTo>
                <a:cubicBezTo>
                  <a:pt x="4025900" y="8902700"/>
                  <a:pt x="5346700" y="7914482"/>
                  <a:pt x="5346700" y="6077347"/>
                </a:cubicBezTo>
                <a:cubicBezTo>
                  <a:pt x="5346700" y="4455518"/>
                  <a:pt x="4292600" y="3441700"/>
                  <a:pt x="2044700" y="3441700"/>
                </a:cubicBezTo>
                <a:cubicBezTo>
                  <a:pt x="1701800" y="3441700"/>
                  <a:pt x="1244600" y="3467100"/>
                  <a:pt x="698500" y="3505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8" name="Freeform 16748"/>
          <p:cNvSpPr/>
          <p:nvPr/>
        </p:nvSpPr>
        <p:spPr>
          <a:xfrm rot="0" flipH="0" flipV="0">
            <a:off x="6383472" y="3777988"/>
            <a:ext cx="147187" cy="170581"/>
          </a:xfrm>
          <a:custGeom>
            <a:pathLst>
              <a:path w="7670800" h="8890000">
                <a:moveTo>
                  <a:pt x="7556500" y="0"/>
                </a:moveTo>
                <a:lnTo>
                  <a:pt x="6718300" y="0"/>
                </a:lnTo>
                <a:lnTo>
                  <a:pt x="3848100" y="3835400"/>
                </a:lnTo>
                <a:lnTo>
                  <a:pt x="965200" y="0"/>
                </a:lnTo>
                <a:lnTo>
                  <a:pt x="139700" y="0"/>
                </a:lnTo>
                <a:lnTo>
                  <a:pt x="3390900" y="4368800"/>
                </a:lnTo>
                <a:lnTo>
                  <a:pt x="0" y="8890000"/>
                </a:lnTo>
                <a:lnTo>
                  <a:pt x="825500" y="8890000"/>
                </a:lnTo>
                <a:lnTo>
                  <a:pt x="3835400" y="4902200"/>
                </a:lnTo>
                <a:lnTo>
                  <a:pt x="6832600" y="8890000"/>
                </a:lnTo>
                <a:lnTo>
                  <a:pt x="7670800" y="8890000"/>
                </a:lnTo>
                <a:lnTo>
                  <a:pt x="4292600" y="4368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9" name="Freeform 16749"/>
          <p:cNvSpPr/>
          <p:nvPr/>
        </p:nvSpPr>
        <p:spPr>
          <a:xfrm rot="0" flipH="0" flipV="0">
            <a:off x="3317882" y="4022236"/>
            <a:ext cx="133297" cy="170581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0" name="Freeform 16750"/>
          <p:cNvSpPr/>
          <p:nvPr/>
        </p:nvSpPr>
        <p:spPr>
          <a:xfrm rot="0" flipH="0" flipV="0">
            <a:off x="3491387" y="4020043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1" name="Freeform 16751"/>
          <p:cNvSpPr/>
          <p:nvPr/>
        </p:nvSpPr>
        <p:spPr>
          <a:xfrm rot="0" flipH="0" flipV="0">
            <a:off x="3702664" y="4021992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2" name="Freeform 16752"/>
          <p:cNvSpPr/>
          <p:nvPr/>
        </p:nvSpPr>
        <p:spPr>
          <a:xfrm rot="0" flipH="0" flipV="0">
            <a:off x="3845222" y="4022236"/>
            <a:ext cx="161321" cy="170581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3" name="Freeform 16753"/>
          <p:cNvSpPr/>
          <p:nvPr/>
        </p:nvSpPr>
        <p:spPr>
          <a:xfrm rot="0" flipH="0" flipV="0">
            <a:off x="4117908" y="4022236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4" name="Freeform 16754"/>
          <p:cNvSpPr/>
          <p:nvPr/>
        </p:nvSpPr>
        <p:spPr>
          <a:xfrm rot="0" flipH="0" flipV="0">
            <a:off x="4344781" y="4022236"/>
            <a:ext cx="139632" cy="170581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5" name="Freeform 16755"/>
          <p:cNvSpPr/>
          <p:nvPr/>
        </p:nvSpPr>
        <p:spPr>
          <a:xfrm rot="0" flipH="0" flipV="0">
            <a:off x="4513901" y="4021992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6" name="Freeform 16756"/>
          <p:cNvSpPr/>
          <p:nvPr/>
        </p:nvSpPr>
        <p:spPr>
          <a:xfrm rot="0" flipH="0" flipV="0">
            <a:off x="4656458" y="4022236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7" name="Freeform 16757"/>
          <p:cNvSpPr/>
          <p:nvPr/>
        </p:nvSpPr>
        <p:spPr>
          <a:xfrm rot="0" flipH="0" flipV="0">
            <a:off x="4796578" y="4022236"/>
            <a:ext cx="103567" cy="171068"/>
          </a:xfrm>
          <a:custGeom>
            <a:pathLst>
              <a:path w="5397500" h="8915400">
                <a:moveTo>
                  <a:pt x="0" y="8915400"/>
                </a:moveTo>
                <a:cubicBezTo>
                  <a:pt x="520700" y="8915400"/>
                  <a:pt x="1206500" y="8915400"/>
                  <a:pt x="1993900" y="8915400"/>
                </a:cubicBezTo>
                <a:cubicBezTo>
                  <a:pt x="4102100" y="8915400"/>
                  <a:pt x="5397500" y="7980165"/>
                  <a:pt x="5397500" y="6159897"/>
                </a:cubicBezTo>
                <a:cubicBezTo>
                  <a:pt x="5397500" y="4592638"/>
                  <a:pt x="4305300" y="3606800"/>
                  <a:pt x="2197100" y="3606800"/>
                </a:cubicBezTo>
                <a:cubicBezTo>
                  <a:pt x="1828800" y="3606800"/>
                  <a:pt x="1219200" y="3606800"/>
                  <a:pt x="698500" y="3670300"/>
                </a:cubicBez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  <a:moveTo>
                  <a:pt x="2171700" y="4267200"/>
                </a:moveTo>
                <a:cubicBezTo>
                  <a:pt x="3873500" y="4267200"/>
                  <a:pt x="4699000" y="5024438"/>
                  <a:pt x="4699000" y="6197997"/>
                </a:cubicBezTo>
                <a:cubicBezTo>
                  <a:pt x="4699000" y="7510463"/>
                  <a:pt x="3822700" y="8255000"/>
                  <a:pt x="2095500" y="8255000"/>
                </a:cubicBezTo>
                <a:cubicBezTo>
                  <a:pt x="1587500" y="8255000"/>
                  <a:pt x="1117600" y="8255000"/>
                  <a:pt x="698500" y="8255000"/>
                </a:cubicBezTo>
                <a:lnTo>
                  <a:pt x="698500" y="4330700"/>
                </a:lnTo>
                <a:cubicBezTo>
                  <a:pt x="1244600" y="4267200"/>
                  <a:pt x="1790700" y="4267200"/>
                  <a:pt x="2171700" y="426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8" name="Freeform 16758"/>
          <p:cNvSpPr/>
          <p:nvPr/>
        </p:nvSpPr>
        <p:spPr>
          <a:xfrm rot="0" flipH="0" flipV="0">
            <a:off x="4931337" y="4020043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9" name="Freeform 16759"/>
          <p:cNvSpPr/>
          <p:nvPr/>
        </p:nvSpPr>
        <p:spPr>
          <a:xfrm rot="0" flipH="0" flipV="0">
            <a:off x="5142614" y="4021505"/>
            <a:ext cx="105273" cy="172043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0" name="Freeform 16760"/>
          <p:cNvSpPr/>
          <p:nvPr/>
        </p:nvSpPr>
        <p:spPr>
          <a:xfrm rot="0" flipH="0" flipV="0">
            <a:off x="5271037" y="4020774"/>
            <a:ext cx="159615" cy="172043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1" name="Freeform 16761"/>
          <p:cNvSpPr/>
          <p:nvPr/>
        </p:nvSpPr>
        <p:spPr>
          <a:xfrm rot="0" flipH="0" flipV="0">
            <a:off x="5462820" y="4022236"/>
            <a:ext cx="133297" cy="170581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2" name="Freeform 16762"/>
          <p:cNvSpPr/>
          <p:nvPr/>
        </p:nvSpPr>
        <p:spPr>
          <a:xfrm rot="0" flipH="0" flipV="0">
            <a:off x="5650216" y="4022236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3" name="Freeform 16763"/>
          <p:cNvSpPr/>
          <p:nvPr/>
        </p:nvSpPr>
        <p:spPr>
          <a:xfrm rot="0" flipH="0" flipV="0">
            <a:off x="5844435" y="3985196"/>
            <a:ext cx="140120" cy="207621"/>
          </a:xfrm>
          <a:custGeom>
            <a:pathLst>
              <a:path w="7302500" h="10820400">
                <a:moveTo>
                  <a:pt x="622300" y="10820400"/>
                </a:moveTo>
                <a:lnTo>
                  <a:pt x="6604000" y="3073400"/>
                </a:lnTo>
                <a:lnTo>
                  <a:pt x="6604000" y="10820400"/>
                </a:lnTo>
                <a:lnTo>
                  <a:pt x="7302500" y="10820400"/>
                </a:lnTo>
                <a:lnTo>
                  <a:pt x="7302500" y="1930400"/>
                </a:lnTo>
                <a:lnTo>
                  <a:pt x="6680200" y="1930400"/>
                </a:lnTo>
                <a:lnTo>
                  <a:pt x="698500" y="9677400"/>
                </a:lnTo>
                <a:lnTo>
                  <a:pt x="698500" y="1930400"/>
                </a:lnTo>
                <a:lnTo>
                  <a:pt x="0" y="1930400"/>
                </a:lnTo>
                <a:lnTo>
                  <a:pt x="0" y="10820400"/>
                </a:lnTo>
                <a:close/>
                <a:moveTo>
                  <a:pt x="1435100" y="0"/>
                </a:moveTo>
                <a:cubicBezTo>
                  <a:pt x="1651000" y="812800"/>
                  <a:pt x="2501900" y="1409700"/>
                  <a:pt x="3683000" y="1409700"/>
                </a:cubicBezTo>
                <a:cubicBezTo>
                  <a:pt x="4749800" y="1409700"/>
                  <a:pt x="5715000" y="838200"/>
                  <a:pt x="5880100" y="0"/>
                </a:cubicBezTo>
                <a:lnTo>
                  <a:pt x="5219700" y="0"/>
                </a:lnTo>
                <a:cubicBezTo>
                  <a:pt x="5041900" y="558800"/>
                  <a:pt x="4406900" y="901700"/>
                  <a:pt x="3683000" y="901700"/>
                </a:cubicBezTo>
                <a:cubicBezTo>
                  <a:pt x="2895600" y="901700"/>
                  <a:pt x="2362200" y="533400"/>
                  <a:pt x="20955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4" name="Rectangle 16764"/>
          <p:cNvSpPr/>
          <p:nvPr/>
        </p:nvSpPr>
        <p:spPr>
          <a:xfrm rot="0" flipH="0" flipV="0">
            <a:off x="3722623" y="4437066"/>
            <a:ext cx="1857143" cy="48737"/>
          </a:xfrm>
          <a:prstGeom prst="rect">
            <a:avLst/>
          </a:prstGeom>
        </p:spPr>
      </p:sp>
      <p:sp>
        <p:nvSpPr>
          <p:cNvPr id="16765" name="Freeform 16765"/>
          <p:cNvSpPr/>
          <p:nvPr/>
        </p:nvSpPr>
        <p:spPr>
          <a:xfrm rot="0" flipH="0" flipV="0">
            <a:off x="3749672" y="4266484"/>
            <a:ext cx="132566" cy="170581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6" name="Freeform 16766"/>
          <p:cNvSpPr/>
          <p:nvPr/>
        </p:nvSpPr>
        <p:spPr>
          <a:xfrm rot="0" flipH="0" flipV="0">
            <a:off x="3936337" y="4266241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7" name="Freeform 16767"/>
          <p:cNvSpPr/>
          <p:nvPr/>
        </p:nvSpPr>
        <p:spPr>
          <a:xfrm rot="0" flipH="0" flipV="0">
            <a:off x="4078894" y="4266484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8" name="Freeform 16768"/>
          <p:cNvSpPr/>
          <p:nvPr/>
        </p:nvSpPr>
        <p:spPr>
          <a:xfrm rot="0" flipH="0" flipV="0">
            <a:off x="4313321" y="4264291"/>
            <a:ext cx="142557" cy="174967"/>
          </a:xfrm>
          <a:custGeom>
            <a:pathLst>
              <a:path w="7429500" h="9118600">
                <a:moveTo>
                  <a:pt x="1993900" y="4800600"/>
                </a:moveTo>
                <a:lnTo>
                  <a:pt x="6718300" y="4800600"/>
                </a:lnTo>
                <a:cubicBezTo>
                  <a:pt x="6604000" y="6972300"/>
                  <a:pt x="5105400" y="8458200"/>
                  <a:pt x="2933700" y="8458200"/>
                </a:cubicBezTo>
                <a:cubicBezTo>
                  <a:pt x="1943100" y="8458200"/>
                  <a:pt x="1066800" y="8153400"/>
                  <a:pt x="317500" y="7620000"/>
                </a:cubicBezTo>
                <a:lnTo>
                  <a:pt x="0" y="8191500"/>
                </a:lnTo>
                <a:cubicBezTo>
                  <a:pt x="787400" y="8788400"/>
                  <a:pt x="1803400" y="9118600"/>
                  <a:pt x="2946400" y="9118600"/>
                </a:cubicBezTo>
                <a:cubicBezTo>
                  <a:pt x="5676900" y="9118600"/>
                  <a:pt x="7429500" y="7162800"/>
                  <a:pt x="7429500" y="4521200"/>
                </a:cubicBezTo>
                <a:cubicBezTo>
                  <a:pt x="7429500" y="1752600"/>
                  <a:pt x="5651500" y="0"/>
                  <a:pt x="2984500" y="0"/>
                </a:cubicBezTo>
                <a:cubicBezTo>
                  <a:pt x="1892300" y="0"/>
                  <a:pt x="825500" y="304800"/>
                  <a:pt x="165100" y="889000"/>
                </a:cubicBezTo>
                <a:lnTo>
                  <a:pt x="457200" y="1409700"/>
                </a:lnTo>
                <a:cubicBezTo>
                  <a:pt x="1130300" y="876300"/>
                  <a:pt x="1981200" y="660400"/>
                  <a:pt x="2832100" y="660400"/>
                </a:cubicBezTo>
                <a:cubicBezTo>
                  <a:pt x="5067300" y="660400"/>
                  <a:pt x="6553200" y="1981200"/>
                  <a:pt x="6718300" y="4140200"/>
                </a:cubicBezTo>
                <a:lnTo>
                  <a:pt x="1993900" y="4140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9" name="Freeform 16769"/>
          <p:cNvSpPr/>
          <p:nvPr/>
        </p:nvSpPr>
        <p:spPr>
          <a:xfrm rot="0" flipH="0" flipV="0">
            <a:off x="4496087" y="4266484"/>
            <a:ext cx="121356" cy="170581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0" name="Freeform 16770"/>
          <p:cNvSpPr/>
          <p:nvPr/>
        </p:nvSpPr>
        <p:spPr>
          <a:xfrm rot="0" flipH="0" flipV="0">
            <a:off x="4626703" y="4264291"/>
            <a:ext cx="138414" cy="174967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1" name="Freeform 16771"/>
          <p:cNvSpPr/>
          <p:nvPr/>
        </p:nvSpPr>
        <p:spPr>
          <a:xfrm rot="0" flipH="0" flipV="0">
            <a:off x="4800453" y="4266484"/>
            <a:ext cx="132566" cy="170581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2" name="Freeform 16772"/>
          <p:cNvSpPr/>
          <p:nvPr/>
        </p:nvSpPr>
        <p:spPr>
          <a:xfrm rot="0" flipH="0" flipV="0">
            <a:off x="4973227" y="4264291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3" name="Freeform 16773"/>
          <p:cNvSpPr/>
          <p:nvPr/>
        </p:nvSpPr>
        <p:spPr>
          <a:xfrm rot="0" flipH="0" flipV="0">
            <a:off x="5184505" y="4266241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4" name="Freeform 16774"/>
          <p:cNvSpPr/>
          <p:nvPr/>
        </p:nvSpPr>
        <p:spPr>
          <a:xfrm rot="0" flipH="0" flipV="0">
            <a:off x="5297576" y="4266484"/>
            <a:ext cx="139632" cy="170581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5" name="Freeform 16775"/>
          <p:cNvSpPr/>
          <p:nvPr/>
        </p:nvSpPr>
        <p:spPr>
          <a:xfrm rot="0" flipH="0" flipV="0">
            <a:off x="5466695" y="4266484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6" name="Rectangle 16776"/>
          <p:cNvSpPr/>
          <p:nvPr/>
        </p:nvSpPr>
        <p:spPr>
          <a:xfrm rot="0" flipH="0" flipV="0">
            <a:off x="4074350" y="2932817"/>
            <a:ext cx="339562" cy="550475"/>
          </a:xfrm>
          <a:prstGeom prst="rect">
            <a:avLst/>
          </a:prstGeom>
        </p:spPr>
      </p:sp>
      <p:sp>
        <p:nvSpPr>
          <p:cNvPr id="16777" name="Freeform 16777"/>
          <p:cNvSpPr/>
          <p:nvPr/>
        </p:nvSpPr>
        <p:spPr>
          <a:xfrm rot="0" flipH="0" flipV="0">
            <a:off x="4088445" y="3027766"/>
            <a:ext cx="288948" cy="462573"/>
          </a:xfrm>
          <a:custGeom>
            <a:pathLst>
              <a:path w="5727700" h="9169400">
                <a:moveTo>
                  <a:pt x="2819400" y="9169400"/>
                </a:moveTo>
                <a:cubicBezTo>
                  <a:pt x="4457700" y="9169400"/>
                  <a:pt x="5727700" y="8166100"/>
                  <a:pt x="5727700" y="6527800"/>
                </a:cubicBezTo>
                <a:cubicBezTo>
                  <a:pt x="5727700" y="5473700"/>
                  <a:pt x="5130800" y="4597400"/>
                  <a:pt x="4025900" y="4406900"/>
                </a:cubicBezTo>
                <a:lnTo>
                  <a:pt x="4025900" y="4368800"/>
                </a:lnTo>
                <a:cubicBezTo>
                  <a:pt x="4927600" y="3975100"/>
                  <a:pt x="5384800" y="3263900"/>
                  <a:pt x="5384800" y="2260600"/>
                </a:cubicBezTo>
                <a:cubicBezTo>
                  <a:pt x="5384800" y="863600"/>
                  <a:pt x="4356100" y="0"/>
                  <a:pt x="2832100" y="0"/>
                </a:cubicBezTo>
                <a:cubicBezTo>
                  <a:pt x="1612900" y="0"/>
                  <a:pt x="685800" y="482600"/>
                  <a:pt x="203200" y="1384300"/>
                </a:cubicBezTo>
                <a:lnTo>
                  <a:pt x="1016000" y="2413000"/>
                </a:lnTo>
                <a:cubicBezTo>
                  <a:pt x="1460500" y="1765300"/>
                  <a:pt x="1981200" y="1460500"/>
                  <a:pt x="2692400" y="1460500"/>
                </a:cubicBezTo>
                <a:cubicBezTo>
                  <a:pt x="3454400" y="1460500"/>
                  <a:pt x="3822700" y="1905000"/>
                  <a:pt x="3822700" y="2540000"/>
                </a:cubicBezTo>
                <a:cubicBezTo>
                  <a:pt x="3822700" y="3302000"/>
                  <a:pt x="3175000" y="3759200"/>
                  <a:pt x="2451100" y="3759200"/>
                </a:cubicBezTo>
                <a:lnTo>
                  <a:pt x="1879600" y="3759200"/>
                </a:lnTo>
                <a:lnTo>
                  <a:pt x="1879600" y="5219700"/>
                </a:lnTo>
                <a:lnTo>
                  <a:pt x="2514600" y="5219700"/>
                </a:lnTo>
                <a:cubicBezTo>
                  <a:pt x="3543300" y="5219700"/>
                  <a:pt x="4165600" y="5664200"/>
                  <a:pt x="4165600" y="6477000"/>
                </a:cubicBezTo>
                <a:cubicBezTo>
                  <a:pt x="4165600" y="7150100"/>
                  <a:pt x="3683000" y="7708900"/>
                  <a:pt x="2730500" y="7708900"/>
                </a:cubicBezTo>
                <a:cubicBezTo>
                  <a:pt x="1955800" y="7708900"/>
                  <a:pt x="1270000" y="7264400"/>
                  <a:pt x="825500" y="6604000"/>
                </a:cubicBezTo>
                <a:lnTo>
                  <a:pt x="0" y="7670800"/>
                </a:lnTo>
                <a:cubicBezTo>
                  <a:pt x="469900" y="8572500"/>
                  <a:pt x="1460500" y="9169400"/>
                  <a:pt x="2819400" y="9169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64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8" name="Rectangle 16778"/>
          <p:cNvSpPr/>
          <p:nvPr/>
        </p:nvSpPr>
        <p:spPr>
          <a:xfrm rot="0" flipH="0" flipV="0">
            <a:off x="6073203" y="2359164"/>
            <a:ext cx="1891503" cy="781481"/>
          </a:xfrm>
          <a:prstGeom prst="rect">
            <a:avLst/>
          </a:prstGeom>
        </p:spPr>
      </p:sp>
      <p:sp>
        <p:nvSpPr>
          <p:cNvPr id="16779" name="Freeform 16779"/>
          <p:cNvSpPr/>
          <p:nvPr/>
        </p:nvSpPr>
        <p:spPr>
          <a:xfrm rot="0" flipH="0" flipV="0">
            <a:off x="6100252" y="2188339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0" name="Freeform 16780"/>
          <p:cNvSpPr/>
          <p:nvPr/>
        </p:nvSpPr>
        <p:spPr>
          <a:xfrm rot="0" flipH="0" flipV="0">
            <a:off x="6205282" y="2187121"/>
            <a:ext cx="159615" cy="172043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1" name="Freeform 16781"/>
          <p:cNvSpPr/>
          <p:nvPr/>
        </p:nvSpPr>
        <p:spPr>
          <a:xfrm rot="0" flipH="0" flipV="0">
            <a:off x="6377325" y="2186390"/>
            <a:ext cx="138414" cy="174967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2" name="Freeform 16782"/>
          <p:cNvSpPr/>
          <p:nvPr/>
        </p:nvSpPr>
        <p:spPr>
          <a:xfrm rot="0" flipH="0" flipV="0">
            <a:off x="6537184" y="2188583"/>
            <a:ext cx="112583" cy="170581"/>
          </a:xfrm>
          <a:custGeom>
            <a:pathLst>
              <a:path w="5867400" h="8890000">
                <a:moveTo>
                  <a:pt x="5867400" y="0"/>
                </a:moveTo>
                <a:lnTo>
                  <a:pt x="5168900" y="0"/>
                </a:lnTo>
                <a:lnTo>
                  <a:pt x="5168900" y="4152900"/>
                </a:lnTo>
                <a:cubicBezTo>
                  <a:pt x="4660900" y="4470400"/>
                  <a:pt x="3822700" y="4902200"/>
                  <a:pt x="2819400" y="4902200"/>
                </a:cubicBezTo>
                <a:cubicBezTo>
                  <a:pt x="1562100" y="4902200"/>
                  <a:pt x="698500" y="4191000"/>
                  <a:pt x="698500" y="2565400"/>
                </a:cubicBezTo>
                <a:lnTo>
                  <a:pt x="698500" y="0"/>
                </a:lnTo>
                <a:lnTo>
                  <a:pt x="0" y="0"/>
                </a:lnTo>
                <a:lnTo>
                  <a:pt x="0" y="2717800"/>
                </a:lnTo>
                <a:cubicBezTo>
                  <a:pt x="0" y="4762500"/>
                  <a:pt x="1193800" y="5562600"/>
                  <a:pt x="2641600" y="5562600"/>
                </a:cubicBezTo>
                <a:cubicBezTo>
                  <a:pt x="3721100" y="5562600"/>
                  <a:pt x="4673600" y="5156200"/>
                  <a:pt x="5168900" y="4813300"/>
                </a:cubicBezTo>
                <a:lnTo>
                  <a:pt x="5168900" y="8890000"/>
                </a:lnTo>
                <a:lnTo>
                  <a:pt x="586740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3" name="Freeform 16783"/>
          <p:cNvSpPr/>
          <p:nvPr/>
        </p:nvSpPr>
        <p:spPr>
          <a:xfrm rot="0" flipH="0" flipV="0">
            <a:off x="6703866" y="2188583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4" name="Freeform 16784"/>
          <p:cNvSpPr/>
          <p:nvPr/>
        </p:nvSpPr>
        <p:spPr>
          <a:xfrm rot="0" flipH="0" flipV="0">
            <a:off x="6819375" y="2188583"/>
            <a:ext cx="139632" cy="170581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5" name="Freeform 16785"/>
          <p:cNvSpPr/>
          <p:nvPr/>
        </p:nvSpPr>
        <p:spPr>
          <a:xfrm rot="0" flipH="0" flipV="0">
            <a:off x="6083194" y="2430638"/>
            <a:ext cx="142557" cy="174967"/>
          </a:xfrm>
          <a:custGeom>
            <a:pathLst>
              <a:path w="7429500" h="9118600">
                <a:moveTo>
                  <a:pt x="1993900" y="4800600"/>
                </a:moveTo>
                <a:lnTo>
                  <a:pt x="6718300" y="4800600"/>
                </a:lnTo>
                <a:cubicBezTo>
                  <a:pt x="6604000" y="6972300"/>
                  <a:pt x="5105400" y="8458200"/>
                  <a:pt x="2933700" y="8458200"/>
                </a:cubicBezTo>
                <a:cubicBezTo>
                  <a:pt x="1943100" y="8458200"/>
                  <a:pt x="1066800" y="8153400"/>
                  <a:pt x="317500" y="7620000"/>
                </a:cubicBezTo>
                <a:lnTo>
                  <a:pt x="0" y="8191500"/>
                </a:lnTo>
                <a:cubicBezTo>
                  <a:pt x="787400" y="8788400"/>
                  <a:pt x="1803400" y="9118600"/>
                  <a:pt x="2946400" y="9118600"/>
                </a:cubicBezTo>
                <a:cubicBezTo>
                  <a:pt x="5676900" y="9118600"/>
                  <a:pt x="7429500" y="7162800"/>
                  <a:pt x="7429500" y="4521200"/>
                </a:cubicBezTo>
                <a:cubicBezTo>
                  <a:pt x="7429500" y="1752600"/>
                  <a:pt x="5651500" y="0"/>
                  <a:pt x="2984500" y="0"/>
                </a:cubicBezTo>
                <a:cubicBezTo>
                  <a:pt x="1892300" y="0"/>
                  <a:pt x="825500" y="304800"/>
                  <a:pt x="165100" y="889000"/>
                </a:cubicBezTo>
                <a:lnTo>
                  <a:pt x="457200" y="1409700"/>
                </a:lnTo>
                <a:cubicBezTo>
                  <a:pt x="1130300" y="876300"/>
                  <a:pt x="1981200" y="660400"/>
                  <a:pt x="2832100" y="660400"/>
                </a:cubicBezTo>
                <a:cubicBezTo>
                  <a:pt x="5067300" y="660400"/>
                  <a:pt x="6553200" y="1981200"/>
                  <a:pt x="6718300" y="4140200"/>
                </a:cubicBezTo>
                <a:lnTo>
                  <a:pt x="1993900" y="4140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6" name="Freeform 16786"/>
          <p:cNvSpPr/>
          <p:nvPr/>
        </p:nvSpPr>
        <p:spPr>
          <a:xfrm rot="0" flipH="0" flipV="0">
            <a:off x="6265960" y="2432831"/>
            <a:ext cx="121356" cy="170581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7" name="Freeform 16787"/>
          <p:cNvSpPr/>
          <p:nvPr/>
        </p:nvSpPr>
        <p:spPr>
          <a:xfrm rot="0" flipH="0" flipV="0">
            <a:off x="6396576" y="2430638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8" name="Freeform 16788"/>
          <p:cNvSpPr/>
          <p:nvPr/>
        </p:nvSpPr>
        <p:spPr>
          <a:xfrm rot="0" flipH="0" flipV="0">
            <a:off x="6607853" y="2432831"/>
            <a:ext cx="133297" cy="170581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9" name="Freeform 16789"/>
          <p:cNvSpPr/>
          <p:nvPr/>
        </p:nvSpPr>
        <p:spPr>
          <a:xfrm rot="0" flipH="0" flipV="0">
            <a:off x="6781359" y="2430638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0" name="Freeform 16790"/>
          <p:cNvSpPr/>
          <p:nvPr/>
        </p:nvSpPr>
        <p:spPr>
          <a:xfrm rot="0" flipH="0" flipV="0">
            <a:off x="6992636" y="2432831"/>
            <a:ext cx="161321" cy="170581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1" name="Freeform 16791"/>
          <p:cNvSpPr/>
          <p:nvPr/>
        </p:nvSpPr>
        <p:spPr>
          <a:xfrm rot="0" flipH="0" flipV="0">
            <a:off x="7208056" y="2432831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2" name="Freeform 16792"/>
          <p:cNvSpPr/>
          <p:nvPr/>
        </p:nvSpPr>
        <p:spPr>
          <a:xfrm rot="0" flipH="0" flipV="0">
            <a:off x="7402275" y="2432831"/>
            <a:ext cx="121356" cy="170581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3" name="Freeform 16793"/>
          <p:cNvSpPr/>
          <p:nvPr/>
        </p:nvSpPr>
        <p:spPr>
          <a:xfrm rot="0" flipH="0" flipV="0">
            <a:off x="7557504" y="2432831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4" name="Freeform 16794"/>
          <p:cNvSpPr/>
          <p:nvPr/>
        </p:nvSpPr>
        <p:spPr>
          <a:xfrm rot="0" flipH="0" flipV="0">
            <a:off x="6083194" y="2674886"/>
            <a:ext cx="142557" cy="174967"/>
          </a:xfrm>
          <a:custGeom>
            <a:pathLst>
              <a:path w="7429500" h="9118600">
                <a:moveTo>
                  <a:pt x="1993900" y="4800600"/>
                </a:moveTo>
                <a:lnTo>
                  <a:pt x="6718300" y="4800600"/>
                </a:lnTo>
                <a:cubicBezTo>
                  <a:pt x="6604000" y="6972300"/>
                  <a:pt x="5105400" y="8458200"/>
                  <a:pt x="2933700" y="8458200"/>
                </a:cubicBezTo>
                <a:cubicBezTo>
                  <a:pt x="1943100" y="8458200"/>
                  <a:pt x="1066800" y="8153400"/>
                  <a:pt x="317500" y="7620000"/>
                </a:cubicBezTo>
                <a:lnTo>
                  <a:pt x="0" y="8191500"/>
                </a:lnTo>
                <a:cubicBezTo>
                  <a:pt x="787400" y="8788400"/>
                  <a:pt x="1803400" y="9118600"/>
                  <a:pt x="2946400" y="9118600"/>
                </a:cubicBezTo>
                <a:cubicBezTo>
                  <a:pt x="5676900" y="9118600"/>
                  <a:pt x="7429500" y="7162800"/>
                  <a:pt x="7429500" y="4521200"/>
                </a:cubicBezTo>
                <a:cubicBezTo>
                  <a:pt x="7429500" y="1752600"/>
                  <a:pt x="5651500" y="0"/>
                  <a:pt x="2984500" y="0"/>
                </a:cubicBezTo>
                <a:cubicBezTo>
                  <a:pt x="1892300" y="0"/>
                  <a:pt x="825500" y="304800"/>
                  <a:pt x="165100" y="889000"/>
                </a:cubicBezTo>
                <a:lnTo>
                  <a:pt x="457200" y="1409700"/>
                </a:lnTo>
                <a:cubicBezTo>
                  <a:pt x="1130300" y="876300"/>
                  <a:pt x="1981200" y="660400"/>
                  <a:pt x="2832100" y="660400"/>
                </a:cubicBezTo>
                <a:cubicBezTo>
                  <a:pt x="5067300" y="660400"/>
                  <a:pt x="6553200" y="1981200"/>
                  <a:pt x="6718300" y="4140200"/>
                </a:cubicBezTo>
                <a:lnTo>
                  <a:pt x="1993900" y="4140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5" name="Freeform 16795"/>
          <p:cNvSpPr/>
          <p:nvPr/>
        </p:nvSpPr>
        <p:spPr>
          <a:xfrm rot="0" flipH="0" flipV="0">
            <a:off x="6265960" y="2677079"/>
            <a:ext cx="121356" cy="170581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6" name="Freeform 16796"/>
          <p:cNvSpPr/>
          <p:nvPr/>
        </p:nvSpPr>
        <p:spPr>
          <a:xfrm rot="0" flipH="0" flipV="0">
            <a:off x="6396576" y="2674886"/>
            <a:ext cx="138414" cy="174967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7" name="Freeform 16797"/>
          <p:cNvSpPr/>
          <p:nvPr/>
        </p:nvSpPr>
        <p:spPr>
          <a:xfrm rot="0" flipH="0" flipV="0">
            <a:off x="6570325" y="2677079"/>
            <a:ext cx="132566" cy="170581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8" name="Freeform 16798"/>
          <p:cNvSpPr/>
          <p:nvPr/>
        </p:nvSpPr>
        <p:spPr>
          <a:xfrm rot="0" flipH="0" flipV="0">
            <a:off x="6743100" y="2674886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9" name="Freeform 16799"/>
          <p:cNvSpPr/>
          <p:nvPr/>
        </p:nvSpPr>
        <p:spPr>
          <a:xfrm rot="0" flipH="0" flipV="0">
            <a:off x="6954377" y="2676836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0" name="Freeform 16800"/>
          <p:cNvSpPr/>
          <p:nvPr/>
        </p:nvSpPr>
        <p:spPr>
          <a:xfrm rot="0" flipH="0" flipV="0">
            <a:off x="7067449" y="2677079"/>
            <a:ext cx="139632" cy="170581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1" name="Freeform 16801"/>
          <p:cNvSpPr/>
          <p:nvPr/>
        </p:nvSpPr>
        <p:spPr>
          <a:xfrm rot="0" flipH="0" flipV="0">
            <a:off x="7236568" y="2677079"/>
            <a:ext cx="133297" cy="170581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2" name="Freeform 16802"/>
          <p:cNvSpPr/>
          <p:nvPr/>
        </p:nvSpPr>
        <p:spPr>
          <a:xfrm rot="0" flipH="0" flipV="0">
            <a:off x="7410073" y="2674886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3" name="Freeform 16803"/>
          <p:cNvSpPr/>
          <p:nvPr/>
        </p:nvSpPr>
        <p:spPr>
          <a:xfrm rot="0" flipH="0" flipV="0">
            <a:off x="7621350" y="2677079"/>
            <a:ext cx="94063" cy="170581"/>
          </a:xfrm>
          <a:custGeom>
            <a:pathLst>
              <a:path w="4902200" h="8890000">
                <a:moveTo>
                  <a:pt x="0" y="8890000"/>
                </a:moveTo>
                <a:lnTo>
                  <a:pt x="698500" y="8890000"/>
                </a:ln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4" name="Freeform 16804"/>
          <p:cNvSpPr/>
          <p:nvPr/>
        </p:nvSpPr>
        <p:spPr>
          <a:xfrm rot="0" flipH="0" flipV="0">
            <a:off x="7723211" y="2674886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5" name="Freeform 16805"/>
          <p:cNvSpPr/>
          <p:nvPr/>
        </p:nvSpPr>
        <p:spPr>
          <a:xfrm rot="0" flipH="0" flipV="0">
            <a:off x="6100252" y="2921327"/>
            <a:ext cx="132566" cy="170581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6" name="Freeform 16806"/>
          <p:cNvSpPr/>
          <p:nvPr/>
        </p:nvSpPr>
        <p:spPr>
          <a:xfrm rot="0" flipH="0" flipV="0">
            <a:off x="6286917" y="2921084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7" name="Freeform 16807"/>
          <p:cNvSpPr/>
          <p:nvPr/>
        </p:nvSpPr>
        <p:spPr>
          <a:xfrm rot="0" flipH="0" flipV="0">
            <a:off x="6412416" y="2919134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8" name="Freeform 16808"/>
          <p:cNvSpPr/>
          <p:nvPr/>
        </p:nvSpPr>
        <p:spPr>
          <a:xfrm rot="0" flipH="0" flipV="0">
            <a:off x="6623693" y="2921327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9" name="Freeform 16809"/>
          <p:cNvSpPr/>
          <p:nvPr/>
        </p:nvSpPr>
        <p:spPr>
          <a:xfrm rot="0" flipH="0" flipV="0">
            <a:off x="6763814" y="2921327"/>
            <a:ext cx="121356" cy="170581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0" name="Freeform 16810"/>
          <p:cNvSpPr/>
          <p:nvPr/>
        </p:nvSpPr>
        <p:spPr>
          <a:xfrm rot="0" flipH="0" flipV="0">
            <a:off x="6890287" y="2921327"/>
            <a:ext cx="139632" cy="170581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1" name="Freeform 16811"/>
          <p:cNvSpPr/>
          <p:nvPr/>
        </p:nvSpPr>
        <p:spPr>
          <a:xfrm rot="0" flipH="0" flipV="0">
            <a:off x="7019198" y="2919865"/>
            <a:ext cx="159615" cy="172043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2" name="Rectangle 16812"/>
          <p:cNvSpPr/>
          <p:nvPr/>
        </p:nvSpPr>
        <p:spPr>
          <a:xfrm rot="0" flipH="0" flipV="0">
            <a:off x="6331673" y="1303814"/>
            <a:ext cx="335718" cy="550475"/>
          </a:xfrm>
          <a:prstGeom prst="rect">
            <a:avLst/>
          </a:prstGeom>
        </p:spPr>
      </p:sp>
      <p:sp>
        <p:nvSpPr>
          <p:cNvPr id="16813" name="Freeform 16813"/>
          <p:cNvSpPr/>
          <p:nvPr/>
        </p:nvSpPr>
        <p:spPr>
          <a:xfrm rot="0" flipH="0" flipV="0">
            <a:off x="6355379" y="1400685"/>
            <a:ext cx="281900" cy="453603"/>
          </a:xfrm>
          <a:custGeom>
            <a:pathLst>
              <a:path w="5588000" h="8991600">
                <a:moveTo>
                  <a:pt x="0" y="8991600"/>
                </a:moveTo>
                <a:lnTo>
                  <a:pt x="5588000" y="8991600"/>
                </a:lnTo>
                <a:lnTo>
                  <a:pt x="5588000" y="7632700"/>
                </a:lnTo>
                <a:lnTo>
                  <a:pt x="1892300" y="7632700"/>
                </a:lnTo>
                <a:cubicBezTo>
                  <a:pt x="2590800" y="7061200"/>
                  <a:pt x="5245100" y="4813300"/>
                  <a:pt x="5245100" y="2324100"/>
                </a:cubicBezTo>
                <a:cubicBezTo>
                  <a:pt x="5245100" y="1143000"/>
                  <a:pt x="4419600" y="0"/>
                  <a:pt x="2730500" y="0"/>
                </a:cubicBezTo>
                <a:cubicBezTo>
                  <a:pt x="1320800" y="0"/>
                  <a:pt x="304800" y="812800"/>
                  <a:pt x="63500" y="2108200"/>
                </a:cubicBezTo>
                <a:lnTo>
                  <a:pt x="1282700" y="2654300"/>
                </a:lnTo>
                <a:cubicBezTo>
                  <a:pt x="1473200" y="1905000"/>
                  <a:pt x="1930400" y="1460500"/>
                  <a:pt x="2565400" y="1460500"/>
                </a:cubicBezTo>
                <a:cubicBezTo>
                  <a:pt x="3302000" y="1460500"/>
                  <a:pt x="3695700" y="1905000"/>
                  <a:pt x="3695700" y="2616200"/>
                </a:cubicBezTo>
                <a:cubicBezTo>
                  <a:pt x="3695700" y="4343400"/>
                  <a:pt x="1447800" y="6400800"/>
                  <a:pt x="0" y="782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64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4" name="Rectangle 16814"/>
          <p:cNvSpPr/>
          <p:nvPr/>
        </p:nvSpPr>
        <p:spPr>
          <a:xfrm rot="0" flipH="0" flipV="0">
            <a:off x="1084021" y="2359164"/>
            <a:ext cx="1914408" cy="1025729"/>
          </a:xfrm>
          <a:prstGeom prst="rect">
            <a:avLst/>
          </a:prstGeom>
        </p:spPr>
      </p:sp>
      <p:sp>
        <p:nvSpPr>
          <p:cNvPr id="16815" name="Freeform 16815"/>
          <p:cNvSpPr/>
          <p:nvPr/>
        </p:nvSpPr>
        <p:spPr>
          <a:xfrm rot="0" flipH="0" flipV="0">
            <a:off x="1527240" y="2186390"/>
            <a:ext cx="138414" cy="174967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6" name="Freeform 16816"/>
          <p:cNvSpPr/>
          <p:nvPr/>
        </p:nvSpPr>
        <p:spPr>
          <a:xfrm rot="0" flipH="0" flipV="0">
            <a:off x="1700989" y="2188583"/>
            <a:ext cx="133297" cy="170581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7" name="Freeform 16817"/>
          <p:cNvSpPr/>
          <p:nvPr/>
        </p:nvSpPr>
        <p:spPr>
          <a:xfrm rot="0" flipH="0" flipV="0">
            <a:off x="1888385" y="2188583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8" name="Freeform 16818"/>
          <p:cNvSpPr/>
          <p:nvPr/>
        </p:nvSpPr>
        <p:spPr>
          <a:xfrm rot="0" flipH="0" flipV="0">
            <a:off x="2062378" y="2188583"/>
            <a:ext cx="210058" cy="170581"/>
          </a:xfrm>
          <a:custGeom>
            <a:pathLst>
              <a:path w="10947400" h="8890000">
                <a:moveTo>
                  <a:pt x="10807700" y="0"/>
                </a:moveTo>
                <a:lnTo>
                  <a:pt x="9982200" y="0"/>
                </a:lnTo>
                <a:lnTo>
                  <a:pt x="6235700" y="4254500"/>
                </a:lnTo>
                <a:lnTo>
                  <a:pt x="10121900" y="8890000"/>
                </a:lnTo>
                <a:lnTo>
                  <a:pt x="10947400" y="8890000"/>
                </a:lnTo>
                <a:lnTo>
                  <a:pt x="7010400" y="4241800"/>
                </a:lnTo>
                <a:close/>
                <a:moveTo>
                  <a:pt x="5118100" y="8890000"/>
                </a:moveTo>
                <a:lnTo>
                  <a:pt x="5816600" y="8890000"/>
                </a:lnTo>
                <a:lnTo>
                  <a:pt x="5816600" y="0"/>
                </a:lnTo>
                <a:lnTo>
                  <a:pt x="5118100" y="0"/>
                </a:lnTo>
                <a:close/>
                <a:moveTo>
                  <a:pt x="3937000" y="4254500"/>
                </a:moveTo>
                <a:lnTo>
                  <a:pt x="0" y="8890000"/>
                </a:lnTo>
                <a:lnTo>
                  <a:pt x="825500" y="8890000"/>
                </a:lnTo>
                <a:lnTo>
                  <a:pt x="4711700" y="4254500"/>
                </a:lnTo>
                <a:lnTo>
                  <a:pt x="9652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9" name="Freeform 16819"/>
          <p:cNvSpPr/>
          <p:nvPr/>
        </p:nvSpPr>
        <p:spPr>
          <a:xfrm rot="0" flipH="0" flipV="0">
            <a:off x="2306309" y="2188583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0" name="Freeform 16820"/>
          <p:cNvSpPr/>
          <p:nvPr/>
        </p:nvSpPr>
        <p:spPr>
          <a:xfrm rot="0" flipH="0" flipV="0">
            <a:off x="2446429" y="2188583"/>
            <a:ext cx="133297" cy="170581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1" name="Freeform 16821"/>
          <p:cNvSpPr/>
          <p:nvPr/>
        </p:nvSpPr>
        <p:spPr>
          <a:xfrm rot="0" flipH="0" flipV="0">
            <a:off x="2633825" y="2188583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2" name="Freeform 16822"/>
          <p:cNvSpPr/>
          <p:nvPr/>
        </p:nvSpPr>
        <p:spPr>
          <a:xfrm rot="0" flipH="0" flipV="0">
            <a:off x="2828045" y="2188583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3" name="Freeform 16823"/>
          <p:cNvSpPr/>
          <p:nvPr/>
        </p:nvSpPr>
        <p:spPr>
          <a:xfrm rot="0" flipH="0" flipV="0">
            <a:off x="1979280" y="2432587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4" name="Freeform 16824"/>
          <p:cNvSpPr/>
          <p:nvPr/>
        </p:nvSpPr>
        <p:spPr>
          <a:xfrm rot="0" flipH="0" flipV="0">
            <a:off x="2121838" y="2432831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5" name="Freeform 16825"/>
          <p:cNvSpPr/>
          <p:nvPr/>
        </p:nvSpPr>
        <p:spPr>
          <a:xfrm rot="0" flipH="0" flipV="0">
            <a:off x="2302167" y="2430638"/>
            <a:ext cx="138414" cy="174967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6" name="Freeform 16826"/>
          <p:cNvSpPr/>
          <p:nvPr/>
        </p:nvSpPr>
        <p:spPr>
          <a:xfrm rot="0" flipH="0" flipV="0">
            <a:off x="2475916" y="2432831"/>
            <a:ext cx="121356" cy="170581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7" name="Freeform 16827"/>
          <p:cNvSpPr/>
          <p:nvPr/>
        </p:nvSpPr>
        <p:spPr>
          <a:xfrm rot="0" flipH="0" flipV="0">
            <a:off x="2606532" y="2430638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8" name="Freeform 16828"/>
          <p:cNvSpPr/>
          <p:nvPr/>
        </p:nvSpPr>
        <p:spPr>
          <a:xfrm rot="0" flipH="0" flipV="0">
            <a:off x="2817809" y="2432100"/>
            <a:ext cx="105273" cy="172043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9" name="Freeform 16829"/>
          <p:cNvSpPr/>
          <p:nvPr/>
        </p:nvSpPr>
        <p:spPr>
          <a:xfrm rot="0" flipH="0" flipV="0">
            <a:off x="1408832" y="2677079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0" name="Freeform 16830"/>
          <p:cNvSpPr/>
          <p:nvPr/>
        </p:nvSpPr>
        <p:spPr>
          <a:xfrm rot="0" flipH="0" flipV="0">
            <a:off x="1660318" y="2677079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1" name="Freeform 16831"/>
          <p:cNvSpPr/>
          <p:nvPr/>
        </p:nvSpPr>
        <p:spPr>
          <a:xfrm rot="0" flipH="0" flipV="0">
            <a:off x="1838210" y="2674886"/>
            <a:ext cx="110877" cy="174967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2" name="Freeform 16832"/>
          <p:cNvSpPr/>
          <p:nvPr/>
        </p:nvSpPr>
        <p:spPr>
          <a:xfrm rot="0" flipH="0" flipV="0">
            <a:off x="1971263" y="2677079"/>
            <a:ext cx="168631" cy="203235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3" name="Freeform 16833"/>
          <p:cNvSpPr/>
          <p:nvPr/>
        </p:nvSpPr>
        <p:spPr>
          <a:xfrm rot="0" flipH="0" flipV="0">
            <a:off x="2175230" y="2677079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4" name="Freeform 16834"/>
          <p:cNvSpPr/>
          <p:nvPr/>
        </p:nvSpPr>
        <p:spPr>
          <a:xfrm rot="0" flipH="0" flipV="0">
            <a:off x="2315350" y="2676836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5" name="Freeform 16835"/>
          <p:cNvSpPr/>
          <p:nvPr/>
        </p:nvSpPr>
        <p:spPr>
          <a:xfrm rot="0" flipH="0" flipV="0">
            <a:off x="2428908" y="2677079"/>
            <a:ext cx="210058" cy="170581"/>
          </a:xfrm>
          <a:custGeom>
            <a:pathLst>
              <a:path w="10947400" h="8890000">
                <a:moveTo>
                  <a:pt x="10807700" y="0"/>
                </a:moveTo>
                <a:lnTo>
                  <a:pt x="9982200" y="0"/>
                </a:lnTo>
                <a:lnTo>
                  <a:pt x="6235700" y="4254500"/>
                </a:lnTo>
                <a:lnTo>
                  <a:pt x="10121900" y="8890000"/>
                </a:lnTo>
                <a:lnTo>
                  <a:pt x="10947400" y="8890000"/>
                </a:lnTo>
                <a:lnTo>
                  <a:pt x="7010400" y="4241800"/>
                </a:lnTo>
                <a:close/>
                <a:moveTo>
                  <a:pt x="5118100" y="8890000"/>
                </a:moveTo>
                <a:lnTo>
                  <a:pt x="5816600" y="8890000"/>
                </a:lnTo>
                <a:lnTo>
                  <a:pt x="5816600" y="0"/>
                </a:lnTo>
                <a:lnTo>
                  <a:pt x="5118100" y="0"/>
                </a:lnTo>
                <a:close/>
                <a:moveTo>
                  <a:pt x="3937000" y="4254500"/>
                </a:moveTo>
                <a:lnTo>
                  <a:pt x="0" y="8890000"/>
                </a:lnTo>
                <a:lnTo>
                  <a:pt x="825500" y="8890000"/>
                </a:lnTo>
                <a:lnTo>
                  <a:pt x="4711700" y="4254500"/>
                </a:lnTo>
                <a:lnTo>
                  <a:pt x="9652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6" name="Freeform 16836"/>
          <p:cNvSpPr/>
          <p:nvPr/>
        </p:nvSpPr>
        <p:spPr>
          <a:xfrm rot="0" flipH="0" flipV="0">
            <a:off x="2672840" y="2677079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7" name="Freeform 16837"/>
          <p:cNvSpPr/>
          <p:nvPr/>
        </p:nvSpPr>
        <p:spPr>
          <a:xfrm rot="0" flipH="0" flipV="0">
            <a:off x="2812960" y="2677079"/>
            <a:ext cx="121356" cy="170581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8" name="Freeform 16838"/>
          <p:cNvSpPr/>
          <p:nvPr/>
        </p:nvSpPr>
        <p:spPr>
          <a:xfrm rot="0" flipH="0" flipV="0">
            <a:off x="1832605" y="2921327"/>
            <a:ext cx="103567" cy="171068"/>
          </a:xfrm>
          <a:custGeom>
            <a:pathLst>
              <a:path w="5397500" h="8915400">
                <a:moveTo>
                  <a:pt x="0" y="8915400"/>
                </a:moveTo>
                <a:cubicBezTo>
                  <a:pt x="520700" y="8915400"/>
                  <a:pt x="1206500" y="8915400"/>
                  <a:pt x="1993900" y="8915400"/>
                </a:cubicBezTo>
                <a:cubicBezTo>
                  <a:pt x="4102100" y="8915400"/>
                  <a:pt x="5397500" y="7980165"/>
                  <a:pt x="5397500" y="6159897"/>
                </a:cubicBezTo>
                <a:cubicBezTo>
                  <a:pt x="5397500" y="4592638"/>
                  <a:pt x="4305300" y="3606800"/>
                  <a:pt x="2197100" y="3606800"/>
                </a:cubicBezTo>
                <a:cubicBezTo>
                  <a:pt x="1828800" y="3606800"/>
                  <a:pt x="1219200" y="3606800"/>
                  <a:pt x="698500" y="3670300"/>
                </a:cubicBezTo>
                <a:lnTo>
                  <a:pt x="698500" y="660400"/>
                </a:lnTo>
                <a:lnTo>
                  <a:pt x="4902200" y="660400"/>
                </a:lnTo>
                <a:lnTo>
                  <a:pt x="4902200" y="0"/>
                </a:lnTo>
                <a:lnTo>
                  <a:pt x="0" y="0"/>
                </a:lnTo>
                <a:close/>
                <a:moveTo>
                  <a:pt x="2171700" y="4267200"/>
                </a:moveTo>
                <a:cubicBezTo>
                  <a:pt x="3873500" y="4267200"/>
                  <a:pt x="4699000" y="5024438"/>
                  <a:pt x="4699000" y="6197997"/>
                </a:cubicBezTo>
                <a:cubicBezTo>
                  <a:pt x="4699000" y="7510463"/>
                  <a:pt x="3822700" y="8255000"/>
                  <a:pt x="2095500" y="8255000"/>
                </a:cubicBezTo>
                <a:cubicBezTo>
                  <a:pt x="1587500" y="8255000"/>
                  <a:pt x="1117600" y="8255000"/>
                  <a:pt x="698500" y="8255000"/>
                </a:cubicBezTo>
                <a:lnTo>
                  <a:pt x="698500" y="4330700"/>
                </a:lnTo>
                <a:cubicBezTo>
                  <a:pt x="1244600" y="4267200"/>
                  <a:pt x="1790700" y="4267200"/>
                  <a:pt x="2171700" y="4267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9" name="Freeform 16839"/>
          <p:cNvSpPr/>
          <p:nvPr/>
        </p:nvSpPr>
        <p:spPr>
          <a:xfrm rot="0" flipH="0" flipV="0">
            <a:off x="1981254" y="2921327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0" name="Freeform 16840"/>
          <p:cNvSpPr/>
          <p:nvPr/>
        </p:nvSpPr>
        <p:spPr>
          <a:xfrm rot="0" flipH="0" flipV="0">
            <a:off x="2159146" y="2919134"/>
            <a:ext cx="110877" cy="174967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1" name="Freeform 16841"/>
          <p:cNvSpPr/>
          <p:nvPr/>
        </p:nvSpPr>
        <p:spPr>
          <a:xfrm rot="0" flipH="0" flipV="0">
            <a:off x="2315106" y="2921327"/>
            <a:ext cx="133297" cy="170581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2" name="Freeform 16842"/>
          <p:cNvSpPr/>
          <p:nvPr/>
        </p:nvSpPr>
        <p:spPr>
          <a:xfrm rot="0" flipH="0" flipV="0">
            <a:off x="2502502" y="2921327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3" name="Freeform 16843"/>
          <p:cNvSpPr/>
          <p:nvPr/>
        </p:nvSpPr>
        <p:spPr>
          <a:xfrm rot="0" flipH="0" flipV="0">
            <a:off x="2628732" y="2919134"/>
            <a:ext cx="138414" cy="174967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4" name="Freeform 16844"/>
          <p:cNvSpPr/>
          <p:nvPr/>
        </p:nvSpPr>
        <p:spPr>
          <a:xfrm rot="0" flipH="0" flipV="0">
            <a:off x="2776431" y="2919865"/>
            <a:ext cx="159615" cy="172043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5" name="Freeform 16845"/>
          <p:cNvSpPr/>
          <p:nvPr/>
        </p:nvSpPr>
        <p:spPr>
          <a:xfrm rot="0" flipH="0" flipV="0">
            <a:off x="1111070" y="3165575"/>
            <a:ext cx="132566" cy="170581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6" name="Freeform 16846"/>
          <p:cNvSpPr/>
          <p:nvPr/>
        </p:nvSpPr>
        <p:spPr>
          <a:xfrm rot="0" flipH="0" flipV="0">
            <a:off x="1297735" y="3165332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7" name="Freeform 16847"/>
          <p:cNvSpPr/>
          <p:nvPr/>
        </p:nvSpPr>
        <p:spPr>
          <a:xfrm rot="0" flipH="0" flipV="0">
            <a:off x="1440292" y="3165575"/>
            <a:ext cx="140120" cy="170581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8" name="Freeform 16848"/>
          <p:cNvSpPr/>
          <p:nvPr/>
        </p:nvSpPr>
        <p:spPr>
          <a:xfrm rot="0" flipH="0" flipV="0">
            <a:off x="1674720" y="3163382"/>
            <a:ext cx="142557" cy="174967"/>
          </a:xfrm>
          <a:custGeom>
            <a:pathLst>
              <a:path w="7429500" h="9118600">
                <a:moveTo>
                  <a:pt x="1993900" y="4800600"/>
                </a:moveTo>
                <a:lnTo>
                  <a:pt x="6718300" y="4800600"/>
                </a:lnTo>
                <a:cubicBezTo>
                  <a:pt x="6604000" y="6972300"/>
                  <a:pt x="5105400" y="8458200"/>
                  <a:pt x="2933700" y="8458200"/>
                </a:cubicBezTo>
                <a:cubicBezTo>
                  <a:pt x="1943100" y="8458200"/>
                  <a:pt x="1066800" y="8153400"/>
                  <a:pt x="317500" y="7620000"/>
                </a:cubicBezTo>
                <a:lnTo>
                  <a:pt x="0" y="8191500"/>
                </a:lnTo>
                <a:cubicBezTo>
                  <a:pt x="787400" y="8788400"/>
                  <a:pt x="1803400" y="9118600"/>
                  <a:pt x="2946400" y="9118600"/>
                </a:cubicBezTo>
                <a:cubicBezTo>
                  <a:pt x="5676900" y="9118600"/>
                  <a:pt x="7429500" y="7162800"/>
                  <a:pt x="7429500" y="4521200"/>
                </a:cubicBezTo>
                <a:cubicBezTo>
                  <a:pt x="7429500" y="1752600"/>
                  <a:pt x="5651500" y="0"/>
                  <a:pt x="2984500" y="0"/>
                </a:cubicBezTo>
                <a:cubicBezTo>
                  <a:pt x="1892300" y="0"/>
                  <a:pt x="825500" y="304800"/>
                  <a:pt x="165100" y="889000"/>
                </a:cubicBezTo>
                <a:lnTo>
                  <a:pt x="457200" y="1409700"/>
                </a:lnTo>
                <a:cubicBezTo>
                  <a:pt x="1130300" y="876300"/>
                  <a:pt x="1981200" y="660400"/>
                  <a:pt x="2832100" y="660400"/>
                </a:cubicBezTo>
                <a:cubicBezTo>
                  <a:pt x="5067300" y="660400"/>
                  <a:pt x="6553200" y="1981200"/>
                  <a:pt x="6718300" y="4140200"/>
                </a:cubicBezTo>
                <a:lnTo>
                  <a:pt x="1993900" y="4140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9" name="Freeform 16849"/>
          <p:cNvSpPr/>
          <p:nvPr/>
        </p:nvSpPr>
        <p:spPr>
          <a:xfrm rot="0" flipH="0" flipV="0">
            <a:off x="1857485" y="3165575"/>
            <a:ext cx="121356" cy="170581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0" name="Freeform 16850"/>
          <p:cNvSpPr/>
          <p:nvPr/>
        </p:nvSpPr>
        <p:spPr>
          <a:xfrm rot="0" flipH="0" flipV="0">
            <a:off x="1988102" y="3163382"/>
            <a:ext cx="138414" cy="174967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1" name="Freeform 16851"/>
          <p:cNvSpPr/>
          <p:nvPr/>
        </p:nvSpPr>
        <p:spPr>
          <a:xfrm rot="0" flipH="0" flipV="0">
            <a:off x="2161851" y="3165575"/>
            <a:ext cx="132566" cy="170581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2" name="Freeform 16852"/>
          <p:cNvSpPr/>
          <p:nvPr/>
        </p:nvSpPr>
        <p:spPr>
          <a:xfrm rot="0" flipH="0" flipV="0">
            <a:off x="2334626" y="3163382"/>
            <a:ext cx="171068" cy="174967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3" name="Freeform 16853"/>
          <p:cNvSpPr/>
          <p:nvPr/>
        </p:nvSpPr>
        <p:spPr>
          <a:xfrm rot="0" flipH="0" flipV="0">
            <a:off x="2545903" y="3165332"/>
            <a:ext cx="102348" cy="17082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4" name="Freeform 16854"/>
          <p:cNvSpPr/>
          <p:nvPr/>
        </p:nvSpPr>
        <p:spPr>
          <a:xfrm rot="0" flipH="0" flipV="0">
            <a:off x="2658974" y="3165575"/>
            <a:ext cx="139632" cy="170581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5" name="Freeform 16855"/>
          <p:cNvSpPr/>
          <p:nvPr/>
        </p:nvSpPr>
        <p:spPr>
          <a:xfrm rot="0" flipH="0" flipV="0">
            <a:off x="2828093" y="3165575"/>
            <a:ext cx="96743" cy="170581"/>
          </a:xfrm>
          <a:custGeom>
            <a:pathLst>
              <a:path w="5041900" h="8890000">
                <a:moveTo>
                  <a:pt x="0" y="8890000"/>
                </a:moveTo>
                <a:lnTo>
                  <a:pt x="5041900" y="8890000"/>
                </a:lnTo>
                <a:lnTo>
                  <a:pt x="5041900" y="8229600"/>
                </a:lnTo>
                <a:lnTo>
                  <a:pt x="698500" y="8229600"/>
                </a:lnTo>
                <a:lnTo>
                  <a:pt x="698500" y="4711700"/>
                </a:lnTo>
                <a:lnTo>
                  <a:pt x="4533900" y="4711700"/>
                </a:lnTo>
                <a:lnTo>
                  <a:pt x="4533900" y="4051300"/>
                </a:lnTo>
                <a:lnTo>
                  <a:pt x="698500" y="4051300"/>
                </a:lnTo>
                <a:lnTo>
                  <a:pt x="698500" y="660400"/>
                </a:lnTo>
                <a:lnTo>
                  <a:pt x="4914900" y="660400"/>
                </a:lnTo>
                <a:lnTo>
                  <a:pt x="49149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4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6" name="Rectangle 16856"/>
          <p:cNvSpPr/>
          <p:nvPr/>
        </p:nvSpPr>
        <p:spPr>
          <a:xfrm rot="0" flipH="0" flipV="0">
            <a:off x="2009927" y="1303814"/>
            <a:ext cx="249225" cy="550475"/>
          </a:xfrm>
          <a:prstGeom prst="rect">
            <a:avLst/>
          </a:prstGeom>
        </p:spPr>
      </p:sp>
      <p:sp>
        <p:nvSpPr>
          <p:cNvPr id="16857" name="Freeform 16857"/>
          <p:cNvSpPr/>
          <p:nvPr/>
        </p:nvSpPr>
        <p:spPr>
          <a:xfrm rot="0" flipH="0" flipV="0">
            <a:off x="2024022" y="1404529"/>
            <a:ext cx="167859" cy="449759"/>
          </a:xfrm>
          <a:custGeom>
            <a:pathLst>
              <a:path w="3327400" h="8915400">
                <a:moveTo>
                  <a:pt x="0" y="1701800"/>
                </a:moveTo>
                <a:lnTo>
                  <a:pt x="774700" y="2908300"/>
                </a:lnTo>
                <a:lnTo>
                  <a:pt x="1866900" y="2082800"/>
                </a:lnTo>
                <a:lnTo>
                  <a:pt x="1866900" y="8915400"/>
                </a:lnTo>
                <a:lnTo>
                  <a:pt x="3327400" y="8915400"/>
                </a:lnTo>
                <a:lnTo>
                  <a:pt x="3327400" y="0"/>
                </a:lnTo>
                <a:lnTo>
                  <a:pt x="2273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64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8" name="Rectangle 16858"/>
          <p:cNvSpPr/>
          <p:nvPr/>
        </p:nvSpPr>
        <p:spPr>
          <a:xfrm rot="0" flipH="0" flipV="0">
            <a:off x="3172523" y="453906"/>
            <a:ext cx="2798955" cy="47548"/>
          </a:xfrm>
          <a:prstGeom prst="rect">
            <a:avLst/>
          </a:prstGeom>
        </p:spPr>
      </p:sp>
      <p:sp>
        <p:nvSpPr>
          <p:cNvPr id="16859" name="Freeform 16859"/>
          <p:cNvSpPr/>
          <p:nvPr/>
        </p:nvSpPr>
        <p:spPr>
          <a:xfrm rot="0" flipH="0" flipV="0">
            <a:off x="3179381" y="291143"/>
            <a:ext cx="114757" cy="165506"/>
          </a:xfrm>
          <a:custGeom>
            <a:pathLst>
              <a:path w="6375400" h="9194800">
                <a:moveTo>
                  <a:pt x="3187700" y="9194800"/>
                </a:moveTo>
                <a:cubicBezTo>
                  <a:pt x="4775200" y="9194800"/>
                  <a:pt x="6375400" y="8191500"/>
                  <a:pt x="6375400" y="6553200"/>
                </a:cubicBezTo>
                <a:cubicBezTo>
                  <a:pt x="6375400" y="5537200"/>
                  <a:pt x="5969000" y="4762500"/>
                  <a:pt x="4914900" y="4432300"/>
                </a:cubicBezTo>
                <a:lnTo>
                  <a:pt x="4914900" y="4394200"/>
                </a:lnTo>
                <a:cubicBezTo>
                  <a:pt x="5715000" y="3860800"/>
                  <a:pt x="6032500" y="3136900"/>
                  <a:pt x="6032500" y="2501900"/>
                </a:cubicBezTo>
                <a:cubicBezTo>
                  <a:pt x="6032500" y="876300"/>
                  <a:pt x="4876800" y="0"/>
                  <a:pt x="3289300" y="0"/>
                </a:cubicBezTo>
                <a:cubicBezTo>
                  <a:pt x="1981200" y="0"/>
                  <a:pt x="850900" y="635000"/>
                  <a:pt x="279400" y="1460500"/>
                </a:cubicBezTo>
                <a:lnTo>
                  <a:pt x="1447800" y="2832100"/>
                </a:lnTo>
                <a:cubicBezTo>
                  <a:pt x="1917700" y="2171700"/>
                  <a:pt x="2438400" y="1905000"/>
                  <a:pt x="3022600" y="1905000"/>
                </a:cubicBezTo>
                <a:cubicBezTo>
                  <a:pt x="3594100" y="1905000"/>
                  <a:pt x="4000500" y="2171700"/>
                  <a:pt x="4000500" y="2730500"/>
                </a:cubicBezTo>
                <a:cubicBezTo>
                  <a:pt x="4000500" y="3289300"/>
                  <a:pt x="3492500" y="3543300"/>
                  <a:pt x="2908300" y="3543300"/>
                </a:cubicBezTo>
                <a:lnTo>
                  <a:pt x="2146300" y="3543300"/>
                </a:lnTo>
                <a:lnTo>
                  <a:pt x="2146300" y="5448300"/>
                </a:lnTo>
                <a:lnTo>
                  <a:pt x="2959100" y="5448300"/>
                </a:lnTo>
                <a:cubicBezTo>
                  <a:pt x="3924300" y="5448300"/>
                  <a:pt x="4343400" y="5829300"/>
                  <a:pt x="4343400" y="6350000"/>
                </a:cubicBezTo>
                <a:cubicBezTo>
                  <a:pt x="4343400" y="7073900"/>
                  <a:pt x="3644900" y="7289800"/>
                  <a:pt x="3098800" y="7289800"/>
                </a:cubicBezTo>
                <a:cubicBezTo>
                  <a:pt x="2374900" y="7289800"/>
                  <a:pt x="1625600" y="6794500"/>
                  <a:pt x="1104900" y="6210300"/>
                </a:cubicBezTo>
                <a:lnTo>
                  <a:pt x="0" y="7594600"/>
                </a:lnTo>
                <a:cubicBezTo>
                  <a:pt x="469900" y="8305800"/>
                  <a:pt x="1384300" y="9194800"/>
                  <a:pt x="3187700" y="9194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0" name="Freeform 16860"/>
          <p:cNvSpPr/>
          <p:nvPr/>
        </p:nvSpPr>
        <p:spPr>
          <a:xfrm rot="0" flipH="0" flipV="0">
            <a:off x="3307854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1" name="Freeform 16861"/>
          <p:cNvSpPr/>
          <p:nvPr/>
        </p:nvSpPr>
        <p:spPr>
          <a:xfrm rot="0" flipH="0" flipV="0">
            <a:off x="3475875" y="293886"/>
            <a:ext cx="167792" cy="187452"/>
          </a:xfrm>
          <a:custGeom>
            <a:pathLst>
              <a:path w="9321800" h="10414000">
                <a:moveTo>
                  <a:pt x="0" y="10414000"/>
                </a:moveTo>
                <a:lnTo>
                  <a:pt x="1905000" y="10414000"/>
                </a:lnTo>
                <a:lnTo>
                  <a:pt x="1905000" y="8890000"/>
                </a:lnTo>
                <a:lnTo>
                  <a:pt x="7416800" y="8890000"/>
                </a:lnTo>
                <a:lnTo>
                  <a:pt x="7416800" y="10414000"/>
                </a:lnTo>
                <a:lnTo>
                  <a:pt x="9321800" y="10414000"/>
                </a:lnTo>
                <a:lnTo>
                  <a:pt x="9321800" y="6985000"/>
                </a:lnTo>
                <a:lnTo>
                  <a:pt x="8115300" y="6985000"/>
                </a:lnTo>
                <a:lnTo>
                  <a:pt x="8115300" y="0"/>
                </a:lnTo>
                <a:lnTo>
                  <a:pt x="2311400" y="0"/>
                </a:lnTo>
                <a:lnTo>
                  <a:pt x="2235200" y="1778000"/>
                </a:lnTo>
                <a:cubicBezTo>
                  <a:pt x="2108200" y="4686300"/>
                  <a:pt x="1308100" y="6527800"/>
                  <a:pt x="952500" y="6985000"/>
                </a:cubicBezTo>
                <a:lnTo>
                  <a:pt x="0" y="6985000"/>
                </a:lnTo>
                <a:close/>
                <a:moveTo>
                  <a:pt x="4140200" y="3403600"/>
                </a:moveTo>
                <a:lnTo>
                  <a:pt x="4279900" y="1905000"/>
                </a:lnTo>
                <a:lnTo>
                  <a:pt x="6083300" y="1905000"/>
                </a:lnTo>
                <a:lnTo>
                  <a:pt x="6083300" y="6985000"/>
                </a:lnTo>
                <a:lnTo>
                  <a:pt x="3187700" y="6985000"/>
                </a:lnTo>
                <a:cubicBezTo>
                  <a:pt x="3492500" y="6591300"/>
                  <a:pt x="4000500" y="4940300"/>
                  <a:pt x="4140200" y="340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2" name="Freeform 16862"/>
          <p:cNvSpPr/>
          <p:nvPr/>
        </p:nvSpPr>
        <p:spPr>
          <a:xfrm rot="0" flipH="0" flipV="0">
            <a:off x="3648240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3" name="Freeform 16863"/>
          <p:cNvSpPr/>
          <p:nvPr/>
        </p:nvSpPr>
        <p:spPr>
          <a:xfrm rot="0" flipH="0" flipV="0">
            <a:off x="3813495" y="293886"/>
            <a:ext cx="120015" cy="160020"/>
          </a:xfrm>
          <a:custGeom>
            <a:pathLst>
              <a:path w="6667500" h="8890000">
                <a:moveTo>
                  <a:pt x="6667500" y="0"/>
                </a:moveTo>
                <a:lnTo>
                  <a:pt x="4635500" y="0"/>
                </a:lnTo>
                <a:lnTo>
                  <a:pt x="4635500" y="3632200"/>
                </a:lnTo>
                <a:cubicBezTo>
                  <a:pt x="4229100" y="3924300"/>
                  <a:pt x="3784600" y="4102100"/>
                  <a:pt x="3276600" y="4102100"/>
                </a:cubicBezTo>
                <a:cubicBezTo>
                  <a:pt x="2628900" y="4102100"/>
                  <a:pt x="2032000" y="3873500"/>
                  <a:pt x="2032000" y="2565400"/>
                </a:cubicBezTo>
                <a:lnTo>
                  <a:pt x="2032000" y="0"/>
                </a:lnTo>
                <a:lnTo>
                  <a:pt x="0" y="0"/>
                </a:lnTo>
                <a:lnTo>
                  <a:pt x="0" y="3175000"/>
                </a:lnTo>
                <a:cubicBezTo>
                  <a:pt x="0" y="5334000"/>
                  <a:pt x="1447800" y="6007100"/>
                  <a:pt x="2730500" y="6007100"/>
                </a:cubicBezTo>
                <a:cubicBezTo>
                  <a:pt x="3619500" y="6007100"/>
                  <a:pt x="4267200" y="5778500"/>
                  <a:pt x="4635500" y="5486400"/>
                </a:cubicBezTo>
                <a:lnTo>
                  <a:pt x="4635500" y="8890000"/>
                </a:lnTo>
                <a:lnTo>
                  <a:pt x="666750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4" name="Freeform 16864"/>
          <p:cNvSpPr/>
          <p:nvPr/>
        </p:nvSpPr>
        <p:spPr>
          <a:xfrm rot="0" flipH="0" flipV="0">
            <a:off x="3974657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5" name="Freeform 16865"/>
          <p:cNvSpPr/>
          <p:nvPr/>
        </p:nvSpPr>
        <p:spPr>
          <a:xfrm rot="0" flipH="0" flipV="0">
            <a:off x="4180397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6" name="Freeform 16866"/>
          <p:cNvSpPr/>
          <p:nvPr/>
        </p:nvSpPr>
        <p:spPr>
          <a:xfrm rot="0" flipH="0" flipV="0">
            <a:off x="4366707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7" name="Freeform 16867"/>
          <p:cNvSpPr/>
          <p:nvPr/>
        </p:nvSpPr>
        <p:spPr>
          <a:xfrm rot="0" flipH="0" flipV="0">
            <a:off x="4505238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8" name="Freeform 16868"/>
          <p:cNvSpPr/>
          <p:nvPr/>
        </p:nvSpPr>
        <p:spPr>
          <a:xfrm rot="0" flipH="0" flipV="0">
            <a:off x="4666401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9" name="Freeform 16869"/>
          <p:cNvSpPr/>
          <p:nvPr/>
        </p:nvSpPr>
        <p:spPr>
          <a:xfrm rot="0" flipH="0" flipV="0">
            <a:off x="4782073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0" name="Freeform 16870"/>
          <p:cNvSpPr/>
          <p:nvPr/>
        </p:nvSpPr>
        <p:spPr>
          <a:xfrm rot="0" flipH="0" flipV="0">
            <a:off x="4965410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1" name="Freeform 16871"/>
          <p:cNvSpPr/>
          <p:nvPr/>
        </p:nvSpPr>
        <p:spPr>
          <a:xfrm rot="0" flipH="0" flipV="0">
            <a:off x="5096855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2" name="Freeform 16872"/>
          <p:cNvSpPr/>
          <p:nvPr/>
        </p:nvSpPr>
        <p:spPr>
          <a:xfrm rot="0" flipH="0" flipV="0">
            <a:off x="5204983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3" name="Freeform 16873"/>
          <p:cNvSpPr/>
          <p:nvPr/>
        </p:nvSpPr>
        <p:spPr>
          <a:xfrm rot="0" flipH="0" flipV="0">
            <a:off x="5360659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4" name="Freeform 16874"/>
          <p:cNvSpPr/>
          <p:nvPr/>
        </p:nvSpPr>
        <p:spPr>
          <a:xfrm rot="0" flipH="0" flipV="0">
            <a:off x="5497819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5" name="Freeform 16875"/>
          <p:cNvSpPr/>
          <p:nvPr/>
        </p:nvSpPr>
        <p:spPr>
          <a:xfrm rot="0" flipH="0" flipV="0">
            <a:off x="5697616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6" name="Freeform 16876"/>
          <p:cNvSpPr/>
          <p:nvPr/>
        </p:nvSpPr>
        <p:spPr>
          <a:xfrm rot="0" flipH="0" flipV="0">
            <a:off x="5805744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6877" name="Freeform 16877"/>
          <p:cNvSpPr/>
          <p:nvPr/>
        </p:nvSpPr>
        <p:spPr>
          <a:xfrm rot="0" flipH="0" flipV="0">
            <a:off x="1675942" y="799211"/>
            <a:ext cx="22859" cy="5753"/>
          </a:xfrm>
          <a:custGeom>
            <a:pathLst>
              <a:path w="22859" h="5753">
                <a:moveTo>
                  <a:pt x="11455" y="5753"/>
                </a:moveTo>
                <a:cubicBezTo>
                  <a:pt x="6795" y="5753"/>
                  <a:pt x="2616" y="3480"/>
                  <a:pt x="0" y="0"/>
                </a:cubicBezTo>
                <a:lnTo>
                  <a:pt x="22859" y="0"/>
                </a:lnTo>
                <a:cubicBezTo>
                  <a:pt x="20268" y="3480"/>
                  <a:pt x="16128" y="5753"/>
                  <a:pt x="11455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8" name="Freeform 16878"/>
          <p:cNvSpPr/>
          <p:nvPr/>
        </p:nvSpPr>
        <p:spPr>
          <a:xfrm rot="0" flipH="0" flipV="0">
            <a:off x="1731073" y="799211"/>
            <a:ext cx="22859" cy="5753"/>
          </a:xfrm>
          <a:custGeom>
            <a:pathLst>
              <a:path w="22859" h="5753">
                <a:moveTo>
                  <a:pt x="11391" y="5753"/>
                </a:moveTo>
                <a:cubicBezTo>
                  <a:pt x="6731" y="5753"/>
                  <a:pt x="2590" y="3480"/>
                  <a:pt x="0" y="0"/>
                </a:cubicBezTo>
                <a:lnTo>
                  <a:pt x="22859" y="0"/>
                </a:lnTo>
                <a:cubicBezTo>
                  <a:pt x="20230" y="3480"/>
                  <a:pt x="16064" y="5753"/>
                  <a:pt x="11391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9" name="Freeform 16879"/>
          <p:cNvSpPr/>
          <p:nvPr/>
        </p:nvSpPr>
        <p:spPr>
          <a:xfrm rot="0" flipH="0" flipV="0">
            <a:off x="1786178" y="799211"/>
            <a:ext cx="22884" cy="5753"/>
          </a:xfrm>
          <a:custGeom>
            <a:pathLst>
              <a:path w="22884" h="5753">
                <a:moveTo>
                  <a:pt x="11391" y="5753"/>
                </a:moveTo>
                <a:cubicBezTo>
                  <a:pt x="6731" y="5753"/>
                  <a:pt x="2590" y="3480"/>
                  <a:pt x="0" y="0"/>
                </a:cubicBezTo>
                <a:lnTo>
                  <a:pt x="22884" y="0"/>
                </a:lnTo>
                <a:cubicBezTo>
                  <a:pt x="20280" y="3480"/>
                  <a:pt x="16128" y="5753"/>
                  <a:pt x="11391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0" name="Freeform 16880"/>
          <p:cNvSpPr/>
          <p:nvPr/>
        </p:nvSpPr>
        <p:spPr>
          <a:xfrm rot="0" flipH="0" flipV="0">
            <a:off x="1841220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1" name="Freeform 16881"/>
          <p:cNvSpPr/>
          <p:nvPr/>
        </p:nvSpPr>
        <p:spPr>
          <a:xfrm rot="0" flipH="0" flipV="0">
            <a:off x="1896325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32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2" name="Freeform 16882"/>
          <p:cNvSpPr/>
          <p:nvPr/>
        </p:nvSpPr>
        <p:spPr>
          <a:xfrm rot="0" flipH="0" flipV="0">
            <a:off x="1951443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3" name="Freeform 16883"/>
          <p:cNvSpPr/>
          <p:nvPr/>
        </p:nvSpPr>
        <p:spPr>
          <a:xfrm rot="0" flipH="0" flipV="0">
            <a:off x="2006549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4" name="Freeform 16884"/>
          <p:cNvSpPr/>
          <p:nvPr/>
        </p:nvSpPr>
        <p:spPr>
          <a:xfrm rot="0" flipH="0" flipV="0">
            <a:off x="2061667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5" name="Freeform 16885"/>
          <p:cNvSpPr/>
          <p:nvPr/>
        </p:nvSpPr>
        <p:spPr>
          <a:xfrm rot="0" flipH="0" flipV="0">
            <a:off x="2116772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6" name="Freeform 16886"/>
          <p:cNvSpPr/>
          <p:nvPr/>
        </p:nvSpPr>
        <p:spPr>
          <a:xfrm rot="0" flipH="0" flipV="0">
            <a:off x="2171852" y="799198"/>
            <a:ext cx="22974" cy="5778"/>
          </a:xfrm>
          <a:custGeom>
            <a:pathLst>
              <a:path w="22974" h="5778">
                <a:moveTo>
                  <a:pt x="11506" y="5778"/>
                </a:moveTo>
                <a:cubicBezTo>
                  <a:pt x="6769" y="5778"/>
                  <a:pt x="2604" y="3505"/>
                  <a:pt x="0" y="0"/>
                </a:cubicBezTo>
                <a:lnTo>
                  <a:pt x="22974" y="0"/>
                </a:lnTo>
                <a:cubicBezTo>
                  <a:pt x="20357" y="3505"/>
                  <a:pt x="16179" y="5778"/>
                  <a:pt x="11506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7" name="Freeform 16887"/>
          <p:cNvSpPr/>
          <p:nvPr/>
        </p:nvSpPr>
        <p:spPr>
          <a:xfrm rot="0" flipH="0" flipV="0">
            <a:off x="2226995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8" name="Freeform 16888"/>
          <p:cNvSpPr/>
          <p:nvPr/>
        </p:nvSpPr>
        <p:spPr>
          <a:xfrm rot="0" flipH="0" flipV="0">
            <a:off x="2282113" y="799198"/>
            <a:ext cx="22872" cy="5778"/>
          </a:xfrm>
          <a:custGeom>
            <a:pathLst>
              <a:path w="22872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72" y="0"/>
                </a:lnTo>
                <a:cubicBezTo>
                  <a:pt x="20281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9" name="Freeform 16889"/>
          <p:cNvSpPr/>
          <p:nvPr/>
        </p:nvSpPr>
        <p:spPr>
          <a:xfrm rot="0" flipH="0" flipV="0">
            <a:off x="2612745" y="799211"/>
            <a:ext cx="22910" cy="5753"/>
          </a:xfrm>
          <a:custGeom>
            <a:pathLst>
              <a:path w="22910" h="5753">
                <a:moveTo>
                  <a:pt x="11455" y="5753"/>
                </a:moveTo>
                <a:cubicBezTo>
                  <a:pt x="6782" y="5753"/>
                  <a:pt x="2616" y="3480"/>
                  <a:pt x="0" y="0"/>
                </a:cubicBezTo>
                <a:lnTo>
                  <a:pt x="22910" y="0"/>
                </a:lnTo>
                <a:cubicBezTo>
                  <a:pt x="20294" y="3480"/>
                  <a:pt x="16128" y="5753"/>
                  <a:pt x="11455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0" name="Freeform 16890"/>
          <p:cNvSpPr/>
          <p:nvPr/>
        </p:nvSpPr>
        <p:spPr>
          <a:xfrm rot="0" flipH="0" flipV="0">
            <a:off x="2667838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794" y="5778"/>
                  <a:pt x="2629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1" name="Freeform 16891"/>
          <p:cNvSpPr/>
          <p:nvPr/>
        </p:nvSpPr>
        <p:spPr>
          <a:xfrm rot="0" flipH="0" flipV="0">
            <a:off x="2722943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807" y="5778"/>
                  <a:pt x="2629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2" name="Freeform 16892"/>
          <p:cNvSpPr/>
          <p:nvPr/>
        </p:nvSpPr>
        <p:spPr>
          <a:xfrm rot="0" flipH="0" flipV="0">
            <a:off x="2778036" y="799198"/>
            <a:ext cx="22974" cy="5778"/>
          </a:xfrm>
          <a:custGeom>
            <a:pathLst>
              <a:path w="22974" h="5778">
                <a:moveTo>
                  <a:pt x="11506" y="5778"/>
                </a:moveTo>
                <a:cubicBezTo>
                  <a:pt x="6769" y="5778"/>
                  <a:pt x="2604" y="3505"/>
                  <a:pt x="0" y="0"/>
                </a:cubicBezTo>
                <a:lnTo>
                  <a:pt x="22974" y="0"/>
                </a:lnTo>
                <a:cubicBezTo>
                  <a:pt x="20357" y="3505"/>
                  <a:pt x="16179" y="5778"/>
                  <a:pt x="11506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3" name="Freeform 16893"/>
          <p:cNvSpPr/>
          <p:nvPr/>
        </p:nvSpPr>
        <p:spPr>
          <a:xfrm rot="0" flipH="0" flipV="0">
            <a:off x="2833192" y="799198"/>
            <a:ext cx="22885" cy="5778"/>
          </a:xfrm>
          <a:custGeom>
            <a:pathLst>
              <a:path w="22885" h="5778">
                <a:moveTo>
                  <a:pt x="11417" y="5778"/>
                </a:moveTo>
                <a:cubicBezTo>
                  <a:pt x="6731" y="5778"/>
                  <a:pt x="2591" y="3505"/>
                  <a:pt x="0" y="0"/>
                </a:cubicBezTo>
                <a:lnTo>
                  <a:pt x="22885" y="0"/>
                </a:lnTo>
                <a:cubicBezTo>
                  <a:pt x="20268" y="3505"/>
                  <a:pt x="16090" y="5778"/>
                  <a:pt x="11417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4" name="Freeform 16894"/>
          <p:cNvSpPr/>
          <p:nvPr/>
        </p:nvSpPr>
        <p:spPr>
          <a:xfrm rot="0" flipH="0" flipV="0">
            <a:off x="2888310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43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5" name="Freeform 16895"/>
          <p:cNvSpPr/>
          <p:nvPr/>
        </p:nvSpPr>
        <p:spPr>
          <a:xfrm rot="0" flipH="0" flipV="0">
            <a:off x="2943364" y="799211"/>
            <a:ext cx="22948" cy="5753"/>
          </a:xfrm>
          <a:custGeom>
            <a:pathLst>
              <a:path w="22948" h="5753">
                <a:moveTo>
                  <a:pt x="11468" y="5753"/>
                </a:moveTo>
                <a:cubicBezTo>
                  <a:pt x="6795" y="5753"/>
                  <a:pt x="2629" y="3480"/>
                  <a:pt x="0" y="0"/>
                </a:cubicBezTo>
                <a:lnTo>
                  <a:pt x="22948" y="0"/>
                </a:lnTo>
                <a:cubicBezTo>
                  <a:pt x="20345" y="3480"/>
                  <a:pt x="16192" y="5753"/>
                  <a:pt x="11468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6" name="Freeform 16896"/>
          <p:cNvSpPr/>
          <p:nvPr/>
        </p:nvSpPr>
        <p:spPr>
          <a:xfrm rot="0" flipH="0" flipV="0">
            <a:off x="2998520" y="799198"/>
            <a:ext cx="22885" cy="5778"/>
          </a:xfrm>
          <a:custGeom>
            <a:pathLst>
              <a:path w="22885" h="5778">
                <a:moveTo>
                  <a:pt x="11417" y="5778"/>
                </a:moveTo>
                <a:cubicBezTo>
                  <a:pt x="6731" y="5778"/>
                  <a:pt x="2591" y="3505"/>
                  <a:pt x="0" y="0"/>
                </a:cubicBezTo>
                <a:lnTo>
                  <a:pt x="22885" y="0"/>
                </a:lnTo>
                <a:cubicBezTo>
                  <a:pt x="20268" y="3505"/>
                  <a:pt x="16090" y="5778"/>
                  <a:pt x="11417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7" name="Freeform 16897"/>
          <p:cNvSpPr/>
          <p:nvPr/>
        </p:nvSpPr>
        <p:spPr>
          <a:xfrm rot="0" flipH="0" flipV="0">
            <a:off x="3053575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794" y="5778"/>
                  <a:pt x="2616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8" name="Freeform 16898"/>
          <p:cNvSpPr/>
          <p:nvPr/>
        </p:nvSpPr>
        <p:spPr>
          <a:xfrm rot="0" flipH="0" flipV="0">
            <a:off x="3108693" y="799211"/>
            <a:ext cx="22923" cy="5753"/>
          </a:xfrm>
          <a:custGeom>
            <a:pathLst>
              <a:path w="22923" h="5753">
                <a:moveTo>
                  <a:pt x="11468" y="5753"/>
                </a:moveTo>
                <a:cubicBezTo>
                  <a:pt x="6795" y="5753"/>
                  <a:pt x="2629" y="3480"/>
                  <a:pt x="0" y="0"/>
                </a:cubicBezTo>
                <a:lnTo>
                  <a:pt x="22923" y="0"/>
                </a:lnTo>
                <a:cubicBezTo>
                  <a:pt x="20307" y="3480"/>
                  <a:pt x="16128" y="5753"/>
                  <a:pt x="11468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9" name="Freeform 16899"/>
          <p:cNvSpPr/>
          <p:nvPr/>
        </p:nvSpPr>
        <p:spPr>
          <a:xfrm rot="0" flipH="0" flipV="0">
            <a:off x="3163811" y="799211"/>
            <a:ext cx="22923" cy="5753"/>
          </a:xfrm>
          <a:custGeom>
            <a:pathLst>
              <a:path w="22923" h="5753">
                <a:moveTo>
                  <a:pt x="11468" y="5753"/>
                </a:moveTo>
                <a:cubicBezTo>
                  <a:pt x="6795" y="5753"/>
                  <a:pt x="2617" y="3480"/>
                  <a:pt x="0" y="0"/>
                </a:cubicBezTo>
                <a:lnTo>
                  <a:pt x="22923" y="0"/>
                </a:lnTo>
                <a:cubicBezTo>
                  <a:pt x="20294" y="3480"/>
                  <a:pt x="16128" y="5753"/>
                  <a:pt x="11468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0" name="Freeform 16900"/>
          <p:cNvSpPr/>
          <p:nvPr/>
        </p:nvSpPr>
        <p:spPr>
          <a:xfrm rot="0" flipH="0" flipV="0">
            <a:off x="3218916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1" name="Freeform 16901"/>
          <p:cNvSpPr/>
          <p:nvPr/>
        </p:nvSpPr>
        <p:spPr>
          <a:xfrm rot="0" flipH="0" flipV="0">
            <a:off x="3274022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2" name="Freeform 16902"/>
          <p:cNvSpPr/>
          <p:nvPr/>
        </p:nvSpPr>
        <p:spPr>
          <a:xfrm rot="0" flipH="0" flipV="0">
            <a:off x="3329140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94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3" name="Freeform 16903"/>
          <p:cNvSpPr/>
          <p:nvPr/>
        </p:nvSpPr>
        <p:spPr>
          <a:xfrm rot="0" flipH="0" flipV="0">
            <a:off x="3384245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94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4" name="Freeform 16904"/>
          <p:cNvSpPr/>
          <p:nvPr/>
        </p:nvSpPr>
        <p:spPr>
          <a:xfrm rot="0" flipH="0" flipV="0">
            <a:off x="3439363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81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5" name="Freeform 16905"/>
          <p:cNvSpPr/>
          <p:nvPr/>
        </p:nvSpPr>
        <p:spPr>
          <a:xfrm rot="0" flipH="0" flipV="0">
            <a:off x="3494468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94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6" name="Freeform 16906"/>
          <p:cNvSpPr/>
          <p:nvPr/>
        </p:nvSpPr>
        <p:spPr>
          <a:xfrm rot="0" flipH="0" flipV="0">
            <a:off x="3549535" y="799198"/>
            <a:ext cx="22974" cy="5778"/>
          </a:xfrm>
          <a:custGeom>
            <a:pathLst>
              <a:path w="22974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74" y="0"/>
                </a:lnTo>
                <a:cubicBezTo>
                  <a:pt x="20370" y="3505"/>
                  <a:pt x="16205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7" name="Freeform 16907"/>
          <p:cNvSpPr/>
          <p:nvPr/>
        </p:nvSpPr>
        <p:spPr>
          <a:xfrm rot="0" flipH="0" flipV="0">
            <a:off x="3604641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8" name="Freeform 16908"/>
          <p:cNvSpPr/>
          <p:nvPr/>
        </p:nvSpPr>
        <p:spPr>
          <a:xfrm rot="0" flipH="0" flipV="0">
            <a:off x="3659758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9" name="Freeform 16909"/>
          <p:cNvSpPr/>
          <p:nvPr/>
        </p:nvSpPr>
        <p:spPr>
          <a:xfrm rot="0" flipH="0" flipV="0">
            <a:off x="3714876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0" name="Freeform 16910"/>
          <p:cNvSpPr/>
          <p:nvPr/>
        </p:nvSpPr>
        <p:spPr>
          <a:xfrm rot="0" flipH="0" flipV="0">
            <a:off x="3769982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1" name="Freeform 16911"/>
          <p:cNvSpPr/>
          <p:nvPr/>
        </p:nvSpPr>
        <p:spPr>
          <a:xfrm rot="0" flipH="0" flipV="0">
            <a:off x="3825100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2" name="Freeform 16912"/>
          <p:cNvSpPr/>
          <p:nvPr/>
        </p:nvSpPr>
        <p:spPr>
          <a:xfrm rot="0" flipH="0" flipV="0">
            <a:off x="3880205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3" name="Freeform 16913"/>
          <p:cNvSpPr/>
          <p:nvPr/>
        </p:nvSpPr>
        <p:spPr>
          <a:xfrm rot="0" flipH="0" flipV="0">
            <a:off x="3935310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807" y="5778"/>
                  <a:pt x="2629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4" name="Freeform 16914"/>
          <p:cNvSpPr/>
          <p:nvPr/>
        </p:nvSpPr>
        <p:spPr>
          <a:xfrm rot="0" flipH="0" flipV="0">
            <a:off x="7462202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43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5" name="Freeform 16915"/>
          <p:cNvSpPr/>
          <p:nvPr/>
        </p:nvSpPr>
        <p:spPr>
          <a:xfrm rot="0" flipH="0" flipV="0">
            <a:off x="7517307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43" y="3480"/>
                  <a:pt x="16077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6" name="Freeform 16916"/>
          <p:cNvSpPr/>
          <p:nvPr/>
        </p:nvSpPr>
        <p:spPr>
          <a:xfrm rot="0" flipH="0" flipV="0">
            <a:off x="7572425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30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7" name="Freeform 16917"/>
          <p:cNvSpPr/>
          <p:nvPr/>
        </p:nvSpPr>
        <p:spPr>
          <a:xfrm rot="0" flipH="0" flipV="0">
            <a:off x="7737754" y="799211"/>
            <a:ext cx="22795" cy="5753"/>
          </a:xfrm>
          <a:custGeom>
            <a:pathLst>
              <a:path w="22795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795" y="0"/>
                </a:lnTo>
                <a:cubicBezTo>
                  <a:pt x="20205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8" name="Freeform 16918"/>
          <p:cNvSpPr/>
          <p:nvPr/>
        </p:nvSpPr>
        <p:spPr>
          <a:xfrm rot="0" flipH="0" flipV="0">
            <a:off x="1700263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9" name="Freeform 16919"/>
          <p:cNvSpPr/>
          <p:nvPr/>
        </p:nvSpPr>
        <p:spPr>
          <a:xfrm rot="0" flipH="0" flipV="0">
            <a:off x="1755381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0" name="Freeform 16920"/>
          <p:cNvSpPr/>
          <p:nvPr/>
        </p:nvSpPr>
        <p:spPr>
          <a:xfrm rot="0" flipH="0" flipV="0">
            <a:off x="1810486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1" name="Freeform 16921"/>
          <p:cNvSpPr/>
          <p:nvPr/>
        </p:nvSpPr>
        <p:spPr>
          <a:xfrm rot="0" flipH="0" flipV="0">
            <a:off x="1865604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2" name="Freeform 16922"/>
          <p:cNvSpPr/>
          <p:nvPr/>
        </p:nvSpPr>
        <p:spPr>
          <a:xfrm rot="0" flipH="0" flipV="0">
            <a:off x="1920709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3" name="Freeform 16923"/>
          <p:cNvSpPr/>
          <p:nvPr/>
        </p:nvSpPr>
        <p:spPr>
          <a:xfrm rot="0" flipH="0" flipV="0">
            <a:off x="1975827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4" name="Freeform 16924"/>
          <p:cNvSpPr/>
          <p:nvPr/>
        </p:nvSpPr>
        <p:spPr>
          <a:xfrm rot="0" flipH="0" flipV="0">
            <a:off x="2030933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5" name="Freeform 16925"/>
          <p:cNvSpPr/>
          <p:nvPr/>
        </p:nvSpPr>
        <p:spPr>
          <a:xfrm rot="0" flipH="0" flipV="0">
            <a:off x="2086038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6" name="Freeform 16926"/>
          <p:cNvSpPr/>
          <p:nvPr/>
        </p:nvSpPr>
        <p:spPr>
          <a:xfrm rot="0" flipH="0" flipV="0">
            <a:off x="2141143" y="82283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7" name="Freeform 16927"/>
          <p:cNvSpPr/>
          <p:nvPr/>
        </p:nvSpPr>
        <p:spPr>
          <a:xfrm rot="0" flipH="0" flipV="0">
            <a:off x="2196312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8" name="Freeform 16928"/>
          <p:cNvSpPr/>
          <p:nvPr/>
        </p:nvSpPr>
        <p:spPr>
          <a:xfrm rot="0" flipH="0" flipV="0">
            <a:off x="2581998" y="82282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9" name="Freeform 16929"/>
          <p:cNvSpPr/>
          <p:nvPr/>
        </p:nvSpPr>
        <p:spPr>
          <a:xfrm rot="0" flipH="0" flipV="0">
            <a:off x="2637104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0" name="Freeform 16930"/>
          <p:cNvSpPr/>
          <p:nvPr/>
        </p:nvSpPr>
        <p:spPr>
          <a:xfrm rot="0" flipH="0" flipV="0">
            <a:off x="2692222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1" name="Freeform 16931"/>
          <p:cNvSpPr/>
          <p:nvPr/>
        </p:nvSpPr>
        <p:spPr>
          <a:xfrm rot="0" flipH="0" flipV="0">
            <a:off x="2747340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2" name="Freeform 16932"/>
          <p:cNvSpPr/>
          <p:nvPr/>
        </p:nvSpPr>
        <p:spPr>
          <a:xfrm rot="0" flipH="0" flipV="0">
            <a:off x="2802496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3" name="Freeform 16933"/>
          <p:cNvSpPr/>
          <p:nvPr/>
        </p:nvSpPr>
        <p:spPr>
          <a:xfrm rot="0" flipH="0" flipV="0">
            <a:off x="2857512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4" name="Freeform 16934"/>
          <p:cNvSpPr/>
          <p:nvPr/>
        </p:nvSpPr>
        <p:spPr>
          <a:xfrm rot="0" flipH="0" flipV="0">
            <a:off x="2912719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5" name="Freeform 16935"/>
          <p:cNvSpPr/>
          <p:nvPr/>
        </p:nvSpPr>
        <p:spPr>
          <a:xfrm rot="0" flipH="0" flipV="0">
            <a:off x="2967735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6" name="Freeform 16936"/>
          <p:cNvSpPr/>
          <p:nvPr/>
        </p:nvSpPr>
        <p:spPr>
          <a:xfrm rot="0" flipH="0" flipV="0">
            <a:off x="3022841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7" name="Freeform 16937"/>
          <p:cNvSpPr/>
          <p:nvPr/>
        </p:nvSpPr>
        <p:spPr>
          <a:xfrm rot="0" flipH="0" flipV="0">
            <a:off x="3077959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8" name="Freeform 16938"/>
          <p:cNvSpPr/>
          <p:nvPr/>
        </p:nvSpPr>
        <p:spPr>
          <a:xfrm rot="0" flipH="0" flipV="0">
            <a:off x="3133077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9" name="Freeform 16939"/>
          <p:cNvSpPr/>
          <p:nvPr/>
        </p:nvSpPr>
        <p:spPr>
          <a:xfrm rot="0" flipH="0" flipV="0">
            <a:off x="3188182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0" name="Freeform 16940"/>
          <p:cNvSpPr/>
          <p:nvPr/>
        </p:nvSpPr>
        <p:spPr>
          <a:xfrm rot="0" flipH="0" flipV="0">
            <a:off x="3243300" y="8228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1" name="Freeform 16941"/>
          <p:cNvSpPr/>
          <p:nvPr/>
        </p:nvSpPr>
        <p:spPr>
          <a:xfrm rot="0" flipH="0" flipV="0">
            <a:off x="3298405" y="8228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2" name="Freeform 16942"/>
          <p:cNvSpPr/>
          <p:nvPr/>
        </p:nvSpPr>
        <p:spPr>
          <a:xfrm rot="0" flipH="0" flipV="0">
            <a:off x="3353473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3" name="Freeform 16943"/>
          <p:cNvSpPr/>
          <p:nvPr/>
        </p:nvSpPr>
        <p:spPr>
          <a:xfrm rot="0" flipH="0" flipV="0">
            <a:off x="3408578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4" name="Freeform 16944"/>
          <p:cNvSpPr/>
          <p:nvPr/>
        </p:nvSpPr>
        <p:spPr>
          <a:xfrm rot="0" flipH="0" flipV="0">
            <a:off x="3463696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5" name="Freeform 16945"/>
          <p:cNvSpPr/>
          <p:nvPr/>
        </p:nvSpPr>
        <p:spPr>
          <a:xfrm rot="0" flipH="0" flipV="0">
            <a:off x="3518801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6" name="Freeform 16946"/>
          <p:cNvSpPr/>
          <p:nvPr/>
        </p:nvSpPr>
        <p:spPr>
          <a:xfrm rot="0" flipH="0" flipV="0">
            <a:off x="3573919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7" name="Freeform 16947"/>
          <p:cNvSpPr/>
          <p:nvPr/>
        </p:nvSpPr>
        <p:spPr>
          <a:xfrm rot="0" flipH="0" flipV="0">
            <a:off x="3629024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8" name="Freeform 16948"/>
          <p:cNvSpPr/>
          <p:nvPr/>
        </p:nvSpPr>
        <p:spPr>
          <a:xfrm rot="0" flipH="0" flipV="0">
            <a:off x="3684130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9" name="Freeform 16949"/>
          <p:cNvSpPr/>
          <p:nvPr/>
        </p:nvSpPr>
        <p:spPr>
          <a:xfrm rot="0" flipH="0" flipV="0">
            <a:off x="3739248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0" name="Freeform 16950"/>
          <p:cNvSpPr/>
          <p:nvPr/>
        </p:nvSpPr>
        <p:spPr>
          <a:xfrm rot="0" flipH="0" flipV="0">
            <a:off x="3794353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1" name="Freeform 16951"/>
          <p:cNvSpPr/>
          <p:nvPr/>
        </p:nvSpPr>
        <p:spPr>
          <a:xfrm rot="0" flipH="0" flipV="0">
            <a:off x="3849471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2" name="Freeform 16952"/>
          <p:cNvSpPr/>
          <p:nvPr/>
        </p:nvSpPr>
        <p:spPr>
          <a:xfrm rot="0" flipH="0" flipV="0">
            <a:off x="3904577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3" name="Freeform 16953"/>
          <p:cNvSpPr/>
          <p:nvPr/>
        </p:nvSpPr>
        <p:spPr>
          <a:xfrm rot="0" flipH="0" flipV="0">
            <a:off x="6274231" y="822820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4" name="Freeform 16954"/>
          <p:cNvSpPr/>
          <p:nvPr/>
        </p:nvSpPr>
        <p:spPr>
          <a:xfrm rot="0" flipH="0" flipV="0">
            <a:off x="6329349" y="82282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5" name="Freeform 16955"/>
          <p:cNvSpPr/>
          <p:nvPr/>
        </p:nvSpPr>
        <p:spPr>
          <a:xfrm rot="0" flipH="0" flipV="0">
            <a:off x="6384455" y="82282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6" name="Freeform 16956"/>
          <p:cNvSpPr/>
          <p:nvPr/>
        </p:nvSpPr>
        <p:spPr>
          <a:xfrm rot="0" flipH="0" flipV="0">
            <a:off x="7211047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7" name="Freeform 16957"/>
          <p:cNvSpPr/>
          <p:nvPr/>
        </p:nvSpPr>
        <p:spPr>
          <a:xfrm rot="0" flipH="0" flipV="0">
            <a:off x="7266152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8" name="Freeform 16958"/>
          <p:cNvSpPr/>
          <p:nvPr/>
        </p:nvSpPr>
        <p:spPr>
          <a:xfrm rot="0" flipH="0" flipV="0">
            <a:off x="7376388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9" name="Freeform 16959"/>
          <p:cNvSpPr/>
          <p:nvPr/>
        </p:nvSpPr>
        <p:spPr>
          <a:xfrm rot="0" flipH="0" flipV="0">
            <a:off x="7431493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0" name="Freeform 16960"/>
          <p:cNvSpPr/>
          <p:nvPr/>
        </p:nvSpPr>
        <p:spPr>
          <a:xfrm rot="0" flipH="0" flipV="0">
            <a:off x="7486599" y="8228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1" name="Freeform 16961"/>
          <p:cNvSpPr/>
          <p:nvPr/>
        </p:nvSpPr>
        <p:spPr>
          <a:xfrm rot="0" flipH="0" flipV="0">
            <a:off x="7541717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2" name="Freeform 16962"/>
          <p:cNvSpPr/>
          <p:nvPr/>
        </p:nvSpPr>
        <p:spPr>
          <a:xfrm rot="0" flipH="0" flipV="0">
            <a:off x="7596822" y="822820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3" name="Freeform 16963"/>
          <p:cNvSpPr/>
          <p:nvPr/>
        </p:nvSpPr>
        <p:spPr>
          <a:xfrm rot="0" flipH="0" flipV="0">
            <a:off x="7706956" y="8228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4" name="Freeform 16964"/>
          <p:cNvSpPr/>
          <p:nvPr/>
        </p:nvSpPr>
        <p:spPr>
          <a:xfrm rot="0" flipH="0" flipV="0">
            <a:off x="7762062" y="8228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5" name="Freeform 16965"/>
          <p:cNvSpPr/>
          <p:nvPr/>
        </p:nvSpPr>
        <p:spPr>
          <a:xfrm rot="0" flipH="0" flipV="0">
            <a:off x="1397520" y="87064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6" name="Freeform 16966"/>
          <p:cNvSpPr/>
          <p:nvPr/>
        </p:nvSpPr>
        <p:spPr>
          <a:xfrm rot="0" flipH="0" flipV="0">
            <a:off x="1562861" y="87064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7" name="Freeform 16967"/>
          <p:cNvSpPr/>
          <p:nvPr/>
        </p:nvSpPr>
        <p:spPr>
          <a:xfrm rot="0" flipH="0" flipV="0">
            <a:off x="1728241" y="87062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8" name="Freeform 16968"/>
          <p:cNvSpPr/>
          <p:nvPr/>
        </p:nvSpPr>
        <p:spPr>
          <a:xfrm rot="0" flipH="0" flipV="0">
            <a:off x="1783346" y="87062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9" name="Freeform 16969"/>
          <p:cNvSpPr/>
          <p:nvPr/>
        </p:nvSpPr>
        <p:spPr>
          <a:xfrm rot="0" flipH="0" flipV="0">
            <a:off x="1893481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0" name="Freeform 16970"/>
          <p:cNvSpPr/>
          <p:nvPr/>
        </p:nvSpPr>
        <p:spPr>
          <a:xfrm rot="0" flipH="0" flipV="0">
            <a:off x="1948599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1" name="Freeform 16971"/>
          <p:cNvSpPr/>
          <p:nvPr/>
        </p:nvSpPr>
        <p:spPr>
          <a:xfrm rot="0" flipH="0" flipV="0">
            <a:off x="2003704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2" name="Freeform 16972"/>
          <p:cNvSpPr/>
          <p:nvPr/>
        </p:nvSpPr>
        <p:spPr>
          <a:xfrm rot="0" flipH="0" flipV="0">
            <a:off x="2058809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3" name="Freeform 16973"/>
          <p:cNvSpPr/>
          <p:nvPr/>
        </p:nvSpPr>
        <p:spPr>
          <a:xfrm rot="0" flipH="0" flipV="0">
            <a:off x="2113927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4" name="Freeform 16974"/>
          <p:cNvSpPr/>
          <p:nvPr/>
        </p:nvSpPr>
        <p:spPr>
          <a:xfrm rot="0" flipH="0" flipV="0">
            <a:off x="2169032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5" name="Freeform 16975"/>
          <p:cNvSpPr/>
          <p:nvPr/>
        </p:nvSpPr>
        <p:spPr>
          <a:xfrm rot="0" flipH="0" flipV="0">
            <a:off x="2224138" y="87064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6" name="Freeform 16976"/>
          <p:cNvSpPr/>
          <p:nvPr/>
        </p:nvSpPr>
        <p:spPr>
          <a:xfrm rot="0" flipH="0" flipV="0">
            <a:off x="2389530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7" name="Freeform 16977"/>
          <p:cNvSpPr/>
          <p:nvPr/>
        </p:nvSpPr>
        <p:spPr>
          <a:xfrm rot="0" flipH="0" flipV="0">
            <a:off x="2444546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8" name="Freeform 16978"/>
          <p:cNvSpPr/>
          <p:nvPr/>
        </p:nvSpPr>
        <p:spPr>
          <a:xfrm rot="0" flipH="0" flipV="0">
            <a:off x="2499652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9" name="Freeform 16979"/>
          <p:cNvSpPr/>
          <p:nvPr/>
        </p:nvSpPr>
        <p:spPr>
          <a:xfrm rot="0" flipH="0" flipV="0">
            <a:off x="2554770" y="87064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0" name="Freeform 16980"/>
          <p:cNvSpPr/>
          <p:nvPr/>
        </p:nvSpPr>
        <p:spPr>
          <a:xfrm rot="0" flipH="0" flipV="0">
            <a:off x="2609875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1" name="Freeform 16981"/>
          <p:cNvSpPr/>
          <p:nvPr/>
        </p:nvSpPr>
        <p:spPr>
          <a:xfrm rot="0" flipH="0" flipV="0">
            <a:off x="2664993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325"/>
                </a:cubicBezTo>
                <a:cubicBezTo>
                  <a:pt x="28650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2" name="Freeform 16982"/>
          <p:cNvSpPr/>
          <p:nvPr/>
        </p:nvSpPr>
        <p:spPr>
          <a:xfrm rot="0" flipH="0" flipV="0">
            <a:off x="2720098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3" name="Freeform 16983"/>
          <p:cNvSpPr/>
          <p:nvPr/>
        </p:nvSpPr>
        <p:spPr>
          <a:xfrm rot="0" flipH="0" flipV="0">
            <a:off x="2775216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4" name="Freeform 16984"/>
          <p:cNvSpPr/>
          <p:nvPr/>
        </p:nvSpPr>
        <p:spPr>
          <a:xfrm rot="0" flipH="0" flipV="0">
            <a:off x="2830385" y="87062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5" name="Freeform 16985"/>
          <p:cNvSpPr/>
          <p:nvPr/>
        </p:nvSpPr>
        <p:spPr>
          <a:xfrm rot="0" flipH="0" flipV="0">
            <a:off x="2885490" y="87062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6" name="Freeform 16986"/>
          <p:cNvSpPr/>
          <p:nvPr/>
        </p:nvSpPr>
        <p:spPr>
          <a:xfrm rot="0" flipH="0" flipV="0">
            <a:off x="2940507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5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7" name="Freeform 16987"/>
          <p:cNvSpPr/>
          <p:nvPr/>
        </p:nvSpPr>
        <p:spPr>
          <a:xfrm rot="0" flipH="0" flipV="0">
            <a:off x="2995701" y="87062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8" name="Freeform 16988"/>
          <p:cNvSpPr/>
          <p:nvPr/>
        </p:nvSpPr>
        <p:spPr>
          <a:xfrm rot="0" flipH="0" flipV="0">
            <a:off x="3050730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9" name="Freeform 16989"/>
          <p:cNvSpPr/>
          <p:nvPr/>
        </p:nvSpPr>
        <p:spPr>
          <a:xfrm rot="0" flipH="0" flipV="0">
            <a:off x="3105835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0" name="Freeform 16990"/>
          <p:cNvSpPr/>
          <p:nvPr/>
        </p:nvSpPr>
        <p:spPr>
          <a:xfrm rot="0" flipH="0" flipV="0">
            <a:off x="3160953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1" name="Freeform 16991"/>
          <p:cNvSpPr/>
          <p:nvPr/>
        </p:nvSpPr>
        <p:spPr>
          <a:xfrm rot="0" flipH="0" flipV="0">
            <a:off x="3216071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2" name="Freeform 16992"/>
          <p:cNvSpPr/>
          <p:nvPr/>
        </p:nvSpPr>
        <p:spPr>
          <a:xfrm rot="0" flipH="0" flipV="0">
            <a:off x="3271177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3" name="Freeform 16993"/>
          <p:cNvSpPr/>
          <p:nvPr/>
        </p:nvSpPr>
        <p:spPr>
          <a:xfrm rot="0" flipH="0" flipV="0">
            <a:off x="3326282" y="87062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4" name="Freeform 16994"/>
          <p:cNvSpPr/>
          <p:nvPr/>
        </p:nvSpPr>
        <p:spPr>
          <a:xfrm rot="0" flipH="0" flipV="0">
            <a:off x="3381400" y="87062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5" name="Freeform 16995"/>
          <p:cNvSpPr/>
          <p:nvPr/>
        </p:nvSpPr>
        <p:spPr>
          <a:xfrm rot="0" flipH="0" flipV="0">
            <a:off x="3436505" y="87062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6" name="Freeform 16996"/>
          <p:cNvSpPr/>
          <p:nvPr/>
        </p:nvSpPr>
        <p:spPr>
          <a:xfrm rot="0" flipH="0" flipV="0">
            <a:off x="3491611" y="87062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7" name="Freeform 16997"/>
          <p:cNvSpPr/>
          <p:nvPr/>
        </p:nvSpPr>
        <p:spPr>
          <a:xfrm rot="0" flipH="0" flipV="0">
            <a:off x="3546691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274" y="0"/>
                  <a:pt x="28637" y="6350"/>
                  <a:pt x="28637" y="14325"/>
                </a:cubicBezTo>
                <a:cubicBezTo>
                  <a:pt x="28637" y="22199"/>
                  <a:pt x="22274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8" name="Freeform 16998"/>
          <p:cNvSpPr/>
          <p:nvPr/>
        </p:nvSpPr>
        <p:spPr>
          <a:xfrm rot="0" flipH="0" flipV="0">
            <a:off x="3601796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9" name="Freeform 16999"/>
          <p:cNvSpPr/>
          <p:nvPr/>
        </p:nvSpPr>
        <p:spPr>
          <a:xfrm rot="0" flipH="0" flipV="0">
            <a:off x="3656914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0" name="Freeform 17000"/>
          <p:cNvSpPr/>
          <p:nvPr/>
        </p:nvSpPr>
        <p:spPr>
          <a:xfrm rot="0" flipH="0" flipV="0">
            <a:off x="3712019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1" name="Freeform 17001"/>
          <p:cNvSpPr/>
          <p:nvPr/>
        </p:nvSpPr>
        <p:spPr>
          <a:xfrm rot="0" flipH="0" flipV="0">
            <a:off x="3767124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2" name="Freeform 17002"/>
          <p:cNvSpPr/>
          <p:nvPr/>
        </p:nvSpPr>
        <p:spPr>
          <a:xfrm rot="0" flipH="0" flipV="0">
            <a:off x="3822242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3" name="Freeform 17003"/>
          <p:cNvSpPr/>
          <p:nvPr/>
        </p:nvSpPr>
        <p:spPr>
          <a:xfrm rot="0" flipH="0" flipV="0">
            <a:off x="6081674" y="87064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4" name="Freeform 17004"/>
          <p:cNvSpPr/>
          <p:nvPr/>
        </p:nvSpPr>
        <p:spPr>
          <a:xfrm rot="0" flipH="0" flipV="0">
            <a:off x="6136792" y="870648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325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5" name="Freeform 17005"/>
          <p:cNvSpPr/>
          <p:nvPr/>
        </p:nvSpPr>
        <p:spPr>
          <a:xfrm rot="0" flipH="0" flipV="0">
            <a:off x="6191897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6" name="Freeform 17006"/>
          <p:cNvSpPr/>
          <p:nvPr/>
        </p:nvSpPr>
        <p:spPr>
          <a:xfrm rot="0" flipH="0" flipV="0">
            <a:off x="7073595" y="87064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7" name="Freeform 17007"/>
          <p:cNvSpPr/>
          <p:nvPr/>
        </p:nvSpPr>
        <p:spPr>
          <a:xfrm rot="0" flipH="0" flipV="0">
            <a:off x="7128700" y="87064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8" name="Freeform 17008"/>
          <p:cNvSpPr/>
          <p:nvPr/>
        </p:nvSpPr>
        <p:spPr>
          <a:xfrm rot="0" flipH="0" flipV="0">
            <a:off x="7183818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9" name="Freeform 17009"/>
          <p:cNvSpPr/>
          <p:nvPr/>
        </p:nvSpPr>
        <p:spPr>
          <a:xfrm rot="0" flipH="0" flipV="0">
            <a:off x="7238923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0" name="Freeform 17010"/>
          <p:cNvSpPr/>
          <p:nvPr/>
        </p:nvSpPr>
        <p:spPr>
          <a:xfrm rot="0" flipH="0" flipV="0">
            <a:off x="7294041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1" name="Freeform 17011"/>
          <p:cNvSpPr/>
          <p:nvPr/>
        </p:nvSpPr>
        <p:spPr>
          <a:xfrm rot="0" flipH="0" flipV="0">
            <a:off x="7349147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2" name="Freeform 17012"/>
          <p:cNvSpPr/>
          <p:nvPr/>
        </p:nvSpPr>
        <p:spPr>
          <a:xfrm rot="0" flipH="0" flipV="0">
            <a:off x="7404265" y="870648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3" name="Freeform 17013"/>
          <p:cNvSpPr/>
          <p:nvPr/>
        </p:nvSpPr>
        <p:spPr>
          <a:xfrm rot="0" flipH="0" flipV="0">
            <a:off x="7459370" y="87062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4" name="Freeform 17014"/>
          <p:cNvSpPr/>
          <p:nvPr/>
        </p:nvSpPr>
        <p:spPr>
          <a:xfrm rot="0" flipH="0" flipV="0">
            <a:off x="7514488" y="87062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5" name="Freeform 17015"/>
          <p:cNvSpPr/>
          <p:nvPr/>
        </p:nvSpPr>
        <p:spPr>
          <a:xfrm rot="0" flipH="0" flipV="0">
            <a:off x="7569593" y="87062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6" name="Freeform 17016"/>
          <p:cNvSpPr/>
          <p:nvPr/>
        </p:nvSpPr>
        <p:spPr>
          <a:xfrm rot="0" flipH="0" flipV="0">
            <a:off x="7624699" y="87064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7" name="Freeform 17017"/>
          <p:cNvSpPr/>
          <p:nvPr/>
        </p:nvSpPr>
        <p:spPr>
          <a:xfrm rot="0" flipH="0" flipV="0">
            <a:off x="7679817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8" name="Freeform 17018"/>
          <p:cNvSpPr/>
          <p:nvPr/>
        </p:nvSpPr>
        <p:spPr>
          <a:xfrm rot="0" flipH="0" flipV="0">
            <a:off x="7734922" y="87062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9" name="Freeform 17019"/>
          <p:cNvSpPr/>
          <p:nvPr/>
        </p:nvSpPr>
        <p:spPr>
          <a:xfrm rot="0" flipH="0" flipV="0">
            <a:off x="7790039" y="870648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5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0" name="Freeform 17020"/>
          <p:cNvSpPr/>
          <p:nvPr/>
        </p:nvSpPr>
        <p:spPr>
          <a:xfrm rot="0" flipH="0" flipV="0">
            <a:off x="983907" y="91705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1" name="Freeform 17021"/>
          <p:cNvSpPr/>
          <p:nvPr/>
        </p:nvSpPr>
        <p:spPr>
          <a:xfrm rot="0" flipH="0" flipV="0">
            <a:off x="1149184" y="91705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2" name="Freeform 17022"/>
          <p:cNvSpPr/>
          <p:nvPr/>
        </p:nvSpPr>
        <p:spPr>
          <a:xfrm rot="0" flipH="0" flipV="0">
            <a:off x="1479867" y="91705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3" name="Freeform 17023"/>
          <p:cNvSpPr/>
          <p:nvPr/>
        </p:nvSpPr>
        <p:spPr>
          <a:xfrm rot="0" flipH="0" flipV="0">
            <a:off x="1590090" y="91705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4" name="Freeform 17024"/>
          <p:cNvSpPr/>
          <p:nvPr/>
        </p:nvSpPr>
        <p:spPr>
          <a:xfrm rot="0" flipH="0" flipV="0">
            <a:off x="1920709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5" name="Freeform 17025"/>
          <p:cNvSpPr/>
          <p:nvPr/>
        </p:nvSpPr>
        <p:spPr>
          <a:xfrm rot="0" flipH="0" flipV="0">
            <a:off x="1975827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6" name="Freeform 17026"/>
          <p:cNvSpPr/>
          <p:nvPr/>
        </p:nvSpPr>
        <p:spPr>
          <a:xfrm rot="0" flipH="0" flipV="0">
            <a:off x="2030933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7" name="Freeform 17027"/>
          <p:cNvSpPr/>
          <p:nvPr/>
        </p:nvSpPr>
        <p:spPr>
          <a:xfrm rot="0" flipH="0" flipV="0">
            <a:off x="2030933" y="101136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8" name="Freeform 17028"/>
          <p:cNvSpPr/>
          <p:nvPr/>
        </p:nvSpPr>
        <p:spPr>
          <a:xfrm rot="0" flipH="0" flipV="0">
            <a:off x="2086038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9" name="Freeform 17029"/>
          <p:cNvSpPr/>
          <p:nvPr/>
        </p:nvSpPr>
        <p:spPr>
          <a:xfrm rot="0" flipH="0" flipV="0">
            <a:off x="2471775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0" name="Freeform 17030"/>
          <p:cNvSpPr/>
          <p:nvPr/>
        </p:nvSpPr>
        <p:spPr>
          <a:xfrm rot="0" flipH="0" flipV="0">
            <a:off x="2526880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1" name="Freeform 17031"/>
          <p:cNvSpPr/>
          <p:nvPr/>
        </p:nvSpPr>
        <p:spPr>
          <a:xfrm rot="0" flipH="0" flipV="0">
            <a:off x="2581998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2" name="Freeform 17032"/>
          <p:cNvSpPr/>
          <p:nvPr/>
        </p:nvSpPr>
        <p:spPr>
          <a:xfrm rot="0" flipH="0" flipV="0">
            <a:off x="2637104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3" name="Freeform 17033"/>
          <p:cNvSpPr/>
          <p:nvPr/>
        </p:nvSpPr>
        <p:spPr>
          <a:xfrm rot="0" flipH="0" flipV="0">
            <a:off x="2692222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4" name="Freeform 17034"/>
          <p:cNvSpPr/>
          <p:nvPr/>
        </p:nvSpPr>
        <p:spPr>
          <a:xfrm rot="0" flipH="0" flipV="0">
            <a:off x="2747340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5" name="Freeform 17035"/>
          <p:cNvSpPr/>
          <p:nvPr/>
        </p:nvSpPr>
        <p:spPr>
          <a:xfrm rot="0" flipH="0" flipV="0">
            <a:off x="2802496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6" name="Freeform 17036"/>
          <p:cNvSpPr/>
          <p:nvPr/>
        </p:nvSpPr>
        <p:spPr>
          <a:xfrm rot="0" flipH="0" flipV="0">
            <a:off x="2857512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7" name="Freeform 17037"/>
          <p:cNvSpPr/>
          <p:nvPr/>
        </p:nvSpPr>
        <p:spPr>
          <a:xfrm rot="0" flipH="0" flipV="0">
            <a:off x="2912719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8" name="Freeform 17038"/>
          <p:cNvSpPr/>
          <p:nvPr/>
        </p:nvSpPr>
        <p:spPr>
          <a:xfrm rot="0" flipH="0" flipV="0">
            <a:off x="2967735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9" name="Freeform 17039"/>
          <p:cNvSpPr/>
          <p:nvPr/>
        </p:nvSpPr>
        <p:spPr>
          <a:xfrm rot="0" flipH="0" flipV="0">
            <a:off x="3022841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0" name="Freeform 17040"/>
          <p:cNvSpPr/>
          <p:nvPr/>
        </p:nvSpPr>
        <p:spPr>
          <a:xfrm rot="0" flipH="0" flipV="0">
            <a:off x="3077959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1" name="Freeform 17041"/>
          <p:cNvSpPr/>
          <p:nvPr/>
        </p:nvSpPr>
        <p:spPr>
          <a:xfrm rot="0" flipH="0" flipV="0">
            <a:off x="3133077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2" name="Freeform 17042"/>
          <p:cNvSpPr/>
          <p:nvPr/>
        </p:nvSpPr>
        <p:spPr>
          <a:xfrm rot="0" flipH="0" flipV="0">
            <a:off x="3188182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3" name="Freeform 17043"/>
          <p:cNvSpPr/>
          <p:nvPr/>
        </p:nvSpPr>
        <p:spPr>
          <a:xfrm rot="0" flipH="0" flipV="0">
            <a:off x="3243300" y="91707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4" name="Freeform 17044"/>
          <p:cNvSpPr/>
          <p:nvPr/>
        </p:nvSpPr>
        <p:spPr>
          <a:xfrm rot="0" flipH="0" flipV="0">
            <a:off x="3298405" y="91707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5" name="Freeform 17045"/>
          <p:cNvSpPr/>
          <p:nvPr/>
        </p:nvSpPr>
        <p:spPr>
          <a:xfrm rot="0" flipH="0" flipV="0">
            <a:off x="3353473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6" name="Freeform 17046"/>
          <p:cNvSpPr/>
          <p:nvPr/>
        </p:nvSpPr>
        <p:spPr>
          <a:xfrm rot="0" flipH="0" flipV="0">
            <a:off x="3408578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7" name="Freeform 17047"/>
          <p:cNvSpPr/>
          <p:nvPr/>
        </p:nvSpPr>
        <p:spPr>
          <a:xfrm rot="0" flipH="0" flipV="0">
            <a:off x="3463696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8" name="Freeform 17048"/>
          <p:cNvSpPr/>
          <p:nvPr/>
        </p:nvSpPr>
        <p:spPr>
          <a:xfrm rot="0" flipH="0" flipV="0">
            <a:off x="3518801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9" name="Freeform 17049"/>
          <p:cNvSpPr/>
          <p:nvPr/>
        </p:nvSpPr>
        <p:spPr>
          <a:xfrm rot="0" flipH="0" flipV="0">
            <a:off x="3573919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0" name="Freeform 17050"/>
          <p:cNvSpPr/>
          <p:nvPr/>
        </p:nvSpPr>
        <p:spPr>
          <a:xfrm rot="0" flipH="0" flipV="0">
            <a:off x="3629024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1" name="Freeform 17051"/>
          <p:cNvSpPr/>
          <p:nvPr/>
        </p:nvSpPr>
        <p:spPr>
          <a:xfrm rot="0" flipH="0" flipV="0">
            <a:off x="3684130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2" name="Freeform 17052"/>
          <p:cNvSpPr/>
          <p:nvPr/>
        </p:nvSpPr>
        <p:spPr>
          <a:xfrm rot="0" flipH="0" flipV="0">
            <a:off x="3739248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3" name="Freeform 17053"/>
          <p:cNvSpPr/>
          <p:nvPr/>
        </p:nvSpPr>
        <p:spPr>
          <a:xfrm rot="0" flipH="0" flipV="0">
            <a:off x="3794353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4" name="Freeform 17054"/>
          <p:cNvSpPr/>
          <p:nvPr/>
        </p:nvSpPr>
        <p:spPr>
          <a:xfrm rot="0" flipH="0" flipV="0">
            <a:off x="3849471" y="91705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5" name="Freeform 17055"/>
          <p:cNvSpPr/>
          <p:nvPr/>
        </p:nvSpPr>
        <p:spPr>
          <a:xfrm rot="0" flipH="0" flipV="0">
            <a:off x="5998692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6" name="Freeform 17056"/>
          <p:cNvSpPr/>
          <p:nvPr/>
        </p:nvSpPr>
        <p:spPr>
          <a:xfrm rot="0" flipH="0" flipV="0">
            <a:off x="6053797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7" name="Freeform 17057"/>
          <p:cNvSpPr/>
          <p:nvPr/>
        </p:nvSpPr>
        <p:spPr>
          <a:xfrm rot="0" flipH="0" flipV="0">
            <a:off x="6108915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8" name="Freeform 17058"/>
          <p:cNvSpPr/>
          <p:nvPr/>
        </p:nvSpPr>
        <p:spPr>
          <a:xfrm rot="0" flipH="0" flipV="0">
            <a:off x="7045706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9" name="Freeform 17059"/>
          <p:cNvSpPr/>
          <p:nvPr/>
        </p:nvSpPr>
        <p:spPr>
          <a:xfrm rot="0" flipH="0" flipV="0">
            <a:off x="7100823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0" name="Freeform 17060"/>
          <p:cNvSpPr/>
          <p:nvPr/>
        </p:nvSpPr>
        <p:spPr>
          <a:xfrm rot="0" flipH="0" flipV="0">
            <a:off x="7155929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1" name="Freeform 17061"/>
          <p:cNvSpPr/>
          <p:nvPr/>
        </p:nvSpPr>
        <p:spPr>
          <a:xfrm rot="0" flipH="0" flipV="0">
            <a:off x="7211047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2" name="Freeform 17062"/>
          <p:cNvSpPr/>
          <p:nvPr/>
        </p:nvSpPr>
        <p:spPr>
          <a:xfrm rot="0" flipH="0" flipV="0">
            <a:off x="7266152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3" name="Freeform 17063"/>
          <p:cNvSpPr/>
          <p:nvPr/>
        </p:nvSpPr>
        <p:spPr>
          <a:xfrm rot="0" flipH="0" flipV="0">
            <a:off x="7321270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4" name="Freeform 17064"/>
          <p:cNvSpPr/>
          <p:nvPr/>
        </p:nvSpPr>
        <p:spPr>
          <a:xfrm rot="0" flipH="0" flipV="0">
            <a:off x="7376388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5" name="Freeform 17065"/>
          <p:cNvSpPr/>
          <p:nvPr/>
        </p:nvSpPr>
        <p:spPr>
          <a:xfrm rot="0" flipH="0" flipV="0">
            <a:off x="7431493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6" name="Freeform 17066"/>
          <p:cNvSpPr/>
          <p:nvPr/>
        </p:nvSpPr>
        <p:spPr>
          <a:xfrm rot="0" flipH="0" flipV="0">
            <a:off x="7486599" y="917079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7" name="Freeform 17067"/>
          <p:cNvSpPr/>
          <p:nvPr/>
        </p:nvSpPr>
        <p:spPr>
          <a:xfrm rot="0" flipH="0" flipV="0">
            <a:off x="7541717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8" name="Freeform 17068"/>
          <p:cNvSpPr/>
          <p:nvPr/>
        </p:nvSpPr>
        <p:spPr>
          <a:xfrm rot="0" flipH="0" flipV="0">
            <a:off x="7596822" y="917079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9" name="Freeform 17069"/>
          <p:cNvSpPr/>
          <p:nvPr/>
        </p:nvSpPr>
        <p:spPr>
          <a:xfrm rot="0" flipH="0" flipV="0">
            <a:off x="7651940" y="91705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0" name="Freeform 17070"/>
          <p:cNvSpPr/>
          <p:nvPr/>
        </p:nvSpPr>
        <p:spPr>
          <a:xfrm rot="0" flipH="0" flipV="0">
            <a:off x="7706956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1" name="Freeform 17071"/>
          <p:cNvSpPr/>
          <p:nvPr/>
        </p:nvSpPr>
        <p:spPr>
          <a:xfrm rot="0" flipH="0" flipV="0">
            <a:off x="7762062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2" name="Freeform 17072"/>
          <p:cNvSpPr/>
          <p:nvPr/>
        </p:nvSpPr>
        <p:spPr>
          <a:xfrm rot="0" flipH="0" flipV="0">
            <a:off x="791336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3" name="Freeform 17073"/>
          <p:cNvSpPr/>
          <p:nvPr/>
        </p:nvSpPr>
        <p:spPr>
          <a:xfrm rot="0" flipH="0" flipV="0">
            <a:off x="846454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4" name="Freeform 17074"/>
          <p:cNvSpPr/>
          <p:nvPr/>
        </p:nvSpPr>
        <p:spPr>
          <a:xfrm rot="0" flipH="0" flipV="0">
            <a:off x="901560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5" name="Freeform 17075"/>
          <p:cNvSpPr/>
          <p:nvPr/>
        </p:nvSpPr>
        <p:spPr>
          <a:xfrm rot="0" flipH="0" flipV="0">
            <a:off x="1177175" y="9648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6" name="Freeform 17076"/>
          <p:cNvSpPr/>
          <p:nvPr/>
        </p:nvSpPr>
        <p:spPr>
          <a:xfrm rot="0" flipH="0" flipV="0">
            <a:off x="1452638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7" name="Freeform 17077"/>
          <p:cNvSpPr/>
          <p:nvPr/>
        </p:nvSpPr>
        <p:spPr>
          <a:xfrm rot="0" flipH="0" flipV="0">
            <a:off x="1673085" y="9648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8" name="Freeform 17078"/>
          <p:cNvSpPr/>
          <p:nvPr/>
        </p:nvSpPr>
        <p:spPr>
          <a:xfrm rot="0" flipH="0" flipV="0">
            <a:off x="1838375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9" name="Freeform 17079"/>
          <p:cNvSpPr/>
          <p:nvPr/>
        </p:nvSpPr>
        <p:spPr>
          <a:xfrm rot="0" flipH="0" flipV="0">
            <a:off x="1893481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0" name="Freeform 17080"/>
          <p:cNvSpPr/>
          <p:nvPr/>
        </p:nvSpPr>
        <p:spPr>
          <a:xfrm rot="0" flipH="0" flipV="0">
            <a:off x="1948599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1" name="Freeform 17081"/>
          <p:cNvSpPr/>
          <p:nvPr/>
        </p:nvSpPr>
        <p:spPr>
          <a:xfrm rot="0" flipH="0" flipV="0">
            <a:off x="2058809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2" name="Freeform 17082"/>
          <p:cNvSpPr/>
          <p:nvPr/>
        </p:nvSpPr>
        <p:spPr>
          <a:xfrm rot="0" flipH="0" flipV="0">
            <a:off x="2003704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3" name="Freeform 17083"/>
          <p:cNvSpPr/>
          <p:nvPr/>
        </p:nvSpPr>
        <p:spPr>
          <a:xfrm rot="0" flipH="0" flipV="0">
            <a:off x="2113927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4" name="Freeform 17084"/>
          <p:cNvSpPr/>
          <p:nvPr/>
        </p:nvSpPr>
        <p:spPr>
          <a:xfrm rot="0" flipH="0" flipV="0">
            <a:off x="2444546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5" name="Freeform 17085"/>
          <p:cNvSpPr/>
          <p:nvPr/>
        </p:nvSpPr>
        <p:spPr>
          <a:xfrm rot="0" flipH="0" flipV="0">
            <a:off x="2499652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6" name="Freeform 17086"/>
          <p:cNvSpPr/>
          <p:nvPr/>
        </p:nvSpPr>
        <p:spPr>
          <a:xfrm rot="0" flipH="0" flipV="0">
            <a:off x="2554770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7" name="Freeform 17087"/>
          <p:cNvSpPr/>
          <p:nvPr/>
        </p:nvSpPr>
        <p:spPr>
          <a:xfrm rot="0" flipH="0" flipV="0">
            <a:off x="2609875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8" name="Freeform 17088"/>
          <p:cNvSpPr/>
          <p:nvPr/>
        </p:nvSpPr>
        <p:spPr>
          <a:xfrm rot="0" flipH="0" flipV="0">
            <a:off x="2664993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13"/>
                </a:cubicBezTo>
                <a:cubicBezTo>
                  <a:pt x="28650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9" name="Freeform 17089"/>
          <p:cNvSpPr/>
          <p:nvPr/>
        </p:nvSpPr>
        <p:spPr>
          <a:xfrm rot="0" flipH="0" flipV="0">
            <a:off x="2720098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0" name="Freeform 17090"/>
          <p:cNvSpPr/>
          <p:nvPr/>
        </p:nvSpPr>
        <p:spPr>
          <a:xfrm rot="0" flipH="0" flipV="0">
            <a:off x="2775216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1" name="Freeform 17091"/>
          <p:cNvSpPr/>
          <p:nvPr/>
        </p:nvSpPr>
        <p:spPr>
          <a:xfrm rot="0" flipH="0" flipV="0">
            <a:off x="2830385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2" name="Freeform 17092"/>
          <p:cNvSpPr/>
          <p:nvPr/>
        </p:nvSpPr>
        <p:spPr>
          <a:xfrm rot="0" flipH="0" flipV="0">
            <a:off x="2885490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3" name="Freeform 17093"/>
          <p:cNvSpPr/>
          <p:nvPr/>
        </p:nvSpPr>
        <p:spPr>
          <a:xfrm rot="0" flipH="0" flipV="0">
            <a:off x="2940507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4" name="Freeform 17094"/>
          <p:cNvSpPr/>
          <p:nvPr/>
        </p:nvSpPr>
        <p:spPr>
          <a:xfrm rot="0" flipH="0" flipV="0">
            <a:off x="2995701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5" name="Freeform 17095"/>
          <p:cNvSpPr/>
          <p:nvPr/>
        </p:nvSpPr>
        <p:spPr>
          <a:xfrm rot="0" flipH="0" flipV="0">
            <a:off x="3050730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6" name="Freeform 17096"/>
          <p:cNvSpPr/>
          <p:nvPr/>
        </p:nvSpPr>
        <p:spPr>
          <a:xfrm rot="0" flipH="0" flipV="0">
            <a:off x="3105835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7" name="Freeform 17097"/>
          <p:cNvSpPr/>
          <p:nvPr/>
        </p:nvSpPr>
        <p:spPr>
          <a:xfrm rot="0" flipH="0" flipV="0">
            <a:off x="3160953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8" name="Freeform 17098"/>
          <p:cNvSpPr/>
          <p:nvPr/>
        </p:nvSpPr>
        <p:spPr>
          <a:xfrm rot="0" flipH="0" flipV="0">
            <a:off x="3216071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9" name="Freeform 17099"/>
          <p:cNvSpPr/>
          <p:nvPr/>
        </p:nvSpPr>
        <p:spPr>
          <a:xfrm rot="0" flipH="0" flipV="0">
            <a:off x="3271177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0" name="Freeform 17100"/>
          <p:cNvSpPr/>
          <p:nvPr/>
        </p:nvSpPr>
        <p:spPr>
          <a:xfrm rot="0" flipH="0" flipV="0">
            <a:off x="3326282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1" name="Freeform 17101"/>
          <p:cNvSpPr/>
          <p:nvPr/>
        </p:nvSpPr>
        <p:spPr>
          <a:xfrm rot="0" flipH="0" flipV="0">
            <a:off x="3381400" y="96488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2" name="Freeform 17102"/>
          <p:cNvSpPr/>
          <p:nvPr/>
        </p:nvSpPr>
        <p:spPr>
          <a:xfrm rot="0" flipH="0" flipV="0">
            <a:off x="3436505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3" name="Freeform 17103"/>
          <p:cNvSpPr/>
          <p:nvPr/>
        </p:nvSpPr>
        <p:spPr>
          <a:xfrm rot="0" flipH="0" flipV="0">
            <a:off x="3491611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4" name="Freeform 17104"/>
          <p:cNvSpPr/>
          <p:nvPr/>
        </p:nvSpPr>
        <p:spPr>
          <a:xfrm rot="0" flipH="0" flipV="0">
            <a:off x="3546691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274" y="0"/>
                  <a:pt x="28637" y="6452"/>
                  <a:pt x="28637" y="14313"/>
                </a:cubicBezTo>
                <a:cubicBezTo>
                  <a:pt x="28637" y="22187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5" name="Freeform 17105"/>
          <p:cNvSpPr/>
          <p:nvPr/>
        </p:nvSpPr>
        <p:spPr>
          <a:xfrm rot="0" flipH="0" flipV="0">
            <a:off x="3601796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6" name="Freeform 17106"/>
          <p:cNvSpPr/>
          <p:nvPr/>
        </p:nvSpPr>
        <p:spPr>
          <a:xfrm rot="0" flipH="0" flipV="0">
            <a:off x="3656914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7" name="Freeform 17107"/>
          <p:cNvSpPr/>
          <p:nvPr/>
        </p:nvSpPr>
        <p:spPr>
          <a:xfrm rot="0" flipH="0" flipV="0">
            <a:off x="3712019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8" name="Freeform 17108"/>
          <p:cNvSpPr/>
          <p:nvPr/>
        </p:nvSpPr>
        <p:spPr>
          <a:xfrm rot="0" flipH="0" flipV="0">
            <a:off x="3767124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9" name="Freeform 17109"/>
          <p:cNvSpPr/>
          <p:nvPr/>
        </p:nvSpPr>
        <p:spPr>
          <a:xfrm rot="0" flipH="0" flipV="0">
            <a:off x="3822242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0" name="Freeform 17110"/>
          <p:cNvSpPr/>
          <p:nvPr/>
        </p:nvSpPr>
        <p:spPr>
          <a:xfrm rot="0" flipH="0" flipV="0">
            <a:off x="3877348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1" name="Freeform 17111"/>
          <p:cNvSpPr/>
          <p:nvPr/>
        </p:nvSpPr>
        <p:spPr>
          <a:xfrm rot="0" flipH="0" flipV="0">
            <a:off x="3932466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2" name="Freeform 17112"/>
          <p:cNvSpPr/>
          <p:nvPr/>
        </p:nvSpPr>
        <p:spPr>
          <a:xfrm rot="0" flipH="0" flipV="0">
            <a:off x="6026569" y="9648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3" name="Freeform 17113"/>
          <p:cNvSpPr/>
          <p:nvPr/>
        </p:nvSpPr>
        <p:spPr>
          <a:xfrm rot="0" flipH="0" flipV="0">
            <a:off x="6081674" y="96488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4" name="Freeform 17114"/>
          <p:cNvSpPr/>
          <p:nvPr/>
        </p:nvSpPr>
        <p:spPr>
          <a:xfrm rot="0" flipH="0" flipV="0">
            <a:off x="6798030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5" name="Freeform 17115"/>
          <p:cNvSpPr/>
          <p:nvPr/>
        </p:nvSpPr>
        <p:spPr>
          <a:xfrm rot="0" flipH="0" flipV="0">
            <a:off x="6853135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6" name="Freeform 17116"/>
          <p:cNvSpPr/>
          <p:nvPr/>
        </p:nvSpPr>
        <p:spPr>
          <a:xfrm rot="0" flipH="0" flipV="0">
            <a:off x="7018476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7" name="Freeform 17117"/>
          <p:cNvSpPr/>
          <p:nvPr/>
        </p:nvSpPr>
        <p:spPr>
          <a:xfrm rot="0" flipH="0" flipV="0">
            <a:off x="7073595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8" name="Freeform 17118"/>
          <p:cNvSpPr/>
          <p:nvPr/>
        </p:nvSpPr>
        <p:spPr>
          <a:xfrm rot="0" flipH="0" flipV="0">
            <a:off x="7128700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9" name="Freeform 17119"/>
          <p:cNvSpPr/>
          <p:nvPr/>
        </p:nvSpPr>
        <p:spPr>
          <a:xfrm rot="0" flipH="0" flipV="0">
            <a:off x="7183818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0" name="Freeform 17120"/>
          <p:cNvSpPr/>
          <p:nvPr/>
        </p:nvSpPr>
        <p:spPr>
          <a:xfrm rot="0" flipH="0" flipV="0">
            <a:off x="7238923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1" name="Freeform 17121"/>
          <p:cNvSpPr/>
          <p:nvPr/>
        </p:nvSpPr>
        <p:spPr>
          <a:xfrm rot="0" flipH="0" flipV="0">
            <a:off x="7294041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2" name="Freeform 17122"/>
          <p:cNvSpPr/>
          <p:nvPr/>
        </p:nvSpPr>
        <p:spPr>
          <a:xfrm rot="0" flipH="0" flipV="0">
            <a:off x="7349147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3" name="Freeform 17123"/>
          <p:cNvSpPr/>
          <p:nvPr/>
        </p:nvSpPr>
        <p:spPr>
          <a:xfrm rot="0" flipH="0" flipV="0">
            <a:off x="7404265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4" name="Freeform 17124"/>
          <p:cNvSpPr/>
          <p:nvPr/>
        </p:nvSpPr>
        <p:spPr>
          <a:xfrm rot="0" flipH="0" flipV="0">
            <a:off x="7459370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5" name="Freeform 17125"/>
          <p:cNvSpPr/>
          <p:nvPr/>
        </p:nvSpPr>
        <p:spPr>
          <a:xfrm rot="0" flipH="0" flipV="0">
            <a:off x="7514488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6" name="Freeform 17126"/>
          <p:cNvSpPr/>
          <p:nvPr/>
        </p:nvSpPr>
        <p:spPr>
          <a:xfrm rot="0" flipH="0" flipV="0">
            <a:off x="7569593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7" name="Freeform 17127"/>
          <p:cNvSpPr/>
          <p:nvPr/>
        </p:nvSpPr>
        <p:spPr>
          <a:xfrm rot="0" flipH="0" flipV="0">
            <a:off x="7624699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8" name="Freeform 17128"/>
          <p:cNvSpPr/>
          <p:nvPr/>
        </p:nvSpPr>
        <p:spPr>
          <a:xfrm rot="0" flipH="0" flipV="0">
            <a:off x="7679817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9" name="Freeform 17129"/>
          <p:cNvSpPr/>
          <p:nvPr/>
        </p:nvSpPr>
        <p:spPr>
          <a:xfrm rot="0" flipH="0" flipV="0">
            <a:off x="7734922" y="96488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0" name="Freeform 17130"/>
          <p:cNvSpPr/>
          <p:nvPr/>
        </p:nvSpPr>
        <p:spPr>
          <a:xfrm rot="0" flipH="0" flipV="0">
            <a:off x="7790039" y="96488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1" name="Freeform 17131"/>
          <p:cNvSpPr/>
          <p:nvPr/>
        </p:nvSpPr>
        <p:spPr>
          <a:xfrm rot="0" flipH="0" flipV="0">
            <a:off x="7900174" y="9648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2" name="Freeform 17132"/>
          <p:cNvSpPr/>
          <p:nvPr/>
        </p:nvSpPr>
        <p:spPr>
          <a:xfrm rot="0" flipH="0" flipV="0">
            <a:off x="8120608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3" name="Freeform 17133"/>
          <p:cNvSpPr/>
          <p:nvPr/>
        </p:nvSpPr>
        <p:spPr>
          <a:xfrm rot="0" flipH="0" flipV="0">
            <a:off x="1038961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4" name="Freeform 17134"/>
          <p:cNvSpPr/>
          <p:nvPr/>
        </p:nvSpPr>
        <p:spPr>
          <a:xfrm rot="0" flipH="0" flipV="0">
            <a:off x="1204302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5" name="Freeform 17135"/>
          <p:cNvSpPr/>
          <p:nvPr/>
        </p:nvSpPr>
        <p:spPr>
          <a:xfrm rot="0" flipH="0" flipV="0">
            <a:off x="1259420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6" name="Freeform 17136"/>
          <p:cNvSpPr/>
          <p:nvPr/>
        </p:nvSpPr>
        <p:spPr>
          <a:xfrm rot="0" flipH="0" flipV="0">
            <a:off x="1424749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7" name="Freeform 17137"/>
          <p:cNvSpPr/>
          <p:nvPr/>
        </p:nvSpPr>
        <p:spPr>
          <a:xfrm rot="0" flipH="0" flipV="0">
            <a:off x="1479867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8" name="Freeform 17138"/>
          <p:cNvSpPr/>
          <p:nvPr/>
        </p:nvSpPr>
        <p:spPr>
          <a:xfrm rot="0" flipH="0" flipV="0">
            <a:off x="1534972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9" name="Freeform 17139"/>
          <p:cNvSpPr/>
          <p:nvPr/>
        </p:nvSpPr>
        <p:spPr>
          <a:xfrm rot="0" flipH="0" flipV="0">
            <a:off x="1645157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0" name="Freeform 17140"/>
          <p:cNvSpPr/>
          <p:nvPr/>
        </p:nvSpPr>
        <p:spPr>
          <a:xfrm rot="0" flipH="0" flipV="0">
            <a:off x="1755381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1" name="Freeform 17141"/>
          <p:cNvSpPr/>
          <p:nvPr/>
        </p:nvSpPr>
        <p:spPr>
          <a:xfrm rot="0" flipH="0" flipV="0">
            <a:off x="1810486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2" name="Freeform 17142"/>
          <p:cNvSpPr/>
          <p:nvPr/>
        </p:nvSpPr>
        <p:spPr>
          <a:xfrm rot="0" flipH="0" flipV="0">
            <a:off x="2747340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3" name="Freeform 17143"/>
          <p:cNvSpPr/>
          <p:nvPr/>
        </p:nvSpPr>
        <p:spPr>
          <a:xfrm rot="0" flipH="0" flipV="0">
            <a:off x="2802496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4" name="Freeform 17144"/>
          <p:cNvSpPr/>
          <p:nvPr/>
        </p:nvSpPr>
        <p:spPr>
          <a:xfrm rot="0" flipH="0" flipV="0">
            <a:off x="2857512" y="101136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50" y="6363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5" name="Freeform 17145"/>
          <p:cNvSpPr/>
          <p:nvPr/>
        </p:nvSpPr>
        <p:spPr>
          <a:xfrm rot="0" flipH="0" flipV="0">
            <a:off x="2912719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6" name="Freeform 17146"/>
          <p:cNvSpPr/>
          <p:nvPr/>
        </p:nvSpPr>
        <p:spPr>
          <a:xfrm rot="0" flipH="0" flipV="0">
            <a:off x="2967735" y="101136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7" name="Freeform 17147"/>
          <p:cNvSpPr/>
          <p:nvPr/>
        </p:nvSpPr>
        <p:spPr>
          <a:xfrm rot="0" flipH="0" flipV="0">
            <a:off x="3022841" y="101136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8" name="Freeform 17148"/>
          <p:cNvSpPr/>
          <p:nvPr/>
        </p:nvSpPr>
        <p:spPr>
          <a:xfrm rot="0" flipH="0" flipV="0">
            <a:off x="3077959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9" name="Freeform 17149"/>
          <p:cNvSpPr/>
          <p:nvPr/>
        </p:nvSpPr>
        <p:spPr>
          <a:xfrm rot="0" flipH="0" flipV="0">
            <a:off x="3133077" y="101136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0" name="Freeform 17150"/>
          <p:cNvSpPr/>
          <p:nvPr/>
        </p:nvSpPr>
        <p:spPr>
          <a:xfrm rot="0" flipH="0" flipV="0">
            <a:off x="3188182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1" name="Freeform 17151"/>
          <p:cNvSpPr/>
          <p:nvPr/>
        </p:nvSpPr>
        <p:spPr>
          <a:xfrm rot="0" flipH="0" flipV="0">
            <a:off x="3243300" y="101136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2" name="Freeform 17152"/>
          <p:cNvSpPr/>
          <p:nvPr/>
        </p:nvSpPr>
        <p:spPr>
          <a:xfrm rot="0" flipH="0" flipV="0">
            <a:off x="3298405" y="101136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3" name="Freeform 17153"/>
          <p:cNvSpPr/>
          <p:nvPr/>
        </p:nvSpPr>
        <p:spPr>
          <a:xfrm rot="0" flipH="0" flipV="0">
            <a:off x="3353473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4" name="Freeform 17154"/>
          <p:cNvSpPr/>
          <p:nvPr/>
        </p:nvSpPr>
        <p:spPr>
          <a:xfrm rot="0" flipH="0" flipV="0">
            <a:off x="3408578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5" name="Freeform 17155"/>
          <p:cNvSpPr/>
          <p:nvPr/>
        </p:nvSpPr>
        <p:spPr>
          <a:xfrm rot="0" flipH="0" flipV="0">
            <a:off x="3463696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6" name="Freeform 17156"/>
          <p:cNvSpPr/>
          <p:nvPr/>
        </p:nvSpPr>
        <p:spPr>
          <a:xfrm rot="0" flipH="0" flipV="0">
            <a:off x="3518801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7" name="Freeform 17157"/>
          <p:cNvSpPr/>
          <p:nvPr/>
        </p:nvSpPr>
        <p:spPr>
          <a:xfrm rot="0" flipH="0" flipV="0">
            <a:off x="3573919" y="10113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8" name="Freeform 17158"/>
          <p:cNvSpPr/>
          <p:nvPr/>
        </p:nvSpPr>
        <p:spPr>
          <a:xfrm rot="0" flipH="0" flipV="0">
            <a:off x="3629024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9" name="Freeform 17159"/>
          <p:cNvSpPr/>
          <p:nvPr/>
        </p:nvSpPr>
        <p:spPr>
          <a:xfrm rot="0" flipH="0" flipV="0">
            <a:off x="3684130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0" name="Freeform 17160"/>
          <p:cNvSpPr/>
          <p:nvPr/>
        </p:nvSpPr>
        <p:spPr>
          <a:xfrm rot="0" flipH="0" flipV="0">
            <a:off x="3739248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1" name="Freeform 17161"/>
          <p:cNvSpPr/>
          <p:nvPr/>
        </p:nvSpPr>
        <p:spPr>
          <a:xfrm rot="0" flipH="0" flipV="0">
            <a:off x="3794353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2" name="Freeform 17162"/>
          <p:cNvSpPr/>
          <p:nvPr/>
        </p:nvSpPr>
        <p:spPr>
          <a:xfrm rot="0" flipH="0" flipV="0">
            <a:off x="3849471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3" name="Freeform 17163"/>
          <p:cNvSpPr/>
          <p:nvPr/>
        </p:nvSpPr>
        <p:spPr>
          <a:xfrm rot="0" flipH="0" flipV="0">
            <a:off x="3904577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4" name="Freeform 17164"/>
          <p:cNvSpPr/>
          <p:nvPr/>
        </p:nvSpPr>
        <p:spPr>
          <a:xfrm rot="0" flipH="0" flipV="0">
            <a:off x="3959745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5" name="Freeform 17165"/>
          <p:cNvSpPr/>
          <p:nvPr/>
        </p:nvSpPr>
        <p:spPr>
          <a:xfrm rot="0" flipH="0" flipV="0">
            <a:off x="5998692" y="10113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6" name="Freeform 17166"/>
          <p:cNvSpPr/>
          <p:nvPr/>
        </p:nvSpPr>
        <p:spPr>
          <a:xfrm rot="0" flipH="0" flipV="0">
            <a:off x="6053797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7" name="Freeform 17167"/>
          <p:cNvSpPr/>
          <p:nvPr/>
        </p:nvSpPr>
        <p:spPr>
          <a:xfrm rot="0" flipH="0" flipV="0">
            <a:off x="6494691" y="101135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8" name="Freeform 17168"/>
          <p:cNvSpPr/>
          <p:nvPr/>
        </p:nvSpPr>
        <p:spPr>
          <a:xfrm rot="0" flipH="0" flipV="0">
            <a:off x="6549796" y="101135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9" name="Freeform 17169"/>
          <p:cNvSpPr/>
          <p:nvPr/>
        </p:nvSpPr>
        <p:spPr>
          <a:xfrm rot="0" flipH="0" flipV="0">
            <a:off x="6604813" y="1011352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0" name="Freeform 17170"/>
          <p:cNvSpPr/>
          <p:nvPr/>
        </p:nvSpPr>
        <p:spPr>
          <a:xfrm rot="0" flipH="0" flipV="0">
            <a:off x="6715035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1" name="Freeform 17171"/>
          <p:cNvSpPr/>
          <p:nvPr/>
        </p:nvSpPr>
        <p:spPr>
          <a:xfrm rot="0" flipH="0" flipV="0">
            <a:off x="6770154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2" name="Freeform 17172"/>
          <p:cNvSpPr/>
          <p:nvPr/>
        </p:nvSpPr>
        <p:spPr>
          <a:xfrm rot="0" flipH="0" flipV="0">
            <a:off x="6825259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3" name="Freeform 17173"/>
          <p:cNvSpPr/>
          <p:nvPr/>
        </p:nvSpPr>
        <p:spPr>
          <a:xfrm rot="0" flipH="0" flipV="0">
            <a:off x="6880377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4" name="Freeform 17174"/>
          <p:cNvSpPr/>
          <p:nvPr/>
        </p:nvSpPr>
        <p:spPr>
          <a:xfrm rot="0" flipH="0" flipV="0">
            <a:off x="6935482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5" name="Freeform 17175"/>
          <p:cNvSpPr/>
          <p:nvPr/>
        </p:nvSpPr>
        <p:spPr>
          <a:xfrm rot="0" flipH="0" flipV="0">
            <a:off x="6990600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6" name="Freeform 17176"/>
          <p:cNvSpPr/>
          <p:nvPr/>
        </p:nvSpPr>
        <p:spPr>
          <a:xfrm rot="0" flipH="0" flipV="0">
            <a:off x="7045706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7" name="Freeform 17177"/>
          <p:cNvSpPr/>
          <p:nvPr/>
        </p:nvSpPr>
        <p:spPr>
          <a:xfrm rot="0" flipH="0" flipV="0">
            <a:off x="7100823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8" name="Freeform 17178"/>
          <p:cNvSpPr/>
          <p:nvPr/>
        </p:nvSpPr>
        <p:spPr>
          <a:xfrm rot="0" flipH="0" flipV="0">
            <a:off x="7155929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9" name="Freeform 17179"/>
          <p:cNvSpPr/>
          <p:nvPr/>
        </p:nvSpPr>
        <p:spPr>
          <a:xfrm rot="0" flipH="0" flipV="0">
            <a:off x="7211047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0" name="Freeform 17180"/>
          <p:cNvSpPr/>
          <p:nvPr/>
        </p:nvSpPr>
        <p:spPr>
          <a:xfrm rot="0" flipH="0" flipV="0">
            <a:off x="7266152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1" name="Freeform 17181"/>
          <p:cNvSpPr/>
          <p:nvPr/>
        </p:nvSpPr>
        <p:spPr>
          <a:xfrm rot="0" flipH="0" flipV="0">
            <a:off x="7321270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2" name="Freeform 17182"/>
          <p:cNvSpPr/>
          <p:nvPr/>
        </p:nvSpPr>
        <p:spPr>
          <a:xfrm rot="0" flipH="0" flipV="0">
            <a:off x="7376388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3" name="Freeform 17183"/>
          <p:cNvSpPr/>
          <p:nvPr/>
        </p:nvSpPr>
        <p:spPr>
          <a:xfrm rot="0" flipH="0" flipV="0">
            <a:off x="7431493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4" name="Freeform 17184"/>
          <p:cNvSpPr/>
          <p:nvPr/>
        </p:nvSpPr>
        <p:spPr>
          <a:xfrm rot="0" flipH="0" flipV="0">
            <a:off x="7486599" y="1011364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5" name="Freeform 17185"/>
          <p:cNvSpPr/>
          <p:nvPr/>
        </p:nvSpPr>
        <p:spPr>
          <a:xfrm rot="0" flipH="0" flipV="0">
            <a:off x="7541717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6" name="Freeform 17186"/>
          <p:cNvSpPr/>
          <p:nvPr/>
        </p:nvSpPr>
        <p:spPr>
          <a:xfrm rot="0" flipH="0" flipV="0">
            <a:off x="7596822" y="101136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7" name="Freeform 17187"/>
          <p:cNvSpPr/>
          <p:nvPr/>
        </p:nvSpPr>
        <p:spPr>
          <a:xfrm rot="0" flipH="0" flipV="0">
            <a:off x="7651940" y="101136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8" name="Freeform 17188"/>
          <p:cNvSpPr/>
          <p:nvPr/>
        </p:nvSpPr>
        <p:spPr>
          <a:xfrm rot="0" flipH="0" flipV="0">
            <a:off x="7706956" y="101136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9" name="Freeform 17189"/>
          <p:cNvSpPr/>
          <p:nvPr/>
        </p:nvSpPr>
        <p:spPr>
          <a:xfrm rot="0" flipH="0" flipV="0">
            <a:off x="7762062" y="101136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0" name="Freeform 17190"/>
          <p:cNvSpPr/>
          <p:nvPr/>
        </p:nvSpPr>
        <p:spPr>
          <a:xfrm rot="0" flipH="0" flipV="0">
            <a:off x="7817180" y="101135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1" name="Freeform 17191"/>
          <p:cNvSpPr/>
          <p:nvPr/>
        </p:nvSpPr>
        <p:spPr>
          <a:xfrm rot="0" flipH="0" flipV="0">
            <a:off x="7872285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2" name="Freeform 17192"/>
          <p:cNvSpPr/>
          <p:nvPr/>
        </p:nvSpPr>
        <p:spPr>
          <a:xfrm rot="0" flipH="0" flipV="0">
            <a:off x="7927403" y="101135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3" name="Freeform 17193"/>
          <p:cNvSpPr/>
          <p:nvPr/>
        </p:nvSpPr>
        <p:spPr>
          <a:xfrm rot="0" flipH="0" flipV="0">
            <a:off x="7982521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4" name="Freeform 17194"/>
          <p:cNvSpPr/>
          <p:nvPr/>
        </p:nvSpPr>
        <p:spPr>
          <a:xfrm rot="0" flipH="0" flipV="0">
            <a:off x="8092744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5" name="Freeform 17195"/>
          <p:cNvSpPr/>
          <p:nvPr/>
        </p:nvSpPr>
        <p:spPr>
          <a:xfrm rot="0" flipH="0" flipV="0">
            <a:off x="8147850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6" name="Freeform 17196"/>
          <p:cNvSpPr/>
          <p:nvPr/>
        </p:nvSpPr>
        <p:spPr>
          <a:xfrm rot="0" flipH="0" flipV="0">
            <a:off x="8202955" y="10113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7" name="Freeform 17197"/>
          <p:cNvSpPr/>
          <p:nvPr/>
        </p:nvSpPr>
        <p:spPr>
          <a:xfrm rot="0" flipH="0" flipV="0">
            <a:off x="1066901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8" name="Freeform 17198"/>
          <p:cNvSpPr/>
          <p:nvPr/>
        </p:nvSpPr>
        <p:spPr>
          <a:xfrm rot="0" flipH="0" flipV="0">
            <a:off x="1232179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9" name="Freeform 17199"/>
          <p:cNvSpPr/>
          <p:nvPr/>
        </p:nvSpPr>
        <p:spPr>
          <a:xfrm rot="0" flipH="0" flipV="0">
            <a:off x="1287297" y="105919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24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0" name="Freeform 17200"/>
          <p:cNvSpPr/>
          <p:nvPr/>
        </p:nvSpPr>
        <p:spPr>
          <a:xfrm rot="0" flipH="0" flipV="0">
            <a:off x="1507743" y="105919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1" name="Freeform 17201"/>
          <p:cNvSpPr/>
          <p:nvPr/>
        </p:nvSpPr>
        <p:spPr>
          <a:xfrm rot="0" flipH="0" flipV="0">
            <a:off x="1562861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2" name="Freeform 17202"/>
          <p:cNvSpPr/>
          <p:nvPr/>
        </p:nvSpPr>
        <p:spPr>
          <a:xfrm rot="0" flipH="0" flipV="0">
            <a:off x="1617967" y="105919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224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3" name="Freeform 17203"/>
          <p:cNvSpPr/>
          <p:nvPr/>
        </p:nvSpPr>
        <p:spPr>
          <a:xfrm rot="0" flipH="0" flipV="0">
            <a:off x="1783308" y="105919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098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4" name="Freeform 17204"/>
          <p:cNvSpPr/>
          <p:nvPr/>
        </p:nvSpPr>
        <p:spPr>
          <a:xfrm rot="0" flipH="0" flipV="0">
            <a:off x="1838375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5" name="Freeform 17205"/>
          <p:cNvSpPr/>
          <p:nvPr/>
        </p:nvSpPr>
        <p:spPr>
          <a:xfrm rot="0" flipH="0" flipV="0">
            <a:off x="1893481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6" name="Freeform 17206"/>
          <p:cNvSpPr/>
          <p:nvPr/>
        </p:nvSpPr>
        <p:spPr>
          <a:xfrm rot="0" flipH="0" flipV="0">
            <a:off x="1948599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7" name="Freeform 17207"/>
          <p:cNvSpPr/>
          <p:nvPr/>
        </p:nvSpPr>
        <p:spPr>
          <a:xfrm rot="0" flipH="0" flipV="0">
            <a:off x="2003704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8" name="Freeform 17208"/>
          <p:cNvSpPr/>
          <p:nvPr/>
        </p:nvSpPr>
        <p:spPr>
          <a:xfrm rot="0" flipH="0" flipV="0">
            <a:off x="2058809" y="105915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9" name="Freeform 17209"/>
          <p:cNvSpPr/>
          <p:nvPr/>
        </p:nvSpPr>
        <p:spPr>
          <a:xfrm rot="0" flipH="0" flipV="0">
            <a:off x="2775216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0" name="Freeform 17210"/>
          <p:cNvSpPr/>
          <p:nvPr/>
        </p:nvSpPr>
        <p:spPr>
          <a:xfrm rot="0" flipH="0" flipV="0">
            <a:off x="2830385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1" name="Freeform 17211"/>
          <p:cNvSpPr/>
          <p:nvPr/>
        </p:nvSpPr>
        <p:spPr>
          <a:xfrm rot="0" flipH="0" flipV="0">
            <a:off x="2885490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2" name="Freeform 17212"/>
          <p:cNvSpPr/>
          <p:nvPr/>
        </p:nvSpPr>
        <p:spPr>
          <a:xfrm rot="0" flipH="0" flipV="0">
            <a:off x="2940507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224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3" name="Freeform 17213"/>
          <p:cNvSpPr/>
          <p:nvPr/>
        </p:nvSpPr>
        <p:spPr>
          <a:xfrm rot="0" flipH="0" flipV="0">
            <a:off x="2995701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4" name="Freeform 17214"/>
          <p:cNvSpPr/>
          <p:nvPr/>
        </p:nvSpPr>
        <p:spPr>
          <a:xfrm rot="0" flipH="0" flipV="0">
            <a:off x="3050730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5" name="Freeform 17215"/>
          <p:cNvSpPr/>
          <p:nvPr/>
        </p:nvSpPr>
        <p:spPr>
          <a:xfrm rot="0" flipH="0" flipV="0">
            <a:off x="3105835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6" name="Freeform 17216"/>
          <p:cNvSpPr/>
          <p:nvPr/>
        </p:nvSpPr>
        <p:spPr>
          <a:xfrm rot="0" flipH="0" flipV="0">
            <a:off x="3160953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7" name="Freeform 17217"/>
          <p:cNvSpPr/>
          <p:nvPr/>
        </p:nvSpPr>
        <p:spPr>
          <a:xfrm rot="0" flipH="0" flipV="0">
            <a:off x="3216071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8" name="Freeform 17218"/>
          <p:cNvSpPr/>
          <p:nvPr/>
        </p:nvSpPr>
        <p:spPr>
          <a:xfrm rot="0" flipH="0" flipV="0">
            <a:off x="3271177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9" name="Freeform 17219"/>
          <p:cNvSpPr/>
          <p:nvPr/>
        </p:nvSpPr>
        <p:spPr>
          <a:xfrm rot="0" flipH="0" flipV="0">
            <a:off x="3326282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0" name="Freeform 17220"/>
          <p:cNvSpPr/>
          <p:nvPr/>
        </p:nvSpPr>
        <p:spPr>
          <a:xfrm rot="0" flipH="0" flipV="0">
            <a:off x="3381400" y="105915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1" name="Freeform 17221"/>
          <p:cNvSpPr/>
          <p:nvPr/>
        </p:nvSpPr>
        <p:spPr>
          <a:xfrm rot="0" flipH="0" flipV="0">
            <a:off x="3436505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2" name="Freeform 17222"/>
          <p:cNvSpPr/>
          <p:nvPr/>
        </p:nvSpPr>
        <p:spPr>
          <a:xfrm rot="0" flipH="0" flipV="0">
            <a:off x="3491611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3" name="Freeform 17223"/>
          <p:cNvSpPr/>
          <p:nvPr/>
        </p:nvSpPr>
        <p:spPr>
          <a:xfrm rot="0" flipH="0" flipV="0">
            <a:off x="3546691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274" y="0"/>
                  <a:pt x="28637" y="6363"/>
                  <a:pt x="28637" y="14224"/>
                </a:cubicBezTo>
                <a:cubicBezTo>
                  <a:pt x="28637" y="22199"/>
                  <a:pt x="22274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4" name="Freeform 17224"/>
          <p:cNvSpPr/>
          <p:nvPr/>
        </p:nvSpPr>
        <p:spPr>
          <a:xfrm rot="0" flipH="0" flipV="0">
            <a:off x="3601796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5" name="Freeform 17225"/>
          <p:cNvSpPr/>
          <p:nvPr/>
        </p:nvSpPr>
        <p:spPr>
          <a:xfrm rot="0" flipH="0" flipV="0">
            <a:off x="3656914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6" name="Freeform 17226"/>
          <p:cNvSpPr/>
          <p:nvPr/>
        </p:nvSpPr>
        <p:spPr>
          <a:xfrm rot="0" flipH="0" flipV="0">
            <a:off x="3712019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7" name="Freeform 17227"/>
          <p:cNvSpPr/>
          <p:nvPr/>
        </p:nvSpPr>
        <p:spPr>
          <a:xfrm rot="0" flipH="0" flipV="0">
            <a:off x="3767124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8" name="Freeform 17228"/>
          <p:cNvSpPr/>
          <p:nvPr/>
        </p:nvSpPr>
        <p:spPr>
          <a:xfrm rot="0" flipH="0" flipV="0">
            <a:off x="3822242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9" name="Freeform 17229"/>
          <p:cNvSpPr/>
          <p:nvPr/>
        </p:nvSpPr>
        <p:spPr>
          <a:xfrm rot="0" flipH="0" flipV="0">
            <a:off x="3877348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0" name="Freeform 17230"/>
          <p:cNvSpPr/>
          <p:nvPr/>
        </p:nvSpPr>
        <p:spPr>
          <a:xfrm rot="0" flipH="0" flipV="0">
            <a:off x="3932466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1" name="Freeform 17231"/>
          <p:cNvSpPr/>
          <p:nvPr/>
        </p:nvSpPr>
        <p:spPr>
          <a:xfrm rot="0" flipH="0" flipV="0">
            <a:off x="5971451" y="105919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2" name="Freeform 17232"/>
          <p:cNvSpPr/>
          <p:nvPr/>
        </p:nvSpPr>
        <p:spPr>
          <a:xfrm rot="0" flipH="0" flipV="0">
            <a:off x="6026569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3" name="Freeform 17233"/>
          <p:cNvSpPr/>
          <p:nvPr/>
        </p:nvSpPr>
        <p:spPr>
          <a:xfrm rot="0" flipH="0" flipV="0">
            <a:off x="6467449" y="105919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4" name="Freeform 17234"/>
          <p:cNvSpPr/>
          <p:nvPr/>
        </p:nvSpPr>
        <p:spPr>
          <a:xfrm rot="0" flipH="0" flipV="0">
            <a:off x="6522567" y="105919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5" name="Freeform 17235"/>
          <p:cNvSpPr/>
          <p:nvPr/>
        </p:nvSpPr>
        <p:spPr>
          <a:xfrm rot="0" flipH="0" flipV="0">
            <a:off x="6577685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6" name="Freeform 17236"/>
          <p:cNvSpPr/>
          <p:nvPr/>
        </p:nvSpPr>
        <p:spPr>
          <a:xfrm rot="0" flipH="0" flipV="0">
            <a:off x="6632791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7" name="Freeform 17237"/>
          <p:cNvSpPr/>
          <p:nvPr/>
        </p:nvSpPr>
        <p:spPr>
          <a:xfrm rot="0" flipH="0" flipV="0">
            <a:off x="6687908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8" name="Freeform 17238"/>
          <p:cNvSpPr/>
          <p:nvPr/>
        </p:nvSpPr>
        <p:spPr>
          <a:xfrm rot="0" flipH="0" flipV="0">
            <a:off x="6742912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9" name="Freeform 17239"/>
          <p:cNvSpPr/>
          <p:nvPr/>
        </p:nvSpPr>
        <p:spPr>
          <a:xfrm rot="0" flipH="0" flipV="0">
            <a:off x="6798030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0" name="Freeform 17240"/>
          <p:cNvSpPr/>
          <p:nvPr/>
        </p:nvSpPr>
        <p:spPr>
          <a:xfrm rot="0" flipH="0" flipV="0">
            <a:off x="6853135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1" name="Freeform 17241"/>
          <p:cNvSpPr/>
          <p:nvPr/>
        </p:nvSpPr>
        <p:spPr>
          <a:xfrm rot="0" flipH="0" flipV="0">
            <a:off x="6908254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2" name="Freeform 17242"/>
          <p:cNvSpPr/>
          <p:nvPr/>
        </p:nvSpPr>
        <p:spPr>
          <a:xfrm rot="0" flipH="0" flipV="0">
            <a:off x="6963359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3" name="Freeform 17243"/>
          <p:cNvSpPr/>
          <p:nvPr/>
        </p:nvSpPr>
        <p:spPr>
          <a:xfrm rot="0" flipH="0" flipV="0">
            <a:off x="7018476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4" name="Freeform 17244"/>
          <p:cNvSpPr/>
          <p:nvPr/>
        </p:nvSpPr>
        <p:spPr>
          <a:xfrm rot="0" flipH="0" flipV="0">
            <a:off x="7073595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5" name="Freeform 17245"/>
          <p:cNvSpPr/>
          <p:nvPr/>
        </p:nvSpPr>
        <p:spPr>
          <a:xfrm rot="0" flipH="0" flipV="0">
            <a:off x="7128700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6" name="Freeform 17246"/>
          <p:cNvSpPr/>
          <p:nvPr/>
        </p:nvSpPr>
        <p:spPr>
          <a:xfrm rot="0" flipH="0" flipV="0">
            <a:off x="7183818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7" name="Freeform 17247"/>
          <p:cNvSpPr/>
          <p:nvPr/>
        </p:nvSpPr>
        <p:spPr>
          <a:xfrm rot="0" flipH="0" flipV="0">
            <a:off x="7238923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8" name="Freeform 17248"/>
          <p:cNvSpPr/>
          <p:nvPr/>
        </p:nvSpPr>
        <p:spPr>
          <a:xfrm rot="0" flipH="0" flipV="0">
            <a:off x="7294041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9" name="Freeform 17249"/>
          <p:cNvSpPr/>
          <p:nvPr/>
        </p:nvSpPr>
        <p:spPr>
          <a:xfrm rot="0" flipH="0" flipV="0">
            <a:off x="7349147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0" name="Freeform 17250"/>
          <p:cNvSpPr/>
          <p:nvPr/>
        </p:nvSpPr>
        <p:spPr>
          <a:xfrm rot="0" flipH="0" flipV="0">
            <a:off x="7404265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1" name="Freeform 17251"/>
          <p:cNvSpPr/>
          <p:nvPr/>
        </p:nvSpPr>
        <p:spPr>
          <a:xfrm rot="0" flipH="0" flipV="0">
            <a:off x="7459370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2" name="Freeform 17252"/>
          <p:cNvSpPr/>
          <p:nvPr/>
        </p:nvSpPr>
        <p:spPr>
          <a:xfrm rot="0" flipH="0" flipV="0">
            <a:off x="7514488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3" name="Freeform 17253"/>
          <p:cNvSpPr/>
          <p:nvPr/>
        </p:nvSpPr>
        <p:spPr>
          <a:xfrm rot="0" flipH="0" flipV="0">
            <a:off x="7569593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4" name="Freeform 17254"/>
          <p:cNvSpPr/>
          <p:nvPr/>
        </p:nvSpPr>
        <p:spPr>
          <a:xfrm rot="0" flipH="0" flipV="0">
            <a:off x="7624699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5" name="Freeform 17255"/>
          <p:cNvSpPr/>
          <p:nvPr/>
        </p:nvSpPr>
        <p:spPr>
          <a:xfrm rot="0" flipH="0" flipV="0">
            <a:off x="7679817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6" name="Freeform 17256"/>
          <p:cNvSpPr/>
          <p:nvPr/>
        </p:nvSpPr>
        <p:spPr>
          <a:xfrm rot="0" flipH="0" flipV="0">
            <a:off x="7734922" y="1059154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7" name="Freeform 17257"/>
          <p:cNvSpPr/>
          <p:nvPr/>
        </p:nvSpPr>
        <p:spPr>
          <a:xfrm rot="0" flipH="0" flipV="0">
            <a:off x="7790039" y="1059154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8" name="Freeform 17258"/>
          <p:cNvSpPr/>
          <p:nvPr/>
        </p:nvSpPr>
        <p:spPr>
          <a:xfrm rot="0" flipH="0" flipV="0">
            <a:off x="7845056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9" name="Freeform 17259"/>
          <p:cNvSpPr/>
          <p:nvPr/>
        </p:nvSpPr>
        <p:spPr>
          <a:xfrm rot="0" flipH="0" flipV="0">
            <a:off x="7900174" y="105915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0" name="Freeform 17260"/>
          <p:cNvSpPr/>
          <p:nvPr/>
        </p:nvSpPr>
        <p:spPr>
          <a:xfrm rot="0" flipH="0" flipV="0">
            <a:off x="7955279" y="105919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1" name="Freeform 17261"/>
          <p:cNvSpPr/>
          <p:nvPr/>
        </p:nvSpPr>
        <p:spPr>
          <a:xfrm rot="0" flipH="0" flipV="0">
            <a:off x="8010385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2" name="Freeform 17262"/>
          <p:cNvSpPr/>
          <p:nvPr/>
        </p:nvSpPr>
        <p:spPr>
          <a:xfrm rot="0" flipH="0" flipV="0">
            <a:off x="8065502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3" name="Freeform 17263"/>
          <p:cNvSpPr/>
          <p:nvPr/>
        </p:nvSpPr>
        <p:spPr>
          <a:xfrm rot="0" flipH="0" flipV="0">
            <a:off x="8120608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4" name="Freeform 17264"/>
          <p:cNvSpPr/>
          <p:nvPr/>
        </p:nvSpPr>
        <p:spPr>
          <a:xfrm rot="0" flipH="0" flipV="0">
            <a:off x="8175726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5" name="Freeform 17265"/>
          <p:cNvSpPr/>
          <p:nvPr/>
        </p:nvSpPr>
        <p:spPr>
          <a:xfrm rot="0" flipH="0" flipV="0">
            <a:off x="8616619" y="105919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6" name="Freeform 17266"/>
          <p:cNvSpPr/>
          <p:nvPr/>
        </p:nvSpPr>
        <p:spPr>
          <a:xfrm rot="0" flipH="0" flipV="0">
            <a:off x="8671738" y="105919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7" name="Freeform 17267"/>
          <p:cNvSpPr/>
          <p:nvPr/>
        </p:nvSpPr>
        <p:spPr>
          <a:xfrm rot="0" flipH="0" flipV="0">
            <a:off x="8837066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8" name="Freeform 17268"/>
          <p:cNvSpPr/>
          <p:nvPr/>
        </p:nvSpPr>
        <p:spPr>
          <a:xfrm rot="0" flipH="0" flipV="0">
            <a:off x="1645157" y="110561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9" name="Freeform 17269"/>
          <p:cNvSpPr/>
          <p:nvPr/>
        </p:nvSpPr>
        <p:spPr>
          <a:xfrm rot="0" flipH="0" flipV="0">
            <a:off x="1700263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0" name="Freeform 17270"/>
          <p:cNvSpPr/>
          <p:nvPr/>
        </p:nvSpPr>
        <p:spPr>
          <a:xfrm rot="0" flipH="0" flipV="0">
            <a:off x="2857512" y="110561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1" name="Freeform 17271"/>
          <p:cNvSpPr/>
          <p:nvPr/>
        </p:nvSpPr>
        <p:spPr>
          <a:xfrm rot="0" flipH="0" flipV="0">
            <a:off x="2912719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2" name="Freeform 17272"/>
          <p:cNvSpPr/>
          <p:nvPr/>
        </p:nvSpPr>
        <p:spPr>
          <a:xfrm rot="0" flipH="0" flipV="0">
            <a:off x="2967735" y="110561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3" name="Freeform 17273"/>
          <p:cNvSpPr/>
          <p:nvPr/>
        </p:nvSpPr>
        <p:spPr>
          <a:xfrm rot="0" flipH="0" flipV="0">
            <a:off x="3022841" y="110561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4" name="Freeform 17274"/>
          <p:cNvSpPr/>
          <p:nvPr/>
        </p:nvSpPr>
        <p:spPr>
          <a:xfrm rot="0" flipH="0" flipV="0">
            <a:off x="3077959" y="110561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5" name="Freeform 17275"/>
          <p:cNvSpPr/>
          <p:nvPr/>
        </p:nvSpPr>
        <p:spPr>
          <a:xfrm rot="0" flipH="0" flipV="0">
            <a:off x="3133077" y="110561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6" name="Freeform 17276"/>
          <p:cNvSpPr/>
          <p:nvPr/>
        </p:nvSpPr>
        <p:spPr>
          <a:xfrm rot="0" flipH="0" flipV="0">
            <a:off x="3188182" y="110561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7" name="Freeform 17277"/>
          <p:cNvSpPr/>
          <p:nvPr/>
        </p:nvSpPr>
        <p:spPr>
          <a:xfrm rot="0" flipH="0" flipV="0">
            <a:off x="3243300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8" name="Freeform 17278"/>
          <p:cNvSpPr/>
          <p:nvPr/>
        </p:nvSpPr>
        <p:spPr>
          <a:xfrm rot="0" flipH="0" flipV="0">
            <a:off x="3298405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9" name="Freeform 17279"/>
          <p:cNvSpPr/>
          <p:nvPr/>
        </p:nvSpPr>
        <p:spPr>
          <a:xfrm rot="0" flipH="0" flipV="0">
            <a:off x="3353473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0" name="Freeform 17280"/>
          <p:cNvSpPr/>
          <p:nvPr/>
        </p:nvSpPr>
        <p:spPr>
          <a:xfrm rot="0" flipH="0" flipV="0">
            <a:off x="3408578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1" name="Freeform 17281"/>
          <p:cNvSpPr/>
          <p:nvPr/>
        </p:nvSpPr>
        <p:spPr>
          <a:xfrm rot="0" flipH="0" flipV="0">
            <a:off x="3463696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2" name="Freeform 17282"/>
          <p:cNvSpPr/>
          <p:nvPr/>
        </p:nvSpPr>
        <p:spPr>
          <a:xfrm rot="0" flipH="0" flipV="0">
            <a:off x="3518801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3" name="Freeform 17283"/>
          <p:cNvSpPr/>
          <p:nvPr/>
        </p:nvSpPr>
        <p:spPr>
          <a:xfrm rot="0" flipH="0" flipV="0">
            <a:off x="3573919" y="110559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4" name="Freeform 17284"/>
          <p:cNvSpPr/>
          <p:nvPr/>
        </p:nvSpPr>
        <p:spPr>
          <a:xfrm rot="0" flipH="0" flipV="0">
            <a:off x="3629024" y="110559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5" name="Freeform 17285"/>
          <p:cNvSpPr/>
          <p:nvPr/>
        </p:nvSpPr>
        <p:spPr>
          <a:xfrm rot="0" flipH="0" flipV="0">
            <a:off x="3684130" y="110559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6" name="Freeform 17286"/>
          <p:cNvSpPr/>
          <p:nvPr/>
        </p:nvSpPr>
        <p:spPr>
          <a:xfrm rot="0" flipH="0" flipV="0">
            <a:off x="3739248" y="110559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7" name="Freeform 17287"/>
          <p:cNvSpPr/>
          <p:nvPr/>
        </p:nvSpPr>
        <p:spPr>
          <a:xfrm rot="0" flipH="0" flipV="0">
            <a:off x="3794353" y="110559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8" name="Freeform 17288"/>
          <p:cNvSpPr/>
          <p:nvPr/>
        </p:nvSpPr>
        <p:spPr>
          <a:xfrm rot="0" flipH="0" flipV="0">
            <a:off x="3849471" y="110559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9" name="Freeform 17289"/>
          <p:cNvSpPr/>
          <p:nvPr/>
        </p:nvSpPr>
        <p:spPr>
          <a:xfrm rot="0" flipH="0" flipV="0">
            <a:off x="5227218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0" name="Freeform 17290"/>
          <p:cNvSpPr/>
          <p:nvPr/>
        </p:nvSpPr>
        <p:spPr>
          <a:xfrm rot="0" flipH="0" flipV="0">
            <a:off x="6053797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1" name="Freeform 17291"/>
          <p:cNvSpPr/>
          <p:nvPr/>
        </p:nvSpPr>
        <p:spPr>
          <a:xfrm rot="0" flipH="0" flipV="0">
            <a:off x="6494691" y="110561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2" name="Freeform 17292"/>
          <p:cNvSpPr/>
          <p:nvPr/>
        </p:nvSpPr>
        <p:spPr>
          <a:xfrm rot="0" flipH="0" flipV="0">
            <a:off x="6549796" y="110561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3" name="Freeform 17293"/>
          <p:cNvSpPr/>
          <p:nvPr/>
        </p:nvSpPr>
        <p:spPr>
          <a:xfrm rot="0" flipH="0" flipV="0">
            <a:off x="6604813" y="1105611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4" name="Freeform 17294"/>
          <p:cNvSpPr/>
          <p:nvPr/>
        </p:nvSpPr>
        <p:spPr>
          <a:xfrm rot="0" flipH="0" flipV="0">
            <a:off x="6659930" y="110559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5" name="Freeform 17295"/>
          <p:cNvSpPr/>
          <p:nvPr/>
        </p:nvSpPr>
        <p:spPr>
          <a:xfrm rot="0" flipH="0" flipV="0">
            <a:off x="6715035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6" name="Freeform 17296"/>
          <p:cNvSpPr/>
          <p:nvPr/>
        </p:nvSpPr>
        <p:spPr>
          <a:xfrm rot="0" flipH="0" flipV="0">
            <a:off x="6770154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7" name="Freeform 17297"/>
          <p:cNvSpPr/>
          <p:nvPr/>
        </p:nvSpPr>
        <p:spPr>
          <a:xfrm rot="0" flipH="0" flipV="0">
            <a:off x="6825259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8" name="Freeform 17298"/>
          <p:cNvSpPr/>
          <p:nvPr/>
        </p:nvSpPr>
        <p:spPr>
          <a:xfrm rot="0" flipH="0" flipV="0">
            <a:off x="6880377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9" name="Freeform 17299"/>
          <p:cNvSpPr/>
          <p:nvPr/>
        </p:nvSpPr>
        <p:spPr>
          <a:xfrm rot="0" flipH="0" flipV="0">
            <a:off x="6935482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0" name="Freeform 17300"/>
          <p:cNvSpPr/>
          <p:nvPr/>
        </p:nvSpPr>
        <p:spPr>
          <a:xfrm rot="0" flipH="0" flipV="0">
            <a:off x="6990600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1" name="Freeform 17301"/>
          <p:cNvSpPr/>
          <p:nvPr/>
        </p:nvSpPr>
        <p:spPr>
          <a:xfrm rot="0" flipH="0" flipV="0">
            <a:off x="7045706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2" name="Freeform 17302"/>
          <p:cNvSpPr/>
          <p:nvPr/>
        </p:nvSpPr>
        <p:spPr>
          <a:xfrm rot="0" flipH="0" flipV="0">
            <a:off x="7100823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3" name="Freeform 17303"/>
          <p:cNvSpPr/>
          <p:nvPr/>
        </p:nvSpPr>
        <p:spPr>
          <a:xfrm rot="0" flipH="0" flipV="0">
            <a:off x="7155929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4" name="Freeform 17304"/>
          <p:cNvSpPr/>
          <p:nvPr/>
        </p:nvSpPr>
        <p:spPr>
          <a:xfrm rot="0" flipH="0" flipV="0">
            <a:off x="7211047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5" name="Freeform 17305"/>
          <p:cNvSpPr/>
          <p:nvPr/>
        </p:nvSpPr>
        <p:spPr>
          <a:xfrm rot="0" flipH="0" flipV="0">
            <a:off x="7266152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6" name="Freeform 17306"/>
          <p:cNvSpPr/>
          <p:nvPr/>
        </p:nvSpPr>
        <p:spPr>
          <a:xfrm rot="0" flipH="0" flipV="0">
            <a:off x="7321270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7" name="Freeform 17307"/>
          <p:cNvSpPr/>
          <p:nvPr/>
        </p:nvSpPr>
        <p:spPr>
          <a:xfrm rot="0" flipH="0" flipV="0">
            <a:off x="7376388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8" name="Freeform 17308"/>
          <p:cNvSpPr/>
          <p:nvPr/>
        </p:nvSpPr>
        <p:spPr>
          <a:xfrm rot="0" flipH="0" flipV="0">
            <a:off x="7431493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9" name="Freeform 17309"/>
          <p:cNvSpPr/>
          <p:nvPr/>
        </p:nvSpPr>
        <p:spPr>
          <a:xfrm rot="0" flipH="0" flipV="0">
            <a:off x="7486599" y="1105611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0" name="Freeform 17310"/>
          <p:cNvSpPr/>
          <p:nvPr/>
        </p:nvSpPr>
        <p:spPr>
          <a:xfrm rot="0" flipH="0" flipV="0">
            <a:off x="7541717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1" name="Freeform 17311"/>
          <p:cNvSpPr/>
          <p:nvPr/>
        </p:nvSpPr>
        <p:spPr>
          <a:xfrm rot="0" flipH="0" flipV="0">
            <a:off x="7596822" y="110561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2" name="Freeform 17312"/>
          <p:cNvSpPr/>
          <p:nvPr/>
        </p:nvSpPr>
        <p:spPr>
          <a:xfrm rot="0" flipH="0" flipV="0">
            <a:off x="7651940" y="110561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3" name="Freeform 17313"/>
          <p:cNvSpPr/>
          <p:nvPr/>
        </p:nvSpPr>
        <p:spPr>
          <a:xfrm rot="0" flipH="0" flipV="0">
            <a:off x="7706956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4" name="Freeform 17314"/>
          <p:cNvSpPr/>
          <p:nvPr/>
        </p:nvSpPr>
        <p:spPr>
          <a:xfrm rot="0" flipH="0" flipV="0">
            <a:off x="7762062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5" name="Freeform 17315"/>
          <p:cNvSpPr/>
          <p:nvPr/>
        </p:nvSpPr>
        <p:spPr>
          <a:xfrm rot="0" flipH="0" flipV="0">
            <a:off x="7817180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6" name="Freeform 17316"/>
          <p:cNvSpPr/>
          <p:nvPr/>
        </p:nvSpPr>
        <p:spPr>
          <a:xfrm rot="0" flipH="0" flipV="0">
            <a:off x="7872285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7" name="Freeform 17317"/>
          <p:cNvSpPr/>
          <p:nvPr/>
        </p:nvSpPr>
        <p:spPr>
          <a:xfrm rot="0" flipH="0" flipV="0">
            <a:off x="7927403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8" name="Freeform 17318"/>
          <p:cNvSpPr/>
          <p:nvPr/>
        </p:nvSpPr>
        <p:spPr>
          <a:xfrm rot="0" flipH="0" flipV="0">
            <a:off x="7982521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9" name="Freeform 17319"/>
          <p:cNvSpPr/>
          <p:nvPr/>
        </p:nvSpPr>
        <p:spPr>
          <a:xfrm rot="0" flipH="0" flipV="0">
            <a:off x="8037626" y="110559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0" name="Freeform 17320"/>
          <p:cNvSpPr/>
          <p:nvPr/>
        </p:nvSpPr>
        <p:spPr>
          <a:xfrm rot="0" flipH="0" flipV="0">
            <a:off x="8092744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1" name="Freeform 17321"/>
          <p:cNvSpPr/>
          <p:nvPr/>
        </p:nvSpPr>
        <p:spPr>
          <a:xfrm rot="0" flipH="0" flipV="0">
            <a:off x="8147850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2" name="Freeform 17322"/>
          <p:cNvSpPr/>
          <p:nvPr/>
        </p:nvSpPr>
        <p:spPr>
          <a:xfrm rot="0" flipH="0" flipV="0">
            <a:off x="8202955" y="110561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3" name="Freeform 17323"/>
          <p:cNvSpPr/>
          <p:nvPr/>
        </p:nvSpPr>
        <p:spPr>
          <a:xfrm rot="0" flipH="0" flipV="0">
            <a:off x="8258073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4" name="Freeform 17324"/>
          <p:cNvSpPr/>
          <p:nvPr/>
        </p:nvSpPr>
        <p:spPr>
          <a:xfrm rot="0" flipH="0" flipV="0">
            <a:off x="8368296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5" name="Freeform 17325"/>
          <p:cNvSpPr/>
          <p:nvPr/>
        </p:nvSpPr>
        <p:spPr>
          <a:xfrm rot="0" flipH="0" flipV="0">
            <a:off x="8423401" y="110559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6" name="Freeform 17326"/>
          <p:cNvSpPr/>
          <p:nvPr/>
        </p:nvSpPr>
        <p:spPr>
          <a:xfrm rot="0" flipH="0" flipV="0">
            <a:off x="8478519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7" name="Freeform 17327"/>
          <p:cNvSpPr/>
          <p:nvPr/>
        </p:nvSpPr>
        <p:spPr>
          <a:xfrm rot="0" flipH="0" flipV="0">
            <a:off x="8533625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8" name="Freeform 17328"/>
          <p:cNvSpPr/>
          <p:nvPr/>
        </p:nvSpPr>
        <p:spPr>
          <a:xfrm rot="0" flipH="0" flipV="0">
            <a:off x="8588743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9" name="Freeform 17329"/>
          <p:cNvSpPr/>
          <p:nvPr/>
        </p:nvSpPr>
        <p:spPr>
          <a:xfrm rot="0" flipH="0" flipV="0">
            <a:off x="8643848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0" name="Freeform 17330"/>
          <p:cNvSpPr/>
          <p:nvPr/>
        </p:nvSpPr>
        <p:spPr>
          <a:xfrm rot="0" flipH="0" flipV="0">
            <a:off x="8698966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1" name="Freeform 17331"/>
          <p:cNvSpPr/>
          <p:nvPr/>
        </p:nvSpPr>
        <p:spPr>
          <a:xfrm rot="0" flipH="0" flipV="0">
            <a:off x="8754071" y="110559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2" name="Freeform 17332"/>
          <p:cNvSpPr/>
          <p:nvPr/>
        </p:nvSpPr>
        <p:spPr>
          <a:xfrm rot="0" flipH="0" flipV="0">
            <a:off x="8809190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3" name="Freeform 17333"/>
          <p:cNvSpPr/>
          <p:nvPr/>
        </p:nvSpPr>
        <p:spPr>
          <a:xfrm rot="0" flipH="0" flipV="0">
            <a:off x="8864307" y="110559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4" name="Freeform 17334"/>
          <p:cNvSpPr/>
          <p:nvPr/>
        </p:nvSpPr>
        <p:spPr>
          <a:xfrm rot="0" flipH="0" flipV="0">
            <a:off x="791336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5" name="Freeform 17335"/>
          <p:cNvSpPr/>
          <p:nvPr/>
        </p:nvSpPr>
        <p:spPr>
          <a:xfrm rot="0" flipH="0" flipV="0">
            <a:off x="846454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6" name="Freeform 17336"/>
          <p:cNvSpPr/>
          <p:nvPr/>
        </p:nvSpPr>
        <p:spPr>
          <a:xfrm rot="0" flipH="0" flipV="0">
            <a:off x="901560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7" name="Freeform 17337"/>
          <p:cNvSpPr/>
          <p:nvPr/>
        </p:nvSpPr>
        <p:spPr>
          <a:xfrm rot="0" flipH="0" flipV="0">
            <a:off x="956678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8" name="Freeform 17338"/>
          <p:cNvSpPr/>
          <p:nvPr/>
        </p:nvSpPr>
        <p:spPr>
          <a:xfrm rot="0" flipH="0" flipV="0">
            <a:off x="1507743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9" name="Freeform 17339"/>
          <p:cNvSpPr/>
          <p:nvPr/>
        </p:nvSpPr>
        <p:spPr>
          <a:xfrm rot="0" flipH="0" flipV="0">
            <a:off x="1673085" y="115341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0" name="Freeform 17340"/>
          <p:cNvSpPr/>
          <p:nvPr/>
        </p:nvSpPr>
        <p:spPr>
          <a:xfrm rot="0" flipH="0" flipV="0">
            <a:off x="1728241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1" name="Freeform 17341"/>
          <p:cNvSpPr/>
          <p:nvPr/>
        </p:nvSpPr>
        <p:spPr>
          <a:xfrm rot="0" flipH="0" flipV="0">
            <a:off x="2113927" y="115341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2" name="Freeform 17342"/>
          <p:cNvSpPr/>
          <p:nvPr/>
        </p:nvSpPr>
        <p:spPr>
          <a:xfrm rot="0" flipH="0" flipV="0">
            <a:off x="2830385" y="115338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3" name="Freeform 17343"/>
          <p:cNvSpPr/>
          <p:nvPr/>
        </p:nvSpPr>
        <p:spPr>
          <a:xfrm rot="0" flipH="0" flipV="0">
            <a:off x="2885490" y="115341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4" name="Freeform 17344"/>
          <p:cNvSpPr/>
          <p:nvPr/>
        </p:nvSpPr>
        <p:spPr>
          <a:xfrm rot="0" flipH="0" flipV="0">
            <a:off x="2940507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5" name="Freeform 17345"/>
          <p:cNvSpPr/>
          <p:nvPr/>
        </p:nvSpPr>
        <p:spPr>
          <a:xfrm rot="0" flipH="0" flipV="0">
            <a:off x="2995701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6" name="Freeform 17346"/>
          <p:cNvSpPr/>
          <p:nvPr/>
        </p:nvSpPr>
        <p:spPr>
          <a:xfrm rot="0" flipH="0" flipV="0">
            <a:off x="3050730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7" name="Freeform 17347"/>
          <p:cNvSpPr/>
          <p:nvPr/>
        </p:nvSpPr>
        <p:spPr>
          <a:xfrm rot="0" flipH="0" flipV="0">
            <a:off x="3105835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8" name="Freeform 17348"/>
          <p:cNvSpPr/>
          <p:nvPr/>
        </p:nvSpPr>
        <p:spPr>
          <a:xfrm rot="0" flipH="0" flipV="0">
            <a:off x="3160953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9" name="Freeform 17349"/>
          <p:cNvSpPr/>
          <p:nvPr/>
        </p:nvSpPr>
        <p:spPr>
          <a:xfrm rot="0" flipH="0" flipV="0">
            <a:off x="3216071" y="115341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0" name="Freeform 17350"/>
          <p:cNvSpPr/>
          <p:nvPr/>
        </p:nvSpPr>
        <p:spPr>
          <a:xfrm rot="0" flipH="0" flipV="0">
            <a:off x="3271177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1" name="Freeform 17351"/>
          <p:cNvSpPr/>
          <p:nvPr/>
        </p:nvSpPr>
        <p:spPr>
          <a:xfrm rot="0" flipH="0" flipV="0">
            <a:off x="3326282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2" name="Freeform 17352"/>
          <p:cNvSpPr/>
          <p:nvPr/>
        </p:nvSpPr>
        <p:spPr>
          <a:xfrm rot="0" flipH="0" flipV="0">
            <a:off x="3381400" y="11533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3" name="Freeform 17353"/>
          <p:cNvSpPr/>
          <p:nvPr/>
        </p:nvSpPr>
        <p:spPr>
          <a:xfrm rot="0" flipH="0" flipV="0">
            <a:off x="3436505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4" name="Freeform 17354"/>
          <p:cNvSpPr/>
          <p:nvPr/>
        </p:nvSpPr>
        <p:spPr>
          <a:xfrm rot="0" flipH="0" flipV="0">
            <a:off x="3491611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5" name="Freeform 17355"/>
          <p:cNvSpPr/>
          <p:nvPr/>
        </p:nvSpPr>
        <p:spPr>
          <a:xfrm rot="0" flipH="0" flipV="0">
            <a:off x="3546691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274" y="0"/>
                  <a:pt x="28637" y="6439"/>
                  <a:pt x="28637" y="14313"/>
                </a:cubicBezTo>
                <a:cubicBezTo>
                  <a:pt x="28637" y="22187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6" name="Freeform 17356"/>
          <p:cNvSpPr/>
          <p:nvPr/>
        </p:nvSpPr>
        <p:spPr>
          <a:xfrm rot="0" flipH="0" flipV="0">
            <a:off x="3601796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7" name="Freeform 17357"/>
          <p:cNvSpPr/>
          <p:nvPr/>
        </p:nvSpPr>
        <p:spPr>
          <a:xfrm rot="0" flipH="0" flipV="0">
            <a:off x="3656914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8" name="Freeform 17358"/>
          <p:cNvSpPr/>
          <p:nvPr/>
        </p:nvSpPr>
        <p:spPr>
          <a:xfrm rot="0" flipH="0" flipV="0">
            <a:off x="3712019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9" name="Freeform 17359"/>
          <p:cNvSpPr/>
          <p:nvPr/>
        </p:nvSpPr>
        <p:spPr>
          <a:xfrm rot="0" flipH="0" flipV="0">
            <a:off x="3767124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0" name="Freeform 17360"/>
          <p:cNvSpPr/>
          <p:nvPr/>
        </p:nvSpPr>
        <p:spPr>
          <a:xfrm rot="0" flipH="0" flipV="0">
            <a:off x="3822242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1" name="Freeform 17361"/>
          <p:cNvSpPr/>
          <p:nvPr/>
        </p:nvSpPr>
        <p:spPr>
          <a:xfrm rot="0" flipH="0" flipV="0">
            <a:off x="3877348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2" name="Freeform 17362"/>
          <p:cNvSpPr/>
          <p:nvPr/>
        </p:nvSpPr>
        <p:spPr>
          <a:xfrm rot="0" flipH="0" flipV="0">
            <a:off x="5089766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3" name="Freeform 17363"/>
          <p:cNvSpPr/>
          <p:nvPr/>
        </p:nvSpPr>
        <p:spPr>
          <a:xfrm rot="0" flipH="0" flipV="0">
            <a:off x="5144871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4" name="Freeform 17364"/>
          <p:cNvSpPr/>
          <p:nvPr/>
        </p:nvSpPr>
        <p:spPr>
          <a:xfrm rot="0" flipH="0" flipV="0">
            <a:off x="5199989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5" name="Freeform 17365"/>
          <p:cNvSpPr/>
          <p:nvPr/>
        </p:nvSpPr>
        <p:spPr>
          <a:xfrm rot="0" flipH="0" flipV="0">
            <a:off x="5255095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6" name="Freeform 17366"/>
          <p:cNvSpPr/>
          <p:nvPr/>
        </p:nvSpPr>
        <p:spPr>
          <a:xfrm rot="0" flipH="0" flipV="0">
            <a:off x="5310213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7" name="Freeform 17367"/>
          <p:cNvSpPr/>
          <p:nvPr/>
        </p:nvSpPr>
        <p:spPr>
          <a:xfrm rot="0" flipH="0" flipV="0">
            <a:off x="6467449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8" name="Freeform 17368"/>
          <p:cNvSpPr/>
          <p:nvPr/>
        </p:nvSpPr>
        <p:spPr>
          <a:xfrm rot="0" flipH="0" flipV="0">
            <a:off x="6522567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9" name="Freeform 17369"/>
          <p:cNvSpPr/>
          <p:nvPr/>
        </p:nvSpPr>
        <p:spPr>
          <a:xfrm rot="0" flipH="0" flipV="0">
            <a:off x="6577685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0" name="Freeform 17370"/>
          <p:cNvSpPr/>
          <p:nvPr/>
        </p:nvSpPr>
        <p:spPr>
          <a:xfrm rot="0" flipH="0" flipV="0">
            <a:off x="6632791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1" name="Freeform 17371"/>
          <p:cNvSpPr/>
          <p:nvPr/>
        </p:nvSpPr>
        <p:spPr>
          <a:xfrm rot="0" flipH="0" flipV="0">
            <a:off x="6687908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2" name="Freeform 17372"/>
          <p:cNvSpPr/>
          <p:nvPr/>
        </p:nvSpPr>
        <p:spPr>
          <a:xfrm rot="0" flipH="0" flipV="0">
            <a:off x="6742912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3" name="Freeform 17373"/>
          <p:cNvSpPr/>
          <p:nvPr/>
        </p:nvSpPr>
        <p:spPr>
          <a:xfrm rot="0" flipH="0" flipV="0">
            <a:off x="6798030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4" name="Freeform 17374"/>
          <p:cNvSpPr/>
          <p:nvPr/>
        </p:nvSpPr>
        <p:spPr>
          <a:xfrm rot="0" flipH="0" flipV="0">
            <a:off x="6853135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5" name="Freeform 17375"/>
          <p:cNvSpPr/>
          <p:nvPr/>
        </p:nvSpPr>
        <p:spPr>
          <a:xfrm rot="0" flipH="0" flipV="0">
            <a:off x="6908254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6" name="Freeform 17376"/>
          <p:cNvSpPr/>
          <p:nvPr/>
        </p:nvSpPr>
        <p:spPr>
          <a:xfrm rot="0" flipH="0" flipV="0">
            <a:off x="6963359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7" name="Freeform 17377"/>
          <p:cNvSpPr/>
          <p:nvPr/>
        </p:nvSpPr>
        <p:spPr>
          <a:xfrm rot="0" flipH="0" flipV="0">
            <a:off x="7018476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8" name="Freeform 17378"/>
          <p:cNvSpPr/>
          <p:nvPr/>
        </p:nvSpPr>
        <p:spPr>
          <a:xfrm rot="0" flipH="0" flipV="0">
            <a:off x="7073595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9" name="Freeform 17379"/>
          <p:cNvSpPr/>
          <p:nvPr/>
        </p:nvSpPr>
        <p:spPr>
          <a:xfrm rot="0" flipH="0" flipV="0">
            <a:off x="7128700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0" name="Freeform 17380"/>
          <p:cNvSpPr/>
          <p:nvPr/>
        </p:nvSpPr>
        <p:spPr>
          <a:xfrm rot="0" flipH="0" flipV="0">
            <a:off x="7183818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1" name="Freeform 17381"/>
          <p:cNvSpPr/>
          <p:nvPr/>
        </p:nvSpPr>
        <p:spPr>
          <a:xfrm rot="0" flipH="0" flipV="0">
            <a:off x="7238923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2" name="Freeform 17382"/>
          <p:cNvSpPr/>
          <p:nvPr/>
        </p:nvSpPr>
        <p:spPr>
          <a:xfrm rot="0" flipH="0" flipV="0">
            <a:off x="7294041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3" name="Freeform 17383"/>
          <p:cNvSpPr/>
          <p:nvPr/>
        </p:nvSpPr>
        <p:spPr>
          <a:xfrm rot="0" flipH="0" flipV="0">
            <a:off x="7349147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4" name="Freeform 17384"/>
          <p:cNvSpPr/>
          <p:nvPr/>
        </p:nvSpPr>
        <p:spPr>
          <a:xfrm rot="0" flipH="0" flipV="0">
            <a:off x="7404265" y="115341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5" name="Freeform 17385"/>
          <p:cNvSpPr/>
          <p:nvPr/>
        </p:nvSpPr>
        <p:spPr>
          <a:xfrm rot="0" flipH="0" flipV="0">
            <a:off x="7459370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6" name="Freeform 17386"/>
          <p:cNvSpPr/>
          <p:nvPr/>
        </p:nvSpPr>
        <p:spPr>
          <a:xfrm rot="0" flipH="0" flipV="0">
            <a:off x="7514488" y="115341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7" name="Freeform 17387"/>
          <p:cNvSpPr/>
          <p:nvPr/>
        </p:nvSpPr>
        <p:spPr>
          <a:xfrm rot="0" flipH="0" flipV="0">
            <a:off x="7569593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8" name="Freeform 17388"/>
          <p:cNvSpPr/>
          <p:nvPr/>
        </p:nvSpPr>
        <p:spPr>
          <a:xfrm rot="0" flipH="0" flipV="0">
            <a:off x="7624699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9" name="Freeform 17389"/>
          <p:cNvSpPr/>
          <p:nvPr/>
        </p:nvSpPr>
        <p:spPr>
          <a:xfrm rot="0" flipH="0" flipV="0">
            <a:off x="7679817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0" name="Freeform 17390"/>
          <p:cNvSpPr/>
          <p:nvPr/>
        </p:nvSpPr>
        <p:spPr>
          <a:xfrm rot="0" flipH="0" flipV="0">
            <a:off x="7734922" y="115341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1" name="Freeform 17391"/>
          <p:cNvSpPr/>
          <p:nvPr/>
        </p:nvSpPr>
        <p:spPr>
          <a:xfrm rot="0" flipH="0" flipV="0">
            <a:off x="7790039" y="115341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2" name="Freeform 17392"/>
          <p:cNvSpPr/>
          <p:nvPr/>
        </p:nvSpPr>
        <p:spPr>
          <a:xfrm rot="0" flipH="0" flipV="0">
            <a:off x="7845056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3" name="Freeform 17393"/>
          <p:cNvSpPr/>
          <p:nvPr/>
        </p:nvSpPr>
        <p:spPr>
          <a:xfrm rot="0" flipH="0" flipV="0">
            <a:off x="7900174" y="115341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4" name="Freeform 17394"/>
          <p:cNvSpPr/>
          <p:nvPr/>
        </p:nvSpPr>
        <p:spPr>
          <a:xfrm rot="0" flipH="0" flipV="0">
            <a:off x="7955279" y="115341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5" name="Freeform 17395"/>
          <p:cNvSpPr/>
          <p:nvPr/>
        </p:nvSpPr>
        <p:spPr>
          <a:xfrm rot="0" flipH="0" flipV="0">
            <a:off x="8010385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6" name="Freeform 17396"/>
          <p:cNvSpPr/>
          <p:nvPr/>
        </p:nvSpPr>
        <p:spPr>
          <a:xfrm rot="0" flipH="0" flipV="0">
            <a:off x="8065502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7" name="Freeform 17397"/>
          <p:cNvSpPr/>
          <p:nvPr/>
        </p:nvSpPr>
        <p:spPr>
          <a:xfrm rot="0" flipH="0" flipV="0">
            <a:off x="8120608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8" name="Freeform 17398"/>
          <p:cNvSpPr/>
          <p:nvPr/>
        </p:nvSpPr>
        <p:spPr>
          <a:xfrm rot="0" flipH="0" flipV="0">
            <a:off x="8175726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9" name="Freeform 17399"/>
          <p:cNvSpPr/>
          <p:nvPr/>
        </p:nvSpPr>
        <p:spPr>
          <a:xfrm rot="0" flipH="0" flipV="0">
            <a:off x="8230831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0" name="Freeform 17400"/>
          <p:cNvSpPr/>
          <p:nvPr/>
        </p:nvSpPr>
        <p:spPr>
          <a:xfrm rot="0" flipH="0" flipV="0">
            <a:off x="8285949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1" name="Freeform 17401"/>
          <p:cNvSpPr/>
          <p:nvPr/>
        </p:nvSpPr>
        <p:spPr>
          <a:xfrm rot="0" flipH="0" flipV="0">
            <a:off x="8341067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2" name="Freeform 17402"/>
          <p:cNvSpPr/>
          <p:nvPr/>
        </p:nvSpPr>
        <p:spPr>
          <a:xfrm rot="0" flipH="0" flipV="0">
            <a:off x="8396173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3" name="Freeform 17403"/>
          <p:cNvSpPr/>
          <p:nvPr/>
        </p:nvSpPr>
        <p:spPr>
          <a:xfrm rot="0" flipH="0" flipV="0">
            <a:off x="8451291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4" name="Freeform 17404"/>
          <p:cNvSpPr/>
          <p:nvPr/>
        </p:nvSpPr>
        <p:spPr>
          <a:xfrm rot="0" flipH="0" flipV="0">
            <a:off x="8506396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5" name="Freeform 17405"/>
          <p:cNvSpPr/>
          <p:nvPr/>
        </p:nvSpPr>
        <p:spPr>
          <a:xfrm rot="0" flipH="0" flipV="0">
            <a:off x="8561514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6" name="Freeform 17406"/>
          <p:cNvSpPr/>
          <p:nvPr/>
        </p:nvSpPr>
        <p:spPr>
          <a:xfrm rot="0" flipH="0" flipV="0">
            <a:off x="8616619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7" name="Freeform 17407"/>
          <p:cNvSpPr/>
          <p:nvPr/>
        </p:nvSpPr>
        <p:spPr>
          <a:xfrm rot="0" flipH="0" flipV="0">
            <a:off x="8671738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8" name="Freeform 17408"/>
          <p:cNvSpPr/>
          <p:nvPr/>
        </p:nvSpPr>
        <p:spPr>
          <a:xfrm rot="0" flipH="0" flipV="0">
            <a:off x="8726843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9" name="Freeform 17409"/>
          <p:cNvSpPr/>
          <p:nvPr/>
        </p:nvSpPr>
        <p:spPr>
          <a:xfrm rot="0" flipH="0" flipV="0">
            <a:off x="8781948" y="11533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0" name="Freeform 17410"/>
          <p:cNvSpPr/>
          <p:nvPr/>
        </p:nvSpPr>
        <p:spPr>
          <a:xfrm rot="0" flipH="0" flipV="0">
            <a:off x="8837066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1" name="Freeform 17411"/>
          <p:cNvSpPr/>
          <p:nvPr/>
        </p:nvSpPr>
        <p:spPr>
          <a:xfrm rot="0" flipH="0" flipV="0">
            <a:off x="8892171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2" name="Freeform 17412"/>
          <p:cNvSpPr/>
          <p:nvPr/>
        </p:nvSpPr>
        <p:spPr>
          <a:xfrm rot="0" flipH="0" flipV="0">
            <a:off x="8947289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3" name="Freeform 17413"/>
          <p:cNvSpPr/>
          <p:nvPr/>
        </p:nvSpPr>
        <p:spPr>
          <a:xfrm rot="0" flipH="0" flipV="0">
            <a:off x="9002306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4" name="Freeform 17414"/>
          <p:cNvSpPr/>
          <p:nvPr/>
        </p:nvSpPr>
        <p:spPr>
          <a:xfrm rot="0" flipH="0" flipV="0">
            <a:off x="9057512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5" name="Freeform 17415"/>
          <p:cNvSpPr/>
          <p:nvPr/>
        </p:nvSpPr>
        <p:spPr>
          <a:xfrm rot="0" flipH="0" flipV="0">
            <a:off x="9112529" y="11533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6" name="Freeform 17416"/>
          <p:cNvSpPr/>
          <p:nvPr/>
        </p:nvSpPr>
        <p:spPr>
          <a:xfrm rot="0" flipH="0" flipV="0">
            <a:off x="763460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7" name="Freeform 17417"/>
          <p:cNvSpPr/>
          <p:nvPr/>
        </p:nvSpPr>
        <p:spPr>
          <a:xfrm rot="0" flipH="0" flipV="0">
            <a:off x="818565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8" name="Freeform 17418"/>
          <p:cNvSpPr/>
          <p:nvPr/>
        </p:nvSpPr>
        <p:spPr>
          <a:xfrm rot="0" flipH="0" flipV="0">
            <a:off x="873683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9" name="Freeform 17419"/>
          <p:cNvSpPr/>
          <p:nvPr/>
        </p:nvSpPr>
        <p:spPr>
          <a:xfrm rot="0" flipH="0" flipV="0">
            <a:off x="928789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0" name="Freeform 17420"/>
          <p:cNvSpPr/>
          <p:nvPr/>
        </p:nvSpPr>
        <p:spPr>
          <a:xfrm rot="0" flipH="0" flipV="0">
            <a:off x="983907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1" name="Freeform 17421"/>
          <p:cNvSpPr/>
          <p:nvPr/>
        </p:nvSpPr>
        <p:spPr>
          <a:xfrm rot="0" flipH="0" flipV="0">
            <a:off x="1038961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2" name="Freeform 17422"/>
          <p:cNvSpPr/>
          <p:nvPr/>
        </p:nvSpPr>
        <p:spPr>
          <a:xfrm rot="0" flipH="0" flipV="0">
            <a:off x="1094168" y="119988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3" name="Freeform 17423"/>
          <p:cNvSpPr/>
          <p:nvPr/>
        </p:nvSpPr>
        <p:spPr>
          <a:xfrm rot="0" flipH="0" flipV="0">
            <a:off x="1479867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4" name="Freeform 17424"/>
          <p:cNvSpPr/>
          <p:nvPr/>
        </p:nvSpPr>
        <p:spPr>
          <a:xfrm rot="0" flipH="0" flipV="0">
            <a:off x="1534972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5" name="Freeform 17425"/>
          <p:cNvSpPr/>
          <p:nvPr/>
        </p:nvSpPr>
        <p:spPr>
          <a:xfrm rot="0" flipH="0" flipV="0">
            <a:off x="1645157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6" name="Freeform 17426"/>
          <p:cNvSpPr/>
          <p:nvPr/>
        </p:nvSpPr>
        <p:spPr>
          <a:xfrm rot="0" flipH="0" flipV="0">
            <a:off x="1865604" y="119990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7" name="Freeform 17427"/>
          <p:cNvSpPr/>
          <p:nvPr/>
        </p:nvSpPr>
        <p:spPr>
          <a:xfrm rot="0" flipH="0" flipV="0">
            <a:off x="1920709" y="119990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8" name="Freeform 17428"/>
          <p:cNvSpPr/>
          <p:nvPr/>
        </p:nvSpPr>
        <p:spPr>
          <a:xfrm rot="0" flipH="0" flipV="0">
            <a:off x="1975827" y="11998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9" name="Freeform 17429"/>
          <p:cNvSpPr/>
          <p:nvPr/>
        </p:nvSpPr>
        <p:spPr>
          <a:xfrm rot="0" flipH="0" flipV="0">
            <a:off x="2030933" y="119990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0" name="Freeform 17430"/>
          <p:cNvSpPr/>
          <p:nvPr/>
        </p:nvSpPr>
        <p:spPr>
          <a:xfrm rot="0" flipH="0" flipV="0">
            <a:off x="2086038" y="119990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1" name="Freeform 17431"/>
          <p:cNvSpPr/>
          <p:nvPr/>
        </p:nvSpPr>
        <p:spPr>
          <a:xfrm rot="0" flipH="0" flipV="0">
            <a:off x="2141143" y="119990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2" name="Freeform 17432"/>
          <p:cNvSpPr/>
          <p:nvPr/>
        </p:nvSpPr>
        <p:spPr>
          <a:xfrm rot="0" flipH="0" flipV="0">
            <a:off x="2912719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3" name="Freeform 17433"/>
          <p:cNvSpPr/>
          <p:nvPr/>
        </p:nvSpPr>
        <p:spPr>
          <a:xfrm rot="0" flipH="0" flipV="0">
            <a:off x="2967735" y="119990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4" name="Freeform 17434"/>
          <p:cNvSpPr/>
          <p:nvPr/>
        </p:nvSpPr>
        <p:spPr>
          <a:xfrm rot="0" flipH="0" flipV="0">
            <a:off x="3022841" y="119990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5" name="Freeform 17435"/>
          <p:cNvSpPr/>
          <p:nvPr/>
        </p:nvSpPr>
        <p:spPr>
          <a:xfrm rot="0" flipH="0" flipV="0">
            <a:off x="3077959" y="119990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6" name="Freeform 17436"/>
          <p:cNvSpPr/>
          <p:nvPr/>
        </p:nvSpPr>
        <p:spPr>
          <a:xfrm rot="0" flipH="0" flipV="0">
            <a:off x="3133077" y="119990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7" name="Freeform 17437"/>
          <p:cNvSpPr/>
          <p:nvPr/>
        </p:nvSpPr>
        <p:spPr>
          <a:xfrm rot="0" flipH="0" flipV="0">
            <a:off x="3188182" y="119990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8" name="Freeform 17438"/>
          <p:cNvSpPr/>
          <p:nvPr/>
        </p:nvSpPr>
        <p:spPr>
          <a:xfrm rot="0" flipH="0" flipV="0">
            <a:off x="3243300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9" name="Freeform 17439"/>
          <p:cNvSpPr/>
          <p:nvPr/>
        </p:nvSpPr>
        <p:spPr>
          <a:xfrm rot="0" flipH="0" flipV="0">
            <a:off x="3298405" y="119988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0" name="Freeform 17440"/>
          <p:cNvSpPr/>
          <p:nvPr/>
        </p:nvSpPr>
        <p:spPr>
          <a:xfrm rot="0" flipH="0" flipV="0">
            <a:off x="3353473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1" name="Freeform 17441"/>
          <p:cNvSpPr/>
          <p:nvPr/>
        </p:nvSpPr>
        <p:spPr>
          <a:xfrm rot="0" flipH="0" flipV="0">
            <a:off x="3408578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2" name="Freeform 17442"/>
          <p:cNvSpPr/>
          <p:nvPr/>
        </p:nvSpPr>
        <p:spPr>
          <a:xfrm rot="0" flipH="0" flipV="0">
            <a:off x="3463696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3" name="Freeform 17443"/>
          <p:cNvSpPr/>
          <p:nvPr/>
        </p:nvSpPr>
        <p:spPr>
          <a:xfrm rot="0" flipH="0" flipV="0">
            <a:off x="3518801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4" name="Freeform 17444"/>
          <p:cNvSpPr/>
          <p:nvPr/>
        </p:nvSpPr>
        <p:spPr>
          <a:xfrm rot="0" flipH="0" flipV="0">
            <a:off x="3573919" y="119988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5" name="Freeform 17445"/>
          <p:cNvSpPr/>
          <p:nvPr/>
        </p:nvSpPr>
        <p:spPr>
          <a:xfrm rot="0" flipH="0" flipV="0">
            <a:off x="3629024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6" name="Freeform 17446"/>
          <p:cNvSpPr/>
          <p:nvPr/>
        </p:nvSpPr>
        <p:spPr>
          <a:xfrm rot="0" flipH="0" flipV="0">
            <a:off x="3684130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7" name="Freeform 17447"/>
          <p:cNvSpPr/>
          <p:nvPr/>
        </p:nvSpPr>
        <p:spPr>
          <a:xfrm rot="0" flipH="0" flipV="0">
            <a:off x="3739248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8" name="Freeform 17448"/>
          <p:cNvSpPr/>
          <p:nvPr/>
        </p:nvSpPr>
        <p:spPr>
          <a:xfrm rot="0" flipH="0" flipV="0">
            <a:off x="3794353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9" name="Freeform 17449"/>
          <p:cNvSpPr/>
          <p:nvPr/>
        </p:nvSpPr>
        <p:spPr>
          <a:xfrm rot="0" flipH="0" flipV="0">
            <a:off x="3849471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0" name="Freeform 17450"/>
          <p:cNvSpPr/>
          <p:nvPr/>
        </p:nvSpPr>
        <p:spPr>
          <a:xfrm rot="0" flipH="0" flipV="0">
            <a:off x="5006771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1" name="Freeform 17451"/>
          <p:cNvSpPr/>
          <p:nvPr/>
        </p:nvSpPr>
        <p:spPr>
          <a:xfrm rot="0" flipH="0" flipV="0">
            <a:off x="5061877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2" name="Freeform 17452"/>
          <p:cNvSpPr/>
          <p:nvPr/>
        </p:nvSpPr>
        <p:spPr>
          <a:xfrm rot="0" flipH="0" flipV="0">
            <a:off x="5116994" y="119988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3" name="Freeform 17453"/>
          <p:cNvSpPr/>
          <p:nvPr/>
        </p:nvSpPr>
        <p:spPr>
          <a:xfrm rot="0" flipH="0" flipV="0">
            <a:off x="5172100" y="119988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4" name="Freeform 17454"/>
          <p:cNvSpPr/>
          <p:nvPr/>
        </p:nvSpPr>
        <p:spPr>
          <a:xfrm rot="0" flipH="0" flipV="0">
            <a:off x="5227218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5" name="Freeform 17455"/>
          <p:cNvSpPr/>
          <p:nvPr/>
        </p:nvSpPr>
        <p:spPr>
          <a:xfrm rot="0" flipH="0" flipV="0">
            <a:off x="5282323" y="119988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6" name="Freeform 17456"/>
          <p:cNvSpPr/>
          <p:nvPr/>
        </p:nvSpPr>
        <p:spPr>
          <a:xfrm rot="0" flipH="0" flipV="0">
            <a:off x="5337339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7" name="Freeform 17457"/>
          <p:cNvSpPr/>
          <p:nvPr/>
        </p:nvSpPr>
        <p:spPr>
          <a:xfrm rot="0" flipH="0" flipV="0">
            <a:off x="6219126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8" name="Freeform 17458"/>
          <p:cNvSpPr/>
          <p:nvPr/>
        </p:nvSpPr>
        <p:spPr>
          <a:xfrm rot="0" flipH="0" flipV="0">
            <a:off x="6274231" y="119988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9" name="Freeform 17459"/>
          <p:cNvSpPr/>
          <p:nvPr/>
        </p:nvSpPr>
        <p:spPr>
          <a:xfrm rot="0" flipH="0" flipV="0">
            <a:off x="6329349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0" name="Freeform 17460"/>
          <p:cNvSpPr/>
          <p:nvPr/>
        </p:nvSpPr>
        <p:spPr>
          <a:xfrm rot="0" flipH="0" flipV="0">
            <a:off x="6494691" y="119988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1" name="Freeform 17461"/>
          <p:cNvSpPr/>
          <p:nvPr/>
        </p:nvSpPr>
        <p:spPr>
          <a:xfrm rot="0" flipH="0" flipV="0">
            <a:off x="6549796" y="1199908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2" name="Freeform 17462"/>
          <p:cNvSpPr/>
          <p:nvPr/>
        </p:nvSpPr>
        <p:spPr>
          <a:xfrm rot="0" flipH="0" flipV="0">
            <a:off x="6604813" y="119990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3" name="Freeform 17463"/>
          <p:cNvSpPr/>
          <p:nvPr/>
        </p:nvSpPr>
        <p:spPr>
          <a:xfrm rot="0" flipH="0" flipV="0">
            <a:off x="6659930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4" name="Freeform 17464"/>
          <p:cNvSpPr/>
          <p:nvPr/>
        </p:nvSpPr>
        <p:spPr>
          <a:xfrm rot="0" flipH="0" flipV="0">
            <a:off x="6715035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5" name="Freeform 17465"/>
          <p:cNvSpPr/>
          <p:nvPr/>
        </p:nvSpPr>
        <p:spPr>
          <a:xfrm rot="0" flipH="0" flipV="0">
            <a:off x="6770154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6" name="Freeform 17466"/>
          <p:cNvSpPr/>
          <p:nvPr/>
        </p:nvSpPr>
        <p:spPr>
          <a:xfrm rot="0" flipH="0" flipV="0">
            <a:off x="6825259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7" name="Freeform 17467"/>
          <p:cNvSpPr/>
          <p:nvPr/>
        </p:nvSpPr>
        <p:spPr>
          <a:xfrm rot="0" flipH="0" flipV="0">
            <a:off x="6880377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8" name="Freeform 17468"/>
          <p:cNvSpPr/>
          <p:nvPr/>
        </p:nvSpPr>
        <p:spPr>
          <a:xfrm rot="0" flipH="0" flipV="0">
            <a:off x="6935482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9" name="Freeform 17469"/>
          <p:cNvSpPr/>
          <p:nvPr/>
        </p:nvSpPr>
        <p:spPr>
          <a:xfrm rot="0" flipH="0" flipV="0">
            <a:off x="6990600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0" name="Freeform 17470"/>
          <p:cNvSpPr/>
          <p:nvPr/>
        </p:nvSpPr>
        <p:spPr>
          <a:xfrm rot="0" flipH="0" flipV="0">
            <a:off x="7045706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1" name="Freeform 17471"/>
          <p:cNvSpPr/>
          <p:nvPr/>
        </p:nvSpPr>
        <p:spPr>
          <a:xfrm rot="0" flipH="0" flipV="0">
            <a:off x="710082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2" name="Freeform 17472"/>
          <p:cNvSpPr/>
          <p:nvPr/>
        </p:nvSpPr>
        <p:spPr>
          <a:xfrm rot="0" flipH="0" flipV="0">
            <a:off x="7155929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3" name="Freeform 17473"/>
          <p:cNvSpPr/>
          <p:nvPr/>
        </p:nvSpPr>
        <p:spPr>
          <a:xfrm rot="0" flipH="0" flipV="0">
            <a:off x="7211047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4" name="Freeform 17474"/>
          <p:cNvSpPr/>
          <p:nvPr/>
        </p:nvSpPr>
        <p:spPr>
          <a:xfrm rot="0" flipH="0" flipV="0">
            <a:off x="7266152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5" name="Freeform 17475"/>
          <p:cNvSpPr/>
          <p:nvPr/>
        </p:nvSpPr>
        <p:spPr>
          <a:xfrm rot="0" flipH="0" flipV="0">
            <a:off x="7321270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6" name="Freeform 17476"/>
          <p:cNvSpPr/>
          <p:nvPr/>
        </p:nvSpPr>
        <p:spPr>
          <a:xfrm rot="0" flipH="0" flipV="0">
            <a:off x="7376388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7" name="Freeform 17477"/>
          <p:cNvSpPr/>
          <p:nvPr/>
        </p:nvSpPr>
        <p:spPr>
          <a:xfrm rot="0" flipH="0" flipV="0">
            <a:off x="743149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8" name="Freeform 17478"/>
          <p:cNvSpPr/>
          <p:nvPr/>
        </p:nvSpPr>
        <p:spPr>
          <a:xfrm rot="0" flipH="0" flipV="0">
            <a:off x="7486599" y="119990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9" name="Freeform 17479"/>
          <p:cNvSpPr/>
          <p:nvPr/>
        </p:nvSpPr>
        <p:spPr>
          <a:xfrm rot="0" flipH="0" flipV="0">
            <a:off x="7541717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0" name="Freeform 17480"/>
          <p:cNvSpPr/>
          <p:nvPr/>
        </p:nvSpPr>
        <p:spPr>
          <a:xfrm rot="0" flipH="0" flipV="0">
            <a:off x="7596822" y="119990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1" name="Freeform 17481"/>
          <p:cNvSpPr/>
          <p:nvPr/>
        </p:nvSpPr>
        <p:spPr>
          <a:xfrm rot="0" flipH="0" flipV="0">
            <a:off x="7651940" y="119990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2" name="Freeform 17482"/>
          <p:cNvSpPr/>
          <p:nvPr/>
        </p:nvSpPr>
        <p:spPr>
          <a:xfrm rot="0" flipH="0" flipV="0">
            <a:off x="7706956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3" name="Freeform 17483"/>
          <p:cNvSpPr/>
          <p:nvPr/>
        </p:nvSpPr>
        <p:spPr>
          <a:xfrm rot="0" flipH="0" flipV="0">
            <a:off x="7762062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4" name="Freeform 17484"/>
          <p:cNvSpPr/>
          <p:nvPr/>
        </p:nvSpPr>
        <p:spPr>
          <a:xfrm rot="0" flipH="0" flipV="0">
            <a:off x="7817180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5" name="Freeform 17485"/>
          <p:cNvSpPr/>
          <p:nvPr/>
        </p:nvSpPr>
        <p:spPr>
          <a:xfrm rot="0" flipH="0" flipV="0">
            <a:off x="7872285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6" name="Freeform 17486"/>
          <p:cNvSpPr/>
          <p:nvPr/>
        </p:nvSpPr>
        <p:spPr>
          <a:xfrm rot="0" flipH="0" flipV="0">
            <a:off x="7927403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7" name="Freeform 17487"/>
          <p:cNvSpPr/>
          <p:nvPr/>
        </p:nvSpPr>
        <p:spPr>
          <a:xfrm rot="0" flipH="0" flipV="0">
            <a:off x="7982521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8" name="Freeform 17488"/>
          <p:cNvSpPr/>
          <p:nvPr/>
        </p:nvSpPr>
        <p:spPr>
          <a:xfrm rot="0" flipH="0" flipV="0">
            <a:off x="8037626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9" name="Freeform 17489"/>
          <p:cNvSpPr/>
          <p:nvPr/>
        </p:nvSpPr>
        <p:spPr>
          <a:xfrm rot="0" flipH="0" flipV="0">
            <a:off x="8092744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0" name="Freeform 17490"/>
          <p:cNvSpPr/>
          <p:nvPr/>
        </p:nvSpPr>
        <p:spPr>
          <a:xfrm rot="0" flipH="0" flipV="0">
            <a:off x="8147850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1" name="Freeform 17491"/>
          <p:cNvSpPr/>
          <p:nvPr/>
        </p:nvSpPr>
        <p:spPr>
          <a:xfrm rot="0" flipH="0" flipV="0">
            <a:off x="8202955" y="119990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2" name="Freeform 17492"/>
          <p:cNvSpPr/>
          <p:nvPr/>
        </p:nvSpPr>
        <p:spPr>
          <a:xfrm rot="0" flipH="0" flipV="0">
            <a:off x="825807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3" name="Freeform 17493"/>
          <p:cNvSpPr/>
          <p:nvPr/>
        </p:nvSpPr>
        <p:spPr>
          <a:xfrm rot="0" flipH="0" flipV="0">
            <a:off x="8313179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4" name="Freeform 17494"/>
          <p:cNvSpPr/>
          <p:nvPr/>
        </p:nvSpPr>
        <p:spPr>
          <a:xfrm rot="0" flipH="0" flipV="0">
            <a:off x="8368296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5" name="Freeform 17495"/>
          <p:cNvSpPr/>
          <p:nvPr/>
        </p:nvSpPr>
        <p:spPr>
          <a:xfrm rot="0" flipH="0" flipV="0">
            <a:off x="8423401" y="119990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6" name="Freeform 17496"/>
          <p:cNvSpPr/>
          <p:nvPr/>
        </p:nvSpPr>
        <p:spPr>
          <a:xfrm rot="0" flipH="0" flipV="0">
            <a:off x="8478519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7" name="Freeform 17497"/>
          <p:cNvSpPr/>
          <p:nvPr/>
        </p:nvSpPr>
        <p:spPr>
          <a:xfrm rot="0" flipH="0" flipV="0">
            <a:off x="8533625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8" name="Freeform 17498"/>
          <p:cNvSpPr/>
          <p:nvPr/>
        </p:nvSpPr>
        <p:spPr>
          <a:xfrm rot="0" flipH="0" flipV="0">
            <a:off x="858874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9" name="Freeform 17499"/>
          <p:cNvSpPr/>
          <p:nvPr/>
        </p:nvSpPr>
        <p:spPr>
          <a:xfrm rot="0" flipH="0" flipV="0">
            <a:off x="8643848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0" name="Freeform 17500"/>
          <p:cNvSpPr/>
          <p:nvPr/>
        </p:nvSpPr>
        <p:spPr>
          <a:xfrm rot="0" flipH="0" flipV="0">
            <a:off x="8698966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1" name="Freeform 17501"/>
          <p:cNvSpPr/>
          <p:nvPr/>
        </p:nvSpPr>
        <p:spPr>
          <a:xfrm rot="0" flipH="0" flipV="0">
            <a:off x="8754071" y="119990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2" name="Freeform 17502"/>
          <p:cNvSpPr/>
          <p:nvPr/>
        </p:nvSpPr>
        <p:spPr>
          <a:xfrm rot="0" flipH="0" flipV="0">
            <a:off x="8809190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3" name="Freeform 17503"/>
          <p:cNvSpPr/>
          <p:nvPr/>
        </p:nvSpPr>
        <p:spPr>
          <a:xfrm rot="0" flipH="0" flipV="0">
            <a:off x="8864307" y="119990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4" name="Freeform 17504"/>
          <p:cNvSpPr/>
          <p:nvPr/>
        </p:nvSpPr>
        <p:spPr>
          <a:xfrm rot="0" flipH="0" flipV="0">
            <a:off x="8919311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5" name="Freeform 17505"/>
          <p:cNvSpPr/>
          <p:nvPr/>
        </p:nvSpPr>
        <p:spPr>
          <a:xfrm rot="0" flipH="0" flipV="0">
            <a:off x="8974429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6" name="Freeform 17506"/>
          <p:cNvSpPr/>
          <p:nvPr/>
        </p:nvSpPr>
        <p:spPr>
          <a:xfrm rot="0" flipH="0" flipV="0">
            <a:off x="9029534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7" name="Freeform 17507"/>
          <p:cNvSpPr/>
          <p:nvPr/>
        </p:nvSpPr>
        <p:spPr>
          <a:xfrm rot="0" flipH="0" flipV="0">
            <a:off x="9084653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508" name="Picture 17508"/>
          <p:cNvPicPr>
            <a:picLocks noChangeAspect="0" noChangeArrowheads="1"/>
          </p:cNvPicPr>
          <p:nvPr/>
        </p:nvPicPr>
        <p:blipFill>
          <a:blip r:embed="rId175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187183"/>
            <a:ext cx="16941" cy="54051"/>
          </a:xfrm>
          <a:prstGeom prst="rect">
            <a:avLst/>
          </a:prstGeom>
          <a:noFill/>
          <a:extLst/>
        </p:spPr>
      </p:pic>
      <p:sp>
        <p:nvSpPr>
          <p:cNvPr id="17509" name="Freeform 17509"/>
          <p:cNvSpPr/>
          <p:nvPr/>
        </p:nvSpPr>
        <p:spPr>
          <a:xfrm rot="0" flipH="0" flipV="0">
            <a:off x="791324" y="124763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0" name="Freeform 17510"/>
          <p:cNvSpPr/>
          <p:nvPr/>
        </p:nvSpPr>
        <p:spPr>
          <a:xfrm rot="0" flipH="0" flipV="0">
            <a:off x="846454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1" name="Freeform 17511"/>
          <p:cNvSpPr/>
          <p:nvPr/>
        </p:nvSpPr>
        <p:spPr>
          <a:xfrm rot="0" flipH="0" flipV="0">
            <a:off x="956678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2" name="Freeform 17512"/>
          <p:cNvSpPr/>
          <p:nvPr/>
        </p:nvSpPr>
        <p:spPr>
          <a:xfrm rot="0" flipH="0" flipV="0">
            <a:off x="1011783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3" name="Freeform 17513"/>
          <p:cNvSpPr/>
          <p:nvPr/>
        </p:nvSpPr>
        <p:spPr>
          <a:xfrm rot="0" flipH="0" flipV="0">
            <a:off x="1066901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4" name="Freeform 17514"/>
          <p:cNvSpPr/>
          <p:nvPr/>
        </p:nvSpPr>
        <p:spPr>
          <a:xfrm rot="0" flipH="0" flipV="0">
            <a:off x="1122006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5" name="Freeform 17515"/>
          <p:cNvSpPr/>
          <p:nvPr/>
        </p:nvSpPr>
        <p:spPr>
          <a:xfrm rot="0" flipH="0" flipV="0">
            <a:off x="1177175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6" name="Freeform 17516"/>
          <p:cNvSpPr/>
          <p:nvPr/>
        </p:nvSpPr>
        <p:spPr>
          <a:xfrm rot="0" flipH="0" flipV="0">
            <a:off x="1232179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7" name="Freeform 17517"/>
          <p:cNvSpPr/>
          <p:nvPr/>
        </p:nvSpPr>
        <p:spPr>
          <a:xfrm rot="0" flipH="0" flipV="0">
            <a:off x="1287297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8" name="Freeform 17518"/>
          <p:cNvSpPr/>
          <p:nvPr/>
        </p:nvSpPr>
        <p:spPr>
          <a:xfrm rot="0" flipH="0" flipV="0">
            <a:off x="1507743" y="124763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9" name="Freeform 17519"/>
          <p:cNvSpPr/>
          <p:nvPr/>
        </p:nvSpPr>
        <p:spPr>
          <a:xfrm rot="0" flipH="0" flipV="0">
            <a:off x="1562861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0" name="Freeform 17520"/>
          <p:cNvSpPr/>
          <p:nvPr/>
        </p:nvSpPr>
        <p:spPr>
          <a:xfrm rot="0" flipH="0" flipV="0">
            <a:off x="1617967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1" name="Freeform 17521"/>
          <p:cNvSpPr/>
          <p:nvPr/>
        </p:nvSpPr>
        <p:spPr>
          <a:xfrm rot="0" flipH="0" flipV="0">
            <a:off x="1838375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2" name="Freeform 17522"/>
          <p:cNvSpPr/>
          <p:nvPr/>
        </p:nvSpPr>
        <p:spPr>
          <a:xfrm rot="0" flipH="0" flipV="0">
            <a:off x="1893481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3" name="Freeform 17523"/>
          <p:cNvSpPr/>
          <p:nvPr/>
        </p:nvSpPr>
        <p:spPr>
          <a:xfrm rot="0" flipH="0" flipV="0">
            <a:off x="1948599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4" name="Freeform 17524"/>
          <p:cNvSpPr/>
          <p:nvPr/>
        </p:nvSpPr>
        <p:spPr>
          <a:xfrm rot="0" flipH="0" flipV="0">
            <a:off x="2003704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5" name="Freeform 17525"/>
          <p:cNvSpPr/>
          <p:nvPr/>
        </p:nvSpPr>
        <p:spPr>
          <a:xfrm rot="0" flipH="0" flipV="0">
            <a:off x="2058809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6" name="Freeform 17526"/>
          <p:cNvSpPr/>
          <p:nvPr/>
        </p:nvSpPr>
        <p:spPr>
          <a:xfrm rot="0" flipH="0" flipV="0">
            <a:off x="2113927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7" name="Freeform 17527"/>
          <p:cNvSpPr/>
          <p:nvPr/>
        </p:nvSpPr>
        <p:spPr>
          <a:xfrm rot="0" flipH="0" flipV="0">
            <a:off x="2169032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8" name="Freeform 17528"/>
          <p:cNvSpPr/>
          <p:nvPr/>
        </p:nvSpPr>
        <p:spPr>
          <a:xfrm rot="0" flipH="0" flipV="0">
            <a:off x="2224138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9" name="Freeform 17529"/>
          <p:cNvSpPr/>
          <p:nvPr/>
        </p:nvSpPr>
        <p:spPr>
          <a:xfrm rot="0" flipH="0" flipV="0">
            <a:off x="2885490" y="124764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0" name="Freeform 17530"/>
          <p:cNvSpPr/>
          <p:nvPr/>
        </p:nvSpPr>
        <p:spPr>
          <a:xfrm rot="0" flipH="0" flipV="0">
            <a:off x="2940507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1" name="Freeform 17531"/>
          <p:cNvSpPr/>
          <p:nvPr/>
        </p:nvSpPr>
        <p:spPr>
          <a:xfrm rot="0" flipH="0" flipV="0">
            <a:off x="2995701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2" name="Freeform 17532"/>
          <p:cNvSpPr/>
          <p:nvPr/>
        </p:nvSpPr>
        <p:spPr>
          <a:xfrm rot="0" flipH="0" flipV="0">
            <a:off x="3050730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3" name="Freeform 17533"/>
          <p:cNvSpPr/>
          <p:nvPr/>
        </p:nvSpPr>
        <p:spPr>
          <a:xfrm rot="0" flipH="0" flipV="0">
            <a:off x="3105835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4" name="Freeform 17534"/>
          <p:cNvSpPr/>
          <p:nvPr/>
        </p:nvSpPr>
        <p:spPr>
          <a:xfrm rot="0" flipH="0" flipV="0">
            <a:off x="3160953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5" name="Freeform 17535"/>
          <p:cNvSpPr/>
          <p:nvPr/>
        </p:nvSpPr>
        <p:spPr>
          <a:xfrm rot="0" flipH="0" flipV="0">
            <a:off x="3216071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6" name="Freeform 17536"/>
          <p:cNvSpPr/>
          <p:nvPr/>
        </p:nvSpPr>
        <p:spPr>
          <a:xfrm rot="0" flipH="0" flipV="0">
            <a:off x="3271177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7" name="Freeform 17537"/>
          <p:cNvSpPr/>
          <p:nvPr/>
        </p:nvSpPr>
        <p:spPr>
          <a:xfrm rot="0" flipH="0" flipV="0">
            <a:off x="3326282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8" name="Freeform 17538"/>
          <p:cNvSpPr/>
          <p:nvPr/>
        </p:nvSpPr>
        <p:spPr>
          <a:xfrm rot="0" flipH="0" flipV="0">
            <a:off x="3381400" y="124763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9" name="Freeform 17539"/>
          <p:cNvSpPr/>
          <p:nvPr/>
        </p:nvSpPr>
        <p:spPr>
          <a:xfrm rot="0" flipH="0" flipV="0">
            <a:off x="3436505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0" name="Freeform 17540"/>
          <p:cNvSpPr/>
          <p:nvPr/>
        </p:nvSpPr>
        <p:spPr>
          <a:xfrm rot="0" flipH="0" flipV="0">
            <a:off x="3491611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1" name="Freeform 17541"/>
          <p:cNvSpPr/>
          <p:nvPr/>
        </p:nvSpPr>
        <p:spPr>
          <a:xfrm rot="0" flipH="0" flipV="0">
            <a:off x="3546691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274" y="0"/>
                  <a:pt x="28637" y="6439"/>
                  <a:pt x="28637" y="14313"/>
                </a:cubicBezTo>
                <a:cubicBezTo>
                  <a:pt x="28637" y="22288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2" name="Freeform 17542"/>
          <p:cNvSpPr/>
          <p:nvPr/>
        </p:nvSpPr>
        <p:spPr>
          <a:xfrm rot="0" flipH="0" flipV="0">
            <a:off x="3601796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3" name="Freeform 17543"/>
          <p:cNvSpPr/>
          <p:nvPr/>
        </p:nvSpPr>
        <p:spPr>
          <a:xfrm rot="0" flipH="0" flipV="0">
            <a:off x="3656914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4" name="Freeform 17544"/>
          <p:cNvSpPr/>
          <p:nvPr/>
        </p:nvSpPr>
        <p:spPr>
          <a:xfrm rot="0" flipH="0" flipV="0">
            <a:off x="3712019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5" name="Freeform 17545"/>
          <p:cNvSpPr/>
          <p:nvPr/>
        </p:nvSpPr>
        <p:spPr>
          <a:xfrm rot="0" flipH="0" flipV="0">
            <a:off x="3767124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6" name="Freeform 17546"/>
          <p:cNvSpPr/>
          <p:nvPr/>
        </p:nvSpPr>
        <p:spPr>
          <a:xfrm rot="0" flipH="0" flipV="0">
            <a:off x="4979530" y="124763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7" name="Freeform 17547"/>
          <p:cNvSpPr/>
          <p:nvPr/>
        </p:nvSpPr>
        <p:spPr>
          <a:xfrm rot="0" flipH="0" flipV="0">
            <a:off x="5034648" y="124763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8" name="Freeform 17548"/>
          <p:cNvSpPr/>
          <p:nvPr/>
        </p:nvSpPr>
        <p:spPr>
          <a:xfrm rot="0" flipH="0" flipV="0">
            <a:off x="5089766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9" name="Freeform 17549"/>
          <p:cNvSpPr/>
          <p:nvPr/>
        </p:nvSpPr>
        <p:spPr>
          <a:xfrm rot="0" flipH="0" flipV="0">
            <a:off x="5144871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0" name="Freeform 17550"/>
          <p:cNvSpPr/>
          <p:nvPr/>
        </p:nvSpPr>
        <p:spPr>
          <a:xfrm rot="0" flipH="0" flipV="0">
            <a:off x="5199989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1" name="Freeform 17551"/>
          <p:cNvSpPr/>
          <p:nvPr/>
        </p:nvSpPr>
        <p:spPr>
          <a:xfrm rot="0" flipH="0" flipV="0">
            <a:off x="5255095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2" name="Freeform 17552"/>
          <p:cNvSpPr/>
          <p:nvPr/>
        </p:nvSpPr>
        <p:spPr>
          <a:xfrm rot="0" flipH="0" flipV="0">
            <a:off x="531021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3" name="Freeform 17553"/>
          <p:cNvSpPr/>
          <p:nvPr/>
        </p:nvSpPr>
        <p:spPr>
          <a:xfrm rot="0" flipH="0" flipV="0">
            <a:off x="5365318" y="124763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4" name="Freeform 17554"/>
          <p:cNvSpPr/>
          <p:nvPr/>
        </p:nvSpPr>
        <p:spPr>
          <a:xfrm rot="0" flipH="0" flipV="0">
            <a:off x="5420436" y="124763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5" name="Freeform 17555"/>
          <p:cNvSpPr/>
          <p:nvPr/>
        </p:nvSpPr>
        <p:spPr>
          <a:xfrm rot="0" flipH="0" flipV="0">
            <a:off x="5751004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6" name="Freeform 17556"/>
          <p:cNvSpPr/>
          <p:nvPr/>
        </p:nvSpPr>
        <p:spPr>
          <a:xfrm rot="0" flipH="0" flipV="0">
            <a:off x="5971451" y="124763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7" name="Freeform 17557"/>
          <p:cNvSpPr/>
          <p:nvPr/>
        </p:nvSpPr>
        <p:spPr>
          <a:xfrm rot="0" flipH="0" flipV="0">
            <a:off x="6247002" y="124763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8" name="Freeform 17558"/>
          <p:cNvSpPr/>
          <p:nvPr/>
        </p:nvSpPr>
        <p:spPr>
          <a:xfrm rot="0" flipH="0" flipV="0">
            <a:off x="6302121" y="124763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9" name="Freeform 17559"/>
          <p:cNvSpPr/>
          <p:nvPr/>
        </p:nvSpPr>
        <p:spPr>
          <a:xfrm rot="0" flipH="0" flipV="0">
            <a:off x="6357226" y="124763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0" name="Freeform 17560"/>
          <p:cNvSpPr/>
          <p:nvPr/>
        </p:nvSpPr>
        <p:spPr>
          <a:xfrm rot="0" flipH="0" flipV="0">
            <a:off x="652256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1" name="Freeform 17561"/>
          <p:cNvSpPr/>
          <p:nvPr/>
        </p:nvSpPr>
        <p:spPr>
          <a:xfrm rot="0" flipH="0" flipV="0">
            <a:off x="6577685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2" name="Freeform 17562"/>
          <p:cNvSpPr/>
          <p:nvPr/>
        </p:nvSpPr>
        <p:spPr>
          <a:xfrm rot="0" flipH="0" flipV="0">
            <a:off x="6632791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3" name="Freeform 17563"/>
          <p:cNvSpPr/>
          <p:nvPr/>
        </p:nvSpPr>
        <p:spPr>
          <a:xfrm rot="0" flipH="0" flipV="0">
            <a:off x="6687908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4" name="Freeform 17564"/>
          <p:cNvSpPr/>
          <p:nvPr/>
        </p:nvSpPr>
        <p:spPr>
          <a:xfrm rot="0" flipH="0" flipV="0">
            <a:off x="6742912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5" name="Freeform 17565"/>
          <p:cNvSpPr/>
          <p:nvPr/>
        </p:nvSpPr>
        <p:spPr>
          <a:xfrm rot="0" flipH="0" flipV="0">
            <a:off x="6798030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6" name="Freeform 17566"/>
          <p:cNvSpPr/>
          <p:nvPr/>
        </p:nvSpPr>
        <p:spPr>
          <a:xfrm rot="0" flipH="0" flipV="0">
            <a:off x="6853135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7" name="Freeform 17567"/>
          <p:cNvSpPr/>
          <p:nvPr/>
        </p:nvSpPr>
        <p:spPr>
          <a:xfrm rot="0" flipH="0" flipV="0">
            <a:off x="6908254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8" name="Freeform 17568"/>
          <p:cNvSpPr/>
          <p:nvPr/>
        </p:nvSpPr>
        <p:spPr>
          <a:xfrm rot="0" flipH="0" flipV="0">
            <a:off x="6963359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9" name="Freeform 17569"/>
          <p:cNvSpPr/>
          <p:nvPr/>
        </p:nvSpPr>
        <p:spPr>
          <a:xfrm rot="0" flipH="0" flipV="0">
            <a:off x="701847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0" name="Freeform 17570"/>
          <p:cNvSpPr/>
          <p:nvPr/>
        </p:nvSpPr>
        <p:spPr>
          <a:xfrm rot="0" flipH="0" flipV="0">
            <a:off x="7073595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1" name="Freeform 17571"/>
          <p:cNvSpPr/>
          <p:nvPr/>
        </p:nvSpPr>
        <p:spPr>
          <a:xfrm rot="0" flipH="0" flipV="0">
            <a:off x="7128700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2" name="Freeform 17572"/>
          <p:cNvSpPr/>
          <p:nvPr/>
        </p:nvSpPr>
        <p:spPr>
          <a:xfrm rot="0" flipH="0" flipV="0">
            <a:off x="7183818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3" name="Freeform 17573"/>
          <p:cNvSpPr/>
          <p:nvPr/>
        </p:nvSpPr>
        <p:spPr>
          <a:xfrm rot="0" flipH="0" flipV="0">
            <a:off x="723892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4" name="Freeform 17574"/>
          <p:cNvSpPr/>
          <p:nvPr/>
        </p:nvSpPr>
        <p:spPr>
          <a:xfrm rot="0" flipH="0" flipV="0">
            <a:off x="7294041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5" name="Freeform 17575"/>
          <p:cNvSpPr/>
          <p:nvPr/>
        </p:nvSpPr>
        <p:spPr>
          <a:xfrm rot="0" flipH="0" flipV="0">
            <a:off x="734914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6" name="Freeform 17576"/>
          <p:cNvSpPr/>
          <p:nvPr/>
        </p:nvSpPr>
        <p:spPr>
          <a:xfrm rot="0" flipH="0" flipV="0">
            <a:off x="7404265" y="124764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7" name="Freeform 17577"/>
          <p:cNvSpPr/>
          <p:nvPr/>
        </p:nvSpPr>
        <p:spPr>
          <a:xfrm rot="0" flipH="0" flipV="0">
            <a:off x="7459370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8" name="Freeform 17578"/>
          <p:cNvSpPr/>
          <p:nvPr/>
        </p:nvSpPr>
        <p:spPr>
          <a:xfrm rot="0" flipH="0" flipV="0">
            <a:off x="7514488" y="124764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9" name="Freeform 17579"/>
          <p:cNvSpPr/>
          <p:nvPr/>
        </p:nvSpPr>
        <p:spPr>
          <a:xfrm rot="0" flipH="0" flipV="0">
            <a:off x="7569593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0" name="Freeform 17580"/>
          <p:cNvSpPr/>
          <p:nvPr/>
        </p:nvSpPr>
        <p:spPr>
          <a:xfrm rot="0" flipH="0" flipV="0">
            <a:off x="7624699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1" name="Freeform 17581"/>
          <p:cNvSpPr/>
          <p:nvPr/>
        </p:nvSpPr>
        <p:spPr>
          <a:xfrm rot="0" flipH="0" flipV="0">
            <a:off x="767981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2" name="Freeform 17582"/>
          <p:cNvSpPr/>
          <p:nvPr/>
        </p:nvSpPr>
        <p:spPr>
          <a:xfrm rot="0" flipH="0" flipV="0">
            <a:off x="7734922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3" name="Freeform 17583"/>
          <p:cNvSpPr/>
          <p:nvPr/>
        </p:nvSpPr>
        <p:spPr>
          <a:xfrm rot="0" flipH="0" flipV="0">
            <a:off x="7790039" y="124764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4" name="Freeform 17584"/>
          <p:cNvSpPr/>
          <p:nvPr/>
        </p:nvSpPr>
        <p:spPr>
          <a:xfrm rot="0" flipH="0" flipV="0">
            <a:off x="784505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5" name="Freeform 17585"/>
          <p:cNvSpPr/>
          <p:nvPr/>
        </p:nvSpPr>
        <p:spPr>
          <a:xfrm rot="0" flipH="0" flipV="0">
            <a:off x="7900174" y="124764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6" name="Freeform 17586"/>
          <p:cNvSpPr/>
          <p:nvPr/>
        </p:nvSpPr>
        <p:spPr>
          <a:xfrm rot="0" flipH="0" flipV="0">
            <a:off x="7955279" y="124764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7" name="Freeform 17587"/>
          <p:cNvSpPr/>
          <p:nvPr/>
        </p:nvSpPr>
        <p:spPr>
          <a:xfrm rot="0" flipH="0" flipV="0">
            <a:off x="8010385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8" name="Freeform 17588"/>
          <p:cNvSpPr/>
          <p:nvPr/>
        </p:nvSpPr>
        <p:spPr>
          <a:xfrm rot="0" flipH="0" flipV="0">
            <a:off x="8065502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9" name="Freeform 17589"/>
          <p:cNvSpPr/>
          <p:nvPr/>
        </p:nvSpPr>
        <p:spPr>
          <a:xfrm rot="0" flipH="0" flipV="0">
            <a:off x="8120608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0" name="Freeform 17590"/>
          <p:cNvSpPr/>
          <p:nvPr/>
        </p:nvSpPr>
        <p:spPr>
          <a:xfrm rot="0" flipH="0" flipV="0">
            <a:off x="817572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1" name="Freeform 17591"/>
          <p:cNvSpPr/>
          <p:nvPr/>
        </p:nvSpPr>
        <p:spPr>
          <a:xfrm rot="0" flipH="0" flipV="0">
            <a:off x="8230831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2" name="Freeform 17592"/>
          <p:cNvSpPr/>
          <p:nvPr/>
        </p:nvSpPr>
        <p:spPr>
          <a:xfrm rot="0" flipH="0" flipV="0">
            <a:off x="8285949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3" name="Freeform 17593"/>
          <p:cNvSpPr/>
          <p:nvPr/>
        </p:nvSpPr>
        <p:spPr>
          <a:xfrm rot="0" flipH="0" flipV="0">
            <a:off x="834106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4" name="Freeform 17594"/>
          <p:cNvSpPr/>
          <p:nvPr/>
        </p:nvSpPr>
        <p:spPr>
          <a:xfrm rot="0" flipH="0" flipV="0">
            <a:off x="839617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5" name="Freeform 17595"/>
          <p:cNvSpPr/>
          <p:nvPr/>
        </p:nvSpPr>
        <p:spPr>
          <a:xfrm rot="0" flipH="0" flipV="0">
            <a:off x="8451291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6" name="Freeform 17596"/>
          <p:cNvSpPr/>
          <p:nvPr/>
        </p:nvSpPr>
        <p:spPr>
          <a:xfrm rot="0" flipH="0" flipV="0">
            <a:off x="8506396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7" name="Freeform 17597"/>
          <p:cNvSpPr/>
          <p:nvPr/>
        </p:nvSpPr>
        <p:spPr>
          <a:xfrm rot="0" flipH="0" flipV="0">
            <a:off x="8561514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8" name="Freeform 17598"/>
          <p:cNvSpPr/>
          <p:nvPr/>
        </p:nvSpPr>
        <p:spPr>
          <a:xfrm rot="0" flipH="0" flipV="0">
            <a:off x="8616619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9" name="Freeform 17599"/>
          <p:cNvSpPr/>
          <p:nvPr/>
        </p:nvSpPr>
        <p:spPr>
          <a:xfrm rot="0" flipH="0" flipV="0">
            <a:off x="8671738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0" name="Freeform 17600"/>
          <p:cNvSpPr/>
          <p:nvPr/>
        </p:nvSpPr>
        <p:spPr>
          <a:xfrm rot="0" flipH="0" flipV="0">
            <a:off x="872684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1" name="Freeform 17601"/>
          <p:cNvSpPr/>
          <p:nvPr/>
        </p:nvSpPr>
        <p:spPr>
          <a:xfrm rot="0" flipH="0" flipV="0">
            <a:off x="8781948" y="124764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2" name="Freeform 17602"/>
          <p:cNvSpPr/>
          <p:nvPr/>
        </p:nvSpPr>
        <p:spPr>
          <a:xfrm rot="0" flipH="0" flipV="0">
            <a:off x="8837066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3" name="Freeform 17603"/>
          <p:cNvSpPr/>
          <p:nvPr/>
        </p:nvSpPr>
        <p:spPr>
          <a:xfrm rot="0" flipH="0" flipV="0">
            <a:off x="8892171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4" name="Freeform 17604"/>
          <p:cNvSpPr/>
          <p:nvPr/>
        </p:nvSpPr>
        <p:spPr>
          <a:xfrm rot="0" flipH="0" flipV="0">
            <a:off x="8947289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5" name="Freeform 17605"/>
          <p:cNvSpPr/>
          <p:nvPr/>
        </p:nvSpPr>
        <p:spPr>
          <a:xfrm rot="0" flipH="0" flipV="0">
            <a:off x="900230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6" name="Freeform 17606"/>
          <p:cNvSpPr/>
          <p:nvPr/>
        </p:nvSpPr>
        <p:spPr>
          <a:xfrm rot="0" flipH="0" flipV="0">
            <a:off x="9057512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7" name="Freeform 17607"/>
          <p:cNvSpPr/>
          <p:nvPr/>
        </p:nvSpPr>
        <p:spPr>
          <a:xfrm rot="0" flipH="0" flipV="0">
            <a:off x="9112529" y="124764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8" name="Freeform 17608"/>
          <p:cNvSpPr/>
          <p:nvPr/>
        </p:nvSpPr>
        <p:spPr>
          <a:xfrm rot="0" flipH="0" flipV="0">
            <a:off x="983907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9" name="Freeform 17609"/>
          <p:cNvSpPr/>
          <p:nvPr/>
        </p:nvSpPr>
        <p:spPr>
          <a:xfrm rot="0" flipH="0" flipV="0">
            <a:off x="1038961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0" name="Freeform 17610"/>
          <p:cNvSpPr/>
          <p:nvPr/>
        </p:nvSpPr>
        <p:spPr>
          <a:xfrm rot="0" flipH="0" flipV="0">
            <a:off x="1094168" y="1294155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1" name="Freeform 17611"/>
          <p:cNvSpPr/>
          <p:nvPr/>
        </p:nvSpPr>
        <p:spPr>
          <a:xfrm rot="0" flipH="0" flipV="0">
            <a:off x="1149184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2" name="Freeform 17612"/>
          <p:cNvSpPr/>
          <p:nvPr/>
        </p:nvSpPr>
        <p:spPr>
          <a:xfrm rot="0" flipH="0" flipV="0">
            <a:off x="1204302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3" name="Freeform 17613"/>
          <p:cNvSpPr/>
          <p:nvPr/>
        </p:nvSpPr>
        <p:spPr>
          <a:xfrm rot="0" flipH="0" flipV="0">
            <a:off x="1259420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4" name="Freeform 17614"/>
          <p:cNvSpPr/>
          <p:nvPr/>
        </p:nvSpPr>
        <p:spPr>
          <a:xfrm rot="0" flipH="0" flipV="0">
            <a:off x="1314526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5" name="Freeform 17615"/>
          <p:cNvSpPr/>
          <p:nvPr/>
        </p:nvSpPr>
        <p:spPr>
          <a:xfrm rot="0" flipH="0" flipV="0">
            <a:off x="1645157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6" name="Freeform 17616"/>
          <p:cNvSpPr/>
          <p:nvPr/>
        </p:nvSpPr>
        <p:spPr>
          <a:xfrm rot="0" flipH="0" flipV="0">
            <a:off x="1865604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7" name="Freeform 17617"/>
          <p:cNvSpPr/>
          <p:nvPr/>
        </p:nvSpPr>
        <p:spPr>
          <a:xfrm rot="0" flipH="0" flipV="0">
            <a:off x="1920709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8" name="Freeform 17618"/>
          <p:cNvSpPr/>
          <p:nvPr/>
        </p:nvSpPr>
        <p:spPr>
          <a:xfrm rot="0" flipH="0" flipV="0">
            <a:off x="1975827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9" name="Freeform 17619"/>
          <p:cNvSpPr/>
          <p:nvPr/>
        </p:nvSpPr>
        <p:spPr>
          <a:xfrm rot="0" flipH="0" flipV="0">
            <a:off x="2030933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0" name="Freeform 17620"/>
          <p:cNvSpPr/>
          <p:nvPr/>
        </p:nvSpPr>
        <p:spPr>
          <a:xfrm rot="0" flipH="0" flipV="0">
            <a:off x="2086038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1" name="Freeform 17621"/>
          <p:cNvSpPr/>
          <p:nvPr/>
        </p:nvSpPr>
        <p:spPr>
          <a:xfrm rot="0" flipH="0" flipV="0">
            <a:off x="2141143" y="1294155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2" name="Freeform 17622"/>
          <p:cNvSpPr/>
          <p:nvPr/>
        </p:nvSpPr>
        <p:spPr>
          <a:xfrm rot="0" flipH="0" flipV="0">
            <a:off x="2196312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3" name="Freeform 17623"/>
          <p:cNvSpPr/>
          <p:nvPr/>
        </p:nvSpPr>
        <p:spPr>
          <a:xfrm rot="0" flipH="0" flipV="0">
            <a:off x="225143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4" name="Freeform 17624"/>
          <p:cNvSpPr/>
          <p:nvPr/>
        </p:nvSpPr>
        <p:spPr>
          <a:xfrm rot="0" flipH="0" flipV="0">
            <a:off x="2306535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5" name="Freeform 17625"/>
          <p:cNvSpPr/>
          <p:nvPr/>
        </p:nvSpPr>
        <p:spPr>
          <a:xfrm rot="0" flipH="0" flipV="0">
            <a:off x="2967735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6" name="Freeform 17626"/>
          <p:cNvSpPr/>
          <p:nvPr/>
        </p:nvSpPr>
        <p:spPr>
          <a:xfrm rot="0" flipH="0" flipV="0">
            <a:off x="3022841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7" name="Freeform 17627"/>
          <p:cNvSpPr/>
          <p:nvPr/>
        </p:nvSpPr>
        <p:spPr>
          <a:xfrm rot="0" flipH="0" flipV="0">
            <a:off x="3077959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8" name="Freeform 17628"/>
          <p:cNvSpPr/>
          <p:nvPr/>
        </p:nvSpPr>
        <p:spPr>
          <a:xfrm rot="0" flipH="0" flipV="0">
            <a:off x="3133077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9" name="Freeform 17629"/>
          <p:cNvSpPr/>
          <p:nvPr/>
        </p:nvSpPr>
        <p:spPr>
          <a:xfrm rot="0" flipH="0" flipV="0">
            <a:off x="3188182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0" name="Freeform 17630"/>
          <p:cNvSpPr/>
          <p:nvPr/>
        </p:nvSpPr>
        <p:spPr>
          <a:xfrm rot="0" flipH="0" flipV="0">
            <a:off x="3243300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1" name="Freeform 17631"/>
          <p:cNvSpPr/>
          <p:nvPr/>
        </p:nvSpPr>
        <p:spPr>
          <a:xfrm rot="0" flipH="0" flipV="0">
            <a:off x="3298405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2" name="Freeform 17632"/>
          <p:cNvSpPr/>
          <p:nvPr/>
        </p:nvSpPr>
        <p:spPr>
          <a:xfrm rot="0" flipH="0" flipV="0">
            <a:off x="3353473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3" name="Freeform 17633"/>
          <p:cNvSpPr/>
          <p:nvPr/>
        </p:nvSpPr>
        <p:spPr>
          <a:xfrm rot="0" flipH="0" flipV="0">
            <a:off x="3408578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4" name="Freeform 17634"/>
          <p:cNvSpPr/>
          <p:nvPr/>
        </p:nvSpPr>
        <p:spPr>
          <a:xfrm rot="0" flipH="0" flipV="0">
            <a:off x="3463696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5" name="Freeform 17635"/>
          <p:cNvSpPr/>
          <p:nvPr/>
        </p:nvSpPr>
        <p:spPr>
          <a:xfrm rot="0" flipH="0" flipV="0">
            <a:off x="3518801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6" name="Freeform 17636"/>
          <p:cNvSpPr/>
          <p:nvPr/>
        </p:nvSpPr>
        <p:spPr>
          <a:xfrm rot="0" flipH="0" flipV="0">
            <a:off x="3573919" y="129413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7" name="Freeform 17637"/>
          <p:cNvSpPr/>
          <p:nvPr/>
        </p:nvSpPr>
        <p:spPr>
          <a:xfrm rot="0" flipH="0" flipV="0">
            <a:off x="3629024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8" name="Freeform 17638"/>
          <p:cNvSpPr/>
          <p:nvPr/>
        </p:nvSpPr>
        <p:spPr>
          <a:xfrm rot="0" flipH="0" flipV="0">
            <a:off x="3684130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9" name="Freeform 17639"/>
          <p:cNvSpPr/>
          <p:nvPr/>
        </p:nvSpPr>
        <p:spPr>
          <a:xfrm rot="0" flipH="0" flipV="0">
            <a:off x="3739248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0" name="Freeform 17640"/>
          <p:cNvSpPr/>
          <p:nvPr/>
        </p:nvSpPr>
        <p:spPr>
          <a:xfrm rot="0" flipH="0" flipV="0">
            <a:off x="3794353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1" name="Freeform 17641"/>
          <p:cNvSpPr/>
          <p:nvPr/>
        </p:nvSpPr>
        <p:spPr>
          <a:xfrm rot="0" flipH="0" flipV="0">
            <a:off x="4951653" y="129413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2" name="Freeform 17642"/>
          <p:cNvSpPr/>
          <p:nvPr/>
        </p:nvSpPr>
        <p:spPr>
          <a:xfrm rot="0" flipH="0" flipV="0">
            <a:off x="5006771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3" name="Freeform 17643"/>
          <p:cNvSpPr/>
          <p:nvPr/>
        </p:nvSpPr>
        <p:spPr>
          <a:xfrm rot="0" flipH="0" flipV="0">
            <a:off x="5061877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4" name="Freeform 17644"/>
          <p:cNvSpPr/>
          <p:nvPr/>
        </p:nvSpPr>
        <p:spPr>
          <a:xfrm rot="0" flipH="0" flipV="0">
            <a:off x="5116994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5" name="Freeform 17645"/>
          <p:cNvSpPr/>
          <p:nvPr/>
        </p:nvSpPr>
        <p:spPr>
          <a:xfrm rot="0" flipH="0" flipV="0">
            <a:off x="517210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6" name="Freeform 17646"/>
          <p:cNvSpPr/>
          <p:nvPr/>
        </p:nvSpPr>
        <p:spPr>
          <a:xfrm rot="0" flipH="0" flipV="0">
            <a:off x="5227218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7" name="Freeform 17647"/>
          <p:cNvSpPr/>
          <p:nvPr/>
        </p:nvSpPr>
        <p:spPr>
          <a:xfrm rot="0" flipH="0" flipV="0">
            <a:off x="5282323" y="129415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8" name="Freeform 17648"/>
          <p:cNvSpPr/>
          <p:nvPr/>
        </p:nvSpPr>
        <p:spPr>
          <a:xfrm rot="0" flipH="0" flipV="0">
            <a:off x="5337339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9" name="Freeform 17649"/>
          <p:cNvSpPr/>
          <p:nvPr/>
        </p:nvSpPr>
        <p:spPr>
          <a:xfrm rot="0" flipH="0" flipV="0">
            <a:off x="5392547" y="129413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0" name="Freeform 17650"/>
          <p:cNvSpPr/>
          <p:nvPr/>
        </p:nvSpPr>
        <p:spPr>
          <a:xfrm rot="0" flipH="0" flipV="0">
            <a:off x="5447563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1" name="Freeform 17651"/>
          <p:cNvSpPr/>
          <p:nvPr/>
        </p:nvSpPr>
        <p:spPr>
          <a:xfrm rot="0" flipH="0" flipV="0">
            <a:off x="5502681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2" name="Freeform 17652"/>
          <p:cNvSpPr/>
          <p:nvPr/>
        </p:nvSpPr>
        <p:spPr>
          <a:xfrm rot="0" flipH="0" flipV="0">
            <a:off x="5557786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3" name="Freeform 17653"/>
          <p:cNvSpPr/>
          <p:nvPr/>
        </p:nvSpPr>
        <p:spPr>
          <a:xfrm rot="0" flipH="0" flipV="0">
            <a:off x="5612904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4" name="Freeform 17654"/>
          <p:cNvSpPr/>
          <p:nvPr/>
        </p:nvSpPr>
        <p:spPr>
          <a:xfrm rot="0" flipH="0" flipV="0">
            <a:off x="5888456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5" name="Freeform 17655"/>
          <p:cNvSpPr/>
          <p:nvPr/>
        </p:nvSpPr>
        <p:spPr>
          <a:xfrm rot="0" flipH="0" flipV="0">
            <a:off x="5943574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6" name="Freeform 17656"/>
          <p:cNvSpPr/>
          <p:nvPr/>
        </p:nvSpPr>
        <p:spPr>
          <a:xfrm rot="0" flipH="0" flipV="0">
            <a:off x="5998692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7" name="Freeform 17657"/>
          <p:cNvSpPr/>
          <p:nvPr/>
        </p:nvSpPr>
        <p:spPr>
          <a:xfrm rot="0" flipH="0" flipV="0">
            <a:off x="6053797" y="12941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8" name="Freeform 17658"/>
          <p:cNvSpPr/>
          <p:nvPr/>
        </p:nvSpPr>
        <p:spPr>
          <a:xfrm rot="0" flipH="0" flipV="0">
            <a:off x="6108915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9" name="Freeform 17659"/>
          <p:cNvSpPr/>
          <p:nvPr/>
        </p:nvSpPr>
        <p:spPr>
          <a:xfrm rot="0" flipH="0" flipV="0">
            <a:off x="6164021" y="12941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0" name="Freeform 17660"/>
          <p:cNvSpPr/>
          <p:nvPr/>
        </p:nvSpPr>
        <p:spPr>
          <a:xfrm rot="0" flipH="0" flipV="0">
            <a:off x="6219126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1" name="Freeform 17661"/>
          <p:cNvSpPr/>
          <p:nvPr/>
        </p:nvSpPr>
        <p:spPr>
          <a:xfrm rot="0" flipH="0" flipV="0">
            <a:off x="6274231" y="1294155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2" name="Freeform 17662"/>
          <p:cNvSpPr/>
          <p:nvPr/>
        </p:nvSpPr>
        <p:spPr>
          <a:xfrm rot="0" flipH="0" flipV="0">
            <a:off x="6329349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3" name="Freeform 17663"/>
          <p:cNvSpPr/>
          <p:nvPr/>
        </p:nvSpPr>
        <p:spPr>
          <a:xfrm rot="0" flipH="0" flipV="0">
            <a:off x="6384455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4" name="Freeform 17664"/>
          <p:cNvSpPr/>
          <p:nvPr/>
        </p:nvSpPr>
        <p:spPr>
          <a:xfrm rot="0" flipH="0" flipV="0">
            <a:off x="6439573" y="1294130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5" name="Freeform 17665"/>
          <p:cNvSpPr/>
          <p:nvPr/>
        </p:nvSpPr>
        <p:spPr>
          <a:xfrm rot="0" flipH="0" flipV="0">
            <a:off x="6494691" y="129413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6" name="Freeform 17666"/>
          <p:cNvSpPr/>
          <p:nvPr/>
        </p:nvSpPr>
        <p:spPr>
          <a:xfrm rot="0" flipH="0" flipV="0">
            <a:off x="6549796" y="129415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7" name="Freeform 17667"/>
          <p:cNvSpPr/>
          <p:nvPr/>
        </p:nvSpPr>
        <p:spPr>
          <a:xfrm rot="0" flipH="0" flipV="0">
            <a:off x="6604813" y="1294155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8" name="Freeform 17668"/>
          <p:cNvSpPr/>
          <p:nvPr/>
        </p:nvSpPr>
        <p:spPr>
          <a:xfrm rot="0" flipH="0" flipV="0">
            <a:off x="6659930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9" name="Freeform 17669"/>
          <p:cNvSpPr/>
          <p:nvPr/>
        </p:nvSpPr>
        <p:spPr>
          <a:xfrm rot="0" flipH="0" flipV="0">
            <a:off x="6715035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0" name="Freeform 17670"/>
          <p:cNvSpPr/>
          <p:nvPr/>
        </p:nvSpPr>
        <p:spPr>
          <a:xfrm rot="0" flipH="0" flipV="0">
            <a:off x="6770154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1" name="Freeform 17671"/>
          <p:cNvSpPr/>
          <p:nvPr/>
        </p:nvSpPr>
        <p:spPr>
          <a:xfrm rot="0" flipH="0" flipV="0">
            <a:off x="6825259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2" name="Freeform 17672"/>
          <p:cNvSpPr/>
          <p:nvPr/>
        </p:nvSpPr>
        <p:spPr>
          <a:xfrm rot="0" flipH="0" flipV="0">
            <a:off x="6880377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3" name="Freeform 17673"/>
          <p:cNvSpPr/>
          <p:nvPr/>
        </p:nvSpPr>
        <p:spPr>
          <a:xfrm rot="0" flipH="0" flipV="0">
            <a:off x="6935482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4" name="Freeform 17674"/>
          <p:cNvSpPr/>
          <p:nvPr/>
        </p:nvSpPr>
        <p:spPr>
          <a:xfrm rot="0" flipH="0" flipV="0">
            <a:off x="6990600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5" name="Freeform 17675"/>
          <p:cNvSpPr/>
          <p:nvPr/>
        </p:nvSpPr>
        <p:spPr>
          <a:xfrm rot="0" flipH="0" flipV="0">
            <a:off x="7045706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6" name="Freeform 17676"/>
          <p:cNvSpPr/>
          <p:nvPr/>
        </p:nvSpPr>
        <p:spPr>
          <a:xfrm rot="0" flipH="0" flipV="0">
            <a:off x="710082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7" name="Freeform 17677"/>
          <p:cNvSpPr/>
          <p:nvPr/>
        </p:nvSpPr>
        <p:spPr>
          <a:xfrm rot="0" flipH="0" flipV="0">
            <a:off x="7155929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8" name="Freeform 17678"/>
          <p:cNvSpPr/>
          <p:nvPr/>
        </p:nvSpPr>
        <p:spPr>
          <a:xfrm rot="0" flipH="0" flipV="0">
            <a:off x="7211047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9" name="Freeform 17679"/>
          <p:cNvSpPr/>
          <p:nvPr/>
        </p:nvSpPr>
        <p:spPr>
          <a:xfrm rot="0" flipH="0" flipV="0">
            <a:off x="7266152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0" name="Freeform 17680"/>
          <p:cNvSpPr/>
          <p:nvPr/>
        </p:nvSpPr>
        <p:spPr>
          <a:xfrm rot="0" flipH="0" flipV="0">
            <a:off x="732127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1" name="Freeform 17681"/>
          <p:cNvSpPr/>
          <p:nvPr/>
        </p:nvSpPr>
        <p:spPr>
          <a:xfrm rot="0" flipH="0" flipV="0">
            <a:off x="7376388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2" name="Freeform 17682"/>
          <p:cNvSpPr/>
          <p:nvPr/>
        </p:nvSpPr>
        <p:spPr>
          <a:xfrm rot="0" flipH="0" flipV="0">
            <a:off x="743149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3" name="Freeform 17683"/>
          <p:cNvSpPr/>
          <p:nvPr/>
        </p:nvSpPr>
        <p:spPr>
          <a:xfrm rot="0" flipH="0" flipV="0">
            <a:off x="7486599" y="1294155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4" name="Freeform 17684"/>
          <p:cNvSpPr/>
          <p:nvPr/>
        </p:nvSpPr>
        <p:spPr>
          <a:xfrm rot="0" flipH="0" flipV="0">
            <a:off x="7541717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5" name="Freeform 17685"/>
          <p:cNvSpPr/>
          <p:nvPr/>
        </p:nvSpPr>
        <p:spPr>
          <a:xfrm rot="0" flipH="0" flipV="0">
            <a:off x="7596822" y="129415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6" name="Freeform 17686"/>
          <p:cNvSpPr/>
          <p:nvPr/>
        </p:nvSpPr>
        <p:spPr>
          <a:xfrm rot="0" flipH="0" flipV="0">
            <a:off x="7651940" y="129415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7" name="Freeform 17687"/>
          <p:cNvSpPr/>
          <p:nvPr/>
        </p:nvSpPr>
        <p:spPr>
          <a:xfrm rot="0" flipH="0" flipV="0">
            <a:off x="7706956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8" name="Freeform 17688"/>
          <p:cNvSpPr/>
          <p:nvPr/>
        </p:nvSpPr>
        <p:spPr>
          <a:xfrm rot="0" flipH="0" flipV="0">
            <a:off x="7762062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9" name="Freeform 17689"/>
          <p:cNvSpPr/>
          <p:nvPr/>
        </p:nvSpPr>
        <p:spPr>
          <a:xfrm rot="0" flipH="0" flipV="0">
            <a:off x="7817180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0" name="Freeform 17690"/>
          <p:cNvSpPr/>
          <p:nvPr/>
        </p:nvSpPr>
        <p:spPr>
          <a:xfrm rot="0" flipH="0" flipV="0">
            <a:off x="7872285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1" name="Freeform 17691"/>
          <p:cNvSpPr/>
          <p:nvPr/>
        </p:nvSpPr>
        <p:spPr>
          <a:xfrm rot="0" flipH="0" flipV="0">
            <a:off x="7927403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2" name="Freeform 17692"/>
          <p:cNvSpPr/>
          <p:nvPr/>
        </p:nvSpPr>
        <p:spPr>
          <a:xfrm rot="0" flipH="0" flipV="0">
            <a:off x="7982521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3" name="Freeform 17693"/>
          <p:cNvSpPr/>
          <p:nvPr/>
        </p:nvSpPr>
        <p:spPr>
          <a:xfrm rot="0" flipH="0" flipV="0">
            <a:off x="8037626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4" name="Freeform 17694"/>
          <p:cNvSpPr/>
          <p:nvPr/>
        </p:nvSpPr>
        <p:spPr>
          <a:xfrm rot="0" flipH="0" flipV="0">
            <a:off x="8092744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5" name="Freeform 17695"/>
          <p:cNvSpPr/>
          <p:nvPr/>
        </p:nvSpPr>
        <p:spPr>
          <a:xfrm rot="0" flipH="0" flipV="0">
            <a:off x="8147850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6" name="Freeform 17696"/>
          <p:cNvSpPr/>
          <p:nvPr/>
        </p:nvSpPr>
        <p:spPr>
          <a:xfrm rot="0" flipH="0" flipV="0">
            <a:off x="8202955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7" name="Freeform 17697"/>
          <p:cNvSpPr/>
          <p:nvPr/>
        </p:nvSpPr>
        <p:spPr>
          <a:xfrm rot="0" flipH="0" flipV="0">
            <a:off x="825807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8" name="Freeform 17698"/>
          <p:cNvSpPr/>
          <p:nvPr/>
        </p:nvSpPr>
        <p:spPr>
          <a:xfrm rot="0" flipH="0" flipV="0">
            <a:off x="8313179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9" name="Freeform 17699"/>
          <p:cNvSpPr/>
          <p:nvPr/>
        </p:nvSpPr>
        <p:spPr>
          <a:xfrm rot="0" flipH="0" flipV="0">
            <a:off x="8368296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0" name="Freeform 17700"/>
          <p:cNvSpPr/>
          <p:nvPr/>
        </p:nvSpPr>
        <p:spPr>
          <a:xfrm rot="0" flipH="0" flipV="0">
            <a:off x="8423401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1" name="Freeform 17701"/>
          <p:cNvSpPr/>
          <p:nvPr/>
        </p:nvSpPr>
        <p:spPr>
          <a:xfrm rot="0" flipH="0" flipV="0">
            <a:off x="8478519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2" name="Freeform 17702"/>
          <p:cNvSpPr/>
          <p:nvPr/>
        </p:nvSpPr>
        <p:spPr>
          <a:xfrm rot="0" flipH="0" flipV="0">
            <a:off x="8533625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3" name="Freeform 17703"/>
          <p:cNvSpPr/>
          <p:nvPr/>
        </p:nvSpPr>
        <p:spPr>
          <a:xfrm rot="0" flipH="0" flipV="0">
            <a:off x="858874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4" name="Freeform 17704"/>
          <p:cNvSpPr/>
          <p:nvPr/>
        </p:nvSpPr>
        <p:spPr>
          <a:xfrm rot="0" flipH="0" flipV="0">
            <a:off x="8643848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5" name="Freeform 17705"/>
          <p:cNvSpPr/>
          <p:nvPr/>
        </p:nvSpPr>
        <p:spPr>
          <a:xfrm rot="0" flipH="0" flipV="0">
            <a:off x="8698966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6" name="Freeform 17706"/>
          <p:cNvSpPr/>
          <p:nvPr/>
        </p:nvSpPr>
        <p:spPr>
          <a:xfrm rot="0" flipH="0" flipV="0">
            <a:off x="8754071" y="129415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7" name="Freeform 17707"/>
          <p:cNvSpPr/>
          <p:nvPr/>
        </p:nvSpPr>
        <p:spPr>
          <a:xfrm rot="0" flipH="0" flipV="0">
            <a:off x="880919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8" name="Freeform 17708"/>
          <p:cNvSpPr/>
          <p:nvPr/>
        </p:nvSpPr>
        <p:spPr>
          <a:xfrm rot="0" flipH="0" flipV="0">
            <a:off x="8864307" y="129415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9" name="Freeform 17709"/>
          <p:cNvSpPr/>
          <p:nvPr/>
        </p:nvSpPr>
        <p:spPr>
          <a:xfrm rot="0" flipH="0" flipV="0">
            <a:off x="8919311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0" name="Freeform 17710"/>
          <p:cNvSpPr/>
          <p:nvPr/>
        </p:nvSpPr>
        <p:spPr>
          <a:xfrm rot="0" flipH="0" flipV="0">
            <a:off x="8974429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1" name="Freeform 17711"/>
          <p:cNvSpPr/>
          <p:nvPr/>
        </p:nvSpPr>
        <p:spPr>
          <a:xfrm rot="0" flipH="0" flipV="0">
            <a:off x="9029534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2" name="Freeform 17712"/>
          <p:cNvSpPr/>
          <p:nvPr/>
        </p:nvSpPr>
        <p:spPr>
          <a:xfrm rot="0" flipH="0" flipV="0">
            <a:off x="9084653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713" name="Picture 17713"/>
          <p:cNvPicPr>
            <a:picLocks noChangeAspect="0" noChangeArrowheads="1"/>
          </p:cNvPicPr>
          <p:nvPr/>
        </p:nvPicPr>
        <p:blipFill>
          <a:blip r:embed="rId177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281455"/>
            <a:ext cx="16941" cy="54038"/>
          </a:xfrm>
          <a:prstGeom prst="rect">
            <a:avLst/>
          </a:prstGeom>
          <a:noFill/>
          <a:extLst/>
        </p:spPr>
      </p:pic>
      <p:sp>
        <p:nvSpPr>
          <p:cNvPr id="17714" name="Freeform 17714"/>
          <p:cNvSpPr/>
          <p:nvPr/>
        </p:nvSpPr>
        <p:spPr>
          <a:xfrm rot="0" flipH="0" flipV="0">
            <a:off x="681215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5" name="Freeform 17715"/>
          <p:cNvSpPr/>
          <p:nvPr/>
        </p:nvSpPr>
        <p:spPr>
          <a:xfrm rot="0" flipH="0" flipV="0">
            <a:off x="1177162" y="134193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6" name="Freeform 17716"/>
          <p:cNvSpPr/>
          <p:nvPr/>
        </p:nvSpPr>
        <p:spPr>
          <a:xfrm rot="0" flipH="0" flipV="0">
            <a:off x="1232179" y="134192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7" name="Freeform 17717"/>
          <p:cNvSpPr/>
          <p:nvPr/>
        </p:nvSpPr>
        <p:spPr>
          <a:xfrm rot="0" flipH="0" flipV="0">
            <a:off x="1287297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8" name="Freeform 17718"/>
          <p:cNvSpPr/>
          <p:nvPr/>
        </p:nvSpPr>
        <p:spPr>
          <a:xfrm rot="0" flipH="0" flipV="0">
            <a:off x="1342415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9" name="Freeform 17719"/>
          <p:cNvSpPr/>
          <p:nvPr/>
        </p:nvSpPr>
        <p:spPr>
          <a:xfrm rot="0" flipH="0" flipV="0">
            <a:off x="1397520" y="134192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0" name="Freeform 17720"/>
          <p:cNvSpPr/>
          <p:nvPr/>
        </p:nvSpPr>
        <p:spPr>
          <a:xfrm rot="0" flipH="0" flipV="0">
            <a:off x="1617967" y="134192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1" name="Freeform 17721"/>
          <p:cNvSpPr/>
          <p:nvPr/>
        </p:nvSpPr>
        <p:spPr>
          <a:xfrm rot="0" flipH="0" flipV="0">
            <a:off x="1673085" y="134194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2" name="Freeform 17722"/>
          <p:cNvSpPr/>
          <p:nvPr/>
        </p:nvSpPr>
        <p:spPr>
          <a:xfrm rot="0" flipH="0" flipV="0">
            <a:off x="1948599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3" name="Freeform 17723"/>
          <p:cNvSpPr/>
          <p:nvPr/>
        </p:nvSpPr>
        <p:spPr>
          <a:xfrm rot="0" flipH="0" flipV="0">
            <a:off x="2003704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4" name="Freeform 17724"/>
          <p:cNvSpPr/>
          <p:nvPr/>
        </p:nvSpPr>
        <p:spPr>
          <a:xfrm rot="0" flipH="0" flipV="0">
            <a:off x="2058809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5" name="Freeform 17725"/>
          <p:cNvSpPr/>
          <p:nvPr/>
        </p:nvSpPr>
        <p:spPr>
          <a:xfrm rot="0" flipH="0" flipV="0">
            <a:off x="2113927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6" name="Freeform 17726"/>
          <p:cNvSpPr/>
          <p:nvPr/>
        </p:nvSpPr>
        <p:spPr>
          <a:xfrm rot="0" flipH="0" flipV="0">
            <a:off x="2169032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7" name="Freeform 17727"/>
          <p:cNvSpPr/>
          <p:nvPr/>
        </p:nvSpPr>
        <p:spPr>
          <a:xfrm rot="0" flipH="0" flipV="0">
            <a:off x="2224138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8" name="Freeform 17728"/>
          <p:cNvSpPr/>
          <p:nvPr/>
        </p:nvSpPr>
        <p:spPr>
          <a:xfrm rot="0" flipH="0" flipV="0">
            <a:off x="227925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9" name="Freeform 17729"/>
          <p:cNvSpPr/>
          <p:nvPr/>
        </p:nvSpPr>
        <p:spPr>
          <a:xfrm rot="0" flipH="0" flipV="0">
            <a:off x="2334425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0" name="Freeform 17730"/>
          <p:cNvSpPr/>
          <p:nvPr/>
        </p:nvSpPr>
        <p:spPr>
          <a:xfrm rot="0" flipH="0" flipV="0">
            <a:off x="2389530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1" name="Freeform 17731"/>
          <p:cNvSpPr/>
          <p:nvPr/>
        </p:nvSpPr>
        <p:spPr>
          <a:xfrm rot="0" flipH="0" flipV="0">
            <a:off x="2940507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2" name="Freeform 17732"/>
          <p:cNvSpPr/>
          <p:nvPr/>
        </p:nvSpPr>
        <p:spPr>
          <a:xfrm rot="0" flipH="0" flipV="0">
            <a:off x="2995701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3" name="Freeform 17733"/>
          <p:cNvSpPr/>
          <p:nvPr/>
        </p:nvSpPr>
        <p:spPr>
          <a:xfrm rot="0" flipH="0" flipV="0">
            <a:off x="3050730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4" name="Freeform 17734"/>
          <p:cNvSpPr/>
          <p:nvPr/>
        </p:nvSpPr>
        <p:spPr>
          <a:xfrm rot="0" flipH="0" flipV="0">
            <a:off x="3105835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5" name="Freeform 17735"/>
          <p:cNvSpPr/>
          <p:nvPr/>
        </p:nvSpPr>
        <p:spPr>
          <a:xfrm rot="0" flipH="0" flipV="0">
            <a:off x="3160953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6" name="Freeform 17736"/>
          <p:cNvSpPr/>
          <p:nvPr/>
        </p:nvSpPr>
        <p:spPr>
          <a:xfrm rot="0" flipH="0" flipV="0">
            <a:off x="3216071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7" name="Freeform 17737"/>
          <p:cNvSpPr/>
          <p:nvPr/>
        </p:nvSpPr>
        <p:spPr>
          <a:xfrm rot="0" flipH="0" flipV="0">
            <a:off x="3271177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8" name="Freeform 17738"/>
          <p:cNvSpPr/>
          <p:nvPr/>
        </p:nvSpPr>
        <p:spPr>
          <a:xfrm rot="0" flipH="0" flipV="0">
            <a:off x="3326282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9" name="Freeform 17739"/>
          <p:cNvSpPr/>
          <p:nvPr/>
        </p:nvSpPr>
        <p:spPr>
          <a:xfrm rot="0" flipH="0" flipV="0">
            <a:off x="3381400" y="134192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0" name="Freeform 17740"/>
          <p:cNvSpPr/>
          <p:nvPr/>
        </p:nvSpPr>
        <p:spPr>
          <a:xfrm rot="0" flipH="0" flipV="0">
            <a:off x="3436505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1" name="Freeform 17741"/>
          <p:cNvSpPr/>
          <p:nvPr/>
        </p:nvSpPr>
        <p:spPr>
          <a:xfrm rot="0" flipH="0" flipV="0">
            <a:off x="3491611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2" name="Freeform 17742"/>
          <p:cNvSpPr/>
          <p:nvPr/>
        </p:nvSpPr>
        <p:spPr>
          <a:xfrm rot="0" flipH="0" flipV="0">
            <a:off x="3546691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274" y="0"/>
                  <a:pt x="28637" y="6452"/>
                  <a:pt x="28637" y="14326"/>
                </a:cubicBezTo>
                <a:cubicBezTo>
                  <a:pt x="28637" y="22200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3" name="Freeform 17743"/>
          <p:cNvSpPr/>
          <p:nvPr/>
        </p:nvSpPr>
        <p:spPr>
          <a:xfrm rot="0" flipH="0" flipV="0">
            <a:off x="3601796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4" name="Freeform 17744"/>
          <p:cNvSpPr/>
          <p:nvPr/>
        </p:nvSpPr>
        <p:spPr>
          <a:xfrm rot="0" flipH="0" flipV="0">
            <a:off x="3656914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5" name="Freeform 17745"/>
          <p:cNvSpPr/>
          <p:nvPr/>
        </p:nvSpPr>
        <p:spPr>
          <a:xfrm rot="0" flipH="0" flipV="0">
            <a:off x="3712019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6" name="Freeform 17746"/>
          <p:cNvSpPr/>
          <p:nvPr/>
        </p:nvSpPr>
        <p:spPr>
          <a:xfrm rot="0" flipH="0" flipV="0">
            <a:off x="3767124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7" name="Freeform 17747"/>
          <p:cNvSpPr/>
          <p:nvPr/>
        </p:nvSpPr>
        <p:spPr>
          <a:xfrm rot="0" flipH="0" flipV="0">
            <a:off x="3822242" y="134192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8" name="Freeform 17748"/>
          <p:cNvSpPr/>
          <p:nvPr/>
        </p:nvSpPr>
        <p:spPr>
          <a:xfrm rot="0" flipH="0" flipV="0">
            <a:off x="4924424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9" name="Freeform 17749"/>
          <p:cNvSpPr/>
          <p:nvPr/>
        </p:nvSpPr>
        <p:spPr>
          <a:xfrm rot="0" flipH="0" flipV="0">
            <a:off x="4979530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0" name="Freeform 17750"/>
          <p:cNvSpPr/>
          <p:nvPr/>
        </p:nvSpPr>
        <p:spPr>
          <a:xfrm rot="0" flipH="0" flipV="0">
            <a:off x="5034648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1" name="Freeform 17751"/>
          <p:cNvSpPr/>
          <p:nvPr/>
        </p:nvSpPr>
        <p:spPr>
          <a:xfrm rot="0" flipH="0" flipV="0">
            <a:off x="5089766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2" name="Freeform 17752"/>
          <p:cNvSpPr/>
          <p:nvPr/>
        </p:nvSpPr>
        <p:spPr>
          <a:xfrm rot="0" flipH="0" flipV="0">
            <a:off x="514487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3" name="Freeform 17753"/>
          <p:cNvSpPr/>
          <p:nvPr/>
        </p:nvSpPr>
        <p:spPr>
          <a:xfrm rot="0" flipH="0" flipV="0">
            <a:off x="5199989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4" name="Freeform 17754"/>
          <p:cNvSpPr/>
          <p:nvPr/>
        </p:nvSpPr>
        <p:spPr>
          <a:xfrm rot="0" flipH="0" flipV="0">
            <a:off x="5255095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5" name="Freeform 17755"/>
          <p:cNvSpPr/>
          <p:nvPr/>
        </p:nvSpPr>
        <p:spPr>
          <a:xfrm rot="0" flipH="0" flipV="0">
            <a:off x="531021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6" name="Freeform 17756"/>
          <p:cNvSpPr/>
          <p:nvPr/>
        </p:nvSpPr>
        <p:spPr>
          <a:xfrm rot="0" flipH="0" flipV="0">
            <a:off x="5365318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7" name="Freeform 17757"/>
          <p:cNvSpPr/>
          <p:nvPr/>
        </p:nvSpPr>
        <p:spPr>
          <a:xfrm rot="0" flipH="0" flipV="0">
            <a:off x="5420436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8" name="Freeform 17758"/>
          <p:cNvSpPr/>
          <p:nvPr/>
        </p:nvSpPr>
        <p:spPr>
          <a:xfrm rot="0" flipH="0" flipV="0">
            <a:off x="5475541" y="134192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9" name="Freeform 17759"/>
          <p:cNvSpPr/>
          <p:nvPr/>
        </p:nvSpPr>
        <p:spPr>
          <a:xfrm rot="0" flipH="0" flipV="0">
            <a:off x="5530558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0" name="Freeform 17760"/>
          <p:cNvSpPr/>
          <p:nvPr/>
        </p:nvSpPr>
        <p:spPr>
          <a:xfrm rot="0" flipH="0" flipV="0">
            <a:off x="5585675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1" name="Freeform 17761"/>
          <p:cNvSpPr/>
          <p:nvPr/>
        </p:nvSpPr>
        <p:spPr>
          <a:xfrm rot="0" flipH="0" flipV="0">
            <a:off x="5640781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2" name="Freeform 17762"/>
          <p:cNvSpPr/>
          <p:nvPr/>
        </p:nvSpPr>
        <p:spPr>
          <a:xfrm rot="0" flipH="0" flipV="0">
            <a:off x="5751004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3" name="Freeform 17763"/>
          <p:cNvSpPr/>
          <p:nvPr/>
        </p:nvSpPr>
        <p:spPr>
          <a:xfrm rot="0" flipH="0" flipV="0">
            <a:off x="5861227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4" name="Freeform 17764"/>
          <p:cNvSpPr/>
          <p:nvPr/>
        </p:nvSpPr>
        <p:spPr>
          <a:xfrm rot="0" flipH="0" flipV="0">
            <a:off x="5916345" y="134192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5" name="Freeform 17765"/>
          <p:cNvSpPr/>
          <p:nvPr/>
        </p:nvSpPr>
        <p:spPr>
          <a:xfrm rot="0" flipH="0" flipV="0">
            <a:off x="5971451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6" name="Freeform 17766"/>
          <p:cNvSpPr/>
          <p:nvPr/>
        </p:nvSpPr>
        <p:spPr>
          <a:xfrm rot="0" flipH="0" flipV="0">
            <a:off x="6026569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7" name="Freeform 17767"/>
          <p:cNvSpPr/>
          <p:nvPr/>
        </p:nvSpPr>
        <p:spPr>
          <a:xfrm rot="0" flipH="0" flipV="0">
            <a:off x="6081674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8" name="Freeform 17768"/>
          <p:cNvSpPr/>
          <p:nvPr/>
        </p:nvSpPr>
        <p:spPr>
          <a:xfrm rot="0" flipH="0" flipV="0">
            <a:off x="6136792" y="134194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9" name="Freeform 17769"/>
          <p:cNvSpPr/>
          <p:nvPr/>
        </p:nvSpPr>
        <p:spPr>
          <a:xfrm rot="0" flipH="0" flipV="0">
            <a:off x="619189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0" name="Freeform 17770"/>
          <p:cNvSpPr/>
          <p:nvPr/>
        </p:nvSpPr>
        <p:spPr>
          <a:xfrm rot="0" flipH="0" flipV="0">
            <a:off x="6247002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1" name="Freeform 17771"/>
          <p:cNvSpPr/>
          <p:nvPr/>
        </p:nvSpPr>
        <p:spPr>
          <a:xfrm rot="0" flipH="0" flipV="0">
            <a:off x="630212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2" name="Freeform 17772"/>
          <p:cNvSpPr/>
          <p:nvPr/>
        </p:nvSpPr>
        <p:spPr>
          <a:xfrm rot="0" flipH="0" flipV="0">
            <a:off x="6357226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3" name="Freeform 17773"/>
          <p:cNvSpPr/>
          <p:nvPr/>
        </p:nvSpPr>
        <p:spPr>
          <a:xfrm rot="0" flipH="0" flipV="0">
            <a:off x="6412344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4" name="Freeform 17774"/>
          <p:cNvSpPr/>
          <p:nvPr/>
        </p:nvSpPr>
        <p:spPr>
          <a:xfrm rot="0" flipH="0" flipV="0">
            <a:off x="6467449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5" name="Freeform 17775"/>
          <p:cNvSpPr/>
          <p:nvPr/>
        </p:nvSpPr>
        <p:spPr>
          <a:xfrm rot="0" flipH="0" flipV="0">
            <a:off x="6522567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6" name="Freeform 17776"/>
          <p:cNvSpPr/>
          <p:nvPr/>
        </p:nvSpPr>
        <p:spPr>
          <a:xfrm rot="0" flipH="0" flipV="0">
            <a:off x="6577685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7" name="Freeform 17777"/>
          <p:cNvSpPr/>
          <p:nvPr/>
        </p:nvSpPr>
        <p:spPr>
          <a:xfrm rot="0" flipH="0" flipV="0">
            <a:off x="6632791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8" name="Freeform 17778"/>
          <p:cNvSpPr/>
          <p:nvPr/>
        </p:nvSpPr>
        <p:spPr>
          <a:xfrm rot="0" flipH="0" flipV="0">
            <a:off x="6687908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9" name="Freeform 17779"/>
          <p:cNvSpPr/>
          <p:nvPr/>
        </p:nvSpPr>
        <p:spPr>
          <a:xfrm rot="0" flipH="0" flipV="0">
            <a:off x="6742912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0" name="Freeform 17780"/>
          <p:cNvSpPr/>
          <p:nvPr/>
        </p:nvSpPr>
        <p:spPr>
          <a:xfrm rot="0" flipH="0" flipV="0">
            <a:off x="6798030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1" name="Freeform 17781"/>
          <p:cNvSpPr/>
          <p:nvPr/>
        </p:nvSpPr>
        <p:spPr>
          <a:xfrm rot="0" flipH="0" flipV="0">
            <a:off x="6853135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2" name="Freeform 17782"/>
          <p:cNvSpPr/>
          <p:nvPr/>
        </p:nvSpPr>
        <p:spPr>
          <a:xfrm rot="0" flipH="0" flipV="0">
            <a:off x="6908254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3" name="Freeform 17783"/>
          <p:cNvSpPr/>
          <p:nvPr/>
        </p:nvSpPr>
        <p:spPr>
          <a:xfrm rot="0" flipH="0" flipV="0">
            <a:off x="6963359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4" name="Freeform 17784"/>
          <p:cNvSpPr/>
          <p:nvPr/>
        </p:nvSpPr>
        <p:spPr>
          <a:xfrm rot="0" flipH="0" flipV="0">
            <a:off x="701847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5" name="Freeform 17785"/>
          <p:cNvSpPr/>
          <p:nvPr/>
        </p:nvSpPr>
        <p:spPr>
          <a:xfrm rot="0" flipH="0" flipV="0">
            <a:off x="7073595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6" name="Freeform 17786"/>
          <p:cNvSpPr/>
          <p:nvPr/>
        </p:nvSpPr>
        <p:spPr>
          <a:xfrm rot="0" flipH="0" flipV="0">
            <a:off x="7128700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7" name="Freeform 17787"/>
          <p:cNvSpPr/>
          <p:nvPr/>
        </p:nvSpPr>
        <p:spPr>
          <a:xfrm rot="0" flipH="0" flipV="0">
            <a:off x="7183818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8" name="Freeform 17788"/>
          <p:cNvSpPr/>
          <p:nvPr/>
        </p:nvSpPr>
        <p:spPr>
          <a:xfrm rot="0" flipH="0" flipV="0">
            <a:off x="723892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9" name="Freeform 17789"/>
          <p:cNvSpPr/>
          <p:nvPr/>
        </p:nvSpPr>
        <p:spPr>
          <a:xfrm rot="0" flipH="0" flipV="0">
            <a:off x="729404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0" name="Freeform 17790"/>
          <p:cNvSpPr/>
          <p:nvPr/>
        </p:nvSpPr>
        <p:spPr>
          <a:xfrm rot="0" flipH="0" flipV="0">
            <a:off x="734914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1" name="Freeform 17791"/>
          <p:cNvSpPr/>
          <p:nvPr/>
        </p:nvSpPr>
        <p:spPr>
          <a:xfrm rot="0" flipH="0" flipV="0">
            <a:off x="7404265" y="134194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2" name="Freeform 17792"/>
          <p:cNvSpPr/>
          <p:nvPr/>
        </p:nvSpPr>
        <p:spPr>
          <a:xfrm rot="0" flipH="0" flipV="0">
            <a:off x="7459370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3" name="Freeform 17793"/>
          <p:cNvSpPr/>
          <p:nvPr/>
        </p:nvSpPr>
        <p:spPr>
          <a:xfrm rot="0" flipH="0" flipV="0">
            <a:off x="7514488" y="134194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4" name="Freeform 17794"/>
          <p:cNvSpPr/>
          <p:nvPr/>
        </p:nvSpPr>
        <p:spPr>
          <a:xfrm rot="0" flipH="0" flipV="0">
            <a:off x="7569593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5" name="Freeform 17795"/>
          <p:cNvSpPr/>
          <p:nvPr/>
        </p:nvSpPr>
        <p:spPr>
          <a:xfrm rot="0" flipH="0" flipV="0">
            <a:off x="7624699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6" name="Freeform 17796"/>
          <p:cNvSpPr/>
          <p:nvPr/>
        </p:nvSpPr>
        <p:spPr>
          <a:xfrm rot="0" flipH="0" flipV="0">
            <a:off x="767981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7" name="Freeform 17797"/>
          <p:cNvSpPr/>
          <p:nvPr/>
        </p:nvSpPr>
        <p:spPr>
          <a:xfrm rot="0" flipH="0" flipV="0">
            <a:off x="7734922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8" name="Freeform 17798"/>
          <p:cNvSpPr/>
          <p:nvPr/>
        </p:nvSpPr>
        <p:spPr>
          <a:xfrm rot="0" flipH="0" flipV="0">
            <a:off x="7790039" y="134194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9" name="Freeform 17799"/>
          <p:cNvSpPr/>
          <p:nvPr/>
        </p:nvSpPr>
        <p:spPr>
          <a:xfrm rot="0" flipH="0" flipV="0">
            <a:off x="784505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0" name="Freeform 17800"/>
          <p:cNvSpPr/>
          <p:nvPr/>
        </p:nvSpPr>
        <p:spPr>
          <a:xfrm rot="0" flipH="0" flipV="0">
            <a:off x="7900174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1" name="Freeform 17801"/>
          <p:cNvSpPr/>
          <p:nvPr/>
        </p:nvSpPr>
        <p:spPr>
          <a:xfrm rot="0" flipH="0" flipV="0">
            <a:off x="7955279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2" name="Freeform 17802"/>
          <p:cNvSpPr/>
          <p:nvPr/>
        </p:nvSpPr>
        <p:spPr>
          <a:xfrm rot="0" flipH="0" flipV="0">
            <a:off x="8010385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3" name="Freeform 17803"/>
          <p:cNvSpPr/>
          <p:nvPr/>
        </p:nvSpPr>
        <p:spPr>
          <a:xfrm rot="0" flipH="0" flipV="0">
            <a:off x="8065502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4" name="Freeform 17804"/>
          <p:cNvSpPr/>
          <p:nvPr/>
        </p:nvSpPr>
        <p:spPr>
          <a:xfrm rot="0" flipH="0" flipV="0">
            <a:off x="8120608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5" name="Freeform 17805"/>
          <p:cNvSpPr/>
          <p:nvPr/>
        </p:nvSpPr>
        <p:spPr>
          <a:xfrm rot="0" flipH="0" flipV="0">
            <a:off x="817572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6" name="Freeform 17806"/>
          <p:cNvSpPr/>
          <p:nvPr/>
        </p:nvSpPr>
        <p:spPr>
          <a:xfrm rot="0" flipH="0" flipV="0">
            <a:off x="8230831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7" name="Freeform 17807"/>
          <p:cNvSpPr/>
          <p:nvPr/>
        </p:nvSpPr>
        <p:spPr>
          <a:xfrm rot="0" flipH="0" flipV="0">
            <a:off x="8285949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8" name="Freeform 17808"/>
          <p:cNvSpPr/>
          <p:nvPr/>
        </p:nvSpPr>
        <p:spPr>
          <a:xfrm rot="0" flipH="0" flipV="0">
            <a:off x="834106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9" name="Freeform 17809"/>
          <p:cNvSpPr/>
          <p:nvPr/>
        </p:nvSpPr>
        <p:spPr>
          <a:xfrm rot="0" flipH="0" flipV="0">
            <a:off x="839617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0" name="Freeform 17810"/>
          <p:cNvSpPr/>
          <p:nvPr/>
        </p:nvSpPr>
        <p:spPr>
          <a:xfrm rot="0" flipH="0" flipV="0">
            <a:off x="845129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1" name="Freeform 17811"/>
          <p:cNvSpPr/>
          <p:nvPr/>
        </p:nvSpPr>
        <p:spPr>
          <a:xfrm rot="0" flipH="0" flipV="0">
            <a:off x="8506396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2" name="Freeform 17812"/>
          <p:cNvSpPr/>
          <p:nvPr/>
        </p:nvSpPr>
        <p:spPr>
          <a:xfrm rot="0" flipH="0" flipV="0">
            <a:off x="8561514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3" name="Freeform 17813"/>
          <p:cNvSpPr/>
          <p:nvPr/>
        </p:nvSpPr>
        <p:spPr>
          <a:xfrm rot="0" flipH="0" flipV="0">
            <a:off x="8616619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4" name="Freeform 17814"/>
          <p:cNvSpPr/>
          <p:nvPr/>
        </p:nvSpPr>
        <p:spPr>
          <a:xfrm rot="0" flipH="0" flipV="0">
            <a:off x="8671738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5" name="Freeform 17815"/>
          <p:cNvSpPr/>
          <p:nvPr/>
        </p:nvSpPr>
        <p:spPr>
          <a:xfrm rot="0" flipH="0" flipV="0">
            <a:off x="872684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6" name="Freeform 17816"/>
          <p:cNvSpPr/>
          <p:nvPr/>
        </p:nvSpPr>
        <p:spPr>
          <a:xfrm rot="0" flipH="0" flipV="0">
            <a:off x="8781948" y="134194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7" name="Freeform 17817"/>
          <p:cNvSpPr/>
          <p:nvPr/>
        </p:nvSpPr>
        <p:spPr>
          <a:xfrm rot="0" flipH="0" flipV="0">
            <a:off x="8837066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8" name="Freeform 17818"/>
          <p:cNvSpPr/>
          <p:nvPr/>
        </p:nvSpPr>
        <p:spPr>
          <a:xfrm rot="0" flipH="0" flipV="0">
            <a:off x="8892171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9" name="Freeform 17819"/>
          <p:cNvSpPr/>
          <p:nvPr/>
        </p:nvSpPr>
        <p:spPr>
          <a:xfrm rot="0" flipH="0" flipV="0">
            <a:off x="8947289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0" name="Freeform 17820"/>
          <p:cNvSpPr/>
          <p:nvPr/>
        </p:nvSpPr>
        <p:spPr>
          <a:xfrm rot="0" flipH="0" flipV="0">
            <a:off x="900230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1" name="Freeform 17821"/>
          <p:cNvSpPr/>
          <p:nvPr/>
        </p:nvSpPr>
        <p:spPr>
          <a:xfrm rot="0" flipH="0" flipV="0">
            <a:off x="9057512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2" name="Freeform 17822"/>
          <p:cNvSpPr/>
          <p:nvPr/>
        </p:nvSpPr>
        <p:spPr>
          <a:xfrm rot="0" flipH="0" flipV="0">
            <a:off x="9112529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3" name="Freeform 17823"/>
          <p:cNvSpPr/>
          <p:nvPr/>
        </p:nvSpPr>
        <p:spPr>
          <a:xfrm rot="0" flipH="0" flipV="0">
            <a:off x="-8053" y="1388427"/>
            <a:ext cx="28645" cy="28638"/>
          </a:xfrm>
          <a:custGeom>
            <a:pathLst>
              <a:path w="28645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13"/>
                </a:cubicBezTo>
                <a:cubicBezTo>
                  <a:pt x="28645" y="22187"/>
                  <a:pt x="22290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4" name="Freeform 17824"/>
          <p:cNvSpPr/>
          <p:nvPr/>
        </p:nvSpPr>
        <p:spPr>
          <a:xfrm rot="0" flipH="0" flipV="0">
            <a:off x="47053" y="1388427"/>
            <a:ext cx="28645" cy="28638"/>
          </a:xfrm>
          <a:custGeom>
            <a:pathLst>
              <a:path w="28645" h="28638">
                <a:moveTo>
                  <a:pt x="14324" y="28638"/>
                </a:moveTo>
                <a:cubicBezTo>
                  <a:pt x="6452" y="28638"/>
                  <a:pt x="0" y="22187"/>
                  <a:pt x="0" y="14313"/>
                </a:cubicBezTo>
                <a:cubicBezTo>
                  <a:pt x="0" y="6452"/>
                  <a:pt x="6452" y="0"/>
                  <a:pt x="14324" y="0"/>
                </a:cubicBezTo>
                <a:cubicBezTo>
                  <a:pt x="22196" y="0"/>
                  <a:pt x="28645" y="6452"/>
                  <a:pt x="28645" y="14313"/>
                </a:cubicBezTo>
                <a:cubicBezTo>
                  <a:pt x="28645" y="22187"/>
                  <a:pt x="22196" y="28638"/>
                  <a:pt x="143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5" name="Freeform 17825"/>
          <p:cNvSpPr/>
          <p:nvPr/>
        </p:nvSpPr>
        <p:spPr>
          <a:xfrm rot="0" flipH="0" flipV="0">
            <a:off x="102170" y="1388427"/>
            <a:ext cx="28646" cy="28638"/>
          </a:xfrm>
          <a:custGeom>
            <a:pathLst>
              <a:path w="28646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3" y="0"/>
                  <a:pt x="28646" y="6452"/>
                  <a:pt x="28646" y="14313"/>
                </a:cubicBezTo>
                <a:cubicBezTo>
                  <a:pt x="28646" y="22187"/>
                  <a:pt x="22193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6" name="Freeform 17826"/>
          <p:cNvSpPr/>
          <p:nvPr/>
        </p:nvSpPr>
        <p:spPr>
          <a:xfrm rot="0" flipH="0" flipV="0">
            <a:off x="157276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7" name="Freeform 17827"/>
          <p:cNvSpPr/>
          <p:nvPr/>
        </p:nvSpPr>
        <p:spPr>
          <a:xfrm rot="0" flipH="0" flipV="0">
            <a:off x="212394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8" name="Freeform 17828"/>
          <p:cNvSpPr/>
          <p:nvPr/>
        </p:nvSpPr>
        <p:spPr>
          <a:xfrm rot="0" flipH="0" flipV="0">
            <a:off x="267500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9" name="Freeform 17829"/>
          <p:cNvSpPr/>
          <p:nvPr/>
        </p:nvSpPr>
        <p:spPr>
          <a:xfrm rot="0" flipH="0" flipV="0">
            <a:off x="543102" y="138842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0" name="Freeform 17830"/>
          <p:cNvSpPr/>
          <p:nvPr/>
        </p:nvSpPr>
        <p:spPr>
          <a:xfrm rot="0" flipH="0" flipV="0">
            <a:off x="598119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1" name="Freeform 17831"/>
          <p:cNvSpPr/>
          <p:nvPr/>
        </p:nvSpPr>
        <p:spPr>
          <a:xfrm rot="0" flipH="0" flipV="0">
            <a:off x="653224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2" name="Freeform 17832"/>
          <p:cNvSpPr/>
          <p:nvPr/>
        </p:nvSpPr>
        <p:spPr>
          <a:xfrm rot="0" flipH="0" flipV="0">
            <a:off x="708342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3" name="Freeform 17833"/>
          <p:cNvSpPr/>
          <p:nvPr/>
        </p:nvSpPr>
        <p:spPr>
          <a:xfrm rot="0" flipH="0" flipV="0">
            <a:off x="763460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4" name="Freeform 17834"/>
          <p:cNvSpPr/>
          <p:nvPr/>
        </p:nvSpPr>
        <p:spPr>
          <a:xfrm rot="0" flipH="0" flipV="0">
            <a:off x="873683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5" name="Freeform 17835"/>
          <p:cNvSpPr/>
          <p:nvPr/>
        </p:nvSpPr>
        <p:spPr>
          <a:xfrm rot="0" flipH="0" flipV="0">
            <a:off x="1094168" y="1388440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6" name="Freeform 17836"/>
          <p:cNvSpPr/>
          <p:nvPr/>
        </p:nvSpPr>
        <p:spPr>
          <a:xfrm rot="0" flipH="0" flipV="0">
            <a:off x="1149184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7" name="Freeform 17837"/>
          <p:cNvSpPr/>
          <p:nvPr/>
        </p:nvSpPr>
        <p:spPr>
          <a:xfrm rot="0" flipH="0" flipV="0">
            <a:off x="1369644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8" name="Freeform 17838"/>
          <p:cNvSpPr/>
          <p:nvPr/>
        </p:nvSpPr>
        <p:spPr>
          <a:xfrm rot="0" flipH="0" flipV="0">
            <a:off x="1590090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9" name="Freeform 17839"/>
          <p:cNvSpPr/>
          <p:nvPr/>
        </p:nvSpPr>
        <p:spPr>
          <a:xfrm rot="0" flipH="0" flipV="0">
            <a:off x="1645157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0" name="Freeform 17840"/>
          <p:cNvSpPr/>
          <p:nvPr/>
        </p:nvSpPr>
        <p:spPr>
          <a:xfrm rot="0" flipH="0" flipV="0">
            <a:off x="1700263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1" name="Freeform 17841"/>
          <p:cNvSpPr/>
          <p:nvPr/>
        </p:nvSpPr>
        <p:spPr>
          <a:xfrm rot="0" flipH="0" flipV="0">
            <a:off x="1975827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2" name="Freeform 17842"/>
          <p:cNvSpPr/>
          <p:nvPr/>
        </p:nvSpPr>
        <p:spPr>
          <a:xfrm rot="0" flipH="0" flipV="0">
            <a:off x="2030933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3" name="Freeform 17843"/>
          <p:cNvSpPr/>
          <p:nvPr/>
        </p:nvSpPr>
        <p:spPr>
          <a:xfrm rot="0" flipH="0" flipV="0">
            <a:off x="2086038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4" name="Freeform 17844"/>
          <p:cNvSpPr/>
          <p:nvPr/>
        </p:nvSpPr>
        <p:spPr>
          <a:xfrm rot="0" flipH="0" flipV="0">
            <a:off x="2141143" y="1388440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00"/>
                  <a:pt x="0" y="14326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5" name="Freeform 17845"/>
          <p:cNvSpPr/>
          <p:nvPr/>
        </p:nvSpPr>
        <p:spPr>
          <a:xfrm rot="0" flipH="0" flipV="0">
            <a:off x="2196312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6" name="Freeform 17846"/>
          <p:cNvSpPr/>
          <p:nvPr/>
        </p:nvSpPr>
        <p:spPr>
          <a:xfrm rot="0" flipH="0" flipV="0">
            <a:off x="225143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7" name="Freeform 17847"/>
          <p:cNvSpPr/>
          <p:nvPr/>
        </p:nvSpPr>
        <p:spPr>
          <a:xfrm rot="0" flipH="0" flipV="0">
            <a:off x="2306535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8" name="Freeform 17848"/>
          <p:cNvSpPr/>
          <p:nvPr/>
        </p:nvSpPr>
        <p:spPr>
          <a:xfrm rot="0" flipH="0" flipV="0">
            <a:off x="2361552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9" name="Freeform 17849"/>
          <p:cNvSpPr/>
          <p:nvPr/>
        </p:nvSpPr>
        <p:spPr>
          <a:xfrm rot="0" flipH="0" flipV="0">
            <a:off x="2416657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0" name="Freeform 17850"/>
          <p:cNvSpPr/>
          <p:nvPr/>
        </p:nvSpPr>
        <p:spPr>
          <a:xfrm rot="0" flipH="0" flipV="0">
            <a:off x="2912719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1" name="Freeform 17851"/>
          <p:cNvSpPr/>
          <p:nvPr/>
        </p:nvSpPr>
        <p:spPr>
          <a:xfrm rot="0" flipH="0" flipV="0">
            <a:off x="2967735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2" name="Freeform 17852"/>
          <p:cNvSpPr/>
          <p:nvPr/>
        </p:nvSpPr>
        <p:spPr>
          <a:xfrm rot="0" flipH="0" flipV="0">
            <a:off x="3022841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3" name="Freeform 17853"/>
          <p:cNvSpPr/>
          <p:nvPr/>
        </p:nvSpPr>
        <p:spPr>
          <a:xfrm rot="0" flipH="0" flipV="0">
            <a:off x="3077959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4" name="Freeform 17854"/>
          <p:cNvSpPr/>
          <p:nvPr/>
        </p:nvSpPr>
        <p:spPr>
          <a:xfrm rot="0" flipH="0" flipV="0">
            <a:off x="3133077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5" name="Freeform 17855"/>
          <p:cNvSpPr/>
          <p:nvPr/>
        </p:nvSpPr>
        <p:spPr>
          <a:xfrm rot="0" flipH="0" flipV="0">
            <a:off x="3188182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6" name="Freeform 17856"/>
          <p:cNvSpPr/>
          <p:nvPr/>
        </p:nvSpPr>
        <p:spPr>
          <a:xfrm rot="0" flipH="0" flipV="0">
            <a:off x="3243300" y="138842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7" name="Freeform 17857"/>
          <p:cNvSpPr/>
          <p:nvPr/>
        </p:nvSpPr>
        <p:spPr>
          <a:xfrm rot="0" flipH="0" flipV="0">
            <a:off x="3298405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8" name="Freeform 17858"/>
          <p:cNvSpPr/>
          <p:nvPr/>
        </p:nvSpPr>
        <p:spPr>
          <a:xfrm rot="0" flipH="0" flipV="0">
            <a:off x="3353473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9" name="Freeform 17859"/>
          <p:cNvSpPr/>
          <p:nvPr/>
        </p:nvSpPr>
        <p:spPr>
          <a:xfrm rot="0" flipH="0" flipV="0">
            <a:off x="3408578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0" name="Freeform 17860"/>
          <p:cNvSpPr/>
          <p:nvPr/>
        </p:nvSpPr>
        <p:spPr>
          <a:xfrm rot="0" flipH="0" flipV="0">
            <a:off x="3463696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1" name="Freeform 17861"/>
          <p:cNvSpPr/>
          <p:nvPr/>
        </p:nvSpPr>
        <p:spPr>
          <a:xfrm rot="0" flipH="0" flipV="0">
            <a:off x="3518801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2" name="Freeform 17862"/>
          <p:cNvSpPr/>
          <p:nvPr/>
        </p:nvSpPr>
        <p:spPr>
          <a:xfrm rot="0" flipH="0" flipV="0">
            <a:off x="3573919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3" name="Freeform 17863"/>
          <p:cNvSpPr/>
          <p:nvPr/>
        </p:nvSpPr>
        <p:spPr>
          <a:xfrm rot="0" flipH="0" flipV="0">
            <a:off x="3629024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4" name="Freeform 17864"/>
          <p:cNvSpPr/>
          <p:nvPr/>
        </p:nvSpPr>
        <p:spPr>
          <a:xfrm rot="0" flipH="0" flipV="0">
            <a:off x="3684130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5" name="Freeform 17865"/>
          <p:cNvSpPr/>
          <p:nvPr/>
        </p:nvSpPr>
        <p:spPr>
          <a:xfrm rot="0" flipH="0" flipV="0">
            <a:off x="3739248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6" name="Freeform 17866"/>
          <p:cNvSpPr/>
          <p:nvPr/>
        </p:nvSpPr>
        <p:spPr>
          <a:xfrm rot="0" flipH="0" flipV="0">
            <a:off x="4841392" y="138842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7" name="Freeform 17867"/>
          <p:cNvSpPr/>
          <p:nvPr/>
        </p:nvSpPr>
        <p:spPr>
          <a:xfrm rot="0" flipH="0" flipV="0">
            <a:off x="4896548" y="138842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8" name="Freeform 17868"/>
          <p:cNvSpPr/>
          <p:nvPr/>
        </p:nvSpPr>
        <p:spPr>
          <a:xfrm rot="0" flipH="0" flipV="0">
            <a:off x="4951653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9" name="Freeform 17869"/>
          <p:cNvSpPr/>
          <p:nvPr/>
        </p:nvSpPr>
        <p:spPr>
          <a:xfrm rot="0" flipH="0" flipV="0">
            <a:off x="5006771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0" name="Freeform 17870"/>
          <p:cNvSpPr/>
          <p:nvPr/>
        </p:nvSpPr>
        <p:spPr>
          <a:xfrm rot="0" flipH="0" flipV="0">
            <a:off x="5061877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1" name="Freeform 17871"/>
          <p:cNvSpPr/>
          <p:nvPr/>
        </p:nvSpPr>
        <p:spPr>
          <a:xfrm rot="0" flipH="0" flipV="0">
            <a:off x="517210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2" name="Freeform 17872"/>
          <p:cNvSpPr/>
          <p:nvPr/>
        </p:nvSpPr>
        <p:spPr>
          <a:xfrm rot="0" flipH="0" flipV="0">
            <a:off x="5227218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3" name="Freeform 17873"/>
          <p:cNvSpPr/>
          <p:nvPr/>
        </p:nvSpPr>
        <p:spPr>
          <a:xfrm rot="0" flipH="0" flipV="0">
            <a:off x="5282323" y="138844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4" name="Freeform 17874"/>
          <p:cNvSpPr/>
          <p:nvPr/>
        </p:nvSpPr>
        <p:spPr>
          <a:xfrm rot="0" flipH="0" flipV="0">
            <a:off x="5337339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5" name="Freeform 17875"/>
          <p:cNvSpPr/>
          <p:nvPr/>
        </p:nvSpPr>
        <p:spPr>
          <a:xfrm rot="0" flipH="0" flipV="0">
            <a:off x="5392547" y="138844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6" name="Freeform 17876"/>
          <p:cNvSpPr/>
          <p:nvPr/>
        </p:nvSpPr>
        <p:spPr>
          <a:xfrm rot="0" flipH="0" flipV="0">
            <a:off x="5447563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7" name="Freeform 17877"/>
          <p:cNvSpPr/>
          <p:nvPr/>
        </p:nvSpPr>
        <p:spPr>
          <a:xfrm rot="0" flipH="0" flipV="0">
            <a:off x="5502681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8" name="Freeform 17878"/>
          <p:cNvSpPr/>
          <p:nvPr/>
        </p:nvSpPr>
        <p:spPr>
          <a:xfrm rot="0" flipH="0" flipV="0">
            <a:off x="5557786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9" name="Freeform 17879"/>
          <p:cNvSpPr/>
          <p:nvPr/>
        </p:nvSpPr>
        <p:spPr>
          <a:xfrm rot="0" flipH="0" flipV="0">
            <a:off x="5612904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0" name="Freeform 17880"/>
          <p:cNvSpPr/>
          <p:nvPr/>
        </p:nvSpPr>
        <p:spPr>
          <a:xfrm rot="0" flipH="0" flipV="0">
            <a:off x="5668010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1" name="Freeform 17881"/>
          <p:cNvSpPr/>
          <p:nvPr/>
        </p:nvSpPr>
        <p:spPr>
          <a:xfrm rot="0" flipH="0" flipV="0">
            <a:off x="5723128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2" name="Freeform 17882"/>
          <p:cNvSpPr/>
          <p:nvPr/>
        </p:nvSpPr>
        <p:spPr>
          <a:xfrm rot="0" flipH="0" flipV="0">
            <a:off x="5778233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3" name="Freeform 17883"/>
          <p:cNvSpPr/>
          <p:nvPr/>
        </p:nvSpPr>
        <p:spPr>
          <a:xfrm rot="0" flipH="0" flipV="0">
            <a:off x="5833351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4" name="Freeform 17884"/>
          <p:cNvSpPr/>
          <p:nvPr/>
        </p:nvSpPr>
        <p:spPr>
          <a:xfrm rot="0" flipH="0" flipV="0">
            <a:off x="5888456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5" name="Freeform 17885"/>
          <p:cNvSpPr/>
          <p:nvPr/>
        </p:nvSpPr>
        <p:spPr>
          <a:xfrm rot="0" flipH="0" flipV="0">
            <a:off x="5943574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6" name="Freeform 17886"/>
          <p:cNvSpPr/>
          <p:nvPr/>
        </p:nvSpPr>
        <p:spPr>
          <a:xfrm rot="0" flipH="0" flipV="0">
            <a:off x="5998692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7" name="Freeform 17887"/>
          <p:cNvSpPr/>
          <p:nvPr/>
        </p:nvSpPr>
        <p:spPr>
          <a:xfrm rot="0" flipH="0" flipV="0">
            <a:off x="6053797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8" name="Freeform 17888"/>
          <p:cNvSpPr/>
          <p:nvPr/>
        </p:nvSpPr>
        <p:spPr>
          <a:xfrm rot="0" flipH="0" flipV="0">
            <a:off x="6108915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9" name="Freeform 17889"/>
          <p:cNvSpPr/>
          <p:nvPr/>
        </p:nvSpPr>
        <p:spPr>
          <a:xfrm rot="0" flipH="0" flipV="0">
            <a:off x="6164021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0" name="Freeform 17890"/>
          <p:cNvSpPr/>
          <p:nvPr/>
        </p:nvSpPr>
        <p:spPr>
          <a:xfrm rot="0" flipH="0" flipV="0">
            <a:off x="6219126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1" name="Freeform 17891"/>
          <p:cNvSpPr/>
          <p:nvPr/>
        </p:nvSpPr>
        <p:spPr>
          <a:xfrm rot="0" flipH="0" flipV="0">
            <a:off x="6274231" y="1388440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2" name="Freeform 17892"/>
          <p:cNvSpPr/>
          <p:nvPr/>
        </p:nvSpPr>
        <p:spPr>
          <a:xfrm rot="0" flipH="0" flipV="0">
            <a:off x="6329349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3" name="Freeform 17893"/>
          <p:cNvSpPr/>
          <p:nvPr/>
        </p:nvSpPr>
        <p:spPr>
          <a:xfrm rot="0" flipH="0" flipV="0">
            <a:off x="6384455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4" name="Freeform 17894"/>
          <p:cNvSpPr/>
          <p:nvPr/>
        </p:nvSpPr>
        <p:spPr>
          <a:xfrm rot="0" flipH="0" flipV="0">
            <a:off x="6439573" y="1388440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5" name="Freeform 17895"/>
          <p:cNvSpPr/>
          <p:nvPr/>
        </p:nvSpPr>
        <p:spPr>
          <a:xfrm rot="0" flipH="0" flipV="0">
            <a:off x="6494691" y="138844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6" name="Freeform 17896"/>
          <p:cNvSpPr/>
          <p:nvPr/>
        </p:nvSpPr>
        <p:spPr>
          <a:xfrm rot="0" flipH="0" flipV="0">
            <a:off x="6549796" y="138842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7" name="Freeform 17897"/>
          <p:cNvSpPr/>
          <p:nvPr/>
        </p:nvSpPr>
        <p:spPr>
          <a:xfrm rot="0" flipH="0" flipV="0">
            <a:off x="6604813" y="1388440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8" name="Freeform 17898"/>
          <p:cNvSpPr/>
          <p:nvPr/>
        </p:nvSpPr>
        <p:spPr>
          <a:xfrm rot="0" flipH="0" flipV="0">
            <a:off x="6659930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9" name="Freeform 17899"/>
          <p:cNvSpPr/>
          <p:nvPr/>
        </p:nvSpPr>
        <p:spPr>
          <a:xfrm rot="0" flipH="0" flipV="0">
            <a:off x="6715035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0" name="Freeform 17900"/>
          <p:cNvSpPr/>
          <p:nvPr/>
        </p:nvSpPr>
        <p:spPr>
          <a:xfrm rot="0" flipH="0" flipV="0">
            <a:off x="6770154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1" name="Freeform 17901"/>
          <p:cNvSpPr/>
          <p:nvPr/>
        </p:nvSpPr>
        <p:spPr>
          <a:xfrm rot="0" flipH="0" flipV="0">
            <a:off x="6825259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2" name="Freeform 17902"/>
          <p:cNvSpPr/>
          <p:nvPr/>
        </p:nvSpPr>
        <p:spPr>
          <a:xfrm rot="0" flipH="0" flipV="0">
            <a:off x="6880377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3" name="Freeform 17903"/>
          <p:cNvSpPr/>
          <p:nvPr/>
        </p:nvSpPr>
        <p:spPr>
          <a:xfrm rot="0" flipH="0" flipV="0">
            <a:off x="6935482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4" name="Freeform 17904"/>
          <p:cNvSpPr/>
          <p:nvPr/>
        </p:nvSpPr>
        <p:spPr>
          <a:xfrm rot="0" flipH="0" flipV="0">
            <a:off x="6990600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5" name="Freeform 17905"/>
          <p:cNvSpPr/>
          <p:nvPr/>
        </p:nvSpPr>
        <p:spPr>
          <a:xfrm rot="0" flipH="0" flipV="0">
            <a:off x="7045706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6" name="Freeform 17906"/>
          <p:cNvSpPr/>
          <p:nvPr/>
        </p:nvSpPr>
        <p:spPr>
          <a:xfrm rot="0" flipH="0" flipV="0">
            <a:off x="710082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7" name="Freeform 17907"/>
          <p:cNvSpPr/>
          <p:nvPr/>
        </p:nvSpPr>
        <p:spPr>
          <a:xfrm rot="0" flipH="0" flipV="0">
            <a:off x="7155929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8" name="Freeform 17908"/>
          <p:cNvSpPr/>
          <p:nvPr/>
        </p:nvSpPr>
        <p:spPr>
          <a:xfrm rot="0" flipH="0" flipV="0">
            <a:off x="7211047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9" name="Freeform 17909"/>
          <p:cNvSpPr/>
          <p:nvPr/>
        </p:nvSpPr>
        <p:spPr>
          <a:xfrm rot="0" flipH="0" flipV="0">
            <a:off x="7266152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0" name="Freeform 17910"/>
          <p:cNvSpPr/>
          <p:nvPr/>
        </p:nvSpPr>
        <p:spPr>
          <a:xfrm rot="0" flipH="0" flipV="0">
            <a:off x="732127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1" name="Freeform 17911"/>
          <p:cNvSpPr/>
          <p:nvPr/>
        </p:nvSpPr>
        <p:spPr>
          <a:xfrm rot="0" flipH="0" flipV="0">
            <a:off x="7376388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2" name="Freeform 17912"/>
          <p:cNvSpPr/>
          <p:nvPr/>
        </p:nvSpPr>
        <p:spPr>
          <a:xfrm rot="0" flipH="0" flipV="0">
            <a:off x="743149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3" name="Freeform 17913"/>
          <p:cNvSpPr/>
          <p:nvPr/>
        </p:nvSpPr>
        <p:spPr>
          <a:xfrm rot="0" flipH="0" flipV="0">
            <a:off x="7486599" y="1388440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4" name="Freeform 17914"/>
          <p:cNvSpPr/>
          <p:nvPr/>
        </p:nvSpPr>
        <p:spPr>
          <a:xfrm rot="0" flipH="0" flipV="0">
            <a:off x="7541717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5" name="Freeform 17915"/>
          <p:cNvSpPr/>
          <p:nvPr/>
        </p:nvSpPr>
        <p:spPr>
          <a:xfrm rot="0" flipH="0" flipV="0">
            <a:off x="7596822" y="1388440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6" name="Freeform 17916"/>
          <p:cNvSpPr/>
          <p:nvPr/>
        </p:nvSpPr>
        <p:spPr>
          <a:xfrm rot="0" flipH="0" flipV="0">
            <a:off x="7651940" y="1388440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7" name="Freeform 17917"/>
          <p:cNvSpPr/>
          <p:nvPr/>
        </p:nvSpPr>
        <p:spPr>
          <a:xfrm rot="0" flipH="0" flipV="0">
            <a:off x="7706956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8" name="Freeform 17918"/>
          <p:cNvSpPr/>
          <p:nvPr/>
        </p:nvSpPr>
        <p:spPr>
          <a:xfrm rot="0" flipH="0" flipV="0">
            <a:off x="7762062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9" name="Freeform 17919"/>
          <p:cNvSpPr/>
          <p:nvPr/>
        </p:nvSpPr>
        <p:spPr>
          <a:xfrm rot="0" flipH="0" flipV="0">
            <a:off x="7817180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0" name="Freeform 17920"/>
          <p:cNvSpPr/>
          <p:nvPr/>
        </p:nvSpPr>
        <p:spPr>
          <a:xfrm rot="0" flipH="0" flipV="0">
            <a:off x="7872285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1" name="Freeform 17921"/>
          <p:cNvSpPr/>
          <p:nvPr/>
        </p:nvSpPr>
        <p:spPr>
          <a:xfrm rot="0" flipH="0" flipV="0">
            <a:off x="7927403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2" name="Freeform 17922"/>
          <p:cNvSpPr/>
          <p:nvPr/>
        </p:nvSpPr>
        <p:spPr>
          <a:xfrm rot="0" flipH="0" flipV="0">
            <a:off x="7982521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3" name="Freeform 17923"/>
          <p:cNvSpPr/>
          <p:nvPr/>
        </p:nvSpPr>
        <p:spPr>
          <a:xfrm rot="0" flipH="0" flipV="0">
            <a:off x="8037626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4" name="Freeform 17924"/>
          <p:cNvSpPr/>
          <p:nvPr/>
        </p:nvSpPr>
        <p:spPr>
          <a:xfrm rot="0" flipH="0" flipV="0">
            <a:off x="8092744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5" name="Freeform 17925"/>
          <p:cNvSpPr/>
          <p:nvPr/>
        </p:nvSpPr>
        <p:spPr>
          <a:xfrm rot="0" flipH="0" flipV="0">
            <a:off x="8147850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6" name="Freeform 17926"/>
          <p:cNvSpPr/>
          <p:nvPr/>
        </p:nvSpPr>
        <p:spPr>
          <a:xfrm rot="0" flipH="0" flipV="0">
            <a:off x="8202955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7" name="Freeform 17927"/>
          <p:cNvSpPr/>
          <p:nvPr/>
        </p:nvSpPr>
        <p:spPr>
          <a:xfrm rot="0" flipH="0" flipV="0">
            <a:off x="825807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8" name="Freeform 17928"/>
          <p:cNvSpPr/>
          <p:nvPr/>
        </p:nvSpPr>
        <p:spPr>
          <a:xfrm rot="0" flipH="0" flipV="0">
            <a:off x="8313179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9" name="Freeform 17929"/>
          <p:cNvSpPr/>
          <p:nvPr/>
        </p:nvSpPr>
        <p:spPr>
          <a:xfrm rot="0" flipH="0" flipV="0">
            <a:off x="8368296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0" name="Freeform 17930"/>
          <p:cNvSpPr/>
          <p:nvPr/>
        </p:nvSpPr>
        <p:spPr>
          <a:xfrm rot="0" flipH="0" flipV="0">
            <a:off x="8423401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1" name="Freeform 17931"/>
          <p:cNvSpPr/>
          <p:nvPr/>
        </p:nvSpPr>
        <p:spPr>
          <a:xfrm rot="0" flipH="0" flipV="0">
            <a:off x="8478519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2" name="Freeform 17932"/>
          <p:cNvSpPr/>
          <p:nvPr/>
        </p:nvSpPr>
        <p:spPr>
          <a:xfrm rot="0" flipH="0" flipV="0">
            <a:off x="8533625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3" name="Freeform 17933"/>
          <p:cNvSpPr/>
          <p:nvPr/>
        </p:nvSpPr>
        <p:spPr>
          <a:xfrm rot="0" flipH="0" flipV="0">
            <a:off x="858874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4" name="Freeform 17934"/>
          <p:cNvSpPr/>
          <p:nvPr/>
        </p:nvSpPr>
        <p:spPr>
          <a:xfrm rot="0" flipH="0" flipV="0">
            <a:off x="8643848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5" name="Freeform 17935"/>
          <p:cNvSpPr/>
          <p:nvPr/>
        </p:nvSpPr>
        <p:spPr>
          <a:xfrm rot="0" flipH="0" flipV="0">
            <a:off x="8698966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6" name="Freeform 17936"/>
          <p:cNvSpPr/>
          <p:nvPr/>
        </p:nvSpPr>
        <p:spPr>
          <a:xfrm rot="0" flipH="0" flipV="0">
            <a:off x="8754071" y="1388440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7" name="Freeform 17937"/>
          <p:cNvSpPr/>
          <p:nvPr/>
        </p:nvSpPr>
        <p:spPr>
          <a:xfrm rot="0" flipH="0" flipV="0">
            <a:off x="880919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8" name="Freeform 17938"/>
          <p:cNvSpPr/>
          <p:nvPr/>
        </p:nvSpPr>
        <p:spPr>
          <a:xfrm rot="0" flipH="0" flipV="0">
            <a:off x="8864307" y="1388440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9" name="Freeform 17939"/>
          <p:cNvSpPr/>
          <p:nvPr/>
        </p:nvSpPr>
        <p:spPr>
          <a:xfrm rot="0" flipH="0" flipV="0">
            <a:off x="8919311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0" name="Freeform 17940"/>
          <p:cNvSpPr/>
          <p:nvPr/>
        </p:nvSpPr>
        <p:spPr>
          <a:xfrm rot="0" flipH="0" flipV="0">
            <a:off x="8974429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1" name="Freeform 17941"/>
          <p:cNvSpPr/>
          <p:nvPr/>
        </p:nvSpPr>
        <p:spPr>
          <a:xfrm rot="0" flipH="0" flipV="0">
            <a:off x="9029534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2" name="Freeform 17942"/>
          <p:cNvSpPr/>
          <p:nvPr/>
        </p:nvSpPr>
        <p:spPr>
          <a:xfrm rot="0" flipH="0" flipV="0">
            <a:off x="9084653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943" name="Picture 17943"/>
          <p:cNvPicPr>
            <a:picLocks noChangeAspect="0" noChangeArrowheads="1"/>
          </p:cNvPicPr>
          <p:nvPr/>
        </p:nvPicPr>
        <p:blipFill>
          <a:blip r:embed="rId179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375740"/>
            <a:ext cx="16941" cy="54051"/>
          </a:xfrm>
          <a:prstGeom prst="rect">
            <a:avLst/>
          </a:prstGeom>
          <a:noFill/>
          <a:extLst/>
        </p:spPr>
      </p:pic>
      <p:sp>
        <p:nvSpPr>
          <p:cNvPr id="17944" name="Freeform 17944"/>
          <p:cNvSpPr/>
          <p:nvPr/>
        </p:nvSpPr>
        <p:spPr>
          <a:xfrm rot="0" flipH="0" flipV="0">
            <a:off x="19870" y="1436268"/>
            <a:ext cx="28547" cy="28549"/>
          </a:xfrm>
          <a:custGeom>
            <a:pathLst>
              <a:path w="28547" h="28549">
                <a:moveTo>
                  <a:pt x="14321" y="28549"/>
                </a:moveTo>
                <a:cubicBezTo>
                  <a:pt x="6449" y="28549"/>
                  <a:pt x="0" y="22187"/>
                  <a:pt x="0" y="14224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192" y="0"/>
                  <a:pt x="28547" y="6350"/>
                  <a:pt x="28547" y="14224"/>
                </a:cubicBezTo>
                <a:cubicBezTo>
                  <a:pt x="28547" y="22187"/>
                  <a:pt x="22192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5" name="Freeform 17945"/>
          <p:cNvSpPr/>
          <p:nvPr/>
        </p:nvSpPr>
        <p:spPr>
          <a:xfrm rot="0" flipH="0" flipV="0">
            <a:off x="75034" y="1436268"/>
            <a:ext cx="28547" cy="28549"/>
          </a:xfrm>
          <a:custGeom>
            <a:pathLst>
              <a:path w="28547" h="28549">
                <a:moveTo>
                  <a:pt x="14226" y="28549"/>
                </a:moveTo>
                <a:cubicBezTo>
                  <a:pt x="6355" y="28549"/>
                  <a:pt x="0" y="22187"/>
                  <a:pt x="0" y="14224"/>
                </a:cubicBezTo>
                <a:cubicBezTo>
                  <a:pt x="0" y="6350"/>
                  <a:pt x="6355" y="0"/>
                  <a:pt x="14226" y="0"/>
                </a:cubicBezTo>
                <a:cubicBezTo>
                  <a:pt x="22192" y="0"/>
                  <a:pt x="28547" y="6350"/>
                  <a:pt x="28547" y="14224"/>
                </a:cubicBezTo>
                <a:cubicBezTo>
                  <a:pt x="28547" y="22187"/>
                  <a:pt x="22192" y="28549"/>
                  <a:pt x="1422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6" name="Freeform 17946"/>
          <p:cNvSpPr/>
          <p:nvPr/>
        </p:nvSpPr>
        <p:spPr>
          <a:xfrm rot="0" flipH="0" flipV="0">
            <a:off x="130035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7" name="Freeform 17947"/>
          <p:cNvSpPr/>
          <p:nvPr/>
        </p:nvSpPr>
        <p:spPr>
          <a:xfrm rot="0" flipH="0" flipV="0">
            <a:off x="185153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8" name="Freeform 17948"/>
          <p:cNvSpPr/>
          <p:nvPr/>
        </p:nvSpPr>
        <p:spPr>
          <a:xfrm rot="0" flipH="0" flipV="0">
            <a:off x="240258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9" name="Freeform 17949"/>
          <p:cNvSpPr/>
          <p:nvPr/>
        </p:nvSpPr>
        <p:spPr>
          <a:xfrm rot="0" flipH="0" flipV="0">
            <a:off x="295376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0" name="Freeform 17950"/>
          <p:cNvSpPr/>
          <p:nvPr/>
        </p:nvSpPr>
        <p:spPr>
          <a:xfrm rot="0" flipH="0" flipV="0">
            <a:off x="350481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1" name="Freeform 17951"/>
          <p:cNvSpPr/>
          <p:nvPr/>
        </p:nvSpPr>
        <p:spPr>
          <a:xfrm rot="0" flipH="0" flipV="0">
            <a:off x="405599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2" name="Freeform 17952"/>
          <p:cNvSpPr/>
          <p:nvPr/>
        </p:nvSpPr>
        <p:spPr>
          <a:xfrm rot="0" flipH="0" flipV="0">
            <a:off x="460717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3" name="Freeform 17953"/>
          <p:cNvSpPr/>
          <p:nvPr/>
        </p:nvSpPr>
        <p:spPr>
          <a:xfrm rot="0" flipH="0" flipV="0">
            <a:off x="515823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4" name="Freeform 17954"/>
          <p:cNvSpPr/>
          <p:nvPr/>
        </p:nvSpPr>
        <p:spPr>
          <a:xfrm rot="0" flipH="0" flipV="0">
            <a:off x="570992" y="143626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5" name="Freeform 17955"/>
          <p:cNvSpPr/>
          <p:nvPr/>
        </p:nvSpPr>
        <p:spPr>
          <a:xfrm rot="0" flipH="0" flipV="0">
            <a:off x="626097" y="143626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6" name="Freeform 17956"/>
          <p:cNvSpPr/>
          <p:nvPr/>
        </p:nvSpPr>
        <p:spPr>
          <a:xfrm rot="0" flipH="0" flipV="0">
            <a:off x="681215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7" name="Freeform 17957"/>
          <p:cNvSpPr/>
          <p:nvPr/>
        </p:nvSpPr>
        <p:spPr>
          <a:xfrm rot="0" flipH="0" flipV="0">
            <a:off x="736218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8" name="Freeform 17958"/>
          <p:cNvSpPr/>
          <p:nvPr/>
        </p:nvSpPr>
        <p:spPr>
          <a:xfrm rot="0" flipH="0" flipV="0">
            <a:off x="791336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9" name="Freeform 17959"/>
          <p:cNvSpPr/>
          <p:nvPr/>
        </p:nvSpPr>
        <p:spPr>
          <a:xfrm rot="0" flipH="0" flipV="0">
            <a:off x="846454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0" name="Freeform 17960"/>
          <p:cNvSpPr/>
          <p:nvPr/>
        </p:nvSpPr>
        <p:spPr>
          <a:xfrm rot="0" flipH="0" flipV="0">
            <a:off x="901560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1" name="Freeform 17961"/>
          <p:cNvSpPr/>
          <p:nvPr/>
        </p:nvSpPr>
        <p:spPr>
          <a:xfrm rot="0" flipH="0" flipV="0">
            <a:off x="956678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2" name="Freeform 17962"/>
          <p:cNvSpPr/>
          <p:nvPr/>
        </p:nvSpPr>
        <p:spPr>
          <a:xfrm rot="0" flipH="0" flipV="0">
            <a:off x="1562861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3" name="Freeform 17963"/>
          <p:cNvSpPr/>
          <p:nvPr/>
        </p:nvSpPr>
        <p:spPr>
          <a:xfrm rot="0" flipH="0" flipV="0">
            <a:off x="1617967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237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4" name="Freeform 17964"/>
          <p:cNvSpPr/>
          <p:nvPr/>
        </p:nvSpPr>
        <p:spPr>
          <a:xfrm rot="0" flipH="0" flipV="0">
            <a:off x="1673085" y="1436230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5" name="Freeform 17965"/>
          <p:cNvSpPr/>
          <p:nvPr/>
        </p:nvSpPr>
        <p:spPr>
          <a:xfrm rot="0" flipH="0" flipV="0">
            <a:off x="172824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6" name="Freeform 17966"/>
          <p:cNvSpPr/>
          <p:nvPr/>
        </p:nvSpPr>
        <p:spPr>
          <a:xfrm rot="0" flipH="0" flipV="0">
            <a:off x="1948599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7" name="Freeform 17967"/>
          <p:cNvSpPr/>
          <p:nvPr/>
        </p:nvSpPr>
        <p:spPr>
          <a:xfrm rot="0" flipH="0" flipV="0">
            <a:off x="2003704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8" name="Freeform 17968"/>
          <p:cNvSpPr/>
          <p:nvPr/>
        </p:nvSpPr>
        <p:spPr>
          <a:xfrm rot="0" flipH="0" flipV="0">
            <a:off x="2058809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9" name="Freeform 17969"/>
          <p:cNvSpPr/>
          <p:nvPr/>
        </p:nvSpPr>
        <p:spPr>
          <a:xfrm rot="0" flipH="0" flipV="0">
            <a:off x="2169032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0" name="Freeform 17970"/>
          <p:cNvSpPr/>
          <p:nvPr/>
        </p:nvSpPr>
        <p:spPr>
          <a:xfrm rot="0" flipH="0" flipV="0">
            <a:off x="2224138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1" name="Freeform 17971"/>
          <p:cNvSpPr/>
          <p:nvPr/>
        </p:nvSpPr>
        <p:spPr>
          <a:xfrm rot="0" flipH="0" flipV="0">
            <a:off x="227925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2" name="Freeform 17972"/>
          <p:cNvSpPr/>
          <p:nvPr/>
        </p:nvSpPr>
        <p:spPr>
          <a:xfrm rot="0" flipH="0" flipV="0">
            <a:off x="2334425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3" name="Freeform 17973"/>
          <p:cNvSpPr/>
          <p:nvPr/>
        </p:nvSpPr>
        <p:spPr>
          <a:xfrm rot="0" flipH="0" flipV="0">
            <a:off x="2389530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4" name="Freeform 17974"/>
          <p:cNvSpPr/>
          <p:nvPr/>
        </p:nvSpPr>
        <p:spPr>
          <a:xfrm rot="0" flipH="0" flipV="0">
            <a:off x="2940507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237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5" name="Freeform 17975"/>
          <p:cNvSpPr/>
          <p:nvPr/>
        </p:nvSpPr>
        <p:spPr>
          <a:xfrm rot="0" flipH="0" flipV="0">
            <a:off x="2995701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6" name="Freeform 17976"/>
          <p:cNvSpPr/>
          <p:nvPr/>
        </p:nvSpPr>
        <p:spPr>
          <a:xfrm rot="0" flipH="0" flipV="0">
            <a:off x="3050730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7" name="Freeform 17977"/>
          <p:cNvSpPr/>
          <p:nvPr/>
        </p:nvSpPr>
        <p:spPr>
          <a:xfrm rot="0" flipH="0" flipV="0">
            <a:off x="3105835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8" name="Freeform 17978"/>
          <p:cNvSpPr/>
          <p:nvPr/>
        </p:nvSpPr>
        <p:spPr>
          <a:xfrm rot="0" flipH="0" flipV="0">
            <a:off x="3160953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9" name="Freeform 17979"/>
          <p:cNvSpPr/>
          <p:nvPr/>
        </p:nvSpPr>
        <p:spPr>
          <a:xfrm rot="0" flipH="0" flipV="0">
            <a:off x="3216071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0" name="Freeform 17980"/>
          <p:cNvSpPr/>
          <p:nvPr/>
        </p:nvSpPr>
        <p:spPr>
          <a:xfrm rot="0" flipH="0" flipV="0">
            <a:off x="3271177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1" name="Freeform 17981"/>
          <p:cNvSpPr/>
          <p:nvPr/>
        </p:nvSpPr>
        <p:spPr>
          <a:xfrm rot="0" flipH="0" flipV="0">
            <a:off x="3326282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2" name="Freeform 17982"/>
          <p:cNvSpPr/>
          <p:nvPr/>
        </p:nvSpPr>
        <p:spPr>
          <a:xfrm rot="0" flipH="0" flipV="0">
            <a:off x="3381400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3" name="Freeform 17983"/>
          <p:cNvSpPr/>
          <p:nvPr/>
        </p:nvSpPr>
        <p:spPr>
          <a:xfrm rot="0" flipH="0" flipV="0">
            <a:off x="3436505" y="143626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4" name="Freeform 17984"/>
          <p:cNvSpPr/>
          <p:nvPr/>
        </p:nvSpPr>
        <p:spPr>
          <a:xfrm rot="0" flipH="0" flipV="0">
            <a:off x="3491611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5" name="Freeform 17985"/>
          <p:cNvSpPr/>
          <p:nvPr/>
        </p:nvSpPr>
        <p:spPr>
          <a:xfrm rot="0" flipH="0" flipV="0">
            <a:off x="3546691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274" y="0"/>
                  <a:pt x="28637" y="6363"/>
                  <a:pt x="28637" y="14237"/>
                </a:cubicBezTo>
                <a:cubicBezTo>
                  <a:pt x="28637" y="22199"/>
                  <a:pt x="22274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6" name="Freeform 17986"/>
          <p:cNvSpPr/>
          <p:nvPr/>
        </p:nvSpPr>
        <p:spPr>
          <a:xfrm rot="0" flipH="0" flipV="0">
            <a:off x="3601796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7" name="Freeform 17987"/>
          <p:cNvSpPr/>
          <p:nvPr/>
        </p:nvSpPr>
        <p:spPr>
          <a:xfrm rot="0" flipH="0" flipV="0">
            <a:off x="3656914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8" name="Freeform 17988"/>
          <p:cNvSpPr/>
          <p:nvPr/>
        </p:nvSpPr>
        <p:spPr>
          <a:xfrm rot="0" flipH="0" flipV="0">
            <a:off x="4814163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9" name="Freeform 17989"/>
          <p:cNvSpPr/>
          <p:nvPr/>
        </p:nvSpPr>
        <p:spPr>
          <a:xfrm rot="0" flipH="0" flipV="0">
            <a:off x="4869307" y="143626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0" name="Freeform 17990"/>
          <p:cNvSpPr/>
          <p:nvPr/>
        </p:nvSpPr>
        <p:spPr>
          <a:xfrm rot="0" flipH="0" flipV="0">
            <a:off x="4924424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1" name="Freeform 17991"/>
          <p:cNvSpPr/>
          <p:nvPr/>
        </p:nvSpPr>
        <p:spPr>
          <a:xfrm rot="0" flipH="0" flipV="0">
            <a:off x="4979530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37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2" name="Freeform 17992"/>
          <p:cNvSpPr/>
          <p:nvPr/>
        </p:nvSpPr>
        <p:spPr>
          <a:xfrm rot="0" flipH="0" flipV="0">
            <a:off x="5199989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3" name="Freeform 17993"/>
          <p:cNvSpPr/>
          <p:nvPr/>
        </p:nvSpPr>
        <p:spPr>
          <a:xfrm rot="0" flipH="0" flipV="0">
            <a:off x="5255095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4" name="Freeform 17994"/>
          <p:cNvSpPr/>
          <p:nvPr/>
        </p:nvSpPr>
        <p:spPr>
          <a:xfrm rot="0" flipH="0" flipV="0">
            <a:off x="531021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5" name="Freeform 17995"/>
          <p:cNvSpPr/>
          <p:nvPr/>
        </p:nvSpPr>
        <p:spPr>
          <a:xfrm rot="0" flipH="0" flipV="0">
            <a:off x="5365318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6" name="Freeform 17996"/>
          <p:cNvSpPr/>
          <p:nvPr/>
        </p:nvSpPr>
        <p:spPr>
          <a:xfrm rot="0" flipH="0" flipV="0">
            <a:off x="5420436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7" name="Freeform 17997"/>
          <p:cNvSpPr/>
          <p:nvPr/>
        </p:nvSpPr>
        <p:spPr>
          <a:xfrm rot="0" flipH="0" flipV="0">
            <a:off x="5475541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8" name="Freeform 17998"/>
          <p:cNvSpPr/>
          <p:nvPr/>
        </p:nvSpPr>
        <p:spPr>
          <a:xfrm rot="0" flipH="0" flipV="0">
            <a:off x="5530558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9" name="Freeform 17999"/>
          <p:cNvSpPr/>
          <p:nvPr/>
        </p:nvSpPr>
        <p:spPr>
          <a:xfrm rot="0" flipH="0" flipV="0">
            <a:off x="558567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0" name="Freeform 18000"/>
          <p:cNvSpPr/>
          <p:nvPr/>
        </p:nvSpPr>
        <p:spPr>
          <a:xfrm rot="0" flipH="0" flipV="0">
            <a:off x="5640781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1" name="Freeform 18001"/>
          <p:cNvSpPr/>
          <p:nvPr/>
        </p:nvSpPr>
        <p:spPr>
          <a:xfrm rot="0" flipH="0" flipV="0">
            <a:off x="5695899" y="143626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2" name="Freeform 18002"/>
          <p:cNvSpPr/>
          <p:nvPr/>
        </p:nvSpPr>
        <p:spPr>
          <a:xfrm rot="0" flipH="0" flipV="0">
            <a:off x="5751004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3" name="Freeform 18003"/>
          <p:cNvSpPr/>
          <p:nvPr/>
        </p:nvSpPr>
        <p:spPr>
          <a:xfrm rot="0" flipH="0" flipV="0">
            <a:off x="5806122" y="143626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4" name="Freeform 18004"/>
          <p:cNvSpPr/>
          <p:nvPr/>
        </p:nvSpPr>
        <p:spPr>
          <a:xfrm rot="0" flipH="0" flipV="0">
            <a:off x="5861227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5" name="Freeform 18005"/>
          <p:cNvSpPr/>
          <p:nvPr/>
        </p:nvSpPr>
        <p:spPr>
          <a:xfrm rot="0" flipH="0" flipV="0">
            <a:off x="5916345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6" name="Freeform 18006"/>
          <p:cNvSpPr/>
          <p:nvPr/>
        </p:nvSpPr>
        <p:spPr>
          <a:xfrm rot="0" flipH="0" flipV="0">
            <a:off x="5971451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7" name="Freeform 18007"/>
          <p:cNvSpPr/>
          <p:nvPr/>
        </p:nvSpPr>
        <p:spPr>
          <a:xfrm rot="0" flipH="0" flipV="0">
            <a:off x="6026569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8" name="Freeform 18008"/>
          <p:cNvSpPr/>
          <p:nvPr/>
        </p:nvSpPr>
        <p:spPr>
          <a:xfrm rot="0" flipH="0" flipV="0">
            <a:off x="6081674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9" name="Freeform 18009"/>
          <p:cNvSpPr/>
          <p:nvPr/>
        </p:nvSpPr>
        <p:spPr>
          <a:xfrm rot="0" flipH="0" flipV="0">
            <a:off x="6136792" y="1436230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0" name="Freeform 18010"/>
          <p:cNvSpPr/>
          <p:nvPr/>
        </p:nvSpPr>
        <p:spPr>
          <a:xfrm rot="0" flipH="0" flipV="0">
            <a:off x="619189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1" name="Freeform 18011"/>
          <p:cNvSpPr/>
          <p:nvPr/>
        </p:nvSpPr>
        <p:spPr>
          <a:xfrm rot="0" flipH="0" flipV="0">
            <a:off x="6247002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37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2" name="Freeform 18012"/>
          <p:cNvSpPr/>
          <p:nvPr/>
        </p:nvSpPr>
        <p:spPr>
          <a:xfrm rot="0" flipH="0" flipV="0">
            <a:off x="630212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3" name="Freeform 18013"/>
          <p:cNvSpPr/>
          <p:nvPr/>
        </p:nvSpPr>
        <p:spPr>
          <a:xfrm rot="0" flipH="0" flipV="0">
            <a:off x="6357226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4" name="Freeform 18014"/>
          <p:cNvSpPr/>
          <p:nvPr/>
        </p:nvSpPr>
        <p:spPr>
          <a:xfrm rot="0" flipH="0" flipV="0">
            <a:off x="6412344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5" name="Freeform 18015"/>
          <p:cNvSpPr/>
          <p:nvPr/>
        </p:nvSpPr>
        <p:spPr>
          <a:xfrm rot="0" flipH="0" flipV="0">
            <a:off x="6467449" y="1436230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37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6" name="Freeform 18016"/>
          <p:cNvSpPr/>
          <p:nvPr/>
        </p:nvSpPr>
        <p:spPr>
          <a:xfrm rot="0" flipH="0" flipV="0">
            <a:off x="652256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7" name="Freeform 18017"/>
          <p:cNvSpPr/>
          <p:nvPr/>
        </p:nvSpPr>
        <p:spPr>
          <a:xfrm rot="0" flipH="0" flipV="0">
            <a:off x="6577685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8" name="Freeform 18018"/>
          <p:cNvSpPr/>
          <p:nvPr/>
        </p:nvSpPr>
        <p:spPr>
          <a:xfrm rot="0" flipH="0" flipV="0">
            <a:off x="6632791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9" name="Freeform 18019"/>
          <p:cNvSpPr/>
          <p:nvPr/>
        </p:nvSpPr>
        <p:spPr>
          <a:xfrm rot="0" flipH="0" flipV="0">
            <a:off x="6687908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0" name="Freeform 18020"/>
          <p:cNvSpPr/>
          <p:nvPr/>
        </p:nvSpPr>
        <p:spPr>
          <a:xfrm rot="0" flipH="0" flipV="0">
            <a:off x="6742912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1" name="Freeform 18021"/>
          <p:cNvSpPr/>
          <p:nvPr/>
        </p:nvSpPr>
        <p:spPr>
          <a:xfrm rot="0" flipH="0" flipV="0">
            <a:off x="6798030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2" name="Freeform 18022"/>
          <p:cNvSpPr/>
          <p:nvPr/>
        </p:nvSpPr>
        <p:spPr>
          <a:xfrm rot="0" flipH="0" flipV="0">
            <a:off x="685313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3" name="Freeform 18023"/>
          <p:cNvSpPr/>
          <p:nvPr/>
        </p:nvSpPr>
        <p:spPr>
          <a:xfrm rot="0" flipH="0" flipV="0">
            <a:off x="6908254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4" name="Freeform 18024"/>
          <p:cNvSpPr/>
          <p:nvPr/>
        </p:nvSpPr>
        <p:spPr>
          <a:xfrm rot="0" flipH="0" flipV="0">
            <a:off x="6963359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5" name="Freeform 18025"/>
          <p:cNvSpPr/>
          <p:nvPr/>
        </p:nvSpPr>
        <p:spPr>
          <a:xfrm rot="0" flipH="0" flipV="0">
            <a:off x="701847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6" name="Freeform 18026"/>
          <p:cNvSpPr/>
          <p:nvPr/>
        </p:nvSpPr>
        <p:spPr>
          <a:xfrm rot="0" flipH="0" flipV="0">
            <a:off x="707359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7" name="Freeform 18027"/>
          <p:cNvSpPr/>
          <p:nvPr/>
        </p:nvSpPr>
        <p:spPr>
          <a:xfrm rot="0" flipH="0" flipV="0">
            <a:off x="7128700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8" name="Freeform 18028"/>
          <p:cNvSpPr/>
          <p:nvPr/>
        </p:nvSpPr>
        <p:spPr>
          <a:xfrm rot="0" flipH="0" flipV="0">
            <a:off x="7183818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9" name="Freeform 18029"/>
          <p:cNvSpPr/>
          <p:nvPr/>
        </p:nvSpPr>
        <p:spPr>
          <a:xfrm rot="0" flipH="0" flipV="0">
            <a:off x="723892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0" name="Freeform 18030"/>
          <p:cNvSpPr/>
          <p:nvPr/>
        </p:nvSpPr>
        <p:spPr>
          <a:xfrm rot="0" flipH="0" flipV="0">
            <a:off x="729404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1" name="Freeform 18031"/>
          <p:cNvSpPr/>
          <p:nvPr/>
        </p:nvSpPr>
        <p:spPr>
          <a:xfrm rot="0" flipH="0" flipV="0">
            <a:off x="734914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2" name="Freeform 18032"/>
          <p:cNvSpPr/>
          <p:nvPr/>
        </p:nvSpPr>
        <p:spPr>
          <a:xfrm rot="0" flipH="0" flipV="0">
            <a:off x="7404265" y="1436230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37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3" name="Freeform 18033"/>
          <p:cNvSpPr/>
          <p:nvPr/>
        </p:nvSpPr>
        <p:spPr>
          <a:xfrm rot="0" flipH="0" flipV="0">
            <a:off x="7459370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4" name="Freeform 18034"/>
          <p:cNvSpPr/>
          <p:nvPr/>
        </p:nvSpPr>
        <p:spPr>
          <a:xfrm rot="0" flipH="0" flipV="0">
            <a:off x="7514488" y="1436230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37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5" name="Freeform 18035"/>
          <p:cNvSpPr/>
          <p:nvPr/>
        </p:nvSpPr>
        <p:spPr>
          <a:xfrm rot="0" flipH="0" flipV="0">
            <a:off x="7569593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6" name="Freeform 18036"/>
          <p:cNvSpPr/>
          <p:nvPr/>
        </p:nvSpPr>
        <p:spPr>
          <a:xfrm rot="0" flipH="0" flipV="0">
            <a:off x="7624699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7" name="Freeform 18037"/>
          <p:cNvSpPr/>
          <p:nvPr/>
        </p:nvSpPr>
        <p:spPr>
          <a:xfrm rot="0" flipH="0" flipV="0">
            <a:off x="767981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8" name="Freeform 18038"/>
          <p:cNvSpPr/>
          <p:nvPr/>
        </p:nvSpPr>
        <p:spPr>
          <a:xfrm rot="0" flipH="0" flipV="0">
            <a:off x="7734922" y="1436230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37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9" name="Freeform 18039"/>
          <p:cNvSpPr/>
          <p:nvPr/>
        </p:nvSpPr>
        <p:spPr>
          <a:xfrm rot="0" flipH="0" flipV="0">
            <a:off x="7790039" y="1436230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0" name="Freeform 18040"/>
          <p:cNvSpPr/>
          <p:nvPr/>
        </p:nvSpPr>
        <p:spPr>
          <a:xfrm rot="0" flipH="0" flipV="0">
            <a:off x="784505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1" name="Freeform 18041"/>
          <p:cNvSpPr/>
          <p:nvPr/>
        </p:nvSpPr>
        <p:spPr>
          <a:xfrm rot="0" flipH="0" flipV="0">
            <a:off x="7900174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2" name="Freeform 18042"/>
          <p:cNvSpPr/>
          <p:nvPr/>
        </p:nvSpPr>
        <p:spPr>
          <a:xfrm rot="0" flipH="0" flipV="0">
            <a:off x="7955279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3" name="Freeform 18043"/>
          <p:cNvSpPr/>
          <p:nvPr/>
        </p:nvSpPr>
        <p:spPr>
          <a:xfrm rot="0" flipH="0" flipV="0">
            <a:off x="801038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4" name="Freeform 18044"/>
          <p:cNvSpPr/>
          <p:nvPr/>
        </p:nvSpPr>
        <p:spPr>
          <a:xfrm rot="0" flipH="0" flipV="0">
            <a:off x="8065502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5" name="Freeform 18045"/>
          <p:cNvSpPr/>
          <p:nvPr/>
        </p:nvSpPr>
        <p:spPr>
          <a:xfrm rot="0" flipH="0" flipV="0">
            <a:off x="8120608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6" name="Freeform 18046"/>
          <p:cNvSpPr/>
          <p:nvPr/>
        </p:nvSpPr>
        <p:spPr>
          <a:xfrm rot="0" flipH="0" flipV="0">
            <a:off x="817572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7" name="Freeform 18047"/>
          <p:cNvSpPr/>
          <p:nvPr/>
        </p:nvSpPr>
        <p:spPr>
          <a:xfrm rot="0" flipH="0" flipV="0">
            <a:off x="8230831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8" name="Freeform 18048"/>
          <p:cNvSpPr/>
          <p:nvPr/>
        </p:nvSpPr>
        <p:spPr>
          <a:xfrm rot="0" flipH="0" flipV="0">
            <a:off x="8285949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9" name="Freeform 18049"/>
          <p:cNvSpPr/>
          <p:nvPr/>
        </p:nvSpPr>
        <p:spPr>
          <a:xfrm rot="0" flipH="0" flipV="0">
            <a:off x="834106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0" name="Freeform 18050"/>
          <p:cNvSpPr/>
          <p:nvPr/>
        </p:nvSpPr>
        <p:spPr>
          <a:xfrm rot="0" flipH="0" flipV="0">
            <a:off x="839617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1" name="Freeform 18051"/>
          <p:cNvSpPr/>
          <p:nvPr/>
        </p:nvSpPr>
        <p:spPr>
          <a:xfrm rot="0" flipH="0" flipV="0">
            <a:off x="845129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2" name="Freeform 18052"/>
          <p:cNvSpPr/>
          <p:nvPr/>
        </p:nvSpPr>
        <p:spPr>
          <a:xfrm rot="0" flipH="0" flipV="0">
            <a:off x="8506396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3" name="Freeform 18053"/>
          <p:cNvSpPr/>
          <p:nvPr/>
        </p:nvSpPr>
        <p:spPr>
          <a:xfrm rot="0" flipH="0" flipV="0">
            <a:off x="8561514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4" name="Freeform 18054"/>
          <p:cNvSpPr/>
          <p:nvPr/>
        </p:nvSpPr>
        <p:spPr>
          <a:xfrm rot="0" flipH="0" flipV="0">
            <a:off x="8616619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5" name="Freeform 18055"/>
          <p:cNvSpPr/>
          <p:nvPr/>
        </p:nvSpPr>
        <p:spPr>
          <a:xfrm rot="0" flipH="0" flipV="0">
            <a:off x="8671738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6" name="Freeform 18056"/>
          <p:cNvSpPr/>
          <p:nvPr/>
        </p:nvSpPr>
        <p:spPr>
          <a:xfrm rot="0" flipH="0" flipV="0">
            <a:off x="872684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7" name="Freeform 18057"/>
          <p:cNvSpPr/>
          <p:nvPr/>
        </p:nvSpPr>
        <p:spPr>
          <a:xfrm rot="0" flipH="0" flipV="0">
            <a:off x="8781948" y="1436230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237"/>
                </a:cubicBezTo>
                <a:cubicBezTo>
                  <a:pt x="28561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8" name="Freeform 18058"/>
          <p:cNvSpPr/>
          <p:nvPr/>
        </p:nvSpPr>
        <p:spPr>
          <a:xfrm rot="0" flipH="0" flipV="0">
            <a:off x="8837066" y="143626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9" name="Freeform 18059"/>
          <p:cNvSpPr/>
          <p:nvPr/>
        </p:nvSpPr>
        <p:spPr>
          <a:xfrm rot="0" flipH="0" flipV="0">
            <a:off x="8892171" y="1436268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0" name="Freeform 18060"/>
          <p:cNvSpPr/>
          <p:nvPr/>
        </p:nvSpPr>
        <p:spPr>
          <a:xfrm rot="0" flipH="0" flipV="0">
            <a:off x="8947289" y="1436268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1" name="Freeform 18061"/>
          <p:cNvSpPr/>
          <p:nvPr/>
        </p:nvSpPr>
        <p:spPr>
          <a:xfrm rot="0" flipH="0" flipV="0">
            <a:off x="900230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2" name="Freeform 18062"/>
          <p:cNvSpPr/>
          <p:nvPr/>
        </p:nvSpPr>
        <p:spPr>
          <a:xfrm rot="0" flipH="0" flipV="0">
            <a:off x="9057512" y="1436230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37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3" name="Freeform 18063"/>
          <p:cNvSpPr/>
          <p:nvPr/>
        </p:nvSpPr>
        <p:spPr>
          <a:xfrm rot="0" flipH="0" flipV="0">
            <a:off x="9112529" y="143626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4" name="Freeform 18064"/>
          <p:cNvSpPr/>
          <p:nvPr/>
        </p:nvSpPr>
        <p:spPr>
          <a:xfrm rot="0" flipH="0" flipV="0">
            <a:off x="-8053" y="1482686"/>
            <a:ext cx="28645" cy="28651"/>
          </a:xfrm>
          <a:custGeom>
            <a:pathLst>
              <a:path w="28645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26"/>
                </a:cubicBezTo>
                <a:cubicBezTo>
                  <a:pt x="28645" y="22200"/>
                  <a:pt x="22290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5" name="Freeform 18065"/>
          <p:cNvSpPr/>
          <p:nvPr/>
        </p:nvSpPr>
        <p:spPr>
          <a:xfrm rot="0" flipH="0" flipV="0">
            <a:off x="47053" y="1482686"/>
            <a:ext cx="28645" cy="28651"/>
          </a:xfrm>
          <a:custGeom>
            <a:pathLst>
              <a:path w="28645" h="28651">
                <a:moveTo>
                  <a:pt x="14324" y="28651"/>
                </a:moveTo>
                <a:cubicBezTo>
                  <a:pt x="6452" y="28651"/>
                  <a:pt x="0" y="22200"/>
                  <a:pt x="0" y="14326"/>
                </a:cubicBezTo>
                <a:cubicBezTo>
                  <a:pt x="0" y="6452"/>
                  <a:pt x="6452" y="0"/>
                  <a:pt x="14324" y="0"/>
                </a:cubicBezTo>
                <a:cubicBezTo>
                  <a:pt x="22196" y="0"/>
                  <a:pt x="28645" y="6452"/>
                  <a:pt x="28645" y="14326"/>
                </a:cubicBezTo>
                <a:cubicBezTo>
                  <a:pt x="28645" y="22200"/>
                  <a:pt x="22196" y="28651"/>
                  <a:pt x="143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6" name="Freeform 18066"/>
          <p:cNvSpPr/>
          <p:nvPr/>
        </p:nvSpPr>
        <p:spPr>
          <a:xfrm rot="0" flipH="0" flipV="0">
            <a:off x="102170" y="1482686"/>
            <a:ext cx="28646" cy="28651"/>
          </a:xfrm>
          <a:custGeom>
            <a:pathLst>
              <a:path w="28646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3" y="0"/>
                  <a:pt x="28646" y="6452"/>
                  <a:pt x="28646" y="14326"/>
                </a:cubicBezTo>
                <a:cubicBezTo>
                  <a:pt x="28646" y="22200"/>
                  <a:pt x="22193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7" name="Freeform 18067"/>
          <p:cNvSpPr/>
          <p:nvPr/>
        </p:nvSpPr>
        <p:spPr>
          <a:xfrm rot="0" flipH="0" flipV="0">
            <a:off x="157276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8" name="Freeform 18068"/>
          <p:cNvSpPr/>
          <p:nvPr/>
        </p:nvSpPr>
        <p:spPr>
          <a:xfrm rot="0" flipH="0" flipV="0">
            <a:off x="212394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9" name="Freeform 18069"/>
          <p:cNvSpPr/>
          <p:nvPr/>
        </p:nvSpPr>
        <p:spPr>
          <a:xfrm rot="0" flipH="0" flipV="0">
            <a:off x="267500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0" name="Freeform 18070"/>
          <p:cNvSpPr/>
          <p:nvPr/>
        </p:nvSpPr>
        <p:spPr>
          <a:xfrm rot="0" flipH="0" flipV="0">
            <a:off x="322605" y="148266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1" name="Freeform 18071"/>
          <p:cNvSpPr/>
          <p:nvPr/>
        </p:nvSpPr>
        <p:spPr>
          <a:xfrm rot="0" flipH="0" flipV="0">
            <a:off x="377723" y="148266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2" name="Freeform 18072"/>
          <p:cNvSpPr/>
          <p:nvPr/>
        </p:nvSpPr>
        <p:spPr>
          <a:xfrm rot="0" flipH="0" flipV="0">
            <a:off x="432828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3" name="Freeform 18073"/>
          <p:cNvSpPr/>
          <p:nvPr/>
        </p:nvSpPr>
        <p:spPr>
          <a:xfrm rot="0" flipH="0" flipV="0">
            <a:off x="488010" y="148266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4" name="Freeform 18074"/>
          <p:cNvSpPr/>
          <p:nvPr/>
        </p:nvSpPr>
        <p:spPr>
          <a:xfrm rot="0" flipH="0" flipV="0">
            <a:off x="54310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5" name="Freeform 18075"/>
          <p:cNvSpPr/>
          <p:nvPr/>
        </p:nvSpPr>
        <p:spPr>
          <a:xfrm rot="0" flipH="0" flipV="0">
            <a:off x="598119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6" name="Freeform 18076"/>
          <p:cNvSpPr/>
          <p:nvPr/>
        </p:nvSpPr>
        <p:spPr>
          <a:xfrm rot="0" flipH="0" flipV="0">
            <a:off x="653224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7" name="Freeform 18077"/>
          <p:cNvSpPr/>
          <p:nvPr/>
        </p:nvSpPr>
        <p:spPr>
          <a:xfrm rot="0" flipH="0" flipV="0">
            <a:off x="708342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8" name="Freeform 18078"/>
          <p:cNvSpPr/>
          <p:nvPr/>
        </p:nvSpPr>
        <p:spPr>
          <a:xfrm rot="0" flipH="0" flipV="0">
            <a:off x="763460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9" name="Freeform 18079"/>
          <p:cNvSpPr/>
          <p:nvPr/>
        </p:nvSpPr>
        <p:spPr>
          <a:xfrm rot="0" flipH="0" flipV="0">
            <a:off x="818565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0" name="Freeform 18080"/>
          <p:cNvSpPr/>
          <p:nvPr/>
        </p:nvSpPr>
        <p:spPr>
          <a:xfrm rot="0" flipH="0" flipV="0">
            <a:off x="873683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1" name="Freeform 18081"/>
          <p:cNvSpPr/>
          <p:nvPr/>
        </p:nvSpPr>
        <p:spPr>
          <a:xfrm rot="0" flipH="0" flipV="0">
            <a:off x="928789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2" name="Freeform 18082"/>
          <p:cNvSpPr/>
          <p:nvPr/>
        </p:nvSpPr>
        <p:spPr>
          <a:xfrm rot="0" flipH="0" flipV="0">
            <a:off x="983907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3" name="Freeform 18083"/>
          <p:cNvSpPr/>
          <p:nvPr/>
        </p:nvSpPr>
        <p:spPr>
          <a:xfrm rot="0" flipH="0" flipV="0">
            <a:off x="1038961" y="148266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4" name="Freeform 18084"/>
          <p:cNvSpPr/>
          <p:nvPr/>
        </p:nvSpPr>
        <p:spPr>
          <a:xfrm rot="0" flipH="0" flipV="0">
            <a:off x="1314526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5" name="Freeform 18085"/>
          <p:cNvSpPr/>
          <p:nvPr/>
        </p:nvSpPr>
        <p:spPr>
          <a:xfrm rot="0" flipH="0" flipV="0">
            <a:off x="159009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6" name="Freeform 18086"/>
          <p:cNvSpPr/>
          <p:nvPr/>
        </p:nvSpPr>
        <p:spPr>
          <a:xfrm rot="0" flipH="0" flipV="0">
            <a:off x="1645157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7" name="Freeform 18087"/>
          <p:cNvSpPr/>
          <p:nvPr/>
        </p:nvSpPr>
        <p:spPr>
          <a:xfrm rot="0" flipH="0" flipV="0">
            <a:off x="1700263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8" name="Freeform 18088"/>
          <p:cNvSpPr/>
          <p:nvPr/>
        </p:nvSpPr>
        <p:spPr>
          <a:xfrm rot="0" flipH="0" flipV="0">
            <a:off x="1755381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9" name="Freeform 18089"/>
          <p:cNvSpPr/>
          <p:nvPr/>
        </p:nvSpPr>
        <p:spPr>
          <a:xfrm rot="0" flipH="0" flipV="0">
            <a:off x="1810486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0" name="Freeform 18090"/>
          <p:cNvSpPr/>
          <p:nvPr/>
        </p:nvSpPr>
        <p:spPr>
          <a:xfrm rot="0" flipH="0" flipV="0">
            <a:off x="1920709" y="148266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1" name="Freeform 18091"/>
          <p:cNvSpPr/>
          <p:nvPr/>
        </p:nvSpPr>
        <p:spPr>
          <a:xfrm rot="0" flipH="0" flipV="0">
            <a:off x="1975827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2" name="Freeform 18092"/>
          <p:cNvSpPr/>
          <p:nvPr/>
        </p:nvSpPr>
        <p:spPr>
          <a:xfrm rot="0" flipH="0" flipV="0">
            <a:off x="2030933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3" name="Freeform 18093"/>
          <p:cNvSpPr/>
          <p:nvPr/>
        </p:nvSpPr>
        <p:spPr>
          <a:xfrm rot="0" flipH="0" flipV="0">
            <a:off x="219631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4" name="Freeform 18094"/>
          <p:cNvSpPr/>
          <p:nvPr/>
        </p:nvSpPr>
        <p:spPr>
          <a:xfrm rot="0" flipH="0" flipV="0">
            <a:off x="225143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5" name="Freeform 18095"/>
          <p:cNvSpPr/>
          <p:nvPr/>
        </p:nvSpPr>
        <p:spPr>
          <a:xfrm rot="0" flipH="0" flipV="0">
            <a:off x="2306535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6" name="Freeform 18096"/>
          <p:cNvSpPr/>
          <p:nvPr/>
        </p:nvSpPr>
        <p:spPr>
          <a:xfrm rot="0" flipH="0" flipV="0">
            <a:off x="2361552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7" name="Freeform 18097"/>
          <p:cNvSpPr/>
          <p:nvPr/>
        </p:nvSpPr>
        <p:spPr>
          <a:xfrm rot="0" flipH="0" flipV="0">
            <a:off x="2416657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8" name="Freeform 18098"/>
          <p:cNvSpPr/>
          <p:nvPr/>
        </p:nvSpPr>
        <p:spPr>
          <a:xfrm rot="0" flipH="0" flipV="0">
            <a:off x="2967735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9" name="Freeform 18099"/>
          <p:cNvSpPr/>
          <p:nvPr/>
        </p:nvSpPr>
        <p:spPr>
          <a:xfrm rot="0" flipH="0" flipV="0">
            <a:off x="3022841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0" name="Freeform 18100"/>
          <p:cNvSpPr/>
          <p:nvPr/>
        </p:nvSpPr>
        <p:spPr>
          <a:xfrm rot="0" flipH="0" flipV="0">
            <a:off x="3077959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1" name="Freeform 18101"/>
          <p:cNvSpPr/>
          <p:nvPr/>
        </p:nvSpPr>
        <p:spPr>
          <a:xfrm rot="0" flipH="0" flipV="0">
            <a:off x="3133077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2" name="Freeform 18102"/>
          <p:cNvSpPr/>
          <p:nvPr/>
        </p:nvSpPr>
        <p:spPr>
          <a:xfrm rot="0" flipH="0" flipV="0">
            <a:off x="3188182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3" name="Freeform 18103"/>
          <p:cNvSpPr/>
          <p:nvPr/>
        </p:nvSpPr>
        <p:spPr>
          <a:xfrm rot="0" flipH="0" flipV="0">
            <a:off x="324330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4" name="Freeform 18104"/>
          <p:cNvSpPr/>
          <p:nvPr/>
        </p:nvSpPr>
        <p:spPr>
          <a:xfrm rot="0" flipH="0" flipV="0">
            <a:off x="3298405" y="148266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5" name="Freeform 18105"/>
          <p:cNvSpPr/>
          <p:nvPr/>
        </p:nvSpPr>
        <p:spPr>
          <a:xfrm rot="0" flipH="0" flipV="0">
            <a:off x="3353473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6" name="Freeform 18106"/>
          <p:cNvSpPr/>
          <p:nvPr/>
        </p:nvSpPr>
        <p:spPr>
          <a:xfrm rot="0" flipH="0" flipV="0">
            <a:off x="3408578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7" name="Freeform 18107"/>
          <p:cNvSpPr/>
          <p:nvPr/>
        </p:nvSpPr>
        <p:spPr>
          <a:xfrm rot="0" flipH="0" flipV="0">
            <a:off x="3463696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8" name="Freeform 18108"/>
          <p:cNvSpPr/>
          <p:nvPr/>
        </p:nvSpPr>
        <p:spPr>
          <a:xfrm rot="0" flipH="0" flipV="0">
            <a:off x="4786274" y="148266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9" name="Freeform 18109"/>
          <p:cNvSpPr/>
          <p:nvPr/>
        </p:nvSpPr>
        <p:spPr>
          <a:xfrm rot="0" flipH="0" flipV="0">
            <a:off x="4841392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0" name="Freeform 18110"/>
          <p:cNvSpPr/>
          <p:nvPr/>
        </p:nvSpPr>
        <p:spPr>
          <a:xfrm rot="0" flipH="0" flipV="0">
            <a:off x="4896548" y="1482686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1" name="Freeform 18111"/>
          <p:cNvSpPr/>
          <p:nvPr/>
        </p:nvSpPr>
        <p:spPr>
          <a:xfrm rot="0" flipH="0" flipV="0">
            <a:off x="4951653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2" name="Freeform 18112"/>
          <p:cNvSpPr/>
          <p:nvPr/>
        </p:nvSpPr>
        <p:spPr>
          <a:xfrm rot="0" flipH="0" flipV="0">
            <a:off x="5006771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3" name="Freeform 18113"/>
          <p:cNvSpPr/>
          <p:nvPr/>
        </p:nvSpPr>
        <p:spPr>
          <a:xfrm rot="0" flipH="0" flipV="0">
            <a:off x="517210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4" name="Freeform 18114"/>
          <p:cNvSpPr/>
          <p:nvPr/>
        </p:nvSpPr>
        <p:spPr>
          <a:xfrm rot="0" flipH="0" flipV="0">
            <a:off x="5227218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5" name="Freeform 18115"/>
          <p:cNvSpPr/>
          <p:nvPr/>
        </p:nvSpPr>
        <p:spPr>
          <a:xfrm rot="0" flipH="0" flipV="0">
            <a:off x="5282323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6" name="Freeform 18116"/>
          <p:cNvSpPr/>
          <p:nvPr/>
        </p:nvSpPr>
        <p:spPr>
          <a:xfrm rot="0" flipH="0" flipV="0">
            <a:off x="5337339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7" name="Freeform 18117"/>
          <p:cNvSpPr/>
          <p:nvPr/>
        </p:nvSpPr>
        <p:spPr>
          <a:xfrm rot="0" flipH="0" flipV="0">
            <a:off x="5392547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8" name="Freeform 18118"/>
          <p:cNvSpPr/>
          <p:nvPr/>
        </p:nvSpPr>
        <p:spPr>
          <a:xfrm rot="0" flipH="0" flipV="0">
            <a:off x="5447563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9" name="Freeform 18119"/>
          <p:cNvSpPr/>
          <p:nvPr/>
        </p:nvSpPr>
        <p:spPr>
          <a:xfrm rot="0" flipH="0" flipV="0">
            <a:off x="5502681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0" name="Freeform 18120"/>
          <p:cNvSpPr/>
          <p:nvPr/>
        </p:nvSpPr>
        <p:spPr>
          <a:xfrm rot="0" flipH="0" flipV="0">
            <a:off x="5557786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1" name="Freeform 18121"/>
          <p:cNvSpPr/>
          <p:nvPr/>
        </p:nvSpPr>
        <p:spPr>
          <a:xfrm rot="0" flipH="0" flipV="0">
            <a:off x="5612904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2" name="Freeform 18122"/>
          <p:cNvSpPr/>
          <p:nvPr/>
        </p:nvSpPr>
        <p:spPr>
          <a:xfrm rot="0" flipH="0" flipV="0">
            <a:off x="5668010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3" name="Freeform 18123"/>
          <p:cNvSpPr/>
          <p:nvPr/>
        </p:nvSpPr>
        <p:spPr>
          <a:xfrm rot="0" flipH="0" flipV="0">
            <a:off x="5723128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4" name="Freeform 18124"/>
          <p:cNvSpPr/>
          <p:nvPr/>
        </p:nvSpPr>
        <p:spPr>
          <a:xfrm rot="0" flipH="0" flipV="0">
            <a:off x="5778233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5" name="Freeform 18125"/>
          <p:cNvSpPr/>
          <p:nvPr/>
        </p:nvSpPr>
        <p:spPr>
          <a:xfrm rot="0" flipH="0" flipV="0">
            <a:off x="5833351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6" name="Freeform 18126"/>
          <p:cNvSpPr/>
          <p:nvPr/>
        </p:nvSpPr>
        <p:spPr>
          <a:xfrm rot="0" flipH="0" flipV="0">
            <a:off x="5888456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7" name="Freeform 18127"/>
          <p:cNvSpPr/>
          <p:nvPr/>
        </p:nvSpPr>
        <p:spPr>
          <a:xfrm rot="0" flipH="0" flipV="0">
            <a:off x="5943574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8" name="Freeform 18128"/>
          <p:cNvSpPr/>
          <p:nvPr/>
        </p:nvSpPr>
        <p:spPr>
          <a:xfrm rot="0" flipH="0" flipV="0">
            <a:off x="599869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9" name="Freeform 18129"/>
          <p:cNvSpPr/>
          <p:nvPr/>
        </p:nvSpPr>
        <p:spPr>
          <a:xfrm rot="0" flipH="0" flipV="0">
            <a:off x="6053797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0" name="Freeform 18130"/>
          <p:cNvSpPr/>
          <p:nvPr/>
        </p:nvSpPr>
        <p:spPr>
          <a:xfrm rot="0" flipH="0" flipV="0">
            <a:off x="6108915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1" name="Freeform 18131"/>
          <p:cNvSpPr/>
          <p:nvPr/>
        </p:nvSpPr>
        <p:spPr>
          <a:xfrm rot="0" flipH="0" flipV="0">
            <a:off x="6164021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2" name="Freeform 18132"/>
          <p:cNvSpPr/>
          <p:nvPr/>
        </p:nvSpPr>
        <p:spPr>
          <a:xfrm rot="0" flipH="0" flipV="0">
            <a:off x="6219126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3" name="Freeform 18133"/>
          <p:cNvSpPr/>
          <p:nvPr/>
        </p:nvSpPr>
        <p:spPr>
          <a:xfrm rot="0" flipH="0" flipV="0">
            <a:off x="6274231" y="1482686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4" name="Freeform 18134"/>
          <p:cNvSpPr/>
          <p:nvPr/>
        </p:nvSpPr>
        <p:spPr>
          <a:xfrm rot="0" flipH="0" flipV="0">
            <a:off x="6329349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5" name="Freeform 18135"/>
          <p:cNvSpPr/>
          <p:nvPr/>
        </p:nvSpPr>
        <p:spPr>
          <a:xfrm rot="0" flipH="0" flipV="0">
            <a:off x="6384455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6" name="Freeform 18136"/>
          <p:cNvSpPr/>
          <p:nvPr/>
        </p:nvSpPr>
        <p:spPr>
          <a:xfrm rot="0" flipH="0" flipV="0">
            <a:off x="6439573" y="1482686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7" name="Freeform 18137"/>
          <p:cNvSpPr/>
          <p:nvPr/>
        </p:nvSpPr>
        <p:spPr>
          <a:xfrm rot="0" flipH="0" flipV="0">
            <a:off x="6494691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8" name="Freeform 18138"/>
          <p:cNvSpPr/>
          <p:nvPr/>
        </p:nvSpPr>
        <p:spPr>
          <a:xfrm rot="0" flipH="0" flipV="0">
            <a:off x="6549796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9" name="Freeform 18139"/>
          <p:cNvSpPr/>
          <p:nvPr/>
        </p:nvSpPr>
        <p:spPr>
          <a:xfrm rot="0" flipH="0" flipV="0">
            <a:off x="6604813" y="1482686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0" name="Freeform 18140"/>
          <p:cNvSpPr/>
          <p:nvPr/>
        </p:nvSpPr>
        <p:spPr>
          <a:xfrm rot="0" flipH="0" flipV="0">
            <a:off x="665993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1" name="Freeform 18141"/>
          <p:cNvSpPr/>
          <p:nvPr/>
        </p:nvSpPr>
        <p:spPr>
          <a:xfrm rot="0" flipH="0" flipV="0">
            <a:off x="6715035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2" name="Freeform 18142"/>
          <p:cNvSpPr/>
          <p:nvPr/>
        </p:nvSpPr>
        <p:spPr>
          <a:xfrm rot="0" flipH="0" flipV="0">
            <a:off x="6770154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3" name="Freeform 18143"/>
          <p:cNvSpPr/>
          <p:nvPr/>
        </p:nvSpPr>
        <p:spPr>
          <a:xfrm rot="0" flipH="0" flipV="0">
            <a:off x="6825259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4" name="Freeform 18144"/>
          <p:cNvSpPr/>
          <p:nvPr/>
        </p:nvSpPr>
        <p:spPr>
          <a:xfrm rot="0" flipH="0" flipV="0">
            <a:off x="6880377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5" name="Freeform 18145"/>
          <p:cNvSpPr/>
          <p:nvPr/>
        </p:nvSpPr>
        <p:spPr>
          <a:xfrm rot="0" flipH="0" flipV="0">
            <a:off x="6935482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6" name="Freeform 18146"/>
          <p:cNvSpPr/>
          <p:nvPr/>
        </p:nvSpPr>
        <p:spPr>
          <a:xfrm rot="0" flipH="0" flipV="0">
            <a:off x="6990600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7" name="Freeform 18147"/>
          <p:cNvSpPr/>
          <p:nvPr/>
        </p:nvSpPr>
        <p:spPr>
          <a:xfrm rot="0" flipH="0" flipV="0">
            <a:off x="7045706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8" name="Freeform 18148"/>
          <p:cNvSpPr/>
          <p:nvPr/>
        </p:nvSpPr>
        <p:spPr>
          <a:xfrm rot="0" flipH="0" flipV="0">
            <a:off x="710082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9" name="Freeform 18149"/>
          <p:cNvSpPr/>
          <p:nvPr/>
        </p:nvSpPr>
        <p:spPr>
          <a:xfrm rot="0" flipH="0" flipV="0">
            <a:off x="7155929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0" name="Freeform 18150"/>
          <p:cNvSpPr/>
          <p:nvPr/>
        </p:nvSpPr>
        <p:spPr>
          <a:xfrm rot="0" flipH="0" flipV="0">
            <a:off x="7211047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1" name="Freeform 18151"/>
          <p:cNvSpPr/>
          <p:nvPr/>
        </p:nvSpPr>
        <p:spPr>
          <a:xfrm rot="0" flipH="0" flipV="0">
            <a:off x="726615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2" name="Freeform 18152"/>
          <p:cNvSpPr/>
          <p:nvPr/>
        </p:nvSpPr>
        <p:spPr>
          <a:xfrm rot="0" flipH="0" flipV="0">
            <a:off x="732127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3" name="Freeform 18153"/>
          <p:cNvSpPr/>
          <p:nvPr/>
        </p:nvSpPr>
        <p:spPr>
          <a:xfrm rot="0" flipH="0" flipV="0">
            <a:off x="7376388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4" name="Freeform 18154"/>
          <p:cNvSpPr/>
          <p:nvPr/>
        </p:nvSpPr>
        <p:spPr>
          <a:xfrm rot="0" flipH="0" flipV="0">
            <a:off x="743149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5" name="Freeform 18155"/>
          <p:cNvSpPr/>
          <p:nvPr/>
        </p:nvSpPr>
        <p:spPr>
          <a:xfrm rot="0" flipH="0" flipV="0">
            <a:off x="7486599" y="1482686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6" name="Freeform 18156"/>
          <p:cNvSpPr/>
          <p:nvPr/>
        </p:nvSpPr>
        <p:spPr>
          <a:xfrm rot="0" flipH="0" flipV="0">
            <a:off x="7541717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7" name="Freeform 18157"/>
          <p:cNvSpPr/>
          <p:nvPr/>
        </p:nvSpPr>
        <p:spPr>
          <a:xfrm rot="0" flipH="0" flipV="0">
            <a:off x="7596822" y="1482686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8" name="Freeform 18158"/>
          <p:cNvSpPr/>
          <p:nvPr/>
        </p:nvSpPr>
        <p:spPr>
          <a:xfrm rot="0" flipH="0" flipV="0">
            <a:off x="7651940" y="148268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9" name="Freeform 18159"/>
          <p:cNvSpPr/>
          <p:nvPr/>
        </p:nvSpPr>
        <p:spPr>
          <a:xfrm rot="0" flipH="0" flipV="0">
            <a:off x="7706956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0" name="Freeform 18160"/>
          <p:cNvSpPr/>
          <p:nvPr/>
        </p:nvSpPr>
        <p:spPr>
          <a:xfrm rot="0" flipH="0" flipV="0">
            <a:off x="7762062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1" name="Freeform 18161"/>
          <p:cNvSpPr/>
          <p:nvPr/>
        </p:nvSpPr>
        <p:spPr>
          <a:xfrm rot="0" flipH="0" flipV="0">
            <a:off x="781718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2" name="Freeform 18162"/>
          <p:cNvSpPr/>
          <p:nvPr/>
        </p:nvSpPr>
        <p:spPr>
          <a:xfrm rot="0" flipH="0" flipV="0">
            <a:off x="7872285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3" name="Freeform 18163"/>
          <p:cNvSpPr/>
          <p:nvPr/>
        </p:nvSpPr>
        <p:spPr>
          <a:xfrm rot="0" flipH="0" flipV="0">
            <a:off x="7927403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4" name="Freeform 18164"/>
          <p:cNvSpPr/>
          <p:nvPr/>
        </p:nvSpPr>
        <p:spPr>
          <a:xfrm rot="0" flipH="0" flipV="0">
            <a:off x="7982521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5" name="Freeform 18165"/>
          <p:cNvSpPr/>
          <p:nvPr/>
        </p:nvSpPr>
        <p:spPr>
          <a:xfrm rot="0" flipH="0" flipV="0">
            <a:off x="8037626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6" name="Freeform 18166"/>
          <p:cNvSpPr/>
          <p:nvPr/>
        </p:nvSpPr>
        <p:spPr>
          <a:xfrm rot="0" flipH="0" flipV="0">
            <a:off x="8092744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7" name="Freeform 18167"/>
          <p:cNvSpPr/>
          <p:nvPr/>
        </p:nvSpPr>
        <p:spPr>
          <a:xfrm rot="0" flipH="0" flipV="0">
            <a:off x="8147850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8" name="Freeform 18168"/>
          <p:cNvSpPr/>
          <p:nvPr/>
        </p:nvSpPr>
        <p:spPr>
          <a:xfrm rot="0" flipH="0" flipV="0">
            <a:off x="8202955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9" name="Freeform 18169"/>
          <p:cNvSpPr/>
          <p:nvPr/>
        </p:nvSpPr>
        <p:spPr>
          <a:xfrm rot="0" flipH="0" flipV="0">
            <a:off x="825807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0" name="Freeform 18170"/>
          <p:cNvSpPr/>
          <p:nvPr/>
        </p:nvSpPr>
        <p:spPr>
          <a:xfrm rot="0" flipH="0" flipV="0">
            <a:off x="8313179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1" name="Freeform 18171"/>
          <p:cNvSpPr/>
          <p:nvPr/>
        </p:nvSpPr>
        <p:spPr>
          <a:xfrm rot="0" flipH="0" flipV="0">
            <a:off x="8368296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2" name="Freeform 18172"/>
          <p:cNvSpPr/>
          <p:nvPr/>
        </p:nvSpPr>
        <p:spPr>
          <a:xfrm rot="0" flipH="0" flipV="0">
            <a:off x="8423401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3" name="Freeform 18173"/>
          <p:cNvSpPr/>
          <p:nvPr/>
        </p:nvSpPr>
        <p:spPr>
          <a:xfrm rot="0" flipH="0" flipV="0">
            <a:off x="8478519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4" name="Freeform 18174"/>
          <p:cNvSpPr/>
          <p:nvPr/>
        </p:nvSpPr>
        <p:spPr>
          <a:xfrm rot="0" flipH="0" flipV="0">
            <a:off x="8533625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5" name="Freeform 18175"/>
          <p:cNvSpPr/>
          <p:nvPr/>
        </p:nvSpPr>
        <p:spPr>
          <a:xfrm rot="0" flipH="0" flipV="0">
            <a:off x="858874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6" name="Freeform 18176"/>
          <p:cNvSpPr/>
          <p:nvPr/>
        </p:nvSpPr>
        <p:spPr>
          <a:xfrm rot="0" flipH="0" flipV="0">
            <a:off x="8643848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7" name="Freeform 18177"/>
          <p:cNvSpPr/>
          <p:nvPr/>
        </p:nvSpPr>
        <p:spPr>
          <a:xfrm rot="0" flipH="0" flipV="0">
            <a:off x="8698966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8" name="Freeform 18178"/>
          <p:cNvSpPr/>
          <p:nvPr/>
        </p:nvSpPr>
        <p:spPr>
          <a:xfrm rot="0" flipH="0" flipV="0">
            <a:off x="8754071" y="148268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9" name="Freeform 18179"/>
          <p:cNvSpPr/>
          <p:nvPr/>
        </p:nvSpPr>
        <p:spPr>
          <a:xfrm rot="0" flipH="0" flipV="0">
            <a:off x="880919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0" name="Freeform 18180"/>
          <p:cNvSpPr/>
          <p:nvPr/>
        </p:nvSpPr>
        <p:spPr>
          <a:xfrm rot="0" flipH="0" flipV="0">
            <a:off x="8864307" y="148266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1" name="Freeform 18181"/>
          <p:cNvSpPr/>
          <p:nvPr/>
        </p:nvSpPr>
        <p:spPr>
          <a:xfrm rot="0" flipH="0" flipV="0">
            <a:off x="8919311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2" name="Freeform 18182"/>
          <p:cNvSpPr/>
          <p:nvPr/>
        </p:nvSpPr>
        <p:spPr>
          <a:xfrm rot="0" flipH="0" flipV="0">
            <a:off x="8974429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3" name="Freeform 18183"/>
          <p:cNvSpPr/>
          <p:nvPr/>
        </p:nvSpPr>
        <p:spPr>
          <a:xfrm rot="0" flipH="0" flipV="0">
            <a:off x="9029534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4" name="Freeform 18184"/>
          <p:cNvSpPr/>
          <p:nvPr/>
        </p:nvSpPr>
        <p:spPr>
          <a:xfrm rot="0" flipH="0" flipV="0">
            <a:off x="9084653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8185" name="Picture 18185"/>
          <p:cNvPicPr>
            <a:picLocks noChangeAspect="0" noChangeArrowheads="1"/>
          </p:cNvPicPr>
          <p:nvPr/>
        </p:nvPicPr>
        <p:blipFill>
          <a:blip r:embed="rId181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469986"/>
            <a:ext cx="16941" cy="54051"/>
          </a:xfrm>
          <a:prstGeom prst="rect">
            <a:avLst/>
          </a:prstGeom>
          <a:noFill/>
          <a:extLst/>
        </p:spPr>
      </p:pic>
      <p:sp>
        <p:nvSpPr>
          <p:cNvPr id="18186" name="Freeform 18186"/>
          <p:cNvSpPr/>
          <p:nvPr/>
        </p:nvSpPr>
        <p:spPr>
          <a:xfrm rot="0" flipH="0" flipV="0">
            <a:off x="19870" y="1530489"/>
            <a:ext cx="28547" cy="28638"/>
          </a:xfrm>
          <a:custGeom>
            <a:pathLst>
              <a:path w="28547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2" y="0"/>
                  <a:pt x="28547" y="6452"/>
                  <a:pt x="28547" y="14313"/>
                </a:cubicBezTo>
                <a:cubicBezTo>
                  <a:pt x="28547" y="22187"/>
                  <a:pt x="22192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7" name="Freeform 18187"/>
          <p:cNvSpPr/>
          <p:nvPr/>
        </p:nvSpPr>
        <p:spPr>
          <a:xfrm rot="0" flipH="0" flipV="0">
            <a:off x="75034" y="1530489"/>
            <a:ext cx="28547" cy="28638"/>
          </a:xfrm>
          <a:custGeom>
            <a:pathLst>
              <a:path w="28547" h="28638">
                <a:moveTo>
                  <a:pt x="14226" y="28638"/>
                </a:moveTo>
                <a:cubicBezTo>
                  <a:pt x="6355" y="28638"/>
                  <a:pt x="0" y="22187"/>
                  <a:pt x="0" y="14313"/>
                </a:cubicBezTo>
                <a:cubicBezTo>
                  <a:pt x="0" y="6452"/>
                  <a:pt x="6355" y="0"/>
                  <a:pt x="14226" y="0"/>
                </a:cubicBezTo>
                <a:cubicBezTo>
                  <a:pt x="22192" y="0"/>
                  <a:pt x="28547" y="6452"/>
                  <a:pt x="28547" y="14313"/>
                </a:cubicBezTo>
                <a:cubicBezTo>
                  <a:pt x="28547" y="22187"/>
                  <a:pt x="22192" y="28638"/>
                  <a:pt x="1422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8" name="Freeform 18188"/>
          <p:cNvSpPr/>
          <p:nvPr/>
        </p:nvSpPr>
        <p:spPr>
          <a:xfrm rot="0" flipH="0" flipV="0">
            <a:off x="130035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9" name="Freeform 18189"/>
          <p:cNvSpPr/>
          <p:nvPr/>
        </p:nvSpPr>
        <p:spPr>
          <a:xfrm rot="0" flipH="0" flipV="0">
            <a:off x="185153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0" name="Freeform 18190"/>
          <p:cNvSpPr/>
          <p:nvPr/>
        </p:nvSpPr>
        <p:spPr>
          <a:xfrm rot="0" flipH="0" flipV="0">
            <a:off x="240258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1" name="Freeform 18191"/>
          <p:cNvSpPr/>
          <p:nvPr/>
        </p:nvSpPr>
        <p:spPr>
          <a:xfrm rot="0" flipH="0" flipV="0">
            <a:off x="295376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2" name="Freeform 18192"/>
          <p:cNvSpPr/>
          <p:nvPr/>
        </p:nvSpPr>
        <p:spPr>
          <a:xfrm rot="0" flipH="0" flipV="0">
            <a:off x="350481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3" name="Freeform 18193"/>
          <p:cNvSpPr/>
          <p:nvPr/>
        </p:nvSpPr>
        <p:spPr>
          <a:xfrm rot="0" flipH="0" flipV="0">
            <a:off x="405599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4" name="Freeform 18194"/>
          <p:cNvSpPr/>
          <p:nvPr/>
        </p:nvSpPr>
        <p:spPr>
          <a:xfrm rot="0" flipH="0" flipV="0">
            <a:off x="460717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5" name="Freeform 18195"/>
          <p:cNvSpPr/>
          <p:nvPr/>
        </p:nvSpPr>
        <p:spPr>
          <a:xfrm rot="0" flipH="0" flipV="0">
            <a:off x="515823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6" name="Freeform 18196"/>
          <p:cNvSpPr/>
          <p:nvPr/>
        </p:nvSpPr>
        <p:spPr>
          <a:xfrm rot="0" flipH="0" flipV="0">
            <a:off x="570992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7" name="Freeform 18197"/>
          <p:cNvSpPr/>
          <p:nvPr/>
        </p:nvSpPr>
        <p:spPr>
          <a:xfrm rot="0" flipH="0" flipV="0">
            <a:off x="62609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8" name="Freeform 18198"/>
          <p:cNvSpPr/>
          <p:nvPr/>
        </p:nvSpPr>
        <p:spPr>
          <a:xfrm rot="0" flipH="0" flipV="0">
            <a:off x="681215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9" name="Freeform 18199"/>
          <p:cNvSpPr/>
          <p:nvPr/>
        </p:nvSpPr>
        <p:spPr>
          <a:xfrm rot="0" flipH="0" flipV="0">
            <a:off x="736218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0" name="Freeform 18200"/>
          <p:cNvSpPr/>
          <p:nvPr/>
        </p:nvSpPr>
        <p:spPr>
          <a:xfrm rot="0" flipH="0" flipV="0">
            <a:off x="791336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1" name="Freeform 18201"/>
          <p:cNvSpPr/>
          <p:nvPr/>
        </p:nvSpPr>
        <p:spPr>
          <a:xfrm rot="0" flipH="0" flipV="0">
            <a:off x="846454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2" name="Freeform 18202"/>
          <p:cNvSpPr/>
          <p:nvPr/>
        </p:nvSpPr>
        <p:spPr>
          <a:xfrm rot="0" flipH="0" flipV="0">
            <a:off x="901560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3" name="Freeform 18203"/>
          <p:cNvSpPr/>
          <p:nvPr/>
        </p:nvSpPr>
        <p:spPr>
          <a:xfrm rot="0" flipH="0" flipV="0">
            <a:off x="956678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4" name="Freeform 18204"/>
          <p:cNvSpPr/>
          <p:nvPr/>
        </p:nvSpPr>
        <p:spPr>
          <a:xfrm rot="0" flipH="0" flipV="0">
            <a:off x="1011783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5" name="Freeform 18205"/>
          <p:cNvSpPr/>
          <p:nvPr/>
        </p:nvSpPr>
        <p:spPr>
          <a:xfrm rot="0" flipH="0" flipV="0">
            <a:off x="1066901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6" name="Freeform 18206"/>
          <p:cNvSpPr/>
          <p:nvPr/>
        </p:nvSpPr>
        <p:spPr>
          <a:xfrm rot="0" flipH="0" flipV="0">
            <a:off x="112200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7" name="Freeform 18207"/>
          <p:cNvSpPr/>
          <p:nvPr/>
        </p:nvSpPr>
        <p:spPr>
          <a:xfrm rot="0" flipH="0" flipV="0">
            <a:off x="1177175" y="153045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8" name="Freeform 18208"/>
          <p:cNvSpPr/>
          <p:nvPr/>
        </p:nvSpPr>
        <p:spPr>
          <a:xfrm rot="0" flipH="0" flipV="0">
            <a:off x="1232179" y="153045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9" name="Freeform 18209"/>
          <p:cNvSpPr/>
          <p:nvPr/>
        </p:nvSpPr>
        <p:spPr>
          <a:xfrm rot="0" flipH="0" flipV="0">
            <a:off x="1287297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0" name="Freeform 18210"/>
          <p:cNvSpPr/>
          <p:nvPr/>
        </p:nvSpPr>
        <p:spPr>
          <a:xfrm rot="0" flipH="0" flipV="0">
            <a:off x="1342415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1" name="Freeform 18211"/>
          <p:cNvSpPr/>
          <p:nvPr/>
        </p:nvSpPr>
        <p:spPr>
          <a:xfrm rot="0" flipH="0" flipV="0">
            <a:off x="1397520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2" name="Freeform 18212"/>
          <p:cNvSpPr/>
          <p:nvPr/>
        </p:nvSpPr>
        <p:spPr>
          <a:xfrm rot="0" flipH="0" flipV="0">
            <a:off x="1452638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3" name="Freeform 18213"/>
          <p:cNvSpPr/>
          <p:nvPr/>
        </p:nvSpPr>
        <p:spPr>
          <a:xfrm rot="0" flipH="0" flipV="0">
            <a:off x="1507743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4" name="Freeform 18214"/>
          <p:cNvSpPr/>
          <p:nvPr/>
        </p:nvSpPr>
        <p:spPr>
          <a:xfrm rot="0" flipH="0" flipV="0">
            <a:off x="1562861" y="153045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5" name="Freeform 18215"/>
          <p:cNvSpPr/>
          <p:nvPr/>
        </p:nvSpPr>
        <p:spPr>
          <a:xfrm rot="0" flipH="0" flipV="0">
            <a:off x="1617967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187"/>
                  <a:pt x="0" y="14313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6" name="Freeform 18216"/>
          <p:cNvSpPr/>
          <p:nvPr/>
        </p:nvSpPr>
        <p:spPr>
          <a:xfrm rot="0" flipH="0" flipV="0">
            <a:off x="1673085" y="1530489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7" name="Freeform 18217"/>
          <p:cNvSpPr/>
          <p:nvPr/>
        </p:nvSpPr>
        <p:spPr>
          <a:xfrm rot="0" flipH="0" flipV="0">
            <a:off x="172824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8" name="Freeform 18218"/>
          <p:cNvSpPr/>
          <p:nvPr/>
        </p:nvSpPr>
        <p:spPr>
          <a:xfrm rot="0" flipH="0" flipV="0">
            <a:off x="1783346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9" name="Freeform 18219"/>
          <p:cNvSpPr/>
          <p:nvPr/>
        </p:nvSpPr>
        <p:spPr>
          <a:xfrm rot="0" flipH="0" flipV="0">
            <a:off x="1838375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0" name="Freeform 18220"/>
          <p:cNvSpPr/>
          <p:nvPr/>
        </p:nvSpPr>
        <p:spPr>
          <a:xfrm rot="0" flipH="0" flipV="0">
            <a:off x="1893481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1" name="Freeform 18221"/>
          <p:cNvSpPr/>
          <p:nvPr/>
        </p:nvSpPr>
        <p:spPr>
          <a:xfrm rot="0" flipH="0" flipV="0">
            <a:off x="1948599" y="153045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2" name="Freeform 18222"/>
          <p:cNvSpPr/>
          <p:nvPr/>
        </p:nvSpPr>
        <p:spPr>
          <a:xfrm rot="0" flipH="0" flipV="0">
            <a:off x="2003704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3" name="Freeform 18223"/>
          <p:cNvSpPr/>
          <p:nvPr/>
        </p:nvSpPr>
        <p:spPr>
          <a:xfrm rot="0" flipH="0" flipV="0">
            <a:off x="227925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4" name="Freeform 18224"/>
          <p:cNvSpPr/>
          <p:nvPr/>
        </p:nvSpPr>
        <p:spPr>
          <a:xfrm rot="0" flipH="0" flipV="0">
            <a:off x="2334425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5" name="Freeform 18225"/>
          <p:cNvSpPr/>
          <p:nvPr/>
        </p:nvSpPr>
        <p:spPr>
          <a:xfrm rot="0" flipH="0" flipV="0">
            <a:off x="2389530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6" name="Freeform 18226"/>
          <p:cNvSpPr/>
          <p:nvPr/>
        </p:nvSpPr>
        <p:spPr>
          <a:xfrm rot="0" flipH="0" flipV="0">
            <a:off x="2444546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7" name="Freeform 18227"/>
          <p:cNvSpPr/>
          <p:nvPr/>
        </p:nvSpPr>
        <p:spPr>
          <a:xfrm rot="0" flipH="0" flipV="0">
            <a:off x="2499652" y="153045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8" name="Freeform 18228"/>
          <p:cNvSpPr/>
          <p:nvPr/>
        </p:nvSpPr>
        <p:spPr>
          <a:xfrm rot="0" flipH="0" flipV="0">
            <a:off x="2554770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9" name="Freeform 18229"/>
          <p:cNvSpPr/>
          <p:nvPr/>
        </p:nvSpPr>
        <p:spPr>
          <a:xfrm rot="0" flipH="0" flipV="0">
            <a:off x="2940507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0" name="Freeform 18230"/>
          <p:cNvSpPr/>
          <p:nvPr/>
        </p:nvSpPr>
        <p:spPr>
          <a:xfrm rot="0" flipH="0" flipV="0">
            <a:off x="2995701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1" name="Freeform 18231"/>
          <p:cNvSpPr/>
          <p:nvPr/>
        </p:nvSpPr>
        <p:spPr>
          <a:xfrm rot="0" flipH="0" flipV="0">
            <a:off x="3050730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2" name="Freeform 18232"/>
          <p:cNvSpPr/>
          <p:nvPr/>
        </p:nvSpPr>
        <p:spPr>
          <a:xfrm rot="0" flipH="0" flipV="0">
            <a:off x="3105835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3" name="Freeform 18233"/>
          <p:cNvSpPr/>
          <p:nvPr/>
        </p:nvSpPr>
        <p:spPr>
          <a:xfrm rot="0" flipH="0" flipV="0">
            <a:off x="3160953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4" name="Freeform 18234"/>
          <p:cNvSpPr/>
          <p:nvPr/>
        </p:nvSpPr>
        <p:spPr>
          <a:xfrm rot="0" flipH="0" flipV="0">
            <a:off x="3216071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5" name="Freeform 18235"/>
          <p:cNvSpPr/>
          <p:nvPr/>
        </p:nvSpPr>
        <p:spPr>
          <a:xfrm rot="0" flipH="0" flipV="0">
            <a:off x="3271177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6" name="Freeform 18236"/>
          <p:cNvSpPr/>
          <p:nvPr/>
        </p:nvSpPr>
        <p:spPr>
          <a:xfrm rot="0" flipH="0" flipV="0">
            <a:off x="3326282" y="153045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7" name="Freeform 18237"/>
          <p:cNvSpPr/>
          <p:nvPr/>
        </p:nvSpPr>
        <p:spPr>
          <a:xfrm rot="0" flipH="0" flipV="0">
            <a:off x="3381400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8" name="Freeform 18238"/>
          <p:cNvSpPr/>
          <p:nvPr/>
        </p:nvSpPr>
        <p:spPr>
          <a:xfrm rot="0" flipH="0" flipV="0">
            <a:off x="343650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9" name="Freeform 18239"/>
          <p:cNvSpPr/>
          <p:nvPr/>
        </p:nvSpPr>
        <p:spPr>
          <a:xfrm rot="0" flipH="0" flipV="0">
            <a:off x="4703940" y="153045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0" name="Freeform 18240"/>
          <p:cNvSpPr/>
          <p:nvPr/>
        </p:nvSpPr>
        <p:spPr>
          <a:xfrm rot="0" flipH="0" flipV="0">
            <a:off x="4759045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1" name="Freeform 18241"/>
          <p:cNvSpPr/>
          <p:nvPr/>
        </p:nvSpPr>
        <p:spPr>
          <a:xfrm rot="0" flipH="0" flipV="0">
            <a:off x="4814163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2" name="Freeform 18242"/>
          <p:cNvSpPr/>
          <p:nvPr/>
        </p:nvSpPr>
        <p:spPr>
          <a:xfrm rot="0" flipH="0" flipV="0">
            <a:off x="4869307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3" name="Freeform 18243"/>
          <p:cNvSpPr/>
          <p:nvPr/>
        </p:nvSpPr>
        <p:spPr>
          <a:xfrm rot="0" flipH="0" flipV="0">
            <a:off x="4924424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4" name="Freeform 18244"/>
          <p:cNvSpPr/>
          <p:nvPr/>
        </p:nvSpPr>
        <p:spPr>
          <a:xfrm rot="0" flipH="0" flipV="0">
            <a:off x="5144871" y="153045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5" name="Freeform 18245"/>
          <p:cNvSpPr/>
          <p:nvPr/>
        </p:nvSpPr>
        <p:spPr>
          <a:xfrm rot="0" flipH="0" flipV="0">
            <a:off x="5199989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6" name="Freeform 18246"/>
          <p:cNvSpPr/>
          <p:nvPr/>
        </p:nvSpPr>
        <p:spPr>
          <a:xfrm rot="0" flipH="0" flipV="0">
            <a:off x="5255095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7" name="Freeform 18247"/>
          <p:cNvSpPr/>
          <p:nvPr/>
        </p:nvSpPr>
        <p:spPr>
          <a:xfrm rot="0" flipH="0" flipV="0">
            <a:off x="531021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8" name="Freeform 18248"/>
          <p:cNvSpPr/>
          <p:nvPr/>
        </p:nvSpPr>
        <p:spPr>
          <a:xfrm rot="0" flipH="0" flipV="0">
            <a:off x="5365318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9" name="Freeform 18249"/>
          <p:cNvSpPr/>
          <p:nvPr/>
        </p:nvSpPr>
        <p:spPr>
          <a:xfrm rot="0" flipH="0" flipV="0">
            <a:off x="5420436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0" name="Freeform 18250"/>
          <p:cNvSpPr/>
          <p:nvPr/>
        </p:nvSpPr>
        <p:spPr>
          <a:xfrm rot="0" flipH="0" flipV="0">
            <a:off x="5475541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1" name="Freeform 18251"/>
          <p:cNvSpPr/>
          <p:nvPr/>
        </p:nvSpPr>
        <p:spPr>
          <a:xfrm rot="0" flipH="0" flipV="0">
            <a:off x="5530558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2" name="Freeform 18252"/>
          <p:cNvSpPr/>
          <p:nvPr/>
        </p:nvSpPr>
        <p:spPr>
          <a:xfrm rot="0" flipH="0" flipV="0">
            <a:off x="558567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3" name="Freeform 18253"/>
          <p:cNvSpPr/>
          <p:nvPr/>
        </p:nvSpPr>
        <p:spPr>
          <a:xfrm rot="0" flipH="0" flipV="0">
            <a:off x="5640781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4" name="Freeform 18254"/>
          <p:cNvSpPr/>
          <p:nvPr/>
        </p:nvSpPr>
        <p:spPr>
          <a:xfrm rot="0" flipH="0" flipV="0">
            <a:off x="5695899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5" name="Freeform 18255"/>
          <p:cNvSpPr/>
          <p:nvPr/>
        </p:nvSpPr>
        <p:spPr>
          <a:xfrm rot="0" flipH="0" flipV="0">
            <a:off x="5751004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6" name="Freeform 18256"/>
          <p:cNvSpPr/>
          <p:nvPr/>
        </p:nvSpPr>
        <p:spPr>
          <a:xfrm rot="0" flipH="0" flipV="0">
            <a:off x="5806122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7" name="Freeform 18257"/>
          <p:cNvSpPr/>
          <p:nvPr/>
        </p:nvSpPr>
        <p:spPr>
          <a:xfrm rot="0" flipH="0" flipV="0">
            <a:off x="5861227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8" name="Freeform 18258"/>
          <p:cNvSpPr/>
          <p:nvPr/>
        </p:nvSpPr>
        <p:spPr>
          <a:xfrm rot="0" flipH="0" flipV="0">
            <a:off x="5916345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9" name="Freeform 18259"/>
          <p:cNvSpPr/>
          <p:nvPr/>
        </p:nvSpPr>
        <p:spPr>
          <a:xfrm rot="0" flipH="0" flipV="0">
            <a:off x="5971451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0" name="Freeform 18260"/>
          <p:cNvSpPr/>
          <p:nvPr/>
        </p:nvSpPr>
        <p:spPr>
          <a:xfrm rot="0" flipH="0" flipV="0">
            <a:off x="6026569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1" name="Freeform 18261"/>
          <p:cNvSpPr/>
          <p:nvPr/>
        </p:nvSpPr>
        <p:spPr>
          <a:xfrm rot="0" flipH="0" flipV="0">
            <a:off x="6081674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2" name="Freeform 18262"/>
          <p:cNvSpPr/>
          <p:nvPr/>
        </p:nvSpPr>
        <p:spPr>
          <a:xfrm rot="0" flipH="0" flipV="0">
            <a:off x="6136792" y="15304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3" name="Freeform 18263"/>
          <p:cNvSpPr/>
          <p:nvPr/>
        </p:nvSpPr>
        <p:spPr>
          <a:xfrm rot="0" flipH="0" flipV="0">
            <a:off x="619189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4" name="Freeform 18264"/>
          <p:cNvSpPr/>
          <p:nvPr/>
        </p:nvSpPr>
        <p:spPr>
          <a:xfrm rot="0" flipH="0" flipV="0">
            <a:off x="6247002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5" name="Freeform 18265"/>
          <p:cNvSpPr/>
          <p:nvPr/>
        </p:nvSpPr>
        <p:spPr>
          <a:xfrm rot="0" flipH="0" flipV="0">
            <a:off x="630212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6" name="Freeform 18266"/>
          <p:cNvSpPr/>
          <p:nvPr/>
        </p:nvSpPr>
        <p:spPr>
          <a:xfrm rot="0" flipH="0" flipV="0">
            <a:off x="6357226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7" name="Freeform 18267"/>
          <p:cNvSpPr/>
          <p:nvPr/>
        </p:nvSpPr>
        <p:spPr>
          <a:xfrm rot="0" flipH="0" flipV="0">
            <a:off x="6412344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8" name="Freeform 18268"/>
          <p:cNvSpPr/>
          <p:nvPr/>
        </p:nvSpPr>
        <p:spPr>
          <a:xfrm rot="0" flipH="0" flipV="0">
            <a:off x="6467449" y="1530489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9" name="Freeform 18269"/>
          <p:cNvSpPr/>
          <p:nvPr/>
        </p:nvSpPr>
        <p:spPr>
          <a:xfrm rot="0" flipH="0" flipV="0">
            <a:off x="652256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0" name="Freeform 18270"/>
          <p:cNvSpPr/>
          <p:nvPr/>
        </p:nvSpPr>
        <p:spPr>
          <a:xfrm rot="0" flipH="0" flipV="0">
            <a:off x="6577685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1" name="Freeform 18271"/>
          <p:cNvSpPr/>
          <p:nvPr/>
        </p:nvSpPr>
        <p:spPr>
          <a:xfrm rot="0" flipH="0" flipV="0">
            <a:off x="6632791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2" name="Freeform 18272"/>
          <p:cNvSpPr/>
          <p:nvPr/>
        </p:nvSpPr>
        <p:spPr>
          <a:xfrm rot="0" flipH="0" flipV="0">
            <a:off x="6687908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3" name="Freeform 18273"/>
          <p:cNvSpPr/>
          <p:nvPr/>
        </p:nvSpPr>
        <p:spPr>
          <a:xfrm rot="0" flipH="0" flipV="0">
            <a:off x="6742912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4" name="Freeform 18274"/>
          <p:cNvSpPr/>
          <p:nvPr/>
        </p:nvSpPr>
        <p:spPr>
          <a:xfrm rot="0" flipH="0" flipV="0">
            <a:off x="6798030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5" name="Freeform 18275"/>
          <p:cNvSpPr/>
          <p:nvPr/>
        </p:nvSpPr>
        <p:spPr>
          <a:xfrm rot="0" flipH="0" flipV="0">
            <a:off x="685313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6" name="Freeform 18276"/>
          <p:cNvSpPr/>
          <p:nvPr/>
        </p:nvSpPr>
        <p:spPr>
          <a:xfrm rot="0" flipH="0" flipV="0">
            <a:off x="6908254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7" name="Freeform 18277"/>
          <p:cNvSpPr/>
          <p:nvPr/>
        </p:nvSpPr>
        <p:spPr>
          <a:xfrm rot="0" flipH="0" flipV="0">
            <a:off x="6963359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8" name="Freeform 18278"/>
          <p:cNvSpPr/>
          <p:nvPr/>
        </p:nvSpPr>
        <p:spPr>
          <a:xfrm rot="0" flipH="0" flipV="0">
            <a:off x="701847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9" name="Freeform 18279"/>
          <p:cNvSpPr/>
          <p:nvPr/>
        </p:nvSpPr>
        <p:spPr>
          <a:xfrm rot="0" flipH="0" flipV="0">
            <a:off x="707359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0" name="Freeform 18280"/>
          <p:cNvSpPr/>
          <p:nvPr/>
        </p:nvSpPr>
        <p:spPr>
          <a:xfrm rot="0" flipH="0" flipV="0">
            <a:off x="7128700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1" name="Freeform 18281"/>
          <p:cNvSpPr/>
          <p:nvPr/>
        </p:nvSpPr>
        <p:spPr>
          <a:xfrm rot="0" flipH="0" flipV="0">
            <a:off x="7183818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2" name="Freeform 18282"/>
          <p:cNvSpPr/>
          <p:nvPr/>
        </p:nvSpPr>
        <p:spPr>
          <a:xfrm rot="0" flipH="0" flipV="0">
            <a:off x="723892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3" name="Freeform 18283"/>
          <p:cNvSpPr/>
          <p:nvPr/>
        </p:nvSpPr>
        <p:spPr>
          <a:xfrm rot="0" flipH="0" flipV="0">
            <a:off x="729404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4" name="Freeform 18284"/>
          <p:cNvSpPr/>
          <p:nvPr/>
        </p:nvSpPr>
        <p:spPr>
          <a:xfrm rot="0" flipH="0" flipV="0">
            <a:off x="734914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5" name="Freeform 18285"/>
          <p:cNvSpPr/>
          <p:nvPr/>
        </p:nvSpPr>
        <p:spPr>
          <a:xfrm rot="0" flipH="0" flipV="0">
            <a:off x="7404265" y="15304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6" name="Freeform 18286"/>
          <p:cNvSpPr/>
          <p:nvPr/>
        </p:nvSpPr>
        <p:spPr>
          <a:xfrm rot="0" flipH="0" flipV="0">
            <a:off x="7459370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7" name="Freeform 18287"/>
          <p:cNvSpPr/>
          <p:nvPr/>
        </p:nvSpPr>
        <p:spPr>
          <a:xfrm rot="0" flipH="0" flipV="0">
            <a:off x="7514488" y="15304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8" name="Freeform 18288"/>
          <p:cNvSpPr/>
          <p:nvPr/>
        </p:nvSpPr>
        <p:spPr>
          <a:xfrm rot="0" flipH="0" flipV="0">
            <a:off x="7569593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9" name="Freeform 18289"/>
          <p:cNvSpPr/>
          <p:nvPr/>
        </p:nvSpPr>
        <p:spPr>
          <a:xfrm rot="0" flipH="0" flipV="0">
            <a:off x="7624699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0" name="Freeform 18290"/>
          <p:cNvSpPr/>
          <p:nvPr/>
        </p:nvSpPr>
        <p:spPr>
          <a:xfrm rot="0" flipH="0" flipV="0">
            <a:off x="767981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1" name="Freeform 18291"/>
          <p:cNvSpPr/>
          <p:nvPr/>
        </p:nvSpPr>
        <p:spPr>
          <a:xfrm rot="0" flipH="0" flipV="0">
            <a:off x="7734922" y="1530489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2" name="Freeform 18292"/>
          <p:cNvSpPr/>
          <p:nvPr/>
        </p:nvSpPr>
        <p:spPr>
          <a:xfrm rot="0" flipH="0" flipV="0">
            <a:off x="7790039" y="1530489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3" name="Freeform 18293"/>
          <p:cNvSpPr/>
          <p:nvPr/>
        </p:nvSpPr>
        <p:spPr>
          <a:xfrm rot="0" flipH="0" flipV="0">
            <a:off x="784505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4" name="Freeform 18294"/>
          <p:cNvSpPr/>
          <p:nvPr/>
        </p:nvSpPr>
        <p:spPr>
          <a:xfrm rot="0" flipH="0" flipV="0">
            <a:off x="7900174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5" name="Freeform 18295"/>
          <p:cNvSpPr/>
          <p:nvPr/>
        </p:nvSpPr>
        <p:spPr>
          <a:xfrm rot="0" flipH="0" flipV="0">
            <a:off x="7955279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6" name="Freeform 18296"/>
          <p:cNvSpPr/>
          <p:nvPr/>
        </p:nvSpPr>
        <p:spPr>
          <a:xfrm rot="0" flipH="0" flipV="0">
            <a:off x="801038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7" name="Freeform 18297"/>
          <p:cNvSpPr/>
          <p:nvPr/>
        </p:nvSpPr>
        <p:spPr>
          <a:xfrm rot="0" flipH="0" flipV="0">
            <a:off x="8065502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8" name="Freeform 18298"/>
          <p:cNvSpPr/>
          <p:nvPr/>
        </p:nvSpPr>
        <p:spPr>
          <a:xfrm rot="0" flipH="0" flipV="0">
            <a:off x="8120608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9" name="Freeform 18299"/>
          <p:cNvSpPr/>
          <p:nvPr/>
        </p:nvSpPr>
        <p:spPr>
          <a:xfrm rot="0" flipH="0" flipV="0">
            <a:off x="817572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0" name="Freeform 18300"/>
          <p:cNvSpPr/>
          <p:nvPr/>
        </p:nvSpPr>
        <p:spPr>
          <a:xfrm rot="0" flipH="0" flipV="0">
            <a:off x="8230831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1" name="Freeform 18301"/>
          <p:cNvSpPr/>
          <p:nvPr/>
        </p:nvSpPr>
        <p:spPr>
          <a:xfrm rot="0" flipH="0" flipV="0">
            <a:off x="8285949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2" name="Freeform 18302"/>
          <p:cNvSpPr/>
          <p:nvPr/>
        </p:nvSpPr>
        <p:spPr>
          <a:xfrm rot="0" flipH="0" flipV="0">
            <a:off x="834106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3" name="Freeform 18303"/>
          <p:cNvSpPr/>
          <p:nvPr/>
        </p:nvSpPr>
        <p:spPr>
          <a:xfrm rot="0" flipH="0" flipV="0">
            <a:off x="839617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4" name="Freeform 18304"/>
          <p:cNvSpPr/>
          <p:nvPr/>
        </p:nvSpPr>
        <p:spPr>
          <a:xfrm rot="0" flipH="0" flipV="0">
            <a:off x="845129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5" name="Freeform 18305"/>
          <p:cNvSpPr/>
          <p:nvPr/>
        </p:nvSpPr>
        <p:spPr>
          <a:xfrm rot="0" flipH="0" flipV="0">
            <a:off x="8506396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6" name="Freeform 18306"/>
          <p:cNvSpPr/>
          <p:nvPr/>
        </p:nvSpPr>
        <p:spPr>
          <a:xfrm rot="0" flipH="0" flipV="0">
            <a:off x="8561514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7" name="Freeform 18307"/>
          <p:cNvSpPr/>
          <p:nvPr/>
        </p:nvSpPr>
        <p:spPr>
          <a:xfrm rot="0" flipH="0" flipV="0">
            <a:off x="8616619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8" name="Freeform 18308"/>
          <p:cNvSpPr/>
          <p:nvPr/>
        </p:nvSpPr>
        <p:spPr>
          <a:xfrm rot="0" flipH="0" flipV="0">
            <a:off x="8671738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9" name="Freeform 18309"/>
          <p:cNvSpPr/>
          <p:nvPr/>
        </p:nvSpPr>
        <p:spPr>
          <a:xfrm rot="0" flipH="0" flipV="0">
            <a:off x="872684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0" name="Freeform 18310"/>
          <p:cNvSpPr/>
          <p:nvPr/>
        </p:nvSpPr>
        <p:spPr>
          <a:xfrm rot="0" flipH="0" flipV="0">
            <a:off x="8781948" y="1530489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1" name="Freeform 18311"/>
          <p:cNvSpPr/>
          <p:nvPr/>
        </p:nvSpPr>
        <p:spPr>
          <a:xfrm rot="0" flipH="0" flipV="0">
            <a:off x="8837066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2" name="Freeform 18312"/>
          <p:cNvSpPr/>
          <p:nvPr/>
        </p:nvSpPr>
        <p:spPr>
          <a:xfrm rot="0" flipH="0" flipV="0">
            <a:off x="8892171" y="153045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3" name="Freeform 18313"/>
          <p:cNvSpPr/>
          <p:nvPr/>
        </p:nvSpPr>
        <p:spPr>
          <a:xfrm rot="0" flipH="0" flipV="0">
            <a:off x="8947289" y="153045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4" name="Freeform 18314"/>
          <p:cNvSpPr/>
          <p:nvPr/>
        </p:nvSpPr>
        <p:spPr>
          <a:xfrm rot="0" flipH="0" flipV="0">
            <a:off x="9002306" y="153045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5" name="Freeform 18315"/>
          <p:cNvSpPr/>
          <p:nvPr/>
        </p:nvSpPr>
        <p:spPr>
          <a:xfrm rot="0" flipH="0" flipV="0">
            <a:off x="9057512" y="153045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6" name="Freeform 18316"/>
          <p:cNvSpPr/>
          <p:nvPr/>
        </p:nvSpPr>
        <p:spPr>
          <a:xfrm rot="0" flipH="0" flipV="0">
            <a:off x="9112529" y="153045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7" name="Freeform 18317"/>
          <p:cNvSpPr/>
          <p:nvPr/>
        </p:nvSpPr>
        <p:spPr>
          <a:xfrm rot="0" flipH="0" flipV="0">
            <a:off x="-8053" y="1577009"/>
            <a:ext cx="28645" cy="28549"/>
          </a:xfrm>
          <a:custGeom>
            <a:pathLst>
              <a:path w="28645" h="28549">
                <a:moveTo>
                  <a:pt x="14321" y="28549"/>
                </a:moveTo>
                <a:cubicBezTo>
                  <a:pt x="6449" y="28549"/>
                  <a:pt x="0" y="22199"/>
                  <a:pt x="0" y="14325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290" y="0"/>
                  <a:pt x="28645" y="6350"/>
                  <a:pt x="28645" y="14325"/>
                </a:cubicBezTo>
                <a:cubicBezTo>
                  <a:pt x="28645" y="22199"/>
                  <a:pt x="22290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8" name="Freeform 18318"/>
          <p:cNvSpPr/>
          <p:nvPr/>
        </p:nvSpPr>
        <p:spPr>
          <a:xfrm rot="0" flipH="0" flipV="0">
            <a:off x="47053" y="1577009"/>
            <a:ext cx="28645" cy="28549"/>
          </a:xfrm>
          <a:custGeom>
            <a:pathLst>
              <a:path w="28645" h="28549">
                <a:moveTo>
                  <a:pt x="14324" y="28549"/>
                </a:moveTo>
                <a:cubicBezTo>
                  <a:pt x="6452" y="28549"/>
                  <a:pt x="0" y="22199"/>
                  <a:pt x="0" y="14325"/>
                </a:cubicBezTo>
                <a:cubicBezTo>
                  <a:pt x="0" y="6350"/>
                  <a:pt x="6452" y="0"/>
                  <a:pt x="14324" y="0"/>
                </a:cubicBezTo>
                <a:cubicBezTo>
                  <a:pt x="22196" y="0"/>
                  <a:pt x="28645" y="6350"/>
                  <a:pt x="28645" y="14325"/>
                </a:cubicBezTo>
                <a:cubicBezTo>
                  <a:pt x="28645" y="22199"/>
                  <a:pt x="22196" y="28549"/>
                  <a:pt x="143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9" name="Freeform 18319"/>
          <p:cNvSpPr/>
          <p:nvPr/>
        </p:nvSpPr>
        <p:spPr>
          <a:xfrm rot="0" flipH="0" flipV="0">
            <a:off x="102170" y="1577009"/>
            <a:ext cx="28646" cy="28549"/>
          </a:xfrm>
          <a:custGeom>
            <a:pathLst>
              <a:path w="28646" h="28549">
                <a:moveTo>
                  <a:pt x="14321" y="28549"/>
                </a:moveTo>
                <a:cubicBezTo>
                  <a:pt x="6449" y="28549"/>
                  <a:pt x="0" y="22199"/>
                  <a:pt x="0" y="14325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193" y="0"/>
                  <a:pt x="28646" y="6350"/>
                  <a:pt x="28646" y="14325"/>
                </a:cubicBezTo>
                <a:cubicBezTo>
                  <a:pt x="28646" y="22199"/>
                  <a:pt x="22193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0" name="Freeform 18320"/>
          <p:cNvSpPr/>
          <p:nvPr/>
        </p:nvSpPr>
        <p:spPr>
          <a:xfrm rot="0" flipH="0" flipV="0">
            <a:off x="157276" y="157700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1" name="Freeform 18321"/>
          <p:cNvSpPr/>
          <p:nvPr/>
        </p:nvSpPr>
        <p:spPr>
          <a:xfrm rot="0" flipH="0" flipV="0">
            <a:off x="212394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2" name="Freeform 18322"/>
          <p:cNvSpPr/>
          <p:nvPr/>
        </p:nvSpPr>
        <p:spPr>
          <a:xfrm rot="0" flipH="0" flipV="0">
            <a:off x="267500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3" name="Freeform 18323"/>
          <p:cNvSpPr/>
          <p:nvPr/>
        </p:nvSpPr>
        <p:spPr>
          <a:xfrm rot="0" flipH="0" flipV="0">
            <a:off x="322605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4" name="Freeform 18324"/>
          <p:cNvSpPr/>
          <p:nvPr/>
        </p:nvSpPr>
        <p:spPr>
          <a:xfrm rot="0" flipH="0" flipV="0">
            <a:off x="377723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5" name="Freeform 18325"/>
          <p:cNvSpPr/>
          <p:nvPr/>
        </p:nvSpPr>
        <p:spPr>
          <a:xfrm rot="0" flipH="0" flipV="0">
            <a:off x="432828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6" name="Freeform 18326"/>
          <p:cNvSpPr/>
          <p:nvPr/>
        </p:nvSpPr>
        <p:spPr>
          <a:xfrm rot="0" flipH="0" flipV="0">
            <a:off x="488010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7" name="Freeform 18327"/>
          <p:cNvSpPr/>
          <p:nvPr/>
        </p:nvSpPr>
        <p:spPr>
          <a:xfrm rot="0" flipH="0" flipV="0">
            <a:off x="543102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8" name="Freeform 18328"/>
          <p:cNvSpPr/>
          <p:nvPr/>
        </p:nvSpPr>
        <p:spPr>
          <a:xfrm rot="0" flipH="0" flipV="0">
            <a:off x="598119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9" name="Freeform 18329"/>
          <p:cNvSpPr/>
          <p:nvPr/>
        </p:nvSpPr>
        <p:spPr>
          <a:xfrm rot="0" flipH="0" flipV="0">
            <a:off x="653224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0" name="Freeform 18330"/>
          <p:cNvSpPr/>
          <p:nvPr/>
        </p:nvSpPr>
        <p:spPr>
          <a:xfrm rot="0" flipH="0" flipV="0">
            <a:off x="708342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1" name="Freeform 18331"/>
          <p:cNvSpPr/>
          <p:nvPr/>
        </p:nvSpPr>
        <p:spPr>
          <a:xfrm rot="0" flipH="0" flipV="0">
            <a:off x="763460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2" name="Freeform 18332"/>
          <p:cNvSpPr/>
          <p:nvPr/>
        </p:nvSpPr>
        <p:spPr>
          <a:xfrm rot="0" flipH="0" flipV="0">
            <a:off x="818565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3" name="Freeform 18333"/>
          <p:cNvSpPr/>
          <p:nvPr/>
        </p:nvSpPr>
        <p:spPr>
          <a:xfrm rot="0" flipH="0" flipV="0">
            <a:off x="873683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4" name="Freeform 18334"/>
          <p:cNvSpPr/>
          <p:nvPr/>
        </p:nvSpPr>
        <p:spPr>
          <a:xfrm rot="0" flipH="0" flipV="0">
            <a:off x="928789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5" name="Freeform 18335"/>
          <p:cNvSpPr/>
          <p:nvPr/>
        </p:nvSpPr>
        <p:spPr>
          <a:xfrm rot="0" flipH="0" flipV="0">
            <a:off x="983907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6" name="Freeform 18336"/>
          <p:cNvSpPr/>
          <p:nvPr/>
        </p:nvSpPr>
        <p:spPr>
          <a:xfrm rot="0" flipH="0" flipV="0">
            <a:off x="1038961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50" y="6363"/>
                  <a:pt x="28650" y="14326"/>
                </a:cubicBezTo>
                <a:cubicBezTo>
                  <a:pt x="28650" y="22200"/>
                  <a:pt x="22287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7" name="Freeform 18337"/>
          <p:cNvSpPr/>
          <p:nvPr/>
        </p:nvSpPr>
        <p:spPr>
          <a:xfrm rot="0" flipH="0" flipV="0">
            <a:off x="1094168" y="1576972"/>
            <a:ext cx="28561" cy="28562"/>
          </a:xfrm>
          <a:custGeom>
            <a:pathLst>
              <a:path w="28561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61" y="6363"/>
                  <a:pt x="28561" y="14326"/>
                </a:cubicBezTo>
                <a:cubicBezTo>
                  <a:pt x="28561" y="22200"/>
                  <a:pt x="22198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8" name="Freeform 18338"/>
          <p:cNvSpPr/>
          <p:nvPr/>
        </p:nvSpPr>
        <p:spPr>
          <a:xfrm rot="0" flipH="0" flipV="0">
            <a:off x="1149184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9" name="Freeform 18339"/>
          <p:cNvSpPr/>
          <p:nvPr/>
        </p:nvSpPr>
        <p:spPr>
          <a:xfrm rot="0" flipH="0" flipV="0">
            <a:off x="1204302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0" name="Freeform 18340"/>
          <p:cNvSpPr/>
          <p:nvPr/>
        </p:nvSpPr>
        <p:spPr>
          <a:xfrm rot="0" flipH="0" flipV="0">
            <a:off x="1259420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1" name="Freeform 18341"/>
          <p:cNvSpPr/>
          <p:nvPr/>
        </p:nvSpPr>
        <p:spPr>
          <a:xfrm rot="0" flipH="0" flipV="0">
            <a:off x="1314526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2" name="Freeform 18342"/>
          <p:cNvSpPr/>
          <p:nvPr/>
        </p:nvSpPr>
        <p:spPr>
          <a:xfrm rot="0" flipH="0" flipV="0">
            <a:off x="1369644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3" name="Freeform 18343"/>
          <p:cNvSpPr/>
          <p:nvPr/>
        </p:nvSpPr>
        <p:spPr>
          <a:xfrm rot="0" flipH="0" flipV="0">
            <a:off x="1424749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4" name="Freeform 18344"/>
          <p:cNvSpPr/>
          <p:nvPr/>
        </p:nvSpPr>
        <p:spPr>
          <a:xfrm rot="0" flipH="0" flipV="0">
            <a:off x="1479867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5" name="Freeform 18345"/>
          <p:cNvSpPr/>
          <p:nvPr/>
        </p:nvSpPr>
        <p:spPr>
          <a:xfrm rot="0" flipH="0" flipV="0">
            <a:off x="1534972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6" name="Freeform 18346"/>
          <p:cNvSpPr/>
          <p:nvPr/>
        </p:nvSpPr>
        <p:spPr>
          <a:xfrm rot="0" flipH="0" flipV="0">
            <a:off x="159009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7" name="Freeform 18347"/>
          <p:cNvSpPr/>
          <p:nvPr/>
        </p:nvSpPr>
        <p:spPr>
          <a:xfrm rot="0" flipH="0" flipV="0">
            <a:off x="1645157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8" name="Freeform 18348"/>
          <p:cNvSpPr/>
          <p:nvPr/>
        </p:nvSpPr>
        <p:spPr>
          <a:xfrm rot="0" flipH="0" flipV="0">
            <a:off x="1700263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326"/>
                </a:cubicBezTo>
                <a:cubicBezTo>
                  <a:pt x="28637" y="22200"/>
                  <a:pt x="22287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9" name="Freeform 18349"/>
          <p:cNvSpPr/>
          <p:nvPr/>
        </p:nvSpPr>
        <p:spPr>
          <a:xfrm rot="0" flipH="0" flipV="0">
            <a:off x="1755381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0" name="Freeform 18350"/>
          <p:cNvSpPr/>
          <p:nvPr/>
        </p:nvSpPr>
        <p:spPr>
          <a:xfrm rot="0" flipH="0" flipV="0">
            <a:off x="1810486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1" name="Freeform 18351"/>
          <p:cNvSpPr/>
          <p:nvPr/>
        </p:nvSpPr>
        <p:spPr>
          <a:xfrm rot="0" flipH="0" flipV="0">
            <a:off x="1865604" y="1576972"/>
            <a:ext cx="28637" cy="28562"/>
          </a:xfrm>
          <a:custGeom>
            <a:pathLst>
              <a:path w="28637" h="28562">
                <a:moveTo>
                  <a:pt x="14312" y="28562"/>
                </a:moveTo>
                <a:cubicBezTo>
                  <a:pt x="6438" y="28562"/>
                  <a:pt x="0" y="22200"/>
                  <a:pt x="0" y="14326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2" name="Freeform 18352"/>
          <p:cNvSpPr/>
          <p:nvPr/>
        </p:nvSpPr>
        <p:spPr>
          <a:xfrm rot="0" flipH="0" flipV="0">
            <a:off x="1920709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3" name="Freeform 18353"/>
          <p:cNvSpPr/>
          <p:nvPr/>
        </p:nvSpPr>
        <p:spPr>
          <a:xfrm rot="0" flipH="0" flipV="0">
            <a:off x="230653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4" name="Freeform 18354"/>
          <p:cNvSpPr/>
          <p:nvPr/>
        </p:nvSpPr>
        <p:spPr>
          <a:xfrm rot="0" flipH="0" flipV="0">
            <a:off x="2361552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5" name="Freeform 18355"/>
          <p:cNvSpPr/>
          <p:nvPr/>
        </p:nvSpPr>
        <p:spPr>
          <a:xfrm rot="0" flipH="0" flipV="0">
            <a:off x="2416657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6" name="Freeform 18356"/>
          <p:cNvSpPr/>
          <p:nvPr/>
        </p:nvSpPr>
        <p:spPr>
          <a:xfrm rot="0" flipH="0" flipV="0">
            <a:off x="2581998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7" name="Freeform 18357"/>
          <p:cNvSpPr/>
          <p:nvPr/>
        </p:nvSpPr>
        <p:spPr>
          <a:xfrm rot="0" flipH="0" flipV="0">
            <a:off x="2912719" y="157700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8" name="Freeform 18358"/>
          <p:cNvSpPr/>
          <p:nvPr/>
        </p:nvSpPr>
        <p:spPr>
          <a:xfrm rot="0" flipH="0" flipV="0">
            <a:off x="2967735" y="157700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9" name="Freeform 18359"/>
          <p:cNvSpPr/>
          <p:nvPr/>
        </p:nvSpPr>
        <p:spPr>
          <a:xfrm rot="0" flipH="0" flipV="0">
            <a:off x="3022841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0" name="Freeform 18360"/>
          <p:cNvSpPr/>
          <p:nvPr/>
        </p:nvSpPr>
        <p:spPr>
          <a:xfrm rot="0" flipH="0" flipV="0">
            <a:off x="3077959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1" name="Freeform 18361"/>
          <p:cNvSpPr/>
          <p:nvPr/>
        </p:nvSpPr>
        <p:spPr>
          <a:xfrm rot="0" flipH="0" flipV="0">
            <a:off x="3133077" y="1576972"/>
            <a:ext cx="28637" cy="28562"/>
          </a:xfrm>
          <a:custGeom>
            <a:pathLst>
              <a:path w="28637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2" name="Freeform 18362"/>
          <p:cNvSpPr/>
          <p:nvPr/>
        </p:nvSpPr>
        <p:spPr>
          <a:xfrm rot="0" flipH="0" flipV="0">
            <a:off x="3188182" y="157700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3" name="Freeform 18363"/>
          <p:cNvSpPr/>
          <p:nvPr/>
        </p:nvSpPr>
        <p:spPr>
          <a:xfrm rot="0" flipH="0" flipV="0">
            <a:off x="324330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4" name="Freeform 18364"/>
          <p:cNvSpPr/>
          <p:nvPr/>
        </p:nvSpPr>
        <p:spPr>
          <a:xfrm rot="0" flipH="0" flipV="0">
            <a:off x="3298405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5" name="Freeform 18365"/>
          <p:cNvSpPr/>
          <p:nvPr/>
        </p:nvSpPr>
        <p:spPr>
          <a:xfrm rot="0" flipH="0" flipV="0">
            <a:off x="3904577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6" name="Freeform 18366"/>
          <p:cNvSpPr/>
          <p:nvPr/>
        </p:nvSpPr>
        <p:spPr>
          <a:xfrm rot="0" flipH="0" flipV="0">
            <a:off x="395974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7" name="Freeform 18367"/>
          <p:cNvSpPr/>
          <p:nvPr/>
        </p:nvSpPr>
        <p:spPr>
          <a:xfrm rot="0" flipH="0" flipV="0">
            <a:off x="4620945" y="157700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8" name="Freeform 18368"/>
          <p:cNvSpPr/>
          <p:nvPr/>
        </p:nvSpPr>
        <p:spPr>
          <a:xfrm rot="0" flipH="0" flipV="0">
            <a:off x="4676051" y="157700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9" name="Freeform 18369"/>
          <p:cNvSpPr/>
          <p:nvPr/>
        </p:nvSpPr>
        <p:spPr>
          <a:xfrm rot="0" flipH="0" flipV="0">
            <a:off x="4731169" y="157700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0" name="Freeform 18370"/>
          <p:cNvSpPr/>
          <p:nvPr/>
        </p:nvSpPr>
        <p:spPr>
          <a:xfrm rot="0" flipH="0" flipV="0">
            <a:off x="4786274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1" name="Freeform 18371"/>
          <p:cNvSpPr/>
          <p:nvPr/>
        </p:nvSpPr>
        <p:spPr>
          <a:xfrm rot="0" flipH="0" flipV="0">
            <a:off x="4841392" y="1576972"/>
            <a:ext cx="28637" cy="28562"/>
          </a:xfrm>
          <a:custGeom>
            <a:pathLst>
              <a:path w="28637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2" name="Freeform 18372"/>
          <p:cNvSpPr/>
          <p:nvPr/>
        </p:nvSpPr>
        <p:spPr>
          <a:xfrm rot="0" flipH="0" flipV="0">
            <a:off x="4896548" y="1576972"/>
            <a:ext cx="28536" cy="28562"/>
          </a:xfrm>
          <a:custGeom>
            <a:pathLst>
              <a:path w="28536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3" name="Freeform 18373"/>
          <p:cNvSpPr/>
          <p:nvPr/>
        </p:nvSpPr>
        <p:spPr>
          <a:xfrm rot="0" flipH="0" flipV="0">
            <a:off x="5116994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4" name="Freeform 18374"/>
          <p:cNvSpPr/>
          <p:nvPr/>
        </p:nvSpPr>
        <p:spPr>
          <a:xfrm rot="0" flipH="0" flipV="0">
            <a:off x="5172100" y="157700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5" name="Freeform 18375"/>
          <p:cNvSpPr/>
          <p:nvPr/>
        </p:nvSpPr>
        <p:spPr>
          <a:xfrm rot="0" flipH="0" flipV="0">
            <a:off x="5227218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6" name="Freeform 18376"/>
          <p:cNvSpPr/>
          <p:nvPr/>
        </p:nvSpPr>
        <p:spPr>
          <a:xfrm rot="0" flipH="0" flipV="0">
            <a:off x="5282323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7" name="Freeform 18377"/>
          <p:cNvSpPr/>
          <p:nvPr/>
        </p:nvSpPr>
        <p:spPr>
          <a:xfrm rot="0" flipH="0" flipV="0">
            <a:off x="5337339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8" name="Freeform 18378"/>
          <p:cNvSpPr/>
          <p:nvPr/>
        </p:nvSpPr>
        <p:spPr>
          <a:xfrm rot="0" flipH="0" flipV="0">
            <a:off x="5392547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9" name="Freeform 18379"/>
          <p:cNvSpPr/>
          <p:nvPr/>
        </p:nvSpPr>
        <p:spPr>
          <a:xfrm rot="0" flipH="0" flipV="0">
            <a:off x="5447563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0" name="Freeform 18380"/>
          <p:cNvSpPr/>
          <p:nvPr/>
        </p:nvSpPr>
        <p:spPr>
          <a:xfrm rot="0" flipH="0" flipV="0">
            <a:off x="5502681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1" name="Freeform 18381"/>
          <p:cNvSpPr/>
          <p:nvPr/>
        </p:nvSpPr>
        <p:spPr>
          <a:xfrm rot="0" flipH="0" flipV="0">
            <a:off x="5557786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2" name="Freeform 18382"/>
          <p:cNvSpPr/>
          <p:nvPr/>
        </p:nvSpPr>
        <p:spPr>
          <a:xfrm rot="0" flipH="0" flipV="0">
            <a:off x="5612904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3" name="Freeform 18383"/>
          <p:cNvSpPr/>
          <p:nvPr/>
        </p:nvSpPr>
        <p:spPr>
          <a:xfrm rot="0" flipH="0" flipV="0">
            <a:off x="5668010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4" name="Freeform 18384"/>
          <p:cNvSpPr/>
          <p:nvPr/>
        </p:nvSpPr>
        <p:spPr>
          <a:xfrm rot="0" flipH="0" flipV="0">
            <a:off x="5723128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5" name="Freeform 18385"/>
          <p:cNvSpPr/>
          <p:nvPr/>
        </p:nvSpPr>
        <p:spPr>
          <a:xfrm rot="0" flipH="0" flipV="0">
            <a:off x="5778233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6" name="Freeform 18386"/>
          <p:cNvSpPr/>
          <p:nvPr/>
        </p:nvSpPr>
        <p:spPr>
          <a:xfrm rot="0" flipH="0" flipV="0">
            <a:off x="5833351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7" name="Freeform 18387"/>
          <p:cNvSpPr/>
          <p:nvPr/>
        </p:nvSpPr>
        <p:spPr>
          <a:xfrm rot="0" flipH="0" flipV="0">
            <a:off x="5888456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8" name="Freeform 18388"/>
          <p:cNvSpPr/>
          <p:nvPr/>
        </p:nvSpPr>
        <p:spPr>
          <a:xfrm rot="0" flipH="0" flipV="0">
            <a:off x="5943574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9" name="Freeform 18389"/>
          <p:cNvSpPr/>
          <p:nvPr/>
        </p:nvSpPr>
        <p:spPr>
          <a:xfrm rot="0" flipH="0" flipV="0">
            <a:off x="5998692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0" name="Freeform 18390"/>
          <p:cNvSpPr/>
          <p:nvPr/>
        </p:nvSpPr>
        <p:spPr>
          <a:xfrm rot="0" flipH="0" flipV="0">
            <a:off x="6053797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1" name="Freeform 18391"/>
          <p:cNvSpPr/>
          <p:nvPr/>
        </p:nvSpPr>
        <p:spPr>
          <a:xfrm rot="0" flipH="0" flipV="0">
            <a:off x="610891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2" name="Freeform 18392"/>
          <p:cNvSpPr/>
          <p:nvPr/>
        </p:nvSpPr>
        <p:spPr>
          <a:xfrm rot="0" flipH="0" flipV="0">
            <a:off x="6164021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3" name="Freeform 18393"/>
          <p:cNvSpPr/>
          <p:nvPr/>
        </p:nvSpPr>
        <p:spPr>
          <a:xfrm rot="0" flipH="0" flipV="0">
            <a:off x="6219126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6"/>
                </a:cubicBezTo>
                <a:cubicBezTo>
                  <a:pt x="28548" y="22200"/>
                  <a:pt x="22097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4" name="Freeform 18394"/>
          <p:cNvSpPr/>
          <p:nvPr/>
        </p:nvSpPr>
        <p:spPr>
          <a:xfrm rot="0" flipH="0" flipV="0">
            <a:off x="6274231" y="1576972"/>
            <a:ext cx="28561" cy="28562"/>
          </a:xfrm>
          <a:custGeom>
            <a:pathLst>
              <a:path w="28561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326"/>
                </a:cubicBezTo>
                <a:cubicBezTo>
                  <a:pt x="28561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5" name="Freeform 18395"/>
          <p:cNvSpPr/>
          <p:nvPr/>
        </p:nvSpPr>
        <p:spPr>
          <a:xfrm rot="0" flipH="0" flipV="0">
            <a:off x="6329349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48" y="6363"/>
                  <a:pt x="28548" y="14326"/>
                </a:cubicBezTo>
                <a:cubicBezTo>
                  <a:pt x="28548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6" name="Freeform 18396"/>
          <p:cNvSpPr/>
          <p:nvPr/>
        </p:nvSpPr>
        <p:spPr>
          <a:xfrm rot="0" flipH="0" flipV="0">
            <a:off x="6384455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48" y="6363"/>
                  <a:pt x="28548" y="14326"/>
                </a:cubicBezTo>
                <a:cubicBezTo>
                  <a:pt x="28548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7" name="Freeform 18397"/>
          <p:cNvSpPr/>
          <p:nvPr/>
        </p:nvSpPr>
        <p:spPr>
          <a:xfrm rot="0" flipH="0" flipV="0">
            <a:off x="6439573" y="1576972"/>
            <a:ext cx="28460" cy="28562"/>
          </a:xfrm>
          <a:custGeom>
            <a:pathLst>
              <a:path w="28460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326"/>
                </a:cubicBezTo>
                <a:cubicBezTo>
                  <a:pt x="28460" y="22200"/>
                  <a:pt x="22097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8" name="Freeform 18398"/>
          <p:cNvSpPr/>
          <p:nvPr/>
        </p:nvSpPr>
        <p:spPr>
          <a:xfrm rot="0" flipH="0" flipV="0">
            <a:off x="6494691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9" name="Freeform 18399"/>
          <p:cNvSpPr/>
          <p:nvPr/>
        </p:nvSpPr>
        <p:spPr>
          <a:xfrm rot="0" flipH="0" flipV="0">
            <a:off x="6549796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0" name="Freeform 18400"/>
          <p:cNvSpPr/>
          <p:nvPr/>
        </p:nvSpPr>
        <p:spPr>
          <a:xfrm rot="0" flipH="0" flipV="0">
            <a:off x="6604813" y="1576972"/>
            <a:ext cx="28561" cy="28562"/>
          </a:xfrm>
          <a:custGeom>
            <a:pathLst>
              <a:path w="28561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61" y="6363"/>
                  <a:pt x="28561" y="14326"/>
                </a:cubicBezTo>
                <a:cubicBezTo>
                  <a:pt x="28561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1" name="Freeform 18401"/>
          <p:cNvSpPr/>
          <p:nvPr/>
        </p:nvSpPr>
        <p:spPr>
          <a:xfrm rot="0" flipH="0" flipV="0">
            <a:off x="665993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2" name="Freeform 18402"/>
          <p:cNvSpPr/>
          <p:nvPr/>
        </p:nvSpPr>
        <p:spPr>
          <a:xfrm rot="0" flipH="0" flipV="0">
            <a:off x="6715035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3" name="Freeform 18403"/>
          <p:cNvSpPr/>
          <p:nvPr/>
        </p:nvSpPr>
        <p:spPr>
          <a:xfrm rot="0" flipH="0" flipV="0">
            <a:off x="6770154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4" name="Freeform 18404"/>
          <p:cNvSpPr/>
          <p:nvPr/>
        </p:nvSpPr>
        <p:spPr>
          <a:xfrm rot="0" flipH="0" flipV="0">
            <a:off x="6825259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5" name="Freeform 18405"/>
          <p:cNvSpPr/>
          <p:nvPr/>
        </p:nvSpPr>
        <p:spPr>
          <a:xfrm rot="0" flipH="0" flipV="0">
            <a:off x="6880377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6" name="Freeform 18406"/>
          <p:cNvSpPr/>
          <p:nvPr/>
        </p:nvSpPr>
        <p:spPr>
          <a:xfrm rot="0" flipH="0" flipV="0">
            <a:off x="6935482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7" name="Freeform 18407"/>
          <p:cNvSpPr/>
          <p:nvPr/>
        </p:nvSpPr>
        <p:spPr>
          <a:xfrm rot="0" flipH="0" flipV="0">
            <a:off x="6990600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8" name="Freeform 18408"/>
          <p:cNvSpPr/>
          <p:nvPr/>
        </p:nvSpPr>
        <p:spPr>
          <a:xfrm rot="0" flipH="0" flipV="0">
            <a:off x="7045706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9" name="Freeform 18409"/>
          <p:cNvSpPr/>
          <p:nvPr/>
        </p:nvSpPr>
        <p:spPr>
          <a:xfrm rot="0" flipH="0" flipV="0">
            <a:off x="710082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0" name="Freeform 18410"/>
          <p:cNvSpPr/>
          <p:nvPr/>
        </p:nvSpPr>
        <p:spPr>
          <a:xfrm rot="0" flipH="0" flipV="0">
            <a:off x="7155929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1" name="Freeform 18411"/>
          <p:cNvSpPr/>
          <p:nvPr/>
        </p:nvSpPr>
        <p:spPr>
          <a:xfrm rot="0" flipH="0" flipV="0">
            <a:off x="7211047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2" name="Freeform 18412"/>
          <p:cNvSpPr/>
          <p:nvPr/>
        </p:nvSpPr>
        <p:spPr>
          <a:xfrm rot="0" flipH="0" flipV="0">
            <a:off x="7266152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3" name="Freeform 18413"/>
          <p:cNvSpPr/>
          <p:nvPr/>
        </p:nvSpPr>
        <p:spPr>
          <a:xfrm rot="0" flipH="0" flipV="0">
            <a:off x="7321270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4" name="Freeform 18414"/>
          <p:cNvSpPr/>
          <p:nvPr/>
        </p:nvSpPr>
        <p:spPr>
          <a:xfrm rot="0" flipH="0" flipV="0">
            <a:off x="7376388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5" name="Freeform 18415"/>
          <p:cNvSpPr/>
          <p:nvPr/>
        </p:nvSpPr>
        <p:spPr>
          <a:xfrm rot="0" flipH="0" flipV="0">
            <a:off x="743149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6" name="Freeform 18416"/>
          <p:cNvSpPr/>
          <p:nvPr/>
        </p:nvSpPr>
        <p:spPr>
          <a:xfrm rot="0" flipH="0" flipV="0">
            <a:off x="7486599" y="1576972"/>
            <a:ext cx="28561" cy="28562"/>
          </a:xfrm>
          <a:custGeom>
            <a:pathLst>
              <a:path w="28561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326"/>
                </a:cubicBezTo>
                <a:cubicBezTo>
                  <a:pt x="28561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7" name="Freeform 18417"/>
          <p:cNvSpPr/>
          <p:nvPr/>
        </p:nvSpPr>
        <p:spPr>
          <a:xfrm rot="0" flipH="0" flipV="0">
            <a:off x="7541717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8" name="Freeform 18418"/>
          <p:cNvSpPr/>
          <p:nvPr/>
        </p:nvSpPr>
        <p:spPr>
          <a:xfrm rot="0" flipH="0" flipV="0">
            <a:off x="7596822" y="1576972"/>
            <a:ext cx="28460" cy="28562"/>
          </a:xfrm>
          <a:custGeom>
            <a:pathLst>
              <a:path w="28460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326"/>
                </a:cubicBezTo>
                <a:cubicBezTo>
                  <a:pt x="28460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9" name="Freeform 18419"/>
          <p:cNvSpPr/>
          <p:nvPr/>
        </p:nvSpPr>
        <p:spPr>
          <a:xfrm rot="0" flipH="0" flipV="0">
            <a:off x="7651940" y="1576972"/>
            <a:ext cx="28448" cy="28562"/>
          </a:xfrm>
          <a:custGeom>
            <a:pathLst>
              <a:path w="28448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0" name="Freeform 18420"/>
          <p:cNvSpPr/>
          <p:nvPr/>
        </p:nvSpPr>
        <p:spPr>
          <a:xfrm rot="0" flipH="0" flipV="0">
            <a:off x="7706956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1" name="Freeform 18421"/>
          <p:cNvSpPr/>
          <p:nvPr/>
        </p:nvSpPr>
        <p:spPr>
          <a:xfrm rot="0" flipH="0" flipV="0">
            <a:off x="7762062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2" name="Freeform 18422"/>
          <p:cNvSpPr/>
          <p:nvPr/>
        </p:nvSpPr>
        <p:spPr>
          <a:xfrm rot="0" flipH="0" flipV="0">
            <a:off x="781718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3" name="Freeform 18423"/>
          <p:cNvSpPr/>
          <p:nvPr/>
        </p:nvSpPr>
        <p:spPr>
          <a:xfrm rot="0" flipH="0" flipV="0">
            <a:off x="7872285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4" name="Freeform 18424"/>
          <p:cNvSpPr/>
          <p:nvPr/>
        </p:nvSpPr>
        <p:spPr>
          <a:xfrm rot="0" flipH="0" flipV="0">
            <a:off x="7927403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5" name="Freeform 18425"/>
          <p:cNvSpPr/>
          <p:nvPr/>
        </p:nvSpPr>
        <p:spPr>
          <a:xfrm rot="0" flipH="0" flipV="0">
            <a:off x="7982521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6" name="Freeform 18426"/>
          <p:cNvSpPr/>
          <p:nvPr/>
        </p:nvSpPr>
        <p:spPr>
          <a:xfrm rot="0" flipH="0" flipV="0">
            <a:off x="8037626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7" name="Freeform 18427"/>
          <p:cNvSpPr/>
          <p:nvPr/>
        </p:nvSpPr>
        <p:spPr>
          <a:xfrm rot="0" flipH="0" flipV="0">
            <a:off x="8092744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8" name="Freeform 18428"/>
          <p:cNvSpPr/>
          <p:nvPr/>
        </p:nvSpPr>
        <p:spPr>
          <a:xfrm rot="0" flipH="0" flipV="0">
            <a:off x="8147850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9" name="Freeform 18429"/>
          <p:cNvSpPr/>
          <p:nvPr/>
        </p:nvSpPr>
        <p:spPr>
          <a:xfrm rot="0" flipH="0" flipV="0">
            <a:off x="8202955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0" name="Freeform 18430"/>
          <p:cNvSpPr/>
          <p:nvPr/>
        </p:nvSpPr>
        <p:spPr>
          <a:xfrm rot="0" flipH="0" flipV="0">
            <a:off x="825807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1" name="Freeform 18431"/>
          <p:cNvSpPr/>
          <p:nvPr/>
        </p:nvSpPr>
        <p:spPr>
          <a:xfrm rot="0" flipH="0" flipV="0">
            <a:off x="8313179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2" name="Freeform 18432"/>
          <p:cNvSpPr/>
          <p:nvPr/>
        </p:nvSpPr>
        <p:spPr>
          <a:xfrm rot="0" flipH="0" flipV="0">
            <a:off x="8368296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3" name="Freeform 18433"/>
          <p:cNvSpPr/>
          <p:nvPr/>
        </p:nvSpPr>
        <p:spPr>
          <a:xfrm rot="0" flipH="0" flipV="0">
            <a:off x="8423401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6"/>
                </a:cubicBezTo>
                <a:cubicBezTo>
                  <a:pt x="28548" y="22200"/>
                  <a:pt x="22097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4" name="Freeform 18434"/>
          <p:cNvSpPr/>
          <p:nvPr/>
        </p:nvSpPr>
        <p:spPr>
          <a:xfrm rot="0" flipH="0" flipV="0">
            <a:off x="8478519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5" name="Freeform 18435"/>
          <p:cNvSpPr/>
          <p:nvPr/>
        </p:nvSpPr>
        <p:spPr>
          <a:xfrm rot="0" flipH="0" flipV="0">
            <a:off x="853362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6" name="Freeform 18436"/>
          <p:cNvSpPr/>
          <p:nvPr/>
        </p:nvSpPr>
        <p:spPr>
          <a:xfrm rot="0" flipH="0" flipV="0">
            <a:off x="858874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7" name="Freeform 18437"/>
          <p:cNvSpPr/>
          <p:nvPr/>
        </p:nvSpPr>
        <p:spPr>
          <a:xfrm rot="0" flipH="0" flipV="0">
            <a:off x="8643848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8" name="Freeform 18438"/>
          <p:cNvSpPr/>
          <p:nvPr/>
        </p:nvSpPr>
        <p:spPr>
          <a:xfrm rot="0" flipH="0" flipV="0">
            <a:off x="8698966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9" name="Freeform 18439"/>
          <p:cNvSpPr/>
          <p:nvPr/>
        </p:nvSpPr>
        <p:spPr>
          <a:xfrm rot="0" flipH="0" flipV="0">
            <a:off x="8754071" y="1576972"/>
            <a:ext cx="28448" cy="28562"/>
          </a:xfrm>
          <a:custGeom>
            <a:pathLst>
              <a:path w="28448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0" name="Freeform 18440"/>
          <p:cNvSpPr/>
          <p:nvPr/>
        </p:nvSpPr>
        <p:spPr>
          <a:xfrm rot="0" flipH="0" flipV="0">
            <a:off x="8809190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1" name="Freeform 18441"/>
          <p:cNvSpPr/>
          <p:nvPr/>
        </p:nvSpPr>
        <p:spPr>
          <a:xfrm rot="0" flipH="0" flipV="0">
            <a:off x="8864307" y="1576972"/>
            <a:ext cx="28448" cy="28562"/>
          </a:xfrm>
          <a:custGeom>
            <a:pathLst>
              <a:path w="28448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2" name="Freeform 18442"/>
          <p:cNvSpPr/>
          <p:nvPr/>
        </p:nvSpPr>
        <p:spPr>
          <a:xfrm rot="0" flipH="0" flipV="0">
            <a:off x="8919311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3" name="Freeform 18443"/>
          <p:cNvSpPr/>
          <p:nvPr/>
        </p:nvSpPr>
        <p:spPr>
          <a:xfrm rot="0" flipH="0" flipV="0">
            <a:off x="8974429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4" name="Freeform 18444"/>
          <p:cNvSpPr/>
          <p:nvPr/>
        </p:nvSpPr>
        <p:spPr>
          <a:xfrm rot="0" flipH="0" flipV="0">
            <a:off x="9029534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5" name="Freeform 18445"/>
          <p:cNvSpPr/>
          <p:nvPr/>
        </p:nvSpPr>
        <p:spPr>
          <a:xfrm rot="0" flipH="0" flipV="0">
            <a:off x="9084653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8446" name="Picture 18446"/>
          <p:cNvPicPr>
            <a:picLocks noChangeAspect="0" noChangeArrowheads="1"/>
          </p:cNvPicPr>
          <p:nvPr/>
        </p:nvPicPr>
        <p:blipFill>
          <a:blip r:embed="rId184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564310"/>
            <a:ext cx="16941" cy="53949"/>
          </a:xfrm>
          <a:prstGeom prst="rect">
            <a:avLst/>
          </a:prstGeom>
          <a:noFill/>
          <a:extLst/>
        </p:spPr>
      </p:pic>
      <p:sp>
        <p:nvSpPr>
          <p:cNvPr id="18447" name="Freeform 18447"/>
          <p:cNvSpPr/>
          <p:nvPr/>
        </p:nvSpPr>
        <p:spPr>
          <a:xfrm rot="0" flipH="0" flipV="0">
            <a:off x="19870" y="1624711"/>
            <a:ext cx="28547" cy="28638"/>
          </a:xfrm>
          <a:custGeom>
            <a:pathLst>
              <a:path w="28547" h="28638">
                <a:moveTo>
                  <a:pt x="14321" y="28638"/>
                </a:moveTo>
                <a:cubicBezTo>
                  <a:pt x="6449" y="28638"/>
                  <a:pt x="0" y="22288"/>
                  <a:pt x="0" y="14313"/>
                </a:cubicBezTo>
                <a:cubicBezTo>
                  <a:pt x="0" y="6439"/>
                  <a:pt x="6449" y="0"/>
                  <a:pt x="14321" y="0"/>
                </a:cubicBezTo>
                <a:cubicBezTo>
                  <a:pt x="22192" y="0"/>
                  <a:pt x="28547" y="6439"/>
                  <a:pt x="28547" y="14313"/>
                </a:cubicBezTo>
                <a:cubicBezTo>
                  <a:pt x="28547" y="22288"/>
                  <a:pt x="22192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8" name="Freeform 18448"/>
          <p:cNvSpPr/>
          <p:nvPr/>
        </p:nvSpPr>
        <p:spPr>
          <a:xfrm rot="0" flipH="0" flipV="0">
            <a:off x="75034" y="1624711"/>
            <a:ext cx="28547" cy="28638"/>
          </a:xfrm>
          <a:custGeom>
            <a:pathLst>
              <a:path w="28547" h="28638">
                <a:moveTo>
                  <a:pt x="14226" y="28638"/>
                </a:moveTo>
                <a:cubicBezTo>
                  <a:pt x="6355" y="28638"/>
                  <a:pt x="0" y="22288"/>
                  <a:pt x="0" y="14313"/>
                </a:cubicBezTo>
                <a:cubicBezTo>
                  <a:pt x="0" y="6439"/>
                  <a:pt x="6355" y="0"/>
                  <a:pt x="14226" y="0"/>
                </a:cubicBezTo>
                <a:cubicBezTo>
                  <a:pt x="22192" y="0"/>
                  <a:pt x="28547" y="6439"/>
                  <a:pt x="28547" y="14313"/>
                </a:cubicBezTo>
                <a:cubicBezTo>
                  <a:pt x="28547" y="22288"/>
                  <a:pt x="22192" y="28638"/>
                  <a:pt x="1422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9" name="Freeform 18449"/>
          <p:cNvSpPr/>
          <p:nvPr/>
        </p:nvSpPr>
        <p:spPr>
          <a:xfrm rot="0" flipH="0" flipV="0">
            <a:off x="130035" y="162471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0" name="Freeform 18450"/>
          <p:cNvSpPr/>
          <p:nvPr/>
        </p:nvSpPr>
        <p:spPr>
          <a:xfrm rot="0" flipH="0" flipV="0">
            <a:off x="185153" y="162471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1" name="Freeform 18451"/>
          <p:cNvSpPr/>
          <p:nvPr/>
        </p:nvSpPr>
        <p:spPr>
          <a:xfrm rot="0" flipH="0" flipV="0">
            <a:off x="24025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2" name="Freeform 18452"/>
          <p:cNvSpPr/>
          <p:nvPr/>
        </p:nvSpPr>
        <p:spPr>
          <a:xfrm rot="0" flipH="0" flipV="0">
            <a:off x="295376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3" name="Freeform 18453"/>
          <p:cNvSpPr/>
          <p:nvPr/>
        </p:nvSpPr>
        <p:spPr>
          <a:xfrm rot="0" flipH="0" flipV="0">
            <a:off x="350481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4" name="Freeform 18454"/>
          <p:cNvSpPr/>
          <p:nvPr/>
        </p:nvSpPr>
        <p:spPr>
          <a:xfrm rot="0" flipH="0" flipV="0">
            <a:off x="405599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5" name="Freeform 18455"/>
          <p:cNvSpPr/>
          <p:nvPr/>
        </p:nvSpPr>
        <p:spPr>
          <a:xfrm rot="0" flipH="0" flipV="0">
            <a:off x="460717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6" name="Freeform 18456"/>
          <p:cNvSpPr/>
          <p:nvPr/>
        </p:nvSpPr>
        <p:spPr>
          <a:xfrm rot="0" flipH="0" flipV="0">
            <a:off x="515823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7" name="Freeform 18457"/>
          <p:cNvSpPr/>
          <p:nvPr/>
        </p:nvSpPr>
        <p:spPr>
          <a:xfrm rot="0" flipH="0" flipV="0">
            <a:off x="570992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8" name="Freeform 18458"/>
          <p:cNvSpPr/>
          <p:nvPr/>
        </p:nvSpPr>
        <p:spPr>
          <a:xfrm rot="0" flipH="0" flipV="0">
            <a:off x="62609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9" name="Freeform 18459"/>
          <p:cNvSpPr/>
          <p:nvPr/>
        </p:nvSpPr>
        <p:spPr>
          <a:xfrm rot="0" flipH="0" flipV="0">
            <a:off x="68121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0" name="Freeform 18460"/>
          <p:cNvSpPr/>
          <p:nvPr/>
        </p:nvSpPr>
        <p:spPr>
          <a:xfrm rot="0" flipH="0" flipV="0">
            <a:off x="73621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1" name="Freeform 18461"/>
          <p:cNvSpPr/>
          <p:nvPr/>
        </p:nvSpPr>
        <p:spPr>
          <a:xfrm rot="0" flipH="0" flipV="0">
            <a:off x="791336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2" name="Freeform 18462"/>
          <p:cNvSpPr/>
          <p:nvPr/>
        </p:nvSpPr>
        <p:spPr>
          <a:xfrm rot="0" flipH="0" flipV="0">
            <a:off x="846454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3" name="Freeform 18463"/>
          <p:cNvSpPr/>
          <p:nvPr/>
        </p:nvSpPr>
        <p:spPr>
          <a:xfrm rot="0" flipH="0" flipV="0">
            <a:off x="901560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4" name="Freeform 18464"/>
          <p:cNvSpPr/>
          <p:nvPr/>
        </p:nvSpPr>
        <p:spPr>
          <a:xfrm rot="0" flipH="0" flipV="0">
            <a:off x="95667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5" name="Freeform 18465"/>
          <p:cNvSpPr/>
          <p:nvPr/>
        </p:nvSpPr>
        <p:spPr>
          <a:xfrm rot="0" flipH="0" flipV="0">
            <a:off x="1011783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6" name="Freeform 18466"/>
          <p:cNvSpPr/>
          <p:nvPr/>
        </p:nvSpPr>
        <p:spPr>
          <a:xfrm rot="0" flipH="0" flipV="0">
            <a:off x="106690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7" name="Freeform 18467"/>
          <p:cNvSpPr/>
          <p:nvPr/>
        </p:nvSpPr>
        <p:spPr>
          <a:xfrm rot="0" flipH="0" flipV="0">
            <a:off x="112200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8" name="Freeform 18468"/>
          <p:cNvSpPr/>
          <p:nvPr/>
        </p:nvSpPr>
        <p:spPr>
          <a:xfrm rot="0" flipH="0" flipV="0">
            <a:off x="117717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9" name="Freeform 18469"/>
          <p:cNvSpPr/>
          <p:nvPr/>
        </p:nvSpPr>
        <p:spPr>
          <a:xfrm rot="0" flipH="0" flipV="0">
            <a:off x="1232179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0" name="Freeform 18470"/>
          <p:cNvSpPr/>
          <p:nvPr/>
        </p:nvSpPr>
        <p:spPr>
          <a:xfrm rot="0" flipH="0" flipV="0">
            <a:off x="1287297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1" name="Freeform 18471"/>
          <p:cNvSpPr/>
          <p:nvPr/>
        </p:nvSpPr>
        <p:spPr>
          <a:xfrm rot="0" flipH="0" flipV="0">
            <a:off x="1342415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2" name="Freeform 18472"/>
          <p:cNvSpPr/>
          <p:nvPr/>
        </p:nvSpPr>
        <p:spPr>
          <a:xfrm rot="0" flipH="0" flipV="0">
            <a:off x="1397520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3" name="Freeform 18473"/>
          <p:cNvSpPr/>
          <p:nvPr/>
        </p:nvSpPr>
        <p:spPr>
          <a:xfrm rot="0" flipH="0" flipV="0">
            <a:off x="1452638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4" name="Freeform 18474"/>
          <p:cNvSpPr/>
          <p:nvPr/>
        </p:nvSpPr>
        <p:spPr>
          <a:xfrm rot="0" flipH="0" flipV="0">
            <a:off x="1507743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5" name="Freeform 18475"/>
          <p:cNvSpPr/>
          <p:nvPr/>
        </p:nvSpPr>
        <p:spPr>
          <a:xfrm rot="0" flipH="0" flipV="0">
            <a:off x="1562861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6" name="Freeform 18476"/>
          <p:cNvSpPr/>
          <p:nvPr/>
        </p:nvSpPr>
        <p:spPr>
          <a:xfrm rot="0" flipH="0" flipV="0">
            <a:off x="1617967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7" name="Freeform 18477"/>
          <p:cNvSpPr/>
          <p:nvPr/>
        </p:nvSpPr>
        <p:spPr>
          <a:xfrm rot="0" flipH="0" flipV="0">
            <a:off x="1673085" y="162472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8" name="Freeform 18478"/>
          <p:cNvSpPr/>
          <p:nvPr/>
        </p:nvSpPr>
        <p:spPr>
          <a:xfrm rot="0" flipH="0" flipV="0">
            <a:off x="172824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9" name="Freeform 18479"/>
          <p:cNvSpPr/>
          <p:nvPr/>
        </p:nvSpPr>
        <p:spPr>
          <a:xfrm rot="0" flipH="0" flipV="0">
            <a:off x="1783346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0" name="Freeform 18480"/>
          <p:cNvSpPr/>
          <p:nvPr/>
        </p:nvSpPr>
        <p:spPr>
          <a:xfrm rot="0" flipH="0" flipV="0">
            <a:off x="1838375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1" name="Freeform 18481"/>
          <p:cNvSpPr/>
          <p:nvPr/>
        </p:nvSpPr>
        <p:spPr>
          <a:xfrm rot="0" flipH="0" flipV="0">
            <a:off x="1893481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2" name="Freeform 18482"/>
          <p:cNvSpPr/>
          <p:nvPr/>
        </p:nvSpPr>
        <p:spPr>
          <a:xfrm rot="0" flipH="0" flipV="0">
            <a:off x="1948599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3" name="Freeform 18483"/>
          <p:cNvSpPr/>
          <p:nvPr/>
        </p:nvSpPr>
        <p:spPr>
          <a:xfrm rot="0" flipH="0" flipV="0">
            <a:off x="233442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4" name="Freeform 18484"/>
          <p:cNvSpPr/>
          <p:nvPr/>
        </p:nvSpPr>
        <p:spPr>
          <a:xfrm rot="0" flipH="0" flipV="0">
            <a:off x="2389530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5" name="Freeform 18485"/>
          <p:cNvSpPr/>
          <p:nvPr/>
        </p:nvSpPr>
        <p:spPr>
          <a:xfrm rot="0" flipH="0" flipV="0">
            <a:off x="2444546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6" name="Freeform 18486"/>
          <p:cNvSpPr/>
          <p:nvPr/>
        </p:nvSpPr>
        <p:spPr>
          <a:xfrm rot="0" flipH="0" flipV="0">
            <a:off x="2940507" y="162471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7" name="Freeform 18487"/>
          <p:cNvSpPr/>
          <p:nvPr/>
        </p:nvSpPr>
        <p:spPr>
          <a:xfrm rot="0" flipH="0" flipV="0">
            <a:off x="2995701" y="162471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8" name="Freeform 18488"/>
          <p:cNvSpPr/>
          <p:nvPr/>
        </p:nvSpPr>
        <p:spPr>
          <a:xfrm rot="0" flipH="0" flipV="0">
            <a:off x="3050730" y="162471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9" name="Freeform 18489"/>
          <p:cNvSpPr/>
          <p:nvPr/>
        </p:nvSpPr>
        <p:spPr>
          <a:xfrm rot="0" flipH="0" flipV="0">
            <a:off x="3105835" y="162471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0" name="Freeform 18490"/>
          <p:cNvSpPr/>
          <p:nvPr/>
        </p:nvSpPr>
        <p:spPr>
          <a:xfrm rot="0" flipH="0" flipV="0">
            <a:off x="3160953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1" name="Freeform 18491"/>
          <p:cNvSpPr/>
          <p:nvPr/>
        </p:nvSpPr>
        <p:spPr>
          <a:xfrm rot="0" flipH="0" flipV="0">
            <a:off x="3216071" y="162471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2" name="Freeform 18492"/>
          <p:cNvSpPr/>
          <p:nvPr/>
        </p:nvSpPr>
        <p:spPr>
          <a:xfrm rot="0" flipH="0" flipV="0">
            <a:off x="3822242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3" name="Freeform 18493"/>
          <p:cNvSpPr/>
          <p:nvPr/>
        </p:nvSpPr>
        <p:spPr>
          <a:xfrm rot="0" flipH="0" flipV="0">
            <a:off x="387734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4" name="Freeform 18494"/>
          <p:cNvSpPr/>
          <p:nvPr/>
        </p:nvSpPr>
        <p:spPr>
          <a:xfrm rot="0" flipH="0" flipV="0">
            <a:off x="3932466" y="162471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5" name="Freeform 18495"/>
          <p:cNvSpPr/>
          <p:nvPr/>
        </p:nvSpPr>
        <p:spPr>
          <a:xfrm rot="0" flipH="0" flipV="0">
            <a:off x="398757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6" name="Freeform 18496"/>
          <p:cNvSpPr/>
          <p:nvPr/>
        </p:nvSpPr>
        <p:spPr>
          <a:xfrm rot="0" flipH="0" flipV="0">
            <a:off x="4042740" y="162471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7" name="Freeform 18497"/>
          <p:cNvSpPr/>
          <p:nvPr/>
        </p:nvSpPr>
        <p:spPr>
          <a:xfrm rot="0" flipH="0" flipV="0">
            <a:off x="4593755" y="162471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8" name="Freeform 18498"/>
          <p:cNvSpPr/>
          <p:nvPr/>
        </p:nvSpPr>
        <p:spPr>
          <a:xfrm rot="0" flipH="0" flipV="0">
            <a:off x="4648911" y="162471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9" name="Freeform 18499"/>
          <p:cNvSpPr/>
          <p:nvPr/>
        </p:nvSpPr>
        <p:spPr>
          <a:xfrm rot="0" flipH="0" flipV="0">
            <a:off x="4703940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0" name="Freeform 18500"/>
          <p:cNvSpPr/>
          <p:nvPr/>
        </p:nvSpPr>
        <p:spPr>
          <a:xfrm rot="0" flipH="0" flipV="0">
            <a:off x="4759045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1" name="Freeform 18501"/>
          <p:cNvSpPr/>
          <p:nvPr/>
        </p:nvSpPr>
        <p:spPr>
          <a:xfrm rot="0" flipH="0" flipV="0">
            <a:off x="4814163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2" name="Freeform 18502"/>
          <p:cNvSpPr/>
          <p:nvPr/>
        </p:nvSpPr>
        <p:spPr>
          <a:xfrm rot="0" flipH="0" flipV="0">
            <a:off x="4869307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3" name="Freeform 18503"/>
          <p:cNvSpPr/>
          <p:nvPr/>
        </p:nvSpPr>
        <p:spPr>
          <a:xfrm rot="0" flipH="0" flipV="0">
            <a:off x="514487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4" name="Freeform 18504"/>
          <p:cNvSpPr/>
          <p:nvPr/>
        </p:nvSpPr>
        <p:spPr>
          <a:xfrm rot="0" flipH="0" flipV="0">
            <a:off x="5199989" y="162471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5" name="Freeform 18505"/>
          <p:cNvSpPr/>
          <p:nvPr/>
        </p:nvSpPr>
        <p:spPr>
          <a:xfrm rot="0" flipH="0" flipV="0">
            <a:off x="525509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6" name="Freeform 18506"/>
          <p:cNvSpPr/>
          <p:nvPr/>
        </p:nvSpPr>
        <p:spPr>
          <a:xfrm rot="0" flipH="0" flipV="0">
            <a:off x="531021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7" name="Freeform 18507"/>
          <p:cNvSpPr/>
          <p:nvPr/>
        </p:nvSpPr>
        <p:spPr>
          <a:xfrm rot="0" flipH="0" flipV="0">
            <a:off x="5365318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8" name="Freeform 18508"/>
          <p:cNvSpPr/>
          <p:nvPr/>
        </p:nvSpPr>
        <p:spPr>
          <a:xfrm rot="0" flipH="0" flipV="0">
            <a:off x="5420436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9" name="Freeform 18509"/>
          <p:cNvSpPr/>
          <p:nvPr/>
        </p:nvSpPr>
        <p:spPr>
          <a:xfrm rot="0" flipH="0" flipV="0">
            <a:off x="5475541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0" name="Freeform 18510"/>
          <p:cNvSpPr/>
          <p:nvPr/>
        </p:nvSpPr>
        <p:spPr>
          <a:xfrm rot="0" flipH="0" flipV="0">
            <a:off x="5530558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1" name="Freeform 18511"/>
          <p:cNvSpPr/>
          <p:nvPr/>
        </p:nvSpPr>
        <p:spPr>
          <a:xfrm rot="0" flipH="0" flipV="0">
            <a:off x="558567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2" name="Freeform 18512"/>
          <p:cNvSpPr/>
          <p:nvPr/>
        </p:nvSpPr>
        <p:spPr>
          <a:xfrm rot="0" flipH="0" flipV="0">
            <a:off x="564078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3" name="Freeform 18513"/>
          <p:cNvSpPr/>
          <p:nvPr/>
        </p:nvSpPr>
        <p:spPr>
          <a:xfrm rot="0" flipH="0" flipV="0">
            <a:off x="5695899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4" name="Freeform 18514"/>
          <p:cNvSpPr/>
          <p:nvPr/>
        </p:nvSpPr>
        <p:spPr>
          <a:xfrm rot="0" flipH="0" flipV="0">
            <a:off x="5751004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5" name="Freeform 18515"/>
          <p:cNvSpPr/>
          <p:nvPr/>
        </p:nvSpPr>
        <p:spPr>
          <a:xfrm rot="0" flipH="0" flipV="0">
            <a:off x="5806122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6" name="Freeform 18516"/>
          <p:cNvSpPr/>
          <p:nvPr/>
        </p:nvSpPr>
        <p:spPr>
          <a:xfrm rot="0" flipH="0" flipV="0">
            <a:off x="5861227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7" name="Freeform 18517"/>
          <p:cNvSpPr/>
          <p:nvPr/>
        </p:nvSpPr>
        <p:spPr>
          <a:xfrm rot="0" flipH="0" flipV="0">
            <a:off x="5916345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8" name="Freeform 18518"/>
          <p:cNvSpPr/>
          <p:nvPr/>
        </p:nvSpPr>
        <p:spPr>
          <a:xfrm rot="0" flipH="0" flipV="0">
            <a:off x="5971451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9" name="Freeform 18519"/>
          <p:cNvSpPr/>
          <p:nvPr/>
        </p:nvSpPr>
        <p:spPr>
          <a:xfrm rot="0" flipH="0" flipV="0">
            <a:off x="6026569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0" name="Freeform 18520"/>
          <p:cNvSpPr/>
          <p:nvPr/>
        </p:nvSpPr>
        <p:spPr>
          <a:xfrm rot="0" flipH="0" flipV="0">
            <a:off x="6081674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1" name="Freeform 18521"/>
          <p:cNvSpPr/>
          <p:nvPr/>
        </p:nvSpPr>
        <p:spPr>
          <a:xfrm rot="0" flipH="0" flipV="0">
            <a:off x="6136792" y="162472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2" name="Freeform 18522"/>
          <p:cNvSpPr/>
          <p:nvPr/>
        </p:nvSpPr>
        <p:spPr>
          <a:xfrm rot="0" flipH="0" flipV="0">
            <a:off x="619189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3" name="Freeform 18523"/>
          <p:cNvSpPr/>
          <p:nvPr/>
        </p:nvSpPr>
        <p:spPr>
          <a:xfrm rot="0" flipH="0" flipV="0">
            <a:off x="6247002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4" name="Freeform 18524"/>
          <p:cNvSpPr/>
          <p:nvPr/>
        </p:nvSpPr>
        <p:spPr>
          <a:xfrm rot="0" flipH="0" flipV="0">
            <a:off x="630212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5" name="Freeform 18525"/>
          <p:cNvSpPr/>
          <p:nvPr/>
        </p:nvSpPr>
        <p:spPr>
          <a:xfrm rot="0" flipH="0" flipV="0">
            <a:off x="6357226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6" name="Freeform 18526"/>
          <p:cNvSpPr/>
          <p:nvPr/>
        </p:nvSpPr>
        <p:spPr>
          <a:xfrm rot="0" flipH="0" flipV="0">
            <a:off x="6412344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7" name="Freeform 18527"/>
          <p:cNvSpPr/>
          <p:nvPr/>
        </p:nvSpPr>
        <p:spPr>
          <a:xfrm rot="0" flipH="0" flipV="0">
            <a:off x="6467449" y="1624723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8" name="Freeform 18528"/>
          <p:cNvSpPr/>
          <p:nvPr/>
        </p:nvSpPr>
        <p:spPr>
          <a:xfrm rot="0" flipH="0" flipV="0">
            <a:off x="652256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9" name="Freeform 18529"/>
          <p:cNvSpPr/>
          <p:nvPr/>
        </p:nvSpPr>
        <p:spPr>
          <a:xfrm rot="0" flipH="0" flipV="0">
            <a:off x="6577685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0" name="Freeform 18530"/>
          <p:cNvSpPr/>
          <p:nvPr/>
        </p:nvSpPr>
        <p:spPr>
          <a:xfrm rot="0" flipH="0" flipV="0">
            <a:off x="6632791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1" name="Freeform 18531"/>
          <p:cNvSpPr/>
          <p:nvPr/>
        </p:nvSpPr>
        <p:spPr>
          <a:xfrm rot="0" flipH="0" flipV="0">
            <a:off x="6687908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2" name="Freeform 18532"/>
          <p:cNvSpPr/>
          <p:nvPr/>
        </p:nvSpPr>
        <p:spPr>
          <a:xfrm rot="0" flipH="0" flipV="0">
            <a:off x="6742912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3" name="Freeform 18533"/>
          <p:cNvSpPr/>
          <p:nvPr/>
        </p:nvSpPr>
        <p:spPr>
          <a:xfrm rot="0" flipH="0" flipV="0">
            <a:off x="6798030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4" name="Freeform 18534"/>
          <p:cNvSpPr/>
          <p:nvPr/>
        </p:nvSpPr>
        <p:spPr>
          <a:xfrm rot="0" flipH="0" flipV="0">
            <a:off x="685313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5" name="Freeform 18535"/>
          <p:cNvSpPr/>
          <p:nvPr/>
        </p:nvSpPr>
        <p:spPr>
          <a:xfrm rot="0" flipH="0" flipV="0">
            <a:off x="6908254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6" name="Freeform 18536"/>
          <p:cNvSpPr/>
          <p:nvPr/>
        </p:nvSpPr>
        <p:spPr>
          <a:xfrm rot="0" flipH="0" flipV="0">
            <a:off x="6963359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7" name="Freeform 18537"/>
          <p:cNvSpPr/>
          <p:nvPr/>
        </p:nvSpPr>
        <p:spPr>
          <a:xfrm rot="0" flipH="0" flipV="0">
            <a:off x="701847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8" name="Freeform 18538"/>
          <p:cNvSpPr/>
          <p:nvPr/>
        </p:nvSpPr>
        <p:spPr>
          <a:xfrm rot="0" flipH="0" flipV="0">
            <a:off x="707359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9" name="Freeform 18539"/>
          <p:cNvSpPr/>
          <p:nvPr/>
        </p:nvSpPr>
        <p:spPr>
          <a:xfrm rot="0" flipH="0" flipV="0">
            <a:off x="7128700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0" name="Freeform 18540"/>
          <p:cNvSpPr/>
          <p:nvPr/>
        </p:nvSpPr>
        <p:spPr>
          <a:xfrm rot="0" flipH="0" flipV="0">
            <a:off x="7183818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1" name="Freeform 18541"/>
          <p:cNvSpPr/>
          <p:nvPr/>
        </p:nvSpPr>
        <p:spPr>
          <a:xfrm rot="0" flipH="0" flipV="0">
            <a:off x="723892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2" name="Freeform 18542"/>
          <p:cNvSpPr/>
          <p:nvPr/>
        </p:nvSpPr>
        <p:spPr>
          <a:xfrm rot="0" flipH="0" flipV="0">
            <a:off x="729404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3" name="Freeform 18543"/>
          <p:cNvSpPr/>
          <p:nvPr/>
        </p:nvSpPr>
        <p:spPr>
          <a:xfrm rot="0" flipH="0" flipV="0">
            <a:off x="734914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4" name="Freeform 18544"/>
          <p:cNvSpPr/>
          <p:nvPr/>
        </p:nvSpPr>
        <p:spPr>
          <a:xfrm rot="0" flipH="0" flipV="0">
            <a:off x="7404265" y="162472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5" name="Freeform 18545"/>
          <p:cNvSpPr/>
          <p:nvPr/>
        </p:nvSpPr>
        <p:spPr>
          <a:xfrm rot="0" flipH="0" flipV="0">
            <a:off x="7459370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6" name="Freeform 18546"/>
          <p:cNvSpPr/>
          <p:nvPr/>
        </p:nvSpPr>
        <p:spPr>
          <a:xfrm rot="0" flipH="0" flipV="0">
            <a:off x="7514488" y="162472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7" name="Freeform 18547"/>
          <p:cNvSpPr/>
          <p:nvPr/>
        </p:nvSpPr>
        <p:spPr>
          <a:xfrm rot="0" flipH="0" flipV="0">
            <a:off x="7569593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8" name="Freeform 18548"/>
          <p:cNvSpPr/>
          <p:nvPr/>
        </p:nvSpPr>
        <p:spPr>
          <a:xfrm rot="0" flipH="0" flipV="0">
            <a:off x="7624699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9" name="Freeform 18549"/>
          <p:cNvSpPr/>
          <p:nvPr/>
        </p:nvSpPr>
        <p:spPr>
          <a:xfrm rot="0" flipH="0" flipV="0">
            <a:off x="767981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0" name="Freeform 18550"/>
          <p:cNvSpPr/>
          <p:nvPr/>
        </p:nvSpPr>
        <p:spPr>
          <a:xfrm rot="0" flipH="0" flipV="0">
            <a:off x="7734922" y="1624723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1" name="Freeform 18551"/>
          <p:cNvSpPr/>
          <p:nvPr/>
        </p:nvSpPr>
        <p:spPr>
          <a:xfrm rot="0" flipH="0" flipV="0">
            <a:off x="7790039" y="162472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2" name="Freeform 18552"/>
          <p:cNvSpPr/>
          <p:nvPr/>
        </p:nvSpPr>
        <p:spPr>
          <a:xfrm rot="0" flipH="0" flipV="0">
            <a:off x="784505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3" name="Freeform 18553"/>
          <p:cNvSpPr/>
          <p:nvPr/>
        </p:nvSpPr>
        <p:spPr>
          <a:xfrm rot="0" flipH="0" flipV="0">
            <a:off x="7900174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4" name="Freeform 18554"/>
          <p:cNvSpPr/>
          <p:nvPr/>
        </p:nvSpPr>
        <p:spPr>
          <a:xfrm rot="0" flipH="0" flipV="0">
            <a:off x="7955279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5" name="Freeform 18555"/>
          <p:cNvSpPr/>
          <p:nvPr/>
        </p:nvSpPr>
        <p:spPr>
          <a:xfrm rot="0" flipH="0" flipV="0">
            <a:off x="801038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6" name="Freeform 18556"/>
          <p:cNvSpPr/>
          <p:nvPr/>
        </p:nvSpPr>
        <p:spPr>
          <a:xfrm rot="0" flipH="0" flipV="0">
            <a:off x="8065502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7" name="Freeform 18557"/>
          <p:cNvSpPr/>
          <p:nvPr/>
        </p:nvSpPr>
        <p:spPr>
          <a:xfrm rot="0" flipH="0" flipV="0">
            <a:off x="8120608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8" name="Freeform 18558"/>
          <p:cNvSpPr/>
          <p:nvPr/>
        </p:nvSpPr>
        <p:spPr>
          <a:xfrm rot="0" flipH="0" flipV="0">
            <a:off x="817572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9" name="Freeform 18559"/>
          <p:cNvSpPr/>
          <p:nvPr/>
        </p:nvSpPr>
        <p:spPr>
          <a:xfrm rot="0" flipH="0" flipV="0">
            <a:off x="823083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0" name="Freeform 18560"/>
          <p:cNvSpPr/>
          <p:nvPr/>
        </p:nvSpPr>
        <p:spPr>
          <a:xfrm rot="0" flipH="0" flipV="0">
            <a:off x="8285949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1" name="Freeform 18561"/>
          <p:cNvSpPr/>
          <p:nvPr/>
        </p:nvSpPr>
        <p:spPr>
          <a:xfrm rot="0" flipH="0" flipV="0">
            <a:off x="834106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2" name="Freeform 18562"/>
          <p:cNvSpPr/>
          <p:nvPr/>
        </p:nvSpPr>
        <p:spPr>
          <a:xfrm rot="0" flipH="0" flipV="0">
            <a:off x="839617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3" name="Freeform 18563"/>
          <p:cNvSpPr/>
          <p:nvPr/>
        </p:nvSpPr>
        <p:spPr>
          <a:xfrm rot="0" flipH="0" flipV="0">
            <a:off x="845129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4" name="Freeform 18564"/>
          <p:cNvSpPr/>
          <p:nvPr/>
        </p:nvSpPr>
        <p:spPr>
          <a:xfrm rot="0" flipH="0" flipV="0">
            <a:off x="8506396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5" name="Freeform 18565"/>
          <p:cNvSpPr/>
          <p:nvPr/>
        </p:nvSpPr>
        <p:spPr>
          <a:xfrm rot="0" flipH="0" flipV="0">
            <a:off x="8561514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6" name="Freeform 18566"/>
          <p:cNvSpPr/>
          <p:nvPr/>
        </p:nvSpPr>
        <p:spPr>
          <a:xfrm rot="0" flipH="0" flipV="0">
            <a:off x="8616619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7" name="Freeform 18567"/>
          <p:cNvSpPr/>
          <p:nvPr/>
        </p:nvSpPr>
        <p:spPr>
          <a:xfrm rot="0" flipH="0" flipV="0">
            <a:off x="8671738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8" name="Freeform 18568"/>
          <p:cNvSpPr/>
          <p:nvPr/>
        </p:nvSpPr>
        <p:spPr>
          <a:xfrm rot="0" flipH="0" flipV="0">
            <a:off x="872684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9" name="Freeform 18569"/>
          <p:cNvSpPr/>
          <p:nvPr/>
        </p:nvSpPr>
        <p:spPr>
          <a:xfrm rot="0" flipH="0" flipV="0">
            <a:off x="8781948" y="162472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0" name="Freeform 18570"/>
          <p:cNvSpPr/>
          <p:nvPr/>
        </p:nvSpPr>
        <p:spPr>
          <a:xfrm rot="0" flipH="0" flipV="0">
            <a:off x="8837066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1" name="Freeform 18571"/>
          <p:cNvSpPr/>
          <p:nvPr/>
        </p:nvSpPr>
        <p:spPr>
          <a:xfrm rot="0" flipH="0" flipV="0">
            <a:off x="8892171" y="1624723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2" name="Freeform 18572"/>
          <p:cNvSpPr/>
          <p:nvPr/>
        </p:nvSpPr>
        <p:spPr>
          <a:xfrm rot="0" flipH="0" flipV="0">
            <a:off x="8947289" y="162471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3" name="Freeform 18573"/>
          <p:cNvSpPr/>
          <p:nvPr/>
        </p:nvSpPr>
        <p:spPr>
          <a:xfrm rot="0" flipH="0" flipV="0">
            <a:off x="9002306" y="162471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4" name="Freeform 18574"/>
          <p:cNvSpPr/>
          <p:nvPr/>
        </p:nvSpPr>
        <p:spPr>
          <a:xfrm rot="0" flipH="0" flipV="0">
            <a:off x="9057512" y="162471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5" name="Freeform 18575"/>
          <p:cNvSpPr/>
          <p:nvPr/>
        </p:nvSpPr>
        <p:spPr>
          <a:xfrm rot="0" flipH="0" flipV="0">
            <a:off x="9112529" y="162471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6" name="Freeform 18576"/>
          <p:cNvSpPr/>
          <p:nvPr/>
        </p:nvSpPr>
        <p:spPr>
          <a:xfrm rot="0" flipH="0" flipV="0">
            <a:off x="-8053" y="1671193"/>
            <a:ext cx="28645" cy="28651"/>
          </a:xfrm>
          <a:custGeom>
            <a:pathLst>
              <a:path w="28645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26"/>
                </a:cubicBezTo>
                <a:cubicBezTo>
                  <a:pt x="28645" y="22200"/>
                  <a:pt x="22290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7" name="Freeform 18577"/>
          <p:cNvSpPr/>
          <p:nvPr/>
        </p:nvSpPr>
        <p:spPr>
          <a:xfrm rot="0" flipH="0" flipV="0">
            <a:off x="47053" y="1671193"/>
            <a:ext cx="28645" cy="28651"/>
          </a:xfrm>
          <a:custGeom>
            <a:pathLst>
              <a:path w="28645" h="28651">
                <a:moveTo>
                  <a:pt x="14324" y="28651"/>
                </a:moveTo>
                <a:cubicBezTo>
                  <a:pt x="6452" y="28651"/>
                  <a:pt x="0" y="22200"/>
                  <a:pt x="0" y="14326"/>
                </a:cubicBezTo>
                <a:cubicBezTo>
                  <a:pt x="0" y="6452"/>
                  <a:pt x="6452" y="0"/>
                  <a:pt x="14324" y="0"/>
                </a:cubicBezTo>
                <a:cubicBezTo>
                  <a:pt x="22196" y="0"/>
                  <a:pt x="28645" y="6452"/>
                  <a:pt x="28645" y="14326"/>
                </a:cubicBezTo>
                <a:cubicBezTo>
                  <a:pt x="28645" y="22200"/>
                  <a:pt x="22196" y="28651"/>
                  <a:pt x="143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8" name="Freeform 18578"/>
          <p:cNvSpPr/>
          <p:nvPr/>
        </p:nvSpPr>
        <p:spPr>
          <a:xfrm rot="0" flipH="0" flipV="0">
            <a:off x="102170" y="1671193"/>
            <a:ext cx="28646" cy="28651"/>
          </a:xfrm>
          <a:custGeom>
            <a:pathLst>
              <a:path w="28646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3" y="0"/>
                  <a:pt x="28646" y="6452"/>
                  <a:pt x="28646" y="14326"/>
                </a:cubicBezTo>
                <a:cubicBezTo>
                  <a:pt x="28646" y="22200"/>
                  <a:pt x="22193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9" name="Freeform 18579"/>
          <p:cNvSpPr/>
          <p:nvPr/>
        </p:nvSpPr>
        <p:spPr>
          <a:xfrm rot="0" flipH="0" flipV="0">
            <a:off x="157276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0" name="Freeform 18580"/>
          <p:cNvSpPr/>
          <p:nvPr/>
        </p:nvSpPr>
        <p:spPr>
          <a:xfrm rot="0" flipH="0" flipV="0">
            <a:off x="212394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1" name="Freeform 18581"/>
          <p:cNvSpPr/>
          <p:nvPr/>
        </p:nvSpPr>
        <p:spPr>
          <a:xfrm rot="0" flipH="0" flipV="0">
            <a:off x="267500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2" name="Freeform 18582"/>
          <p:cNvSpPr/>
          <p:nvPr/>
        </p:nvSpPr>
        <p:spPr>
          <a:xfrm rot="0" flipH="0" flipV="0">
            <a:off x="322605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3" name="Freeform 18583"/>
          <p:cNvSpPr/>
          <p:nvPr/>
        </p:nvSpPr>
        <p:spPr>
          <a:xfrm rot="0" flipH="0" flipV="0">
            <a:off x="377723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4" name="Freeform 18584"/>
          <p:cNvSpPr/>
          <p:nvPr/>
        </p:nvSpPr>
        <p:spPr>
          <a:xfrm rot="0" flipH="0" flipV="0">
            <a:off x="432828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5" name="Freeform 18585"/>
          <p:cNvSpPr/>
          <p:nvPr/>
        </p:nvSpPr>
        <p:spPr>
          <a:xfrm rot="0" flipH="0" flipV="0">
            <a:off x="48801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6" name="Freeform 18586"/>
          <p:cNvSpPr/>
          <p:nvPr/>
        </p:nvSpPr>
        <p:spPr>
          <a:xfrm rot="0" flipH="0" flipV="0">
            <a:off x="543102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7" name="Freeform 18587"/>
          <p:cNvSpPr/>
          <p:nvPr/>
        </p:nvSpPr>
        <p:spPr>
          <a:xfrm rot="0" flipH="0" flipV="0">
            <a:off x="598119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8" name="Freeform 18588"/>
          <p:cNvSpPr/>
          <p:nvPr/>
        </p:nvSpPr>
        <p:spPr>
          <a:xfrm rot="0" flipH="0" flipV="0">
            <a:off x="653224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9" name="Freeform 18589"/>
          <p:cNvSpPr/>
          <p:nvPr/>
        </p:nvSpPr>
        <p:spPr>
          <a:xfrm rot="0" flipH="0" flipV="0">
            <a:off x="708342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0" name="Freeform 18590"/>
          <p:cNvSpPr/>
          <p:nvPr/>
        </p:nvSpPr>
        <p:spPr>
          <a:xfrm rot="0" flipH="0" flipV="0">
            <a:off x="763460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1" name="Freeform 18591"/>
          <p:cNvSpPr/>
          <p:nvPr/>
        </p:nvSpPr>
        <p:spPr>
          <a:xfrm rot="0" flipH="0" flipV="0">
            <a:off x="818565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2" name="Freeform 18592"/>
          <p:cNvSpPr/>
          <p:nvPr/>
        </p:nvSpPr>
        <p:spPr>
          <a:xfrm rot="0" flipH="0" flipV="0">
            <a:off x="873683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3" name="Freeform 18593"/>
          <p:cNvSpPr/>
          <p:nvPr/>
        </p:nvSpPr>
        <p:spPr>
          <a:xfrm rot="0" flipH="0" flipV="0">
            <a:off x="928789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4" name="Freeform 18594"/>
          <p:cNvSpPr/>
          <p:nvPr/>
        </p:nvSpPr>
        <p:spPr>
          <a:xfrm rot="0" flipH="0" flipV="0">
            <a:off x="983907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5" name="Freeform 18595"/>
          <p:cNvSpPr/>
          <p:nvPr/>
        </p:nvSpPr>
        <p:spPr>
          <a:xfrm rot="0" flipH="0" flipV="0">
            <a:off x="1038961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6" name="Freeform 18596"/>
          <p:cNvSpPr/>
          <p:nvPr/>
        </p:nvSpPr>
        <p:spPr>
          <a:xfrm rot="0" flipH="0" flipV="0">
            <a:off x="1094168" y="167123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7" name="Freeform 18597"/>
          <p:cNvSpPr/>
          <p:nvPr/>
        </p:nvSpPr>
        <p:spPr>
          <a:xfrm rot="0" flipH="0" flipV="0">
            <a:off x="1149184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8" name="Freeform 18598"/>
          <p:cNvSpPr/>
          <p:nvPr/>
        </p:nvSpPr>
        <p:spPr>
          <a:xfrm rot="0" flipH="0" flipV="0">
            <a:off x="1204302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9" name="Freeform 18599"/>
          <p:cNvSpPr/>
          <p:nvPr/>
        </p:nvSpPr>
        <p:spPr>
          <a:xfrm rot="0" flipH="0" flipV="0">
            <a:off x="1259420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0" name="Freeform 18600"/>
          <p:cNvSpPr/>
          <p:nvPr/>
        </p:nvSpPr>
        <p:spPr>
          <a:xfrm rot="0" flipH="0" flipV="0">
            <a:off x="1314526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1" name="Freeform 18601"/>
          <p:cNvSpPr/>
          <p:nvPr/>
        </p:nvSpPr>
        <p:spPr>
          <a:xfrm rot="0" flipH="0" flipV="0">
            <a:off x="1369644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2" name="Freeform 18602"/>
          <p:cNvSpPr/>
          <p:nvPr/>
        </p:nvSpPr>
        <p:spPr>
          <a:xfrm rot="0" flipH="0" flipV="0">
            <a:off x="1424749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3" name="Freeform 18603"/>
          <p:cNvSpPr/>
          <p:nvPr/>
        </p:nvSpPr>
        <p:spPr>
          <a:xfrm rot="0" flipH="0" flipV="0">
            <a:off x="1479867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4" name="Freeform 18604"/>
          <p:cNvSpPr/>
          <p:nvPr/>
        </p:nvSpPr>
        <p:spPr>
          <a:xfrm rot="0" flipH="0" flipV="0">
            <a:off x="1534972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5" name="Freeform 18605"/>
          <p:cNvSpPr/>
          <p:nvPr/>
        </p:nvSpPr>
        <p:spPr>
          <a:xfrm rot="0" flipH="0" flipV="0">
            <a:off x="1590090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6" name="Freeform 18606"/>
          <p:cNvSpPr/>
          <p:nvPr/>
        </p:nvSpPr>
        <p:spPr>
          <a:xfrm rot="0" flipH="0" flipV="0">
            <a:off x="1645157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7" name="Freeform 18607"/>
          <p:cNvSpPr/>
          <p:nvPr/>
        </p:nvSpPr>
        <p:spPr>
          <a:xfrm rot="0" flipH="0" flipV="0">
            <a:off x="1700263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8" name="Freeform 18608"/>
          <p:cNvSpPr/>
          <p:nvPr/>
        </p:nvSpPr>
        <p:spPr>
          <a:xfrm rot="0" flipH="0" flipV="0">
            <a:off x="1755381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9" name="Freeform 18609"/>
          <p:cNvSpPr/>
          <p:nvPr/>
        </p:nvSpPr>
        <p:spPr>
          <a:xfrm rot="0" flipH="0" flipV="0">
            <a:off x="1810486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0" name="Freeform 18610"/>
          <p:cNvSpPr/>
          <p:nvPr/>
        </p:nvSpPr>
        <p:spPr>
          <a:xfrm rot="0" flipH="0" flipV="0">
            <a:off x="1865604" y="167123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1" name="Freeform 18611"/>
          <p:cNvSpPr/>
          <p:nvPr/>
        </p:nvSpPr>
        <p:spPr>
          <a:xfrm rot="0" flipH="0" flipV="0">
            <a:off x="1920709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2" name="Freeform 18612"/>
          <p:cNvSpPr/>
          <p:nvPr/>
        </p:nvSpPr>
        <p:spPr>
          <a:xfrm rot="0" flipH="0" flipV="0">
            <a:off x="2196312" y="167119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3" name="Freeform 18613"/>
          <p:cNvSpPr/>
          <p:nvPr/>
        </p:nvSpPr>
        <p:spPr>
          <a:xfrm rot="0" flipH="0" flipV="0">
            <a:off x="225143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4" name="Freeform 18614"/>
          <p:cNvSpPr/>
          <p:nvPr/>
        </p:nvSpPr>
        <p:spPr>
          <a:xfrm rot="0" flipH="0" flipV="0">
            <a:off x="2306535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5" name="Freeform 18615"/>
          <p:cNvSpPr/>
          <p:nvPr/>
        </p:nvSpPr>
        <p:spPr>
          <a:xfrm rot="0" flipH="0" flipV="0">
            <a:off x="2361552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6" name="Freeform 18616"/>
          <p:cNvSpPr/>
          <p:nvPr/>
        </p:nvSpPr>
        <p:spPr>
          <a:xfrm rot="0" flipH="0" flipV="0">
            <a:off x="2416657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7" name="Freeform 18617"/>
          <p:cNvSpPr/>
          <p:nvPr/>
        </p:nvSpPr>
        <p:spPr>
          <a:xfrm rot="0" flipH="0" flipV="0">
            <a:off x="2471775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8" name="Freeform 18618"/>
          <p:cNvSpPr/>
          <p:nvPr/>
        </p:nvSpPr>
        <p:spPr>
          <a:xfrm rot="0" flipH="0" flipV="0">
            <a:off x="2967735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9" name="Freeform 18619"/>
          <p:cNvSpPr/>
          <p:nvPr/>
        </p:nvSpPr>
        <p:spPr>
          <a:xfrm rot="0" flipH="0" flipV="0">
            <a:off x="3022841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0" name="Freeform 18620"/>
          <p:cNvSpPr/>
          <p:nvPr/>
        </p:nvSpPr>
        <p:spPr>
          <a:xfrm rot="0" flipH="0" flipV="0">
            <a:off x="3077959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1" name="Freeform 18621"/>
          <p:cNvSpPr/>
          <p:nvPr/>
        </p:nvSpPr>
        <p:spPr>
          <a:xfrm rot="0" flipH="0" flipV="0">
            <a:off x="3133077" y="167119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2" name="Freeform 18622"/>
          <p:cNvSpPr/>
          <p:nvPr/>
        </p:nvSpPr>
        <p:spPr>
          <a:xfrm rot="0" flipH="0" flipV="0">
            <a:off x="3188182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3" name="Freeform 18623"/>
          <p:cNvSpPr/>
          <p:nvPr/>
        </p:nvSpPr>
        <p:spPr>
          <a:xfrm rot="0" flipH="0" flipV="0">
            <a:off x="3243300" y="167119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4" name="Freeform 18624"/>
          <p:cNvSpPr/>
          <p:nvPr/>
        </p:nvSpPr>
        <p:spPr>
          <a:xfrm rot="0" flipH="0" flipV="0">
            <a:off x="384947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5" name="Freeform 18625"/>
          <p:cNvSpPr/>
          <p:nvPr/>
        </p:nvSpPr>
        <p:spPr>
          <a:xfrm rot="0" flipH="0" flipV="0">
            <a:off x="3904577" y="167119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6" name="Freeform 18626"/>
          <p:cNvSpPr/>
          <p:nvPr/>
        </p:nvSpPr>
        <p:spPr>
          <a:xfrm rot="0" flipH="0" flipV="0">
            <a:off x="4620945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7" name="Freeform 18627"/>
          <p:cNvSpPr/>
          <p:nvPr/>
        </p:nvSpPr>
        <p:spPr>
          <a:xfrm rot="0" flipH="0" flipV="0">
            <a:off x="4676051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8" name="Freeform 18628"/>
          <p:cNvSpPr/>
          <p:nvPr/>
        </p:nvSpPr>
        <p:spPr>
          <a:xfrm rot="0" flipH="0" flipV="0">
            <a:off x="4731169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9" name="Freeform 18629"/>
          <p:cNvSpPr/>
          <p:nvPr/>
        </p:nvSpPr>
        <p:spPr>
          <a:xfrm rot="0" flipH="0" flipV="0">
            <a:off x="4786274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0" name="Freeform 18630"/>
          <p:cNvSpPr/>
          <p:nvPr/>
        </p:nvSpPr>
        <p:spPr>
          <a:xfrm rot="0" flipH="0" flipV="0">
            <a:off x="4841392" y="167123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1" name="Freeform 18631"/>
          <p:cNvSpPr/>
          <p:nvPr/>
        </p:nvSpPr>
        <p:spPr>
          <a:xfrm rot="0" flipH="0" flipV="0">
            <a:off x="4896548" y="167123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2" name="Freeform 18632"/>
          <p:cNvSpPr/>
          <p:nvPr/>
        </p:nvSpPr>
        <p:spPr>
          <a:xfrm rot="0" flipH="0" flipV="0">
            <a:off x="5337339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3" name="Freeform 18633"/>
          <p:cNvSpPr/>
          <p:nvPr/>
        </p:nvSpPr>
        <p:spPr>
          <a:xfrm rot="0" flipH="0" flipV="0">
            <a:off x="5392547" y="167123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4" name="Freeform 18634"/>
          <p:cNvSpPr/>
          <p:nvPr/>
        </p:nvSpPr>
        <p:spPr>
          <a:xfrm rot="0" flipH="0" flipV="0">
            <a:off x="5447563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5" name="Freeform 18635"/>
          <p:cNvSpPr/>
          <p:nvPr/>
        </p:nvSpPr>
        <p:spPr>
          <a:xfrm rot="0" flipH="0" flipV="0">
            <a:off x="550268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6" name="Freeform 18636"/>
          <p:cNvSpPr/>
          <p:nvPr/>
        </p:nvSpPr>
        <p:spPr>
          <a:xfrm rot="0" flipH="0" flipV="0">
            <a:off x="5557786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7" name="Freeform 18637"/>
          <p:cNvSpPr/>
          <p:nvPr/>
        </p:nvSpPr>
        <p:spPr>
          <a:xfrm rot="0" flipH="0" flipV="0">
            <a:off x="5612904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8" name="Freeform 18638"/>
          <p:cNvSpPr/>
          <p:nvPr/>
        </p:nvSpPr>
        <p:spPr>
          <a:xfrm rot="0" flipH="0" flipV="0">
            <a:off x="5668010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9" name="Freeform 18639"/>
          <p:cNvSpPr/>
          <p:nvPr/>
        </p:nvSpPr>
        <p:spPr>
          <a:xfrm rot="0" flipH="0" flipV="0">
            <a:off x="5723128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0" name="Freeform 18640"/>
          <p:cNvSpPr/>
          <p:nvPr/>
        </p:nvSpPr>
        <p:spPr>
          <a:xfrm rot="0" flipH="0" flipV="0">
            <a:off x="5778233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1" name="Freeform 18641"/>
          <p:cNvSpPr/>
          <p:nvPr/>
        </p:nvSpPr>
        <p:spPr>
          <a:xfrm rot="0" flipH="0" flipV="0">
            <a:off x="583335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2" name="Freeform 18642"/>
          <p:cNvSpPr/>
          <p:nvPr/>
        </p:nvSpPr>
        <p:spPr>
          <a:xfrm rot="0" flipH="0" flipV="0">
            <a:off x="5888456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3" name="Freeform 18643"/>
          <p:cNvSpPr/>
          <p:nvPr/>
        </p:nvSpPr>
        <p:spPr>
          <a:xfrm rot="0" flipH="0" flipV="0">
            <a:off x="5943574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4" name="Freeform 18644"/>
          <p:cNvSpPr/>
          <p:nvPr/>
        </p:nvSpPr>
        <p:spPr>
          <a:xfrm rot="0" flipH="0" flipV="0">
            <a:off x="5998692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5" name="Freeform 18645"/>
          <p:cNvSpPr/>
          <p:nvPr/>
        </p:nvSpPr>
        <p:spPr>
          <a:xfrm rot="0" flipH="0" flipV="0">
            <a:off x="6053797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6" name="Freeform 18646"/>
          <p:cNvSpPr/>
          <p:nvPr/>
        </p:nvSpPr>
        <p:spPr>
          <a:xfrm rot="0" flipH="0" flipV="0">
            <a:off x="6108915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7" name="Freeform 18647"/>
          <p:cNvSpPr/>
          <p:nvPr/>
        </p:nvSpPr>
        <p:spPr>
          <a:xfrm rot="0" flipH="0" flipV="0">
            <a:off x="6164021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8" name="Freeform 18648"/>
          <p:cNvSpPr/>
          <p:nvPr/>
        </p:nvSpPr>
        <p:spPr>
          <a:xfrm rot="0" flipH="0" flipV="0">
            <a:off x="6219126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9" name="Freeform 18649"/>
          <p:cNvSpPr/>
          <p:nvPr/>
        </p:nvSpPr>
        <p:spPr>
          <a:xfrm rot="0" flipH="0" flipV="0">
            <a:off x="6274231" y="167123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0" name="Freeform 18650"/>
          <p:cNvSpPr/>
          <p:nvPr/>
        </p:nvSpPr>
        <p:spPr>
          <a:xfrm rot="0" flipH="0" flipV="0">
            <a:off x="6329349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1" name="Freeform 18651"/>
          <p:cNvSpPr/>
          <p:nvPr/>
        </p:nvSpPr>
        <p:spPr>
          <a:xfrm rot="0" flipH="0" flipV="0">
            <a:off x="6384455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2" name="Freeform 18652"/>
          <p:cNvSpPr/>
          <p:nvPr/>
        </p:nvSpPr>
        <p:spPr>
          <a:xfrm rot="0" flipH="0" flipV="0">
            <a:off x="6439573" y="167123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3" name="Freeform 18653"/>
          <p:cNvSpPr/>
          <p:nvPr/>
        </p:nvSpPr>
        <p:spPr>
          <a:xfrm rot="0" flipH="0" flipV="0">
            <a:off x="6494691" y="167123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4" name="Freeform 18654"/>
          <p:cNvSpPr/>
          <p:nvPr/>
        </p:nvSpPr>
        <p:spPr>
          <a:xfrm rot="0" flipH="0" flipV="0">
            <a:off x="6549796" y="167123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5" name="Freeform 18655"/>
          <p:cNvSpPr/>
          <p:nvPr/>
        </p:nvSpPr>
        <p:spPr>
          <a:xfrm rot="0" flipH="0" flipV="0">
            <a:off x="6604813" y="167123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6" name="Freeform 18656"/>
          <p:cNvSpPr/>
          <p:nvPr/>
        </p:nvSpPr>
        <p:spPr>
          <a:xfrm rot="0" flipH="0" flipV="0">
            <a:off x="6659930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7" name="Freeform 18657"/>
          <p:cNvSpPr/>
          <p:nvPr/>
        </p:nvSpPr>
        <p:spPr>
          <a:xfrm rot="0" flipH="0" flipV="0">
            <a:off x="6715035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8" name="Freeform 18658"/>
          <p:cNvSpPr/>
          <p:nvPr/>
        </p:nvSpPr>
        <p:spPr>
          <a:xfrm rot="0" flipH="0" flipV="0">
            <a:off x="6770154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9" name="Freeform 18659"/>
          <p:cNvSpPr/>
          <p:nvPr/>
        </p:nvSpPr>
        <p:spPr>
          <a:xfrm rot="0" flipH="0" flipV="0">
            <a:off x="6825259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0" name="Freeform 18660"/>
          <p:cNvSpPr/>
          <p:nvPr/>
        </p:nvSpPr>
        <p:spPr>
          <a:xfrm rot="0" flipH="0" flipV="0">
            <a:off x="6880377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1" name="Freeform 18661"/>
          <p:cNvSpPr/>
          <p:nvPr/>
        </p:nvSpPr>
        <p:spPr>
          <a:xfrm rot="0" flipH="0" flipV="0">
            <a:off x="6935482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2" name="Freeform 18662"/>
          <p:cNvSpPr/>
          <p:nvPr/>
        </p:nvSpPr>
        <p:spPr>
          <a:xfrm rot="0" flipH="0" flipV="0">
            <a:off x="6990600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3" name="Freeform 18663"/>
          <p:cNvSpPr/>
          <p:nvPr/>
        </p:nvSpPr>
        <p:spPr>
          <a:xfrm rot="0" flipH="0" flipV="0">
            <a:off x="7045706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4" name="Freeform 18664"/>
          <p:cNvSpPr/>
          <p:nvPr/>
        </p:nvSpPr>
        <p:spPr>
          <a:xfrm rot="0" flipH="0" flipV="0">
            <a:off x="710082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5" name="Freeform 18665"/>
          <p:cNvSpPr/>
          <p:nvPr/>
        </p:nvSpPr>
        <p:spPr>
          <a:xfrm rot="0" flipH="0" flipV="0">
            <a:off x="7155929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6" name="Freeform 18666"/>
          <p:cNvSpPr/>
          <p:nvPr/>
        </p:nvSpPr>
        <p:spPr>
          <a:xfrm rot="0" flipH="0" flipV="0">
            <a:off x="7211047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7" name="Freeform 18667"/>
          <p:cNvSpPr/>
          <p:nvPr/>
        </p:nvSpPr>
        <p:spPr>
          <a:xfrm rot="0" flipH="0" flipV="0">
            <a:off x="7266152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8" name="Freeform 18668"/>
          <p:cNvSpPr/>
          <p:nvPr/>
        </p:nvSpPr>
        <p:spPr>
          <a:xfrm rot="0" flipH="0" flipV="0">
            <a:off x="732127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9" name="Freeform 18669"/>
          <p:cNvSpPr/>
          <p:nvPr/>
        </p:nvSpPr>
        <p:spPr>
          <a:xfrm rot="0" flipH="0" flipV="0">
            <a:off x="7376388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0" name="Freeform 18670"/>
          <p:cNvSpPr/>
          <p:nvPr/>
        </p:nvSpPr>
        <p:spPr>
          <a:xfrm rot="0" flipH="0" flipV="0">
            <a:off x="743149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1" name="Freeform 18671"/>
          <p:cNvSpPr/>
          <p:nvPr/>
        </p:nvSpPr>
        <p:spPr>
          <a:xfrm rot="0" flipH="0" flipV="0">
            <a:off x="7486599" y="167123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2" name="Freeform 18672"/>
          <p:cNvSpPr/>
          <p:nvPr/>
        </p:nvSpPr>
        <p:spPr>
          <a:xfrm rot="0" flipH="0" flipV="0">
            <a:off x="7541717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3" name="Freeform 18673"/>
          <p:cNvSpPr/>
          <p:nvPr/>
        </p:nvSpPr>
        <p:spPr>
          <a:xfrm rot="0" flipH="0" flipV="0">
            <a:off x="7596822" y="167123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4" name="Freeform 18674"/>
          <p:cNvSpPr/>
          <p:nvPr/>
        </p:nvSpPr>
        <p:spPr>
          <a:xfrm rot="0" flipH="0" flipV="0">
            <a:off x="7651940" y="167123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5" name="Freeform 18675"/>
          <p:cNvSpPr/>
          <p:nvPr/>
        </p:nvSpPr>
        <p:spPr>
          <a:xfrm rot="0" flipH="0" flipV="0">
            <a:off x="7706956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6" name="Freeform 18676"/>
          <p:cNvSpPr/>
          <p:nvPr/>
        </p:nvSpPr>
        <p:spPr>
          <a:xfrm rot="0" flipH="0" flipV="0">
            <a:off x="7762062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7" name="Freeform 18677"/>
          <p:cNvSpPr/>
          <p:nvPr/>
        </p:nvSpPr>
        <p:spPr>
          <a:xfrm rot="0" flipH="0" flipV="0">
            <a:off x="7817180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8" name="Freeform 18678"/>
          <p:cNvSpPr/>
          <p:nvPr/>
        </p:nvSpPr>
        <p:spPr>
          <a:xfrm rot="0" flipH="0" flipV="0">
            <a:off x="7872285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9" name="Freeform 18679"/>
          <p:cNvSpPr/>
          <p:nvPr/>
        </p:nvSpPr>
        <p:spPr>
          <a:xfrm rot="0" flipH="0" flipV="0">
            <a:off x="7927403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0" name="Freeform 18680"/>
          <p:cNvSpPr/>
          <p:nvPr/>
        </p:nvSpPr>
        <p:spPr>
          <a:xfrm rot="0" flipH="0" flipV="0">
            <a:off x="7982521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1" name="Freeform 18681"/>
          <p:cNvSpPr/>
          <p:nvPr/>
        </p:nvSpPr>
        <p:spPr>
          <a:xfrm rot="0" flipH="0" flipV="0">
            <a:off x="8037626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2" name="Freeform 18682"/>
          <p:cNvSpPr/>
          <p:nvPr/>
        </p:nvSpPr>
        <p:spPr>
          <a:xfrm rot="0" flipH="0" flipV="0">
            <a:off x="8092744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3" name="Freeform 18683"/>
          <p:cNvSpPr/>
          <p:nvPr/>
        </p:nvSpPr>
        <p:spPr>
          <a:xfrm rot="0" flipH="0" flipV="0">
            <a:off x="8147850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4" name="Freeform 18684"/>
          <p:cNvSpPr/>
          <p:nvPr/>
        </p:nvSpPr>
        <p:spPr>
          <a:xfrm rot="0" flipH="0" flipV="0">
            <a:off x="8202955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5" name="Freeform 18685"/>
          <p:cNvSpPr/>
          <p:nvPr/>
        </p:nvSpPr>
        <p:spPr>
          <a:xfrm rot="0" flipH="0" flipV="0">
            <a:off x="825807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6" name="Freeform 18686"/>
          <p:cNvSpPr/>
          <p:nvPr/>
        </p:nvSpPr>
        <p:spPr>
          <a:xfrm rot="0" flipH="0" flipV="0">
            <a:off x="8313179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7" name="Freeform 18687"/>
          <p:cNvSpPr/>
          <p:nvPr/>
        </p:nvSpPr>
        <p:spPr>
          <a:xfrm rot="0" flipH="0" flipV="0">
            <a:off x="8368296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8" name="Freeform 18688"/>
          <p:cNvSpPr/>
          <p:nvPr/>
        </p:nvSpPr>
        <p:spPr>
          <a:xfrm rot="0" flipH="0" flipV="0">
            <a:off x="8423401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9" name="Freeform 18689"/>
          <p:cNvSpPr/>
          <p:nvPr/>
        </p:nvSpPr>
        <p:spPr>
          <a:xfrm rot="0" flipH="0" flipV="0">
            <a:off x="8478519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0" name="Freeform 18690"/>
          <p:cNvSpPr/>
          <p:nvPr/>
        </p:nvSpPr>
        <p:spPr>
          <a:xfrm rot="0" flipH="0" flipV="0">
            <a:off x="8533625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1" name="Freeform 18691"/>
          <p:cNvSpPr/>
          <p:nvPr/>
        </p:nvSpPr>
        <p:spPr>
          <a:xfrm rot="0" flipH="0" flipV="0">
            <a:off x="858874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2" name="Freeform 18692"/>
          <p:cNvSpPr/>
          <p:nvPr/>
        </p:nvSpPr>
        <p:spPr>
          <a:xfrm rot="0" flipH="0" flipV="0">
            <a:off x="8643848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3" name="Freeform 18693"/>
          <p:cNvSpPr/>
          <p:nvPr/>
        </p:nvSpPr>
        <p:spPr>
          <a:xfrm rot="0" flipH="0" flipV="0">
            <a:off x="8698966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4" name="Freeform 18694"/>
          <p:cNvSpPr/>
          <p:nvPr/>
        </p:nvSpPr>
        <p:spPr>
          <a:xfrm rot="0" flipH="0" flipV="0">
            <a:off x="8754071" y="167123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5" name="Freeform 18695"/>
          <p:cNvSpPr/>
          <p:nvPr/>
        </p:nvSpPr>
        <p:spPr>
          <a:xfrm rot="0" flipH="0" flipV="0">
            <a:off x="880919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6" name="Freeform 18696"/>
          <p:cNvSpPr/>
          <p:nvPr/>
        </p:nvSpPr>
        <p:spPr>
          <a:xfrm rot="0" flipH="0" flipV="0">
            <a:off x="8864307" y="167123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7" name="Freeform 18697"/>
          <p:cNvSpPr/>
          <p:nvPr/>
        </p:nvSpPr>
        <p:spPr>
          <a:xfrm rot="0" flipH="0" flipV="0">
            <a:off x="891931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8" name="Freeform 18698"/>
          <p:cNvSpPr/>
          <p:nvPr/>
        </p:nvSpPr>
        <p:spPr>
          <a:xfrm rot="0" flipH="0" flipV="0">
            <a:off x="8974429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9" name="Freeform 18699"/>
          <p:cNvSpPr/>
          <p:nvPr/>
        </p:nvSpPr>
        <p:spPr>
          <a:xfrm rot="0" flipH="0" flipV="0">
            <a:off x="9029534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0" name="Freeform 18700"/>
          <p:cNvSpPr/>
          <p:nvPr/>
        </p:nvSpPr>
        <p:spPr>
          <a:xfrm rot="0" flipH="0" flipV="0">
            <a:off x="19870" y="1718996"/>
            <a:ext cx="28547" cy="28638"/>
          </a:xfrm>
          <a:custGeom>
            <a:pathLst>
              <a:path w="28547" h="28638">
                <a:moveTo>
                  <a:pt x="14321" y="28638"/>
                </a:moveTo>
                <a:cubicBezTo>
                  <a:pt x="6449" y="28638"/>
                  <a:pt x="0" y="22187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2" y="0"/>
                  <a:pt x="28547" y="6452"/>
                  <a:pt x="28547" y="14326"/>
                </a:cubicBezTo>
                <a:cubicBezTo>
                  <a:pt x="28547" y="22187"/>
                  <a:pt x="22192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1" name="Freeform 18701"/>
          <p:cNvSpPr/>
          <p:nvPr/>
        </p:nvSpPr>
        <p:spPr>
          <a:xfrm rot="0" flipH="0" flipV="0">
            <a:off x="75034" y="1718996"/>
            <a:ext cx="28547" cy="28638"/>
          </a:xfrm>
          <a:custGeom>
            <a:pathLst>
              <a:path w="28547" h="28638">
                <a:moveTo>
                  <a:pt x="14226" y="28638"/>
                </a:moveTo>
                <a:cubicBezTo>
                  <a:pt x="6355" y="28638"/>
                  <a:pt x="0" y="22187"/>
                  <a:pt x="0" y="14326"/>
                </a:cubicBezTo>
                <a:cubicBezTo>
                  <a:pt x="0" y="6452"/>
                  <a:pt x="6355" y="0"/>
                  <a:pt x="14226" y="0"/>
                </a:cubicBezTo>
                <a:cubicBezTo>
                  <a:pt x="22192" y="0"/>
                  <a:pt x="28547" y="6452"/>
                  <a:pt x="28547" y="14326"/>
                </a:cubicBezTo>
                <a:cubicBezTo>
                  <a:pt x="28547" y="22187"/>
                  <a:pt x="22192" y="28638"/>
                  <a:pt x="1422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2" name="Freeform 18702"/>
          <p:cNvSpPr/>
          <p:nvPr/>
        </p:nvSpPr>
        <p:spPr>
          <a:xfrm rot="0" flipH="0" flipV="0">
            <a:off x="130035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3" name="Freeform 18703"/>
          <p:cNvSpPr/>
          <p:nvPr/>
        </p:nvSpPr>
        <p:spPr>
          <a:xfrm rot="0" flipH="0" flipV="0">
            <a:off x="185153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4" name="Freeform 18704"/>
          <p:cNvSpPr/>
          <p:nvPr/>
        </p:nvSpPr>
        <p:spPr>
          <a:xfrm rot="0" flipH="0" flipV="0">
            <a:off x="240258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5" name="Freeform 18705"/>
          <p:cNvSpPr/>
          <p:nvPr/>
        </p:nvSpPr>
        <p:spPr>
          <a:xfrm rot="0" flipH="0" flipV="0">
            <a:off x="295376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6" name="Freeform 18706"/>
          <p:cNvSpPr/>
          <p:nvPr/>
        </p:nvSpPr>
        <p:spPr>
          <a:xfrm rot="0" flipH="0" flipV="0">
            <a:off x="350481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7" name="Freeform 18707"/>
          <p:cNvSpPr/>
          <p:nvPr/>
        </p:nvSpPr>
        <p:spPr>
          <a:xfrm rot="0" flipH="0" flipV="0">
            <a:off x="405599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8" name="Freeform 18708"/>
          <p:cNvSpPr/>
          <p:nvPr/>
        </p:nvSpPr>
        <p:spPr>
          <a:xfrm rot="0" flipH="0" flipV="0">
            <a:off x="460717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9" name="Freeform 18709"/>
          <p:cNvSpPr/>
          <p:nvPr/>
        </p:nvSpPr>
        <p:spPr>
          <a:xfrm rot="0" flipH="0" flipV="0">
            <a:off x="515823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0" name="Freeform 18710"/>
          <p:cNvSpPr/>
          <p:nvPr/>
        </p:nvSpPr>
        <p:spPr>
          <a:xfrm rot="0" flipH="0" flipV="0">
            <a:off x="570992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1" name="Freeform 18711"/>
          <p:cNvSpPr/>
          <p:nvPr/>
        </p:nvSpPr>
        <p:spPr>
          <a:xfrm rot="0" flipH="0" flipV="0">
            <a:off x="62609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2" name="Freeform 18712"/>
          <p:cNvSpPr/>
          <p:nvPr/>
        </p:nvSpPr>
        <p:spPr>
          <a:xfrm rot="0" flipH="0" flipV="0">
            <a:off x="681215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3" name="Freeform 18713"/>
          <p:cNvSpPr/>
          <p:nvPr/>
        </p:nvSpPr>
        <p:spPr>
          <a:xfrm rot="0" flipH="0" flipV="0">
            <a:off x="736218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4" name="Freeform 18714"/>
          <p:cNvSpPr/>
          <p:nvPr/>
        </p:nvSpPr>
        <p:spPr>
          <a:xfrm rot="0" flipH="0" flipV="0">
            <a:off x="791336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5" name="Freeform 18715"/>
          <p:cNvSpPr/>
          <p:nvPr/>
        </p:nvSpPr>
        <p:spPr>
          <a:xfrm rot="0" flipH="0" flipV="0">
            <a:off x="846454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6" name="Freeform 18716"/>
          <p:cNvSpPr/>
          <p:nvPr/>
        </p:nvSpPr>
        <p:spPr>
          <a:xfrm rot="0" flipH="0" flipV="0">
            <a:off x="901560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7" name="Freeform 18717"/>
          <p:cNvSpPr/>
          <p:nvPr/>
        </p:nvSpPr>
        <p:spPr>
          <a:xfrm rot="0" flipH="0" flipV="0">
            <a:off x="956678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8" name="Freeform 18718"/>
          <p:cNvSpPr/>
          <p:nvPr/>
        </p:nvSpPr>
        <p:spPr>
          <a:xfrm rot="0" flipH="0" flipV="0">
            <a:off x="1011783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9" name="Freeform 18719"/>
          <p:cNvSpPr/>
          <p:nvPr/>
        </p:nvSpPr>
        <p:spPr>
          <a:xfrm rot="0" flipH="0" flipV="0">
            <a:off x="1066901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0" name="Freeform 18720"/>
          <p:cNvSpPr/>
          <p:nvPr/>
        </p:nvSpPr>
        <p:spPr>
          <a:xfrm rot="0" flipH="0" flipV="0">
            <a:off x="112200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1" name="Freeform 18721"/>
          <p:cNvSpPr/>
          <p:nvPr/>
        </p:nvSpPr>
        <p:spPr>
          <a:xfrm rot="0" flipH="0" flipV="0">
            <a:off x="1177175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2" name="Freeform 18722"/>
          <p:cNvSpPr/>
          <p:nvPr/>
        </p:nvSpPr>
        <p:spPr>
          <a:xfrm rot="0" flipH="0" flipV="0">
            <a:off x="1232179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3" name="Freeform 18723"/>
          <p:cNvSpPr/>
          <p:nvPr/>
        </p:nvSpPr>
        <p:spPr>
          <a:xfrm rot="0" flipH="0" flipV="0">
            <a:off x="1287297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4" name="Freeform 18724"/>
          <p:cNvSpPr/>
          <p:nvPr/>
        </p:nvSpPr>
        <p:spPr>
          <a:xfrm rot="0" flipH="0" flipV="0">
            <a:off x="1342415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5" name="Freeform 18725"/>
          <p:cNvSpPr/>
          <p:nvPr/>
        </p:nvSpPr>
        <p:spPr>
          <a:xfrm rot="0" flipH="0" flipV="0">
            <a:off x="1397520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6" name="Freeform 18726"/>
          <p:cNvSpPr/>
          <p:nvPr/>
        </p:nvSpPr>
        <p:spPr>
          <a:xfrm rot="0" flipH="0" flipV="0">
            <a:off x="1452638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7" name="Freeform 18727"/>
          <p:cNvSpPr/>
          <p:nvPr/>
        </p:nvSpPr>
        <p:spPr>
          <a:xfrm rot="0" flipH="0" flipV="0">
            <a:off x="1507743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8" name="Freeform 18728"/>
          <p:cNvSpPr/>
          <p:nvPr/>
        </p:nvSpPr>
        <p:spPr>
          <a:xfrm rot="0" flipH="0" flipV="0">
            <a:off x="1562861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9" name="Freeform 18729"/>
          <p:cNvSpPr/>
          <p:nvPr/>
        </p:nvSpPr>
        <p:spPr>
          <a:xfrm rot="0" flipH="0" flipV="0">
            <a:off x="1617967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00"/>
                  <a:pt x="0" y="14326"/>
                </a:cubicBezTo>
                <a:cubicBezTo>
                  <a:pt x="0" y="6350"/>
                  <a:pt x="6439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0" name="Freeform 18730"/>
          <p:cNvSpPr/>
          <p:nvPr/>
        </p:nvSpPr>
        <p:spPr>
          <a:xfrm rot="0" flipH="0" flipV="0">
            <a:off x="1673085" y="171902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1" name="Freeform 18731"/>
          <p:cNvSpPr/>
          <p:nvPr/>
        </p:nvSpPr>
        <p:spPr>
          <a:xfrm rot="0" flipH="0" flipV="0">
            <a:off x="172824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2" name="Freeform 18732"/>
          <p:cNvSpPr/>
          <p:nvPr/>
        </p:nvSpPr>
        <p:spPr>
          <a:xfrm rot="0" flipH="0" flipV="0">
            <a:off x="2389530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3" name="Freeform 18733"/>
          <p:cNvSpPr/>
          <p:nvPr/>
        </p:nvSpPr>
        <p:spPr>
          <a:xfrm rot="0" flipH="0" flipV="0">
            <a:off x="2995701" y="171899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4" name="Freeform 18734"/>
          <p:cNvSpPr/>
          <p:nvPr/>
        </p:nvSpPr>
        <p:spPr>
          <a:xfrm rot="0" flipH="0" flipV="0">
            <a:off x="3050730" y="171899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5" name="Freeform 18735"/>
          <p:cNvSpPr/>
          <p:nvPr/>
        </p:nvSpPr>
        <p:spPr>
          <a:xfrm rot="0" flipH="0" flipV="0">
            <a:off x="3105835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6" name="Freeform 18736"/>
          <p:cNvSpPr/>
          <p:nvPr/>
        </p:nvSpPr>
        <p:spPr>
          <a:xfrm rot="0" flipH="0" flipV="0">
            <a:off x="3160953" y="171899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7" name="Freeform 18737"/>
          <p:cNvSpPr/>
          <p:nvPr/>
        </p:nvSpPr>
        <p:spPr>
          <a:xfrm rot="0" flipH="0" flipV="0">
            <a:off x="3216071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8" name="Freeform 18738"/>
          <p:cNvSpPr/>
          <p:nvPr/>
        </p:nvSpPr>
        <p:spPr>
          <a:xfrm rot="0" flipH="0" flipV="0">
            <a:off x="4593755" y="171899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9" name="Freeform 18739"/>
          <p:cNvSpPr/>
          <p:nvPr/>
        </p:nvSpPr>
        <p:spPr>
          <a:xfrm rot="0" flipH="0" flipV="0">
            <a:off x="4648911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0" name="Freeform 18740"/>
          <p:cNvSpPr/>
          <p:nvPr/>
        </p:nvSpPr>
        <p:spPr>
          <a:xfrm rot="0" flipH="0" flipV="0">
            <a:off x="4703940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1" name="Freeform 18741"/>
          <p:cNvSpPr/>
          <p:nvPr/>
        </p:nvSpPr>
        <p:spPr>
          <a:xfrm rot="0" flipH="0" flipV="0">
            <a:off x="4759045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2" name="Freeform 18742"/>
          <p:cNvSpPr/>
          <p:nvPr/>
        </p:nvSpPr>
        <p:spPr>
          <a:xfrm rot="0" flipH="0" flipV="0">
            <a:off x="4814163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3" name="Freeform 18743"/>
          <p:cNvSpPr/>
          <p:nvPr/>
        </p:nvSpPr>
        <p:spPr>
          <a:xfrm rot="0" flipH="0" flipV="0">
            <a:off x="4869307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4" name="Freeform 18744"/>
          <p:cNvSpPr/>
          <p:nvPr/>
        </p:nvSpPr>
        <p:spPr>
          <a:xfrm rot="0" flipH="0" flipV="0">
            <a:off x="4924424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5" name="Freeform 18745"/>
          <p:cNvSpPr/>
          <p:nvPr/>
        </p:nvSpPr>
        <p:spPr>
          <a:xfrm rot="0" flipH="0" flipV="0">
            <a:off x="5310213" y="171899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6" name="Freeform 18746"/>
          <p:cNvSpPr/>
          <p:nvPr/>
        </p:nvSpPr>
        <p:spPr>
          <a:xfrm rot="0" flipH="0" flipV="0">
            <a:off x="5365318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7" name="Freeform 18747"/>
          <p:cNvSpPr/>
          <p:nvPr/>
        </p:nvSpPr>
        <p:spPr>
          <a:xfrm rot="0" flipH="0" flipV="0">
            <a:off x="5420436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8" name="Freeform 18748"/>
          <p:cNvSpPr/>
          <p:nvPr/>
        </p:nvSpPr>
        <p:spPr>
          <a:xfrm rot="0" flipH="0" flipV="0">
            <a:off x="5475541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9" name="Freeform 18749"/>
          <p:cNvSpPr/>
          <p:nvPr/>
        </p:nvSpPr>
        <p:spPr>
          <a:xfrm rot="0" flipH="0" flipV="0">
            <a:off x="5530558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0" name="Freeform 18750"/>
          <p:cNvSpPr/>
          <p:nvPr/>
        </p:nvSpPr>
        <p:spPr>
          <a:xfrm rot="0" flipH="0" flipV="0">
            <a:off x="558567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1" name="Freeform 18751"/>
          <p:cNvSpPr/>
          <p:nvPr/>
        </p:nvSpPr>
        <p:spPr>
          <a:xfrm rot="0" flipH="0" flipV="0">
            <a:off x="5640781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2" name="Freeform 18752"/>
          <p:cNvSpPr/>
          <p:nvPr/>
        </p:nvSpPr>
        <p:spPr>
          <a:xfrm rot="0" flipH="0" flipV="0">
            <a:off x="5695899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3" name="Freeform 18753"/>
          <p:cNvSpPr/>
          <p:nvPr/>
        </p:nvSpPr>
        <p:spPr>
          <a:xfrm rot="0" flipH="0" flipV="0">
            <a:off x="5751004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4" name="Freeform 18754"/>
          <p:cNvSpPr/>
          <p:nvPr/>
        </p:nvSpPr>
        <p:spPr>
          <a:xfrm rot="0" flipH="0" flipV="0">
            <a:off x="5806122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5" name="Freeform 18755"/>
          <p:cNvSpPr/>
          <p:nvPr/>
        </p:nvSpPr>
        <p:spPr>
          <a:xfrm rot="0" flipH="0" flipV="0">
            <a:off x="5861227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6" name="Freeform 18756"/>
          <p:cNvSpPr/>
          <p:nvPr/>
        </p:nvSpPr>
        <p:spPr>
          <a:xfrm rot="0" flipH="0" flipV="0">
            <a:off x="5916345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7" name="Freeform 18757"/>
          <p:cNvSpPr/>
          <p:nvPr/>
        </p:nvSpPr>
        <p:spPr>
          <a:xfrm rot="0" flipH="0" flipV="0">
            <a:off x="5971451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8" name="Freeform 18758"/>
          <p:cNvSpPr/>
          <p:nvPr/>
        </p:nvSpPr>
        <p:spPr>
          <a:xfrm rot="0" flipH="0" flipV="0">
            <a:off x="6026569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9" name="Freeform 18759"/>
          <p:cNvSpPr/>
          <p:nvPr/>
        </p:nvSpPr>
        <p:spPr>
          <a:xfrm rot="0" flipH="0" flipV="0">
            <a:off x="6081674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0" name="Freeform 18760"/>
          <p:cNvSpPr/>
          <p:nvPr/>
        </p:nvSpPr>
        <p:spPr>
          <a:xfrm rot="0" flipH="0" flipV="0">
            <a:off x="6136792" y="171902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1" name="Freeform 18761"/>
          <p:cNvSpPr/>
          <p:nvPr/>
        </p:nvSpPr>
        <p:spPr>
          <a:xfrm rot="0" flipH="0" flipV="0">
            <a:off x="619189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2" name="Freeform 18762"/>
          <p:cNvSpPr/>
          <p:nvPr/>
        </p:nvSpPr>
        <p:spPr>
          <a:xfrm rot="0" flipH="0" flipV="0">
            <a:off x="6247002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3" name="Freeform 18763"/>
          <p:cNvSpPr/>
          <p:nvPr/>
        </p:nvSpPr>
        <p:spPr>
          <a:xfrm rot="0" flipH="0" flipV="0">
            <a:off x="630212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4" name="Freeform 18764"/>
          <p:cNvSpPr/>
          <p:nvPr/>
        </p:nvSpPr>
        <p:spPr>
          <a:xfrm rot="0" flipH="0" flipV="0">
            <a:off x="6357226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5" name="Freeform 18765"/>
          <p:cNvSpPr/>
          <p:nvPr/>
        </p:nvSpPr>
        <p:spPr>
          <a:xfrm rot="0" flipH="0" flipV="0">
            <a:off x="6412344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6" name="Freeform 18766"/>
          <p:cNvSpPr/>
          <p:nvPr/>
        </p:nvSpPr>
        <p:spPr>
          <a:xfrm rot="0" flipH="0" flipV="0">
            <a:off x="6467449" y="17190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7" name="Freeform 18767"/>
          <p:cNvSpPr/>
          <p:nvPr/>
        </p:nvSpPr>
        <p:spPr>
          <a:xfrm rot="0" flipH="0" flipV="0">
            <a:off x="652256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8" name="Freeform 18768"/>
          <p:cNvSpPr/>
          <p:nvPr/>
        </p:nvSpPr>
        <p:spPr>
          <a:xfrm rot="0" flipH="0" flipV="0">
            <a:off x="6577685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9" name="Freeform 18769"/>
          <p:cNvSpPr/>
          <p:nvPr/>
        </p:nvSpPr>
        <p:spPr>
          <a:xfrm rot="0" flipH="0" flipV="0">
            <a:off x="6632791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0" name="Freeform 18770"/>
          <p:cNvSpPr/>
          <p:nvPr/>
        </p:nvSpPr>
        <p:spPr>
          <a:xfrm rot="0" flipH="0" flipV="0">
            <a:off x="6687908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1" name="Freeform 18771"/>
          <p:cNvSpPr/>
          <p:nvPr/>
        </p:nvSpPr>
        <p:spPr>
          <a:xfrm rot="0" flipH="0" flipV="0">
            <a:off x="6742912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2" name="Freeform 18772"/>
          <p:cNvSpPr/>
          <p:nvPr/>
        </p:nvSpPr>
        <p:spPr>
          <a:xfrm rot="0" flipH="0" flipV="0">
            <a:off x="6798030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3" name="Freeform 18773"/>
          <p:cNvSpPr/>
          <p:nvPr/>
        </p:nvSpPr>
        <p:spPr>
          <a:xfrm rot="0" flipH="0" flipV="0">
            <a:off x="685313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4" name="Freeform 18774"/>
          <p:cNvSpPr/>
          <p:nvPr/>
        </p:nvSpPr>
        <p:spPr>
          <a:xfrm rot="0" flipH="0" flipV="0">
            <a:off x="6908254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5" name="Freeform 18775"/>
          <p:cNvSpPr/>
          <p:nvPr/>
        </p:nvSpPr>
        <p:spPr>
          <a:xfrm rot="0" flipH="0" flipV="0">
            <a:off x="6963359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6" name="Freeform 18776"/>
          <p:cNvSpPr/>
          <p:nvPr/>
        </p:nvSpPr>
        <p:spPr>
          <a:xfrm rot="0" flipH="0" flipV="0">
            <a:off x="701847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7" name="Freeform 18777"/>
          <p:cNvSpPr/>
          <p:nvPr/>
        </p:nvSpPr>
        <p:spPr>
          <a:xfrm rot="0" flipH="0" flipV="0">
            <a:off x="707359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8" name="Freeform 18778"/>
          <p:cNvSpPr/>
          <p:nvPr/>
        </p:nvSpPr>
        <p:spPr>
          <a:xfrm rot="0" flipH="0" flipV="0">
            <a:off x="7128700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9" name="Freeform 18779"/>
          <p:cNvSpPr/>
          <p:nvPr/>
        </p:nvSpPr>
        <p:spPr>
          <a:xfrm rot="0" flipH="0" flipV="0">
            <a:off x="7183818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0" name="Freeform 18780"/>
          <p:cNvSpPr/>
          <p:nvPr/>
        </p:nvSpPr>
        <p:spPr>
          <a:xfrm rot="0" flipH="0" flipV="0">
            <a:off x="7238923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1" name="Freeform 18781"/>
          <p:cNvSpPr/>
          <p:nvPr/>
        </p:nvSpPr>
        <p:spPr>
          <a:xfrm rot="0" flipH="0" flipV="0">
            <a:off x="729404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2" name="Freeform 18782"/>
          <p:cNvSpPr/>
          <p:nvPr/>
        </p:nvSpPr>
        <p:spPr>
          <a:xfrm rot="0" flipH="0" flipV="0">
            <a:off x="734914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3" name="Freeform 18783"/>
          <p:cNvSpPr/>
          <p:nvPr/>
        </p:nvSpPr>
        <p:spPr>
          <a:xfrm rot="0" flipH="0" flipV="0">
            <a:off x="7404265" y="171902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4" name="Freeform 18784"/>
          <p:cNvSpPr/>
          <p:nvPr/>
        </p:nvSpPr>
        <p:spPr>
          <a:xfrm rot="0" flipH="0" flipV="0">
            <a:off x="7459370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5" name="Freeform 18785"/>
          <p:cNvSpPr/>
          <p:nvPr/>
        </p:nvSpPr>
        <p:spPr>
          <a:xfrm rot="0" flipH="0" flipV="0">
            <a:off x="7514488" y="171902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6" name="Freeform 18786"/>
          <p:cNvSpPr/>
          <p:nvPr/>
        </p:nvSpPr>
        <p:spPr>
          <a:xfrm rot="0" flipH="0" flipV="0">
            <a:off x="7569593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7" name="Freeform 18787"/>
          <p:cNvSpPr/>
          <p:nvPr/>
        </p:nvSpPr>
        <p:spPr>
          <a:xfrm rot="0" flipH="0" flipV="0">
            <a:off x="7624699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8" name="Freeform 18788"/>
          <p:cNvSpPr/>
          <p:nvPr/>
        </p:nvSpPr>
        <p:spPr>
          <a:xfrm rot="0" flipH="0" flipV="0">
            <a:off x="767981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9" name="Freeform 18789"/>
          <p:cNvSpPr/>
          <p:nvPr/>
        </p:nvSpPr>
        <p:spPr>
          <a:xfrm rot="0" flipH="0" flipV="0">
            <a:off x="7734922" y="17190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0" name="Freeform 18790"/>
          <p:cNvSpPr/>
          <p:nvPr/>
        </p:nvSpPr>
        <p:spPr>
          <a:xfrm rot="0" flipH="0" flipV="0">
            <a:off x="7790039" y="171902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1" name="Freeform 18791"/>
          <p:cNvSpPr/>
          <p:nvPr/>
        </p:nvSpPr>
        <p:spPr>
          <a:xfrm rot="0" flipH="0" flipV="0">
            <a:off x="784505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2" name="Freeform 18792"/>
          <p:cNvSpPr/>
          <p:nvPr/>
        </p:nvSpPr>
        <p:spPr>
          <a:xfrm rot="0" flipH="0" flipV="0">
            <a:off x="7900174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3" name="Freeform 18793"/>
          <p:cNvSpPr/>
          <p:nvPr/>
        </p:nvSpPr>
        <p:spPr>
          <a:xfrm rot="0" flipH="0" flipV="0">
            <a:off x="7955279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4" name="Freeform 18794"/>
          <p:cNvSpPr/>
          <p:nvPr/>
        </p:nvSpPr>
        <p:spPr>
          <a:xfrm rot="0" flipH="0" flipV="0">
            <a:off x="801038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5" name="Freeform 18795"/>
          <p:cNvSpPr/>
          <p:nvPr/>
        </p:nvSpPr>
        <p:spPr>
          <a:xfrm rot="0" flipH="0" flipV="0">
            <a:off x="8065502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6" name="Freeform 18796"/>
          <p:cNvSpPr/>
          <p:nvPr/>
        </p:nvSpPr>
        <p:spPr>
          <a:xfrm rot="0" flipH="0" flipV="0">
            <a:off x="8120608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7" name="Freeform 18797"/>
          <p:cNvSpPr/>
          <p:nvPr/>
        </p:nvSpPr>
        <p:spPr>
          <a:xfrm rot="0" flipH="0" flipV="0">
            <a:off x="817572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8" name="Freeform 18798"/>
          <p:cNvSpPr/>
          <p:nvPr/>
        </p:nvSpPr>
        <p:spPr>
          <a:xfrm rot="0" flipH="0" flipV="0">
            <a:off x="8230831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9" name="Freeform 18799"/>
          <p:cNvSpPr/>
          <p:nvPr/>
        </p:nvSpPr>
        <p:spPr>
          <a:xfrm rot="0" flipH="0" flipV="0">
            <a:off x="8285949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0" name="Freeform 18800"/>
          <p:cNvSpPr/>
          <p:nvPr/>
        </p:nvSpPr>
        <p:spPr>
          <a:xfrm rot="0" flipH="0" flipV="0">
            <a:off x="834106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1" name="Freeform 18801"/>
          <p:cNvSpPr/>
          <p:nvPr/>
        </p:nvSpPr>
        <p:spPr>
          <a:xfrm rot="0" flipH="0" flipV="0">
            <a:off x="8396173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2" name="Freeform 18802"/>
          <p:cNvSpPr/>
          <p:nvPr/>
        </p:nvSpPr>
        <p:spPr>
          <a:xfrm rot="0" flipH="0" flipV="0">
            <a:off x="845129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3" name="Freeform 18803"/>
          <p:cNvSpPr/>
          <p:nvPr/>
        </p:nvSpPr>
        <p:spPr>
          <a:xfrm rot="0" flipH="0" flipV="0">
            <a:off x="8506396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4" name="Freeform 18804"/>
          <p:cNvSpPr/>
          <p:nvPr/>
        </p:nvSpPr>
        <p:spPr>
          <a:xfrm rot="0" flipH="0" flipV="0">
            <a:off x="8561514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5" name="Freeform 18805"/>
          <p:cNvSpPr/>
          <p:nvPr/>
        </p:nvSpPr>
        <p:spPr>
          <a:xfrm rot="0" flipH="0" flipV="0">
            <a:off x="8616619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6" name="Freeform 18806"/>
          <p:cNvSpPr/>
          <p:nvPr/>
        </p:nvSpPr>
        <p:spPr>
          <a:xfrm rot="0" flipH="0" flipV="0">
            <a:off x="8671738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7" name="Freeform 18807"/>
          <p:cNvSpPr/>
          <p:nvPr/>
        </p:nvSpPr>
        <p:spPr>
          <a:xfrm rot="0" flipH="0" flipV="0">
            <a:off x="8947289" y="17190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8" name="Freeform 18808"/>
          <p:cNvSpPr/>
          <p:nvPr/>
        </p:nvSpPr>
        <p:spPr>
          <a:xfrm rot="0" flipH="0" flipV="0">
            <a:off x="900230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9" name="Freeform 18809"/>
          <p:cNvSpPr/>
          <p:nvPr/>
        </p:nvSpPr>
        <p:spPr>
          <a:xfrm rot="0" flipH="0" flipV="0">
            <a:off x="-8053" y="1765503"/>
            <a:ext cx="28645" cy="28638"/>
          </a:xfrm>
          <a:custGeom>
            <a:pathLst>
              <a:path w="28645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39"/>
                  <a:pt x="6449" y="0"/>
                  <a:pt x="14321" y="0"/>
                </a:cubicBezTo>
                <a:cubicBezTo>
                  <a:pt x="22290" y="0"/>
                  <a:pt x="28645" y="6439"/>
                  <a:pt x="28645" y="14313"/>
                </a:cubicBezTo>
                <a:cubicBezTo>
                  <a:pt x="28645" y="22187"/>
                  <a:pt x="22290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0" name="Freeform 18810"/>
          <p:cNvSpPr/>
          <p:nvPr/>
        </p:nvSpPr>
        <p:spPr>
          <a:xfrm rot="0" flipH="0" flipV="0">
            <a:off x="47053" y="1765516"/>
            <a:ext cx="28645" cy="28638"/>
          </a:xfrm>
          <a:custGeom>
            <a:pathLst>
              <a:path w="28645" h="28638">
                <a:moveTo>
                  <a:pt x="14324" y="28638"/>
                </a:moveTo>
                <a:cubicBezTo>
                  <a:pt x="6452" y="28638"/>
                  <a:pt x="0" y="22200"/>
                  <a:pt x="0" y="14326"/>
                </a:cubicBezTo>
                <a:cubicBezTo>
                  <a:pt x="0" y="6350"/>
                  <a:pt x="6452" y="0"/>
                  <a:pt x="14324" y="0"/>
                </a:cubicBezTo>
                <a:cubicBezTo>
                  <a:pt x="22196" y="0"/>
                  <a:pt x="28645" y="6350"/>
                  <a:pt x="28645" y="14326"/>
                </a:cubicBezTo>
                <a:cubicBezTo>
                  <a:pt x="28645" y="22200"/>
                  <a:pt x="22196" y="28638"/>
                  <a:pt x="143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1" name="Freeform 18811"/>
          <p:cNvSpPr/>
          <p:nvPr/>
        </p:nvSpPr>
        <p:spPr>
          <a:xfrm rot="0" flipH="0" flipV="0">
            <a:off x="102170" y="1765516"/>
            <a:ext cx="28646" cy="28638"/>
          </a:xfrm>
          <a:custGeom>
            <a:pathLst>
              <a:path w="28646" h="28638">
                <a:moveTo>
                  <a:pt x="14321" y="28638"/>
                </a:moveTo>
                <a:cubicBezTo>
                  <a:pt x="6449" y="28638"/>
                  <a:pt x="0" y="22200"/>
                  <a:pt x="0" y="14326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193" y="0"/>
                  <a:pt x="28646" y="6350"/>
                  <a:pt x="28646" y="14326"/>
                </a:cubicBezTo>
                <a:cubicBezTo>
                  <a:pt x="28646" y="22200"/>
                  <a:pt x="22193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2" name="Freeform 18812"/>
          <p:cNvSpPr/>
          <p:nvPr/>
        </p:nvSpPr>
        <p:spPr>
          <a:xfrm rot="0" flipH="0" flipV="0">
            <a:off x="157276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3" name="Freeform 18813"/>
          <p:cNvSpPr/>
          <p:nvPr/>
        </p:nvSpPr>
        <p:spPr>
          <a:xfrm rot="0" flipH="0" flipV="0">
            <a:off x="212394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4" name="Freeform 18814"/>
          <p:cNvSpPr/>
          <p:nvPr/>
        </p:nvSpPr>
        <p:spPr>
          <a:xfrm rot="0" flipH="0" flipV="0">
            <a:off x="267500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5" name="Freeform 18815"/>
          <p:cNvSpPr/>
          <p:nvPr/>
        </p:nvSpPr>
        <p:spPr>
          <a:xfrm rot="0" flipH="0" flipV="0">
            <a:off x="322605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6" name="Freeform 18816"/>
          <p:cNvSpPr/>
          <p:nvPr/>
        </p:nvSpPr>
        <p:spPr>
          <a:xfrm rot="0" flipH="0" flipV="0">
            <a:off x="377723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7" name="Freeform 18817"/>
          <p:cNvSpPr/>
          <p:nvPr/>
        </p:nvSpPr>
        <p:spPr>
          <a:xfrm rot="0" flipH="0" flipV="0">
            <a:off x="432828" y="176550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8" name="Freeform 18818"/>
          <p:cNvSpPr/>
          <p:nvPr/>
        </p:nvSpPr>
        <p:spPr>
          <a:xfrm rot="0" flipH="0" flipV="0">
            <a:off x="488010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9" name="Freeform 18819"/>
          <p:cNvSpPr/>
          <p:nvPr/>
        </p:nvSpPr>
        <p:spPr>
          <a:xfrm rot="0" flipH="0" flipV="0">
            <a:off x="543102" y="176550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0" name="Freeform 18820"/>
          <p:cNvSpPr/>
          <p:nvPr/>
        </p:nvSpPr>
        <p:spPr>
          <a:xfrm rot="0" flipH="0" flipV="0">
            <a:off x="598119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1" name="Freeform 18821"/>
          <p:cNvSpPr/>
          <p:nvPr/>
        </p:nvSpPr>
        <p:spPr>
          <a:xfrm rot="0" flipH="0" flipV="0">
            <a:off x="653224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2" name="Freeform 18822"/>
          <p:cNvSpPr/>
          <p:nvPr/>
        </p:nvSpPr>
        <p:spPr>
          <a:xfrm rot="0" flipH="0" flipV="0">
            <a:off x="708342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3" name="Freeform 18823"/>
          <p:cNvSpPr/>
          <p:nvPr/>
        </p:nvSpPr>
        <p:spPr>
          <a:xfrm rot="0" flipH="0" flipV="0">
            <a:off x="763460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4" name="Freeform 18824"/>
          <p:cNvSpPr/>
          <p:nvPr/>
        </p:nvSpPr>
        <p:spPr>
          <a:xfrm rot="0" flipH="0" flipV="0">
            <a:off x="818565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5" name="Freeform 18825"/>
          <p:cNvSpPr/>
          <p:nvPr/>
        </p:nvSpPr>
        <p:spPr>
          <a:xfrm rot="0" flipH="0" flipV="0">
            <a:off x="873683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6" name="Freeform 18826"/>
          <p:cNvSpPr/>
          <p:nvPr/>
        </p:nvSpPr>
        <p:spPr>
          <a:xfrm rot="0" flipH="0" flipV="0">
            <a:off x="928789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7" name="Freeform 18827"/>
          <p:cNvSpPr/>
          <p:nvPr/>
        </p:nvSpPr>
        <p:spPr>
          <a:xfrm rot="0" flipH="0" flipV="0">
            <a:off x="983907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8" name="Freeform 18828"/>
          <p:cNvSpPr/>
          <p:nvPr/>
        </p:nvSpPr>
        <p:spPr>
          <a:xfrm rot="0" flipH="0" flipV="0">
            <a:off x="1038961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9" name="Freeform 18829"/>
          <p:cNvSpPr/>
          <p:nvPr/>
        </p:nvSpPr>
        <p:spPr>
          <a:xfrm rot="0" flipH="0" flipV="0">
            <a:off x="1094168" y="176551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26"/>
                </a:cubicBezTo>
                <a:cubicBezTo>
                  <a:pt x="28561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0" name="Freeform 18830"/>
          <p:cNvSpPr/>
          <p:nvPr/>
        </p:nvSpPr>
        <p:spPr>
          <a:xfrm rot="0" flipH="0" flipV="0">
            <a:off x="1149184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1" name="Freeform 18831"/>
          <p:cNvSpPr/>
          <p:nvPr/>
        </p:nvSpPr>
        <p:spPr>
          <a:xfrm rot="0" flipH="0" flipV="0">
            <a:off x="1204302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2" name="Freeform 18832"/>
          <p:cNvSpPr/>
          <p:nvPr/>
        </p:nvSpPr>
        <p:spPr>
          <a:xfrm rot="0" flipH="0" flipV="0">
            <a:off x="1259420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3" name="Freeform 18833"/>
          <p:cNvSpPr/>
          <p:nvPr/>
        </p:nvSpPr>
        <p:spPr>
          <a:xfrm rot="0" flipH="0" flipV="0">
            <a:off x="1314526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4" name="Freeform 18834"/>
          <p:cNvSpPr/>
          <p:nvPr/>
        </p:nvSpPr>
        <p:spPr>
          <a:xfrm rot="0" flipH="0" flipV="0">
            <a:off x="1369644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5" name="Freeform 18835"/>
          <p:cNvSpPr/>
          <p:nvPr/>
        </p:nvSpPr>
        <p:spPr>
          <a:xfrm rot="0" flipH="0" flipV="0">
            <a:off x="1424749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6" name="Freeform 18836"/>
          <p:cNvSpPr/>
          <p:nvPr/>
        </p:nvSpPr>
        <p:spPr>
          <a:xfrm rot="0" flipH="0" flipV="0">
            <a:off x="1479867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7" name="Freeform 18837"/>
          <p:cNvSpPr/>
          <p:nvPr/>
        </p:nvSpPr>
        <p:spPr>
          <a:xfrm rot="0" flipH="0" flipV="0">
            <a:off x="1534972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8" name="Freeform 18838"/>
          <p:cNvSpPr/>
          <p:nvPr/>
        </p:nvSpPr>
        <p:spPr>
          <a:xfrm rot="0" flipH="0" flipV="0">
            <a:off x="1590090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9" name="Freeform 18839"/>
          <p:cNvSpPr/>
          <p:nvPr/>
        </p:nvSpPr>
        <p:spPr>
          <a:xfrm rot="0" flipH="0" flipV="0">
            <a:off x="1645157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0" name="Freeform 18840"/>
          <p:cNvSpPr/>
          <p:nvPr/>
        </p:nvSpPr>
        <p:spPr>
          <a:xfrm rot="0" flipH="0" flipV="0">
            <a:off x="1700263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6"/>
                </a:cubicBezTo>
                <a:cubicBezTo>
                  <a:pt x="28637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1" name="Freeform 18841"/>
          <p:cNvSpPr/>
          <p:nvPr/>
        </p:nvSpPr>
        <p:spPr>
          <a:xfrm rot="0" flipH="0" flipV="0">
            <a:off x="2416657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2" name="Freeform 18842"/>
          <p:cNvSpPr/>
          <p:nvPr/>
        </p:nvSpPr>
        <p:spPr>
          <a:xfrm rot="0" flipH="0" flipV="0">
            <a:off x="3022841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3" name="Freeform 18843"/>
          <p:cNvSpPr/>
          <p:nvPr/>
        </p:nvSpPr>
        <p:spPr>
          <a:xfrm rot="0" flipH="0" flipV="0">
            <a:off x="3077959" y="176550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4" name="Freeform 18844"/>
          <p:cNvSpPr/>
          <p:nvPr/>
        </p:nvSpPr>
        <p:spPr>
          <a:xfrm rot="0" flipH="0" flipV="0">
            <a:off x="3133077" y="176551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5" name="Freeform 18845"/>
          <p:cNvSpPr/>
          <p:nvPr/>
        </p:nvSpPr>
        <p:spPr>
          <a:xfrm rot="0" flipH="0" flipV="0">
            <a:off x="3188182" y="176550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6" name="Freeform 18846"/>
          <p:cNvSpPr/>
          <p:nvPr/>
        </p:nvSpPr>
        <p:spPr>
          <a:xfrm rot="0" flipH="0" flipV="0">
            <a:off x="4620945" y="176550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7" name="Freeform 18847"/>
          <p:cNvSpPr/>
          <p:nvPr/>
        </p:nvSpPr>
        <p:spPr>
          <a:xfrm rot="0" flipH="0" flipV="0">
            <a:off x="4676051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8" name="Freeform 18848"/>
          <p:cNvSpPr/>
          <p:nvPr/>
        </p:nvSpPr>
        <p:spPr>
          <a:xfrm rot="0" flipH="0" flipV="0">
            <a:off x="4731169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9" name="Freeform 18849"/>
          <p:cNvSpPr/>
          <p:nvPr/>
        </p:nvSpPr>
        <p:spPr>
          <a:xfrm rot="0" flipH="0" flipV="0">
            <a:off x="4786274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0" name="Freeform 18850"/>
          <p:cNvSpPr/>
          <p:nvPr/>
        </p:nvSpPr>
        <p:spPr>
          <a:xfrm rot="0" flipH="0" flipV="0">
            <a:off x="4841392" y="176551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1" name="Freeform 18851"/>
          <p:cNvSpPr/>
          <p:nvPr/>
        </p:nvSpPr>
        <p:spPr>
          <a:xfrm rot="0" flipH="0" flipV="0">
            <a:off x="4896548" y="176551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2" name="Freeform 18852"/>
          <p:cNvSpPr/>
          <p:nvPr/>
        </p:nvSpPr>
        <p:spPr>
          <a:xfrm rot="0" flipH="0" flipV="0">
            <a:off x="5227218" y="176550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3" name="Freeform 18853"/>
          <p:cNvSpPr/>
          <p:nvPr/>
        </p:nvSpPr>
        <p:spPr>
          <a:xfrm rot="0" flipH="0" flipV="0">
            <a:off x="5282323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4" name="Freeform 18854"/>
          <p:cNvSpPr/>
          <p:nvPr/>
        </p:nvSpPr>
        <p:spPr>
          <a:xfrm rot="0" flipH="0" flipV="0">
            <a:off x="5337339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5" name="Freeform 18855"/>
          <p:cNvSpPr/>
          <p:nvPr/>
        </p:nvSpPr>
        <p:spPr>
          <a:xfrm rot="0" flipH="0" flipV="0">
            <a:off x="5392547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6" name="Freeform 18856"/>
          <p:cNvSpPr/>
          <p:nvPr/>
        </p:nvSpPr>
        <p:spPr>
          <a:xfrm rot="0" flipH="0" flipV="0">
            <a:off x="5447563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7" name="Freeform 18857"/>
          <p:cNvSpPr/>
          <p:nvPr/>
        </p:nvSpPr>
        <p:spPr>
          <a:xfrm rot="0" flipH="0" flipV="0">
            <a:off x="5502681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8" name="Freeform 18858"/>
          <p:cNvSpPr/>
          <p:nvPr/>
        </p:nvSpPr>
        <p:spPr>
          <a:xfrm rot="0" flipH="0" flipV="0">
            <a:off x="5557786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9" name="Freeform 18859"/>
          <p:cNvSpPr/>
          <p:nvPr/>
        </p:nvSpPr>
        <p:spPr>
          <a:xfrm rot="0" flipH="0" flipV="0">
            <a:off x="5612904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0" name="Freeform 18860"/>
          <p:cNvSpPr/>
          <p:nvPr/>
        </p:nvSpPr>
        <p:spPr>
          <a:xfrm rot="0" flipH="0" flipV="0">
            <a:off x="5668010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1" name="Freeform 18861"/>
          <p:cNvSpPr/>
          <p:nvPr/>
        </p:nvSpPr>
        <p:spPr>
          <a:xfrm rot="0" flipH="0" flipV="0">
            <a:off x="5723128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2" name="Freeform 18862"/>
          <p:cNvSpPr/>
          <p:nvPr/>
        </p:nvSpPr>
        <p:spPr>
          <a:xfrm rot="0" flipH="0" flipV="0">
            <a:off x="5778233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3" name="Freeform 18863"/>
          <p:cNvSpPr/>
          <p:nvPr/>
        </p:nvSpPr>
        <p:spPr>
          <a:xfrm rot="0" flipH="0" flipV="0">
            <a:off x="5833351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4" name="Freeform 18864"/>
          <p:cNvSpPr/>
          <p:nvPr/>
        </p:nvSpPr>
        <p:spPr>
          <a:xfrm rot="0" flipH="0" flipV="0">
            <a:off x="5888456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5" name="Freeform 18865"/>
          <p:cNvSpPr/>
          <p:nvPr/>
        </p:nvSpPr>
        <p:spPr>
          <a:xfrm rot="0" flipH="0" flipV="0">
            <a:off x="5943574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6" name="Freeform 18866"/>
          <p:cNvSpPr/>
          <p:nvPr/>
        </p:nvSpPr>
        <p:spPr>
          <a:xfrm rot="0" flipH="0" flipV="0">
            <a:off x="5998692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7" name="Freeform 18867"/>
          <p:cNvSpPr/>
          <p:nvPr/>
        </p:nvSpPr>
        <p:spPr>
          <a:xfrm rot="0" flipH="0" flipV="0">
            <a:off x="6053797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8" name="Freeform 18868"/>
          <p:cNvSpPr/>
          <p:nvPr/>
        </p:nvSpPr>
        <p:spPr>
          <a:xfrm rot="0" flipH="0" flipV="0">
            <a:off x="6108915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9" name="Freeform 18869"/>
          <p:cNvSpPr/>
          <p:nvPr/>
        </p:nvSpPr>
        <p:spPr>
          <a:xfrm rot="0" flipH="0" flipV="0">
            <a:off x="6164021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0" name="Freeform 18870"/>
          <p:cNvSpPr/>
          <p:nvPr/>
        </p:nvSpPr>
        <p:spPr>
          <a:xfrm rot="0" flipH="0" flipV="0">
            <a:off x="6219126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1" name="Freeform 18871"/>
          <p:cNvSpPr/>
          <p:nvPr/>
        </p:nvSpPr>
        <p:spPr>
          <a:xfrm rot="0" flipH="0" flipV="0">
            <a:off x="6274231" y="176551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2" name="Freeform 18872"/>
          <p:cNvSpPr/>
          <p:nvPr/>
        </p:nvSpPr>
        <p:spPr>
          <a:xfrm rot="0" flipH="0" flipV="0">
            <a:off x="6329349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3" name="Freeform 18873"/>
          <p:cNvSpPr/>
          <p:nvPr/>
        </p:nvSpPr>
        <p:spPr>
          <a:xfrm rot="0" flipH="0" flipV="0">
            <a:off x="6384455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4" name="Freeform 18874"/>
          <p:cNvSpPr/>
          <p:nvPr/>
        </p:nvSpPr>
        <p:spPr>
          <a:xfrm rot="0" flipH="0" flipV="0">
            <a:off x="6439573" y="1765516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5" name="Freeform 18875"/>
          <p:cNvSpPr/>
          <p:nvPr/>
        </p:nvSpPr>
        <p:spPr>
          <a:xfrm rot="0" flipH="0" flipV="0">
            <a:off x="6494691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6" name="Freeform 18876"/>
          <p:cNvSpPr/>
          <p:nvPr/>
        </p:nvSpPr>
        <p:spPr>
          <a:xfrm rot="0" flipH="0" flipV="0">
            <a:off x="6549796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7" name="Freeform 18877"/>
          <p:cNvSpPr/>
          <p:nvPr/>
        </p:nvSpPr>
        <p:spPr>
          <a:xfrm rot="0" flipH="0" flipV="0">
            <a:off x="6604813" y="1765516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8" name="Freeform 18878"/>
          <p:cNvSpPr/>
          <p:nvPr/>
        </p:nvSpPr>
        <p:spPr>
          <a:xfrm rot="0" flipH="0" flipV="0">
            <a:off x="6659930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9" name="Freeform 18879"/>
          <p:cNvSpPr/>
          <p:nvPr/>
        </p:nvSpPr>
        <p:spPr>
          <a:xfrm rot="0" flipH="0" flipV="0">
            <a:off x="6715035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0" name="Freeform 18880"/>
          <p:cNvSpPr/>
          <p:nvPr/>
        </p:nvSpPr>
        <p:spPr>
          <a:xfrm rot="0" flipH="0" flipV="0">
            <a:off x="6770154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1" name="Freeform 18881"/>
          <p:cNvSpPr/>
          <p:nvPr/>
        </p:nvSpPr>
        <p:spPr>
          <a:xfrm rot="0" flipH="0" flipV="0">
            <a:off x="6825259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2" name="Freeform 18882"/>
          <p:cNvSpPr/>
          <p:nvPr/>
        </p:nvSpPr>
        <p:spPr>
          <a:xfrm rot="0" flipH="0" flipV="0">
            <a:off x="6880377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3" name="Freeform 18883"/>
          <p:cNvSpPr/>
          <p:nvPr/>
        </p:nvSpPr>
        <p:spPr>
          <a:xfrm rot="0" flipH="0" flipV="0">
            <a:off x="6935482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4" name="Freeform 18884"/>
          <p:cNvSpPr/>
          <p:nvPr/>
        </p:nvSpPr>
        <p:spPr>
          <a:xfrm rot="0" flipH="0" flipV="0">
            <a:off x="6990600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5" name="Freeform 18885"/>
          <p:cNvSpPr/>
          <p:nvPr/>
        </p:nvSpPr>
        <p:spPr>
          <a:xfrm rot="0" flipH="0" flipV="0">
            <a:off x="7045706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6" name="Freeform 18886"/>
          <p:cNvSpPr/>
          <p:nvPr/>
        </p:nvSpPr>
        <p:spPr>
          <a:xfrm rot="0" flipH="0" flipV="0">
            <a:off x="710082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7" name="Freeform 18887"/>
          <p:cNvSpPr/>
          <p:nvPr/>
        </p:nvSpPr>
        <p:spPr>
          <a:xfrm rot="0" flipH="0" flipV="0">
            <a:off x="7155929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8" name="Freeform 18888"/>
          <p:cNvSpPr/>
          <p:nvPr/>
        </p:nvSpPr>
        <p:spPr>
          <a:xfrm rot="0" flipH="0" flipV="0">
            <a:off x="7211047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9" name="Freeform 18889"/>
          <p:cNvSpPr/>
          <p:nvPr/>
        </p:nvSpPr>
        <p:spPr>
          <a:xfrm rot="0" flipH="0" flipV="0">
            <a:off x="7266152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0" name="Freeform 18890"/>
          <p:cNvSpPr/>
          <p:nvPr/>
        </p:nvSpPr>
        <p:spPr>
          <a:xfrm rot="0" flipH="0" flipV="0">
            <a:off x="7321270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1" name="Freeform 18891"/>
          <p:cNvSpPr/>
          <p:nvPr/>
        </p:nvSpPr>
        <p:spPr>
          <a:xfrm rot="0" flipH="0" flipV="0">
            <a:off x="7376388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2" name="Freeform 18892"/>
          <p:cNvSpPr/>
          <p:nvPr/>
        </p:nvSpPr>
        <p:spPr>
          <a:xfrm rot="0" flipH="0" flipV="0">
            <a:off x="743149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3" name="Freeform 18893"/>
          <p:cNvSpPr/>
          <p:nvPr/>
        </p:nvSpPr>
        <p:spPr>
          <a:xfrm rot="0" flipH="0" flipV="0">
            <a:off x="7486599" y="176551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4" name="Freeform 18894"/>
          <p:cNvSpPr/>
          <p:nvPr/>
        </p:nvSpPr>
        <p:spPr>
          <a:xfrm rot="0" flipH="0" flipV="0">
            <a:off x="7541717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5" name="Freeform 18895"/>
          <p:cNvSpPr/>
          <p:nvPr/>
        </p:nvSpPr>
        <p:spPr>
          <a:xfrm rot="0" flipH="0" flipV="0">
            <a:off x="7596822" y="1765516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6" name="Freeform 18896"/>
          <p:cNvSpPr/>
          <p:nvPr/>
        </p:nvSpPr>
        <p:spPr>
          <a:xfrm rot="0" flipH="0" flipV="0">
            <a:off x="7651940" y="176551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7" name="Freeform 18897"/>
          <p:cNvSpPr/>
          <p:nvPr/>
        </p:nvSpPr>
        <p:spPr>
          <a:xfrm rot="0" flipH="0" flipV="0">
            <a:off x="7706956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8" name="Freeform 18898"/>
          <p:cNvSpPr/>
          <p:nvPr/>
        </p:nvSpPr>
        <p:spPr>
          <a:xfrm rot="0" flipH="0" flipV="0">
            <a:off x="7762062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9" name="Freeform 18899"/>
          <p:cNvSpPr/>
          <p:nvPr/>
        </p:nvSpPr>
        <p:spPr>
          <a:xfrm rot="0" flipH="0" flipV="0">
            <a:off x="7817180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0" name="Freeform 18900"/>
          <p:cNvSpPr/>
          <p:nvPr/>
        </p:nvSpPr>
        <p:spPr>
          <a:xfrm rot="0" flipH="0" flipV="0">
            <a:off x="7872285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1" name="Freeform 18901"/>
          <p:cNvSpPr/>
          <p:nvPr/>
        </p:nvSpPr>
        <p:spPr>
          <a:xfrm rot="0" flipH="0" flipV="0">
            <a:off x="7927403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2" name="Freeform 18902"/>
          <p:cNvSpPr/>
          <p:nvPr/>
        </p:nvSpPr>
        <p:spPr>
          <a:xfrm rot="0" flipH="0" flipV="0">
            <a:off x="7982521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3" name="Freeform 18903"/>
          <p:cNvSpPr/>
          <p:nvPr/>
        </p:nvSpPr>
        <p:spPr>
          <a:xfrm rot="0" flipH="0" flipV="0">
            <a:off x="8037626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4" name="Freeform 18904"/>
          <p:cNvSpPr/>
          <p:nvPr/>
        </p:nvSpPr>
        <p:spPr>
          <a:xfrm rot="0" flipH="0" flipV="0">
            <a:off x="8092744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5" name="Freeform 18905"/>
          <p:cNvSpPr/>
          <p:nvPr/>
        </p:nvSpPr>
        <p:spPr>
          <a:xfrm rot="0" flipH="0" flipV="0">
            <a:off x="8147850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6" name="Freeform 18906"/>
          <p:cNvSpPr/>
          <p:nvPr/>
        </p:nvSpPr>
        <p:spPr>
          <a:xfrm rot="0" flipH="0" flipV="0">
            <a:off x="8202955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7" name="Freeform 18907"/>
          <p:cNvSpPr/>
          <p:nvPr/>
        </p:nvSpPr>
        <p:spPr>
          <a:xfrm rot="0" flipH="0" flipV="0">
            <a:off x="825807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8" name="Freeform 18908"/>
          <p:cNvSpPr/>
          <p:nvPr/>
        </p:nvSpPr>
        <p:spPr>
          <a:xfrm rot="0" flipH="0" flipV="0">
            <a:off x="8313179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9" name="Freeform 18909"/>
          <p:cNvSpPr/>
          <p:nvPr/>
        </p:nvSpPr>
        <p:spPr>
          <a:xfrm rot="0" flipH="0" flipV="0">
            <a:off x="8368296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0" name="Freeform 18910"/>
          <p:cNvSpPr/>
          <p:nvPr/>
        </p:nvSpPr>
        <p:spPr>
          <a:xfrm rot="0" flipH="0" flipV="0">
            <a:off x="8423401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1" name="Freeform 18911"/>
          <p:cNvSpPr/>
          <p:nvPr/>
        </p:nvSpPr>
        <p:spPr>
          <a:xfrm rot="0" flipH="0" flipV="0">
            <a:off x="8478519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2" name="Freeform 18912"/>
          <p:cNvSpPr/>
          <p:nvPr/>
        </p:nvSpPr>
        <p:spPr>
          <a:xfrm rot="0" flipH="0" flipV="0">
            <a:off x="8533625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3" name="Freeform 18913"/>
          <p:cNvSpPr/>
          <p:nvPr/>
        </p:nvSpPr>
        <p:spPr>
          <a:xfrm rot="0" flipH="0" flipV="0">
            <a:off x="858874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4" name="Freeform 18914"/>
          <p:cNvSpPr/>
          <p:nvPr/>
        </p:nvSpPr>
        <p:spPr>
          <a:xfrm rot="0" flipH="0" flipV="0">
            <a:off x="8643848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5" name="Freeform 18915"/>
          <p:cNvSpPr/>
          <p:nvPr/>
        </p:nvSpPr>
        <p:spPr>
          <a:xfrm rot="0" flipH="0" flipV="0">
            <a:off x="19870" y="1813306"/>
            <a:ext cx="28547" cy="28549"/>
          </a:xfrm>
          <a:custGeom>
            <a:pathLst>
              <a:path w="28547" h="28549">
                <a:moveTo>
                  <a:pt x="14321" y="28549"/>
                </a:moveTo>
                <a:cubicBezTo>
                  <a:pt x="6449" y="28549"/>
                  <a:pt x="0" y="22199"/>
                  <a:pt x="0" y="14224"/>
                </a:cubicBezTo>
                <a:cubicBezTo>
                  <a:pt x="0" y="6363"/>
                  <a:pt x="6449" y="0"/>
                  <a:pt x="14321" y="0"/>
                </a:cubicBezTo>
                <a:cubicBezTo>
                  <a:pt x="22192" y="0"/>
                  <a:pt x="28547" y="6363"/>
                  <a:pt x="28547" y="14224"/>
                </a:cubicBezTo>
                <a:cubicBezTo>
                  <a:pt x="28547" y="22199"/>
                  <a:pt x="22192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6" name="Freeform 18916"/>
          <p:cNvSpPr/>
          <p:nvPr/>
        </p:nvSpPr>
        <p:spPr>
          <a:xfrm rot="0" flipH="0" flipV="0">
            <a:off x="75034" y="1813306"/>
            <a:ext cx="28547" cy="28549"/>
          </a:xfrm>
          <a:custGeom>
            <a:pathLst>
              <a:path w="28547" h="28549">
                <a:moveTo>
                  <a:pt x="14226" y="28549"/>
                </a:moveTo>
                <a:cubicBezTo>
                  <a:pt x="6355" y="28549"/>
                  <a:pt x="0" y="22199"/>
                  <a:pt x="0" y="14224"/>
                </a:cubicBezTo>
                <a:cubicBezTo>
                  <a:pt x="0" y="6363"/>
                  <a:pt x="6355" y="0"/>
                  <a:pt x="14226" y="0"/>
                </a:cubicBezTo>
                <a:cubicBezTo>
                  <a:pt x="22192" y="0"/>
                  <a:pt x="28547" y="6363"/>
                  <a:pt x="28547" y="14224"/>
                </a:cubicBezTo>
                <a:cubicBezTo>
                  <a:pt x="28547" y="22199"/>
                  <a:pt x="22192" y="28549"/>
                  <a:pt x="1422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7" name="Freeform 18917"/>
          <p:cNvSpPr/>
          <p:nvPr/>
        </p:nvSpPr>
        <p:spPr>
          <a:xfrm rot="0" flipH="0" flipV="0">
            <a:off x="130035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8" name="Freeform 18918"/>
          <p:cNvSpPr/>
          <p:nvPr/>
        </p:nvSpPr>
        <p:spPr>
          <a:xfrm rot="0" flipH="0" flipV="0">
            <a:off x="185153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9" name="Freeform 18919"/>
          <p:cNvSpPr/>
          <p:nvPr/>
        </p:nvSpPr>
        <p:spPr>
          <a:xfrm rot="0" flipH="0" flipV="0">
            <a:off x="240258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0" name="Freeform 18920"/>
          <p:cNvSpPr/>
          <p:nvPr/>
        </p:nvSpPr>
        <p:spPr>
          <a:xfrm rot="0" flipH="0" flipV="0">
            <a:off x="295376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1" name="Freeform 18921"/>
          <p:cNvSpPr/>
          <p:nvPr/>
        </p:nvSpPr>
        <p:spPr>
          <a:xfrm rot="0" flipH="0" flipV="0">
            <a:off x="350481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2" name="Freeform 18922"/>
          <p:cNvSpPr/>
          <p:nvPr/>
        </p:nvSpPr>
        <p:spPr>
          <a:xfrm rot="0" flipH="0" flipV="0">
            <a:off x="405599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3" name="Freeform 18923"/>
          <p:cNvSpPr/>
          <p:nvPr/>
        </p:nvSpPr>
        <p:spPr>
          <a:xfrm rot="0" flipH="0" flipV="0">
            <a:off x="460717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4" name="Freeform 18924"/>
          <p:cNvSpPr/>
          <p:nvPr/>
        </p:nvSpPr>
        <p:spPr>
          <a:xfrm rot="0" flipH="0" flipV="0">
            <a:off x="515823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5" name="Freeform 18925"/>
          <p:cNvSpPr/>
          <p:nvPr/>
        </p:nvSpPr>
        <p:spPr>
          <a:xfrm rot="0" flipH="0" flipV="0">
            <a:off x="570992" y="1813344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6" name="Freeform 18926"/>
          <p:cNvSpPr/>
          <p:nvPr/>
        </p:nvSpPr>
        <p:spPr>
          <a:xfrm rot="0" flipH="0" flipV="0">
            <a:off x="62609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7" name="Freeform 18927"/>
          <p:cNvSpPr/>
          <p:nvPr/>
        </p:nvSpPr>
        <p:spPr>
          <a:xfrm rot="0" flipH="0" flipV="0">
            <a:off x="681215" y="1813344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8" name="Freeform 18928"/>
          <p:cNvSpPr/>
          <p:nvPr/>
        </p:nvSpPr>
        <p:spPr>
          <a:xfrm rot="0" flipH="0" flipV="0">
            <a:off x="736218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9" name="Freeform 18929"/>
          <p:cNvSpPr/>
          <p:nvPr/>
        </p:nvSpPr>
        <p:spPr>
          <a:xfrm rot="0" flipH="0" flipV="0">
            <a:off x="791336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0" name="Freeform 18930"/>
          <p:cNvSpPr/>
          <p:nvPr/>
        </p:nvSpPr>
        <p:spPr>
          <a:xfrm rot="0" flipH="0" flipV="0">
            <a:off x="846454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1" name="Freeform 18931"/>
          <p:cNvSpPr/>
          <p:nvPr/>
        </p:nvSpPr>
        <p:spPr>
          <a:xfrm rot="0" flipH="0" flipV="0">
            <a:off x="901560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2" name="Freeform 18932"/>
          <p:cNvSpPr/>
          <p:nvPr/>
        </p:nvSpPr>
        <p:spPr>
          <a:xfrm rot="0" flipH="0" flipV="0">
            <a:off x="956678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3" name="Freeform 18933"/>
          <p:cNvSpPr/>
          <p:nvPr/>
        </p:nvSpPr>
        <p:spPr>
          <a:xfrm rot="0" flipH="0" flipV="0">
            <a:off x="1011783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4" name="Freeform 18934"/>
          <p:cNvSpPr/>
          <p:nvPr/>
        </p:nvSpPr>
        <p:spPr>
          <a:xfrm rot="0" flipH="0" flipV="0">
            <a:off x="1066901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5" name="Freeform 18935"/>
          <p:cNvSpPr/>
          <p:nvPr/>
        </p:nvSpPr>
        <p:spPr>
          <a:xfrm rot="0" flipH="0" flipV="0">
            <a:off x="112200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6" name="Freeform 18936"/>
          <p:cNvSpPr/>
          <p:nvPr/>
        </p:nvSpPr>
        <p:spPr>
          <a:xfrm rot="0" flipH="0" flipV="0">
            <a:off x="1177175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7" name="Freeform 18937"/>
          <p:cNvSpPr/>
          <p:nvPr/>
        </p:nvSpPr>
        <p:spPr>
          <a:xfrm rot="0" flipH="0" flipV="0">
            <a:off x="1232179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8" name="Freeform 18938"/>
          <p:cNvSpPr/>
          <p:nvPr/>
        </p:nvSpPr>
        <p:spPr>
          <a:xfrm rot="0" flipH="0" flipV="0">
            <a:off x="1287297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24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9" name="Freeform 18939"/>
          <p:cNvSpPr/>
          <p:nvPr/>
        </p:nvSpPr>
        <p:spPr>
          <a:xfrm rot="0" flipH="0" flipV="0">
            <a:off x="1342415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0" name="Freeform 18940"/>
          <p:cNvSpPr/>
          <p:nvPr/>
        </p:nvSpPr>
        <p:spPr>
          <a:xfrm rot="0" flipH="0" flipV="0">
            <a:off x="1397520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1" name="Freeform 18941"/>
          <p:cNvSpPr/>
          <p:nvPr/>
        </p:nvSpPr>
        <p:spPr>
          <a:xfrm rot="0" flipH="0" flipV="0">
            <a:off x="1452638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2" name="Freeform 18942"/>
          <p:cNvSpPr/>
          <p:nvPr/>
        </p:nvSpPr>
        <p:spPr>
          <a:xfrm rot="0" flipH="0" flipV="0">
            <a:off x="1507743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3" name="Freeform 18943"/>
          <p:cNvSpPr/>
          <p:nvPr/>
        </p:nvSpPr>
        <p:spPr>
          <a:xfrm rot="0" flipH="0" flipV="0">
            <a:off x="1562861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4" name="Freeform 18944"/>
          <p:cNvSpPr/>
          <p:nvPr/>
        </p:nvSpPr>
        <p:spPr>
          <a:xfrm rot="0" flipH="0" flipV="0">
            <a:off x="1617967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224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5" name="Freeform 18945"/>
          <p:cNvSpPr/>
          <p:nvPr/>
        </p:nvSpPr>
        <p:spPr>
          <a:xfrm rot="0" flipH="0" flipV="0">
            <a:off x="2224138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6" name="Freeform 18946"/>
          <p:cNvSpPr/>
          <p:nvPr/>
        </p:nvSpPr>
        <p:spPr>
          <a:xfrm rot="0" flipH="0" flipV="0">
            <a:off x="227925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7" name="Freeform 18947"/>
          <p:cNvSpPr/>
          <p:nvPr/>
        </p:nvSpPr>
        <p:spPr>
          <a:xfrm rot="0" flipH="0" flipV="0">
            <a:off x="3105835" y="1813344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8" name="Freeform 18948"/>
          <p:cNvSpPr/>
          <p:nvPr/>
        </p:nvSpPr>
        <p:spPr>
          <a:xfrm rot="0" flipH="0" flipV="0">
            <a:off x="3160953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9" name="Freeform 18949"/>
          <p:cNvSpPr/>
          <p:nvPr/>
        </p:nvSpPr>
        <p:spPr>
          <a:xfrm rot="0" flipH="0" flipV="0">
            <a:off x="4207979" y="1813344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0" name="Freeform 18950"/>
          <p:cNvSpPr/>
          <p:nvPr/>
        </p:nvSpPr>
        <p:spPr>
          <a:xfrm rot="0" flipH="0" flipV="0">
            <a:off x="4263085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1" name="Freeform 18951"/>
          <p:cNvSpPr/>
          <p:nvPr/>
        </p:nvSpPr>
        <p:spPr>
          <a:xfrm rot="0" flipH="0" flipV="0">
            <a:off x="4318203" y="1813344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2" name="Freeform 18952"/>
          <p:cNvSpPr/>
          <p:nvPr/>
        </p:nvSpPr>
        <p:spPr>
          <a:xfrm rot="0" flipH="0" flipV="0">
            <a:off x="4648911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3" name="Freeform 18953"/>
          <p:cNvSpPr/>
          <p:nvPr/>
        </p:nvSpPr>
        <p:spPr>
          <a:xfrm rot="0" flipH="0" flipV="0">
            <a:off x="4703940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4" name="Freeform 18954"/>
          <p:cNvSpPr/>
          <p:nvPr/>
        </p:nvSpPr>
        <p:spPr>
          <a:xfrm rot="0" flipH="0" flipV="0">
            <a:off x="4759045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5" name="Freeform 18955"/>
          <p:cNvSpPr/>
          <p:nvPr/>
        </p:nvSpPr>
        <p:spPr>
          <a:xfrm rot="0" flipH="0" flipV="0">
            <a:off x="4814163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6" name="Freeform 18956"/>
          <p:cNvSpPr/>
          <p:nvPr/>
        </p:nvSpPr>
        <p:spPr>
          <a:xfrm rot="0" flipH="0" flipV="0">
            <a:off x="4869307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24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7" name="Freeform 18957"/>
          <p:cNvSpPr/>
          <p:nvPr/>
        </p:nvSpPr>
        <p:spPr>
          <a:xfrm rot="0" flipH="0" flipV="0">
            <a:off x="5199989" y="1813344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8" name="Freeform 18958"/>
          <p:cNvSpPr/>
          <p:nvPr/>
        </p:nvSpPr>
        <p:spPr>
          <a:xfrm rot="0" flipH="0" flipV="0">
            <a:off x="5255095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9" name="Freeform 18959"/>
          <p:cNvSpPr/>
          <p:nvPr/>
        </p:nvSpPr>
        <p:spPr>
          <a:xfrm rot="0" flipH="0" flipV="0">
            <a:off x="5310213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0" name="Freeform 18960"/>
          <p:cNvSpPr/>
          <p:nvPr/>
        </p:nvSpPr>
        <p:spPr>
          <a:xfrm rot="0" flipH="0" flipV="0">
            <a:off x="5365318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1" name="Freeform 18961"/>
          <p:cNvSpPr/>
          <p:nvPr/>
        </p:nvSpPr>
        <p:spPr>
          <a:xfrm rot="0" flipH="0" flipV="0">
            <a:off x="5420436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2" name="Freeform 18962"/>
          <p:cNvSpPr/>
          <p:nvPr/>
        </p:nvSpPr>
        <p:spPr>
          <a:xfrm rot="0" flipH="0" flipV="0">
            <a:off x="5475541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3" name="Freeform 18963"/>
          <p:cNvSpPr/>
          <p:nvPr/>
        </p:nvSpPr>
        <p:spPr>
          <a:xfrm rot="0" flipH="0" flipV="0">
            <a:off x="5530558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4" name="Freeform 18964"/>
          <p:cNvSpPr/>
          <p:nvPr/>
        </p:nvSpPr>
        <p:spPr>
          <a:xfrm rot="0" flipH="0" flipV="0">
            <a:off x="558567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5" name="Freeform 18965"/>
          <p:cNvSpPr/>
          <p:nvPr/>
        </p:nvSpPr>
        <p:spPr>
          <a:xfrm rot="0" flipH="0" flipV="0">
            <a:off x="5640781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6" name="Freeform 18966"/>
          <p:cNvSpPr/>
          <p:nvPr/>
        </p:nvSpPr>
        <p:spPr>
          <a:xfrm rot="0" flipH="0" flipV="0">
            <a:off x="5695899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7" name="Freeform 18967"/>
          <p:cNvSpPr/>
          <p:nvPr/>
        </p:nvSpPr>
        <p:spPr>
          <a:xfrm rot="0" flipH="0" flipV="0">
            <a:off x="5751004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8" name="Freeform 18968"/>
          <p:cNvSpPr/>
          <p:nvPr/>
        </p:nvSpPr>
        <p:spPr>
          <a:xfrm rot="0" flipH="0" flipV="0">
            <a:off x="5806122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9" name="Freeform 18969"/>
          <p:cNvSpPr/>
          <p:nvPr/>
        </p:nvSpPr>
        <p:spPr>
          <a:xfrm rot="0" flipH="0" flipV="0">
            <a:off x="5861227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0" name="Freeform 18970"/>
          <p:cNvSpPr/>
          <p:nvPr/>
        </p:nvSpPr>
        <p:spPr>
          <a:xfrm rot="0" flipH="0" flipV="0">
            <a:off x="5916345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1" name="Freeform 18971"/>
          <p:cNvSpPr/>
          <p:nvPr/>
        </p:nvSpPr>
        <p:spPr>
          <a:xfrm rot="0" flipH="0" flipV="0">
            <a:off x="5971451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2" name="Freeform 18972"/>
          <p:cNvSpPr/>
          <p:nvPr/>
        </p:nvSpPr>
        <p:spPr>
          <a:xfrm rot="0" flipH="0" flipV="0">
            <a:off x="6026569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3" name="Freeform 18973"/>
          <p:cNvSpPr/>
          <p:nvPr/>
        </p:nvSpPr>
        <p:spPr>
          <a:xfrm rot="0" flipH="0" flipV="0">
            <a:off x="6081674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4" name="Freeform 18974"/>
          <p:cNvSpPr/>
          <p:nvPr/>
        </p:nvSpPr>
        <p:spPr>
          <a:xfrm rot="0" flipH="0" flipV="0">
            <a:off x="6136792" y="181330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224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5" name="Freeform 18975"/>
          <p:cNvSpPr/>
          <p:nvPr/>
        </p:nvSpPr>
        <p:spPr>
          <a:xfrm rot="0" flipH="0" flipV="0">
            <a:off x="619189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6" name="Freeform 18976"/>
          <p:cNvSpPr/>
          <p:nvPr/>
        </p:nvSpPr>
        <p:spPr>
          <a:xfrm rot="0" flipH="0" flipV="0">
            <a:off x="6247002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24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7" name="Freeform 18977"/>
          <p:cNvSpPr/>
          <p:nvPr/>
        </p:nvSpPr>
        <p:spPr>
          <a:xfrm rot="0" flipH="0" flipV="0">
            <a:off x="6302121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8" name="Freeform 18978"/>
          <p:cNvSpPr/>
          <p:nvPr/>
        </p:nvSpPr>
        <p:spPr>
          <a:xfrm rot="0" flipH="0" flipV="0">
            <a:off x="6357226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9" name="Freeform 18979"/>
          <p:cNvSpPr/>
          <p:nvPr/>
        </p:nvSpPr>
        <p:spPr>
          <a:xfrm rot="0" flipH="0" flipV="0">
            <a:off x="6412344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0" name="Freeform 18980"/>
          <p:cNvSpPr/>
          <p:nvPr/>
        </p:nvSpPr>
        <p:spPr>
          <a:xfrm rot="0" flipH="0" flipV="0">
            <a:off x="6467449" y="1813306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1" name="Freeform 18981"/>
          <p:cNvSpPr/>
          <p:nvPr/>
        </p:nvSpPr>
        <p:spPr>
          <a:xfrm rot="0" flipH="0" flipV="0">
            <a:off x="652256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2" name="Freeform 18982"/>
          <p:cNvSpPr/>
          <p:nvPr/>
        </p:nvSpPr>
        <p:spPr>
          <a:xfrm rot="0" flipH="0" flipV="0">
            <a:off x="6577685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3" name="Freeform 18983"/>
          <p:cNvSpPr/>
          <p:nvPr/>
        </p:nvSpPr>
        <p:spPr>
          <a:xfrm rot="0" flipH="0" flipV="0">
            <a:off x="6632791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4" name="Freeform 18984"/>
          <p:cNvSpPr/>
          <p:nvPr/>
        </p:nvSpPr>
        <p:spPr>
          <a:xfrm rot="0" flipH="0" flipV="0">
            <a:off x="6687908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5" name="Freeform 18985"/>
          <p:cNvSpPr/>
          <p:nvPr/>
        </p:nvSpPr>
        <p:spPr>
          <a:xfrm rot="0" flipH="0" flipV="0">
            <a:off x="6742912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6" name="Freeform 18986"/>
          <p:cNvSpPr/>
          <p:nvPr/>
        </p:nvSpPr>
        <p:spPr>
          <a:xfrm rot="0" flipH="0" flipV="0">
            <a:off x="6798030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7" name="Freeform 18987"/>
          <p:cNvSpPr/>
          <p:nvPr/>
        </p:nvSpPr>
        <p:spPr>
          <a:xfrm rot="0" flipH="0" flipV="0">
            <a:off x="685313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8" name="Freeform 18988"/>
          <p:cNvSpPr/>
          <p:nvPr/>
        </p:nvSpPr>
        <p:spPr>
          <a:xfrm rot="0" flipH="0" flipV="0">
            <a:off x="6908254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9" name="Freeform 18989"/>
          <p:cNvSpPr/>
          <p:nvPr/>
        </p:nvSpPr>
        <p:spPr>
          <a:xfrm rot="0" flipH="0" flipV="0">
            <a:off x="6963359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0" name="Freeform 18990"/>
          <p:cNvSpPr/>
          <p:nvPr/>
        </p:nvSpPr>
        <p:spPr>
          <a:xfrm rot="0" flipH="0" flipV="0">
            <a:off x="701847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1" name="Freeform 18991"/>
          <p:cNvSpPr/>
          <p:nvPr/>
        </p:nvSpPr>
        <p:spPr>
          <a:xfrm rot="0" flipH="0" flipV="0">
            <a:off x="707359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2" name="Freeform 18992"/>
          <p:cNvSpPr/>
          <p:nvPr/>
        </p:nvSpPr>
        <p:spPr>
          <a:xfrm rot="0" flipH="0" flipV="0">
            <a:off x="7128700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3" name="Freeform 18993"/>
          <p:cNvSpPr/>
          <p:nvPr/>
        </p:nvSpPr>
        <p:spPr>
          <a:xfrm rot="0" flipH="0" flipV="0">
            <a:off x="7183818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4" name="Freeform 18994"/>
          <p:cNvSpPr/>
          <p:nvPr/>
        </p:nvSpPr>
        <p:spPr>
          <a:xfrm rot="0" flipH="0" flipV="0">
            <a:off x="7238923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5" name="Freeform 18995"/>
          <p:cNvSpPr/>
          <p:nvPr/>
        </p:nvSpPr>
        <p:spPr>
          <a:xfrm rot="0" flipH="0" flipV="0">
            <a:off x="7294041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6" name="Freeform 18996"/>
          <p:cNvSpPr/>
          <p:nvPr/>
        </p:nvSpPr>
        <p:spPr>
          <a:xfrm rot="0" flipH="0" flipV="0">
            <a:off x="734914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7" name="Freeform 18997"/>
          <p:cNvSpPr/>
          <p:nvPr/>
        </p:nvSpPr>
        <p:spPr>
          <a:xfrm rot="0" flipH="0" flipV="0">
            <a:off x="7404265" y="181330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8" name="Freeform 18998"/>
          <p:cNvSpPr/>
          <p:nvPr/>
        </p:nvSpPr>
        <p:spPr>
          <a:xfrm rot="0" flipH="0" flipV="0">
            <a:off x="7459370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9" name="Freeform 18999"/>
          <p:cNvSpPr/>
          <p:nvPr/>
        </p:nvSpPr>
        <p:spPr>
          <a:xfrm rot="0" flipH="0" flipV="0">
            <a:off x="7514488" y="181330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0" name="Freeform 19000"/>
          <p:cNvSpPr/>
          <p:nvPr/>
        </p:nvSpPr>
        <p:spPr>
          <a:xfrm rot="0" flipH="0" flipV="0">
            <a:off x="7569593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1" name="Freeform 19001"/>
          <p:cNvSpPr/>
          <p:nvPr/>
        </p:nvSpPr>
        <p:spPr>
          <a:xfrm rot="0" flipH="0" flipV="0">
            <a:off x="7624699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2" name="Freeform 19002"/>
          <p:cNvSpPr/>
          <p:nvPr/>
        </p:nvSpPr>
        <p:spPr>
          <a:xfrm rot="0" flipH="0" flipV="0">
            <a:off x="767981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3" name="Freeform 19003"/>
          <p:cNvSpPr/>
          <p:nvPr/>
        </p:nvSpPr>
        <p:spPr>
          <a:xfrm rot="0" flipH="0" flipV="0">
            <a:off x="7734922" y="1813306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4" name="Freeform 19004"/>
          <p:cNvSpPr/>
          <p:nvPr/>
        </p:nvSpPr>
        <p:spPr>
          <a:xfrm rot="0" flipH="0" flipV="0">
            <a:off x="7790039" y="181330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5" name="Freeform 19005"/>
          <p:cNvSpPr/>
          <p:nvPr/>
        </p:nvSpPr>
        <p:spPr>
          <a:xfrm rot="0" flipH="0" flipV="0">
            <a:off x="784505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6" name="Freeform 19006"/>
          <p:cNvSpPr/>
          <p:nvPr/>
        </p:nvSpPr>
        <p:spPr>
          <a:xfrm rot="0" flipH="0" flipV="0">
            <a:off x="7900174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7" name="Freeform 19007"/>
          <p:cNvSpPr/>
          <p:nvPr/>
        </p:nvSpPr>
        <p:spPr>
          <a:xfrm rot="0" flipH="0" flipV="0">
            <a:off x="7955279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8" name="Freeform 19008"/>
          <p:cNvSpPr/>
          <p:nvPr/>
        </p:nvSpPr>
        <p:spPr>
          <a:xfrm rot="0" flipH="0" flipV="0">
            <a:off x="801038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9" name="Freeform 19009"/>
          <p:cNvSpPr/>
          <p:nvPr/>
        </p:nvSpPr>
        <p:spPr>
          <a:xfrm rot="0" flipH="0" flipV="0">
            <a:off x="8065502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0" name="Freeform 19010"/>
          <p:cNvSpPr/>
          <p:nvPr/>
        </p:nvSpPr>
        <p:spPr>
          <a:xfrm rot="0" flipH="0" flipV="0">
            <a:off x="8120608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1" name="Freeform 19011"/>
          <p:cNvSpPr/>
          <p:nvPr/>
        </p:nvSpPr>
        <p:spPr>
          <a:xfrm rot="0" flipH="0" flipV="0">
            <a:off x="817572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2" name="Freeform 19012"/>
          <p:cNvSpPr/>
          <p:nvPr/>
        </p:nvSpPr>
        <p:spPr>
          <a:xfrm rot="0" flipH="0" flipV="0">
            <a:off x="8230831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3" name="Freeform 19013"/>
          <p:cNvSpPr/>
          <p:nvPr/>
        </p:nvSpPr>
        <p:spPr>
          <a:xfrm rot="0" flipH="0" flipV="0">
            <a:off x="8285949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4" name="Freeform 19014"/>
          <p:cNvSpPr/>
          <p:nvPr/>
        </p:nvSpPr>
        <p:spPr>
          <a:xfrm rot="0" flipH="0" flipV="0">
            <a:off x="834106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5" name="Freeform 19015"/>
          <p:cNvSpPr/>
          <p:nvPr/>
        </p:nvSpPr>
        <p:spPr>
          <a:xfrm rot="0" flipH="0" flipV="0">
            <a:off x="8396173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6" name="Freeform 19016"/>
          <p:cNvSpPr/>
          <p:nvPr/>
        </p:nvSpPr>
        <p:spPr>
          <a:xfrm rot="0" flipH="0" flipV="0">
            <a:off x="8451291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7" name="Freeform 19017"/>
          <p:cNvSpPr/>
          <p:nvPr/>
        </p:nvSpPr>
        <p:spPr>
          <a:xfrm rot="0" flipH="0" flipV="0">
            <a:off x="8506396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8" name="Freeform 19018"/>
          <p:cNvSpPr/>
          <p:nvPr/>
        </p:nvSpPr>
        <p:spPr>
          <a:xfrm rot="0" flipH="0" flipV="0">
            <a:off x="8561514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9" name="Freeform 19019"/>
          <p:cNvSpPr/>
          <p:nvPr/>
        </p:nvSpPr>
        <p:spPr>
          <a:xfrm rot="0" flipH="0" flipV="0">
            <a:off x="-8053" y="1859762"/>
            <a:ext cx="28645" cy="28651"/>
          </a:xfrm>
          <a:custGeom>
            <a:pathLst>
              <a:path w="28645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26"/>
                </a:cubicBezTo>
                <a:cubicBezTo>
                  <a:pt x="28645" y="22200"/>
                  <a:pt x="22290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0" name="Freeform 19020"/>
          <p:cNvSpPr/>
          <p:nvPr/>
        </p:nvSpPr>
        <p:spPr>
          <a:xfrm rot="0" flipH="0" flipV="0">
            <a:off x="157276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1" name="Freeform 19021"/>
          <p:cNvSpPr/>
          <p:nvPr/>
        </p:nvSpPr>
        <p:spPr>
          <a:xfrm rot="0" flipH="0" flipV="0">
            <a:off x="212394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2" name="Freeform 19022"/>
          <p:cNvSpPr/>
          <p:nvPr/>
        </p:nvSpPr>
        <p:spPr>
          <a:xfrm rot="0" flipH="0" flipV="0">
            <a:off x="267500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3" name="Freeform 19023"/>
          <p:cNvSpPr/>
          <p:nvPr/>
        </p:nvSpPr>
        <p:spPr>
          <a:xfrm rot="0" flipH="0" flipV="0">
            <a:off x="322605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4" name="Freeform 19024"/>
          <p:cNvSpPr/>
          <p:nvPr/>
        </p:nvSpPr>
        <p:spPr>
          <a:xfrm rot="0" flipH="0" flipV="0">
            <a:off x="377723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5" name="Freeform 19025"/>
          <p:cNvSpPr/>
          <p:nvPr/>
        </p:nvSpPr>
        <p:spPr>
          <a:xfrm rot="0" flipH="0" flipV="0">
            <a:off x="432828" y="18597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6" name="Freeform 19026"/>
          <p:cNvSpPr/>
          <p:nvPr/>
        </p:nvSpPr>
        <p:spPr>
          <a:xfrm rot="0" flipH="0" flipV="0">
            <a:off x="488010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7" name="Freeform 19027"/>
          <p:cNvSpPr/>
          <p:nvPr/>
        </p:nvSpPr>
        <p:spPr>
          <a:xfrm rot="0" flipH="0" flipV="0">
            <a:off x="543102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8" name="Freeform 19028"/>
          <p:cNvSpPr/>
          <p:nvPr/>
        </p:nvSpPr>
        <p:spPr>
          <a:xfrm rot="0" flipH="0" flipV="0">
            <a:off x="598119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9" name="Freeform 19029"/>
          <p:cNvSpPr/>
          <p:nvPr/>
        </p:nvSpPr>
        <p:spPr>
          <a:xfrm rot="0" flipH="0" flipV="0">
            <a:off x="653224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0" name="Freeform 19030"/>
          <p:cNvSpPr/>
          <p:nvPr/>
        </p:nvSpPr>
        <p:spPr>
          <a:xfrm rot="0" flipH="0" flipV="0">
            <a:off x="708342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1" name="Freeform 19031"/>
          <p:cNvSpPr/>
          <p:nvPr/>
        </p:nvSpPr>
        <p:spPr>
          <a:xfrm rot="0" flipH="0" flipV="0">
            <a:off x="763460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2" name="Freeform 19032"/>
          <p:cNvSpPr/>
          <p:nvPr/>
        </p:nvSpPr>
        <p:spPr>
          <a:xfrm rot="0" flipH="0" flipV="0">
            <a:off x="818565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3" name="Freeform 19033"/>
          <p:cNvSpPr/>
          <p:nvPr/>
        </p:nvSpPr>
        <p:spPr>
          <a:xfrm rot="0" flipH="0" flipV="0">
            <a:off x="873683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4" name="Freeform 19034"/>
          <p:cNvSpPr/>
          <p:nvPr/>
        </p:nvSpPr>
        <p:spPr>
          <a:xfrm rot="0" flipH="0" flipV="0">
            <a:off x="928789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5" name="Freeform 19035"/>
          <p:cNvSpPr/>
          <p:nvPr/>
        </p:nvSpPr>
        <p:spPr>
          <a:xfrm rot="0" flipH="0" flipV="0">
            <a:off x="983907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6" name="Freeform 19036"/>
          <p:cNvSpPr/>
          <p:nvPr/>
        </p:nvSpPr>
        <p:spPr>
          <a:xfrm rot="0" flipH="0" flipV="0">
            <a:off x="1038961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7" name="Freeform 19037"/>
          <p:cNvSpPr/>
          <p:nvPr/>
        </p:nvSpPr>
        <p:spPr>
          <a:xfrm rot="0" flipH="0" flipV="0">
            <a:off x="1094168" y="1859762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8" name="Freeform 19038"/>
          <p:cNvSpPr/>
          <p:nvPr/>
        </p:nvSpPr>
        <p:spPr>
          <a:xfrm rot="0" flipH="0" flipV="0">
            <a:off x="1149184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9" name="Freeform 19039"/>
          <p:cNvSpPr/>
          <p:nvPr/>
        </p:nvSpPr>
        <p:spPr>
          <a:xfrm rot="0" flipH="0" flipV="0">
            <a:off x="1204302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0" name="Freeform 19040"/>
          <p:cNvSpPr/>
          <p:nvPr/>
        </p:nvSpPr>
        <p:spPr>
          <a:xfrm rot="0" flipH="0" flipV="0">
            <a:off x="1259420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1" name="Freeform 19041"/>
          <p:cNvSpPr/>
          <p:nvPr/>
        </p:nvSpPr>
        <p:spPr>
          <a:xfrm rot="0" flipH="0" flipV="0">
            <a:off x="1314526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2" name="Freeform 19042"/>
          <p:cNvSpPr/>
          <p:nvPr/>
        </p:nvSpPr>
        <p:spPr>
          <a:xfrm rot="0" flipH="0" flipV="0">
            <a:off x="1369644" y="185976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3" name="Freeform 19043"/>
          <p:cNvSpPr/>
          <p:nvPr/>
        </p:nvSpPr>
        <p:spPr>
          <a:xfrm rot="0" flipH="0" flipV="0">
            <a:off x="1424749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4" name="Freeform 19044"/>
          <p:cNvSpPr/>
          <p:nvPr/>
        </p:nvSpPr>
        <p:spPr>
          <a:xfrm rot="0" flipH="0" flipV="0">
            <a:off x="1479867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5" name="Freeform 19045"/>
          <p:cNvSpPr/>
          <p:nvPr/>
        </p:nvSpPr>
        <p:spPr>
          <a:xfrm rot="0" flipH="0" flipV="0">
            <a:off x="1534972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6" name="Freeform 19046"/>
          <p:cNvSpPr/>
          <p:nvPr/>
        </p:nvSpPr>
        <p:spPr>
          <a:xfrm rot="0" flipH="0" flipV="0">
            <a:off x="1590090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7" name="Freeform 19047"/>
          <p:cNvSpPr/>
          <p:nvPr/>
        </p:nvSpPr>
        <p:spPr>
          <a:xfrm rot="0" flipH="0" flipV="0">
            <a:off x="2196312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8" name="Freeform 19048"/>
          <p:cNvSpPr/>
          <p:nvPr/>
        </p:nvSpPr>
        <p:spPr>
          <a:xfrm rot="0" flipH="0" flipV="0">
            <a:off x="2251430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9" name="Freeform 19049"/>
          <p:cNvSpPr/>
          <p:nvPr/>
        </p:nvSpPr>
        <p:spPr>
          <a:xfrm rot="0" flipH="0" flipV="0">
            <a:off x="2306535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0" name="Freeform 19050"/>
          <p:cNvSpPr/>
          <p:nvPr/>
        </p:nvSpPr>
        <p:spPr>
          <a:xfrm rot="0" flipH="0" flipV="0">
            <a:off x="4235208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1" name="Freeform 19051"/>
          <p:cNvSpPr/>
          <p:nvPr/>
        </p:nvSpPr>
        <p:spPr>
          <a:xfrm rot="0" flipH="0" flipV="0">
            <a:off x="4290313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2" name="Freeform 19052"/>
          <p:cNvSpPr/>
          <p:nvPr/>
        </p:nvSpPr>
        <p:spPr>
          <a:xfrm rot="0" flipH="0" flipV="0">
            <a:off x="4676051" y="185976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3" name="Freeform 19053"/>
          <p:cNvSpPr/>
          <p:nvPr/>
        </p:nvSpPr>
        <p:spPr>
          <a:xfrm rot="0" flipH="0" flipV="0">
            <a:off x="4731169" y="185976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4" name="Freeform 19054"/>
          <p:cNvSpPr/>
          <p:nvPr/>
        </p:nvSpPr>
        <p:spPr>
          <a:xfrm rot="0" flipH="0" flipV="0">
            <a:off x="4786274" y="185976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5" name="Freeform 19055"/>
          <p:cNvSpPr/>
          <p:nvPr/>
        </p:nvSpPr>
        <p:spPr>
          <a:xfrm rot="0" flipH="0" flipV="0">
            <a:off x="4841392" y="185976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6" name="Freeform 19056"/>
          <p:cNvSpPr/>
          <p:nvPr/>
        </p:nvSpPr>
        <p:spPr>
          <a:xfrm rot="0" flipH="0" flipV="0">
            <a:off x="5116994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7" name="Freeform 19057"/>
          <p:cNvSpPr/>
          <p:nvPr/>
        </p:nvSpPr>
        <p:spPr>
          <a:xfrm rot="0" flipH="0" flipV="0">
            <a:off x="5172100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8" name="Freeform 19058"/>
          <p:cNvSpPr/>
          <p:nvPr/>
        </p:nvSpPr>
        <p:spPr>
          <a:xfrm rot="0" flipH="0" flipV="0">
            <a:off x="5227218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9" name="Freeform 19059"/>
          <p:cNvSpPr/>
          <p:nvPr/>
        </p:nvSpPr>
        <p:spPr>
          <a:xfrm rot="0" flipH="0" flipV="0">
            <a:off x="5282323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0" name="Freeform 19060"/>
          <p:cNvSpPr/>
          <p:nvPr/>
        </p:nvSpPr>
        <p:spPr>
          <a:xfrm rot="0" flipH="0" flipV="0">
            <a:off x="5337339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1" name="Freeform 19061"/>
          <p:cNvSpPr/>
          <p:nvPr/>
        </p:nvSpPr>
        <p:spPr>
          <a:xfrm rot="0" flipH="0" flipV="0">
            <a:off x="5392547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2" name="Freeform 19062"/>
          <p:cNvSpPr/>
          <p:nvPr/>
        </p:nvSpPr>
        <p:spPr>
          <a:xfrm rot="0" flipH="0" flipV="0">
            <a:off x="5447563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3" name="Freeform 19063"/>
          <p:cNvSpPr/>
          <p:nvPr/>
        </p:nvSpPr>
        <p:spPr>
          <a:xfrm rot="0" flipH="0" flipV="0">
            <a:off x="5502681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4" name="Freeform 19064"/>
          <p:cNvSpPr/>
          <p:nvPr/>
        </p:nvSpPr>
        <p:spPr>
          <a:xfrm rot="0" flipH="0" flipV="0">
            <a:off x="5557786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5" name="Freeform 19065"/>
          <p:cNvSpPr/>
          <p:nvPr/>
        </p:nvSpPr>
        <p:spPr>
          <a:xfrm rot="0" flipH="0" flipV="0">
            <a:off x="5612904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6" name="Freeform 19066"/>
          <p:cNvSpPr/>
          <p:nvPr/>
        </p:nvSpPr>
        <p:spPr>
          <a:xfrm rot="0" flipH="0" flipV="0">
            <a:off x="5668010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7" name="Freeform 19067"/>
          <p:cNvSpPr/>
          <p:nvPr/>
        </p:nvSpPr>
        <p:spPr>
          <a:xfrm rot="0" flipH="0" flipV="0">
            <a:off x="5723128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8" name="Freeform 19068"/>
          <p:cNvSpPr/>
          <p:nvPr/>
        </p:nvSpPr>
        <p:spPr>
          <a:xfrm rot="0" flipH="0" flipV="0">
            <a:off x="5778233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9" name="Freeform 19069"/>
          <p:cNvSpPr/>
          <p:nvPr/>
        </p:nvSpPr>
        <p:spPr>
          <a:xfrm rot="0" flipH="0" flipV="0">
            <a:off x="5833351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0" name="Freeform 19070"/>
          <p:cNvSpPr/>
          <p:nvPr/>
        </p:nvSpPr>
        <p:spPr>
          <a:xfrm rot="0" flipH="0" flipV="0">
            <a:off x="5888456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1" name="Freeform 19071"/>
          <p:cNvSpPr/>
          <p:nvPr/>
        </p:nvSpPr>
        <p:spPr>
          <a:xfrm rot="0" flipH="0" flipV="0">
            <a:off x="5943574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2" name="Freeform 19072"/>
          <p:cNvSpPr/>
          <p:nvPr/>
        </p:nvSpPr>
        <p:spPr>
          <a:xfrm rot="0" flipH="0" flipV="0">
            <a:off x="5998692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3" name="Freeform 19073"/>
          <p:cNvSpPr/>
          <p:nvPr/>
        </p:nvSpPr>
        <p:spPr>
          <a:xfrm rot="0" flipH="0" flipV="0">
            <a:off x="6053797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4" name="Freeform 19074"/>
          <p:cNvSpPr/>
          <p:nvPr/>
        </p:nvSpPr>
        <p:spPr>
          <a:xfrm rot="0" flipH="0" flipV="0">
            <a:off x="6108915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5" name="Freeform 19075"/>
          <p:cNvSpPr/>
          <p:nvPr/>
        </p:nvSpPr>
        <p:spPr>
          <a:xfrm rot="0" flipH="0" flipV="0">
            <a:off x="6164021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6" name="Freeform 19076"/>
          <p:cNvSpPr/>
          <p:nvPr/>
        </p:nvSpPr>
        <p:spPr>
          <a:xfrm rot="0" flipH="0" flipV="0">
            <a:off x="6219126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7" name="Freeform 19077"/>
          <p:cNvSpPr/>
          <p:nvPr/>
        </p:nvSpPr>
        <p:spPr>
          <a:xfrm rot="0" flipH="0" flipV="0">
            <a:off x="6274231" y="1859762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8" name="Freeform 19078"/>
          <p:cNvSpPr/>
          <p:nvPr/>
        </p:nvSpPr>
        <p:spPr>
          <a:xfrm rot="0" flipH="0" flipV="0">
            <a:off x="6329349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9" name="Freeform 19079"/>
          <p:cNvSpPr/>
          <p:nvPr/>
        </p:nvSpPr>
        <p:spPr>
          <a:xfrm rot="0" flipH="0" flipV="0">
            <a:off x="6384455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0" name="Freeform 19080"/>
          <p:cNvSpPr/>
          <p:nvPr/>
        </p:nvSpPr>
        <p:spPr>
          <a:xfrm rot="0" flipH="0" flipV="0">
            <a:off x="6439573" y="185976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1" name="Freeform 19081"/>
          <p:cNvSpPr/>
          <p:nvPr/>
        </p:nvSpPr>
        <p:spPr>
          <a:xfrm rot="0" flipH="0" flipV="0">
            <a:off x="6494691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2" name="Freeform 19082"/>
          <p:cNvSpPr/>
          <p:nvPr/>
        </p:nvSpPr>
        <p:spPr>
          <a:xfrm rot="0" flipH="0" flipV="0">
            <a:off x="6549796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3" name="Freeform 19083"/>
          <p:cNvSpPr/>
          <p:nvPr/>
        </p:nvSpPr>
        <p:spPr>
          <a:xfrm rot="0" flipH="0" flipV="0">
            <a:off x="6604813" y="1859762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4" name="Freeform 19084"/>
          <p:cNvSpPr/>
          <p:nvPr/>
        </p:nvSpPr>
        <p:spPr>
          <a:xfrm rot="0" flipH="0" flipV="0">
            <a:off x="6659930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5" name="Freeform 19085"/>
          <p:cNvSpPr/>
          <p:nvPr/>
        </p:nvSpPr>
        <p:spPr>
          <a:xfrm rot="0" flipH="0" flipV="0">
            <a:off x="6715035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6" name="Freeform 19086"/>
          <p:cNvSpPr/>
          <p:nvPr/>
        </p:nvSpPr>
        <p:spPr>
          <a:xfrm rot="0" flipH="0" flipV="0">
            <a:off x="6770154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7" name="Freeform 19087"/>
          <p:cNvSpPr/>
          <p:nvPr/>
        </p:nvSpPr>
        <p:spPr>
          <a:xfrm rot="0" flipH="0" flipV="0">
            <a:off x="6825259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8" name="Freeform 19088"/>
          <p:cNvSpPr/>
          <p:nvPr/>
        </p:nvSpPr>
        <p:spPr>
          <a:xfrm rot="0" flipH="0" flipV="0">
            <a:off x="6880377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9" name="Freeform 19089"/>
          <p:cNvSpPr/>
          <p:nvPr/>
        </p:nvSpPr>
        <p:spPr>
          <a:xfrm rot="0" flipH="0" flipV="0">
            <a:off x="6935482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0" name="Freeform 19090"/>
          <p:cNvSpPr/>
          <p:nvPr/>
        </p:nvSpPr>
        <p:spPr>
          <a:xfrm rot="0" flipH="0" flipV="0">
            <a:off x="6990600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1" name="Freeform 19091"/>
          <p:cNvSpPr/>
          <p:nvPr/>
        </p:nvSpPr>
        <p:spPr>
          <a:xfrm rot="0" flipH="0" flipV="0">
            <a:off x="7045706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2" name="Freeform 19092"/>
          <p:cNvSpPr/>
          <p:nvPr/>
        </p:nvSpPr>
        <p:spPr>
          <a:xfrm rot="0" flipH="0" flipV="0">
            <a:off x="7100823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3" name="Freeform 19093"/>
          <p:cNvSpPr/>
          <p:nvPr/>
        </p:nvSpPr>
        <p:spPr>
          <a:xfrm rot="0" flipH="0" flipV="0">
            <a:off x="7155929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4" name="Freeform 19094"/>
          <p:cNvSpPr/>
          <p:nvPr/>
        </p:nvSpPr>
        <p:spPr>
          <a:xfrm rot="0" flipH="0" flipV="0">
            <a:off x="7211047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5" name="Freeform 19095"/>
          <p:cNvSpPr/>
          <p:nvPr/>
        </p:nvSpPr>
        <p:spPr>
          <a:xfrm rot="0" flipH="0" flipV="0">
            <a:off x="7266152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6" name="Freeform 19096"/>
          <p:cNvSpPr/>
          <p:nvPr/>
        </p:nvSpPr>
        <p:spPr>
          <a:xfrm rot="0" flipH="0" flipV="0">
            <a:off x="7321270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7" name="Freeform 19097"/>
          <p:cNvSpPr/>
          <p:nvPr/>
        </p:nvSpPr>
        <p:spPr>
          <a:xfrm rot="0" flipH="0" flipV="0">
            <a:off x="7376388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8" name="Freeform 19098"/>
          <p:cNvSpPr/>
          <p:nvPr/>
        </p:nvSpPr>
        <p:spPr>
          <a:xfrm rot="0" flipH="0" flipV="0">
            <a:off x="7431493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9" name="Freeform 19099"/>
          <p:cNvSpPr/>
          <p:nvPr/>
        </p:nvSpPr>
        <p:spPr>
          <a:xfrm rot="0" flipH="0" flipV="0">
            <a:off x="7486599" y="1859762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0" name="Freeform 19100"/>
          <p:cNvSpPr/>
          <p:nvPr/>
        </p:nvSpPr>
        <p:spPr>
          <a:xfrm rot="0" flipH="0" flipV="0">
            <a:off x="7541717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1" name="Freeform 19101"/>
          <p:cNvSpPr/>
          <p:nvPr/>
        </p:nvSpPr>
        <p:spPr>
          <a:xfrm rot="0" flipH="0" flipV="0">
            <a:off x="7596822" y="185976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2" name="Freeform 19102"/>
          <p:cNvSpPr/>
          <p:nvPr/>
        </p:nvSpPr>
        <p:spPr>
          <a:xfrm rot="0" flipH="0" flipV="0">
            <a:off x="7651940" y="185976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3" name="Freeform 19103"/>
          <p:cNvSpPr/>
          <p:nvPr/>
        </p:nvSpPr>
        <p:spPr>
          <a:xfrm rot="0" flipH="0" flipV="0">
            <a:off x="7706956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4" name="Freeform 19104"/>
          <p:cNvSpPr/>
          <p:nvPr/>
        </p:nvSpPr>
        <p:spPr>
          <a:xfrm rot="0" flipH="0" flipV="0">
            <a:off x="7762062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5" name="Freeform 19105"/>
          <p:cNvSpPr/>
          <p:nvPr/>
        </p:nvSpPr>
        <p:spPr>
          <a:xfrm rot="0" flipH="0" flipV="0">
            <a:off x="7817180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6" name="Freeform 19106"/>
          <p:cNvSpPr/>
          <p:nvPr/>
        </p:nvSpPr>
        <p:spPr>
          <a:xfrm rot="0" flipH="0" flipV="0">
            <a:off x="7872285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7" name="Freeform 19107"/>
          <p:cNvSpPr/>
          <p:nvPr/>
        </p:nvSpPr>
        <p:spPr>
          <a:xfrm rot="0" flipH="0" flipV="0">
            <a:off x="7927403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8" name="Freeform 19108"/>
          <p:cNvSpPr/>
          <p:nvPr/>
        </p:nvSpPr>
        <p:spPr>
          <a:xfrm rot="0" flipH="0" flipV="0">
            <a:off x="7982521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9" name="Freeform 19109"/>
          <p:cNvSpPr/>
          <p:nvPr/>
        </p:nvSpPr>
        <p:spPr>
          <a:xfrm rot="0" flipH="0" flipV="0">
            <a:off x="8037626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0" name="Freeform 19110"/>
          <p:cNvSpPr/>
          <p:nvPr/>
        </p:nvSpPr>
        <p:spPr>
          <a:xfrm rot="0" flipH="0" flipV="0">
            <a:off x="8092744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1" name="Freeform 19111"/>
          <p:cNvSpPr/>
          <p:nvPr/>
        </p:nvSpPr>
        <p:spPr>
          <a:xfrm rot="0" flipH="0" flipV="0">
            <a:off x="8147850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2" name="Freeform 19112"/>
          <p:cNvSpPr/>
          <p:nvPr/>
        </p:nvSpPr>
        <p:spPr>
          <a:xfrm rot="0" flipH="0" flipV="0">
            <a:off x="8202955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3" name="Freeform 19113"/>
          <p:cNvSpPr/>
          <p:nvPr/>
        </p:nvSpPr>
        <p:spPr>
          <a:xfrm rot="0" flipH="0" flipV="0">
            <a:off x="8258073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4" name="Freeform 19114"/>
          <p:cNvSpPr/>
          <p:nvPr/>
        </p:nvSpPr>
        <p:spPr>
          <a:xfrm rot="0" flipH="0" flipV="0">
            <a:off x="8313179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5" name="Freeform 19115"/>
          <p:cNvSpPr/>
          <p:nvPr/>
        </p:nvSpPr>
        <p:spPr>
          <a:xfrm rot="0" flipH="0" flipV="0">
            <a:off x="8368296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6" name="Freeform 19116"/>
          <p:cNvSpPr/>
          <p:nvPr/>
        </p:nvSpPr>
        <p:spPr>
          <a:xfrm rot="0" flipH="0" flipV="0">
            <a:off x="8423401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7" name="Freeform 19117"/>
          <p:cNvSpPr/>
          <p:nvPr/>
        </p:nvSpPr>
        <p:spPr>
          <a:xfrm rot="0" flipH="0" flipV="0">
            <a:off x="8478519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8" name="Freeform 19118"/>
          <p:cNvSpPr/>
          <p:nvPr/>
        </p:nvSpPr>
        <p:spPr>
          <a:xfrm rot="0" flipH="0" flipV="0">
            <a:off x="8533625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9" name="Freeform 19119"/>
          <p:cNvSpPr/>
          <p:nvPr/>
        </p:nvSpPr>
        <p:spPr>
          <a:xfrm rot="0" flipH="0" flipV="0">
            <a:off x="9084653" y="18597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9120" name="Picture 19120"/>
          <p:cNvPicPr>
            <a:picLocks noChangeAspect="0" noChangeArrowheads="1"/>
          </p:cNvPicPr>
          <p:nvPr/>
        </p:nvPicPr>
        <p:blipFill>
          <a:blip r:embed="rId191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847037"/>
            <a:ext cx="16941" cy="54038"/>
          </a:xfrm>
          <a:prstGeom prst="rect">
            <a:avLst/>
          </a:prstGeom>
          <a:noFill/>
          <a:extLst/>
        </p:spPr>
      </p:pic>
      <p:sp>
        <p:nvSpPr>
          <p:cNvPr id="19121" name="Freeform 19121"/>
          <p:cNvSpPr/>
          <p:nvPr/>
        </p:nvSpPr>
        <p:spPr>
          <a:xfrm rot="0" flipH="0" flipV="0">
            <a:off x="240258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2" name="Freeform 19122"/>
          <p:cNvSpPr/>
          <p:nvPr/>
        </p:nvSpPr>
        <p:spPr>
          <a:xfrm rot="0" flipH="0" flipV="0">
            <a:off x="295376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3" name="Freeform 19123"/>
          <p:cNvSpPr/>
          <p:nvPr/>
        </p:nvSpPr>
        <p:spPr>
          <a:xfrm rot="0" flipH="0" flipV="0">
            <a:off x="350481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4" name="Freeform 19124"/>
          <p:cNvSpPr/>
          <p:nvPr/>
        </p:nvSpPr>
        <p:spPr>
          <a:xfrm rot="0" flipH="0" flipV="0">
            <a:off x="405599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5" name="Freeform 19125"/>
          <p:cNvSpPr/>
          <p:nvPr/>
        </p:nvSpPr>
        <p:spPr>
          <a:xfrm rot="0" flipH="0" flipV="0">
            <a:off x="460717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6" name="Freeform 19126"/>
          <p:cNvSpPr/>
          <p:nvPr/>
        </p:nvSpPr>
        <p:spPr>
          <a:xfrm rot="0" flipH="0" flipV="0">
            <a:off x="515823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7" name="Freeform 19127"/>
          <p:cNvSpPr/>
          <p:nvPr/>
        </p:nvSpPr>
        <p:spPr>
          <a:xfrm rot="0" flipH="0" flipV="0">
            <a:off x="570992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8" name="Freeform 19128"/>
          <p:cNvSpPr/>
          <p:nvPr/>
        </p:nvSpPr>
        <p:spPr>
          <a:xfrm rot="0" flipH="0" flipV="0">
            <a:off x="626097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9" name="Freeform 19129"/>
          <p:cNvSpPr/>
          <p:nvPr/>
        </p:nvSpPr>
        <p:spPr>
          <a:xfrm rot="0" flipH="0" flipV="0">
            <a:off x="681215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0" name="Freeform 19130"/>
          <p:cNvSpPr/>
          <p:nvPr/>
        </p:nvSpPr>
        <p:spPr>
          <a:xfrm rot="0" flipH="0" flipV="0">
            <a:off x="736218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1" name="Freeform 19131"/>
          <p:cNvSpPr/>
          <p:nvPr/>
        </p:nvSpPr>
        <p:spPr>
          <a:xfrm rot="0" flipH="0" flipV="0">
            <a:off x="791336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2" name="Freeform 19132"/>
          <p:cNvSpPr/>
          <p:nvPr/>
        </p:nvSpPr>
        <p:spPr>
          <a:xfrm rot="0" flipH="0" flipV="0">
            <a:off x="846454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3" name="Freeform 19133"/>
          <p:cNvSpPr/>
          <p:nvPr/>
        </p:nvSpPr>
        <p:spPr>
          <a:xfrm rot="0" flipH="0" flipV="0">
            <a:off x="901560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4" name="Freeform 19134"/>
          <p:cNvSpPr/>
          <p:nvPr/>
        </p:nvSpPr>
        <p:spPr>
          <a:xfrm rot="0" flipH="0" flipV="0">
            <a:off x="956678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5" name="Freeform 19135"/>
          <p:cNvSpPr/>
          <p:nvPr/>
        </p:nvSpPr>
        <p:spPr>
          <a:xfrm rot="0" flipH="0" flipV="0">
            <a:off x="1011783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6" name="Freeform 19136"/>
          <p:cNvSpPr/>
          <p:nvPr/>
        </p:nvSpPr>
        <p:spPr>
          <a:xfrm rot="0" flipH="0" flipV="0">
            <a:off x="1066901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7" name="Freeform 19137"/>
          <p:cNvSpPr/>
          <p:nvPr/>
        </p:nvSpPr>
        <p:spPr>
          <a:xfrm rot="0" flipH="0" flipV="0">
            <a:off x="112200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8" name="Freeform 19138"/>
          <p:cNvSpPr/>
          <p:nvPr/>
        </p:nvSpPr>
        <p:spPr>
          <a:xfrm rot="0" flipH="0" flipV="0">
            <a:off x="1177175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9" name="Freeform 19139"/>
          <p:cNvSpPr/>
          <p:nvPr/>
        </p:nvSpPr>
        <p:spPr>
          <a:xfrm rot="0" flipH="0" flipV="0">
            <a:off x="1232179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0" name="Freeform 19140"/>
          <p:cNvSpPr/>
          <p:nvPr/>
        </p:nvSpPr>
        <p:spPr>
          <a:xfrm rot="0" flipH="0" flipV="0">
            <a:off x="1287297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1" name="Freeform 19141"/>
          <p:cNvSpPr/>
          <p:nvPr/>
        </p:nvSpPr>
        <p:spPr>
          <a:xfrm rot="0" flipH="0" flipV="0">
            <a:off x="1342415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2" name="Freeform 19142"/>
          <p:cNvSpPr/>
          <p:nvPr/>
        </p:nvSpPr>
        <p:spPr>
          <a:xfrm rot="0" flipH="0" flipV="0">
            <a:off x="1397520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3" name="Freeform 19143"/>
          <p:cNvSpPr/>
          <p:nvPr/>
        </p:nvSpPr>
        <p:spPr>
          <a:xfrm rot="0" flipH="0" flipV="0">
            <a:off x="1452638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4" name="Freeform 19144"/>
          <p:cNvSpPr/>
          <p:nvPr/>
        </p:nvSpPr>
        <p:spPr>
          <a:xfrm rot="0" flipH="0" flipV="0">
            <a:off x="1507743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5" name="Freeform 19145"/>
          <p:cNvSpPr/>
          <p:nvPr/>
        </p:nvSpPr>
        <p:spPr>
          <a:xfrm rot="0" flipH="0" flipV="0">
            <a:off x="1562861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6" name="Freeform 19146"/>
          <p:cNvSpPr/>
          <p:nvPr/>
        </p:nvSpPr>
        <p:spPr>
          <a:xfrm rot="0" flipH="0" flipV="0">
            <a:off x="1617967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187"/>
                  <a:pt x="0" y="14313"/>
                </a:cubicBezTo>
                <a:cubicBezTo>
                  <a:pt x="0" y="6439"/>
                  <a:pt x="6439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7" name="Freeform 19147"/>
          <p:cNvSpPr/>
          <p:nvPr/>
        </p:nvSpPr>
        <p:spPr>
          <a:xfrm rot="0" flipH="0" flipV="0">
            <a:off x="2169032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8" name="Freeform 19148"/>
          <p:cNvSpPr/>
          <p:nvPr/>
        </p:nvSpPr>
        <p:spPr>
          <a:xfrm rot="0" flipH="0" flipV="0">
            <a:off x="2224138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9" name="Freeform 19149"/>
          <p:cNvSpPr/>
          <p:nvPr/>
        </p:nvSpPr>
        <p:spPr>
          <a:xfrm rot="0" flipH="0" flipV="0">
            <a:off x="227925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0" name="Freeform 19150"/>
          <p:cNvSpPr/>
          <p:nvPr/>
        </p:nvSpPr>
        <p:spPr>
          <a:xfrm rot="0" flipH="0" flipV="0">
            <a:off x="2334425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1" name="Freeform 19151"/>
          <p:cNvSpPr/>
          <p:nvPr/>
        </p:nvSpPr>
        <p:spPr>
          <a:xfrm rot="0" flipH="0" flipV="0">
            <a:off x="2389530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2" name="Freeform 19152"/>
          <p:cNvSpPr/>
          <p:nvPr/>
        </p:nvSpPr>
        <p:spPr>
          <a:xfrm rot="0" flipH="0" flipV="0">
            <a:off x="2499652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3" name="Freeform 19153"/>
          <p:cNvSpPr/>
          <p:nvPr/>
        </p:nvSpPr>
        <p:spPr>
          <a:xfrm rot="0" flipH="0" flipV="0">
            <a:off x="4207979" y="190752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4" name="Freeform 19154"/>
          <p:cNvSpPr/>
          <p:nvPr/>
        </p:nvSpPr>
        <p:spPr>
          <a:xfrm rot="0" flipH="0" flipV="0">
            <a:off x="4263085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5" name="Freeform 19155"/>
          <p:cNvSpPr/>
          <p:nvPr/>
        </p:nvSpPr>
        <p:spPr>
          <a:xfrm rot="0" flipH="0" flipV="0">
            <a:off x="4318203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6" name="Freeform 19156"/>
          <p:cNvSpPr/>
          <p:nvPr/>
        </p:nvSpPr>
        <p:spPr>
          <a:xfrm rot="0" flipH="0" flipV="0">
            <a:off x="4703940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7" name="Freeform 19157"/>
          <p:cNvSpPr/>
          <p:nvPr/>
        </p:nvSpPr>
        <p:spPr>
          <a:xfrm rot="0" flipH="0" flipV="0">
            <a:off x="4759045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8" name="Freeform 19158"/>
          <p:cNvSpPr/>
          <p:nvPr/>
        </p:nvSpPr>
        <p:spPr>
          <a:xfrm rot="0" flipH="0" flipV="0">
            <a:off x="5089766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9" name="Freeform 19159"/>
          <p:cNvSpPr/>
          <p:nvPr/>
        </p:nvSpPr>
        <p:spPr>
          <a:xfrm rot="0" flipH="0" flipV="0">
            <a:off x="514487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0" name="Freeform 19160"/>
          <p:cNvSpPr/>
          <p:nvPr/>
        </p:nvSpPr>
        <p:spPr>
          <a:xfrm rot="0" flipH="0" flipV="0">
            <a:off x="5199989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1" name="Freeform 19161"/>
          <p:cNvSpPr/>
          <p:nvPr/>
        </p:nvSpPr>
        <p:spPr>
          <a:xfrm rot="0" flipH="0" flipV="0">
            <a:off x="5255095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2" name="Freeform 19162"/>
          <p:cNvSpPr/>
          <p:nvPr/>
        </p:nvSpPr>
        <p:spPr>
          <a:xfrm rot="0" flipH="0" flipV="0">
            <a:off x="5310213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3" name="Freeform 19163"/>
          <p:cNvSpPr/>
          <p:nvPr/>
        </p:nvSpPr>
        <p:spPr>
          <a:xfrm rot="0" flipH="0" flipV="0">
            <a:off x="5365318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4" name="Freeform 19164"/>
          <p:cNvSpPr/>
          <p:nvPr/>
        </p:nvSpPr>
        <p:spPr>
          <a:xfrm rot="0" flipH="0" flipV="0">
            <a:off x="5420436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5" name="Freeform 19165"/>
          <p:cNvSpPr/>
          <p:nvPr/>
        </p:nvSpPr>
        <p:spPr>
          <a:xfrm rot="0" flipH="0" flipV="0">
            <a:off x="5475541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6" name="Freeform 19166"/>
          <p:cNvSpPr/>
          <p:nvPr/>
        </p:nvSpPr>
        <p:spPr>
          <a:xfrm rot="0" flipH="0" flipV="0">
            <a:off x="5530558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7" name="Freeform 19167"/>
          <p:cNvSpPr/>
          <p:nvPr/>
        </p:nvSpPr>
        <p:spPr>
          <a:xfrm rot="0" flipH="0" flipV="0">
            <a:off x="558567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8" name="Freeform 19168"/>
          <p:cNvSpPr/>
          <p:nvPr/>
        </p:nvSpPr>
        <p:spPr>
          <a:xfrm rot="0" flipH="0" flipV="0">
            <a:off x="5640781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9" name="Freeform 19169"/>
          <p:cNvSpPr/>
          <p:nvPr/>
        </p:nvSpPr>
        <p:spPr>
          <a:xfrm rot="0" flipH="0" flipV="0">
            <a:off x="5695899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0" name="Freeform 19170"/>
          <p:cNvSpPr/>
          <p:nvPr/>
        </p:nvSpPr>
        <p:spPr>
          <a:xfrm rot="0" flipH="0" flipV="0">
            <a:off x="5751004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1" name="Freeform 19171"/>
          <p:cNvSpPr/>
          <p:nvPr/>
        </p:nvSpPr>
        <p:spPr>
          <a:xfrm rot="0" flipH="0" flipV="0">
            <a:off x="5806122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2" name="Freeform 19172"/>
          <p:cNvSpPr/>
          <p:nvPr/>
        </p:nvSpPr>
        <p:spPr>
          <a:xfrm rot="0" flipH="0" flipV="0">
            <a:off x="5861227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3" name="Freeform 19173"/>
          <p:cNvSpPr/>
          <p:nvPr/>
        </p:nvSpPr>
        <p:spPr>
          <a:xfrm rot="0" flipH="0" flipV="0">
            <a:off x="5916345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4" name="Freeform 19174"/>
          <p:cNvSpPr/>
          <p:nvPr/>
        </p:nvSpPr>
        <p:spPr>
          <a:xfrm rot="0" flipH="0" flipV="0">
            <a:off x="5971451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5" name="Freeform 19175"/>
          <p:cNvSpPr/>
          <p:nvPr/>
        </p:nvSpPr>
        <p:spPr>
          <a:xfrm rot="0" flipH="0" flipV="0">
            <a:off x="6026569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6" name="Freeform 19176"/>
          <p:cNvSpPr/>
          <p:nvPr/>
        </p:nvSpPr>
        <p:spPr>
          <a:xfrm rot="0" flipH="0" flipV="0">
            <a:off x="6081674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7" name="Freeform 19177"/>
          <p:cNvSpPr/>
          <p:nvPr/>
        </p:nvSpPr>
        <p:spPr>
          <a:xfrm rot="0" flipH="0" flipV="0">
            <a:off x="6136792" y="190756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8" name="Freeform 19178"/>
          <p:cNvSpPr/>
          <p:nvPr/>
        </p:nvSpPr>
        <p:spPr>
          <a:xfrm rot="0" flipH="0" flipV="0">
            <a:off x="619189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9" name="Freeform 19179"/>
          <p:cNvSpPr/>
          <p:nvPr/>
        </p:nvSpPr>
        <p:spPr>
          <a:xfrm rot="0" flipH="0" flipV="0">
            <a:off x="6247002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0" name="Freeform 19180"/>
          <p:cNvSpPr/>
          <p:nvPr/>
        </p:nvSpPr>
        <p:spPr>
          <a:xfrm rot="0" flipH="0" flipV="0">
            <a:off x="630212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1" name="Freeform 19181"/>
          <p:cNvSpPr/>
          <p:nvPr/>
        </p:nvSpPr>
        <p:spPr>
          <a:xfrm rot="0" flipH="0" flipV="0">
            <a:off x="6357226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2" name="Freeform 19182"/>
          <p:cNvSpPr/>
          <p:nvPr/>
        </p:nvSpPr>
        <p:spPr>
          <a:xfrm rot="0" flipH="0" flipV="0">
            <a:off x="6412344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3" name="Freeform 19183"/>
          <p:cNvSpPr/>
          <p:nvPr/>
        </p:nvSpPr>
        <p:spPr>
          <a:xfrm rot="0" flipH="0" flipV="0">
            <a:off x="6467449" y="190756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4" name="Freeform 19184"/>
          <p:cNvSpPr/>
          <p:nvPr/>
        </p:nvSpPr>
        <p:spPr>
          <a:xfrm rot="0" flipH="0" flipV="0">
            <a:off x="652256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5" name="Freeform 19185"/>
          <p:cNvSpPr/>
          <p:nvPr/>
        </p:nvSpPr>
        <p:spPr>
          <a:xfrm rot="0" flipH="0" flipV="0">
            <a:off x="6577685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6" name="Freeform 19186"/>
          <p:cNvSpPr/>
          <p:nvPr/>
        </p:nvSpPr>
        <p:spPr>
          <a:xfrm rot="0" flipH="0" flipV="0">
            <a:off x="6632791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7" name="Freeform 19187"/>
          <p:cNvSpPr/>
          <p:nvPr/>
        </p:nvSpPr>
        <p:spPr>
          <a:xfrm rot="0" flipH="0" flipV="0">
            <a:off x="6687908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8" name="Freeform 19188"/>
          <p:cNvSpPr/>
          <p:nvPr/>
        </p:nvSpPr>
        <p:spPr>
          <a:xfrm rot="0" flipH="0" flipV="0">
            <a:off x="6742912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9" name="Freeform 19189"/>
          <p:cNvSpPr/>
          <p:nvPr/>
        </p:nvSpPr>
        <p:spPr>
          <a:xfrm rot="0" flipH="0" flipV="0">
            <a:off x="6798030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0" name="Freeform 19190"/>
          <p:cNvSpPr/>
          <p:nvPr/>
        </p:nvSpPr>
        <p:spPr>
          <a:xfrm rot="0" flipH="0" flipV="0">
            <a:off x="685313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1" name="Freeform 19191"/>
          <p:cNvSpPr/>
          <p:nvPr/>
        </p:nvSpPr>
        <p:spPr>
          <a:xfrm rot="0" flipH="0" flipV="0">
            <a:off x="6908254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2" name="Freeform 19192"/>
          <p:cNvSpPr/>
          <p:nvPr/>
        </p:nvSpPr>
        <p:spPr>
          <a:xfrm rot="0" flipH="0" flipV="0">
            <a:off x="6963359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3" name="Freeform 19193"/>
          <p:cNvSpPr/>
          <p:nvPr/>
        </p:nvSpPr>
        <p:spPr>
          <a:xfrm rot="0" flipH="0" flipV="0">
            <a:off x="701847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4" name="Freeform 19194"/>
          <p:cNvSpPr/>
          <p:nvPr/>
        </p:nvSpPr>
        <p:spPr>
          <a:xfrm rot="0" flipH="0" flipV="0">
            <a:off x="707359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5" name="Freeform 19195"/>
          <p:cNvSpPr/>
          <p:nvPr/>
        </p:nvSpPr>
        <p:spPr>
          <a:xfrm rot="0" flipH="0" flipV="0">
            <a:off x="7128700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6" name="Freeform 19196"/>
          <p:cNvSpPr/>
          <p:nvPr/>
        </p:nvSpPr>
        <p:spPr>
          <a:xfrm rot="0" flipH="0" flipV="0">
            <a:off x="7183818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7" name="Freeform 19197"/>
          <p:cNvSpPr/>
          <p:nvPr/>
        </p:nvSpPr>
        <p:spPr>
          <a:xfrm rot="0" flipH="0" flipV="0">
            <a:off x="7238923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8" name="Freeform 19198"/>
          <p:cNvSpPr/>
          <p:nvPr/>
        </p:nvSpPr>
        <p:spPr>
          <a:xfrm rot="0" flipH="0" flipV="0">
            <a:off x="729404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9" name="Freeform 19199"/>
          <p:cNvSpPr/>
          <p:nvPr/>
        </p:nvSpPr>
        <p:spPr>
          <a:xfrm rot="0" flipH="0" flipV="0">
            <a:off x="734914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0" name="Freeform 19200"/>
          <p:cNvSpPr/>
          <p:nvPr/>
        </p:nvSpPr>
        <p:spPr>
          <a:xfrm rot="0" flipH="0" flipV="0">
            <a:off x="7404265" y="190756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1" name="Freeform 19201"/>
          <p:cNvSpPr/>
          <p:nvPr/>
        </p:nvSpPr>
        <p:spPr>
          <a:xfrm rot="0" flipH="0" flipV="0">
            <a:off x="7459370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2" name="Freeform 19202"/>
          <p:cNvSpPr/>
          <p:nvPr/>
        </p:nvSpPr>
        <p:spPr>
          <a:xfrm rot="0" flipH="0" flipV="0">
            <a:off x="7514488" y="190756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3" name="Freeform 19203"/>
          <p:cNvSpPr/>
          <p:nvPr/>
        </p:nvSpPr>
        <p:spPr>
          <a:xfrm rot="0" flipH="0" flipV="0">
            <a:off x="7569593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4" name="Freeform 19204"/>
          <p:cNvSpPr/>
          <p:nvPr/>
        </p:nvSpPr>
        <p:spPr>
          <a:xfrm rot="0" flipH="0" flipV="0">
            <a:off x="7624699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5" name="Freeform 19205"/>
          <p:cNvSpPr/>
          <p:nvPr/>
        </p:nvSpPr>
        <p:spPr>
          <a:xfrm rot="0" flipH="0" flipV="0">
            <a:off x="767981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6" name="Freeform 19206"/>
          <p:cNvSpPr/>
          <p:nvPr/>
        </p:nvSpPr>
        <p:spPr>
          <a:xfrm rot="0" flipH="0" flipV="0">
            <a:off x="7734922" y="190756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7" name="Freeform 19207"/>
          <p:cNvSpPr/>
          <p:nvPr/>
        </p:nvSpPr>
        <p:spPr>
          <a:xfrm rot="0" flipH="0" flipV="0">
            <a:off x="7790039" y="190756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8" name="Freeform 19208"/>
          <p:cNvSpPr/>
          <p:nvPr/>
        </p:nvSpPr>
        <p:spPr>
          <a:xfrm rot="0" flipH="0" flipV="0">
            <a:off x="784505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9" name="Freeform 19209"/>
          <p:cNvSpPr/>
          <p:nvPr/>
        </p:nvSpPr>
        <p:spPr>
          <a:xfrm rot="0" flipH="0" flipV="0">
            <a:off x="7900174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0" name="Freeform 19210"/>
          <p:cNvSpPr/>
          <p:nvPr/>
        </p:nvSpPr>
        <p:spPr>
          <a:xfrm rot="0" flipH="0" flipV="0">
            <a:off x="7955279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1" name="Freeform 19211"/>
          <p:cNvSpPr/>
          <p:nvPr/>
        </p:nvSpPr>
        <p:spPr>
          <a:xfrm rot="0" flipH="0" flipV="0">
            <a:off x="801038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2" name="Freeform 19212"/>
          <p:cNvSpPr/>
          <p:nvPr/>
        </p:nvSpPr>
        <p:spPr>
          <a:xfrm rot="0" flipH="0" flipV="0">
            <a:off x="8065502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3" name="Freeform 19213"/>
          <p:cNvSpPr/>
          <p:nvPr/>
        </p:nvSpPr>
        <p:spPr>
          <a:xfrm rot="0" flipH="0" flipV="0">
            <a:off x="8120608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4" name="Freeform 19214"/>
          <p:cNvSpPr/>
          <p:nvPr/>
        </p:nvSpPr>
        <p:spPr>
          <a:xfrm rot="0" flipH="0" flipV="0">
            <a:off x="817572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5" name="Freeform 19215"/>
          <p:cNvSpPr/>
          <p:nvPr/>
        </p:nvSpPr>
        <p:spPr>
          <a:xfrm rot="0" flipH="0" flipV="0">
            <a:off x="8230831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6" name="Freeform 19216"/>
          <p:cNvSpPr/>
          <p:nvPr/>
        </p:nvSpPr>
        <p:spPr>
          <a:xfrm rot="0" flipH="0" flipV="0">
            <a:off x="8285949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7" name="Freeform 19217"/>
          <p:cNvSpPr/>
          <p:nvPr/>
        </p:nvSpPr>
        <p:spPr>
          <a:xfrm rot="0" flipH="0" flipV="0">
            <a:off x="834106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8" name="Freeform 19218"/>
          <p:cNvSpPr/>
          <p:nvPr/>
        </p:nvSpPr>
        <p:spPr>
          <a:xfrm rot="0" flipH="0" flipV="0">
            <a:off x="8396173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9" name="Freeform 19219"/>
          <p:cNvSpPr/>
          <p:nvPr/>
        </p:nvSpPr>
        <p:spPr>
          <a:xfrm rot="0" flipH="0" flipV="0">
            <a:off x="845129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0" name="Freeform 19220"/>
          <p:cNvSpPr/>
          <p:nvPr/>
        </p:nvSpPr>
        <p:spPr>
          <a:xfrm rot="0" flipH="0" flipV="0">
            <a:off x="9057512" y="1907527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1" name="Freeform 19221"/>
          <p:cNvSpPr/>
          <p:nvPr/>
        </p:nvSpPr>
        <p:spPr>
          <a:xfrm rot="0" flipH="0" flipV="0">
            <a:off x="9112529" y="190752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2" name="Freeform 19222"/>
          <p:cNvSpPr/>
          <p:nvPr/>
        </p:nvSpPr>
        <p:spPr>
          <a:xfrm rot="0" flipH="0" flipV="0">
            <a:off x="322605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3" name="Freeform 19223"/>
          <p:cNvSpPr/>
          <p:nvPr/>
        </p:nvSpPr>
        <p:spPr>
          <a:xfrm rot="0" flipH="0" flipV="0">
            <a:off x="377723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4" name="Freeform 19224"/>
          <p:cNvSpPr/>
          <p:nvPr/>
        </p:nvSpPr>
        <p:spPr>
          <a:xfrm rot="0" flipH="0" flipV="0">
            <a:off x="432828" y="1954085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5" name="Freeform 19225"/>
          <p:cNvSpPr/>
          <p:nvPr/>
        </p:nvSpPr>
        <p:spPr>
          <a:xfrm rot="0" flipH="0" flipV="0">
            <a:off x="488010" y="1954085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6" name="Freeform 19226"/>
          <p:cNvSpPr/>
          <p:nvPr/>
        </p:nvSpPr>
        <p:spPr>
          <a:xfrm rot="0" flipH="0" flipV="0">
            <a:off x="543102" y="1954085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7" name="Freeform 19227"/>
          <p:cNvSpPr/>
          <p:nvPr/>
        </p:nvSpPr>
        <p:spPr>
          <a:xfrm rot="0" flipH="0" flipV="0">
            <a:off x="598119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8" name="Freeform 19228"/>
          <p:cNvSpPr/>
          <p:nvPr/>
        </p:nvSpPr>
        <p:spPr>
          <a:xfrm rot="0" flipH="0" flipV="0">
            <a:off x="653224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9" name="Freeform 19229"/>
          <p:cNvSpPr/>
          <p:nvPr/>
        </p:nvSpPr>
        <p:spPr>
          <a:xfrm rot="0" flipH="0" flipV="0">
            <a:off x="708342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0" name="Freeform 19230"/>
          <p:cNvSpPr/>
          <p:nvPr/>
        </p:nvSpPr>
        <p:spPr>
          <a:xfrm rot="0" flipH="0" flipV="0">
            <a:off x="763460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1" name="Freeform 19231"/>
          <p:cNvSpPr/>
          <p:nvPr/>
        </p:nvSpPr>
        <p:spPr>
          <a:xfrm rot="0" flipH="0" flipV="0">
            <a:off x="818565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2" name="Freeform 19232"/>
          <p:cNvSpPr/>
          <p:nvPr/>
        </p:nvSpPr>
        <p:spPr>
          <a:xfrm rot="0" flipH="0" flipV="0">
            <a:off x="87368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3" name="Freeform 19233"/>
          <p:cNvSpPr/>
          <p:nvPr/>
        </p:nvSpPr>
        <p:spPr>
          <a:xfrm rot="0" flipH="0" flipV="0">
            <a:off x="928789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4" name="Freeform 19234"/>
          <p:cNvSpPr/>
          <p:nvPr/>
        </p:nvSpPr>
        <p:spPr>
          <a:xfrm rot="0" flipH="0" flipV="0">
            <a:off x="983907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5" name="Freeform 19235"/>
          <p:cNvSpPr/>
          <p:nvPr/>
        </p:nvSpPr>
        <p:spPr>
          <a:xfrm rot="0" flipH="0" flipV="0">
            <a:off x="1038961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6" name="Freeform 19236"/>
          <p:cNvSpPr/>
          <p:nvPr/>
        </p:nvSpPr>
        <p:spPr>
          <a:xfrm rot="0" flipH="0" flipV="0">
            <a:off x="1094168" y="1954060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7" name="Freeform 19237"/>
          <p:cNvSpPr/>
          <p:nvPr/>
        </p:nvSpPr>
        <p:spPr>
          <a:xfrm rot="0" flipH="0" flipV="0">
            <a:off x="1149184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8" name="Freeform 19238"/>
          <p:cNvSpPr/>
          <p:nvPr/>
        </p:nvSpPr>
        <p:spPr>
          <a:xfrm rot="0" flipH="0" flipV="0">
            <a:off x="1204302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9" name="Freeform 19239"/>
          <p:cNvSpPr/>
          <p:nvPr/>
        </p:nvSpPr>
        <p:spPr>
          <a:xfrm rot="0" flipH="0" flipV="0">
            <a:off x="1259420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0" name="Freeform 19240"/>
          <p:cNvSpPr/>
          <p:nvPr/>
        </p:nvSpPr>
        <p:spPr>
          <a:xfrm rot="0" flipH="0" flipV="0">
            <a:off x="1314526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1" name="Freeform 19241"/>
          <p:cNvSpPr/>
          <p:nvPr/>
        </p:nvSpPr>
        <p:spPr>
          <a:xfrm rot="0" flipH="0" flipV="0">
            <a:off x="1369644" y="195406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2" name="Freeform 19242"/>
          <p:cNvSpPr/>
          <p:nvPr/>
        </p:nvSpPr>
        <p:spPr>
          <a:xfrm rot="0" flipH="0" flipV="0">
            <a:off x="1424749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3" name="Freeform 19243"/>
          <p:cNvSpPr/>
          <p:nvPr/>
        </p:nvSpPr>
        <p:spPr>
          <a:xfrm rot="0" flipH="0" flipV="0">
            <a:off x="1479867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4" name="Freeform 19244"/>
          <p:cNvSpPr/>
          <p:nvPr/>
        </p:nvSpPr>
        <p:spPr>
          <a:xfrm rot="0" flipH="0" flipV="0">
            <a:off x="1534972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5" name="Freeform 19245"/>
          <p:cNvSpPr/>
          <p:nvPr/>
        </p:nvSpPr>
        <p:spPr>
          <a:xfrm rot="0" flipH="0" flipV="0">
            <a:off x="1590090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6" name="Freeform 19246"/>
          <p:cNvSpPr/>
          <p:nvPr/>
        </p:nvSpPr>
        <p:spPr>
          <a:xfrm rot="0" flipH="0" flipV="0">
            <a:off x="1645157" y="195406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7" name="Freeform 19247"/>
          <p:cNvSpPr/>
          <p:nvPr/>
        </p:nvSpPr>
        <p:spPr>
          <a:xfrm rot="0" flipH="0" flipV="0">
            <a:off x="2141143" y="1954060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8" name="Freeform 19248"/>
          <p:cNvSpPr/>
          <p:nvPr/>
        </p:nvSpPr>
        <p:spPr>
          <a:xfrm rot="0" flipH="0" flipV="0">
            <a:off x="2196312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9" name="Freeform 19249"/>
          <p:cNvSpPr/>
          <p:nvPr/>
        </p:nvSpPr>
        <p:spPr>
          <a:xfrm rot="0" flipH="0" flipV="0">
            <a:off x="2251430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0" name="Freeform 19250"/>
          <p:cNvSpPr/>
          <p:nvPr/>
        </p:nvSpPr>
        <p:spPr>
          <a:xfrm rot="0" flipH="0" flipV="0">
            <a:off x="2306535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1" name="Freeform 19251"/>
          <p:cNvSpPr/>
          <p:nvPr/>
        </p:nvSpPr>
        <p:spPr>
          <a:xfrm rot="0" flipH="0" flipV="0">
            <a:off x="2361552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2" name="Freeform 19252"/>
          <p:cNvSpPr/>
          <p:nvPr/>
        </p:nvSpPr>
        <p:spPr>
          <a:xfrm rot="0" flipH="0" flipV="0">
            <a:off x="2416657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3" name="Freeform 19253"/>
          <p:cNvSpPr/>
          <p:nvPr/>
        </p:nvSpPr>
        <p:spPr>
          <a:xfrm rot="0" flipH="0" flipV="0">
            <a:off x="2471775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4" name="Freeform 19254"/>
          <p:cNvSpPr/>
          <p:nvPr/>
        </p:nvSpPr>
        <p:spPr>
          <a:xfrm rot="0" flipH="0" flipV="0">
            <a:off x="2526880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5" name="Freeform 19255"/>
          <p:cNvSpPr/>
          <p:nvPr/>
        </p:nvSpPr>
        <p:spPr>
          <a:xfrm rot="0" flipH="0" flipV="0">
            <a:off x="4180090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6" name="Freeform 19256"/>
          <p:cNvSpPr/>
          <p:nvPr/>
        </p:nvSpPr>
        <p:spPr>
          <a:xfrm rot="0" flipH="0" flipV="0">
            <a:off x="4235208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7" name="Freeform 19257"/>
          <p:cNvSpPr/>
          <p:nvPr/>
        </p:nvSpPr>
        <p:spPr>
          <a:xfrm rot="0" flipH="0" flipV="0">
            <a:off x="4290313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8" name="Freeform 19258"/>
          <p:cNvSpPr/>
          <p:nvPr/>
        </p:nvSpPr>
        <p:spPr>
          <a:xfrm rot="0" flipH="0" flipV="0">
            <a:off x="4345431" y="195408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9" name="Freeform 19259"/>
          <p:cNvSpPr/>
          <p:nvPr/>
        </p:nvSpPr>
        <p:spPr>
          <a:xfrm rot="0" flipH="0" flipV="0">
            <a:off x="4731169" y="195406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0" name="Freeform 19260"/>
          <p:cNvSpPr/>
          <p:nvPr/>
        </p:nvSpPr>
        <p:spPr>
          <a:xfrm rot="0" flipH="0" flipV="0">
            <a:off x="5061877" y="1954085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1" name="Freeform 19261"/>
          <p:cNvSpPr/>
          <p:nvPr/>
        </p:nvSpPr>
        <p:spPr>
          <a:xfrm rot="0" flipH="0" flipV="0">
            <a:off x="5116994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2" name="Freeform 19262"/>
          <p:cNvSpPr/>
          <p:nvPr/>
        </p:nvSpPr>
        <p:spPr>
          <a:xfrm rot="0" flipH="0" flipV="0">
            <a:off x="5172100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3" name="Freeform 19263"/>
          <p:cNvSpPr/>
          <p:nvPr/>
        </p:nvSpPr>
        <p:spPr>
          <a:xfrm rot="0" flipH="0" flipV="0">
            <a:off x="5227218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4" name="Freeform 19264"/>
          <p:cNvSpPr/>
          <p:nvPr/>
        </p:nvSpPr>
        <p:spPr>
          <a:xfrm rot="0" flipH="0" flipV="0">
            <a:off x="5282323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5" name="Freeform 19265"/>
          <p:cNvSpPr/>
          <p:nvPr/>
        </p:nvSpPr>
        <p:spPr>
          <a:xfrm rot="0" flipH="0" flipV="0">
            <a:off x="5337339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6" name="Freeform 19266"/>
          <p:cNvSpPr/>
          <p:nvPr/>
        </p:nvSpPr>
        <p:spPr>
          <a:xfrm rot="0" flipH="0" flipV="0">
            <a:off x="5392547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7" name="Freeform 19267"/>
          <p:cNvSpPr/>
          <p:nvPr/>
        </p:nvSpPr>
        <p:spPr>
          <a:xfrm rot="0" flipH="0" flipV="0">
            <a:off x="544756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8" name="Freeform 19268"/>
          <p:cNvSpPr/>
          <p:nvPr/>
        </p:nvSpPr>
        <p:spPr>
          <a:xfrm rot="0" flipH="0" flipV="0">
            <a:off x="5502681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9" name="Freeform 19269"/>
          <p:cNvSpPr/>
          <p:nvPr/>
        </p:nvSpPr>
        <p:spPr>
          <a:xfrm rot="0" flipH="0" flipV="0">
            <a:off x="5557786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0" name="Freeform 19270"/>
          <p:cNvSpPr/>
          <p:nvPr/>
        </p:nvSpPr>
        <p:spPr>
          <a:xfrm rot="0" flipH="0" flipV="0">
            <a:off x="5612904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1" name="Freeform 19271"/>
          <p:cNvSpPr/>
          <p:nvPr/>
        </p:nvSpPr>
        <p:spPr>
          <a:xfrm rot="0" flipH="0" flipV="0">
            <a:off x="5668010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2" name="Freeform 19272"/>
          <p:cNvSpPr/>
          <p:nvPr/>
        </p:nvSpPr>
        <p:spPr>
          <a:xfrm rot="0" flipH="0" flipV="0">
            <a:off x="5723128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3" name="Freeform 19273"/>
          <p:cNvSpPr/>
          <p:nvPr/>
        </p:nvSpPr>
        <p:spPr>
          <a:xfrm rot="0" flipH="0" flipV="0">
            <a:off x="577823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4" name="Freeform 19274"/>
          <p:cNvSpPr/>
          <p:nvPr/>
        </p:nvSpPr>
        <p:spPr>
          <a:xfrm rot="0" flipH="0" flipV="0">
            <a:off x="5833351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5" name="Freeform 19275"/>
          <p:cNvSpPr/>
          <p:nvPr/>
        </p:nvSpPr>
        <p:spPr>
          <a:xfrm rot="0" flipH="0" flipV="0">
            <a:off x="5888456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6" name="Freeform 19276"/>
          <p:cNvSpPr/>
          <p:nvPr/>
        </p:nvSpPr>
        <p:spPr>
          <a:xfrm rot="0" flipH="0" flipV="0">
            <a:off x="5943574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7" name="Freeform 19277"/>
          <p:cNvSpPr/>
          <p:nvPr/>
        </p:nvSpPr>
        <p:spPr>
          <a:xfrm rot="0" flipH="0" flipV="0">
            <a:off x="5998692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8" name="Freeform 19278"/>
          <p:cNvSpPr/>
          <p:nvPr/>
        </p:nvSpPr>
        <p:spPr>
          <a:xfrm rot="0" flipH="0" flipV="0">
            <a:off x="6053797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9" name="Freeform 19279"/>
          <p:cNvSpPr/>
          <p:nvPr/>
        </p:nvSpPr>
        <p:spPr>
          <a:xfrm rot="0" flipH="0" flipV="0">
            <a:off x="6108915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0" name="Freeform 19280"/>
          <p:cNvSpPr/>
          <p:nvPr/>
        </p:nvSpPr>
        <p:spPr>
          <a:xfrm rot="0" flipH="0" flipV="0">
            <a:off x="6164021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1" name="Freeform 19281"/>
          <p:cNvSpPr/>
          <p:nvPr/>
        </p:nvSpPr>
        <p:spPr>
          <a:xfrm rot="0" flipH="0" flipV="0">
            <a:off x="6219126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2" name="Freeform 19282"/>
          <p:cNvSpPr/>
          <p:nvPr/>
        </p:nvSpPr>
        <p:spPr>
          <a:xfrm rot="0" flipH="0" flipV="0">
            <a:off x="6274231" y="1954060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3" name="Freeform 19283"/>
          <p:cNvSpPr/>
          <p:nvPr/>
        </p:nvSpPr>
        <p:spPr>
          <a:xfrm rot="0" flipH="0" flipV="0">
            <a:off x="6329349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4" name="Freeform 19284"/>
          <p:cNvSpPr/>
          <p:nvPr/>
        </p:nvSpPr>
        <p:spPr>
          <a:xfrm rot="0" flipH="0" flipV="0">
            <a:off x="6384455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5" name="Freeform 19285"/>
          <p:cNvSpPr/>
          <p:nvPr/>
        </p:nvSpPr>
        <p:spPr>
          <a:xfrm rot="0" flipH="0" flipV="0">
            <a:off x="6439573" y="1954060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6" name="Freeform 19286"/>
          <p:cNvSpPr/>
          <p:nvPr/>
        </p:nvSpPr>
        <p:spPr>
          <a:xfrm rot="0" flipH="0" flipV="0">
            <a:off x="6494691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7" name="Freeform 19287"/>
          <p:cNvSpPr/>
          <p:nvPr/>
        </p:nvSpPr>
        <p:spPr>
          <a:xfrm rot="0" flipH="0" flipV="0">
            <a:off x="6549796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8" name="Freeform 19288"/>
          <p:cNvSpPr/>
          <p:nvPr/>
        </p:nvSpPr>
        <p:spPr>
          <a:xfrm rot="0" flipH="0" flipV="0">
            <a:off x="6604813" y="1954060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9" name="Freeform 19289"/>
          <p:cNvSpPr/>
          <p:nvPr/>
        </p:nvSpPr>
        <p:spPr>
          <a:xfrm rot="0" flipH="0" flipV="0">
            <a:off x="6659930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0" name="Freeform 19290"/>
          <p:cNvSpPr/>
          <p:nvPr/>
        </p:nvSpPr>
        <p:spPr>
          <a:xfrm rot="0" flipH="0" flipV="0">
            <a:off x="6715035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1" name="Freeform 19291"/>
          <p:cNvSpPr/>
          <p:nvPr/>
        </p:nvSpPr>
        <p:spPr>
          <a:xfrm rot="0" flipH="0" flipV="0">
            <a:off x="6770154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2" name="Freeform 19292"/>
          <p:cNvSpPr/>
          <p:nvPr/>
        </p:nvSpPr>
        <p:spPr>
          <a:xfrm rot="0" flipH="0" flipV="0">
            <a:off x="6825259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3" name="Freeform 19293"/>
          <p:cNvSpPr/>
          <p:nvPr/>
        </p:nvSpPr>
        <p:spPr>
          <a:xfrm rot="0" flipH="0" flipV="0">
            <a:off x="6880377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4" name="Freeform 19294"/>
          <p:cNvSpPr/>
          <p:nvPr/>
        </p:nvSpPr>
        <p:spPr>
          <a:xfrm rot="0" flipH="0" flipV="0">
            <a:off x="6935482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5" name="Freeform 19295"/>
          <p:cNvSpPr/>
          <p:nvPr/>
        </p:nvSpPr>
        <p:spPr>
          <a:xfrm rot="0" flipH="0" flipV="0">
            <a:off x="6990600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6" name="Freeform 19296"/>
          <p:cNvSpPr/>
          <p:nvPr/>
        </p:nvSpPr>
        <p:spPr>
          <a:xfrm rot="0" flipH="0" flipV="0">
            <a:off x="7045706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7" name="Freeform 19297"/>
          <p:cNvSpPr/>
          <p:nvPr/>
        </p:nvSpPr>
        <p:spPr>
          <a:xfrm rot="0" flipH="0" flipV="0">
            <a:off x="7100823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8" name="Freeform 19298"/>
          <p:cNvSpPr/>
          <p:nvPr/>
        </p:nvSpPr>
        <p:spPr>
          <a:xfrm rot="0" flipH="0" flipV="0">
            <a:off x="7155929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9" name="Freeform 19299"/>
          <p:cNvSpPr/>
          <p:nvPr/>
        </p:nvSpPr>
        <p:spPr>
          <a:xfrm rot="0" flipH="0" flipV="0">
            <a:off x="7211047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0" name="Freeform 19300"/>
          <p:cNvSpPr/>
          <p:nvPr/>
        </p:nvSpPr>
        <p:spPr>
          <a:xfrm rot="0" flipH="0" flipV="0">
            <a:off x="7266152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1" name="Freeform 19301"/>
          <p:cNvSpPr/>
          <p:nvPr/>
        </p:nvSpPr>
        <p:spPr>
          <a:xfrm rot="0" flipH="0" flipV="0">
            <a:off x="7321270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2" name="Freeform 19302"/>
          <p:cNvSpPr/>
          <p:nvPr/>
        </p:nvSpPr>
        <p:spPr>
          <a:xfrm rot="0" flipH="0" flipV="0">
            <a:off x="7376388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3" name="Freeform 19303"/>
          <p:cNvSpPr/>
          <p:nvPr/>
        </p:nvSpPr>
        <p:spPr>
          <a:xfrm rot="0" flipH="0" flipV="0">
            <a:off x="7431493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4" name="Freeform 19304"/>
          <p:cNvSpPr/>
          <p:nvPr/>
        </p:nvSpPr>
        <p:spPr>
          <a:xfrm rot="0" flipH="0" flipV="0">
            <a:off x="7486599" y="1954060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5" name="Freeform 19305"/>
          <p:cNvSpPr/>
          <p:nvPr/>
        </p:nvSpPr>
        <p:spPr>
          <a:xfrm rot="0" flipH="0" flipV="0">
            <a:off x="7541717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6" name="Freeform 19306"/>
          <p:cNvSpPr/>
          <p:nvPr/>
        </p:nvSpPr>
        <p:spPr>
          <a:xfrm rot="0" flipH="0" flipV="0">
            <a:off x="7596822" y="1954060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7" name="Freeform 19307"/>
          <p:cNvSpPr/>
          <p:nvPr/>
        </p:nvSpPr>
        <p:spPr>
          <a:xfrm rot="0" flipH="0" flipV="0">
            <a:off x="7651940" y="1954060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8" name="Freeform 19308"/>
          <p:cNvSpPr/>
          <p:nvPr/>
        </p:nvSpPr>
        <p:spPr>
          <a:xfrm rot="0" flipH="0" flipV="0">
            <a:off x="7706956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9" name="Freeform 19309"/>
          <p:cNvSpPr/>
          <p:nvPr/>
        </p:nvSpPr>
        <p:spPr>
          <a:xfrm rot="0" flipH="0" flipV="0">
            <a:off x="7762062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0" name="Freeform 19310"/>
          <p:cNvSpPr/>
          <p:nvPr/>
        </p:nvSpPr>
        <p:spPr>
          <a:xfrm rot="0" flipH="0" flipV="0">
            <a:off x="7817180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1" name="Freeform 19311"/>
          <p:cNvSpPr/>
          <p:nvPr/>
        </p:nvSpPr>
        <p:spPr>
          <a:xfrm rot="0" flipH="0" flipV="0">
            <a:off x="7872285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2" name="Freeform 19312"/>
          <p:cNvSpPr/>
          <p:nvPr/>
        </p:nvSpPr>
        <p:spPr>
          <a:xfrm rot="0" flipH="0" flipV="0">
            <a:off x="7927403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3" name="Freeform 19313"/>
          <p:cNvSpPr/>
          <p:nvPr/>
        </p:nvSpPr>
        <p:spPr>
          <a:xfrm rot="0" flipH="0" flipV="0">
            <a:off x="7982521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4" name="Freeform 19314"/>
          <p:cNvSpPr/>
          <p:nvPr/>
        </p:nvSpPr>
        <p:spPr>
          <a:xfrm rot="0" flipH="0" flipV="0">
            <a:off x="8037626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5" name="Freeform 19315"/>
          <p:cNvSpPr/>
          <p:nvPr/>
        </p:nvSpPr>
        <p:spPr>
          <a:xfrm rot="0" flipH="0" flipV="0">
            <a:off x="8092744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6" name="Freeform 19316"/>
          <p:cNvSpPr/>
          <p:nvPr/>
        </p:nvSpPr>
        <p:spPr>
          <a:xfrm rot="0" flipH="0" flipV="0">
            <a:off x="8147850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7" name="Freeform 19317"/>
          <p:cNvSpPr/>
          <p:nvPr/>
        </p:nvSpPr>
        <p:spPr>
          <a:xfrm rot="0" flipH="0" flipV="0">
            <a:off x="8202955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8" name="Freeform 19318"/>
          <p:cNvSpPr/>
          <p:nvPr/>
        </p:nvSpPr>
        <p:spPr>
          <a:xfrm rot="0" flipH="0" flipV="0">
            <a:off x="8258073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9" name="Freeform 19319"/>
          <p:cNvSpPr/>
          <p:nvPr/>
        </p:nvSpPr>
        <p:spPr>
          <a:xfrm rot="0" flipH="0" flipV="0">
            <a:off x="8313179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0" name="Freeform 19320"/>
          <p:cNvSpPr/>
          <p:nvPr/>
        </p:nvSpPr>
        <p:spPr>
          <a:xfrm rot="0" flipH="0" flipV="0">
            <a:off x="8368296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1" name="Freeform 19321"/>
          <p:cNvSpPr/>
          <p:nvPr/>
        </p:nvSpPr>
        <p:spPr>
          <a:xfrm rot="0" flipH="0" flipV="0">
            <a:off x="8423401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2" name="Freeform 19322"/>
          <p:cNvSpPr/>
          <p:nvPr/>
        </p:nvSpPr>
        <p:spPr>
          <a:xfrm rot="0" flipH="0" flipV="0">
            <a:off x="908465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9323" name="Picture 19323"/>
          <p:cNvPicPr>
            <a:picLocks noChangeAspect="0" noChangeArrowheads="1"/>
          </p:cNvPicPr>
          <p:nvPr/>
        </p:nvPicPr>
        <p:blipFill>
          <a:blip r:embed="rId193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941385"/>
            <a:ext cx="16941" cy="53949"/>
          </a:xfrm>
          <a:prstGeom prst="rect">
            <a:avLst/>
          </a:prstGeom>
          <a:noFill/>
          <a:extLst/>
        </p:spPr>
      </p:pic>
      <p:sp>
        <p:nvSpPr>
          <p:cNvPr id="19324" name="Freeform 19324"/>
          <p:cNvSpPr/>
          <p:nvPr/>
        </p:nvSpPr>
        <p:spPr>
          <a:xfrm rot="0" flipH="0" flipV="0">
            <a:off x="350481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5" name="Freeform 19325"/>
          <p:cNvSpPr/>
          <p:nvPr/>
        </p:nvSpPr>
        <p:spPr>
          <a:xfrm rot="0" flipH="0" flipV="0">
            <a:off x="405599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6" name="Freeform 19326"/>
          <p:cNvSpPr/>
          <p:nvPr/>
        </p:nvSpPr>
        <p:spPr>
          <a:xfrm rot="0" flipH="0" flipV="0">
            <a:off x="460717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7" name="Freeform 19327"/>
          <p:cNvSpPr/>
          <p:nvPr/>
        </p:nvSpPr>
        <p:spPr>
          <a:xfrm rot="0" flipH="0" flipV="0">
            <a:off x="515823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8" name="Freeform 19328"/>
          <p:cNvSpPr/>
          <p:nvPr/>
        </p:nvSpPr>
        <p:spPr>
          <a:xfrm rot="0" flipH="0" flipV="0">
            <a:off x="570992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9" name="Freeform 19329"/>
          <p:cNvSpPr/>
          <p:nvPr/>
        </p:nvSpPr>
        <p:spPr>
          <a:xfrm rot="0" flipH="0" flipV="0">
            <a:off x="626097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0" name="Freeform 19330"/>
          <p:cNvSpPr/>
          <p:nvPr/>
        </p:nvSpPr>
        <p:spPr>
          <a:xfrm rot="0" flipH="0" flipV="0">
            <a:off x="681215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1" name="Freeform 19331"/>
          <p:cNvSpPr/>
          <p:nvPr/>
        </p:nvSpPr>
        <p:spPr>
          <a:xfrm rot="0" flipH="0" flipV="0">
            <a:off x="736218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2" name="Freeform 19332"/>
          <p:cNvSpPr/>
          <p:nvPr/>
        </p:nvSpPr>
        <p:spPr>
          <a:xfrm rot="0" flipH="0" flipV="0">
            <a:off x="791336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3" name="Freeform 19333"/>
          <p:cNvSpPr/>
          <p:nvPr/>
        </p:nvSpPr>
        <p:spPr>
          <a:xfrm rot="0" flipH="0" flipV="0">
            <a:off x="846454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4" name="Freeform 19334"/>
          <p:cNvSpPr/>
          <p:nvPr/>
        </p:nvSpPr>
        <p:spPr>
          <a:xfrm rot="0" flipH="0" flipV="0">
            <a:off x="901560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5" name="Freeform 19335"/>
          <p:cNvSpPr/>
          <p:nvPr/>
        </p:nvSpPr>
        <p:spPr>
          <a:xfrm rot="0" flipH="0" flipV="0">
            <a:off x="956678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6" name="Freeform 19336"/>
          <p:cNvSpPr/>
          <p:nvPr/>
        </p:nvSpPr>
        <p:spPr>
          <a:xfrm rot="0" flipH="0" flipV="0">
            <a:off x="1011783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7" name="Freeform 19337"/>
          <p:cNvSpPr/>
          <p:nvPr/>
        </p:nvSpPr>
        <p:spPr>
          <a:xfrm rot="0" flipH="0" flipV="0">
            <a:off x="1066901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8" name="Freeform 19338"/>
          <p:cNvSpPr/>
          <p:nvPr/>
        </p:nvSpPr>
        <p:spPr>
          <a:xfrm rot="0" flipH="0" flipV="0">
            <a:off x="112200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9" name="Freeform 19339"/>
          <p:cNvSpPr/>
          <p:nvPr/>
        </p:nvSpPr>
        <p:spPr>
          <a:xfrm rot="0" flipH="0" flipV="0">
            <a:off x="1177175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0" name="Freeform 19340"/>
          <p:cNvSpPr/>
          <p:nvPr/>
        </p:nvSpPr>
        <p:spPr>
          <a:xfrm rot="0" flipH="0" flipV="0">
            <a:off x="1232179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1" name="Freeform 19341"/>
          <p:cNvSpPr/>
          <p:nvPr/>
        </p:nvSpPr>
        <p:spPr>
          <a:xfrm rot="0" flipH="0" flipV="0">
            <a:off x="1287297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2" name="Freeform 19342"/>
          <p:cNvSpPr/>
          <p:nvPr/>
        </p:nvSpPr>
        <p:spPr>
          <a:xfrm rot="0" flipH="0" flipV="0">
            <a:off x="1342415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3" name="Freeform 19343"/>
          <p:cNvSpPr/>
          <p:nvPr/>
        </p:nvSpPr>
        <p:spPr>
          <a:xfrm rot="0" flipH="0" flipV="0">
            <a:off x="1397520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4" name="Freeform 19344"/>
          <p:cNvSpPr/>
          <p:nvPr/>
        </p:nvSpPr>
        <p:spPr>
          <a:xfrm rot="0" flipH="0" flipV="0">
            <a:off x="1452638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5" name="Freeform 19345"/>
          <p:cNvSpPr/>
          <p:nvPr/>
        </p:nvSpPr>
        <p:spPr>
          <a:xfrm rot="0" flipH="0" flipV="0">
            <a:off x="1507743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6" name="Freeform 19346"/>
          <p:cNvSpPr/>
          <p:nvPr/>
        </p:nvSpPr>
        <p:spPr>
          <a:xfrm rot="0" flipH="0" flipV="0">
            <a:off x="1562861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7" name="Freeform 19347"/>
          <p:cNvSpPr/>
          <p:nvPr/>
        </p:nvSpPr>
        <p:spPr>
          <a:xfrm rot="0" flipH="0" flipV="0">
            <a:off x="1617967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8" name="Freeform 19348"/>
          <p:cNvSpPr/>
          <p:nvPr/>
        </p:nvSpPr>
        <p:spPr>
          <a:xfrm rot="0" flipH="0" flipV="0">
            <a:off x="1673085" y="2001799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9" name="Freeform 19349"/>
          <p:cNvSpPr/>
          <p:nvPr/>
        </p:nvSpPr>
        <p:spPr>
          <a:xfrm rot="0" flipH="0" flipV="0">
            <a:off x="2169032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0" name="Freeform 19350"/>
          <p:cNvSpPr/>
          <p:nvPr/>
        </p:nvSpPr>
        <p:spPr>
          <a:xfrm rot="0" flipH="0" flipV="0">
            <a:off x="2224138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1" name="Freeform 19351"/>
          <p:cNvSpPr/>
          <p:nvPr/>
        </p:nvSpPr>
        <p:spPr>
          <a:xfrm rot="0" flipH="0" flipV="0">
            <a:off x="227925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2" name="Freeform 19352"/>
          <p:cNvSpPr/>
          <p:nvPr/>
        </p:nvSpPr>
        <p:spPr>
          <a:xfrm rot="0" flipH="0" flipV="0">
            <a:off x="2334425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3" name="Freeform 19353"/>
          <p:cNvSpPr/>
          <p:nvPr/>
        </p:nvSpPr>
        <p:spPr>
          <a:xfrm rot="0" flipH="0" flipV="0">
            <a:off x="2389530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4" name="Freeform 19354"/>
          <p:cNvSpPr/>
          <p:nvPr/>
        </p:nvSpPr>
        <p:spPr>
          <a:xfrm rot="0" flipH="0" flipV="0">
            <a:off x="2444546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5" name="Freeform 19355"/>
          <p:cNvSpPr/>
          <p:nvPr/>
        </p:nvSpPr>
        <p:spPr>
          <a:xfrm rot="0" flipH="0" flipV="0">
            <a:off x="2499652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6" name="Freeform 19356"/>
          <p:cNvSpPr/>
          <p:nvPr/>
        </p:nvSpPr>
        <p:spPr>
          <a:xfrm rot="0" flipH="0" flipV="0">
            <a:off x="2554770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7" name="Freeform 19357"/>
          <p:cNvSpPr/>
          <p:nvPr/>
        </p:nvSpPr>
        <p:spPr>
          <a:xfrm rot="0" flipH="0" flipV="0">
            <a:off x="4152861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8" name="Freeform 19358"/>
          <p:cNvSpPr/>
          <p:nvPr/>
        </p:nvSpPr>
        <p:spPr>
          <a:xfrm rot="0" flipH="0" flipV="0">
            <a:off x="4263085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9" name="Freeform 19359"/>
          <p:cNvSpPr/>
          <p:nvPr/>
        </p:nvSpPr>
        <p:spPr>
          <a:xfrm rot="0" flipH="0" flipV="0">
            <a:off x="4318203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0" name="Freeform 19360"/>
          <p:cNvSpPr/>
          <p:nvPr/>
        </p:nvSpPr>
        <p:spPr>
          <a:xfrm rot="0" flipH="0" flipV="0">
            <a:off x="4373308" y="200178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1" name="Freeform 19361"/>
          <p:cNvSpPr/>
          <p:nvPr/>
        </p:nvSpPr>
        <p:spPr>
          <a:xfrm rot="0" flipH="0" flipV="0">
            <a:off x="4648911" y="200178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2" name="Freeform 19362"/>
          <p:cNvSpPr/>
          <p:nvPr/>
        </p:nvSpPr>
        <p:spPr>
          <a:xfrm rot="0" flipH="0" flipV="0">
            <a:off x="4703940" y="200178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3" name="Freeform 19363"/>
          <p:cNvSpPr/>
          <p:nvPr/>
        </p:nvSpPr>
        <p:spPr>
          <a:xfrm rot="0" flipH="0" flipV="0">
            <a:off x="4759045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4" name="Freeform 19364"/>
          <p:cNvSpPr/>
          <p:nvPr/>
        </p:nvSpPr>
        <p:spPr>
          <a:xfrm rot="0" flipH="0" flipV="0">
            <a:off x="4814163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5" name="Freeform 19365"/>
          <p:cNvSpPr/>
          <p:nvPr/>
        </p:nvSpPr>
        <p:spPr>
          <a:xfrm rot="0" flipH="0" flipV="0">
            <a:off x="4924424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6" name="Freeform 19366"/>
          <p:cNvSpPr/>
          <p:nvPr/>
        </p:nvSpPr>
        <p:spPr>
          <a:xfrm rot="0" flipH="0" flipV="0">
            <a:off x="4979530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7" name="Freeform 19367"/>
          <p:cNvSpPr/>
          <p:nvPr/>
        </p:nvSpPr>
        <p:spPr>
          <a:xfrm rot="0" flipH="0" flipV="0">
            <a:off x="5034648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8" name="Freeform 19368"/>
          <p:cNvSpPr/>
          <p:nvPr/>
        </p:nvSpPr>
        <p:spPr>
          <a:xfrm rot="0" flipH="0" flipV="0">
            <a:off x="5089766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9" name="Freeform 19369"/>
          <p:cNvSpPr/>
          <p:nvPr/>
        </p:nvSpPr>
        <p:spPr>
          <a:xfrm rot="0" flipH="0" flipV="0">
            <a:off x="514487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0" name="Freeform 19370"/>
          <p:cNvSpPr/>
          <p:nvPr/>
        </p:nvSpPr>
        <p:spPr>
          <a:xfrm rot="0" flipH="0" flipV="0">
            <a:off x="5199989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1" name="Freeform 19371"/>
          <p:cNvSpPr/>
          <p:nvPr/>
        </p:nvSpPr>
        <p:spPr>
          <a:xfrm rot="0" flipH="0" flipV="0">
            <a:off x="5255095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2" name="Freeform 19372"/>
          <p:cNvSpPr/>
          <p:nvPr/>
        </p:nvSpPr>
        <p:spPr>
          <a:xfrm rot="0" flipH="0" flipV="0">
            <a:off x="5310213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3" name="Freeform 19373"/>
          <p:cNvSpPr/>
          <p:nvPr/>
        </p:nvSpPr>
        <p:spPr>
          <a:xfrm rot="0" flipH="0" flipV="0">
            <a:off x="5365318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4" name="Freeform 19374"/>
          <p:cNvSpPr/>
          <p:nvPr/>
        </p:nvSpPr>
        <p:spPr>
          <a:xfrm rot="0" flipH="0" flipV="0">
            <a:off x="5420436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5" name="Freeform 19375"/>
          <p:cNvSpPr/>
          <p:nvPr/>
        </p:nvSpPr>
        <p:spPr>
          <a:xfrm rot="0" flipH="0" flipV="0">
            <a:off x="5475541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6" name="Freeform 19376"/>
          <p:cNvSpPr/>
          <p:nvPr/>
        </p:nvSpPr>
        <p:spPr>
          <a:xfrm rot="0" flipH="0" flipV="0">
            <a:off x="5530558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7" name="Freeform 19377"/>
          <p:cNvSpPr/>
          <p:nvPr/>
        </p:nvSpPr>
        <p:spPr>
          <a:xfrm rot="0" flipH="0" flipV="0">
            <a:off x="558567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8" name="Freeform 19378"/>
          <p:cNvSpPr/>
          <p:nvPr/>
        </p:nvSpPr>
        <p:spPr>
          <a:xfrm rot="0" flipH="0" flipV="0">
            <a:off x="5640781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9" name="Freeform 19379"/>
          <p:cNvSpPr/>
          <p:nvPr/>
        </p:nvSpPr>
        <p:spPr>
          <a:xfrm rot="0" flipH="0" flipV="0">
            <a:off x="5695899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0" name="Freeform 19380"/>
          <p:cNvSpPr/>
          <p:nvPr/>
        </p:nvSpPr>
        <p:spPr>
          <a:xfrm rot="0" flipH="0" flipV="0">
            <a:off x="5751004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1" name="Freeform 19381"/>
          <p:cNvSpPr/>
          <p:nvPr/>
        </p:nvSpPr>
        <p:spPr>
          <a:xfrm rot="0" flipH="0" flipV="0">
            <a:off x="5806122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2" name="Freeform 19382"/>
          <p:cNvSpPr/>
          <p:nvPr/>
        </p:nvSpPr>
        <p:spPr>
          <a:xfrm rot="0" flipH="0" flipV="0">
            <a:off x="5861227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3" name="Freeform 19383"/>
          <p:cNvSpPr/>
          <p:nvPr/>
        </p:nvSpPr>
        <p:spPr>
          <a:xfrm rot="0" flipH="0" flipV="0">
            <a:off x="5916345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4" name="Freeform 19384"/>
          <p:cNvSpPr/>
          <p:nvPr/>
        </p:nvSpPr>
        <p:spPr>
          <a:xfrm rot="0" flipH="0" flipV="0">
            <a:off x="5971451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5" name="Freeform 19385"/>
          <p:cNvSpPr/>
          <p:nvPr/>
        </p:nvSpPr>
        <p:spPr>
          <a:xfrm rot="0" flipH="0" flipV="0">
            <a:off x="6026569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6" name="Freeform 19386"/>
          <p:cNvSpPr/>
          <p:nvPr/>
        </p:nvSpPr>
        <p:spPr>
          <a:xfrm rot="0" flipH="0" flipV="0">
            <a:off x="6081674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7" name="Freeform 19387"/>
          <p:cNvSpPr/>
          <p:nvPr/>
        </p:nvSpPr>
        <p:spPr>
          <a:xfrm rot="0" flipH="0" flipV="0">
            <a:off x="6136792" y="200179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8" name="Freeform 19388"/>
          <p:cNvSpPr/>
          <p:nvPr/>
        </p:nvSpPr>
        <p:spPr>
          <a:xfrm rot="0" flipH="0" flipV="0">
            <a:off x="619189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9" name="Freeform 19389"/>
          <p:cNvSpPr/>
          <p:nvPr/>
        </p:nvSpPr>
        <p:spPr>
          <a:xfrm rot="0" flipH="0" flipV="0">
            <a:off x="6247002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0" name="Freeform 19390"/>
          <p:cNvSpPr/>
          <p:nvPr/>
        </p:nvSpPr>
        <p:spPr>
          <a:xfrm rot="0" flipH="0" flipV="0">
            <a:off x="630212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1" name="Freeform 19391"/>
          <p:cNvSpPr/>
          <p:nvPr/>
        </p:nvSpPr>
        <p:spPr>
          <a:xfrm rot="0" flipH="0" flipV="0">
            <a:off x="6357226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2" name="Freeform 19392"/>
          <p:cNvSpPr/>
          <p:nvPr/>
        </p:nvSpPr>
        <p:spPr>
          <a:xfrm rot="0" flipH="0" flipV="0">
            <a:off x="6412344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3" name="Freeform 19393"/>
          <p:cNvSpPr/>
          <p:nvPr/>
        </p:nvSpPr>
        <p:spPr>
          <a:xfrm rot="0" flipH="0" flipV="0">
            <a:off x="6467449" y="2001799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4" name="Freeform 19394"/>
          <p:cNvSpPr/>
          <p:nvPr/>
        </p:nvSpPr>
        <p:spPr>
          <a:xfrm rot="0" flipH="0" flipV="0">
            <a:off x="652256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5" name="Freeform 19395"/>
          <p:cNvSpPr/>
          <p:nvPr/>
        </p:nvSpPr>
        <p:spPr>
          <a:xfrm rot="0" flipH="0" flipV="0">
            <a:off x="6577685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6" name="Freeform 19396"/>
          <p:cNvSpPr/>
          <p:nvPr/>
        </p:nvSpPr>
        <p:spPr>
          <a:xfrm rot="0" flipH="0" flipV="0">
            <a:off x="6632791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7" name="Freeform 19397"/>
          <p:cNvSpPr/>
          <p:nvPr/>
        </p:nvSpPr>
        <p:spPr>
          <a:xfrm rot="0" flipH="0" flipV="0">
            <a:off x="6687908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8" name="Freeform 19398"/>
          <p:cNvSpPr/>
          <p:nvPr/>
        </p:nvSpPr>
        <p:spPr>
          <a:xfrm rot="0" flipH="0" flipV="0">
            <a:off x="6742912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9" name="Freeform 19399"/>
          <p:cNvSpPr/>
          <p:nvPr/>
        </p:nvSpPr>
        <p:spPr>
          <a:xfrm rot="0" flipH="0" flipV="0">
            <a:off x="6798030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0" name="Freeform 19400"/>
          <p:cNvSpPr/>
          <p:nvPr/>
        </p:nvSpPr>
        <p:spPr>
          <a:xfrm rot="0" flipH="0" flipV="0">
            <a:off x="685313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1" name="Freeform 19401"/>
          <p:cNvSpPr/>
          <p:nvPr/>
        </p:nvSpPr>
        <p:spPr>
          <a:xfrm rot="0" flipH="0" flipV="0">
            <a:off x="6908254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2" name="Freeform 19402"/>
          <p:cNvSpPr/>
          <p:nvPr/>
        </p:nvSpPr>
        <p:spPr>
          <a:xfrm rot="0" flipH="0" flipV="0">
            <a:off x="6963359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3" name="Freeform 19403"/>
          <p:cNvSpPr/>
          <p:nvPr/>
        </p:nvSpPr>
        <p:spPr>
          <a:xfrm rot="0" flipH="0" flipV="0">
            <a:off x="701847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4" name="Freeform 19404"/>
          <p:cNvSpPr/>
          <p:nvPr/>
        </p:nvSpPr>
        <p:spPr>
          <a:xfrm rot="0" flipH="0" flipV="0">
            <a:off x="707359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5" name="Freeform 19405"/>
          <p:cNvSpPr/>
          <p:nvPr/>
        </p:nvSpPr>
        <p:spPr>
          <a:xfrm rot="0" flipH="0" flipV="0">
            <a:off x="7128700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6" name="Freeform 19406"/>
          <p:cNvSpPr/>
          <p:nvPr/>
        </p:nvSpPr>
        <p:spPr>
          <a:xfrm rot="0" flipH="0" flipV="0">
            <a:off x="7183818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7" name="Freeform 19407"/>
          <p:cNvSpPr/>
          <p:nvPr/>
        </p:nvSpPr>
        <p:spPr>
          <a:xfrm rot="0" flipH="0" flipV="0">
            <a:off x="7238923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8" name="Freeform 19408"/>
          <p:cNvSpPr/>
          <p:nvPr/>
        </p:nvSpPr>
        <p:spPr>
          <a:xfrm rot="0" flipH="0" flipV="0">
            <a:off x="729404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9" name="Freeform 19409"/>
          <p:cNvSpPr/>
          <p:nvPr/>
        </p:nvSpPr>
        <p:spPr>
          <a:xfrm rot="0" flipH="0" flipV="0">
            <a:off x="734914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0" name="Freeform 19410"/>
          <p:cNvSpPr/>
          <p:nvPr/>
        </p:nvSpPr>
        <p:spPr>
          <a:xfrm rot="0" flipH="0" flipV="0">
            <a:off x="7404265" y="200179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1" name="Freeform 19411"/>
          <p:cNvSpPr/>
          <p:nvPr/>
        </p:nvSpPr>
        <p:spPr>
          <a:xfrm rot="0" flipH="0" flipV="0">
            <a:off x="7459370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2" name="Freeform 19412"/>
          <p:cNvSpPr/>
          <p:nvPr/>
        </p:nvSpPr>
        <p:spPr>
          <a:xfrm rot="0" flipH="0" flipV="0">
            <a:off x="7514488" y="200179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3" name="Freeform 19413"/>
          <p:cNvSpPr/>
          <p:nvPr/>
        </p:nvSpPr>
        <p:spPr>
          <a:xfrm rot="0" flipH="0" flipV="0">
            <a:off x="7569593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4" name="Freeform 19414"/>
          <p:cNvSpPr/>
          <p:nvPr/>
        </p:nvSpPr>
        <p:spPr>
          <a:xfrm rot="0" flipH="0" flipV="0">
            <a:off x="7624699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5" name="Freeform 19415"/>
          <p:cNvSpPr/>
          <p:nvPr/>
        </p:nvSpPr>
        <p:spPr>
          <a:xfrm rot="0" flipH="0" flipV="0">
            <a:off x="767981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6" name="Freeform 19416"/>
          <p:cNvSpPr/>
          <p:nvPr/>
        </p:nvSpPr>
        <p:spPr>
          <a:xfrm rot="0" flipH="0" flipV="0">
            <a:off x="7734922" y="2001799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7" name="Freeform 19417"/>
          <p:cNvSpPr/>
          <p:nvPr/>
        </p:nvSpPr>
        <p:spPr>
          <a:xfrm rot="0" flipH="0" flipV="0">
            <a:off x="7790039" y="2001799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8" name="Freeform 19418"/>
          <p:cNvSpPr/>
          <p:nvPr/>
        </p:nvSpPr>
        <p:spPr>
          <a:xfrm rot="0" flipH="0" flipV="0">
            <a:off x="784505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9" name="Freeform 19419"/>
          <p:cNvSpPr/>
          <p:nvPr/>
        </p:nvSpPr>
        <p:spPr>
          <a:xfrm rot="0" flipH="0" flipV="0">
            <a:off x="7900174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0" name="Freeform 19420"/>
          <p:cNvSpPr/>
          <p:nvPr/>
        </p:nvSpPr>
        <p:spPr>
          <a:xfrm rot="0" flipH="0" flipV="0">
            <a:off x="7955279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1" name="Freeform 19421"/>
          <p:cNvSpPr/>
          <p:nvPr/>
        </p:nvSpPr>
        <p:spPr>
          <a:xfrm rot="0" flipH="0" flipV="0">
            <a:off x="801038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2" name="Freeform 19422"/>
          <p:cNvSpPr/>
          <p:nvPr/>
        </p:nvSpPr>
        <p:spPr>
          <a:xfrm rot="0" flipH="0" flipV="0">
            <a:off x="8065502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3" name="Freeform 19423"/>
          <p:cNvSpPr/>
          <p:nvPr/>
        </p:nvSpPr>
        <p:spPr>
          <a:xfrm rot="0" flipH="0" flipV="0">
            <a:off x="8120608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4" name="Freeform 19424"/>
          <p:cNvSpPr/>
          <p:nvPr/>
        </p:nvSpPr>
        <p:spPr>
          <a:xfrm rot="0" flipH="0" flipV="0">
            <a:off x="817572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5" name="Freeform 19425"/>
          <p:cNvSpPr/>
          <p:nvPr/>
        </p:nvSpPr>
        <p:spPr>
          <a:xfrm rot="0" flipH="0" flipV="0">
            <a:off x="8230831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6" name="Freeform 19426"/>
          <p:cNvSpPr/>
          <p:nvPr/>
        </p:nvSpPr>
        <p:spPr>
          <a:xfrm rot="0" flipH="0" flipV="0">
            <a:off x="8285949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7" name="Freeform 19427"/>
          <p:cNvSpPr/>
          <p:nvPr/>
        </p:nvSpPr>
        <p:spPr>
          <a:xfrm rot="0" flipH="0" flipV="0">
            <a:off x="834106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8" name="Freeform 19428"/>
          <p:cNvSpPr/>
          <p:nvPr/>
        </p:nvSpPr>
        <p:spPr>
          <a:xfrm rot="0" flipH="0" flipV="0">
            <a:off x="8396173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9" name="Freeform 19429"/>
          <p:cNvSpPr/>
          <p:nvPr/>
        </p:nvSpPr>
        <p:spPr>
          <a:xfrm rot="0" flipH="0" flipV="0">
            <a:off x="845129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0" name="Freeform 19430"/>
          <p:cNvSpPr/>
          <p:nvPr/>
        </p:nvSpPr>
        <p:spPr>
          <a:xfrm rot="0" flipH="0" flipV="0">
            <a:off x="8506396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1" name="Freeform 19431"/>
          <p:cNvSpPr/>
          <p:nvPr/>
        </p:nvSpPr>
        <p:spPr>
          <a:xfrm rot="0" flipH="0" flipV="0">
            <a:off x="8561514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2" name="Freeform 19432"/>
          <p:cNvSpPr/>
          <p:nvPr/>
        </p:nvSpPr>
        <p:spPr>
          <a:xfrm rot="0" flipH="0" flipV="0">
            <a:off x="8671738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3" name="Freeform 19433"/>
          <p:cNvSpPr/>
          <p:nvPr/>
        </p:nvSpPr>
        <p:spPr>
          <a:xfrm rot="0" flipH="0" flipV="0">
            <a:off x="9057512" y="2001799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4" name="Freeform 19434"/>
          <p:cNvSpPr/>
          <p:nvPr/>
        </p:nvSpPr>
        <p:spPr>
          <a:xfrm rot="0" flipH="0" flipV="0">
            <a:off x="9112529" y="200178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5" name="Freeform 19435"/>
          <p:cNvSpPr/>
          <p:nvPr/>
        </p:nvSpPr>
        <p:spPr>
          <a:xfrm rot="0" flipH="0" flipV="0">
            <a:off x="377723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6" name="Freeform 19436"/>
          <p:cNvSpPr/>
          <p:nvPr/>
        </p:nvSpPr>
        <p:spPr>
          <a:xfrm rot="0" flipH="0" flipV="0">
            <a:off x="432828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7" name="Freeform 19437"/>
          <p:cNvSpPr/>
          <p:nvPr/>
        </p:nvSpPr>
        <p:spPr>
          <a:xfrm rot="0" flipH="0" flipV="0">
            <a:off x="488010" y="204826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8" name="Freeform 19438"/>
          <p:cNvSpPr/>
          <p:nvPr/>
        </p:nvSpPr>
        <p:spPr>
          <a:xfrm rot="0" flipH="0" flipV="0">
            <a:off x="543102" y="204826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9" name="Freeform 19439"/>
          <p:cNvSpPr/>
          <p:nvPr/>
        </p:nvSpPr>
        <p:spPr>
          <a:xfrm rot="0" flipH="0" flipV="0">
            <a:off x="598119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0" name="Freeform 19440"/>
          <p:cNvSpPr/>
          <p:nvPr/>
        </p:nvSpPr>
        <p:spPr>
          <a:xfrm rot="0" flipH="0" flipV="0">
            <a:off x="653224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1" name="Freeform 19441"/>
          <p:cNvSpPr/>
          <p:nvPr/>
        </p:nvSpPr>
        <p:spPr>
          <a:xfrm rot="0" flipH="0" flipV="0">
            <a:off x="708342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2" name="Freeform 19442"/>
          <p:cNvSpPr/>
          <p:nvPr/>
        </p:nvSpPr>
        <p:spPr>
          <a:xfrm rot="0" flipH="0" flipV="0">
            <a:off x="763460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3" name="Freeform 19443"/>
          <p:cNvSpPr/>
          <p:nvPr/>
        </p:nvSpPr>
        <p:spPr>
          <a:xfrm rot="0" flipH="0" flipV="0">
            <a:off x="818565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4" name="Freeform 19444"/>
          <p:cNvSpPr/>
          <p:nvPr/>
        </p:nvSpPr>
        <p:spPr>
          <a:xfrm rot="0" flipH="0" flipV="0">
            <a:off x="873683" y="204826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5" name="Freeform 19445"/>
          <p:cNvSpPr/>
          <p:nvPr/>
        </p:nvSpPr>
        <p:spPr>
          <a:xfrm rot="0" flipH="0" flipV="0">
            <a:off x="928789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6" name="Freeform 19446"/>
          <p:cNvSpPr/>
          <p:nvPr/>
        </p:nvSpPr>
        <p:spPr>
          <a:xfrm rot="0" flipH="0" flipV="0">
            <a:off x="983907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7" name="Freeform 19447"/>
          <p:cNvSpPr/>
          <p:nvPr/>
        </p:nvSpPr>
        <p:spPr>
          <a:xfrm rot="0" flipH="0" flipV="0">
            <a:off x="1038961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8" name="Freeform 19448"/>
          <p:cNvSpPr/>
          <p:nvPr/>
        </p:nvSpPr>
        <p:spPr>
          <a:xfrm rot="0" flipH="0" flipV="0">
            <a:off x="1094168" y="204829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9" name="Freeform 19449"/>
          <p:cNvSpPr/>
          <p:nvPr/>
        </p:nvSpPr>
        <p:spPr>
          <a:xfrm rot="0" flipH="0" flipV="0">
            <a:off x="1149184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0" name="Freeform 19450"/>
          <p:cNvSpPr/>
          <p:nvPr/>
        </p:nvSpPr>
        <p:spPr>
          <a:xfrm rot="0" flipH="0" flipV="0">
            <a:off x="1204302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1" name="Freeform 19451"/>
          <p:cNvSpPr/>
          <p:nvPr/>
        </p:nvSpPr>
        <p:spPr>
          <a:xfrm rot="0" flipH="0" flipV="0">
            <a:off x="1259420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2" name="Freeform 19452"/>
          <p:cNvSpPr/>
          <p:nvPr/>
        </p:nvSpPr>
        <p:spPr>
          <a:xfrm rot="0" flipH="0" flipV="0">
            <a:off x="1314526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3" name="Freeform 19453"/>
          <p:cNvSpPr/>
          <p:nvPr/>
        </p:nvSpPr>
        <p:spPr>
          <a:xfrm rot="0" flipH="0" flipV="0">
            <a:off x="1369644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4" name="Freeform 19454"/>
          <p:cNvSpPr/>
          <p:nvPr/>
        </p:nvSpPr>
        <p:spPr>
          <a:xfrm rot="0" flipH="0" flipV="0">
            <a:off x="1424749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5" name="Freeform 19455"/>
          <p:cNvSpPr/>
          <p:nvPr/>
        </p:nvSpPr>
        <p:spPr>
          <a:xfrm rot="0" flipH="0" flipV="0">
            <a:off x="1479867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6" name="Freeform 19456"/>
          <p:cNvSpPr/>
          <p:nvPr/>
        </p:nvSpPr>
        <p:spPr>
          <a:xfrm rot="0" flipH="0" flipV="0">
            <a:off x="1534972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7" name="Freeform 19457"/>
          <p:cNvSpPr/>
          <p:nvPr/>
        </p:nvSpPr>
        <p:spPr>
          <a:xfrm rot="0" flipH="0" flipV="0">
            <a:off x="1590090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8" name="Freeform 19458"/>
          <p:cNvSpPr/>
          <p:nvPr/>
        </p:nvSpPr>
        <p:spPr>
          <a:xfrm rot="0" flipH="0" flipV="0">
            <a:off x="1645157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9" name="Freeform 19459"/>
          <p:cNvSpPr/>
          <p:nvPr/>
        </p:nvSpPr>
        <p:spPr>
          <a:xfrm rot="0" flipH="0" flipV="0">
            <a:off x="1700263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0" name="Freeform 19460"/>
          <p:cNvSpPr/>
          <p:nvPr/>
        </p:nvSpPr>
        <p:spPr>
          <a:xfrm rot="0" flipH="0" flipV="0">
            <a:off x="1810486" y="204826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1" name="Freeform 19461"/>
          <p:cNvSpPr/>
          <p:nvPr/>
        </p:nvSpPr>
        <p:spPr>
          <a:xfrm rot="0" flipH="0" flipV="0">
            <a:off x="2141143" y="204829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2" name="Freeform 19462"/>
          <p:cNvSpPr/>
          <p:nvPr/>
        </p:nvSpPr>
        <p:spPr>
          <a:xfrm rot="0" flipH="0" flipV="0">
            <a:off x="2196312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3" name="Freeform 19463"/>
          <p:cNvSpPr/>
          <p:nvPr/>
        </p:nvSpPr>
        <p:spPr>
          <a:xfrm rot="0" flipH="0" flipV="0">
            <a:off x="2251430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4" name="Freeform 19464"/>
          <p:cNvSpPr/>
          <p:nvPr/>
        </p:nvSpPr>
        <p:spPr>
          <a:xfrm rot="0" flipH="0" flipV="0">
            <a:off x="2306535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5" name="Freeform 19465"/>
          <p:cNvSpPr/>
          <p:nvPr/>
        </p:nvSpPr>
        <p:spPr>
          <a:xfrm rot="0" flipH="0" flipV="0">
            <a:off x="2361552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6" name="Freeform 19466"/>
          <p:cNvSpPr/>
          <p:nvPr/>
        </p:nvSpPr>
        <p:spPr>
          <a:xfrm rot="0" flipH="0" flipV="0">
            <a:off x="2416657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7" name="Freeform 19467"/>
          <p:cNvSpPr/>
          <p:nvPr/>
        </p:nvSpPr>
        <p:spPr>
          <a:xfrm rot="0" flipH="0" flipV="0">
            <a:off x="2471775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8" name="Freeform 19468"/>
          <p:cNvSpPr/>
          <p:nvPr/>
        </p:nvSpPr>
        <p:spPr>
          <a:xfrm rot="0" flipH="0" flipV="0">
            <a:off x="2526880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9" name="Freeform 19469"/>
          <p:cNvSpPr/>
          <p:nvPr/>
        </p:nvSpPr>
        <p:spPr>
          <a:xfrm rot="0" flipH="0" flipV="0">
            <a:off x="2581998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0" name="Freeform 19470"/>
          <p:cNvSpPr/>
          <p:nvPr/>
        </p:nvSpPr>
        <p:spPr>
          <a:xfrm rot="0" flipH="0" flipV="0">
            <a:off x="4290313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1" name="Freeform 19471"/>
          <p:cNvSpPr/>
          <p:nvPr/>
        </p:nvSpPr>
        <p:spPr>
          <a:xfrm rot="0" flipH="0" flipV="0">
            <a:off x="4345431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2" name="Freeform 19472"/>
          <p:cNvSpPr/>
          <p:nvPr/>
        </p:nvSpPr>
        <p:spPr>
          <a:xfrm rot="0" flipH="0" flipV="0">
            <a:off x="4400537" y="204826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3" name="Freeform 19473"/>
          <p:cNvSpPr/>
          <p:nvPr/>
        </p:nvSpPr>
        <p:spPr>
          <a:xfrm rot="0" flipH="0" flipV="0">
            <a:off x="4620945" y="204826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4" name="Freeform 19474"/>
          <p:cNvSpPr/>
          <p:nvPr/>
        </p:nvSpPr>
        <p:spPr>
          <a:xfrm rot="0" flipH="0" flipV="0">
            <a:off x="4676051" y="204826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5" name="Freeform 19475"/>
          <p:cNvSpPr/>
          <p:nvPr/>
        </p:nvSpPr>
        <p:spPr>
          <a:xfrm rot="0" flipH="0" flipV="0">
            <a:off x="4731169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6" name="Freeform 19476"/>
          <p:cNvSpPr/>
          <p:nvPr/>
        </p:nvSpPr>
        <p:spPr>
          <a:xfrm rot="0" flipH="0" flipV="0">
            <a:off x="4786274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7" name="Freeform 19477"/>
          <p:cNvSpPr/>
          <p:nvPr/>
        </p:nvSpPr>
        <p:spPr>
          <a:xfrm rot="0" flipH="0" flipV="0">
            <a:off x="4841392" y="204829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8" name="Freeform 19478"/>
          <p:cNvSpPr/>
          <p:nvPr/>
        </p:nvSpPr>
        <p:spPr>
          <a:xfrm rot="0" flipH="0" flipV="0">
            <a:off x="4896548" y="204829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9" name="Freeform 19479"/>
          <p:cNvSpPr/>
          <p:nvPr/>
        </p:nvSpPr>
        <p:spPr>
          <a:xfrm rot="0" flipH="0" flipV="0">
            <a:off x="4951653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0" name="Freeform 19480"/>
          <p:cNvSpPr/>
          <p:nvPr/>
        </p:nvSpPr>
        <p:spPr>
          <a:xfrm rot="0" flipH="0" flipV="0">
            <a:off x="5006771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1" name="Freeform 19481"/>
          <p:cNvSpPr/>
          <p:nvPr/>
        </p:nvSpPr>
        <p:spPr>
          <a:xfrm rot="0" flipH="0" flipV="0">
            <a:off x="5061877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2" name="Freeform 19482"/>
          <p:cNvSpPr/>
          <p:nvPr/>
        </p:nvSpPr>
        <p:spPr>
          <a:xfrm rot="0" flipH="0" flipV="0">
            <a:off x="5116994" y="204826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3" name="Freeform 19483"/>
          <p:cNvSpPr/>
          <p:nvPr/>
        </p:nvSpPr>
        <p:spPr>
          <a:xfrm rot="0" flipH="0" flipV="0">
            <a:off x="5172100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4" name="Freeform 19484"/>
          <p:cNvSpPr/>
          <p:nvPr/>
        </p:nvSpPr>
        <p:spPr>
          <a:xfrm rot="0" flipH="0" flipV="0">
            <a:off x="5227218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5" name="Freeform 19485"/>
          <p:cNvSpPr/>
          <p:nvPr/>
        </p:nvSpPr>
        <p:spPr>
          <a:xfrm rot="0" flipH="0" flipV="0">
            <a:off x="5282323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6" name="Freeform 19486"/>
          <p:cNvSpPr/>
          <p:nvPr/>
        </p:nvSpPr>
        <p:spPr>
          <a:xfrm rot="0" flipH="0" flipV="0">
            <a:off x="5337339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7" name="Freeform 19487"/>
          <p:cNvSpPr/>
          <p:nvPr/>
        </p:nvSpPr>
        <p:spPr>
          <a:xfrm rot="0" flipH="0" flipV="0">
            <a:off x="5392547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8" name="Freeform 19488"/>
          <p:cNvSpPr/>
          <p:nvPr/>
        </p:nvSpPr>
        <p:spPr>
          <a:xfrm rot="0" flipH="0" flipV="0">
            <a:off x="5447563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9" name="Freeform 19489"/>
          <p:cNvSpPr/>
          <p:nvPr/>
        </p:nvSpPr>
        <p:spPr>
          <a:xfrm rot="0" flipH="0" flipV="0">
            <a:off x="5502681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0" name="Freeform 19490"/>
          <p:cNvSpPr/>
          <p:nvPr/>
        </p:nvSpPr>
        <p:spPr>
          <a:xfrm rot="0" flipH="0" flipV="0">
            <a:off x="5557786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1" name="Freeform 19491"/>
          <p:cNvSpPr/>
          <p:nvPr/>
        </p:nvSpPr>
        <p:spPr>
          <a:xfrm rot="0" flipH="0" flipV="0">
            <a:off x="5612904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2" name="Freeform 19492"/>
          <p:cNvSpPr/>
          <p:nvPr/>
        </p:nvSpPr>
        <p:spPr>
          <a:xfrm rot="0" flipH="0" flipV="0">
            <a:off x="5668010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3" name="Freeform 19493"/>
          <p:cNvSpPr/>
          <p:nvPr/>
        </p:nvSpPr>
        <p:spPr>
          <a:xfrm rot="0" flipH="0" flipV="0">
            <a:off x="5723128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4" name="Freeform 19494"/>
          <p:cNvSpPr/>
          <p:nvPr/>
        </p:nvSpPr>
        <p:spPr>
          <a:xfrm rot="0" flipH="0" flipV="0">
            <a:off x="5778233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5" name="Freeform 19495"/>
          <p:cNvSpPr/>
          <p:nvPr/>
        </p:nvSpPr>
        <p:spPr>
          <a:xfrm rot="0" flipH="0" flipV="0">
            <a:off x="5833351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6" name="Freeform 19496"/>
          <p:cNvSpPr/>
          <p:nvPr/>
        </p:nvSpPr>
        <p:spPr>
          <a:xfrm rot="0" flipH="0" flipV="0">
            <a:off x="5888456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7" name="Freeform 19497"/>
          <p:cNvSpPr/>
          <p:nvPr/>
        </p:nvSpPr>
        <p:spPr>
          <a:xfrm rot="0" flipH="0" flipV="0">
            <a:off x="5943574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8" name="Freeform 19498"/>
          <p:cNvSpPr/>
          <p:nvPr/>
        </p:nvSpPr>
        <p:spPr>
          <a:xfrm rot="0" flipH="0" flipV="0">
            <a:off x="5998692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9" name="Freeform 19499"/>
          <p:cNvSpPr/>
          <p:nvPr/>
        </p:nvSpPr>
        <p:spPr>
          <a:xfrm rot="0" flipH="0" flipV="0">
            <a:off x="6053797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0" name="Freeform 19500"/>
          <p:cNvSpPr/>
          <p:nvPr/>
        </p:nvSpPr>
        <p:spPr>
          <a:xfrm rot="0" flipH="0" flipV="0">
            <a:off x="6108915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1" name="Freeform 19501"/>
          <p:cNvSpPr/>
          <p:nvPr/>
        </p:nvSpPr>
        <p:spPr>
          <a:xfrm rot="0" flipH="0" flipV="0">
            <a:off x="6164021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2" name="Freeform 19502"/>
          <p:cNvSpPr/>
          <p:nvPr/>
        </p:nvSpPr>
        <p:spPr>
          <a:xfrm rot="0" flipH="0" flipV="0">
            <a:off x="6219126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3" name="Freeform 19503"/>
          <p:cNvSpPr/>
          <p:nvPr/>
        </p:nvSpPr>
        <p:spPr>
          <a:xfrm rot="0" flipH="0" flipV="0">
            <a:off x="6274231" y="204829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4" name="Freeform 19504"/>
          <p:cNvSpPr/>
          <p:nvPr/>
        </p:nvSpPr>
        <p:spPr>
          <a:xfrm rot="0" flipH="0" flipV="0">
            <a:off x="6329349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5" name="Freeform 19505"/>
          <p:cNvSpPr/>
          <p:nvPr/>
        </p:nvSpPr>
        <p:spPr>
          <a:xfrm rot="0" flipH="0" flipV="0">
            <a:off x="6384455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6" name="Freeform 19506"/>
          <p:cNvSpPr/>
          <p:nvPr/>
        </p:nvSpPr>
        <p:spPr>
          <a:xfrm rot="0" flipH="0" flipV="0">
            <a:off x="6439573" y="204829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7" name="Freeform 19507"/>
          <p:cNvSpPr/>
          <p:nvPr/>
        </p:nvSpPr>
        <p:spPr>
          <a:xfrm rot="0" flipH="0" flipV="0">
            <a:off x="6494691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8" name="Freeform 19508"/>
          <p:cNvSpPr/>
          <p:nvPr/>
        </p:nvSpPr>
        <p:spPr>
          <a:xfrm rot="0" flipH="0" flipV="0">
            <a:off x="6549796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9" name="Freeform 19509"/>
          <p:cNvSpPr/>
          <p:nvPr/>
        </p:nvSpPr>
        <p:spPr>
          <a:xfrm rot="0" flipH="0" flipV="0">
            <a:off x="6604813" y="204829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0" name="Freeform 19510"/>
          <p:cNvSpPr/>
          <p:nvPr/>
        </p:nvSpPr>
        <p:spPr>
          <a:xfrm rot="0" flipH="0" flipV="0">
            <a:off x="6659930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1" name="Freeform 19511"/>
          <p:cNvSpPr/>
          <p:nvPr/>
        </p:nvSpPr>
        <p:spPr>
          <a:xfrm rot="0" flipH="0" flipV="0">
            <a:off x="6715035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2" name="Freeform 19512"/>
          <p:cNvSpPr/>
          <p:nvPr/>
        </p:nvSpPr>
        <p:spPr>
          <a:xfrm rot="0" flipH="0" flipV="0">
            <a:off x="6770154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3" name="Freeform 19513"/>
          <p:cNvSpPr/>
          <p:nvPr/>
        </p:nvSpPr>
        <p:spPr>
          <a:xfrm rot="0" flipH="0" flipV="0">
            <a:off x="6825259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4" name="Freeform 19514"/>
          <p:cNvSpPr/>
          <p:nvPr/>
        </p:nvSpPr>
        <p:spPr>
          <a:xfrm rot="0" flipH="0" flipV="0">
            <a:off x="6880377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5" name="Freeform 19515"/>
          <p:cNvSpPr/>
          <p:nvPr/>
        </p:nvSpPr>
        <p:spPr>
          <a:xfrm rot="0" flipH="0" flipV="0">
            <a:off x="6935482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6" name="Freeform 19516"/>
          <p:cNvSpPr/>
          <p:nvPr/>
        </p:nvSpPr>
        <p:spPr>
          <a:xfrm rot="0" flipH="0" flipV="0">
            <a:off x="6990600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7" name="Freeform 19517"/>
          <p:cNvSpPr/>
          <p:nvPr/>
        </p:nvSpPr>
        <p:spPr>
          <a:xfrm rot="0" flipH="0" flipV="0">
            <a:off x="7045706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8" name="Freeform 19518"/>
          <p:cNvSpPr/>
          <p:nvPr/>
        </p:nvSpPr>
        <p:spPr>
          <a:xfrm rot="0" flipH="0" flipV="0">
            <a:off x="710082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9" name="Freeform 19519"/>
          <p:cNvSpPr/>
          <p:nvPr/>
        </p:nvSpPr>
        <p:spPr>
          <a:xfrm rot="0" flipH="0" flipV="0">
            <a:off x="7155929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0" name="Freeform 19520"/>
          <p:cNvSpPr/>
          <p:nvPr/>
        </p:nvSpPr>
        <p:spPr>
          <a:xfrm rot="0" flipH="0" flipV="0">
            <a:off x="7211047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1" name="Freeform 19521"/>
          <p:cNvSpPr/>
          <p:nvPr/>
        </p:nvSpPr>
        <p:spPr>
          <a:xfrm rot="0" flipH="0" flipV="0">
            <a:off x="7266152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2" name="Freeform 19522"/>
          <p:cNvSpPr/>
          <p:nvPr/>
        </p:nvSpPr>
        <p:spPr>
          <a:xfrm rot="0" flipH="0" flipV="0">
            <a:off x="7321270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3" name="Freeform 19523"/>
          <p:cNvSpPr/>
          <p:nvPr/>
        </p:nvSpPr>
        <p:spPr>
          <a:xfrm rot="0" flipH="0" flipV="0">
            <a:off x="7376388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4" name="Freeform 19524"/>
          <p:cNvSpPr/>
          <p:nvPr/>
        </p:nvSpPr>
        <p:spPr>
          <a:xfrm rot="0" flipH="0" flipV="0">
            <a:off x="743149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5" name="Freeform 19525"/>
          <p:cNvSpPr/>
          <p:nvPr/>
        </p:nvSpPr>
        <p:spPr>
          <a:xfrm rot="0" flipH="0" flipV="0">
            <a:off x="7486599" y="204829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6" name="Freeform 19526"/>
          <p:cNvSpPr/>
          <p:nvPr/>
        </p:nvSpPr>
        <p:spPr>
          <a:xfrm rot="0" flipH="0" flipV="0">
            <a:off x="7541717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7" name="Freeform 19527"/>
          <p:cNvSpPr/>
          <p:nvPr/>
        </p:nvSpPr>
        <p:spPr>
          <a:xfrm rot="0" flipH="0" flipV="0">
            <a:off x="7596822" y="204829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8" name="Freeform 19528"/>
          <p:cNvSpPr/>
          <p:nvPr/>
        </p:nvSpPr>
        <p:spPr>
          <a:xfrm rot="0" flipH="0" flipV="0">
            <a:off x="7651940" y="204829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9" name="Freeform 19529"/>
          <p:cNvSpPr/>
          <p:nvPr/>
        </p:nvSpPr>
        <p:spPr>
          <a:xfrm rot="0" flipH="0" flipV="0">
            <a:off x="7706956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0" name="Freeform 19530"/>
          <p:cNvSpPr/>
          <p:nvPr/>
        </p:nvSpPr>
        <p:spPr>
          <a:xfrm rot="0" flipH="0" flipV="0">
            <a:off x="7762062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1" name="Freeform 19531"/>
          <p:cNvSpPr/>
          <p:nvPr/>
        </p:nvSpPr>
        <p:spPr>
          <a:xfrm rot="0" flipH="0" flipV="0">
            <a:off x="7817180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2" name="Freeform 19532"/>
          <p:cNvSpPr/>
          <p:nvPr/>
        </p:nvSpPr>
        <p:spPr>
          <a:xfrm rot="0" flipH="0" flipV="0">
            <a:off x="7872285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3" name="Freeform 19533"/>
          <p:cNvSpPr/>
          <p:nvPr/>
        </p:nvSpPr>
        <p:spPr>
          <a:xfrm rot="0" flipH="0" flipV="0">
            <a:off x="7927403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4" name="Freeform 19534"/>
          <p:cNvSpPr/>
          <p:nvPr/>
        </p:nvSpPr>
        <p:spPr>
          <a:xfrm rot="0" flipH="0" flipV="0">
            <a:off x="7982521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5" name="Freeform 19535"/>
          <p:cNvSpPr/>
          <p:nvPr/>
        </p:nvSpPr>
        <p:spPr>
          <a:xfrm rot="0" flipH="0" flipV="0">
            <a:off x="8037626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6" name="Freeform 19536"/>
          <p:cNvSpPr/>
          <p:nvPr/>
        </p:nvSpPr>
        <p:spPr>
          <a:xfrm rot="0" flipH="0" flipV="0">
            <a:off x="8092744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7" name="Freeform 19537"/>
          <p:cNvSpPr/>
          <p:nvPr/>
        </p:nvSpPr>
        <p:spPr>
          <a:xfrm rot="0" flipH="0" flipV="0">
            <a:off x="8147850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8" name="Freeform 19538"/>
          <p:cNvSpPr/>
          <p:nvPr/>
        </p:nvSpPr>
        <p:spPr>
          <a:xfrm rot="0" flipH="0" flipV="0">
            <a:off x="8202955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9" name="Freeform 19539"/>
          <p:cNvSpPr/>
          <p:nvPr/>
        </p:nvSpPr>
        <p:spPr>
          <a:xfrm rot="0" flipH="0" flipV="0">
            <a:off x="825807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0" name="Freeform 19540"/>
          <p:cNvSpPr/>
          <p:nvPr/>
        </p:nvSpPr>
        <p:spPr>
          <a:xfrm rot="0" flipH="0" flipV="0">
            <a:off x="8313179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1" name="Freeform 19541"/>
          <p:cNvSpPr/>
          <p:nvPr/>
        </p:nvSpPr>
        <p:spPr>
          <a:xfrm rot="0" flipH="0" flipV="0">
            <a:off x="8368296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2" name="Freeform 19542"/>
          <p:cNvSpPr/>
          <p:nvPr/>
        </p:nvSpPr>
        <p:spPr>
          <a:xfrm rot="0" flipH="0" flipV="0">
            <a:off x="8423401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3" name="Freeform 19543"/>
          <p:cNvSpPr/>
          <p:nvPr/>
        </p:nvSpPr>
        <p:spPr>
          <a:xfrm rot="0" flipH="0" flipV="0">
            <a:off x="8478519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4" name="Freeform 19544"/>
          <p:cNvSpPr/>
          <p:nvPr/>
        </p:nvSpPr>
        <p:spPr>
          <a:xfrm rot="0" flipH="0" flipV="0">
            <a:off x="8533625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5" name="Freeform 19545"/>
          <p:cNvSpPr/>
          <p:nvPr/>
        </p:nvSpPr>
        <p:spPr>
          <a:xfrm rot="0" flipH="0" flipV="0">
            <a:off x="858874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6" name="Freeform 19546"/>
          <p:cNvSpPr/>
          <p:nvPr/>
        </p:nvSpPr>
        <p:spPr>
          <a:xfrm rot="0" flipH="0" flipV="0">
            <a:off x="8698966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9547" name="Picture 19547"/>
          <p:cNvPicPr>
            <a:picLocks noChangeAspect="0" noChangeArrowheads="1"/>
          </p:cNvPicPr>
          <p:nvPr/>
        </p:nvPicPr>
        <p:blipFill>
          <a:blip r:embed="rId195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2035594"/>
            <a:ext cx="16941" cy="54038"/>
          </a:xfrm>
          <a:prstGeom prst="rect">
            <a:avLst/>
          </a:prstGeom>
          <a:noFill/>
          <a:extLst/>
        </p:spPr>
      </p:pic>
      <p:sp>
        <p:nvSpPr>
          <p:cNvPr id="19548" name="Freeform 19548"/>
          <p:cNvSpPr/>
          <p:nvPr/>
        </p:nvSpPr>
        <p:spPr>
          <a:xfrm rot="0" flipH="0" flipV="0">
            <a:off x="460717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9" name="Freeform 19549"/>
          <p:cNvSpPr/>
          <p:nvPr/>
        </p:nvSpPr>
        <p:spPr>
          <a:xfrm rot="0" flipH="0" flipV="0">
            <a:off x="515823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0" name="Freeform 19550"/>
          <p:cNvSpPr/>
          <p:nvPr/>
        </p:nvSpPr>
        <p:spPr>
          <a:xfrm rot="0" flipH="0" flipV="0">
            <a:off x="570992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1" name="Freeform 19551"/>
          <p:cNvSpPr/>
          <p:nvPr/>
        </p:nvSpPr>
        <p:spPr>
          <a:xfrm rot="0" flipH="0" flipV="0">
            <a:off x="626097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2" name="Freeform 19552"/>
          <p:cNvSpPr/>
          <p:nvPr/>
        </p:nvSpPr>
        <p:spPr>
          <a:xfrm rot="0" flipH="0" flipV="0">
            <a:off x="681215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3" name="Freeform 19553"/>
          <p:cNvSpPr/>
          <p:nvPr/>
        </p:nvSpPr>
        <p:spPr>
          <a:xfrm rot="0" flipH="0" flipV="0">
            <a:off x="736218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4" name="Freeform 19554"/>
          <p:cNvSpPr/>
          <p:nvPr/>
        </p:nvSpPr>
        <p:spPr>
          <a:xfrm rot="0" flipH="0" flipV="0">
            <a:off x="791336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5" name="Freeform 19555"/>
          <p:cNvSpPr/>
          <p:nvPr/>
        </p:nvSpPr>
        <p:spPr>
          <a:xfrm rot="0" flipH="0" flipV="0">
            <a:off x="846454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6" name="Freeform 19556"/>
          <p:cNvSpPr/>
          <p:nvPr/>
        </p:nvSpPr>
        <p:spPr>
          <a:xfrm rot="0" flipH="0" flipV="0">
            <a:off x="901560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7" name="Freeform 19557"/>
          <p:cNvSpPr/>
          <p:nvPr/>
        </p:nvSpPr>
        <p:spPr>
          <a:xfrm rot="0" flipH="0" flipV="0">
            <a:off x="956678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8" name="Freeform 19558"/>
          <p:cNvSpPr/>
          <p:nvPr/>
        </p:nvSpPr>
        <p:spPr>
          <a:xfrm rot="0" flipH="0" flipV="0">
            <a:off x="1011783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9" name="Freeform 19559"/>
          <p:cNvSpPr/>
          <p:nvPr/>
        </p:nvSpPr>
        <p:spPr>
          <a:xfrm rot="0" flipH="0" flipV="0">
            <a:off x="1066901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0" name="Freeform 19560"/>
          <p:cNvSpPr/>
          <p:nvPr/>
        </p:nvSpPr>
        <p:spPr>
          <a:xfrm rot="0" flipH="0" flipV="0">
            <a:off x="112200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1" name="Freeform 19561"/>
          <p:cNvSpPr/>
          <p:nvPr/>
        </p:nvSpPr>
        <p:spPr>
          <a:xfrm rot="0" flipH="0" flipV="0">
            <a:off x="1177175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2" name="Freeform 19562"/>
          <p:cNvSpPr/>
          <p:nvPr/>
        </p:nvSpPr>
        <p:spPr>
          <a:xfrm rot="0" flipH="0" flipV="0">
            <a:off x="1232179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3" name="Freeform 19563"/>
          <p:cNvSpPr/>
          <p:nvPr/>
        </p:nvSpPr>
        <p:spPr>
          <a:xfrm rot="0" flipH="0" flipV="0">
            <a:off x="1287297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4" name="Freeform 19564"/>
          <p:cNvSpPr/>
          <p:nvPr/>
        </p:nvSpPr>
        <p:spPr>
          <a:xfrm rot="0" flipH="0" flipV="0">
            <a:off x="1342415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5" name="Freeform 19565"/>
          <p:cNvSpPr/>
          <p:nvPr/>
        </p:nvSpPr>
        <p:spPr>
          <a:xfrm rot="0" flipH="0" flipV="0">
            <a:off x="1397520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6" name="Freeform 19566"/>
          <p:cNvSpPr/>
          <p:nvPr/>
        </p:nvSpPr>
        <p:spPr>
          <a:xfrm rot="0" flipH="0" flipV="0">
            <a:off x="1452638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7" name="Freeform 19567"/>
          <p:cNvSpPr/>
          <p:nvPr/>
        </p:nvSpPr>
        <p:spPr>
          <a:xfrm rot="0" flipH="0" flipV="0">
            <a:off x="1507743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8" name="Freeform 19568"/>
          <p:cNvSpPr/>
          <p:nvPr/>
        </p:nvSpPr>
        <p:spPr>
          <a:xfrm rot="0" flipH="0" flipV="0">
            <a:off x="1562861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9" name="Freeform 19569"/>
          <p:cNvSpPr/>
          <p:nvPr/>
        </p:nvSpPr>
        <p:spPr>
          <a:xfrm rot="0" flipH="0" flipV="0">
            <a:off x="1617967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00"/>
                  <a:pt x="0" y="14326"/>
                </a:cubicBezTo>
                <a:cubicBezTo>
                  <a:pt x="0" y="6350"/>
                  <a:pt x="6439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0" name="Freeform 19570"/>
          <p:cNvSpPr/>
          <p:nvPr/>
        </p:nvSpPr>
        <p:spPr>
          <a:xfrm rot="0" flipH="0" flipV="0">
            <a:off x="1673085" y="209609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1" name="Freeform 19571"/>
          <p:cNvSpPr/>
          <p:nvPr/>
        </p:nvSpPr>
        <p:spPr>
          <a:xfrm rot="0" flipH="0" flipV="0">
            <a:off x="172824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2" name="Freeform 19572"/>
          <p:cNvSpPr/>
          <p:nvPr/>
        </p:nvSpPr>
        <p:spPr>
          <a:xfrm rot="0" flipH="0" flipV="0">
            <a:off x="178334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3" name="Freeform 19573"/>
          <p:cNvSpPr/>
          <p:nvPr/>
        </p:nvSpPr>
        <p:spPr>
          <a:xfrm rot="0" flipH="0" flipV="0">
            <a:off x="1838375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4" name="Freeform 19574"/>
          <p:cNvSpPr/>
          <p:nvPr/>
        </p:nvSpPr>
        <p:spPr>
          <a:xfrm rot="0" flipH="0" flipV="0">
            <a:off x="2113927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5" name="Freeform 19575"/>
          <p:cNvSpPr/>
          <p:nvPr/>
        </p:nvSpPr>
        <p:spPr>
          <a:xfrm rot="0" flipH="0" flipV="0">
            <a:off x="2169032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6" name="Freeform 19576"/>
          <p:cNvSpPr/>
          <p:nvPr/>
        </p:nvSpPr>
        <p:spPr>
          <a:xfrm rot="0" flipH="0" flipV="0">
            <a:off x="2224138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7" name="Freeform 19577"/>
          <p:cNvSpPr/>
          <p:nvPr/>
        </p:nvSpPr>
        <p:spPr>
          <a:xfrm rot="0" flipH="0" flipV="0">
            <a:off x="227925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8" name="Freeform 19578"/>
          <p:cNvSpPr/>
          <p:nvPr/>
        </p:nvSpPr>
        <p:spPr>
          <a:xfrm rot="0" flipH="0" flipV="0">
            <a:off x="2334425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9" name="Freeform 19579"/>
          <p:cNvSpPr/>
          <p:nvPr/>
        </p:nvSpPr>
        <p:spPr>
          <a:xfrm rot="0" flipH="0" flipV="0">
            <a:off x="2389530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0" name="Freeform 19580"/>
          <p:cNvSpPr/>
          <p:nvPr/>
        </p:nvSpPr>
        <p:spPr>
          <a:xfrm rot="0" flipH="0" flipV="0">
            <a:off x="2444546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1" name="Freeform 19581"/>
          <p:cNvSpPr/>
          <p:nvPr/>
        </p:nvSpPr>
        <p:spPr>
          <a:xfrm rot="0" flipH="0" flipV="0">
            <a:off x="2499652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2" name="Freeform 19582"/>
          <p:cNvSpPr/>
          <p:nvPr/>
        </p:nvSpPr>
        <p:spPr>
          <a:xfrm rot="0" flipH="0" flipV="0">
            <a:off x="2554770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3" name="Freeform 19583"/>
          <p:cNvSpPr/>
          <p:nvPr/>
        </p:nvSpPr>
        <p:spPr>
          <a:xfrm rot="0" flipH="0" flipV="0">
            <a:off x="2609875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4" name="Freeform 19584"/>
          <p:cNvSpPr/>
          <p:nvPr/>
        </p:nvSpPr>
        <p:spPr>
          <a:xfrm rot="0" flipH="0" flipV="0">
            <a:off x="4263085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5" name="Freeform 19585"/>
          <p:cNvSpPr/>
          <p:nvPr/>
        </p:nvSpPr>
        <p:spPr>
          <a:xfrm rot="0" flipH="0" flipV="0">
            <a:off x="4318203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6" name="Freeform 19586"/>
          <p:cNvSpPr/>
          <p:nvPr/>
        </p:nvSpPr>
        <p:spPr>
          <a:xfrm rot="0" flipH="0" flipV="0">
            <a:off x="4373308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7" name="Freeform 19587"/>
          <p:cNvSpPr/>
          <p:nvPr/>
        </p:nvSpPr>
        <p:spPr>
          <a:xfrm rot="0" flipH="0" flipV="0">
            <a:off x="4428426" y="20960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8" name="Freeform 19588"/>
          <p:cNvSpPr/>
          <p:nvPr/>
        </p:nvSpPr>
        <p:spPr>
          <a:xfrm rot="0" flipH="0" flipV="0">
            <a:off x="4538649" y="209607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9" name="Freeform 19589"/>
          <p:cNvSpPr/>
          <p:nvPr/>
        </p:nvSpPr>
        <p:spPr>
          <a:xfrm rot="0" flipH="0" flipV="0">
            <a:off x="4593755" y="20960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0" name="Freeform 19590"/>
          <p:cNvSpPr/>
          <p:nvPr/>
        </p:nvSpPr>
        <p:spPr>
          <a:xfrm rot="0" flipH="0" flipV="0">
            <a:off x="4648911" y="20960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1" name="Freeform 19591"/>
          <p:cNvSpPr/>
          <p:nvPr/>
        </p:nvSpPr>
        <p:spPr>
          <a:xfrm rot="0" flipH="0" flipV="0">
            <a:off x="4703940" y="20960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2" name="Freeform 19592"/>
          <p:cNvSpPr/>
          <p:nvPr/>
        </p:nvSpPr>
        <p:spPr>
          <a:xfrm rot="0" flipH="0" flipV="0">
            <a:off x="4759045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3" name="Freeform 19593"/>
          <p:cNvSpPr/>
          <p:nvPr/>
        </p:nvSpPr>
        <p:spPr>
          <a:xfrm rot="0" flipH="0" flipV="0">
            <a:off x="4814163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4" name="Freeform 19594"/>
          <p:cNvSpPr/>
          <p:nvPr/>
        </p:nvSpPr>
        <p:spPr>
          <a:xfrm rot="0" flipH="0" flipV="0">
            <a:off x="4869307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5" name="Freeform 19595"/>
          <p:cNvSpPr/>
          <p:nvPr/>
        </p:nvSpPr>
        <p:spPr>
          <a:xfrm rot="0" flipH="0" flipV="0">
            <a:off x="4924424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6" name="Freeform 19596"/>
          <p:cNvSpPr/>
          <p:nvPr/>
        </p:nvSpPr>
        <p:spPr>
          <a:xfrm rot="0" flipH="0" flipV="0">
            <a:off x="4979530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7" name="Freeform 19597"/>
          <p:cNvSpPr/>
          <p:nvPr/>
        </p:nvSpPr>
        <p:spPr>
          <a:xfrm rot="0" flipH="0" flipV="0">
            <a:off x="5034648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8" name="Freeform 19598"/>
          <p:cNvSpPr/>
          <p:nvPr/>
        </p:nvSpPr>
        <p:spPr>
          <a:xfrm rot="0" flipH="0" flipV="0">
            <a:off x="508976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9" name="Freeform 19599"/>
          <p:cNvSpPr/>
          <p:nvPr/>
        </p:nvSpPr>
        <p:spPr>
          <a:xfrm rot="0" flipH="0" flipV="0">
            <a:off x="5144871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0" name="Freeform 19600"/>
          <p:cNvSpPr/>
          <p:nvPr/>
        </p:nvSpPr>
        <p:spPr>
          <a:xfrm rot="0" flipH="0" flipV="0">
            <a:off x="5199989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1" name="Freeform 19601"/>
          <p:cNvSpPr/>
          <p:nvPr/>
        </p:nvSpPr>
        <p:spPr>
          <a:xfrm rot="0" flipH="0" flipV="0">
            <a:off x="5255095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2" name="Freeform 19602"/>
          <p:cNvSpPr/>
          <p:nvPr/>
        </p:nvSpPr>
        <p:spPr>
          <a:xfrm rot="0" flipH="0" flipV="0">
            <a:off x="5310213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3" name="Freeform 19603"/>
          <p:cNvSpPr/>
          <p:nvPr/>
        </p:nvSpPr>
        <p:spPr>
          <a:xfrm rot="0" flipH="0" flipV="0">
            <a:off x="5365318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4" name="Freeform 19604"/>
          <p:cNvSpPr/>
          <p:nvPr/>
        </p:nvSpPr>
        <p:spPr>
          <a:xfrm rot="0" flipH="0" flipV="0">
            <a:off x="542043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5" name="Freeform 19605"/>
          <p:cNvSpPr/>
          <p:nvPr/>
        </p:nvSpPr>
        <p:spPr>
          <a:xfrm rot="0" flipH="0" flipV="0">
            <a:off x="5475541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6" name="Freeform 19606"/>
          <p:cNvSpPr/>
          <p:nvPr/>
        </p:nvSpPr>
        <p:spPr>
          <a:xfrm rot="0" flipH="0" flipV="0">
            <a:off x="5530558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7" name="Freeform 19607"/>
          <p:cNvSpPr/>
          <p:nvPr/>
        </p:nvSpPr>
        <p:spPr>
          <a:xfrm rot="0" flipH="0" flipV="0">
            <a:off x="558567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8" name="Freeform 19608"/>
          <p:cNvSpPr/>
          <p:nvPr/>
        </p:nvSpPr>
        <p:spPr>
          <a:xfrm rot="0" flipH="0" flipV="0">
            <a:off x="5640781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9" name="Freeform 19609"/>
          <p:cNvSpPr/>
          <p:nvPr/>
        </p:nvSpPr>
        <p:spPr>
          <a:xfrm rot="0" flipH="0" flipV="0">
            <a:off x="5695899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0" name="Freeform 19610"/>
          <p:cNvSpPr/>
          <p:nvPr/>
        </p:nvSpPr>
        <p:spPr>
          <a:xfrm rot="0" flipH="0" flipV="0">
            <a:off x="5751004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1" name="Freeform 19611"/>
          <p:cNvSpPr/>
          <p:nvPr/>
        </p:nvSpPr>
        <p:spPr>
          <a:xfrm rot="0" flipH="0" flipV="0">
            <a:off x="5806122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2" name="Freeform 19612"/>
          <p:cNvSpPr/>
          <p:nvPr/>
        </p:nvSpPr>
        <p:spPr>
          <a:xfrm rot="0" flipH="0" flipV="0">
            <a:off x="5861227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3" name="Freeform 19613"/>
          <p:cNvSpPr/>
          <p:nvPr/>
        </p:nvSpPr>
        <p:spPr>
          <a:xfrm rot="0" flipH="0" flipV="0">
            <a:off x="5916345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4" name="Freeform 19614"/>
          <p:cNvSpPr/>
          <p:nvPr/>
        </p:nvSpPr>
        <p:spPr>
          <a:xfrm rot="0" flipH="0" flipV="0">
            <a:off x="5971451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5" name="Freeform 19615"/>
          <p:cNvSpPr/>
          <p:nvPr/>
        </p:nvSpPr>
        <p:spPr>
          <a:xfrm rot="0" flipH="0" flipV="0">
            <a:off x="6026569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6" name="Freeform 19616"/>
          <p:cNvSpPr/>
          <p:nvPr/>
        </p:nvSpPr>
        <p:spPr>
          <a:xfrm rot="0" flipH="0" flipV="0">
            <a:off x="6081674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7" name="Freeform 19617"/>
          <p:cNvSpPr/>
          <p:nvPr/>
        </p:nvSpPr>
        <p:spPr>
          <a:xfrm rot="0" flipH="0" flipV="0">
            <a:off x="6136792" y="209609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8" name="Freeform 19618"/>
          <p:cNvSpPr/>
          <p:nvPr/>
        </p:nvSpPr>
        <p:spPr>
          <a:xfrm rot="0" flipH="0" flipV="0">
            <a:off x="619189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9" name="Freeform 19619"/>
          <p:cNvSpPr/>
          <p:nvPr/>
        </p:nvSpPr>
        <p:spPr>
          <a:xfrm rot="0" flipH="0" flipV="0">
            <a:off x="6247002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0" name="Freeform 19620"/>
          <p:cNvSpPr/>
          <p:nvPr/>
        </p:nvSpPr>
        <p:spPr>
          <a:xfrm rot="0" flipH="0" flipV="0">
            <a:off x="630212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1" name="Freeform 19621"/>
          <p:cNvSpPr/>
          <p:nvPr/>
        </p:nvSpPr>
        <p:spPr>
          <a:xfrm rot="0" flipH="0" flipV="0">
            <a:off x="6357226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2" name="Freeform 19622"/>
          <p:cNvSpPr/>
          <p:nvPr/>
        </p:nvSpPr>
        <p:spPr>
          <a:xfrm rot="0" flipH="0" flipV="0">
            <a:off x="6412344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3" name="Freeform 19623"/>
          <p:cNvSpPr/>
          <p:nvPr/>
        </p:nvSpPr>
        <p:spPr>
          <a:xfrm rot="0" flipH="0" flipV="0">
            <a:off x="6467449" y="209609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4" name="Freeform 19624"/>
          <p:cNvSpPr/>
          <p:nvPr/>
        </p:nvSpPr>
        <p:spPr>
          <a:xfrm rot="0" flipH="0" flipV="0">
            <a:off x="652256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5" name="Freeform 19625"/>
          <p:cNvSpPr/>
          <p:nvPr/>
        </p:nvSpPr>
        <p:spPr>
          <a:xfrm rot="0" flipH="0" flipV="0">
            <a:off x="6577685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6" name="Freeform 19626"/>
          <p:cNvSpPr/>
          <p:nvPr/>
        </p:nvSpPr>
        <p:spPr>
          <a:xfrm rot="0" flipH="0" flipV="0">
            <a:off x="6632791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7" name="Freeform 19627"/>
          <p:cNvSpPr/>
          <p:nvPr/>
        </p:nvSpPr>
        <p:spPr>
          <a:xfrm rot="0" flipH="0" flipV="0">
            <a:off x="6687908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8" name="Freeform 19628"/>
          <p:cNvSpPr/>
          <p:nvPr/>
        </p:nvSpPr>
        <p:spPr>
          <a:xfrm rot="0" flipH="0" flipV="0">
            <a:off x="6742912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9" name="Freeform 19629"/>
          <p:cNvSpPr/>
          <p:nvPr/>
        </p:nvSpPr>
        <p:spPr>
          <a:xfrm rot="0" flipH="0" flipV="0">
            <a:off x="6798030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0" name="Freeform 19630"/>
          <p:cNvSpPr/>
          <p:nvPr/>
        </p:nvSpPr>
        <p:spPr>
          <a:xfrm rot="0" flipH="0" flipV="0">
            <a:off x="685313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1" name="Freeform 19631"/>
          <p:cNvSpPr/>
          <p:nvPr/>
        </p:nvSpPr>
        <p:spPr>
          <a:xfrm rot="0" flipH="0" flipV="0">
            <a:off x="6908254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2" name="Freeform 19632"/>
          <p:cNvSpPr/>
          <p:nvPr/>
        </p:nvSpPr>
        <p:spPr>
          <a:xfrm rot="0" flipH="0" flipV="0">
            <a:off x="6963359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3" name="Freeform 19633"/>
          <p:cNvSpPr/>
          <p:nvPr/>
        </p:nvSpPr>
        <p:spPr>
          <a:xfrm rot="0" flipH="0" flipV="0">
            <a:off x="701847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4" name="Freeform 19634"/>
          <p:cNvSpPr/>
          <p:nvPr/>
        </p:nvSpPr>
        <p:spPr>
          <a:xfrm rot="0" flipH="0" flipV="0">
            <a:off x="707359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5" name="Freeform 19635"/>
          <p:cNvSpPr/>
          <p:nvPr/>
        </p:nvSpPr>
        <p:spPr>
          <a:xfrm rot="0" flipH="0" flipV="0">
            <a:off x="7128700" y="20960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6" name="Freeform 19636"/>
          <p:cNvSpPr/>
          <p:nvPr/>
        </p:nvSpPr>
        <p:spPr>
          <a:xfrm rot="0" flipH="0" flipV="0">
            <a:off x="7183818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7" name="Freeform 19637"/>
          <p:cNvSpPr/>
          <p:nvPr/>
        </p:nvSpPr>
        <p:spPr>
          <a:xfrm rot="0" flipH="0" flipV="0">
            <a:off x="7238923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8" name="Freeform 19638"/>
          <p:cNvSpPr/>
          <p:nvPr/>
        </p:nvSpPr>
        <p:spPr>
          <a:xfrm rot="0" flipH="0" flipV="0">
            <a:off x="729404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9" name="Freeform 19639"/>
          <p:cNvSpPr/>
          <p:nvPr/>
        </p:nvSpPr>
        <p:spPr>
          <a:xfrm rot="0" flipH="0" flipV="0">
            <a:off x="734914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0" name="Freeform 19640"/>
          <p:cNvSpPr/>
          <p:nvPr/>
        </p:nvSpPr>
        <p:spPr>
          <a:xfrm rot="0" flipH="0" flipV="0">
            <a:off x="7404265" y="209609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1" name="Freeform 19641"/>
          <p:cNvSpPr/>
          <p:nvPr/>
        </p:nvSpPr>
        <p:spPr>
          <a:xfrm rot="0" flipH="0" flipV="0">
            <a:off x="7459370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2" name="Freeform 19642"/>
          <p:cNvSpPr/>
          <p:nvPr/>
        </p:nvSpPr>
        <p:spPr>
          <a:xfrm rot="0" flipH="0" flipV="0">
            <a:off x="7514488" y="209609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3" name="Freeform 19643"/>
          <p:cNvSpPr/>
          <p:nvPr/>
        </p:nvSpPr>
        <p:spPr>
          <a:xfrm rot="0" flipH="0" flipV="0">
            <a:off x="7569593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4" name="Freeform 19644"/>
          <p:cNvSpPr/>
          <p:nvPr/>
        </p:nvSpPr>
        <p:spPr>
          <a:xfrm rot="0" flipH="0" flipV="0">
            <a:off x="7624699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5" name="Freeform 19645"/>
          <p:cNvSpPr/>
          <p:nvPr/>
        </p:nvSpPr>
        <p:spPr>
          <a:xfrm rot="0" flipH="0" flipV="0">
            <a:off x="767981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6" name="Freeform 19646"/>
          <p:cNvSpPr/>
          <p:nvPr/>
        </p:nvSpPr>
        <p:spPr>
          <a:xfrm rot="0" flipH="0" flipV="0">
            <a:off x="7734922" y="209609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7" name="Freeform 19647"/>
          <p:cNvSpPr/>
          <p:nvPr/>
        </p:nvSpPr>
        <p:spPr>
          <a:xfrm rot="0" flipH="0" flipV="0">
            <a:off x="7790039" y="209609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8" name="Freeform 19648"/>
          <p:cNvSpPr/>
          <p:nvPr/>
        </p:nvSpPr>
        <p:spPr>
          <a:xfrm rot="0" flipH="0" flipV="0">
            <a:off x="784505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9" name="Freeform 19649"/>
          <p:cNvSpPr/>
          <p:nvPr/>
        </p:nvSpPr>
        <p:spPr>
          <a:xfrm rot="0" flipH="0" flipV="0">
            <a:off x="7900174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0" name="Freeform 19650"/>
          <p:cNvSpPr/>
          <p:nvPr/>
        </p:nvSpPr>
        <p:spPr>
          <a:xfrm rot="0" flipH="0" flipV="0">
            <a:off x="7955279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1" name="Freeform 19651"/>
          <p:cNvSpPr/>
          <p:nvPr/>
        </p:nvSpPr>
        <p:spPr>
          <a:xfrm rot="0" flipH="0" flipV="0">
            <a:off x="801038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2" name="Freeform 19652"/>
          <p:cNvSpPr/>
          <p:nvPr/>
        </p:nvSpPr>
        <p:spPr>
          <a:xfrm rot="0" flipH="0" flipV="0">
            <a:off x="8065502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3" name="Freeform 19653"/>
          <p:cNvSpPr/>
          <p:nvPr/>
        </p:nvSpPr>
        <p:spPr>
          <a:xfrm rot="0" flipH="0" flipV="0">
            <a:off x="8120608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4" name="Freeform 19654"/>
          <p:cNvSpPr/>
          <p:nvPr/>
        </p:nvSpPr>
        <p:spPr>
          <a:xfrm rot="0" flipH="0" flipV="0">
            <a:off x="817572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5" name="Freeform 19655"/>
          <p:cNvSpPr/>
          <p:nvPr/>
        </p:nvSpPr>
        <p:spPr>
          <a:xfrm rot="0" flipH="0" flipV="0">
            <a:off x="8230831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6" name="Freeform 19656"/>
          <p:cNvSpPr/>
          <p:nvPr/>
        </p:nvSpPr>
        <p:spPr>
          <a:xfrm rot="0" flipH="0" flipV="0">
            <a:off x="8285949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7" name="Freeform 19657"/>
          <p:cNvSpPr/>
          <p:nvPr/>
        </p:nvSpPr>
        <p:spPr>
          <a:xfrm rot="0" flipH="0" flipV="0">
            <a:off x="834106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8" name="Freeform 19658"/>
          <p:cNvSpPr/>
          <p:nvPr/>
        </p:nvSpPr>
        <p:spPr>
          <a:xfrm rot="0" flipH="0" flipV="0">
            <a:off x="8396173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9" name="Freeform 19659"/>
          <p:cNvSpPr/>
          <p:nvPr/>
        </p:nvSpPr>
        <p:spPr>
          <a:xfrm rot="0" flipH="0" flipV="0">
            <a:off x="845129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0" name="Freeform 19660"/>
          <p:cNvSpPr/>
          <p:nvPr/>
        </p:nvSpPr>
        <p:spPr>
          <a:xfrm rot="0" flipH="0" flipV="0">
            <a:off x="850639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1" name="Freeform 19661"/>
          <p:cNvSpPr/>
          <p:nvPr/>
        </p:nvSpPr>
        <p:spPr>
          <a:xfrm rot="0" flipH="0" flipV="0">
            <a:off x="8561514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2" name="Freeform 19662"/>
          <p:cNvSpPr/>
          <p:nvPr/>
        </p:nvSpPr>
        <p:spPr>
          <a:xfrm rot="0" flipH="0" flipV="0">
            <a:off x="8671738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3" name="Freeform 19663"/>
          <p:cNvSpPr/>
          <p:nvPr/>
        </p:nvSpPr>
        <p:spPr>
          <a:xfrm rot="0" flipH="0" flipV="0">
            <a:off x="9112529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4" name="Freeform 19664"/>
          <p:cNvSpPr/>
          <p:nvPr/>
        </p:nvSpPr>
        <p:spPr>
          <a:xfrm rot="0" flipH="0" flipV="0">
            <a:off x="488010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5" name="Freeform 19665"/>
          <p:cNvSpPr/>
          <p:nvPr/>
        </p:nvSpPr>
        <p:spPr>
          <a:xfrm rot="0" flipH="0" flipV="0">
            <a:off x="543102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6" name="Freeform 19666"/>
          <p:cNvSpPr/>
          <p:nvPr/>
        </p:nvSpPr>
        <p:spPr>
          <a:xfrm rot="0" flipH="0" flipV="0">
            <a:off x="598119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7" name="Freeform 19667"/>
          <p:cNvSpPr/>
          <p:nvPr/>
        </p:nvSpPr>
        <p:spPr>
          <a:xfrm rot="0" flipH="0" flipV="0">
            <a:off x="653224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8" name="Freeform 19668"/>
          <p:cNvSpPr/>
          <p:nvPr/>
        </p:nvSpPr>
        <p:spPr>
          <a:xfrm rot="0" flipH="0" flipV="0">
            <a:off x="708342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9" name="Freeform 19669"/>
          <p:cNvSpPr/>
          <p:nvPr/>
        </p:nvSpPr>
        <p:spPr>
          <a:xfrm rot="0" flipH="0" flipV="0">
            <a:off x="763460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0" name="Freeform 19670"/>
          <p:cNvSpPr/>
          <p:nvPr/>
        </p:nvSpPr>
        <p:spPr>
          <a:xfrm rot="0" flipH="0" flipV="0">
            <a:off x="818565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1" name="Freeform 19671"/>
          <p:cNvSpPr/>
          <p:nvPr/>
        </p:nvSpPr>
        <p:spPr>
          <a:xfrm rot="0" flipH="0" flipV="0">
            <a:off x="873683" y="214256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2" name="Freeform 19672"/>
          <p:cNvSpPr/>
          <p:nvPr/>
        </p:nvSpPr>
        <p:spPr>
          <a:xfrm rot="0" flipH="0" flipV="0">
            <a:off x="928789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3" name="Freeform 19673"/>
          <p:cNvSpPr/>
          <p:nvPr/>
        </p:nvSpPr>
        <p:spPr>
          <a:xfrm rot="0" flipH="0" flipV="0">
            <a:off x="983907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4" name="Freeform 19674"/>
          <p:cNvSpPr/>
          <p:nvPr/>
        </p:nvSpPr>
        <p:spPr>
          <a:xfrm rot="0" flipH="0" flipV="0">
            <a:off x="1038961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5" name="Freeform 19675"/>
          <p:cNvSpPr/>
          <p:nvPr/>
        </p:nvSpPr>
        <p:spPr>
          <a:xfrm rot="0" flipH="0" flipV="0">
            <a:off x="1094168" y="214259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26"/>
                </a:cubicBezTo>
                <a:cubicBezTo>
                  <a:pt x="28561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6" name="Freeform 19676"/>
          <p:cNvSpPr/>
          <p:nvPr/>
        </p:nvSpPr>
        <p:spPr>
          <a:xfrm rot="0" flipH="0" flipV="0">
            <a:off x="1149184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7" name="Freeform 19677"/>
          <p:cNvSpPr/>
          <p:nvPr/>
        </p:nvSpPr>
        <p:spPr>
          <a:xfrm rot="0" flipH="0" flipV="0">
            <a:off x="1204302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8" name="Freeform 19678"/>
          <p:cNvSpPr/>
          <p:nvPr/>
        </p:nvSpPr>
        <p:spPr>
          <a:xfrm rot="0" flipH="0" flipV="0">
            <a:off x="1259420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9" name="Freeform 19679"/>
          <p:cNvSpPr/>
          <p:nvPr/>
        </p:nvSpPr>
        <p:spPr>
          <a:xfrm rot="0" flipH="0" flipV="0">
            <a:off x="1314526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0" name="Freeform 19680"/>
          <p:cNvSpPr/>
          <p:nvPr/>
        </p:nvSpPr>
        <p:spPr>
          <a:xfrm rot="0" flipH="0" flipV="0">
            <a:off x="1369644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1" name="Freeform 19681"/>
          <p:cNvSpPr/>
          <p:nvPr/>
        </p:nvSpPr>
        <p:spPr>
          <a:xfrm rot="0" flipH="0" flipV="0">
            <a:off x="1424749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2" name="Freeform 19682"/>
          <p:cNvSpPr/>
          <p:nvPr/>
        </p:nvSpPr>
        <p:spPr>
          <a:xfrm rot="0" flipH="0" flipV="0">
            <a:off x="1479867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3" name="Freeform 19683"/>
          <p:cNvSpPr/>
          <p:nvPr/>
        </p:nvSpPr>
        <p:spPr>
          <a:xfrm rot="0" flipH="0" flipV="0">
            <a:off x="1534972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4" name="Freeform 19684"/>
          <p:cNvSpPr/>
          <p:nvPr/>
        </p:nvSpPr>
        <p:spPr>
          <a:xfrm rot="0" flipH="0" flipV="0">
            <a:off x="1590090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5" name="Freeform 19685"/>
          <p:cNvSpPr/>
          <p:nvPr/>
        </p:nvSpPr>
        <p:spPr>
          <a:xfrm rot="0" flipH="0" flipV="0">
            <a:off x="1645157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6" name="Freeform 19686"/>
          <p:cNvSpPr/>
          <p:nvPr/>
        </p:nvSpPr>
        <p:spPr>
          <a:xfrm rot="0" flipH="0" flipV="0">
            <a:off x="1700263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6"/>
                </a:cubicBezTo>
                <a:cubicBezTo>
                  <a:pt x="28637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7" name="Freeform 19687"/>
          <p:cNvSpPr/>
          <p:nvPr/>
        </p:nvSpPr>
        <p:spPr>
          <a:xfrm rot="0" flipH="0" flipV="0">
            <a:off x="1755381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8" name="Freeform 19688"/>
          <p:cNvSpPr/>
          <p:nvPr/>
        </p:nvSpPr>
        <p:spPr>
          <a:xfrm rot="0" flipH="0" flipV="0">
            <a:off x="1810486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9" name="Freeform 19689"/>
          <p:cNvSpPr/>
          <p:nvPr/>
        </p:nvSpPr>
        <p:spPr>
          <a:xfrm rot="0" flipH="0" flipV="0">
            <a:off x="1865604" y="214259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0" name="Freeform 19690"/>
          <p:cNvSpPr/>
          <p:nvPr/>
        </p:nvSpPr>
        <p:spPr>
          <a:xfrm rot="0" flipH="0" flipV="0">
            <a:off x="1920709" y="214256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1" name="Freeform 19691"/>
          <p:cNvSpPr/>
          <p:nvPr/>
        </p:nvSpPr>
        <p:spPr>
          <a:xfrm rot="0" flipH="0" flipV="0">
            <a:off x="2030933" y="214259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2" name="Freeform 19692"/>
          <p:cNvSpPr/>
          <p:nvPr/>
        </p:nvSpPr>
        <p:spPr>
          <a:xfrm rot="0" flipH="0" flipV="0">
            <a:off x="2086038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3" name="Freeform 19693"/>
          <p:cNvSpPr/>
          <p:nvPr/>
        </p:nvSpPr>
        <p:spPr>
          <a:xfrm rot="0" flipH="0" flipV="0">
            <a:off x="2141143" y="214259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200"/>
                  <a:pt x="0" y="14326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4" name="Freeform 19694"/>
          <p:cNvSpPr/>
          <p:nvPr/>
        </p:nvSpPr>
        <p:spPr>
          <a:xfrm rot="0" flipH="0" flipV="0">
            <a:off x="2196312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5" name="Freeform 19695"/>
          <p:cNvSpPr/>
          <p:nvPr/>
        </p:nvSpPr>
        <p:spPr>
          <a:xfrm rot="0" flipH="0" flipV="0">
            <a:off x="2251430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6" name="Freeform 19696"/>
          <p:cNvSpPr/>
          <p:nvPr/>
        </p:nvSpPr>
        <p:spPr>
          <a:xfrm rot="0" flipH="0" flipV="0">
            <a:off x="2306535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7" name="Freeform 19697"/>
          <p:cNvSpPr/>
          <p:nvPr/>
        </p:nvSpPr>
        <p:spPr>
          <a:xfrm rot="0" flipH="0" flipV="0">
            <a:off x="2361552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8" name="Freeform 19698"/>
          <p:cNvSpPr/>
          <p:nvPr/>
        </p:nvSpPr>
        <p:spPr>
          <a:xfrm rot="0" flipH="0" flipV="0">
            <a:off x="2416657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9" name="Freeform 19699"/>
          <p:cNvSpPr/>
          <p:nvPr/>
        </p:nvSpPr>
        <p:spPr>
          <a:xfrm rot="0" flipH="0" flipV="0">
            <a:off x="2471775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0" name="Freeform 19700"/>
          <p:cNvSpPr/>
          <p:nvPr/>
        </p:nvSpPr>
        <p:spPr>
          <a:xfrm rot="0" flipH="0" flipV="0">
            <a:off x="2526880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1" name="Freeform 19701"/>
          <p:cNvSpPr/>
          <p:nvPr/>
        </p:nvSpPr>
        <p:spPr>
          <a:xfrm rot="0" flipH="0" flipV="0">
            <a:off x="2581998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2" name="Freeform 19702"/>
          <p:cNvSpPr/>
          <p:nvPr/>
        </p:nvSpPr>
        <p:spPr>
          <a:xfrm rot="0" flipH="0" flipV="0">
            <a:off x="2637104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3" name="Freeform 19703"/>
          <p:cNvSpPr/>
          <p:nvPr/>
        </p:nvSpPr>
        <p:spPr>
          <a:xfrm rot="0" flipH="0" flipV="0">
            <a:off x="2692222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4" name="Freeform 19704"/>
          <p:cNvSpPr/>
          <p:nvPr/>
        </p:nvSpPr>
        <p:spPr>
          <a:xfrm rot="0" flipH="0" flipV="0">
            <a:off x="2747340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5" name="Freeform 19705"/>
          <p:cNvSpPr/>
          <p:nvPr/>
        </p:nvSpPr>
        <p:spPr>
          <a:xfrm rot="0" flipH="0" flipV="0">
            <a:off x="4290313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6" name="Freeform 19706"/>
          <p:cNvSpPr/>
          <p:nvPr/>
        </p:nvSpPr>
        <p:spPr>
          <a:xfrm rot="0" flipH="0" flipV="0">
            <a:off x="4345431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7" name="Freeform 19707"/>
          <p:cNvSpPr/>
          <p:nvPr/>
        </p:nvSpPr>
        <p:spPr>
          <a:xfrm rot="0" flipH="0" flipV="0">
            <a:off x="4400537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8" name="Freeform 19708"/>
          <p:cNvSpPr/>
          <p:nvPr/>
        </p:nvSpPr>
        <p:spPr>
          <a:xfrm rot="0" flipH="0" flipV="0">
            <a:off x="4455706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9" name="Freeform 19709"/>
          <p:cNvSpPr/>
          <p:nvPr/>
        </p:nvSpPr>
        <p:spPr>
          <a:xfrm rot="0" flipH="0" flipV="0">
            <a:off x="4510760" y="214256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0" name="Freeform 19710"/>
          <p:cNvSpPr/>
          <p:nvPr/>
        </p:nvSpPr>
        <p:spPr>
          <a:xfrm rot="0" flipH="0" flipV="0">
            <a:off x="4565929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1" name="Freeform 19711"/>
          <p:cNvSpPr/>
          <p:nvPr/>
        </p:nvSpPr>
        <p:spPr>
          <a:xfrm rot="0" flipH="0" flipV="0">
            <a:off x="4620945" y="214256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2" name="Freeform 19712"/>
          <p:cNvSpPr/>
          <p:nvPr/>
        </p:nvSpPr>
        <p:spPr>
          <a:xfrm rot="0" flipH="0" flipV="0">
            <a:off x="4676051" y="214256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3" name="Freeform 19713"/>
          <p:cNvSpPr/>
          <p:nvPr/>
        </p:nvSpPr>
        <p:spPr>
          <a:xfrm rot="0" flipH="0" flipV="0">
            <a:off x="4731169" y="214256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4" name="Freeform 19714"/>
          <p:cNvSpPr/>
          <p:nvPr/>
        </p:nvSpPr>
        <p:spPr>
          <a:xfrm rot="0" flipH="0" flipV="0">
            <a:off x="4786274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5" name="Freeform 19715"/>
          <p:cNvSpPr/>
          <p:nvPr/>
        </p:nvSpPr>
        <p:spPr>
          <a:xfrm rot="0" flipH="0" flipV="0">
            <a:off x="4841392" y="214259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6" name="Freeform 19716"/>
          <p:cNvSpPr/>
          <p:nvPr/>
        </p:nvSpPr>
        <p:spPr>
          <a:xfrm rot="0" flipH="0" flipV="0">
            <a:off x="4896548" y="214259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7" name="Freeform 19717"/>
          <p:cNvSpPr/>
          <p:nvPr/>
        </p:nvSpPr>
        <p:spPr>
          <a:xfrm rot="0" flipH="0" flipV="0">
            <a:off x="4951653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8" name="Freeform 19718"/>
          <p:cNvSpPr/>
          <p:nvPr/>
        </p:nvSpPr>
        <p:spPr>
          <a:xfrm rot="0" flipH="0" flipV="0">
            <a:off x="5006771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9" name="Freeform 19719"/>
          <p:cNvSpPr/>
          <p:nvPr/>
        </p:nvSpPr>
        <p:spPr>
          <a:xfrm rot="0" flipH="0" flipV="0">
            <a:off x="5061877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0" name="Freeform 19720"/>
          <p:cNvSpPr/>
          <p:nvPr/>
        </p:nvSpPr>
        <p:spPr>
          <a:xfrm rot="0" flipH="0" flipV="0">
            <a:off x="5116994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1" name="Freeform 19721"/>
          <p:cNvSpPr/>
          <p:nvPr/>
        </p:nvSpPr>
        <p:spPr>
          <a:xfrm rot="0" flipH="0" flipV="0">
            <a:off x="5172100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2" name="Freeform 19722"/>
          <p:cNvSpPr/>
          <p:nvPr/>
        </p:nvSpPr>
        <p:spPr>
          <a:xfrm rot="0" flipH="0" flipV="0">
            <a:off x="5227218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3" name="Freeform 19723"/>
          <p:cNvSpPr/>
          <p:nvPr/>
        </p:nvSpPr>
        <p:spPr>
          <a:xfrm rot="0" flipH="0" flipV="0">
            <a:off x="5282323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4" name="Freeform 19724"/>
          <p:cNvSpPr/>
          <p:nvPr/>
        </p:nvSpPr>
        <p:spPr>
          <a:xfrm rot="0" flipH="0" flipV="0">
            <a:off x="5337339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5" name="Freeform 19725"/>
          <p:cNvSpPr/>
          <p:nvPr/>
        </p:nvSpPr>
        <p:spPr>
          <a:xfrm rot="0" flipH="0" flipV="0">
            <a:off x="5392547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6" name="Freeform 19726"/>
          <p:cNvSpPr/>
          <p:nvPr/>
        </p:nvSpPr>
        <p:spPr>
          <a:xfrm rot="0" flipH="0" flipV="0">
            <a:off x="5447563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7" name="Freeform 19727"/>
          <p:cNvSpPr/>
          <p:nvPr/>
        </p:nvSpPr>
        <p:spPr>
          <a:xfrm rot="0" flipH="0" flipV="0">
            <a:off x="5502681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8" name="Freeform 19728"/>
          <p:cNvSpPr/>
          <p:nvPr/>
        </p:nvSpPr>
        <p:spPr>
          <a:xfrm rot="0" flipH="0" flipV="0">
            <a:off x="5557786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9" name="Freeform 19729"/>
          <p:cNvSpPr/>
          <p:nvPr/>
        </p:nvSpPr>
        <p:spPr>
          <a:xfrm rot="0" flipH="0" flipV="0">
            <a:off x="5612904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0" name="Freeform 19730"/>
          <p:cNvSpPr/>
          <p:nvPr/>
        </p:nvSpPr>
        <p:spPr>
          <a:xfrm rot="0" flipH="0" flipV="0">
            <a:off x="5668010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1" name="Freeform 19731"/>
          <p:cNvSpPr/>
          <p:nvPr/>
        </p:nvSpPr>
        <p:spPr>
          <a:xfrm rot="0" flipH="0" flipV="0">
            <a:off x="5723128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2" name="Freeform 19732"/>
          <p:cNvSpPr/>
          <p:nvPr/>
        </p:nvSpPr>
        <p:spPr>
          <a:xfrm rot="0" flipH="0" flipV="0">
            <a:off x="5778233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3" name="Freeform 19733"/>
          <p:cNvSpPr/>
          <p:nvPr/>
        </p:nvSpPr>
        <p:spPr>
          <a:xfrm rot="0" flipH="0" flipV="0">
            <a:off x="5833351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4" name="Freeform 19734"/>
          <p:cNvSpPr/>
          <p:nvPr/>
        </p:nvSpPr>
        <p:spPr>
          <a:xfrm rot="0" flipH="0" flipV="0">
            <a:off x="5888456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5" name="Freeform 19735"/>
          <p:cNvSpPr/>
          <p:nvPr/>
        </p:nvSpPr>
        <p:spPr>
          <a:xfrm rot="0" flipH="0" flipV="0">
            <a:off x="5943574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6" name="Freeform 19736"/>
          <p:cNvSpPr/>
          <p:nvPr/>
        </p:nvSpPr>
        <p:spPr>
          <a:xfrm rot="0" flipH="0" flipV="0">
            <a:off x="5998692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7" name="Freeform 19737"/>
          <p:cNvSpPr/>
          <p:nvPr/>
        </p:nvSpPr>
        <p:spPr>
          <a:xfrm rot="0" flipH="0" flipV="0">
            <a:off x="6053797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8" name="Freeform 19738"/>
          <p:cNvSpPr/>
          <p:nvPr/>
        </p:nvSpPr>
        <p:spPr>
          <a:xfrm rot="0" flipH="0" flipV="0">
            <a:off x="6108915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9" name="Freeform 19739"/>
          <p:cNvSpPr/>
          <p:nvPr/>
        </p:nvSpPr>
        <p:spPr>
          <a:xfrm rot="0" flipH="0" flipV="0">
            <a:off x="6164021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0" name="Freeform 19740"/>
          <p:cNvSpPr/>
          <p:nvPr/>
        </p:nvSpPr>
        <p:spPr>
          <a:xfrm rot="0" flipH="0" flipV="0">
            <a:off x="6219126" y="214256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1" name="Freeform 19741"/>
          <p:cNvSpPr/>
          <p:nvPr/>
        </p:nvSpPr>
        <p:spPr>
          <a:xfrm rot="0" flipH="0" flipV="0">
            <a:off x="6274231" y="214256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2" name="Freeform 19742"/>
          <p:cNvSpPr/>
          <p:nvPr/>
        </p:nvSpPr>
        <p:spPr>
          <a:xfrm rot="0" flipH="0" flipV="0">
            <a:off x="6329349" y="214256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3" name="Freeform 19743"/>
          <p:cNvSpPr/>
          <p:nvPr/>
        </p:nvSpPr>
        <p:spPr>
          <a:xfrm rot="0" flipH="0" flipV="0">
            <a:off x="6384455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4" name="Freeform 19744"/>
          <p:cNvSpPr/>
          <p:nvPr/>
        </p:nvSpPr>
        <p:spPr>
          <a:xfrm rot="0" flipH="0" flipV="0">
            <a:off x="6439573" y="214259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5" name="Freeform 19745"/>
          <p:cNvSpPr/>
          <p:nvPr/>
        </p:nvSpPr>
        <p:spPr>
          <a:xfrm rot="0" flipH="0" flipV="0">
            <a:off x="6494691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6" name="Freeform 19746"/>
          <p:cNvSpPr/>
          <p:nvPr/>
        </p:nvSpPr>
        <p:spPr>
          <a:xfrm rot="0" flipH="0" flipV="0">
            <a:off x="6549796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7" name="Freeform 19747"/>
          <p:cNvSpPr/>
          <p:nvPr/>
        </p:nvSpPr>
        <p:spPr>
          <a:xfrm rot="0" flipH="0" flipV="0">
            <a:off x="6604813" y="214259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8" name="Freeform 19748"/>
          <p:cNvSpPr/>
          <p:nvPr/>
        </p:nvSpPr>
        <p:spPr>
          <a:xfrm rot="0" flipH="0" flipV="0">
            <a:off x="6659930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9" name="Freeform 19749"/>
          <p:cNvSpPr/>
          <p:nvPr/>
        </p:nvSpPr>
        <p:spPr>
          <a:xfrm rot="0" flipH="0" flipV="0">
            <a:off x="6715035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0" name="Freeform 19750"/>
          <p:cNvSpPr/>
          <p:nvPr/>
        </p:nvSpPr>
        <p:spPr>
          <a:xfrm rot="0" flipH="0" flipV="0">
            <a:off x="6770154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1" name="Freeform 19751"/>
          <p:cNvSpPr/>
          <p:nvPr/>
        </p:nvSpPr>
        <p:spPr>
          <a:xfrm rot="0" flipH="0" flipV="0">
            <a:off x="6825259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2" name="Freeform 19752"/>
          <p:cNvSpPr/>
          <p:nvPr/>
        </p:nvSpPr>
        <p:spPr>
          <a:xfrm rot="0" flipH="0" flipV="0">
            <a:off x="6880377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3" name="Freeform 19753"/>
          <p:cNvSpPr/>
          <p:nvPr/>
        </p:nvSpPr>
        <p:spPr>
          <a:xfrm rot="0" flipH="0" flipV="0">
            <a:off x="6935482" y="214256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4" name="Freeform 19754"/>
          <p:cNvSpPr/>
          <p:nvPr/>
        </p:nvSpPr>
        <p:spPr>
          <a:xfrm rot="0" flipH="0" flipV="0">
            <a:off x="6990600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5" name="Freeform 19755"/>
          <p:cNvSpPr/>
          <p:nvPr/>
        </p:nvSpPr>
        <p:spPr>
          <a:xfrm rot="0" flipH="0" flipV="0">
            <a:off x="7045706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6" name="Freeform 19756"/>
          <p:cNvSpPr/>
          <p:nvPr/>
        </p:nvSpPr>
        <p:spPr>
          <a:xfrm rot="0" flipH="0" flipV="0">
            <a:off x="7100823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7" name="Freeform 19757"/>
          <p:cNvSpPr/>
          <p:nvPr/>
        </p:nvSpPr>
        <p:spPr>
          <a:xfrm rot="0" flipH="0" flipV="0">
            <a:off x="7155929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8" name="Freeform 19758"/>
          <p:cNvSpPr/>
          <p:nvPr/>
        </p:nvSpPr>
        <p:spPr>
          <a:xfrm rot="0" flipH="0" flipV="0">
            <a:off x="7211047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9" name="Freeform 19759"/>
          <p:cNvSpPr/>
          <p:nvPr/>
        </p:nvSpPr>
        <p:spPr>
          <a:xfrm rot="0" flipH="0" flipV="0">
            <a:off x="7266152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0" name="Freeform 19760"/>
          <p:cNvSpPr/>
          <p:nvPr/>
        </p:nvSpPr>
        <p:spPr>
          <a:xfrm rot="0" flipH="0" flipV="0">
            <a:off x="7321270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1" name="Freeform 19761"/>
          <p:cNvSpPr/>
          <p:nvPr/>
        </p:nvSpPr>
        <p:spPr>
          <a:xfrm rot="0" flipH="0" flipV="0">
            <a:off x="7376388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2" name="Freeform 19762"/>
          <p:cNvSpPr/>
          <p:nvPr/>
        </p:nvSpPr>
        <p:spPr>
          <a:xfrm rot="0" flipH="0" flipV="0">
            <a:off x="7431493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3" name="Freeform 19763"/>
          <p:cNvSpPr/>
          <p:nvPr/>
        </p:nvSpPr>
        <p:spPr>
          <a:xfrm rot="0" flipH="0" flipV="0">
            <a:off x="7486599" y="214259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4" name="Freeform 19764"/>
          <p:cNvSpPr/>
          <p:nvPr/>
        </p:nvSpPr>
        <p:spPr>
          <a:xfrm rot="0" flipH="0" flipV="0">
            <a:off x="7541717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5" name="Freeform 19765"/>
          <p:cNvSpPr/>
          <p:nvPr/>
        </p:nvSpPr>
        <p:spPr>
          <a:xfrm rot="0" flipH="0" flipV="0">
            <a:off x="7596822" y="214259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6" name="Freeform 19766"/>
          <p:cNvSpPr/>
          <p:nvPr/>
        </p:nvSpPr>
        <p:spPr>
          <a:xfrm rot="0" flipH="0" flipV="0">
            <a:off x="7651940" y="214259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7" name="Freeform 19767"/>
          <p:cNvSpPr/>
          <p:nvPr/>
        </p:nvSpPr>
        <p:spPr>
          <a:xfrm rot="0" flipH="0" flipV="0">
            <a:off x="7706956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8" name="Freeform 19768"/>
          <p:cNvSpPr/>
          <p:nvPr/>
        </p:nvSpPr>
        <p:spPr>
          <a:xfrm rot="0" flipH="0" flipV="0">
            <a:off x="7762062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9" name="Freeform 19769"/>
          <p:cNvSpPr/>
          <p:nvPr/>
        </p:nvSpPr>
        <p:spPr>
          <a:xfrm rot="0" flipH="0" flipV="0">
            <a:off x="7817180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0" name="Freeform 19770"/>
          <p:cNvSpPr/>
          <p:nvPr/>
        </p:nvSpPr>
        <p:spPr>
          <a:xfrm rot="0" flipH="0" flipV="0">
            <a:off x="7872285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1" name="Freeform 19771"/>
          <p:cNvSpPr/>
          <p:nvPr/>
        </p:nvSpPr>
        <p:spPr>
          <a:xfrm rot="0" flipH="0" flipV="0">
            <a:off x="7927403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2" name="Freeform 19772"/>
          <p:cNvSpPr/>
          <p:nvPr/>
        </p:nvSpPr>
        <p:spPr>
          <a:xfrm rot="0" flipH="0" flipV="0">
            <a:off x="7982521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3" name="Freeform 19773"/>
          <p:cNvSpPr/>
          <p:nvPr/>
        </p:nvSpPr>
        <p:spPr>
          <a:xfrm rot="0" flipH="0" flipV="0">
            <a:off x="8037626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4" name="Freeform 19774"/>
          <p:cNvSpPr/>
          <p:nvPr/>
        </p:nvSpPr>
        <p:spPr>
          <a:xfrm rot="0" flipH="0" flipV="0">
            <a:off x="8092744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5" name="Freeform 19775"/>
          <p:cNvSpPr/>
          <p:nvPr/>
        </p:nvSpPr>
        <p:spPr>
          <a:xfrm rot="0" flipH="0" flipV="0">
            <a:off x="8147850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6" name="Freeform 19776"/>
          <p:cNvSpPr/>
          <p:nvPr/>
        </p:nvSpPr>
        <p:spPr>
          <a:xfrm rot="0" flipH="0" flipV="0">
            <a:off x="8202955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7" name="Freeform 19777"/>
          <p:cNvSpPr/>
          <p:nvPr/>
        </p:nvSpPr>
        <p:spPr>
          <a:xfrm rot="0" flipH="0" flipV="0">
            <a:off x="8258073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8" name="Freeform 19778"/>
          <p:cNvSpPr/>
          <p:nvPr/>
        </p:nvSpPr>
        <p:spPr>
          <a:xfrm rot="0" flipH="0" flipV="0">
            <a:off x="8313179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9" name="Freeform 19779"/>
          <p:cNvSpPr/>
          <p:nvPr/>
        </p:nvSpPr>
        <p:spPr>
          <a:xfrm rot="0" flipH="0" flipV="0">
            <a:off x="8368296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0" name="Freeform 19780"/>
          <p:cNvSpPr/>
          <p:nvPr/>
        </p:nvSpPr>
        <p:spPr>
          <a:xfrm rot="0" flipH="0" flipV="0">
            <a:off x="8423401" y="214256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1" name="Freeform 19781"/>
          <p:cNvSpPr/>
          <p:nvPr/>
        </p:nvSpPr>
        <p:spPr>
          <a:xfrm rot="0" flipH="0" flipV="0">
            <a:off x="8478519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2" name="Freeform 19782"/>
          <p:cNvSpPr/>
          <p:nvPr/>
        </p:nvSpPr>
        <p:spPr>
          <a:xfrm rot="0" flipH="0" flipV="0">
            <a:off x="8533625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3" name="Freeform 19783"/>
          <p:cNvSpPr/>
          <p:nvPr/>
        </p:nvSpPr>
        <p:spPr>
          <a:xfrm rot="0" flipH="0" flipV="0">
            <a:off x="8588743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4" name="Freeform 19784"/>
          <p:cNvSpPr/>
          <p:nvPr/>
        </p:nvSpPr>
        <p:spPr>
          <a:xfrm rot="0" flipH="0" flipV="0">
            <a:off x="515823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5" name="Freeform 19785"/>
          <p:cNvSpPr/>
          <p:nvPr/>
        </p:nvSpPr>
        <p:spPr>
          <a:xfrm rot="0" flipH="0" flipV="0">
            <a:off x="570992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6" name="Freeform 19786"/>
          <p:cNvSpPr/>
          <p:nvPr/>
        </p:nvSpPr>
        <p:spPr>
          <a:xfrm rot="0" flipH="0" flipV="0">
            <a:off x="626097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7" name="Freeform 19787"/>
          <p:cNvSpPr/>
          <p:nvPr/>
        </p:nvSpPr>
        <p:spPr>
          <a:xfrm rot="0" flipH="0" flipV="0">
            <a:off x="681215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8" name="Freeform 19788"/>
          <p:cNvSpPr/>
          <p:nvPr/>
        </p:nvSpPr>
        <p:spPr>
          <a:xfrm rot="0" flipH="0" flipV="0">
            <a:off x="736218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9" name="Freeform 19789"/>
          <p:cNvSpPr/>
          <p:nvPr/>
        </p:nvSpPr>
        <p:spPr>
          <a:xfrm rot="0" flipH="0" flipV="0">
            <a:off x="791336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0" name="Freeform 19790"/>
          <p:cNvSpPr/>
          <p:nvPr/>
        </p:nvSpPr>
        <p:spPr>
          <a:xfrm rot="0" flipH="0" flipV="0">
            <a:off x="846454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1" name="Freeform 19791"/>
          <p:cNvSpPr/>
          <p:nvPr/>
        </p:nvSpPr>
        <p:spPr>
          <a:xfrm rot="0" flipH="0" flipV="0">
            <a:off x="901560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2" name="Freeform 19792"/>
          <p:cNvSpPr/>
          <p:nvPr/>
        </p:nvSpPr>
        <p:spPr>
          <a:xfrm rot="0" flipH="0" flipV="0">
            <a:off x="956678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3" name="Freeform 19793"/>
          <p:cNvSpPr/>
          <p:nvPr/>
        </p:nvSpPr>
        <p:spPr>
          <a:xfrm rot="0" flipH="0" flipV="0">
            <a:off x="1011783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4" name="Freeform 19794"/>
          <p:cNvSpPr/>
          <p:nvPr/>
        </p:nvSpPr>
        <p:spPr>
          <a:xfrm rot="0" flipH="0" flipV="0">
            <a:off x="1066901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5" name="Freeform 19795"/>
          <p:cNvSpPr/>
          <p:nvPr/>
        </p:nvSpPr>
        <p:spPr>
          <a:xfrm rot="0" flipH="0" flipV="0">
            <a:off x="1122006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6" name="Freeform 19796"/>
          <p:cNvSpPr/>
          <p:nvPr/>
        </p:nvSpPr>
        <p:spPr>
          <a:xfrm rot="0" flipH="0" flipV="0">
            <a:off x="1177175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7" name="Freeform 19797"/>
          <p:cNvSpPr/>
          <p:nvPr/>
        </p:nvSpPr>
        <p:spPr>
          <a:xfrm rot="0" flipH="0" flipV="0">
            <a:off x="1232179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8" name="Freeform 19798"/>
          <p:cNvSpPr/>
          <p:nvPr/>
        </p:nvSpPr>
        <p:spPr>
          <a:xfrm rot="0" flipH="0" flipV="0">
            <a:off x="1287297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9" name="Freeform 19799"/>
          <p:cNvSpPr/>
          <p:nvPr/>
        </p:nvSpPr>
        <p:spPr>
          <a:xfrm rot="0" flipH="0" flipV="0">
            <a:off x="1342415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0" name="Freeform 19800"/>
          <p:cNvSpPr/>
          <p:nvPr/>
        </p:nvSpPr>
        <p:spPr>
          <a:xfrm rot="0" flipH="0" flipV="0">
            <a:off x="1397520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1" name="Freeform 19801"/>
          <p:cNvSpPr/>
          <p:nvPr/>
        </p:nvSpPr>
        <p:spPr>
          <a:xfrm rot="0" flipH="0" flipV="0">
            <a:off x="1452638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2" name="Freeform 19802"/>
          <p:cNvSpPr/>
          <p:nvPr/>
        </p:nvSpPr>
        <p:spPr>
          <a:xfrm rot="0" flipH="0" flipV="0">
            <a:off x="1507743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3" name="Freeform 19803"/>
          <p:cNvSpPr/>
          <p:nvPr/>
        </p:nvSpPr>
        <p:spPr>
          <a:xfrm rot="0" flipH="0" flipV="0">
            <a:off x="1562861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4" name="Freeform 19804"/>
          <p:cNvSpPr/>
          <p:nvPr/>
        </p:nvSpPr>
        <p:spPr>
          <a:xfrm rot="0" flipH="0" flipV="0">
            <a:off x="1617967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5" name="Freeform 19805"/>
          <p:cNvSpPr/>
          <p:nvPr/>
        </p:nvSpPr>
        <p:spPr>
          <a:xfrm rot="0" flipH="0" flipV="0">
            <a:off x="1673085" y="219033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6" name="Freeform 19806"/>
          <p:cNvSpPr/>
          <p:nvPr/>
        </p:nvSpPr>
        <p:spPr>
          <a:xfrm rot="0" flipH="0" flipV="0">
            <a:off x="1728241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7" name="Freeform 19807"/>
          <p:cNvSpPr/>
          <p:nvPr/>
        </p:nvSpPr>
        <p:spPr>
          <a:xfrm rot="0" flipH="0" flipV="0">
            <a:off x="178334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8" name="Freeform 19808"/>
          <p:cNvSpPr/>
          <p:nvPr/>
        </p:nvSpPr>
        <p:spPr>
          <a:xfrm rot="0" flipH="0" flipV="0">
            <a:off x="1838375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9" name="Freeform 19809"/>
          <p:cNvSpPr/>
          <p:nvPr/>
        </p:nvSpPr>
        <p:spPr>
          <a:xfrm rot="0" flipH="0" flipV="0">
            <a:off x="1893481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0" name="Freeform 19810"/>
          <p:cNvSpPr/>
          <p:nvPr/>
        </p:nvSpPr>
        <p:spPr>
          <a:xfrm rot="0" flipH="0" flipV="0">
            <a:off x="1948599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1" name="Freeform 19811"/>
          <p:cNvSpPr/>
          <p:nvPr/>
        </p:nvSpPr>
        <p:spPr>
          <a:xfrm rot="0" flipH="0" flipV="0">
            <a:off x="2003704" y="219031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2" name="Freeform 19812"/>
          <p:cNvSpPr/>
          <p:nvPr/>
        </p:nvSpPr>
        <p:spPr>
          <a:xfrm rot="0" flipH="0" flipV="0">
            <a:off x="2058809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3" name="Freeform 19813"/>
          <p:cNvSpPr/>
          <p:nvPr/>
        </p:nvSpPr>
        <p:spPr>
          <a:xfrm rot="0" flipH="0" flipV="0">
            <a:off x="2113927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4" name="Freeform 19814"/>
          <p:cNvSpPr/>
          <p:nvPr/>
        </p:nvSpPr>
        <p:spPr>
          <a:xfrm rot="0" flipH="0" flipV="0">
            <a:off x="2169032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5" name="Freeform 19815"/>
          <p:cNvSpPr/>
          <p:nvPr/>
        </p:nvSpPr>
        <p:spPr>
          <a:xfrm rot="0" flipH="0" flipV="0">
            <a:off x="2224138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6" name="Freeform 19816"/>
          <p:cNvSpPr/>
          <p:nvPr/>
        </p:nvSpPr>
        <p:spPr>
          <a:xfrm rot="0" flipH="0" flipV="0">
            <a:off x="2279256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7" name="Freeform 19817"/>
          <p:cNvSpPr/>
          <p:nvPr/>
        </p:nvSpPr>
        <p:spPr>
          <a:xfrm rot="0" flipH="0" flipV="0">
            <a:off x="2334425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8" name="Freeform 19818"/>
          <p:cNvSpPr/>
          <p:nvPr/>
        </p:nvSpPr>
        <p:spPr>
          <a:xfrm rot="0" flipH="0" flipV="0">
            <a:off x="2389530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9" name="Freeform 19819"/>
          <p:cNvSpPr/>
          <p:nvPr/>
        </p:nvSpPr>
        <p:spPr>
          <a:xfrm rot="0" flipH="0" flipV="0">
            <a:off x="2444546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0" name="Freeform 19820"/>
          <p:cNvSpPr/>
          <p:nvPr/>
        </p:nvSpPr>
        <p:spPr>
          <a:xfrm rot="0" flipH="0" flipV="0">
            <a:off x="2499652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1" name="Freeform 19821"/>
          <p:cNvSpPr/>
          <p:nvPr/>
        </p:nvSpPr>
        <p:spPr>
          <a:xfrm rot="0" flipH="0" flipV="0">
            <a:off x="2554770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2" name="Freeform 19822"/>
          <p:cNvSpPr/>
          <p:nvPr/>
        </p:nvSpPr>
        <p:spPr>
          <a:xfrm rot="0" flipH="0" flipV="0">
            <a:off x="2609875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3" name="Freeform 19823"/>
          <p:cNvSpPr/>
          <p:nvPr/>
        </p:nvSpPr>
        <p:spPr>
          <a:xfrm rot="0" flipH="0" flipV="0">
            <a:off x="2664993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4" name="Freeform 19824"/>
          <p:cNvSpPr/>
          <p:nvPr/>
        </p:nvSpPr>
        <p:spPr>
          <a:xfrm rot="0" flipH="0" flipV="0">
            <a:off x="2720098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5" name="Freeform 19825"/>
          <p:cNvSpPr/>
          <p:nvPr/>
        </p:nvSpPr>
        <p:spPr>
          <a:xfrm rot="0" flipH="0" flipV="0">
            <a:off x="2775216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6" name="Freeform 19826"/>
          <p:cNvSpPr/>
          <p:nvPr/>
        </p:nvSpPr>
        <p:spPr>
          <a:xfrm rot="0" flipH="0" flipV="0">
            <a:off x="4263085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7" name="Freeform 19827"/>
          <p:cNvSpPr/>
          <p:nvPr/>
        </p:nvSpPr>
        <p:spPr>
          <a:xfrm rot="0" flipH="0" flipV="0">
            <a:off x="4318203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8" name="Freeform 19828"/>
          <p:cNvSpPr/>
          <p:nvPr/>
        </p:nvSpPr>
        <p:spPr>
          <a:xfrm rot="0" flipH="0" flipV="0">
            <a:off x="4373308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9" name="Freeform 19829"/>
          <p:cNvSpPr/>
          <p:nvPr/>
        </p:nvSpPr>
        <p:spPr>
          <a:xfrm rot="0" flipH="0" flipV="0">
            <a:off x="4428426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0" name="Freeform 19830"/>
          <p:cNvSpPr/>
          <p:nvPr/>
        </p:nvSpPr>
        <p:spPr>
          <a:xfrm rot="0" flipH="0" flipV="0">
            <a:off x="4483531" y="219031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1" name="Freeform 19831"/>
          <p:cNvSpPr/>
          <p:nvPr/>
        </p:nvSpPr>
        <p:spPr>
          <a:xfrm rot="0" flipH="0" flipV="0">
            <a:off x="4538649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2" name="Freeform 19832"/>
          <p:cNvSpPr/>
          <p:nvPr/>
        </p:nvSpPr>
        <p:spPr>
          <a:xfrm rot="0" flipH="0" flipV="0">
            <a:off x="4593755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3" name="Freeform 19833"/>
          <p:cNvSpPr/>
          <p:nvPr/>
        </p:nvSpPr>
        <p:spPr>
          <a:xfrm rot="0" flipH="0" flipV="0">
            <a:off x="4648911" y="219031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4" name="Freeform 19834"/>
          <p:cNvSpPr/>
          <p:nvPr/>
        </p:nvSpPr>
        <p:spPr>
          <a:xfrm rot="0" flipH="0" flipV="0">
            <a:off x="4703940" y="219031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5" name="Freeform 19835"/>
          <p:cNvSpPr/>
          <p:nvPr/>
        </p:nvSpPr>
        <p:spPr>
          <a:xfrm rot="0" flipH="0" flipV="0">
            <a:off x="4759045" y="219031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6" name="Freeform 19836"/>
          <p:cNvSpPr/>
          <p:nvPr/>
        </p:nvSpPr>
        <p:spPr>
          <a:xfrm rot="0" flipH="0" flipV="0">
            <a:off x="4814163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7" name="Freeform 19837"/>
          <p:cNvSpPr/>
          <p:nvPr/>
        </p:nvSpPr>
        <p:spPr>
          <a:xfrm rot="0" flipH="0" flipV="0">
            <a:off x="4869307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8" name="Freeform 19838"/>
          <p:cNvSpPr/>
          <p:nvPr/>
        </p:nvSpPr>
        <p:spPr>
          <a:xfrm rot="0" flipH="0" flipV="0">
            <a:off x="4924424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9" name="Freeform 19839"/>
          <p:cNvSpPr/>
          <p:nvPr/>
        </p:nvSpPr>
        <p:spPr>
          <a:xfrm rot="0" flipH="0" flipV="0">
            <a:off x="4979530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0" name="Freeform 19840"/>
          <p:cNvSpPr/>
          <p:nvPr/>
        </p:nvSpPr>
        <p:spPr>
          <a:xfrm rot="0" flipH="0" flipV="0">
            <a:off x="5034648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1" name="Freeform 19841"/>
          <p:cNvSpPr/>
          <p:nvPr/>
        </p:nvSpPr>
        <p:spPr>
          <a:xfrm rot="0" flipH="0" flipV="0">
            <a:off x="508976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2" name="Freeform 19842"/>
          <p:cNvSpPr/>
          <p:nvPr/>
        </p:nvSpPr>
        <p:spPr>
          <a:xfrm rot="0" flipH="0" flipV="0">
            <a:off x="5144871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3" name="Freeform 19843"/>
          <p:cNvSpPr/>
          <p:nvPr/>
        </p:nvSpPr>
        <p:spPr>
          <a:xfrm rot="0" flipH="0" flipV="0">
            <a:off x="5199989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4" name="Freeform 19844"/>
          <p:cNvSpPr/>
          <p:nvPr/>
        </p:nvSpPr>
        <p:spPr>
          <a:xfrm rot="0" flipH="0" flipV="0">
            <a:off x="5255095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5" name="Freeform 19845"/>
          <p:cNvSpPr/>
          <p:nvPr/>
        </p:nvSpPr>
        <p:spPr>
          <a:xfrm rot="0" flipH="0" flipV="0">
            <a:off x="5310213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6" name="Freeform 19846"/>
          <p:cNvSpPr/>
          <p:nvPr/>
        </p:nvSpPr>
        <p:spPr>
          <a:xfrm rot="0" flipH="0" flipV="0">
            <a:off x="5365318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7" name="Freeform 19847"/>
          <p:cNvSpPr/>
          <p:nvPr/>
        </p:nvSpPr>
        <p:spPr>
          <a:xfrm rot="0" flipH="0" flipV="0">
            <a:off x="542043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8" name="Freeform 19848"/>
          <p:cNvSpPr/>
          <p:nvPr/>
        </p:nvSpPr>
        <p:spPr>
          <a:xfrm rot="0" flipH="0" flipV="0">
            <a:off x="5475541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9" name="Freeform 19849"/>
          <p:cNvSpPr/>
          <p:nvPr/>
        </p:nvSpPr>
        <p:spPr>
          <a:xfrm rot="0" flipH="0" flipV="0">
            <a:off x="5530558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0" name="Freeform 19850"/>
          <p:cNvSpPr/>
          <p:nvPr/>
        </p:nvSpPr>
        <p:spPr>
          <a:xfrm rot="0" flipH="0" flipV="0">
            <a:off x="5585675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1" name="Freeform 19851"/>
          <p:cNvSpPr/>
          <p:nvPr/>
        </p:nvSpPr>
        <p:spPr>
          <a:xfrm rot="0" flipH="0" flipV="0">
            <a:off x="5640781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2" name="Freeform 19852"/>
          <p:cNvSpPr/>
          <p:nvPr/>
        </p:nvSpPr>
        <p:spPr>
          <a:xfrm rot="0" flipH="0" flipV="0">
            <a:off x="5695899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3" name="Freeform 19853"/>
          <p:cNvSpPr/>
          <p:nvPr/>
        </p:nvSpPr>
        <p:spPr>
          <a:xfrm rot="0" flipH="0" flipV="0">
            <a:off x="5751004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4" name="Freeform 19854"/>
          <p:cNvSpPr/>
          <p:nvPr/>
        </p:nvSpPr>
        <p:spPr>
          <a:xfrm rot="0" flipH="0" flipV="0">
            <a:off x="5806122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5" name="Freeform 19855"/>
          <p:cNvSpPr/>
          <p:nvPr/>
        </p:nvSpPr>
        <p:spPr>
          <a:xfrm rot="0" flipH="0" flipV="0">
            <a:off x="5861227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6" name="Freeform 19856"/>
          <p:cNvSpPr/>
          <p:nvPr/>
        </p:nvSpPr>
        <p:spPr>
          <a:xfrm rot="0" flipH="0" flipV="0">
            <a:off x="5916345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7" name="Freeform 19857"/>
          <p:cNvSpPr/>
          <p:nvPr/>
        </p:nvSpPr>
        <p:spPr>
          <a:xfrm rot="0" flipH="0" flipV="0">
            <a:off x="5971451" y="219031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8" name="Freeform 19858"/>
          <p:cNvSpPr/>
          <p:nvPr/>
        </p:nvSpPr>
        <p:spPr>
          <a:xfrm rot="0" flipH="0" flipV="0">
            <a:off x="6026569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9" name="Freeform 19859"/>
          <p:cNvSpPr/>
          <p:nvPr/>
        </p:nvSpPr>
        <p:spPr>
          <a:xfrm rot="0" flipH="0" flipV="0">
            <a:off x="6081674" y="219031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0" name="Freeform 19860"/>
          <p:cNvSpPr/>
          <p:nvPr/>
        </p:nvSpPr>
        <p:spPr>
          <a:xfrm rot="0" flipH="0" flipV="0">
            <a:off x="6136792" y="219031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1" name="Freeform 19861"/>
          <p:cNvSpPr/>
          <p:nvPr/>
        </p:nvSpPr>
        <p:spPr>
          <a:xfrm rot="0" flipH="0" flipV="0">
            <a:off x="6191897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2" name="Freeform 19862"/>
          <p:cNvSpPr/>
          <p:nvPr/>
        </p:nvSpPr>
        <p:spPr>
          <a:xfrm rot="0" flipH="0" flipV="0">
            <a:off x="6247002" y="219031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3" name="Freeform 19863"/>
          <p:cNvSpPr/>
          <p:nvPr/>
        </p:nvSpPr>
        <p:spPr>
          <a:xfrm rot="0" flipH="0" flipV="0">
            <a:off x="6302121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4" name="Freeform 19864"/>
          <p:cNvSpPr/>
          <p:nvPr/>
        </p:nvSpPr>
        <p:spPr>
          <a:xfrm rot="0" flipH="0" flipV="0">
            <a:off x="6357226" y="219031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5" name="Freeform 19865"/>
          <p:cNvSpPr/>
          <p:nvPr/>
        </p:nvSpPr>
        <p:spPr>
          <a:xfrm rot="0" flipH="0" flipV="0">
            <a:off x="6412344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6" name="Freeform 19866"/>
          <p:cNvSpPr/>
          <p:nvPr/>
        </p:nvSpPr>
        <p:spPr>
          <a:xfrm rot="0" flipH="0" flipV="0">
            <a:off x="6467449" y="219033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7" name="Freeform 19867"/>
          <p:cNvSpPr/>
          <p:nvPr/>
        </p:nvSpPr>
        <p:spPr>
          <a:xfrm rot="0" flipH="0" flipV="0">
            <a:off x="652256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8" name="Freeform 19868"/>
          <p:cNvSpPr/>
          <p:nvPr/>
        </p:nvSpPr>
        <p:spPr>
          <a:xfrm rot="0" flipH="0" flipV="0">
            <a:off x="6577685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9" name="Freeform 19869"/>
          <p:cNvSpPr/>
          <p:nvPr/>
        </p:nvSpPr>
        <p:spPr>
          <a:xfrm rot="0" flipH="0" flipV="0">
            <a:off x="6632791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0" name="Freeform 19870"/>
          <p:cNvSpPr/>
          <p:nvPr/>
        </p:nvSpPr>
        <p:spPr>
          <a:xfrm rot="0" flipH="0" flipV="0">
            <a:off x="6687908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1" name="Freeform 19871"/>
          <p:cNvSpPr/>
          <p:nvPr/>
        </p:nvSpPr>
        <p:spPr>
          <a:xfrm rot="0" flipH="0" flipV="0">
            <a:off x="6742912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2" name="Freeform 19872"/>
          <p:cNvSpPr/>
          <p:nvPr/>
        </p:nvSpPr>
        <p:spPr>
          <a:xfrm rot="0" flipH="0" flipV="0">
            <a:off x="6798030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3" name="Freeform 19873"/>
          <p:cNvSpPr/>
          <p:nvPr/>
        </p:nvSpPr>
        <p:spPr>
          <a:xfrm rot="0" flipH="0" flipV="0">
            <a:off x="6853135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4" name="Freeform 19874"/>
          <p:cNvSpPr/>
          <p:nvPr/>
        </p:nvSpPr>
        <p:spPr>
          <a:xfrm rot="0" flipH="0" flipV="0">
            <a:off x="6908254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5" name="Freeform 19875"/>
          <p:cNvSpPr/>
          <p:nvPr/>
        </p:nvSpPr>
        <p:spPr>
          <a:xfrm rot="0" flipH="0" flipV="0">
            <a:off x="6963359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6" name="Freeform 19876"/>
          <p:cNvSpPr/>
          <p:nvPr/>
        </p:nvSpPr>
        <p:spPr>
          <a:xfrm rot="0" flipH="0" flipV="0">
            <a:off x="7018476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7" name="Freeform 19877"/>
          <p:cNvSpPr/>
          <p:nvPr/>
        </p:nvSpPr>
        <p:spPr>
          <a:xfrm rot="0" flipH="0" flipV="0">
            <a:off x="7073595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8" name="Freeform 19878"/>
          <p:cNvSpPr/>
          <p:nvPr/>
        </p:nvSpPr>
        <p:spPr>
          <a:xfrm rot="0" flipH="0" flipV="0">
            <a:off x="7128700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9" name="Freeform 19879"/>
          <p:cNvSpPr/>
          <p:nvPr/>
        </p:nvSpPr>
        <p:spPr>
          <a:xfrm rot="0" flipH="0" flipV="0">
            <a:off x="7183818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0" name="Freeform 19880"/>
          <p:cNvSpPr/>
          <p:nvPr/>
        </p:nvSpPr>
        <p:spPr>
          <a:xfrm rot="0" flipH="0" flipV="0">
            <a:off x="7238923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1" name="Freeform 19881"/>
          <p:cNvSpPr/>
          <p:nvPr/>
        </p:nvSpPr>
        <p:spPr>
          <a:xfrm rot="0" flipH="0" flipV="0">
            <a:off x="7294041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2" name="Freeform 19882"/>
          <p:cNvSpPr/>
          <p:nvPr/>
        </p:nvSpPr>
        <p:spPr>
          <a:xfrm rot="0" flipH="0" flipV="0">
            <a:off x="734914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3" name="Freeform 19883"/>
          <p:cNvSpPr/>
          <p:nvPr/>
        </p:nvSpPr>
        <p:spPr>
          <a:xfrm rot="0" flipH="0" flipV="0">
            <a:off x="7404265" y="219033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4" name="Freeform 19884"/>
          <p:cNvSpPr/>
          <p:nvPr/>
        </p:nvSpPr>
        <p:spPr>
          <a:xfrm rot="0" flipH="0" flipV="0">
            <a:off x="7459370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5" name="Freeform 19885"/>
          <p:cNvSpPr/>
          <p:nvPr/>
        </p:nvSpPr>
        <p:spPr>
          <a:xfrm rot="0" flipH="0" flipV="0">
            <a:off x="7514488" y="219033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6" name="Freeform 19886"/>
          <p:cNvSpPr/>
          <p:nvPr/>
        </p:nvSpPr>
        <p:spPr>
          <a:xfrm rot="0" flipH="0" flipV="0">
            <a:off x="7569593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7" name="Freeform 19887"/>
          <p:cNvSpPr/>
          <p:nvPr/>
        </p:nvSpPr>
        <p:spPr>
          <a:xfrm rot="0" flipH="0" flipV="0">
            <a:off x="7624699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8" name="Freeform 19888"/>
          <p:cNvSpPr/>
          <p:nvPr/>
        </p:nvSpPr>
        <p:spPr>
          <a:xfrm rot="0" flipH="0" flipV="0">
            <a:off x="767981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9" name="Freeform 19889"/>
          <p:cNvSpPr/>
          <p:nvPr/>
        </p:nvSpPr>
        <p:spPr>
          <a:xfrm rot="0" flipH="0" flipV="0">
            <a:off x="7734922" y="219033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0" name="Freeform 19890"/>
          <p:cNvSpPr/>
          <p:nvPr/>
        </p:nvSpPr>
        <p:spPr>
          <a:xfrm rot="0" flipH="0" flipV="0">
            <a:off x="7790039" y="219033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1" name="Freeform 19891"/>
          <p:cNvSpPr/>
          <p:nvPr/>
        </p:nvSpPr>
        <p:spPr>
          <a:xfrm rot="0" flipH="0" flipV="0">
            <a:off x="7845056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2" name="Freeform 19892"/>
          <p:cNvSpPr/>
          <p:nvPr/>
        </p:nvSpPr>
        <p:spPr>
          <a:xfrm rot="0" flipH="0" flipV="0">
            <a:off x="7900174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3" name="Freeform 19893"/>
          <p:cNvSpPr/>
          <p:nvPr/>
        </p:nvSpPr>
        <p:spPr>
          <a:xfrm rot="0" flipH="0" flipV="0">
            <a:off x="7955279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4" name="Freeform 19894"/>
          <p:cNvSpPr/>
          <p:nvPr/>
        </p:nvSpPr>
        <p:spPr>
          <a:xfrm rot="0" flipH="0" flipV="0">
            <a:off x="8010385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5" name="Freeform 19895"/>
          <p:cNvSpPr/>
          <p:nvPr/>
        </p:nvSpPr>
        <p:spPr>
          <a:xfrm rot="0" flipH="0" flipV="0">
            <a:off x="8065502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6" name="Freeform 19896"/>
          <p:cNvSpPr/>
          <p:nvPr/>
        </p:nvSpPr>
        <p:spPr>
          <a:xfrm rot="0" flipH="0" flipV="0">
            <a:off x="8120608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7" name="Freeform 19897"/>
          <p:cNvSpPr/>
          <p:nvPr/>
        </p:nvSpPr>
        <p:spPr>
          <a:xfrm rot="0" flipH="0" flipV="0">
            <a:off x="8175726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8" name="Freeform 19898"/>
          <p:cNvSpPr/>
          <p:nvPr/>
        </p:nvSpPr>
        <p:spPr>
          <a:xfrm rot="0" flipH="0" flipV="0">
            <a:off x="8230831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9" name="Freeform 19899"/>
          <p:cNvSpPr/>
          <p:nvPr/>
        </p:nvSpPr>
        <p:spPr>
          <a:xfrm rot="0" flipH="0" flipV="0">
            <a:off x="8285949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0" name="Freeform 19900"/>
          <p:cNvSpPr/>
          <p:nvPr/>
        </p:nvSpPr>
        <p:spPr>
          <a:xfrm rot="0" flipH="0" flipV="0">
            <a:off x="834106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1" name="Freeform 19901"/>
          <p:cNvSpPr/>
          <p:nvPr/>
        </p:nvSpPr>
        <p:spPr>
          <a:xfrm rot="0" flipH="0" flipV="0">
            <a:off x="8396173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2" name="Freeform 19902"/>
          <p:cNvSpPr/>
          <p:nvPr/>
        </p:nvSpPr>
        <p:spPr>
          <a:xfrm rot="0" flipH="0" flipV="0">
            <a:off x="8451291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3" name="Freeform 19903"/>
          <p:cNvSpPr/>
          <p:nvPr/>
        </p:nvSpPr>
        <p:spPr>
          <a:xfrm rot="0" flipH="0" flipV="0">
            <a:off x="850639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4" name="Freeform 19904"/>
          <p:cNvSpPr/>
          <p:nvPr/>
        </p:nvSpPr>
        <p:spPr>
          <a:xfrm rot="0" flipH="0" flipV="0">
            <a:off x="8561514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5" name="Freeform 19905"/>
          <p:cNvSpPr/>
          <p:nvPr/>
        </p:nvSpPr>
        <p:spPr>
          <a:xfrm rot="0" flipH="0" flipV="0">
            <a:off x="8671738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6" name="Freeform 19906"/>
          <p:cNvSpPr/>
          <p:nvPr/>
        </p:nvSpPr>
        <p:spPr>
          <a:xfrm rot="0" flipH="0" flipV="0">
            <a:off x="8726843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7" name="Freeform 19907"/>
          <p:cNvSpPr/>
          <p:nvPr/>
        </p:nvSpPr>
        <p:spPr>
          <a:xfrm rot="0" flipH="0" flipV="0">
            <a:off x="488010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8" name="Freeform 19908"/>
          <p:cNvSpPr/>
          <p:nvPr/>
        </p:nvSpPr>
        <p:spPr>
          <a:xfrm rot="0" flipH="0" flipV="0">
            <a:off x="543102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9" name="Freeform 19909"/>
          <p:cNvSpPr/>
          <p:nvPr/>
        </p:nvSpPr>
        <p:spPr>
          <a:xfrm rot="0" flipH="0" flipV="0">
            <a:off x="598119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0" name="Freeform 19910"/>
          <p:cNvSpPr/>
          <p:nvPr/>
        </p:nvSpPr>
        <p:spPr>
          <a:xfrm rot="0" flipH="0" flipV="0">
            <a:off x="653224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1" name="Freeform 19911"/>
          <p:cNvSpPr/>
          <p:nvPr/>
        </p:nvSpPr>
        <p:spPr>
          <a:xfrm rot="0" flipH="0" flipV="0">
            <a:off x="708342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2" name="Freeform 19912"/>
          <p:cNvSpPr/>
          <p:nvPr/>
        </p:nvSpPr>
        <p:spPr>
          <a:xfrm rot="0" flipH="0" flipV="0">
            <a:off x="763460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3" name="Freeform 19913"/>
          <p:cNvSpPr/>
          <p:nvPr/>
        </p:nvSpPr>
        <p:spPr>
          <a:xfrm rot="0" flipH="0" flipV="0">
            <a:off x="818565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4" name="Freeform 19914"/>
          <p:cNvSpPr/>
          <p:nvPr/>
        </p:nvSpPr>
        <p:spPr>
          <a:xfrm rot="0" flipH="0" flipV="0">
            <a:off x="873683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5" name="Freeform 19915"/>
          <p:cNvSpPr/>
          <p:nvPr/>
        </p:nvSpPr>
        <p:spPr>
          <a:xfrm rot="0" flipH="0" flipV="0">
            <a:off x="928789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6" name="Freeform 19916"/>
          <p:cNvSpPr/>
          <p:nvPr/>
        </p:nvSpPr>
        <p:spPr>
          <a:xfrm rot="0" flipH="0" flipV="0">
            <a:off x="983907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7" name="Freeform 19917"/>
          <p:cNvSpPr/>
          <p:nvPr/>
        </p:nvSpPr>
        <p:spPr>
          <a:xfrm rot="0" flipH="0" flipV="0">
            <a:off x="1038961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8" name="Freeform 19918"/>
          <p:cNvSpPr/>
          <p:nvPr/>
        </p:nvSpPr>
        <p:spPr>
          <a:xfrm rot="0" flipH="0" flipV="0">
            <a:off x="1094168" y="223682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9" name="Freeform 19919"/>
          <p:cNvSpPr/>
          <p:nvPr/>
        </p:nvSpPr>
        <p:spPr>
          <a:xfrm rot="0" flipH="0" flipV="0">
            <a:off x="1149184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0" name="Freeform 19920"/>
          <p:cNvSpPr/>
          <p:nvPr/>
        </p:nvSpPr>
        <p:spPr>
          <a:xfrm rot="0" flipH="0" flipV="0">
            <a:off x="1204302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1" name="Freeform 19921"/>
          <p:cNvSpPr/>
          <p:nvPr/>
        </p:nvSpPr>
        <p:spPr>
          <a:xfrm rot="0" flipH="0" flipV="0">
            <a:off x="1259420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2" name="Freeform 19922"/>
          <p:cNvSpPr/>
          <p:nvPr/>
        </p:nvSpPr>
        <p:spPr>
          <a:xfrm rot="0" flipH="0" flipV="0">
            <a:off x="1314526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3" name="Freeform 19923"/>
          <p:cNvSpPr/>
          <p:nvPr/>
        </p:nvSpPr>
        <p:spPr>
          <a:xfrm rot="0" flipH="0" flipV="0">
            <a:off x="1369644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4" name="Freeform 19924"/>
          <p:cNvSpPr/>
          <p:nvPr/>
        </p:nvSpPr>
        <p:spPr>
          <a:xfrm rot="0" flipH="0" flipV="0">
            <a:off x="1424749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5" name="Freeform 19925"/>
          <p:cNvSpPr/>
          <p:nvPr/>
        </p:nvSpPr>
        <p:spPr>
          <a:xfrm rot="0" flipH="0" flipV="0">
            <a:off x="1479867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6" name="Freeform 19926"/>
          <p:cNvSpPr/>
          <p:nvPr/>
        </p:nvSpPr>
        <p:spPr>
          <a:xfrm rot="0" flipH="0" flipV="0">
            <a:off x="1534972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7" name="Freeform 19927"/>
          <p:cNvSpPr/>
          <p:nvPr/>
        </p:nvSpPr>
        <p:spPr>
          <a:xfrm rot="0" flipH="0" flipV="0">
            <a:off x="1590090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8" name="Freeform 19928"/>
          <p:cNvSpPr/>
          <p:nvPr/>
        </p:nvSpPr>
        <p:spPr>
          <a:xfrm rot="0" flipH="0" flipV="0">
            <a:off x="1645157" y="22368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9" name="Freeform 19929"/>
          <p:cNvSpPr/>
          <p:nvPr/>
        </p:nvSpPr>
        <p:spPr>
          <a:xfrm rot="0" flipH="0" flipV="0">
            <a:off x="1700263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0" name="Freeform 19930"/>
          <p:cNvSpPr/>
          <p:nvPr/>
        </p:nvSpPr>
        <p:spPr>
          <a:xfrm rot="0" flipH="0" flipV="0">
            <a:off x="1755381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1" name="Freeform 19931"/>
          <p:cNvSpPr/>
          <p:nvPr/>
        </p:nvSpPr>
        <p:spPr>
          <a:xfrm rot="0" flipH="0" flipV="0">
            <a:off x="1810486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2" name="Freeform 19932"/>
          <p:cNvSpPr/>
          <p:nvPr/>
        </p:nvSpPr>
        <p:spPr>
          <a:xfrm rot="0" flipH="0" flipV="0">
            <a:off x="1865604" y="223682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3" name="Freeform 19933"/>
          <p:cNvSpPr/>
          <p:nvPr/>
        </p:nvSpPr>
        <p:spPr>
          <a:xfrm rot="0" flipH="0" flipV="0">
            <a:off x="1920709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4" name="Freeform 19934"/>
          <p:cNvSpPr/>
          <p:nvPr/>
        </p:nvSpPr>
        <p:spPr>
          <a:xfrm rot="0" flipH="0" flipV="0">
            <a:off x="1975827" y="22368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5" name="Freeform 19935"/>
          <p:cNvSpPr/>
          <p:nvPr/>
        </p:nvSpPr>
        <p:spPr>
          <a:xfrm rot="0" flipH="0" flipV="0">
            <a:off x="2030933" y="22368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6" name="Freeform 19936"/>
          <p:cNvSpPr/>
          <p:nvPr/>
        </p:nvSpPr>
        <p:spPr>
          <a:xfrm rot="0" flipH="0" flipV="0">
            <a:off x="2086038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7" name="Freeform 19937"/>
          <p:cNvSpPr/>
          <p:nvPr/>
        </p:nvSpPr>
        <p:spPr>
          <a:xfrm rot="0" flipH="0" flipV="0">
            <a:off x="2141143" y="2236825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8" name="Freeform 19938"/>
          <p:cNvSpPr/>
          <p:nvPr/>
        </p:nvSpPr>
        <p:spPr>
          <a:xfrm rot="0" flipH="0" flipV="0">
            <a:off x="2196312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9" name="Freeform 19939"/>
          <p:cNvSpPr/>
          <p:nvPr/>
        </p:nvSpPr>
        <p:spPr>
          <a:xfrm rot="0" flipH="0" flipV="0">
            <a:off x="2251430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0" name="Freeform 19940"/>
          <p:cNvSpPr/>
          <p:nvPr/>
        </p:nvSpPr>
        <p:spPr>
          <a:xfrm rot="0" flipH="0" flipV="0">
            <a:off x="2306535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1" name="Freeform 19941"/>
          <p:cNvSpPr/>
          <p:nvPr/>
        </p:nvSpPr>
        <p:spPr>
          <a:xfrm rot="0" flipH="0" flipV="0">
            <a:off x="2361552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2" name="Freeform 19942"/>
          <p:cNvSpPr/>
          <p:nvPr/>
        </p:nvSpPr>
        <p:spPr>
          <a:xfrm rot="0" flipH="0" flipV="0">
            <a:off x="2416657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3" name="Freeform 19943"/>
          <p:cNvSpPr/>
          <p:nvPr/>
        </p:nvSpPr>
        <p:spPr>
          <a:xfrm rot="0" flipH="0" flipV="0">
            <a:off x="2471775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4" name="Freeform 19944"/>
          <p:cNvSpPr/>
          <p:nvPr/>
        </p:nvSpPr>
        <p:spPr>
          <a:xfrm rot="0" flipH="0" flipV="0">
            <a:off x="2526880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5" name="Freeform 19945"/>
          <p:cNvSpPr/>
          <p:nvPr/>
        </p:nvSpPr>
        <p:spPr>
          <a:xfrm rot="0" flipH="0" flipV="0">
            <a:off x="2581998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6" name="Freeform 19946"/>
          <p:cNvSpPr/>
          <p:nvPr/>
        </p:nvSpPr>
        <p:spPr>
          <a:xfrm rot="0" flipH="0" flipV="0">
            <a:off x="2637104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7" name="Freeform 19947"/>
          <p:cNvSpPr/>
          <p:nvPr/>
        </p:nvSpPr>
        <p:spPr>
          <a:xfrm rot="0" flipH="0" flipV="0">
            <a:off x="2692222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8" name="Freeform 19948"/>
          <p:cNvSpPr/>
          <p:nvPr/>
        </p:nvSpPr>
        <p:spPr>
          <a:xfrm rot="0" flipH="0" flipV="0">
            <a:off x="2747340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9" name="Freeform 19949"/>
          <p:cNvSpPr/>
          <p:nvPr/>
        </p:nvSpPr>
        <p:spPr>
          <a:xfrm rot="0" flipH="0" flipV="0">
            <a:off x="2802496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0" name="Freeform 19950"/>
          <p:cNvSpPr/>
          <p:nvPr/>
        </p:nvSpPr>
        <p:spPr>
          <a:xfrm rot="0" flipH="0" flipV="0">
            <a:off x="4290313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1" name="Freeform 19951"/>
          <p:cNvSpPr/>
          <p:nvPr/>
        </p:nvSpPr>
        <p:spPr>
          <a:xfrm rot="0" flipH="0" flipV="0">
            <a:off x="4345431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2" name="Freeform 19952"/>
          <p:cNvSpPr/>
          <p:nvPr/>
        </p:nvSpPr>
        <p:spPr>
          <a:xfrm rot="0" flipH="0" flipV="0">
            <a:off x="4400537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3" name="Freeform 19953"/>
          <p:cNvSpPr/>
          <p:nvPr/>
        </p:nvSpPr>
        <p:spPr>
          <a:xfrm rot="0" flipH="0" flipV="0">
            <a:off x="4455706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4" name="Freeform 19954"/>
          <p:cNvSpPr/>
          <p:nvPr/>
        </p:nvSpPr>
        <p:spPr>
          <a:xfrm rot="0" flipH="0" flipV="0">
            <a:off x="4510760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5" name="Freeform 19955"/>
          <p:cNvSpPr/>
          <p:nvPr/>
        </p:nvSpPr>
        <p:spPr>
          <a:xfrm rot="0" flipH="0" flipV="0">
            <a:off x="4565929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6" name="Freeform 19956"/>
          <p:cNvSpPr/>
          <p:nvPr/>
        </p:nvSpPr>
        <p:spPr>
          <a:xfrm rot="0" flipH="0" flipV="0">
            <a:off x="4620945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7" name="Freeform 19957"/>
          <p:cNvSpPr/>
          <p:nvPr/>
        </p:nvSpPr>
        <p:spPr>
          <a:xfrm rot="0" flipH="0" flipV="0">
            <a:off x="4676051" y="22368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8" name="Freeform 19958"/>
          <p:cNvSpPr/>
          <p:nvPr/>
        </p:nvSpPr>
        <p:spPr>
          <a:xfrm rot="0" flipH="0" flipV="0">
            <a:off x="4731169" y="22368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9" name="Freeform 19959"/>
          <p:cNvSpPr/>
          <p:nvPr/>
        </p:nvSpPr>
        <p:spPr>
          <a:xfrm rot="0" flipH="0" flipV="0">
            <a:off x="4786274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0" name="Freeform 19960"/>
          <p:cNvSpPr/>
          <p:nvPr/>
        </p:nvSpPr>
        <p:spPr>
          <a:xfrm rot="0" flipH="0" flipV="0">
            <a:off x="4841392" y="223682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1" name="Freeform 19961"/>
          <p:cNvSpPr/>
          <p:nvPr/>
        </p:nvSpPr>
        <p:spPr>
          <a:xfrm rot="0" flipH="0" flipV="0">
            <a:off x="4896548" y="223682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2" name="Freeform 19962"/>
          <p:cNvSpPr/>
          <p:nvPr/>
        </p:nvSpPr>
        <p:spPr>
          <a:xfrm rot="0" flipH="0" flipV="0">
            <a:off x="4951653" y="22368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3" name="Freeform 19963"/>
          <p:cNvSpPr/>
          <p:nvPr/>
        </p:nvSpPr>
        <p:spPr>
          <a:xfrm rot="0" flipH="0" flipV="0">
            <a:off x="5006771" y="22368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4" name="Freeform 19964"/>
          <p:cNvSpPr/>
          <p:nvPr/>
        </p:nvSpPr>
        <p:spPr>
          <a:xfrm rot="0" flipH="0" flipV="0">
            <a:off x="5061877" y="22368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5" name="Freeform 19965"/>
          <p:cNvSpPr/>
          <p:nvPr/>
        </p:nvSpPr>
        <p:spPr>
          <a:xfrm rot="0" flipH="0" flipV="0">
            <a:off x="5116994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6" name="Freeform 19966"/>
          <p:cNvSpPr/>
          <p:nvPr/>
        </p:nvSpPr>
        <p:spPr>
          <a:xfrm rot="0" flipH="0" flipV="0">
            <a:off x="5172100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7" name="Freeform 19967"/>
          <p:cNvSpPr/>
          <p:nvPr/>
        </p:nvSpPr>
        <p:spPr>
          <a:xfrm rot="0" flipH="0" flipV="0">
            <a:off x="5227218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8" name="Freeform 19968"/>
          <p:cNvSpPr/>
          <p:nvPr/>
        </p:nvSpPr>
        <p:spPr>
          <a:xfrm rot="0" flipH="0" flipV="0">
            <a:off x="5282323" y="22368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9" name="Freeform 19969"/>
          <p:cNvSpPr/>
          <p:nvPr/>
        </p:nvSpPr>
        <p:spPr>
          <a:xfrm rot="0" flipH="0" flipV="0">
            <a:off x="5337339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0" name="Freeform 19970"/>
          <p:cNvSpPr/>
          <p:nvPr/>
        </p:nvSpPr>
        <p:spPr>
          <a:xfrm rot="0" flipH="0" flipV="0">
            <a:off x="5392547" y="22368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1" name="Freeform 19971"/>
          <p:cNvSpPr/>
          <p:nvPr/>
        </p:nvSpPr>
        <p:spPr>
          <a:xfrm rot="0" flipH="0" flipV="0">
            <a:off x="5447563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2" name="Freeform 19972"/>
          <p:cNvSpPr/>
          <p:nvPr/>
        </p:nvSpPr>
        <p:spPr>
          <a:xfrm rot="0" flipH="0" flipV="0">
            <a:off x="5502681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3" name="Freeform 19973"/>
          <p:cNvSpPr/>
          <p:nvPr/>
        </p:nvSpPr>
        <p:spPr>
          <a:xfrm rot="0" flipH="0" flipV="0">
            <a:off x="5557786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4" name="Freeform 19974"/>
          <p:cNvSpPr/>
          <p:nvPr/>
        </p:nvSpPr>
        <p:spPr>
          <a:xfrm rot="0" flipH="0" flipV="0">
            <a:off x="5612904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5" name="Freeform 19975"/>
          <p:cNvSpPr/>
          <p:nvPr/>
        </p:nvSpPr>
        <p:spPr>
          <a:xfrm rot="0" flipH="0" flipV="0">
            <a:off x="5668010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6" name="Freeform 19976"/>
          <p:cNvSpPr/>
          <p:nvPr/>
        </p:nvSpPr>
        <p:spPr>
          <a:xfrm rot="0" flipH="0" flipV="0">
            <a:off x="5723128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7" name="Freeform 19977"/>
          <p:cNvSpPr/>
          <p:nvPr/>
        </p:nvSpPr>
        <p:spPr>
          <a:xfrm rot="0" flipH="0" flipV="0">
            <a:off x="5778233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8" name="Freeform 19978"/>
          <p:cNvSpPr/>
          <p:nvPr/>
        </p:nvSpPr>
        <p:spPr>
          <a:xfrm rot="0" flipH="0" flipV="0">
            <a:off x="5833351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9" name="Freeform 19979"/>
          <p:cNvSpPr/>
          <p:nvPr/>
        </p:nvSpPr>
        <p:spPr>
          <a:xfrm rot="0" flipH="0" flipV="0">
            <a:off x="5888456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0" name="Freeform 19980"/>
          <p:cNvSpPr/>
          <p:nvPr/>
        </p:nvSpPr>
        <p:spPr>
          <a:xfrm rot="0" flipH="0" flipV="0">
            <a:off x="5943574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1" name="Freeform 19981"/>
          <p:cNvSpPr/>
          <p:nvPr/>
        </p:nvSpPr>
        <p:spPr>
          <a:xfrm rot="0" flipH="0" flipV="0">
            <a:off x="5998692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2" name="Freeform 19982"/>
          <p:cNvSpPr/>
          <p:nvPr/>
        </p:nvSpPr>
        <p:spPr>
          <a:xfrm rot="0" flipH="0" flipV="0">
            <a:off x="6053797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3" name="Freeform 19983"/>
          <p:cNvSpPr/>
          <p:nvPr/>
        </p:nvSpPr>
        <p:spPr>
          <a:xfrm rot="0" flipH="0" flipV="0">
            <a:off x="6108915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4" name="Freeform 19984"/>
          <p:cNvSpPr/>
          <p:nvPr/>
        </p:nvSpPr>
        <p:spPr>
          <a:xfrm rot="0" flipH="0" flipV="0">
            <a:off x="6164021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5" name="Freeform 19985"/>
          <p:cNvSpPr/>
          <p:nvPr/>
        </p:nvSpPr>
        <p:spPr>
          <a:xfrm rot="0" flipH="0" flipV="0">
            <a:off x="6219126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6" name="Freeform 19986"/>
          <p:cNvSpPr/>
          <p:nvPr/>
        </p:nvSpPr>
        <p:spPr>
          <a:xfrm rot="0" flipH="0" flipV="0">
            <a:off x="6274231" y="223681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7" name="Freeform 19987"/>
          <p:cNvSpPr/>
          <p:nvPr/>
        </p:nvSpPr>
        <p:spPr>
          <a:xfrm rot="0" flipH="0" flipV="0">
            <a:off x="6329349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8" name="Freeform 19988"/>
          <p:cNvSpPr/>
          <p:nvPr/>
        </p:nvSpPr>
        <p:spPr>
          <a:xfrm rot="0" flipH="0" flipV="0">
            <a:off x="6384455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9" name="Freeform 19989"/>
          <p:cNvSpPr/>
          <p:nvPr/>
        </p:nvSpPr>
        <p:spPr>
          <a:xfrm rot="0" flipH="0" flipV="0">
            <a:off x="6439573" y="223682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0" name="Freeform 19990"/>
          <p:cNvSpPr/>
          <p:nvPr/>
        </p:nvSpPr>
        <p:spPr>
          <a:xfrm rot="0" flipH="0" flipV="0">
            <a:off x="6494691" y="22368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1" name="Freeform 19991"/>
          <p:cNvSpPr/>
          <p:nvPr/>
        </p:nvSpPr>
        <p:spPr>
          <a:xfrm rot="0" flipH="0" flipV="0">
            <a:off x="6549796" y="2236813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2" name="Freeform 19992"/>
          <p:cNvSpPr/>
          <p:nvPr/>
        </p:nvSpPr>
        <p:spPr>
          <a:xfrm rot="0" flipH="0" flipV="0">
            <a:off x="6604813" y="223681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3" name="Freeform 19993"/>
          <p:cNvSpPr/>
          <p:nvPr/>
        </p:nvSpPr>
        <p:spPr>
          <a:xfrm rot="0" flipH="0" flipV="0">
            <a:off x="6659930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4" name="Freeform 19994"/>
          <p:cNvSpPr/>
          <p:nvPr/>
        </p:nvSpPr>
        <p:spPr>
          <a:xfrm rot="0" flipH="0" flipV="0">
            <a:off x="6715035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5" name="Freeform 19995"/>
          <p:cNvSpPr/>
          <p:nvPr/>
        </p:nvSpPr>
        <p:spPr>
          <a:xfrm rot="0" flipH="0" flipV="0">
            <a:off x="6770154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6" name="Freeform 19996"/>
          <p:cNvSpPr/>
          <p:nvPr/>
        </p:nvSpPr>
        <p:spPr>
          <a:xfrm rot="0" flipH="0" flipV="0">
            <a:off x="6825259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7" name="Freeform 19997"/>
          <p:cNvSpPr/>
          <p:nvPr/>
        </p:nvSpPr>
        <p:spPr>
          <a:xfrm rot="0" flipH="0" flipV="0">
            <a:off x="6880377" y="223681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8" name="Freeform 19998"/>
          <p:cNvSpPr/>
          <p:nvPr/>
        </p:nvSpPr>
        <p:spPr>
          <a:xfrm rot="0" flipH="0" flipV="0">
            <a:off x="6935482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9" name="Freeform 19999"/>
          <p:cNvSpPr/>
          <p:nvPr/>
        </p:nvSpPr>
        <p:spPr>
          <a:xfrm rot="0" flipH="0" flipV="0">
            <a:off x="6990600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0" name="Freeform 20000"/>
          <p:cNvSpPr/>
          <p:nvPr/>
        </p:nvSpPr>
        <p:spPr>
          <a:xfrm rot="0" flipH="0" flipV="0">
            <a:off x="7045706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1" name="Freeform 20001"/>
          <p:cNvSpPr/>
          <p:nvPr/>
        </p:nvSpPr>
        <p:spPr>
          <a:xfrm rot="0" flipH="0" flipV="0">
            <a:off x="7100823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2" name="Freeform 20002"/>
          <p:cNvSpPr/>
          <p:nvPr/>
        </p:nvSpPr>
        <p:spPr>
          <a:xfrm rot="0" flipH="0" flipV="0">
            <a:off x="7155929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3" name="Freeform 20003"/>
          <p:cNvSpPr/>
          <p:nvPr/>
        </p:nvSpPr>
        <p:spPr>
          <a:xfrm rot="0" flipH="0" flipV="0">
            <a:off x="7211047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4" name="Freeform 20004"/>
          <p:cNvSpPr/>
          <p:nvPr/>
        </p:nvSpPr>
        <p:spPr>
          <a:xfrm rot="0" flipH="0" flipV="0">
            <a:off x="7266152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5" name="Freeform 20005"/>
          <p:cNvSpPr/>
          <p:nvPr/>
        </p:nvSpPr>
        <p:spPr>
          <a:xfrm rot="0" flipH="0" flipV="0">
            <a:off x="7321270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6" name="Freeform 20006"/>
          <p:cNvSpPr/>
          <p:nvPr/>
        </p:nvSpPr>
        <p:spPr>
          <a:xfrm rot="0" flipH="0" flipV="0">
            <a:off x="7376388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7" name="Freeform 20007"/>
          <p:cNvSpPr/>
          <p:nvPr/>
        </p:nvSpPr>
        <p:spPr>
          <a:xfrm rot="0" flipH="0" flipV="0">
            <a:off x="7431493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8" name="Freeform 20008"/>
          <p:cNvSpPr/>
          <p:nvPr/>
        </p:nvSpPr>
        <p:spPr>
          <a:xfrm rot="0" flipH="0" flipV="0">
            <a:off x="7486599" y="223681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9" name="Freeform 20009"/>
          <p:cNvSpPr/>
          <p:nvPr/>
        </p:nvSpPr>
        <p:spPr>
          <a:xfrm rot="0" flipH="0" flipV="0">
            <a:off x="7541717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0" name="Freeform 20010"/>
          <p:cNvSpPr/>
          <p:nvPr/>
        </p:nvSpPr>
        <p:spPr>
          <a:xfrm rot="0" flipH="0" flipV="0">
            <a:off x="7596822" y="2236813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1" name="Freeform 20011"/>
          <p:cNvSpPr/>
          <p:nvPr/>
        </p:nvSpPr>
        <p:spPr>
          <a:xfrm rot="0" flipH="0" flipV="0">
            <a:off x="7651940" y="223682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2" name="Freeform 20012"/>
          <p:cNvSpPr/>
          <p:nvPr/>
        </p:nvSpPr>
        <p:spPr>
          <a:xfrm rot="0" flipH="0" flipV="0">
            <a:off x="7706956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3" name="Freeform 20013"/>
          <p:cNvSpPr/>
          <p:nvPr/>
        </p:nvSpPr>
        <p:spPr>
          <a:xfrm rot="0" flipH="0" flipV="0">
            <a:off x="7762062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4" name="Freeform 20014"/>
          <p:cNvSpPr/>
          <p:nvPr/>
        </p:nvSpPr>
        <p:spPr>
          <a:xfrm rot="0" flipH="0" flipV="0">
            <a:off x="7817180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5" name="Freeform 20015"/>
          <p:cNvSpPr/>
          <p:nvPr/>
        </p:nvSpPr>
        <p:spPr>
          <a:xfrm rot="0" flipH="0" flipV="0">
            <a:off x="7872285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6" name="Freeform 20016"/>
          <p:cNvSpPr/>
          <p:nvPr/>
        </p:nvSpPr>
        <p:spPr>
          <a:xfrm rot="0" flipH="0" flipV="0">
            <a:off x="7927403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7" name="Freeform 20017"/>
          <p:cNvSpPr/>
          <p:nvPr/>
        </p:nvSpPr>
        <p:spPr>
          <a:xfrm rot="0" flipH="0" flipV="0">
            <a:off x="7982521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8" name="Freeform 20018"/>
          <p:cNvSpPr/>
          <p:nvPr/>
        </p:nvSpPr>
        <p:spPr>
          <a:xfrm rot="0" flipH="0" flipV="0">
            <a:off x="8037626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9" name="Freeform 20019"/>
          <p:cNvSpPr/>
          <p:nvPr/>
        </p:nvSpPr>
        <p:spPr>
          <a:xfrm rot="0" flipH="0" flipV="0">
            <a:off x="8092744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0" name="Freeform 20020"/>
          <p:cNvSpPr/>
          <p:nvPr/>
        </p:nvSpPr>
        <p:spPr>
          <a:xfrm rot="0" flipH="0" flipV="0">
            <a:off x="8147850" y="223681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1" name="Freeform 20021"/>
          <p:cNvSpPr/>
          <p:nvPr/>
        </p:nvSpPr>
        <p:spPr>
          <a:xfrm rot="0" flipH="0" flipV="0">
            <a:off x="8202955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2" name="Freeform 20022"/>
          <p:cNvSpPr/>
          <p:nvPr/>
        </p:nvSpPr>
        <p:spPr>
          <a:xfrm rot="0" flipH="0" flipV="0">
            <a:off x="8258073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3" name="Freeform 20023"/>
          <p:cNvSpPr/>
          <p:nvPr/>
        </p:nvSpPr>
        <p:spPr>
          <a:xfrm rot="0" flipH="0" flipV="0">
            <a:off x="8313179" y="22368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4" name="Freeform 20024"/>
          <p:cNvSpPr/>
          <p:nvPr/>
        </p:nvSpPr>
        <p:spPr>
          <a:xfrm rot="0" flipH="0" flipV="0">
            <a:off x="8368296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5" name="Freeform 20025"/>
          <p:cNvSpPr/>
          <p:nvPr/>
        </p:nvSpPr>
        <p:spPr>
          <a:xfrm rot="0" flipH="0" flipV="0">
            <a:off x="8423401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6" name="Freeform 20026"/>
          <p:cNvSpPr/>
          <p:nvPr/>
        </p:nvSpPr>
        <p:spPr>
          <a:xfrm rot="0" flipH="0" flipV="0">
            <a:off x="8478519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7" name="Freeform 20027"/>
          <p:cNvSpPr/>
          <p:nvPr/>
        </p:nvSpPr>
        <p:spPr>
          <a:xfrm rot="0" flipH="0" flipV="0">
            <a:off x="8533625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8" name="Freeform 20028"/>
          <p:cNvSpPr/>
          <p:nvPr/>
        </p:nvSpPr>
        <p:spPr>
          <a:xfrm rot="0" flipH="0" flipV="0">
            <a:off x="626097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9" name="Freeform 20029"/>
          <p:cNvSpPr/>
          <p:nvPr/>
        </p:nvSpPr>
        <p:spPr>
          <a:xfrm rot="0" flipH="0" flipV="0">
            <a:off x="681215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0" name="Freeform 20030"/>
          <p:cNvSpPr/>
          <p:nvPr/>
        </p:nvSpPr>
        <p:spPr>
          <a:xfrm rot="0" flipH="0" flipV="0">
            <a:off x="736218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1" name="Freeform 20031"/>
          <p:cNvSpPr/>
          <p:nvPr/>
        </p:nvSpPr>
        <p:spPr>
          <a:xfrm rot="0" flipH="0" flipV="0">
            <a:off x="791336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2" name="Freeform 20032"/>
          <p:cNvSpPr/>
          <p:nvPr/>
        </p:nvSpPr>
        <p:spPr>
          <a:xfrm rot="0" flipH="0" flipV="0">
            <a:off x="846454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3" name="Freeform 20033"/>
          <p:cNvSpPr/>
          <p:nvPr/>
        </p:nvSpPr>
        <p:spPr>
          <a:xfrm rot="0" flipH="0" flipV="0">
            <a:off x="901560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4" name="Freeform 20034"/>
          <p:cNvSpPr/>
          <p:nvPr/>
        </p:nvSpPr>
        <p:spPr>
          <a:xfrm rot="0" flipH="0" flipV="0">
            <a:off x="956678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5" name="Freeform 20035"/>
          <p:cNvSpPr/>
          <p:nvPr/>
        </p:nvSpPr>
        <p:spPr>
          <a:xfrm rot="0" flipH="0" flipV="0">
            <a:off x="1011783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6" name="Freeform 20036"/>
          <p:cNvSpPr/>
          <p:nvPr/>
        </p:nvSpPr>
        <p:spPr>
          <a:xfrm rot="0" flipH="0" flipV="0">
            <a:off x="1066901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7" name="Freeform 20037"/>
          <p:cNvSpPr/>
          <p:nvPr/>
        </p:nvSpPr>
        <p:spPr>
          <a:xfrm rot="0" flipH="0" flipV="0">
            <a:off x="1122006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8" name="Freeform 20038"/>
          <p:cNvSpPr/>
          <p:nvPr/>
        </p:nvSpPr>
        <p:spPr>
          <a:xfrm rot="0" flipH="0" flipV="0">
            <a:off x="1177175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9" name="Freeform 20039"/>
          <p:cNvSpPr/>
          <p:nvPr/>
        </p:nvSpPr>
        <p:spPr>
          <a:xfrm rot="0" flipH="0" flipV="0">
            <a:off x="1232179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0" name="Freeform 20040"/>
          <p:cNvSpPr/>
          <p:nvPr/>
        </p:nvSpPr>
        <p:spPr>
          <a:xfrm rot="0" flipH="0" flipV="0">
            <a:off x="1287297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25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1" name="Freeform 20041"/>
          <p:cNvSpPr/>
          <p:nvPr/>
        </p:nvSpPr>
        <p:spPr>
          <a:xfrm rot="0" flipH="0" flipV="0">
            <a:off x="1342415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2" name="Freeform 20042"/>
          <p:cNvSpPr/>
          <p:nvPr/>
        </p:nvSpPr>
        <p:spPr>
          <a:xfrm rot="0" flipH="0" flipV="0">
            <a:off x="1397520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3" name="Freeform 20043"/>
          <p:cNvSpPr/>
          <p:nvPr/>
        </p:nvSpPr>
        <p:spPr>
          <a:xfrm rot="0" flipH="0" flipV="0">
            <a:off x="1452638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4" name="Freeform 20044"/>
          <p:cNvSpPr/>
          <p:nvPr/>
        </p:nvSpPr>
        <p:spPr>
          <a:xfrm rot="0" flipH="0" flipV="0">
            <a:off x="1507743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5" name="Freeform 20045"/>
          <p:cNvSpPr/>
          <p:nvPr/>
        </p:nvSpPr>
        <p:spPr>
          <a:xfrm rot="0" flipH="0" flipV="0">
            <a:off x="1562861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6" name="Freeform 20046"/>
          <p:cNvSpPr/>
          <p:nvPr/>
        </p:nvSpPr>
        <p:spPr>
          <a:xfrm rot="0" flipH="0" flipV="0">
            <a:off x="1617967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87"/>
                  <a:pt x="0" y="14325"/>
                </a:cubicBezTo>
                <a:cubicBezTo>
                  <a:pt x="0" y="6451"/>
                  <a:pt x="6439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7" name="Freeform 20047"/>
          <p:cNvSpPr/>
          <p:nvPr/>
        </p:nvSpPr>
        <p:spPr>
          <a:xfrm rot="0" flipH="0" flipV="0">
            <a:off x="1673085" y="2284628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536" y="6451"/>
                  <a:pt x="28536" y="14325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8" name="Freeform 20048"/>
          <p:cNvSpPr/>
          <p:nvPr/>
        </p:nvSpPr>
        <p:spPr>
          <a:xfrm rot="0" flipH="0" flipV="0">
            <a:off x="1728241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9" name="Freeform 20049"/>
          <p:cNvSpPr/>
          <p:nvPr/>
        </p:nvSpPr>
        <p:spPr>
          <a:xfrm rot="0" flipH="0" flipV="0">
            <a:off x="1783346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0" name="Freeform 20050"/>
          <p:cNvSpPr/>
          <p:nvPr/>
        </p:nvSpPr>
        <p:spPr>
          <a:xfrm rot="0" flipH="0" flipV="0">
            <a:off x="1838375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1" name="Freeform 20051"/>
          <p:cNvSpPr/>
          <p:nvPr/>
        </p:nvSpPr>
        <p:spPr>
          <a:xfrm rot="0" flipH="0" flipV="0">
            <a:off x="1893481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2" name="Freeform 20052"/>
          <p:cNvSpPr/>
          <p:nvPr/>
        </p:nvSpPr>
        <p:spPr>
          <a:xfrm rot="0" flipH="0" flipV="0">
            <a:off x="1948599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3" name="Freeform 20053"/>
          <p:cNvSpPr/>
          <p:nvPr/>
        </p:nvSpPr>
        <p:spPr>
          <a:xfrm rot="0" flipH="0" flipV="0">
            <a:off x="2003704" y="228465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4" name="Freeform 20054"/>
          <p:cNvSpPr/>
          <p:nvPr/>
        </p:nvSpPr>
        <p:spPr>
          <a:xfrm rot="0" flipH="0" flipV="0">
            <a:off x="2058809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5" name="Freeform 20055"/>
          <p:cNvSpPr/>
          <p:nvPr/>
        </p:nvSpPr>
        <p:spPr>
          <a:xfrm rot="0" flipH="0" flipV="0">
            <a:off x="2113927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6" name="Freeform 20056"/>
          <p:cNvSpPr/>
          <p:nvPr/>
        </p:nvSpPr>
        <p:spPr>
          <a:xfrm rot="0" flipH="0" flipV="0">
            <a:off x="2169032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7" name="Freeform 20057"/>
          <p:cNvSpPr/>
          <p:nvPr/>
        </p:nvSpPr>
        <p:spPr>
          <a:xfrm rot="0" flipH="0" flipV="0">
            <a:off x="2224138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8" name="Freeform 20058"/>
          <p:cNvSpPr/>
          <p:nvPr/>
        </p:nvSpPr>
        <p:spPr>
          <a:xfrm rot="0" flipH="0" flipV="0">
            <a:off x="2279256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9" name="Freeform 20059"/>
          <p:cNvSpPr/>
          <p:nvPr/>
        </p:nvSpPr>
        <p:spPr>
          <a:xfrm rot="0" flipH="0" flipV="0">
            <a:off x="2334425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0" name="Freeform 20060"/>
          <p:cNvSpPr/>
          <p:nvPr/>
        </p:nvSpPr>
        <p:spPr>
          <a:xfrm rot="0" flipH="0" flipV="0">
            <a:off x="2389530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1" name="Freeform 20061"/>
          <p:cNvSpPr/>
          <p:nvPr/>
        </p:nvSpPr>
        <p:spPr>
          <a:xfrm rot="0" flipH="0" flipV="0">
            <a:off x="2444546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2" name="Freeform 20062"/>
          <p:cNvSpPr/>
          <p:nvPr/>
        </p:nvSpPr>
        <p:spPr>
          <a:xfrm rot="0" flipH="0" flipV="0">
            <a:off x="2499652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3" name="Freeform 20063"/>
          <p:cNvSpPr/>
          <p:nvPr/>
        </p:nvSpPr>
        <p:spPr>
          <a:xfrm rot="0" flipH="0" flipV="0">
            <a:off x="2554770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4" name="Freeform 20064"/>
          <p:cNvSpPr/>
          <p:nvPr/>
        </p:nvSpPr>
        <p:spPr>
          <a:xfrm rot="0" flipH="0" flipV="0">
            <a:off x="2609875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5" name="Freeform 20065"/>
          <p:cNvSpPr/>
          <p:nvPr/>
        </p:nvSpPr>
        <p:spPr>
          <a:xfrm rot="0" flipH="0" flipV="0">
            <a:off x="2664993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50" y="6451"/>
                  <a:pt x="28650" y="14325"/>
                </a:cubicBezTo>
                <a:cubicBezTo>
                  <a:pt x="28650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6" name="Freeform 20066"/>
          <p:cNvSpPr/>
          <p:nvPr/>
        </p:nvSpPr>
        <p:spPr>
          <a:xfrm rot="0" flipH="0" flipV="0">
            <a:off x="2720098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7" name="Freeform 20067"/>
          <p:cNvSpPr/>
          <p:nvPr/>
        </p:nvSpPr>
        <p:spPr>
          <a:xfrm rot="0" flipH="0" flipV="0">
            <a:off x="2775216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8" name="Freeform 20068"/>
          <p:cNvSpPr/>
          <p:nvPr/>
        </p:nvSpPr>
        <p:spPr>
          <a:xfrm rot="0" flipH="0" flipV="0">
            <a:off x="4318203" y="228465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9" name="Freeform 20069"/>
          <p:cNvSpPr/>
          <p:nvPr/>
        </p:nvSpPr>
        <p:spPr>
          <a:xfrm rot="0" flipH="0" flipV="0">
            <a:off x="4373308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0" name="Freeform 20070"/>
          <p:cNvSpPr/>
          <p:nvPr/>
        </p:nvSpPr>
        <p:spPr>
          <a:xfrm rot="0" flipH="0" flipV="0">
            <a:off x="4428426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1" name="Freeform 20071"/>
          <p:cNvSpPr/>
          <p:nvPr/>
        </p:nvSpPr>
        <p:spPr>
          <a:xfrm rot="0" flipH="0" flipV="0">
            <a:off x="4483531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2" name="Freeform 20072"/>
          <p:cNvSpPr/>
          <p:nvPr/>
        </p:nvSpPr>
        <p:spPr>
          <a:xfrm rot="0" flipH="0" flipV="0">
            <a:off x="4538649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3" name="Freeform 20073"/>
          <p:cNvSpPr/>
          <p:nvPr/>
        </p:nvSpPr>
        <p:spPr>
          <a:xfrm rot="0" flipH="0" flipV="0">
            <a:off x="4593755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4" name="Freeform 20074"/>
          <p:cNvSpPr/>
          <p:nvPr/>
        </p:nvSpPr>
        <p:spPr>
          <a:xfrm rot="0" flipH="0" flipV="0">
            <a:off x="4648911" y="228462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5" name="Freeform 20075"/>
          <p:cNvSpPr/>
          <p:nvPr/>
        </p:nvSpPr>
        <p:spPr>
          <a:xfrm rot="0" flipH="0" flipV="0">
            <a:off x="4703940" y="228465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6" name="Freeform 20076"/>
          <p:cNvSpPr/>
          <p:nvPr/>
        </p:nvSpPr>
        <p:spPr>
          <a:xfrm rot="0" flipH="0" flipV="0">
            <a:off x="4759045" y="228465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7" name="Freeform 20077"/>
          <p:cNvSpPr/>
          <p:nvPr/>
        </p:nvSpPr>
        <p:spPr>
          <a:xfrm rot="0" flipH="0" flipV="0">
            <a:off x="4814163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8" name="Freeform 20078"/>
          <p:cNvSpPr/>
          <p:nvPr/>
        </p:nvSpPr>
        <p:spPr>
          <a:xfrm rot="0" flipH="0" flipV="0">
            <a:off x="4869307" y="228462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9" name="Freeform 20079"/>
          <p:cNvSpPr/>
          <p:nvPr/>
        </p:nvSpPr>
        <p:spPr>
          <a:xfrm rot="0" flipH="0" flipV="0">
            <a:off x="4924424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0" name="Freeform 20080"/>
          <p:cNvSpPr/>
          <p:nvPr/>
        </p:nvSpPr>
        <p:spPr>
          <a:xfrm rot="0" flipH="0" flipV="0">
            <a:off x="4979530" y="228462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1" name="Freeform 20081"/>
          <p:cNvSpPr/>
          <p:nvPr/>
        </p:nvSpPr>
        <p:spPr>
          <a:xfrm rot="0" flipH="0" flipV="0">
            <a:off x="5034648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2" name="Freeform 20082"/>
          <p:cNvSpPr/>
          <p:nvPr/>
        </p:nvSpPr>
        <p:spPr>
          <a:xfrm rot="0" flipH="0" flipV="0">
            <a:off x="5089766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3" name="Freeform 20083"/>
          <p:cNvSpPr/>
          <p:nvPr/>
        </p:nvSpPr>
        <p:spPr>
          <a:xfrm rot="0" flipH="0" flipV="0">
            <a:off x="5144871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4" name="Freeform 20084"/>
          <p:cNvSpPr/>
          <p:nvPr/>
        </p:nvSpPr>
        <p:spPr>
          <a:xfrm rot="0" flipH="0" flipV="0">
            <a:off x="5199989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5" name="Freeform 20085"/>
          <p:cNvSpPr/>
          <p:nvPr/>
        </p:nvSpPr>
        <p:spPr>
          <a:xfrm rot="0" flipH="0" flipV="0">
            <a:off x="5255095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6" name="Freeform 20086"/>
          <p:cNvSpPr/>
          <p:nvPr/>
        </p:nvSpPr>
        <p:spPr>
          <a:xfrm rot="0" flipH="0" flipV="0">
            <a:off x="5310213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7" name="Freeform 20087"/>
          <p:cNvSpPr/>
          <p:nvPr/>
        </p:nvSpPr>
        <p:spPr>
          <a:xfrm rot="0" flipH="0" flipV="0">
            <a:off x="5365318" y="228462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8" name="Freeform 20088"/>
          <p:cNvSpPr/>
          <p:nvPr/>
        </p:nvSpPr>
        <p:spPr>
          <a:xfrm rot="0" flipH="0" flipV="0">
            <a:off x="5420436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9" name="Freeform 20089"/>
          <p:cNvSpPr/>
          <p:nvPr/>
        </p:nvSpPr>
        <p:spPr>
          <a:xfrm rot="0" flipH="0" flipV="0">
            <a:off x="5475541" y="228462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0" name="Freeform 20090"/>
          <p:cNvSpPr/>
          <p:nvPr/>
        </p:nvSpPr>
        <p:spPr>
          <a:xfrm rot="0" flipH="0" flipV="0">
            <a:off x="5530558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1" name="Freeform 20091"/>
          <p:cNvSpPr/>
          <p:nvPr/>
        </p:nvSpPr>
        <p:spPr>
          <a:xfrm rot="0" flipH="0" flipV="0">
            <a:off x="5585675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2" name="Freeform 20092"/>
          <p:cNvSpPr/>
          <p:nvPr/>
        </p:nvSpPr>
        <p:spPr>
          <a:xfrm rot="0" flipH="0" flipV="0">
            <a:off x="5640781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3" name="Freeform 20093"/>
          <p:cNvSpPr/>
          <p:nvPr/>
        </p:nvSpPr>
        <p:spPr>
          <a:xfrm rot="0" flipH="0" flipV="0">
            <a:off x="5695899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4" name="Freeform 20094"/>
          <p:cNvSpPr/>
          <p:nvPr/>
        </p:nvSpPr>
        <p:spPr>
          <a:xfrm rot="0" flipH="0" flipV="0">
            <a:off x="5751004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5" name="Freeform 20095"/>
          <p:cNvSpPr/>
          <p:nvPr/>
        </p:nvSpPr>
        <p:spPr>
          <a:xfrm rot="0" flipH="0" flipV="0">
            <a:off x="5806122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6" name="Freeform 20096"/>
          <p:cNvSpPr/>
          <p:nvPr/>
        </p:nvSpPr>
        <p:spPr>
          <a:xfrm rot="0" flipH="0" flipV="0">
            <a:off x="5861227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7" name="Freeform 20097"/>
          <p:cNvSpPr/>
          <p:nvPr/>
        </p:nvSpPr>
        <p:spPr>
          <a:xfrm rot="0" flipH="0" flipV="0">
            <a:off x="5916345" y="228465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8" name="Freeform 20098"/>
          <p:cNvSpPr/>
          <p:nvPr/>
        </p:nvSpPr>
        <p:spPr>
          <a:xfrm rot="0" flipH="0" flipV="0">
            <a:off x="5971451" y="228465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9" name="Freeform 20099"/>
          <p:cNvSpPr/>
          <p:nvPr/>
        </p:nvSpPr>
        <p:spPr>
          <a:xfrm rot="0" flipH="0" flipV="0">
            <a:off x="6026569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0" name="Freeform 20100"/>
          <p:cNvSpPr/>
          <p:nvPr/>
        </p:nvSpPr>
        <p:spPr>
          <a:xfrm rot="0" flipH="0" flipV="0">
            <a:off x="6081674" y="228465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1" name="Freeform 20101"/>
          <p:cNvSpPr/>
          <p:nvPr/>
        </p:nvSpPr>
        <p:spPr>
          <a:xfrm rot="0" flipH="0" flipV="0">
            <a:off x="6136792" y="228465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36" y="6451"/>
                  <a:pt x="28536" y="14325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2" name="Freeform 20102"/>
          <p:cNvSpPr/>
          <p:nvPr/>
        </p:nvSpPr>
        <p:spPr>
          <a:xfrm rot="0" flipH="0" flipV="0">
            <a:off x="619189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3" name="Freeform 20103"/>
          <p:cNvSpPr/>
          <p:nvPr/>
        </p:nvSpPr>
        <p:spPr>
          <a:xfrm rot="0" flipH="0" flipV="0">
            <a:off x="6247002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4" name="Freeform 20104"/>
          <p:cNvSpPr/>
          <p:nvPr/>
        </p:nvSpPr>
        <p:spPr>
          <a:xfrm rot="0" flipH="0" flipV="0">
            <a:off x="6302121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5" name="Freeform 20105"/>
          <p:cNvSpPr/>
          <p:nvPr/>
        </p:nvSpPr>
        <p:spPr>
          <a:xfrm rot="0" flipH="0" flipV="0">
            <a:off x="6357226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6" name="Freeform 20106"/>
          <p:cNvSpPr/>
          <p:nvPr/>
        </p:nvSpPr>
        <p:spPr>
          <a:xfrm rot="0" flipH="0" flipV="0">
            <a:off x="6412344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7" name="Freeform 20107"/>
          <p:cNvSpPr/>
          <p:nvPr/>
        </p:nvSpPr>
        <p:spPr>
          <a:xfrm rot="0" flipH="0" flipV="0">
            <a:off x="6467449" y="228465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460" y="6451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8" name="Freeform 20108"/>
          <p:cNvSpPr/>
          <p:nvPr/>
        </p:nvSpPr>
        <p:spPr>
          <a:xfrm rot="0" flipH="0" flipV="0">
            <a:off x="652256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9" name="Freeform 20109"/>
          <p:cNvSpPr/>
          <p:nvPr/>
        </p:nvSpPr>
        <p:spPr>
          <a:xfrm rot="0" flipH="0" flipV="0">
            <a:off x="6577685" y="228465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0" name="Freeform 20110"/>
          <p:cNvSpPr/>
          <p:nvPr/>
        </p:nvSpPr>
        <p:spPr>
          <a:xfrm rot="0" flipH="0" flipV="0">
            <a:off x="6632791" y="228465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1" name="Freeform 20111"/>
          <p:cNvSpPr/>
          <p:nvPr/>
        </p:nvSpPr>
        <p:spPr>
          <a:xfrm rot="0" flipH="0" flipV="0">
            <a:off x="6687908" y="228462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2" name="Freeform 20112"/>
          <p:cNvSpPr/>
          <p:nvPr/>
        </p:nvSpPr>
        <p:spPr>
          <a:xfrm rot="0" flipH="0" flipV="0">
            <a:off x="6742912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3" name="Freeform 20113"/>
          <p:cNvSpPr/>
          <p:nvPr/>
        </p:nvSpPr>
        <p:spPr>
          <a:xfrm rot="0" flipH="0" flipV="0">
            <a:off x="6798030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4" name="Freeform 20114"/>
          <p:cNvSpPr/>
          <p:nvPr/>
        </p:nvSpPr>
        <p:spPr>
          <a:xfrm rot="0" flipH="0" flipV="0">
            <a:off x="6853135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5" name="Freeform 20115"/>
          <p:cNvSpPr/>
          <p:nvPr/>
        </p:nvSpPr>
        <p:spPr>
          <a:xfrm rot="0" flipH="0" flipV="0">
            <a:off x="6908254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6" name="Freeform 20116"/>
          <p:cNvSpPr/>
          <p:nvPr/>
        </p:nvSpPr>
        <p:spPr>
          <a:xfrm rot="0" flipH="0" flipV="0">
            <a:off x="6963359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7" name="Freeform 20117"/>
          <p:cNvSpPr/>
          <p:nvPr/>
        </p:nvSpPr>
        <p:spPr>
          <a:xfrm rot="0" flipH="0" flipV="0">
            <a:off x="7018476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8" name="Freeform 20118"/>
          <p:cNvSpPr/>
          <p:nvPr/>
        </p:nvSpPr>
        <p:spPr>
          <a:xfrm rot="0" flipH="0" flipV="0">
            <a:off x="7073595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9" name="Freeform 20119"/>
          <p:cNvSpPr/>
          <p:nvPr/>
        </p:nvSpPr>
        <p:spPr>
          <a:xfrm rot="0" flipH="0" flipV="0">
            <a:off x="7128700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0" name="Freeform 20120"/>
          <p:cNvSpPr/>
          <p:nvPr/>
        </p:nvSpPr>
        <p:spPr>
          <a:xfrm rot="0" flipH="0" flipV="0">
            <a:off x="7183818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1" name="Freeform 20121"/>
          <p:cNvSpPr/>
          <p:nvPr/>
        </p:nvSpPr>
        <p:spPr>
          <a:xfrm rot="0" flipH="0" flipV="0">
            <a:off x="7238923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2" name="Freeform 20122"/>
          <p:cNvSpPr/>
          <p:nvPr/>
        </p:nvSpPr>
        <p:spPr>
          <a:xfrm rot="0" flipH="0" flipV="0">
            <a:off x="7294041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3" name="Freeform 20123"/>
          <p:cNvSpPr/>
          <p:nvPr/>
        </p:nvSpPr>
        <p:spPr>
          <a:xfrm rot="0" flipH="0" flipV="0">
            <a:off x="734914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4" name="Freeform 20124"/>
          <p:cNvSpPr/>
          <p:nvPr/>
        </p:nvSpPr>
        <p:spPr>
          <a:xfrm rot="0" flipH="0" flipV="0">
            <a:off x="7404265" y="228465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5" name="Freeform 20125"/>
          <p:cNvSpPr/>
          <p:nvPr/>
        </p:nvSpPr>
        <p:spPr>
          <a:xfrm rot="0" flipH="0" flipV="0">
            <a:off x="7459370" y="228462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6" name="Freeform 20126"/>
          <p:cNvSpPr/>
          <p:nvPr/>
        </p:nvSpPr>
        <p:spPr>
          <a:xfrm rot="0" flipH="0" flipV="0">
            <a:off x="7514488" y="228465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7" name="Freeform 20127"/>
          <p:cNvSpPr/>
          <p:nvPr/>
        </p:nvSpPr>
        <p:spPr>
          <a:xfrm rot="0" flipH="0" flipV="0">
            <a:off x="7569593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8" name="Freeform 20128"/>
          <p:cNvSpPr/>
          <p:nvPr/>
        </p:nvSpPr>
        <p:spPr>
          <a:xfrm rot="0" flipH="0" flipV="0">
            <a:off x="7624699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9" name="Freeform 20129"/>
          <p:cNvSpPr/>
          <p:nvPr/>
        </p:nvSpPr>
        <p:spPr>
          <a:xfrm rot="0" flipH="0" flipV="0">
            <a:off x="767981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0" name="Freeform 20130"/>
          <p:cNvSpPr/>
          <p:nvPr/>
        </p:nvSpPr>
        <p:spPr>
          <a:xfrm rot="0" flipH="0" flipV="0">
            <a:off x="7734922" y="228465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460" y="6451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1" name="Freeform 20131"/>
          <p:cNvSpPr/>
          <p:nvPr/>
        </p:nvSpPr>
        <p:spPr>
          <a:xfrm rot="0" flipH="0" flipV="0">
            <a:off x="7790039" y="2284628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60" y="6451"/>
                  <a:pt x="28460" y="14325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2" name="Freeform 20132"/>
          <p:cNvSpPr/>
          <p:nvPr/>
        </p:nvSpPr>
        <p:spPr>
          <a:xfrm rot="0" flipH="0" flipV="0">
            <a:off x="7845056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3" name="Freeform 20133"/>
          <p:cNvSpPr/>
          <p:nvPr/>
        </p:nvSpPr>
        <p:spPr>
          <a:xfrm rot="0" flipH="0" flipV="0">
            <a:off x="7900174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4" name="Freeform 20134"/>
          <p:cNvSpPr/>
          <p:nvPr/>
        </p:nvSpPr>
        <p:spPr>
          <a:xfrm rot="0" flipH="0" flipV="0">
            <a:off x="7955279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5" name="Freeform 20135"/>
          <p:cNvSpPr/>
          <p:nvPr/>
        </p:nvSpPr>
        <p:spPr>
          <a:xfrm rot="0" flipH="0" flipV="0">
            <a:off x="8010385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6" name="Freeform 20136"/>
          <p:cNvSpPr/>
          <p:nvPr/>
        </p:nvSpPr>
        <p:spPr>
          <a:xfrm rot="0" flipH="0" flipV="0">
            <a:off x="8065502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7" name="Freeform 20137"/>
          <p:cNvSpPr/>
          <p:nvPr/>
        </p:nvSpPr>
        <p:spPr>
          <a:xfrm rot="0" flipH="0" flipV="0">
            <a:off x="8120608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8" name="Freeform 20138"/>
          <p:cNvSpPr/>
          <p:nvPr/>
        </p:nvSpPr>
        <p:spPr>
          <a:xfrm rot="0" flipH="0" flipV="0">
            <a:off x="8175726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9" name="Freeform 20139"/>
          <p:cNvSpPr/>
          <p:nvPr/>
        </p:nvSpPr>
        <p:spPr>
          <a:xfrm rot="0" flipH="0" flipV="0">
            <a:off x="8230831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0" name="Freeform 20140"/>
          <p:cNvSpPr/>
          <p:nvPr/>
        </p:nvSpPr>
        <p:spPr>
          <a:xfrm rot="0" flipH="0" flipV="0">
            <a:off x="8285949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1" name="Freeform 20141"/>
          <p:cNvSpPr/>
          <p:nvPr/>
        </p:nvSpPr>
        <p:spPr>
          <a:xfrm rot="0" flipH="0" flipV="0">
            <a:off x="834106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2" name="Freeform 20142"/>
          <p:cNvSpPr/>
          <p:nvPr/>
        </p:nvSpPr>
        <p:spPr>
          <a:xfrm rot="0" flipH="0" flipV="0">
            <a:off x="8396173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3" name="Freeform 20143"/>
          <p:cNvSpPr/>
          <p:nvPr/>
        </p:nvSpPr>
        <p:spPr>
          <a:xfrm rot="0" flipH="0" flipV="0">
            <a:off x="8451291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4" name="Freeform 20144"/>
          <p:cNvSpPr/>
          <p:nvPr/>
        </p:nvSpPr>
        <p:spPr>
          <a:xfrm rot="0" flipH="0" flipV="0">
            <a:off x="8506396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5" name="Freeform 20145"/>
          <p:cNvSpPr/>
          <p:nvPr/>
        </p:nvSpPr>
        <p:spPr>
          <a:xfrm rot="0" flipH="0" flipV="0">
            <a:off x="8671738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6" name="Freeform 20146"/>
          <p:cNvSpPr/>
          <p:nvPr/>
        </p:nvSpPr>
        <p:spPr>
          <a:xfrm rot="0" flipH="0" flipV="0">
            <a:off x="653224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7" name="Freeform 20147"/>
          <p:cNvSpPr/>
          <p:nvPr/>
        </p:nvSpPr>
        <p:spPr>
          <a:xfrm rot="0" flipH="0" flipV="0">
            <a:off x="708342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8" name="Freeform 20148"/>
          <p:cNvSpPr/>
          <p:nvPr/>
        </p:nvSpPr>
        <p:spPr>
          <a:xfrm rot="0" flipH="0" flipV="0">
            <a:off x="763460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9" name="Freeform 20149"/>
          <p:cNvSpPr/>
          <p:nvPr/>
        </p:nvSpPr>
        <p:spPr>
          <a:xfrm rot="0" flipH="0" flipV="0">
            <a:off x="818565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0" name="Freeform 20150"/>
          <p:cNvSpPr/>
          <p:nvPr/>
        </p:nvSpPr>
        <p:spPr>
          <a:xfrm rot="0" flipH="0" flipV="0">
            <a:off x="873683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1" name="Freeform 20151"/>
          <p:cNvSpPr/>
          <p:nvPr/>
        </p:nvSpPr>
        <p:spPr>
          <a:xfrm rot="0" flipH="0" flipV="0">
            <a:off x="928789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2" name="Freeform 20152"/>
          <p:cNvSpPr/>
          <p:nvPr/>
        </p:nvSpPr>
        <p:spPr>
          <a:xfrm rot="0" flipH="0" flipV="0">
            <a:off x="983907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3" name="Freeform 20153"/>
          <p:cNvSpPr/>
          <p:nvPr/>
        </p:nvSpPr>
        <p:spPr>
          <a:xfrm rot="0" flipH="0" flipV="0">
            <a:off x="1038961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13"/>
                </a:cubicBezTo>
                <a:cubicBezTo>
                  <a:pt x="28650" y="22187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4" name="Freeform 20154"/>
          <p:cNvSpPr/>
          <p:nvPr/>
        </p:nvSpPr>
        <p:spPr>
          <a:xfrm rot="0" flipH="0" flipV="0">
            <a:off x="1094168" y="233116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13"/>
                </a:cubicBezTo>
                <a:cubicBezTo>
                  <a:pt x="28561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5" name="Freeform 20155"/>
          <p:cNvSpPr/>
          <p:nvPr/>
        </p:nvSpPr>
        <p:spPr>
          <a:xfrm rot="0" flipH="0" flipV="0">
            <a:off x="1149184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6" name="Freeform 20156"/>
          <p:cNvSpPr/>
          <p:nvPr/>
        </p:nvSpPr>
        <p:spPr>
          <a:xfrm rot="0" flipH="0" flipV="0">
            <a:off x="1204302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7" name="Freeform 20157"/>
          <p:cNvSpPr/>
          <p:nvPr/>
        </p:nvSpPr>
        <p:spPr>
          <a:xfrm rot="0" flipH="0" flipV="0">
            <a:off x="1259420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8" name="Freeform 20158"/>
          <p:cNvSpPr/>
          <p:nvPr/>
        </p:nvSpPr>
        <p:spPr>
          <a:xfrm rot="0" flipH="0" flipV="0">
            <a:off x="1314526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9" name="Freeform 20159"/>
          <p:cNvSpPr/>
          <p:nvPr/>
        </p:nvSpPr>
        <p:spPr>
          <a:xfrm rot="0" flipH="0" flipV="0">
            <a:off x="1369644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0" name="Freeform 20160"/>
          <p:cNvSpPr/>
          <p:nvPr/>
        </p:nvSpPr>
        <p:spPr>
          <a:xfrm rot="0" flipH="0" flipV="0">
            <a:off x="1424749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1" name="Freeform 20161"/>
          <p:cNvSpPr/>
          <p:nvPr/>
        </p:nvSpPr>
        <p:spPr>
          <a:xfrm rot="0" flipH="0" flipV="0">
            <a:off x="1479867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2" name="Freeform 20162"/>
          <p:cNvSpPr/>
          <p:nvPr/>
        </p:nvSpPr>
        <p:spPr>
          <a:xfrm rot="0" flipH="0" flipV="0">
            <a:off x="1534972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3" name="Freeform 20163"/>
          <p:cNvSpPr/>
          <p:nvPr/>
        </p:nvSpPr>
        <p:spPr>
          <a:xfrm rot="0" flipH="0" flipV="0">
            <a:off x="1590090" y="233116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4" name="Freeform 20164"/>
          <p:cNvSpPr/>
          <p:nvPr/>
        </p:nvSpPr>
        <p:spPr>
          <a:xfrm rot="0" flipH="0" flipV="0">
            <a:off x="1645157" y="233116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5" name="Freeform 20165"/>
          <p:cNvSpPr/>
          <p:nvPr/>
        </p:nvSpPr>
        <p:spPr>
          <a:xfrm rot="0" flipH="0" flipV="0">
            <a:off x="1700263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12"/>
                </a:cubicBezTo>
                <a:cubicBezTo>
                  <a:pt x="28637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6" name="Freeform 20166"/>
          <p:cNvSpPr/>
          <p:nvPr/>
        </p:nvSpPr>
        <p:spPr>
          <a:xfrm rot="0" flipH="0" flipV="0">
            <a:off x="1755381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7" name="Freeform 20167"/>
          <p:cNvSpPr/>
          <p:nvPr/>
        </p:nvSpPr>
        <p:spPr>
          <a:xfrm rot="0" flipH="0" flipV="0">
            <a:off x="1810486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8" name="Freeform 20168"/>
          <p:cNvSpPr/>
          <p:nvPr/>
        </p:nvSpPr>
        <p:spPr>
          <a:xfrm rot="0" flipH="0" flipV="0">
            <a:off x="1865604" y="233113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312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9" name="Freeform 20169"/>
          <p:cNvSpPr/>
          <p:nvPr/>
        </p:nvSpPr>
        <p:spPr>
          <a:xfrm rot="0" flipH="0" flipV="0">
            <a:off x="1920709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0" name="Freeform 20170"/>
          <p:cNvSpPr/>
          <p:nvPr/>
        </p:nvSpPr>
        <p:spPr>
          <a:xfrm rot="0" flipH="0" flipV="0">
            <a:off x="1975827" y="233113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312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1" name="Freeform 20171"/>
          <p:cNvSpPr/>
          <p:nvPr/>
        </p:nvSpPr>
        <p:spPr>
          <a:xfrm rot="0" flipH="0" flipV="0">
            <a:off x="2030933" y="233116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2" name="Freeform 20172"/>
          <p:cNvSpPr/>
          <p:nvPr/>
        </p:nvSpPr>
        <p:spPr>
          <a:xfrm rot="0" flipH="0" flipV="0">
            <a:off x="2086038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3" name="Freeform 20173"/>
          <p:cNvSpPr/>
          <p:nvPr/>
        </p:nvSpPr>
        <p:spPr>
          <a:xfrm rot="0" flipH="0" flipV="0">
            <a:off x="2141143" y="2331136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312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12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4" name="Freeform 20174"/>
          <p:cNvSpPr/>
          <p:nvPr/>
        </p:nvSpPr>
        <p:spPr>
          <a:xfrm rot="0" flipH="0" flipV="0">
            <a:off x="2196312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5" name="Freeform 20175"/>
          <p:cNvSpPr/>
          <p:nvPr/>
        </p:nvSpPr>
        <p:spPr>
          <a:xfrm rot="0" flipH="0" flipV="0">
            <a:off x="2251430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6" name="Freeform 20176"/>
          <p:cNvSpPr/>
          <p:nvPr/>
        </p:nvSpPr>
        <p:spPr>
          <a:xfrm rot="0" flipH="0" flipV="0">
            <a:off x="2306535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7" name="Freeform 20177"/>
          <p:cNvSpPr/>
          <p:nvPr/>
        </p:nvSpPr>
        <p:spPr>
          <a:xfrm rot="0" flipH="0" flipV="0">
            <a:off x="2361552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8" name="Freeform 20178"/>
          <p:cNvSpPr/>
          <p:nvPr/>
        </p:nvSpPr>
        <p:spPr>
          <a:xfrm rot="0" flipH="0" flipV="0">
            <a:off x="2416657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9" name="Freeform 20179"/>
          <p:cNvSpPr/>
          <p:nvPr/>
        </p:nvSpPr>
        <p:spPr>
          <a:xfrm rot="0" flipH="0" flipV="0">
            <a:off x="2471775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0" name="Freeform 20180"/>
          <p:cNvSpPr/>
          <p:nvPr/>
        </p:nvSpPr>
        <p:spPr>
          <a:xfrm rot="0" flipH="0" flipV="0">
            <a:off x="2526880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1" name="Freeform 20181"/>
          <p:cNvSpPr/>
          <p:nvPr/>
        </p:nvSpPr>
        <p:spPr>
          <a:xfrm rot="0" flipH="0" flipV="0">
            <a:off x="2581998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2" name="Freeform 20182"/>
          <p:cNvSpPr/>
          <p:nvPr/>
        </p:nvSpPr>
        <p:spPr>
          <a:xfrm rot="0" flipH="0" flipV="0">
            <a:off x="2637104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3" name="Freeform 20183"/>
          <p:cNvSpPr/>
          <p:nvPr/>
        </p:nvSpPr>
        <p:spPr>
          <a:xfrm rot="0" flipH="0" flipV="0">
            <a:off x="2692222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4" name="Freeform 20184"/>
          <p:cNvSpPr/>
          <p:nvPr/>
        </p:nvSpPr>
        <p:spPr>
          <a:xfrm rot="0" flipH="0" flipV="0">
            <a:off x="2747340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5" name="Freeform 20185"/>
          <p:cNvSpPr/>
          <p:nvPr/>
        </p:nvSpPr>
        <p:spPr>
          <a:xfrm rot="0" flipH="0" flipV="0">
            <a:off x="2802496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6" name="Freeform 20186"/>
          <p:cNvSpPr/>
          <p:nvPr/>
        </p:nvSpPr>
        <p:spPr>
          <a:xfrm rot="0" flipH="0" flipV="0">
            <a:off x="4400537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7" name="Freeform 20187"/>
          <p:cNvSpPr/>
          <p:nvPr/>
        </p:nvSpPr>
        <p:spPr>
          <a:xfrm rot="0" flipH="0" flipV="0">
            <a:off x="4455706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8" name="Freeform 20188"/>
          <p:cNvSpPr/>
          <p:nvPr/>
        </p:nvSpPr>
        <p:spPr>
          <a:xfrm rot="0" flipH="0" flipV="0">
            <a:off x="4510760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9" name="Freeform 20189"/>
          <p:cNvSpPr/>
          <p:nvPr/>
        </p:nvSpPr>
        <p:spPr>
          <a:xfrm rot="0" flipH="0" flipV="0">
            <a:off x="4565929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0" name="Freeform 20190"/>
          <p:cNvSpPr/>
          <p:nvPr/>
        </p:nvSpPr>
        <p:spPr>
          <a:xfrm rot="0" flipH="0" flipV="0">
            <a:off x="4620945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1" name="Freeform 20191"/>
          <p:cNvSpPr/>
          <p:nvPr/>
        </p:nvSpPr>
        <p:spPr>
          <a:xfrm rot="0" flipH="0" flipV="0">
            <a:off x="4676051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2" name="Freeform 20192"/>
          <p:cNvSpPr/>
          <p:nvPr/>
        </p:nvSpPr>
        <p:spPr>
          <a:xfrm rot="0" flipH="0" flipV="0">
            <a:off x="4731169" y="233116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3" name="Freeform 20193"/>
          <p:cNvSpPr/>
          <p:nvPr/>
        </p:nvSpPr>
        <p:spPr>
          <a:xfrm rot="0" flipH="0" flipV="0">
            <a:off x="4786274" y="233116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4" name="Freeform 20194"/>
          <p:cNvSpPr/>
          <p:nvPr/>
        </p:nvSpPr>
        <p:spPr>
          <a:xfrm rot="0" flipH="0" flipV="0">
            <a:off x="4841392" y="233113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5" name="Freeform 20195"/>
          <p:cNvSpPr/>
          <p:nvPr/>
        </p:nvSpPr>
        <p:spPr>
          <a:xfrm rot="0" flipH="0" flipV="0">
            <a:off x="4896548" y="2331136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12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6" name="Freeform 20196"/>
          <p:cNvSpPr/>
          <p:nvPr/>
        </p:nvSpPr>
        <p:spPr>
          <a:xfrm rot="0" flipH="0" flipV="0">
            <a:off x="4951653" y="233113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7" name="Freeform 20197"/>
          <p:cNvSpPr/>
          <p:nvPr/>
        </p:nvSpPr>
        <p:spPr>
          <a:xfrm rot="0" flipH="0" flipV="0">
            <a:off x="5006771" y="233113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8" name="Freeform 20198"/>
          <p:cNvSpPr/>
          <p:nvPr/>
        </p:nvSpPr>
        <p:spPr>
          <a:xfrm rot="0" flipH="0" flipV="0">
            <a:off x="5061877" y="233113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9" name="Freeform 20199"/>
          <p:cNvSpPr/>
          <p:nvPr/>
        </p:nvSpPr>
        <p:spPr>
          <a:xfrm rot="0" flipH="0" flipV="0">
            <a:off x="5116994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0" name="Freeform 20200"/>
          <p:cNvSpPr/>
          <p:nvPr/>
        </p:nvSpPr>
        <p:spPr>
          <a:xfrm rot="0" flipH="0" flipV="0">
            <a:off x="5172100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1" name="Freeform 20201"/>
          <p:cNvSpPr/>
          <p:nvPr/>
        </p:nvSpPr>
        <p:spPr>
          <a:xfrm rot="0" flipH="0" flipV="0">
            <a:off x="5227218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2" name="Freeform 20202"/>
          <p:cNvSpPr/>
          <p:nvPr/>
        </p:nvSpPr>
        <p:spPr>
          <a:xfrm rot="0" flipH="0" flipV="0">
            <a:off x="5282323" y="233116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3" name="Freeform 20203"/>
          <p:cNvSpPr/>
          <p:nvPr/>
        </p:nvSpPr>
        <p:spPr>
          <a:xfrm rot="0" flipH="0" flipV="0">
            <a:off x="5337339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4" name="Freeform 20204"/>
          <p:cNvSpPr/>
          <p:nvPr/>
        </p:nvSpPr>
        <p:spPr>
          <a:xfrm rot="0" flipH="0" flipV="0">
            <a:off x="5392547" y="2331136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2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5" name="Freeform 20205"/>
          <p:cNvSpPr/>
          <p:nvPr/>
        </p:nvSpPr>
        <p:spPr>
          <a:xfrm rot="0" flipH="0" flipV="0">
            <a:off x="5447563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6" name="Freeform 20206"/>
          <p:cNvSpPr/>
          <p:nvPr/>
        </p:nvSpPr>
        <p:spPr>
          <a:xfrm rot="0" flipH="0" flipV="0">
            <a:off x="5502681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7" name="Freeform 20207"/>
          <p:cNvSpPr/>
          <p:nvPr/>
        </p:nvSpPr>
        <p:spPr>
          <a:xfrm rot="0" flipH="0" flipV="0">
            <a:off x="5557786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8" name="Freeform 20208"/>
          <p:cNvSpPr/>
          <p:nvPr/>
        </p:nvSpPr>
        <p:spPr>
          <a:xfrm rot="0" flipH="0" flipV="0">
            <a:off x="5612904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9" name="Freeform 20209"/>
          <p:cNvSpPr/>
          <p:nvPr/>
        </p:nvSpPr>
        <p:spPr>
          <a:xfrm rot="0" flipH="0" flipV="0">
            <a:off x="5668010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312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0" name="Freeform 20210"/>
          <p:cNvSpPr/>
          <p:nvPr/>
        </p:nvSpPr>
        <p:spPr>
          <a:xfrm rot="0" flipH="0" flipV="0">
            <a:off x="5723128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12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1" name="Freeform 20211"/>
          <p:cNvSpPr/>
          <p:nvPr/>
        </p:nvSpPr>
        <p:spPr>
          <a:xfrm rot="0" flipH="0" flipV="0">
            <a:off x="5778233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312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2" name="Freeform 20212"/>
          <p:cNvSpPr/>
          <p:nvPr/>
        </p:nvSpPr>
        <p:spPr>
          <a:xfrm rot="0" flipH="0" flipV="0">
            <a:off x="5833351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12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3" name="Freeform 20213"/>
          <p:cNvSpPr/>
          <p:nvPr/>
        </p:nvSpPr>
        <p:spPr>
          <a:xfrm rot="0" flipH="0" flipV="0">
            <a:off x="6108915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4" name="Freeform 20214"/>
          <p:cNvSpPr/>
          <p:nvPr/>
        </p:nvSpPr>
        <p:spPr>
          <a:xfrm rot="0" flipH="0" flipV="0">
            <a:off x="6164021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5" name="Freeform 20215"/>
          <p:cNvSpPr/>
          <p:nvPr/>
        </p:nvSpPr>
        <p:spPr>
          <a:xfrm rot="0" flipH="0" flipV="0">
            <a:off x="6219126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6" name="Freeform 20216"/>
          <p:cNvSpPr/>
          <p:nvPr/>
        </p:nvSpPr>
        <p:spPr>
          <a:xfrm rot="0" flipH="0" flipV="0">
            <a:off x="6274231" y="233116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7" name="Freeform 20217"/>
          <p:cNvSpPr/>
          <p:nvPr/>
        </p:nvSpPr>
        <p:spPr>
          <a:xfrm rot="0" flipH="0" flipV="0">
            <a:off x="6329349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13"/>
                </a:cubicBezTo>
                <a:cubicBezTo>
                  <a:pt x="28548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8" name="Freeform 20218"/>
          <p:cNvSpPr/>
          <p:nvPr/>
        </p:nvSpPr>
        <p:spPr>
          <a:xfrm rot="0" flipH="0" flipV="0">
            <a:off x="6384455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13"/>
                </a:cubicBezTo>
                <a:cubicBezTo>
                  <a:pt x="28548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9" name="Freeform 20219"/>
          <p:cNvSpPr/>
          <p:nvPr/>
        </p:nvSpPr>
        <p:spPr>
          <a:xfrm rot="0" flipH="0" flipV="0">
            <a:off x="6439573" y="233116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13"/>
                </a:cubicBezTo>
                <a:cubicBezTo>
                  <a:pt x="28460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0" name="Freeform 20220"/>
          <p:cNvSpPr/>
          <p:nvPr/>
        </p:nvSpPr>
        <p:spPr>
          <a:xfrm rot="0" flipH="0" flipV="0">
            <a:off x="6494691" y="233116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1" name="Freeform 20221"/>
          <p:cNvSpPr/>
          <p:nvPr/>
        </p:nvSpPr>
        <p:spPr>
          <a:xfrm rot="0" flipH="0" flipV="0">
            <a:off x="6549796" y="233116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2" name="Freeform 20222"/>
          <p:cNvSpPr/>
          <p:nvPr/>
        </p:nvSpPr>
        <p:spPr>
          <a:xfrm rot="0" flipH="0" flipV="0">
            <a:off x="6604813" y="2331161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3" name="Freeform 20223"/>
          <p:cNvSpPr/>
          <p:nvPr/>
        </p:nvSpPr>
        <p:spPr>
          <a:xfrm rot="0" flipH="0" flipV="0">
            <a:off x="6659930" y="233116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4" name="Freeform 20224"/>
          <p:cNvSpPr/>
          <p:nvPr/>
        </p:nvSpPr>
        <p:spPr>
          <a:xfrm rot="0" flipH="0" flipV="0">
            <a:off x="6715035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5" name="Freeform 20225"/>
          <p:cNvSpPr/>
          <p:nvPr/>
        </p:nvSpPr>
        <p:spPr>
          <a:xfrm rot="0" flipH="0" flipV="0">
            <a:off x="6770154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6" name="Freeform 20226"/>
          <p:cNvSpPr/>
          <p:nvPr/>
        </p:nvSpPr>
        <p:spPr>
          <a:xfrm rot="0" flipH="0" flipV="0">
            <a:off x="6825259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7" name="Freeform 20227"/>
          <p:cNvSpPr/>
          <p:nvPr/>
        </p:nvSpPr>
        <p:spPr>
          <a:xfrm rot="0" flipH="0" flipV="0">
            <a:off x="6880377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8" name="Freeform 20228"/>
          <p:cNvSpPr/>
          <p:nvPr/>
        </p:nvSpPr>
        <p:spPr>
          <a:xfrm rot="0" flipH="0" flipV="0">
            <a:off x="6935482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9" name="Freeform 20229"/>
          <p:cNvSpPr/>
          <p:nvPr/>
        </p:nvSpPr>
        <p:spPr>
          <a:xfrm rot="0" flipH="0" flipV="0">
            <a:off x="6990600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0" name="Freeform 20230"/>
          <p:cNvSpPr/>
          <p:nvPr/>
        </p:nvSpPr>
        <p:spPr>
          <a:xfrm rot="0" flipH="0" flipV="0">
            <a:off x="7045706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1" name="Freeform 20231"/>
          <p:cNvSpPr/>
          <p:nvPr/>
        </p:nvSpPr>
        <p:spPr>
          <a:xfrm rot="0" flipH="0" flipV="0">
            <a:off x="7100823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2" name="Freeform 20232"/>
          <p:cNvSpPr/>
          <p:nvPr/>
        </p:nvSpPr>
        <p:spPr>
          <a:xfrm rot="0" flipH="0" flipV="0">
            <a:off x="7155929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3" name="Freeform 20233"/>
          <p:cNvSpPr/>
          <p:nvPr/>
        </p:nvSpPr>
        <p:spPr>
          <a:xfrm rot="0" flipH="0" flipV="0">
            <a:off x="7211047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4" name="Freeform 20234"/>
          <p:cNvSpPr/>
          <p:nvPr/>
        </p:nvSpPr>
        <p:spPr>
          <a:xfrm rot="0" flipH="0" flipV="0">
            <a:off x="7266152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5" name="Freeform 20235"/>
          <p:cNvSpPr/>
          <p:nvPr/>
        </p:nvSpPr>
        <p:spPr>
          <a:xfrm rot="0" flipH="0" flipV="0">
            <a:off x="7321270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6" name="Freeform 20236"/>
          <p:cNvSpPr/>
          <p:nvPr/>
        </p:nvSpPr>
        <p:spPr>
          <a:xfrm rot="0" flipH="0" flipV="0">
            <a:off x="7376388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7" name="Freeform 20237"/>
          <p:cNvSpPr/>
          <p:nvPr/>
        </p:nvSpPr>
        <p:spPr>
          <a:xfrm rot="0" flipH="0" flipV="0">
            <a:off x="7431493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8" name="Freeform 20238"/>
          <p:cNvSpPr/>
          <p:nvPr/>
        </p:nvSpPr>
        <p:spPr>
          <a:xfrm rot="0" flipH="0" flipV="0">
            <a:off x="7486599" y="233116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9" name="Freeform 20239"/>
          <p:cNvSpPr/>
          <p:nvPr/>
        </p:nvSpPr>
        <p:spPr>
          <a:xfrm rot="0" flipH="0" flipV="0">
            <a:off x="7541717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0" name="Freeform 20240"/>
          <p:cNvSpPr/>
          <p:nvPr/>
        </p:nvSpPr>
        <p:spPr>
          <a:xfrm rot="0" flipH="0" flipV="0">
            <a:off x="7596822" y="233116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13"/>
                </a:cubicBezTo>
                <a:cubicBezTo>
                  <a:pt x="28460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1" name="Freeform 20241"/>
          <p:cNvSpPr/>
          <p:nvPr/>
        </p:nvSpPr>
        <p:spPr>
          <a:xfrm rot="0" flipH="0" flipV="0">
            <a:off x="7651940" y="233116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2" name="Freeform 20242"/>
          <p:cNvSpPr/>
          <p:nvPr/>
        </p:nvSpPr>
        <p:spPr>
          <a:xfrm rot="0" flipH="0" flipV="0">
            <a:off x="7706956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3" name="Freeform 20243"/>
          <p:cNvSpPr/>
          <p:nvPr/>
        </p:nvSpPr>
        <p:spPr>
          <a:xfrm rot="0" flipH="0" flipV="0">
            <a:off x="7762062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4" name="Freeform 20244"/>
          <p:cNvSpPr/>
          <p:nvPr/>
        </p:nvSpPr>
        <p:spPr>
          <a:xfrm rot="0" flipH="0" flipV="0">
            <a:off x="7817180" y="2331136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2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5" name="Freeform 20245"/>
          <p:cNvSpPr/>
          <p:nvPr/>
        </p:nvSpPr>
        <p:spPr>
          <a:xfrm rot="0" flipH="0" flipV="0">
            <a:off x="7872285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12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6" name="Freeform 20246"/>
          <p:cNvSpPr/>
          <p:nvPr/>
        </p:nvSpPr>
        <p:spPr>
          <a:xfrm rot="0" flipH="0" flipV="0">
            <a:off x="7927403" y="2331136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2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7" name="Freeform 20247"/>
          <p:cNvSpPr/>
          <p:nvPr/>
        </p:nvSpPr>
        <p:spPr>
          <a:xfrm rot="0" flipH="0" flipV="0">
            <a:off x="7982521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8" name="Freeform 20248"/>
          <p:cNvSpPr/>
          <p:nvPr/>
        </p:nvSpPr>
        <p:spPr>
          <a:xfrm rot="0" flipH="0" flipV="0">
            <a:off x="8037626" y="233113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9" name="Freeform 20249"/>
          <p:cNvSpPr/>
          <p:nvPr/>
        </p:nvSpPr>
        <p:spPr>
          <a:xfrm rot="0" flipH="0" flipV="0">
            <a:off x="8092744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0" name="Freeform 20250"/>
          <p:cNvSpPr/>
          <p:nvPr/>
        </p:nvSpPr>
        <p:spPr>
          <a:xfrm rot="0" flipH="0" flipV="0">
            <a:off x="8147850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1" name="Freeform 20251"/>
          <p:cNvSpPr/>
          <p:nvPr/>
        </p:nvSpPr>
        <p:spPr>
          <a:xfrm rot="0" flipH="0" flipV="0">
            <a:off x="8202955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13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2" name="Freeform 20252"/>
          <p:cNvSpPr/>
          <p:nvPr/>
        </p:nvSpPr>
        <p:spPr>
          <a:xfrm rot="0" flipH="0" flipV="0">
            <a:off x="8258073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3" name="Freeform 20253"/>
          <p:cNvSpPr/>
          <p:nvPr/>
        </p:nvSpPr>
        <p:spPr>
          <a:xfrm rot="0" flipH="0" flipV="0">
            <a:off x="8313179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13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4" name="Freeform 20254"/>
          <p:cNvSpPr/>
          <p:nvPr/>
        </p:nvSpPr>
        <p:spPr>
          <a:xfrm rot="0" flipH="0" flipV="0">
            <a:off x="8368296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5" name="Freeform 20255"/>
          <p:cNvSpPr/>
          <p:nvPr/>
        </p:nvSpPr>
        <p:spPr>
          <a:xfrm rot="0" flipH="0" flipV="0">
            <a:off x="8423401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6" name="Freeform 20256"/>
          <p:cNvSpPr/>
          <p:nvPr/>
        </p:nvSpPr>
        <p:spPr>
          <a:xfrm rot="0" flipH="0" flipV="0">
            <a:off x="8478519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7" name="Freeform 20257"/>
          <p:cNvSpPr/>
          <p:nvPr/>
        </p:nvSpPr>
        <p:spPr>
          <a:xfrm rot="0" flipH="0" flipV="0">
            <a:off x="736218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8" name="Freeform 20258"/>
          <p:cNvSpPr/>
          <p:nvPr/>
        </p:nvSpPr>
        <p:spPr>
          <a:xfrm rot="0" flipH="0" flipV="0">
            <a:off x="791336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9" name="Freeform 20259"/>
          <p:cNvSpPr/>
          <p:nvPr/>
        </p:nvSpPr>
        <p:spPr>
          <a:xfrm rot="0" flipH="0" flipV="0">
            <a:off x="846454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0" name="Freeform 20260"/>
          <p:cNvSpPr/>
          <p:nvPr/>
        </p:nvSpPr>
        <p:spPr>
          <a:xfrm rot="0" flipH="0" flipV="0">
            <a:off x="901560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1" name="Freeform 20261"/>
          <p:cNvSpPr/>
          <p:nvPr/>
        </p:nvSpPr>
        <p:spPr>
          <a:xfrm rot="0" flipH="0" flipV="0">
            <a:off x="956678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2" name="Freeform 20262"/>
          <p:cNvSpPr/>
          <p:nvPr/>
        </p:nvSpPr>
        <p:spPr>
          <a:xfrm rot="0" flipH="0" flipV="0">
            <a:off x="1011783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3" name="Freeform 20263"/>
          <p:cNvSpPr/>
          <p:nvPr/>
        </p:nvSpPr>
        <p:spPr>
          <a:xfrm rot="0" flipH="0" flipV="0">
            <a:off x="1066901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4" name="Freeform 20264"/>
          <p:cNvSpPr/>
          <p:nvPr/>
        </p:nvSpPr>
        <p:spPr>
          <a:xfrm rot="0" flipH="0" flipV="0">
            <a:off x="1122006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5" name="Freeform 20265"/>
          <p:cNvSpPr/>
          <p:nvPr/>
        </p:nvSpPr>
        <p:spPr>
          <a:xfrm rot="0" flipH="0" flipV="0">
            <a:off x="1177175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6" name="Freeform 20266"/>
          <p:cNvSpPr/>
          <p:nvPr/>
        </p:nvSpPr>
        <p:spPr>
          <a:xfrm rot="0" flipH="0" flipV="0">
            <a:off x="1232179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7" name="Freeform 20267"/>
          <p:cNvSpPr/>
          <p:nvPr/>
        </p:nvSpPr>
        <p:spPr>
          <a:xfrm rot="0" flipH="0" flipV="0">
            <a:off x="1287297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8" name="Freeform 20268"/>
          <p:cNvSpPr/>
          <p:nvPr/>
        </p:nvSpPr>
        <p:spPr>
          <a:xfrm rot="0" flipH="0" flipV="0">
            <a:off x="1342415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9" name="Freeform 20269"/>
          <p:cNvSpPr/>
          <p:nvPr/>
        </p:nvSpPr>
        <p:spPr>
          <a:xfrm rot="0" flipH="0" flipV="0">
            <a:off x="1397520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0" name="Freeform 20270"/>
          <p:cNvSpPr/>
          <p:nvPr/>
        </p:nvSpPr>
        <p:spPr>
          <a:xfrm rot="0" flipH="0" flipV="0">
            <a:off x="1452638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1" name="Freeform 20271"/>
          <p:cNvSpPr/>
          <p:nvPr/>
        </p:nvSpPr>
        <p:spPr>
          <a:xfrm rot="0" flipH="0" flipV="0">
            <a:off x="1507743" y="237886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2" name="Freeform 20272"/>
          <p:cNvSpPr/>
          <p:nvPr/>
        </p:nvSpPr>
        <p:spPr>
          <a:xfrm rot="0" flipH="0" flipV="0">
            <a:off x="1562861" y="237886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3" name="Freeform 20273"/>
          <p:cNvSpPr/>
          <p:nvPr/>
        </p:nvSpPr>
        <p:spPr>
          <a:xfrm rot="0" flipH="0" flipV="0">
            <a:off x="1617967" y="237886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88"/>
                  <a:pt x="0" y="14414"/>
                </a:cubicBezTo>
                <a:cubicBezTo>
                  <a:pt x="0" y="6439"/>
                  <a:pt x="6439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4" name="Freeform 20274"/>
          <p:cNvSpPr/>
          <p:nvPr/>
        </p:nvSpPr>
        <p:spPr>
          <a:xfrm rot="0" flipH="0" flipV="0">
            <a:off x="1673085" y="237886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36" y="6439"/>
                  <a:pt x="28536" y="14414"/>
                </a:cubicBezTo>
                <a:cubicBezTo>
                  <a:pt x="28536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5" name="Freeform 20275"/>
          <p:cNvSpPr/>
          <p:nvPr/>
        </p:nvSpPr>
        <p:spPr>
          <a:xfrm rot="0" flipH="0" flipV="0">
            <a:off x="1728241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6" name="Freeform 20276"/>
          <p:cNvSpPr/>
          <p:nvPr/>
        </p:nvSpPr>
        <p:spPr>
          <a:xfrm rot="0" flipH="0" flipV="0">
            <a:off x="1783346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7" name="Freeform 20277"/>
          <p:cNvSpPr/>
          <p:nvPr/>
        </p:nvSpPr>
        <p:spPr>
          <a:xfrm rot="0" flipH="0" flipV="0">
            <a:off x="1838375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8" name="Freeform 20278"/>
          <p:cNvSpPr/>
          <p:nvPr/>
        </p:nvSpPr>
        <p:spPr>
          <a:xfrm rot="0" flipH="0" flipV="0">
            <a:off x="1893481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9" name="Freeform 20279"/>
          <p:cNvSpPr/>
          <p:nvPr/>
        </p:nvSpPr>
        <p:spPr>
          <a:xfrm rot="0" flipH="0" flipV="0">
            <a:off x="1948599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0" name="Freeform 20280"/>
          <p:cNvSpPr/>
          <p:nvPr/>
        </p:nvSpPr>
        <p:spPr>
          <a:xfrm rot="0" flipH="0" flipV="0">
            <a:off x="2003704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1" name="Freeform 20281"/>
          <p:cNvSpPr/>
          <p:nvPr/>
        </p:nvSpPr>
        <p:spPr>
          <a:xfrm rot="0" flipH="0" flipV="0">
            <a:off x="2058809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2" name="Freeform 20282"/>
          <p:cNvSpPr/>
          <p:nvPr/>
        </p:nvSpPr>
        <p:spPr>
          <a:xfrm rot="0" flipH="0" flipV="0">
            <a:off x="2113927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3" name="Freeform 20283"/>
          <p:cNvSpPr/>
          <p:nvPr/>
        </p:nvSpPr>
        <p:spPr>
          <a:xfrm rot="0" flipH="0" flipV="0">
            <a:off x="2169032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4" name="Freeform 20284"/>
          <p:cNvSpPr/>
          <p:nvPr/>
        </p:nvSpPr>
        <p:spPr>
          <a:xfrm rot="0" flipH="0" flipV="0">
            <a:off x="2224138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5" name="Freeform 20285"/>
          <p:cNvSpPr/>
          <p:nvPr/>
        </p:nvSpPr>
        <p:spPr>
          <a:xfrm rot="0" flipH="0" flipV="0">
            <a:off x="2279256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6" name="Freeform 20286"/>
          <p:cNvSpPr/>
          <p:nvPr/>
        </p:nvSpPr>
        <p:spPr>
          <a:xfrm rot="0" flipH="0" flipV="0">
            <a:off x="2334425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7" name="Freeform 20287"/>
          <p:cNvSpPr/>
          <p:nvPr/>
        </p:nvSpPr>
        <p:spPr>
          <a:xfrm rot="0" flipH="0" flipV="0">
            <a:off x="2389530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8" name="Freeform 20288"/>
          <p:cNvSpPr/>
          <p:nvPr/>
        </p:nvSpPr>
        <p:spPr>
          <a:xfrm rot="0" flipH="0" flipV="0">
            <a:off x="2444546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9" name="Freeform 20289"/>
          <p:cNvSpPr/>
          <p:nvPr/>
        </p:nvSpPr>
        <p:spPr>
          <a:xfrm rot="0" flipH="0" flipV="0">
            <a:off x="2499652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0" name="Freeform 20290"/>
          <p:cNvSpPr/>
          <p:nvPr/>
        </p:nvSpPr>
        <p:spPr>
          <a:xfrm rot="0" flipH="0" flipV="0">
            <a:off x="2554770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1" name="Freeform 20291"/>
          <p:cNvSpPr/>
          <p:nvPr/>
        </p:nvSpPr>
        <p:spPr>
          <a:xfrm rot="0" flipH="0" flipV="0">
            <a:off x="2609875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2" name="Freeform 20292"/>
          <p:cNvSpPr/>
          <p:nvPr/>
        </p:nvSpPr>
        <p:spPr>
          <a:xfrm rot="0" flipH="0" flipV="0">
            <a:off x="2664993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3" name="Freeform 20293"/>
          <p:cNvSpPr/>
          <p:nvPr/>
        </p:nvSpPr>
        <p:spPr>
          <a:xfrm rot="0" flipH="0" flipV="0">
            <a:off x="2720098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4" name="Freeform 20294"/>
          <p:cNvSpPr/>
          <p:nvPr/>
        </p:nvSpPr>
        <p:spPr>
          <a:xfrm rot="0" flipH="0" flipV="0">
            <a:off x="2775216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5" name="Freeform 20295"/>
          <p:cNvSpPr/>
          <p:nvPr/>
        </p:nvSpPr>
        <p:spPr>
          <a:xfrm rot="0" flipH="0" flipV="0">
            <a:off x="2830385" y="237887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6" name="Freeform 20296"/>
          <p:cNvSpPr/>
          <p:nvPr/>
        </p:nvSpPr>
        <p:spPr>
          <a:xfrm rot="0" flipH="0" flipV="0">
            <a:off x="2885490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7" name="Freeform 20297"/>
          <p:cNvSpPr/>
          <p:nvPr/>
        </p:nvSpPr>
        <p:spPr>
          <a:xfrm rot="0" flipH="0" flipV="0">
            <a:off x="4428426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8" name="Freeform 20298"/>
          <p:cNvSpPr/>
          <p:nvPr/>
        </p:nvSpPr>
        <p:spPr>
          <a:xfrm rot="0" flipH="0" flipV="0">
            <a:off x="4483531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9" name="Freeform 20299"/>
          <p:cNvSpPr/>
          <p:nvPr/>
        </p:nvSpPr>
        <p:spPr>
          <a:xfrm rot="0" flipH="0" flipV="0">
            <a:off x="4538649" y="237887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0" name="Freeform 20300"/>
          <p:cNvSpPr/>
          <p:nvPr/>
        </p:nvSpPr>
        <p:spPr>
          <a:xfrm rot="0" flipH="0" flipV="0">
            <a:off x="4593755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1" name="Freeform 20301"/>
          <p:cNvSpPr/>
          <p:nvPr/>
        </p:nvSpPr>
        <p:spPr>
          <a:xfrm rot="0" flipH="0" flipV="0">
            <a:off x="4648911" y="237887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2" name="Freeform 20302"/>
          <p:cNvSpPr/>
          <p:nvPr/>
        </p:nvSpPr>
        <p:spPr>
          <a:xfrm rot="0" flipH="0" flipV="0">
            <a:off x="4703940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3" name="Freeform 20303"/>
          <p:cNvSpPr/>
          <p:nvPr/>
        </p:nvSpPr>
        <p:spPr>
          <a:xfrm rot="0" flipH="0" flipV="0">
            <a:off x="4759045" y="237886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4" name="Freeform 20304"/>
          <p:cNvSpPr/>
          <p:nvPr/>
        </p:nvSpPr>
        <p:spPr>
          <a:xfrm rot="0" flipH="0" flipV="0">
            <a:off x="4814163" y="237886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5" name="Freeform 20305"/>
          <p:cNvSpPr/>
          <p:nvPr/>
        </p:nvSpPr>
        <p:spPr>
          <a:xfrm rot="0" flipH="0" flipV="0">
            <a:off x="4869307" y="237887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6" name="Freeform 20306"/>
          <p:cNvSpPr/>
          <p:nvPr/>
        </p:nvSpPr>
        <p:spPr>
          <a:xfrm rot="0" flipH="0" flipV="0">
            <a:off x="4924424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7" name="Freeform 20307"/>
          <p:cNvSpPr/>
          <p:nvPr/>
        </p:nvSpPr>
        <p:spPr>
          <a:xfrm rot="0" flipH="0" flipV="0">
            <a:off x="4979530" y="237887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8" name="Freeform 20308"/>
          <p:cNvSpPr/>
          <p:nvPr/>
        </p:nvSpPr>
        <p:spPr>
          <a:xfrm rot="0" flipH="0" flipV="0">
            <a:off x="5034648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9" name="Freeform 20309"/>
          <p:cNvSpPr/>
          <p:nvPr/>
        </p:nvSpPr>
        <p:spPr>
          <a:xfrm rot="0" flipH="0" flipV="0">
            <a:off x="5089766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0" name="Freeform 20310"/>
          <p:cNvSpPr/>
          <p:nvPr/>
        </p:nvSpPr>
        <p:spPr>
          <a:xfrm rot="0" flipH="0" flipV="0">
            <a:off x="5144871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1" name="Freeform 20311"/>
          <p:cNvSpPr/>
          <p:nvPr/>
        </p:nvSpPr>
        <p:spPr>
          <a:xfrm rot="0" flipH="0" flipV="0">
            <a:off x="5199989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2" name="Freeform 20312"/>
          <p:cNvSpPr/>
          <p:nvPr/>
        </p:nvSpPr>
        <p:spPr>
          <a:xfrm rot="0" flipH="0" flipV="0">
            <a:off x="5255095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3" name="Freeform 20313"/>
          <p:cNvSpPr/>
          <p:nvPr/>
        </p:nvSpPr>
        <p:spPr>
          <a:xfrm rot="0" flipH="0" flipV="0">
            <a:off x="5475541" y="237887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4" name="Freeform 20314"/>
          <p:cNvSpPr/>
          <p:nvPr/>
        </p:nvSpPr>
        <p:spPr>
          <a:xfrm rot="0" flipH="0" flipV="0">
            <a:off x="5530558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5" name="Freeform 20315"/>
          <p:cNvSpPr/>
          <p:nvPr/>
        </p:nvSpPr>
        <p:spPr>
          <a:xfrm rot="0" flipH="0" flipV="0">
            <a:off x="5585675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6" name="Freeform 20316"/>
          <p:cNvSpPr/>
          <p:nvPr/>
        </p:nvSpPr>
        <p:spPr>
          <a:xfrm rot="0" flipH="0" flipV="0">
            <a:off x="5640781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7" name="Freeform 20317"/>
          <p:cNvSpPr/>
          <p:nvPr/>
        </p:nvSpPr>
        <p:spPr>
          <a:xfrm rot="0" flipH="0" flipV="0">
            <a:off x="5695899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8" name="Freeform 20318"/>
          <p:cNvSpPr/>
          <p:nvPr/>
        </p:nvSpPr>
        <p:spPr>
          <a:xfrm rot="0" flipH="0" flipV="0">
            <a:off x="5751004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9" name="Freeform 20319"/>
          <p:cNvSpPr/>
          <p:nvPr/>
        </p:nvSpPr>
        <p:spPr>
          <a:xfrm rot="0" flipH="0" flipV="0">
            <a:off x="6081674" y="237886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0" name="Freeform 20320"/>
          <p:cNvSpPr/>
          <p:nvPr/>
        </p:nvSpPr>
        <p:spPr>
          <a:xfrm rot="0" flipH="0" flipV="0">
            <a:off x="6136792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414"/>
                </a:cubicBezTo>
                <a:cubicBezTo>
                  <a:pt x="28536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1" name="Freeform 20321"/>
          <p:cNvSpPr/>
          <p:nvPr/>
        </p:nvSpPr>
        <p:spPr>
          <a:xfrm rot="0" flipH="0" flipV="0">
            <a:off x="619189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2" name="Freeform 20322"/>
          <p:cNvSpPr/>
          <p:nvPr/>
        </p:nvSpPr>
        <p:spPr>
          <a:xfrm rot="0" flipH="0" flipV="0">
            <a:off x="6247002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3" name="Freeform 20323"/>
          <p:cNvSpPr/>
          <p:nvPr/>
        </p:nvSpPr>
        <p:spPr>
          <a:xfrm rot="0" flipH="0" flipV="0">
            <a:off x="6302121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4" name="Freeform 20324"/>
          <p:cNvSpPr/>
          <p:nvPr/>
        </p:nvSpPr>
        <p:spPr>
          <a:xfrm rot="0" flipH="0" flipV="0">
            <a:off x="6357226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5" name="Freeform 20325"/>
          <p:cNvSpPr/>
          <p:nvPr/>
        </p:nvSpPr>
        <p:spPr>
          <a:xfrm rot="0" flipH="0" flipV="0">
            <a:off x="6412344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6" name="Freeform 20326"/>
          <p:cNvSpPr/>
          <p:nvPr/>
        </p:nvSpPr>
        <p:spPr>
          <a:xfrm rot="0" flipH="0" flipV="0">
            <a:off x="6467449" y="237886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414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7" name="Freeform 20327"/>
          <p:cNvSpPr/>
          <p:nvPr/>
        </p:nvSpPr>
        <p:spPr>
          <a:xfrm rot="0" flipH="0" flipV="0">
            <a:off x="652256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8" name="Freeform 20328"/>
          <p:cNvSpPr/>
          <p:nvPr/>
        </p:nvSpPr>
        <p:spPr>
          <a:xfrm rot="0" flipH="0" flipV="0">
            <a:off x="6577685" y="237886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9" name="Freeform 20329"/>
          <p:cNvSpPr/>
          <p:nvPr/>
        </p:nvSpPr>
        <p:spPr>
          <a:xfrm rot="0" flipH="0" flipV="0">
            <a:off x="6632791" y="237886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0" name="Freeform 20330"/>
          <p:cNvSpPr/>
          <p:nvPr/>
        </p:nvSpPr>
        <p:spPr>
          <a:xfrm rot="0" flipH="0" flipV="0">
            <a:off x="6687908" y="237886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1" name="Freeform 20331"/>
          <p:cNvSpPr/>
          <p:nvPr/>
        </p:nvSpPr>
        <p:spPr>
          <a:xfrm rot="0" flipH="0" flipV="0">
            <a:off x="6742912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2" name="Freeform 20332"/>
          <p:cNvSpPr/>
          <p:nvPr/>
        </p:nvSpPr>
        <p:spPr>
          <a:xfrm rot="0" flipH="0" flipV="0">
            <a:off x="6798030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3" name="Freeform 20333"/>
          <p:cNvSpPr/>
          <p:nvPr/>
        </p:nvSpPr>
        <p:spPr>
          <a:xfrm rot="0" flipH="0" flipV="0">
            <a:off x="6853135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4" name="Freeform 20334"/>
          <p:cNvSpPr/>
          <p:nvPr/>
        </p:nvSpPr>
        <p:spPr>
          <a:xfrm rot="0" flipH="0" flipV="0">
            <a:off x="6908254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5" name="Freeform 20335"/>
          <p:cNvSpPr/>
          <p:nvPr/>
        </p:nvSpPr>
        <p:spPr>
          <a:xfrm rot="0" flipH="0" flipV="0">
            <a:off x="6963359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6" name="Freeform 20336"/>
          <p:cNvSpPr/>
          <p:nvPr/>
        </p:nvSpPr>
        <p:spPr>
          <a:xfrm rot="0" flipH="0" flipV="0">
            <a:off x="7018476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7" name="Freeform 20337"/>
          <p:cNvSpPr/>
          <p:nvPr/>
        </p:nvSpPr>
        <p:spPr>
          <a:xfrm rot="0" flipH="0" flipV="0">
            <a:off x="7073595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8" name="Freeform 20338"/>
          <p:cNvSpPr/>
          <p:nvPr/>
        </p:nvSpPr>
        <p:spPr>
          <a:xfrm rot="0" flipH="0" flipV="0">
            <a:off x="7128700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9" name="Freeform 20339"/>
          <p:cNvSpPr/>
          <p:nvPr/>
        </p:nvSpPr>
        <p:spPr>
          <a:xfrm rot="0" flipH="0" flipV="0">
            <a:off x="7183818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0" name="Freeform 20340"/>
          <p:cNvSpPr/>
          <p:nvPr/>
        </p:nvSpPr>
        <p:spPr>
          <a:xfrm rot="0" flipH="0" flipV="0">
            <a:off x="7238923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1" name="Freeform 20341"/>
          <p:cNvSpPr/>
          <p:nvPr/>
        </p:nvSpPr>
        <p:spPr>
          <a:xfrm rot="0" flipH="0" flipV="0">
            <a:off x="7294041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2" name="Freeform 20342"/>
          <p:cNvSpPr/>
          <p:nvPr/>
        </p:nvSpPr>
        <p:spPr>
          <a:xfrm rot="0" flipH="0" flipV="0">
            <a:off x="734914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3" name="Freeform 20343"/>
          <p:cNvSpPr/>
          <p:nvPr/>
        </p:nvSpPr>
        <p:spPr>
          <a:xfrm rot="0" flipH="0" flipV="0">
            <a:off x="7404265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4" name="Freeform 20344"/>
          <p:cNvSpPr/>
          <p:nvPr/>
        </p:nvSpPr>
        <p:spPr>
          <a:xfrm rot="0" flipH="0" flipV="0">
            <a:off x="7459370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5" name="Freeform 20345"/>
          <p:cNvSpPr/>
          <p:nvPr/>
        </p:nvSpPr>
        <p:spPr>
          <a:xfrm rot="0" flipH="0" flipV="0">
            <a:off x="7514488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6" name="Freeform 20346"/>
          <p:cNvSpPr/>
          <p:nvPr/>
        </p:nvSpPr>
        <p:spPr>
          <a:xfrm rot="0" flipH="0" flipV="0">
            <a:off x="7569593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7" name="Freeform 20347"/>
          <p:cNvSpPr/>
          <p:nvPr/>
        </p:nvSpPr>
        <p:spPr>
          <a:xfrm rot="0" flipH="0" flipV="0">
            <a:off x="7624699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8" name="Freeform 20348"/>
          <p:cNvSpPr/>
          <p:nvPr/>
        </p:nvSpPr>
        <p:spPr>
          <a:xfrm rot="0" flipH="0" flipV="0">
            <a:off x="767981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9" name="Freeform 20349"/>
          <p:cNvSpPr/>
          <p:nvPr/>
        </p:nvSpPr>
        <p:spPr>
          <a:xfrm rot="0" flipH="0" flipV="0">
            <a:off x="7734922" y="237886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414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0" name="Freeform 20350"/>
          <p:cNvSpPr/>
          <p:nvPr/>
        </p:nvSpPr>
        <p:spPr>
          <a:xfrm rot="0" flipH="0" flipV="0">
            <a:off x="7790039" y="237886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414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1" name="Freeform 20351"/>
          <p:cNvSpPr/>
          <p:nvPr/>
        </p:nvSpPr>
        <p:spPr>
          <a:xfrm rot="0" flipH="0" flipV="0">
            <a:off x="7845056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2" name="Freeform 20352"/>
          <p:cNvSpPr/>
          <p:nvPr/>
        </p:nvSpPr>
        <p:spPr>
          <a:xfrm rot="0" flipH="0" flipV="0">
            <a:off x="7900174" y="237887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3" name="Freeform 20353"/>
          <p:cNvSpPr/>
          <p:nvPr/>
        </p:nvSpPr>
        <p:spPr>
          <a:xfrm rot="0" flipH="0" flipV="0">
            <a:off x="7955279" y="237887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4" name="Freeform 20354"/>
          <p:cNvSpPr/>
          <p:nvPr/>
        </p:nvSpPr>
        <p:spPr>
          <a:xfrm rot="0" flipH="0" flipV="0">
            <a:off x="8010385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5" name="Freeform 20355"/>
          <p:cNvSpPr/>
          <p:nvPr/>
        </p:nvSpPr>
        <p:spPr>
          <a:xfrm rot="0" flipH="0" flipV="0">
            <a:off x="8065502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6" name="Freeform 20356"/>
          <p:cNvSpPr/>
          <p:nvPr/>
        </p:nvSpPr>
        <p:spPr>
          <a:xfrm rot="0" flipH="0" flipV="0">
            <a:off x="8120608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7" name="Freeform 20357"/>
          <p:cNvSpPr/>
          <p:nvPr/>
        </p:nvSpPr>
        <p:spPr>
          <a:xfrm rot="0" flipH="0" flipV="0">
            <a:off x="8175726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8" name="Freeform 20358"/>
          <p:cNvSpPr/>
          <p:nvPr/>
        </p:nvSpPr>
        <p:spPr>
          <a:xfrm rot="0" flipH="0" flipV="0">
            <a:off x="8230831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9" name="Freeform 20359"/>
          <p:cNvSpPr/>
          <p:nvPr/>
        </p:nvSpPr>
        <p:spPr>
          <a:xfrm rot="0" flipH="0" flipV="0">
            <a:off x="8285949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0" name="Freeform 20360"/>
          <p:cNvSpPr/>
          <p:nvPr/>
        </p:nvSpPr>
        <p:spPr>
          <a:xfrm rot="0" flipH="0" flipV="0">
            <a:off x="834106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1" name="Freeform 20361"/>
          <p:cNvSpPr/>
          <p:nvPr/>
        </p:nvSpPr>
        <p:spPr>
          <a:xfrm rot="0" flipH="0" flipV="0">
            <a:off x="8396173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2" name="Freeform 20362"/>
          <p:cNvSpPr/>
          <p:nvPr/>
        </p:nvSpPr>
        <p:spPr>
          <a:xfrm rot="0" flipH="0" flipV="0">
            <a:off x="8451291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3" name="Freeform 20363"/>
          <p:cNvSpPr/>
          <p:nvPr/>
        </p:nvSpPr>
        <p:spPr>
          <a:xfrm rot="0" flipH="0" flipV="0">
            <a:off x="763460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4" name="Freeform 20364"/>
          <p:cNvSpPr/>
          <p:nvPr/>
        </p:nvSpPr>
        <p:spPr>
          <a:xfrm rot="0" flipH="0" flipV="0">
            <a:off x="818565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5" name="Freeform 20365"/>
          <p:cNvSpPr/>
          <p:nvPr/>
        </p:nvSpPr>
        <p:spPr>
          <a:xfrm rot="0" flipH="0" flipV="0">
            <a:off x="873683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6" name="Freeform 20366"/>
          <p:cNvSpPr/>
          <p:nvPr/>
        </p:nvSpPr>
        <p:spPr>
          <a:xfrm rot="0" flipH="0" flipV="0">
            <a:off x="928789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7" name="Freeform 20367"/>
          <p:cNvSpPr/>
          <p:nvPr/>
        </p:nvSpPr>
        <p:spPr>
          <a:xfrm rot="0" flipH="0" flipV="0">
            <a:off x="983907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8" name="Freeform 20368"/>
          <p:cNvSpPr/>
          <p:nvPr/>
        </p:nvSpPr>
        <p:spPr>
          <a:xfrm rot="0" flipH="0" flipV="0">
            <a:off x="1038961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9" name="Freeform 20369"/>
          <p:cNvSpPr/>
          <p:nvPr/>
        </p:nvSpPr>
        <p:spPr>
          <a:xfrm rot="0" flipH="0" flipV="0">
            <a:off x="1094168" y="24253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61" y="6439"/>
                  <a:pt x="28561" y="14313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0" name="Freeform 20370"/>
          <p:cNvSpPr/>
          <p:nvPr/>
        </p:nvSpPr>
        <p:spPr>
          <a:xfrm rot="0" flipH="0" flipV="0">
            <a:off x="1149184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1" name="Freeform 20371"/>
          <p:cNvSpPr/>
          <p:nvPr/>
        </p:nvSpPr>
        <p:spPr>
          <a:xfrm rot="0" flipH="0" flipV="0">
            <a:off x="1204302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2" name="Freeform 20372"/>
          <p:cNvSpPr/>
          <p:nvPr/>
        </p:nvSpPr>
        <p:spPr>
          <a:xfrm rot="0" flipH="0" flipV="0">
            <a:off x="1259420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3" name="Freeform 20373"/>
          <p:cNvSpPr/>
          <p:nvPr/>
        </p:nvSpPr>
        <p:spPr>
          <a:xfrm rot="0" flipH="0" flipV="0">
            <a:off x="1314526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4" name="Freeform 20374"/>
          <p:cNvSpPr/>
          <p:nvPr/>
        </p:nvSpPr>
        <p:spPr>
          <a:xfrm rot="0" flipH="0" flipV="0">
            <a:off x="1369644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5" name="Freeform 20375"/>
          <p:cNvSpPr/>
          <p:nvPr/>
        </p:nvSpPr>
        <p:spPr>
          <a:xfrm rot="0" flipH="0" flipV="0">
            <a:off x="1424749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6" name="Freeform 20376"/>
          <p:cNvSpPr/>
          <p:nvPr/>
        </p:nvSpPr>
        <p:spPr>
          <a:xfrm rot="0" flipH="0" flipV="0">
            <a:off x="1479867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7" name="Freeform 20377"/>
          <p:cNvSpPr/>
          <p:nvPr/>
        </p:nvSpPr>
        <p:spPr>
          <a:xfrm rot="0" flipH="0" flipV="0">
            <a:off x="1534972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8" name="Freeform 20378"/>
          <p:cNvSpPr/>
          <p:nvPr/>
        </p:nvSpPr>
        <p:spPr>
          <a:xfrm rot="0" flipH="0" flipV="0">
            <a:off x="1590090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9" name="Freeform 20379"/>
          <p:cNvSpPr/>
          <p:nvPr/>
        </p:nvSpPr>
        <p:spPr>
          <a:xfrm rot="0" flipH="0" flipV="0">
            <a:off x="1645157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0" name="Freeform 20380"/>
          <p:cNvSpPr/>
          <p:nvPr/>
        </p:nvSpPr>
        <p:spPr>
          <a:xfrm rot="0" flipH="0" flipV="0">
            <a:off x="1700263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1" name="Freeform 20381"/>
          <p:cNvSpPr/>
          <p:nvPr/>
        </p:nvSpPr>
        <p:spPr>
          <a:xfrm rot="0" flipH="0" flipV="0">
            <a:off x="1755381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2" name="Freeform 20382"/>
          <p:cNvSpPr/>
          <p:nvPr/>
        </p:nvSpPr>
        <p:spPr>
          <a:xfrm rot="0" flipH="0" flipV="0">
            <a:off x="1810486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3" name="Freeform 20383"/>
          <p:cNvSpPr/>
          <p:nvPr/>
        </p:nvSpPr>
        <p:spPr>
          <a:xfrm rot="0" flipH="0" flipV="0">
            <a:off x="1865604" y="24253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4" name="Freeform 20384"/>
          <p:cNvSpPr/>
          <p:nvPr/>
        </p:nvSpPr>
        <p:spPr>
          <a:xfrm rot="0" flipH="0" flipV="0">
            <a:off x="1920709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5" name="Freeform 20385"/>
          <p:cNvSpPr/>
          <p:nvPr/>
        </p:nvSpPr>
        <p:spPr>
          <a:xfrm rot="0" flipH="0" flipV="0">
            <a:off x="1975827" y="242536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6" name="Freeform 20386"/>
          <p:cNvSpPr/>
          <p:nvPr/>
        </p:nvSpPr>
        <p:spPr>
          <a:xfrm rot="0" flipH="0" flipV="0">
            <a:off x="2030933" y="242536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7" name="Freeform 20387"/>
          <p:cNvSpPr/>
          <p:nvPr/>
        </p:nvSpPr>
        <p:spPr>
          <a:xfrm rot="0" flipH="0" flipV="0">
            <a:off x="2086038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8" name="Freeform 20388"/>
          <p:cNvSpPr/>
          <p:nvPr/>
        </p:nvSpPr>
        <p:spPr>
          <a:xfrm rot="0" flipH="0" flipV="0">
            <a:off x="2141143" y="2425369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9" name="Freeform 20389"/>
          <p:cNvSpPr/>
          <p:nvPr/>
        </p:nvSpPr>
        <p:spPr>
          <a:xfrm rot="0" flipH="0" flipV="0">
            <a:off x="2196312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0" name="Freeform 20390"/>
          <p:cNvSpPr/>
          <p:nvPr/>
        </p:nvSpPr>
        <p:spPr>
          <a:xfrm rot="0" flipH="0" flipV="0">
            <a:off x="2251430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1" name="Freeform 20391"/>
          <p:cNvSpPr/>
          <p:nvPr/>
        </p:nvSpPr>
        <p:spPr>
          <a:xfrm rot="0" flipH="0" flipV="0">
            <a:off x="2306535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2" name="Freeform 20392"/>
          <p:cNvSpPr/>
          <p:nvPr/>
        </p:nvSpPr>
        <p:spPr>
          <a:xfrm rot="0" flipH="0" flipV="0">
            <a:off x="2361552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3" name="Freeform 20393"/>
          <p:cNvSpPr/>
          <p:nvPr/>
        </p:nvSpPr>
        <p:spPr>
          <a:xfrm rot="0" flipH="0" flipV="0">
            <a:off x="2416657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4" name="Freeform 20394"/>
          <p:cNvSpPr/>
          <p:nvPr/>
        </p:nvSpPr>
        <p:spPr>
          <a:xfrm rot="0" flipH="0" flipV="0">
            <a:off x="2471775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5" name="Freeform 20395"/>
          <p:cNvSpPr/>
          <p:nvPr/>
        </p:nvSpPr>
        <p:spPr>
          <a:xfrm rot="0" flipH="0" flipV="0">
            <a:off x="2526880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6" name="Freeform 20396"/>
          <p:cNvSpPr/>
          <p:nvPr/>
        </p:nvSpPr>
        <p:spPr>
          <a:xfrm rot="0" flipH="0" flipV="0">
            <a:off x="2581998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7" name="Freeform 20397"/>
          <p:cNvSpPr/>
          <p:nvPr/>
        </p:nvSpPr>
        <p:spPr>
          <a:xfrm rot="0" flipH="0" flipV="0">
            <a:off x="2637104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8" name="Freeform 20398"/>
          <p:cNvSpPr/>
          <p:nvPr/>
        </p:nvSpPr>
        <p:spPr>
          <a:xfrm rot="0" flipH="0" flipV="0">
            <a:off x="2692222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9" name="Freeform 20399"/>
          <p:cNvSpPr/>
          <p:nvPr/>
        </p:nvSpPr>
        <p:spPr>
          <a:xfrm rot="0" flipH="0" flipV="0">
            <a:off x="2747340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0" name="Freeform 20400"/>
          <p:cNvSpPr/>
          <p:nvPr/>
        </p:nvSpPr>
        <p:spPr>
          <a:xfrm rot="0" flipH="0" flipV="0">
            <a:off x="2802496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1" name="Freeform 20401"/>
          <p:cNvSpPr/>
          <p:nvPr/>
        </p:nvSpPr>
        <p:spPr>
          <a:xfrm rot="0" flipH="0" flipV="0">
            <a:off x="2857512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2" name="Freeform 20402"/>
          <p:cNvSpPr/>
          <p:nvPr/>
        </p:nvSpPr>
        <p:spPr>
          <a:xfrm rot="0" flipH="0" flipV="0">
            <a:off x="2912719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3" name="Freeform 20403"/>
          <p:cNvSpPr/>
          <p:nvPr/>
        </p:nvSpPr>
        <p:spPr>
          <a:xfrm rot="0" flipH="0" flipV="0">
            <a:off x="4400537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4" name="Freeform 20404"/>
          <p:cNvSpPr/>
          <p:nvPr/>
        </p:nvSpPr>
        <p:spPr>
          <a:xfrm rot="0" flipH="0" flipV="0">
            <a:off x="4455706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5" name="Freeform 20405"/>
          <p:cNvSpPr/>
          <p:nvPr/>
        </p:nvSpPr>
        <p:spPr>
          <a:xfrm rot="0" flipH="0" flipV="0">
            <a:off x="4510760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6" name="Freeform 20406"/>
          <p:cNvSpPr/>
          <p:nvPr/>
        </p:nvSpPr>
        <p:spPr>
          <a:xfrm rot="0" flipH="0" flipV="0">
            <a:off x="4565929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7" name="Freeform 20407"/>
          <p:cNvSpPr/>
          <p:nvPr/>
        </p:nvSpPr>
        <p:spPr>
          <a:xfrm rot="0" flipH="0" flipV="0">
            <a:off x="4620945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8" name="Freeform 20408"/>
          <p:cNvSpPr/>
          <p:nvPr/>
        </p:nvSpPr>
        <p:spPr>
          <a:xfrm rot="0" flipH="0" flipV="0">
            <a:off x="4676051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9" name="Freeform 20409"/>
          <p:cNvSpPr/>
          <p:nvPr/>
        </p:nvSpPr>
        <p:spPr>
          <a:xfrm rot="0" flipH="0" flipV="0">
            <a:off x="4731169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0" name="Freeform 20410"/>
          <p:cNvSpPr/>
          <p:nvPr/>
        </p:nvSpPr>
        <p:spPr>
          <a:xfrm rot="0" flipH="0" flipV="0">
            <a:off x="4786274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1" name="Freeform 20411"/>
          <p:cNvSpPr/>
          <p:nvPr/>
        </p:nvSpPr>
        <p:spPr>
          <a:xfrm rot="0" flipH="0" flipV="0">
            <a:off x="4841392" y="242536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2" name="Freeform 20412"/>
          <p:cNvSpPr/>
          <p:nvPr/>
        </p:nvSpPr>
        <p:spPr>
          <a:xfrm rot="0" flipH="0" flipV="0">
            <a:off x="4896548" y="242536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3" name="Freeform 20413"/>
          <p:cNvSpPr/>
          <p:nvPr/>
        </p:nvSpPr>
        <p:spPr>
          <a:xfrm rot="0" flipH="0" flipV="0">
            <a:off x="4951653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4" name="Freeform 20414"/>
          <p:cNvSpPr/>
          <p:nvPr/>
        </p:nvSpPr>
        <p:spPr>
          <a:xfrm rot="0" flipH="0" flipV="0">
            <a:off x="5006771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5" name="Freeform 20415"/>
          <p:cNvSpPr/>
          <p:nvPr/>
        </p:nvSpPr>
        <p:spPr>
          <a:xfrm rot="0" flipH="0" flipV="0">
            <a:off x="5061877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6" name="Freeform 20416"/>
          <p:cNvSpPr/>
          <p:nvPr/>
        </p:nvSpPr>
        <p:spPr>
          <a:xfrm rot="0" flipH="0" flipV="0">
            <a:off x="5116994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7" name="Freeform 20417"/>
          <p:cNvSpPr/>
          <p:nvPr/>
        </p:nvSpPr>
        <p:spPr>
          <a:xfrm rot="0" flipH="0" flipV="0">
            <a:off x="5172100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8" name="Freeform 20418"/>
          <p:cNvSpPr/>
          <p:nvPr/>
        </p:nvSpPr>
        <p:spPr>
          <a:xfrm rot="0" flipH="0" flipV="0">
            <a:off x="5227218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9" name="Freeform 20419"/>
          <p:cNvSpPr/>
          <p:nvPr/>
        </p:nvSpPr>
        <p:spPr>
          <a:xfrm rot="0" flipH="0" flipV="0">
            <a:off x="5612904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0" name="Freeform 20420"/>
          <p:cNvSpPr/>
          <p:nvPr/>
        </p:nvSpPr>
        <p:spPr>
          <a:xfrm rot="0" flipH="0" flipV="0">
            <a:off x="5668010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1" name="Freeform 20421"/>
          <p:cNvSpPr/>
          <p:nvPr/>
        </p:nvSpPr>
        <p:spPr>
          <a:xfrm rot="0" flipH="0" flipV="0">
            <a:off x="5723128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2" name="Freeform 20422"/>
          <p:cNvSpPr/>
          <p:nvPr/>
        </p:nvSpPr>
        <p:spPr>
          <a:xfrm rot="0" flipH="0" flipV="0">
            <a:off x="5778233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3" name="Freeform 20423"/>
          <p:cNvSpPr/>
          <p:nvPr/>
        </p:nvSpPr>
        <p:spPr>
          <a:xfrm rot="0" flipH="0" flipV="0">
            <a:off x="5943574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4" name="Freeform 20424"/>
          <p:cNvSpPr/>
          <p:nvPr/>
        </p:nvSpPr>
        <p:spPr>
          <a:xfrm rot="0" flipH="0" flipV="0">
            <a:off x="6053797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5" name="Freeform 20425"/>
          <p:cNvSpPr/>
          <p:nvPr/>
        </p:nvSpPr>
        <p:spPr>
          <a:xfrm rot="0" flipH="0" flipV="0">
            <a:off x="6108915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6" name="Freeform 20426"/>
          <p:cNvSpPr/>
          <p:nvPr/>
        </p:nvSpPr>
        <p:spPr>
          <a:xfrm rot="0" flipH="0" flipV="0">
            <a:off x="6164021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7" name="Freeform 20427"/>
          <p:cNvSpPr/>
          <p:nvPr/>
        </p:nvSpPr>
        <p:spPr>
          <a:xfrm rot="0" flipH="0" flipV="0">
            <a:off x="6219126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8" name="Freeform 20428"/>
          <p:cNvSpPr/>
          <p:nvPr/>
        </p:nvSpPr>
        <p:spPr>
          <a:xfrm rot="0" flipH="0" flipV="0">
            <a:off x="6274231" y="24253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9" name="Freeform 20429"/>
          <p:cNvSpPr/>
          <p:nvPr/>
        </p:nvSpPr>
        <p:spPr>
          <a:xfrm rot="0" flipH="0" flipV="0">
            <a:off x="6329349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0" name="Freeform 20430"/>
          <p:cNvSpPr/>
          <p:nvPr/>
        </p:nvSpPr>
        <p:spPr>
          <a:xfrm rot="0" flipH="0" flipV="0">
            <a:off x="6384455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1" name="Freeform 20431"/>
          <p:cNvSpPr/>
          <p:nvPr/>
        </p:nvSpPr>
        <p:spPr>
          <a:xfrm rot="0" flipH="0" flipV="0">
            <a:off x="6439573" y="242535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2" name="Freeform 20432"/>
          <p:cNvSpPr/>
          <p:nvPr/>
        </p:nvSpPr>
        <p:spPr>
          <a:xfrm rot="0" flipH="0" flipV="0">
            <a:off x="6494691" y="242535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3" name="Freeform 20433"/>
          <p:cNvSpPr/>
          <p:nvPr/>
        </p:nvSpPr>
        <p:spPr>
          <a:xfrm rot="0" flipH="0" flipV="0">
            <a:off x="6549796" y="242535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4" name="Freeform 20434"/>
          <p:cNvSpPr/>
          <p:nvPr/>
        </p:nvSpPr>
        <p:spPr>
          <a:xfrm rot="0" flipH="0" flipV="0">
            <a:off x="6604813" y="2425357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5" name="Freeform 20435"/>
          <p:cNvSpPr/>
          <p:nvPr/>
        </p:nvSpPr>
        <p:spPr>
          <a:xfrm rot="0" flipH="0" flipV="0">
            <a:off x="6659930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6" name="Freeform 20436"/>
          <p:cNvSpPr/>
          <p:nvPr/>
        </p:nvSpPr>
        <p:spPr>
          <a:xfrm rot="0" flipH="0" flipV="0">
            <a:off x="6715035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7" name="Freeform 20437"/>
          <p:cNvSpPr/>
          <p:nvPr/>
        </p:nvSpPr>
        <p:spPr>
          <a:xfrm rot="0" flipH="0" flipV="0">
            <a:off x="6770154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8" name="Freeform 20438"/>
          <p:cNvSpPr/>
          <p:nvPr/>
        </p:nvSpPr>
        <p:spPr>
          <a:xfrm rot="0" flipH="0" flipV="0">
            <a:off x="6825259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9" name="Freeform 20439"/>
          <p:cNvSpPr/>
          <p:nvPr/>
        </p:nvSpPr>
        <p:spPr>
          <a:xfrm rot="0" flipH="0" flipV="0">
            <a:off x="6880377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0" name="Freeform 20440"/>
          <p:cNvSpPr/>
          <p:nvPr/>
        </p:nvSpPr>
        <p:spPr>
          <a:xfrm rot="0" flipH="0" flipV="0">
            <a:off x="6935482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1" name="Freeform 20441"/>
          <p:cNvSpPr/>
          <p:nvPr/>
        </p:nvSpPr>
        <p:spPr>
          <a:xfrm rot="0" flipH="0" flipV="0">
            <a:off x="6990600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2" name="Freeform 20442"/>
          <p:cNvSpPr/>
          <p:nvPr/>
        </p:nvSpPr>
        <p:spPr>
          <a:xfrm rot="0" flipH="0" flipV="0">
            <a:off x="7045706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3" name="Freeform 20443"/>
          <p:cNvSpPr/>
          <p:nvPr/>
        </p:nvSpPr>
        <p:spPr>
          <a:xfrm rot="0" flipH="0" flipV="0">
            <a:off x="7100823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4" name="Freeform 20444"/>
          <p:cNvSpPr/>
          <p:nvPr/>
        </p:nvSpPr>
        <p:spPr>
          <a:xfrm rot="0" flipH="0" flipV="0">
            <a:off x="7155929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5" name="Freeform 20445"/>
          <p:cNvSpPr/>
          <p:nvPr/>
        </p:nvSpPr>
        <p:spPr>
          <a:xfrm rot="0" flipH="0" flipV="0">
            <a:off x="7211047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6" name="Freeform 20446"/>
          <p:cNvSpPr/>
          <p:nvPr/>
        </p:nvSpPr>
        <p:spPr>
          <a:xfrm rot="0" flipH="0" flipV="0">
            <a:off x="7266152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7" name="Freeform 20447"/>
          <p:cNvSpPr/>
          <p:nvPr/>
        </p:nvSpPr>
        <p:spPr>
          <a:xfrm rot="0" flipH="0" flipV="0">
            <a:off x="7321270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8" name="Freeform 20448"/>
          <p:cNvSpPr/>
          <p:nvPr/>
        </p:nvSpPr>
        <p:spPr>
          <a:xfrm rot="0" flipH="0" flipV="0">
            <a:off x="7376388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9" name="Freeform 20449"/>
          <p:cNvSpPr/>
          <p:nvPr/>
        </p:nvSpPr>
        <p:spPr>
          <a:xfrm rot="0" flipH="0" flipV="0">
            <a:off x="7431493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0" name="Freeform 20450"/>
          <p:cNvSpPr/>
          <p:nvPr/>
        </p:nvSpPr>
        <p:spPr>
          <a:xfrm rot="0" flipH="0" flipV="0">
            <a:off x="7486599" y="24253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1" name="Freeform 20451"/>
          <p:cNvSpPr/>
          <p:nvPr/>
        </p:nvSpPr>
        <p:spPr>
          <a:xfrm rot="0" flipH="0" flipV="0">
            <a:off x="7541717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2" name="Freeform 20452"/>
          <p:cNvSpPr/>
          <p:nvPr/>
        </p:nvSpPr>
        <p:spPr>
          <a:xfrm rot="0" flipH="0" flipV="0">
            <a:off x="7596822" y="242535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460" y="6439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3" name="Freeform 20453"/>
          <p:cNvSpPr/>
          <p:nvPr/>
        </p:nvSpPr>
        <p:spPr>
          <a:xfrm rot="0" flipH="0" flipV="0">
            <a:off x="7651940" y="242535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4" name="Freeform 20454"/>
          <p:cNvSpPr/>
          <p:nvPr/>
        </p:nvSpPr>
        <p:spPr>
          <a:xfrm rot="0" flipH="0" flipV="0">
            <a:off x="7706956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5" name="Freeform 20455"/>
          <p:cNvSpPr/>
          <p:nvPr/>
        </p:nvSpPr>
        <p:spPr>
          <a:xfrm rot="0" flipH="0" flipV="0">
            <a:off x="7762062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6" name="Freeform 20456"/>
          <p:cNvSpPr/>
          <p:nvPr/>
        </p:nvSpPr>
        <p:spPr>
          <a:xfrm rot="0" flipH="0" flipV="0">
            <a:off x="7817180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7" name="Freeform 20457"/>
          <p:cNvSpPr/>
          <p:nvPr/>
        </p:nvSpPr>
        <p:spPr>
          <a:xfrm rot="0" flipH="0" flipV="0">
            <a:off x="7872285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8" name="Freeform 20458"/>
          <p:cNvSpPr/>
          <p:nvPr/>
        </p:nvSpPr>
        <p:spPr>
          <a:xfrm rot="0" flipH="0" flipV="0">
            <a:off x="7927403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9" name="Freeform 20459"/>
          <p:cNvSpPr/>
          <p:nvPr/>
        </p:nvSpPr>
        <p:spPr>
          <a:xfrm rot="0" flipH="0" flipV="0">
            <a:off x="7982521" y="2425369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0" name="Freeform 20460"/>
          <p:cNvSpPr/>
          <p:nvPr/>
        </p:nvSpPr>
        <p:spPr>
          <a:xfrm rot="0" flipH="0" flipV="0">
            <a:off x="8037626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1" name="Freeform 20461"/>
          <p:cNvSpPr/>
          <p:nvPr/>
        </p:nvSpPr>
        <p:spPr>
          <a:xfrm rot="0" flipH="0" flipV="0">
            <a:off x="8092744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2" name="Freeform 20462"/>
          <p:cNvSpPr/>
          <p:nvPr/>
        </p:nvSpPr>
        <p:spPr>
          <a:xfrm rot="0" flipH="0" flipV="0">
            <a:off x="8147850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3" name="Freeform 20463"/>
          <p:cNvSpPr/>
          <p:nvPr/>
        </p:nvSpPr>
        <p:spPr>
          <a:xfrm rot="0" flipH="0" flipV="0">
            <a:off x="8202955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4" name="Freeform 20464"/>
          <p:cNvSpPr/>
          <p:nvPr/>
        </p:nvSpPr>
        <p:spPr>
          <a:xfrm rot="0" flipH="0" flipV="0">
            <a:off x="8258073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5" name="Freeform 20465"/>
          <p:cNvSpPr/>
          <p:nvPr/>
        </p:nvSpPr>
        <p:spPr>
          <a:xfrm rot="0" flipH="0" flipV="0">
            <a:off x="8313179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6" name="Freeform 20466"/>
          <p:cNvSpPr/>
          <p:nvPr/>
        </p:nvSpPr>
        <p:spPr>
          <a:xfrm rot="0" flipH="0" flipV="0">
            <a:off x="8368258" y="2425357"/>
            <a:ext cx="28638" cy="28651"/>
          </a:xfrm>
          <a:custGeom>
            <a:pathLst>
              <a:path w="2863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638" y="6452"/>
                  <a:pt x="28638" y="14326"/>
                </a:cubicBezTo>
                <a:cubicBezTo>
                  <a:pt x="2863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7" name="Freeform 20467"/>
          <p:cNvSpPr/>
          <p:nvPr/>
        </p:nvSpPr>
        <p:spPr>
          <a:xfrm rot="0" flipH="0" flipV="0">
            <a:off x="8423401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8" name="Freeform 20468"/>
          <p:cNvSpPr/>
          <p:nvPr/>
        </p:nvSpPr>
        <p:spPr>
          <a:xfrm rot="0" flipH="0" flipV="0">
            <a:off x="8643848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9" name="Freeform 20469"/>
          <p:cNvSpPr/>
          <p:nvPr/>
        </p:nvSpPr>
        <p:spPr>
          <a:xfrm rot="0" flipH="0" flipV="0">
            <a:off x="791336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0" name="Freeform 20470"/>
          <p:cNvSpPr/>
          <p:nvPr/>
        </p:nvSpPr>
        <p:spPr>
          <a:xfrm rot="0" flipH="0" flipV="0">
            <a:off x="846454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1" name="Freeform 20471"/>
          <p:cNvSpPr/>
          <p:nvPr/>
        </p:nvSpPr>
        <p:spPr>
          <a:xfrm rot="0" flipH="0" flipV="0">
            <a:off x="901560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2" name="Freeform 20472"/>
          <p:cNvSpPr/>
          <p:nvPr/>
        </p:nvSpPr>
        <p:spPr>
          <a:xfrm rot="0" flipH="0" flipV="0">
            <a:off x="956678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3" name="Freeform 20473"/>
          <p:cNvSpPr/>
          <p:nvPr/>
        </p:nvSpPr>
        <p:spPr>
          <a:xfrm rot="0" flipH="0" flipV="0">
            <a:off x="1011783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4" name="Freeform 20474"/>
          <p:cNvSpPr/>
          <p:nvPr/>
        </p:nvSpPr>
        <p:spPr>
          <a:xfrm rot="0" flipH="0" flipV="0">
            <a:off x="1066901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5" name="Freeform 20475"/>
          <p:cNvSpPr/>
          <p:nvPr/>
        </p:nvSpPr>
        <p:spPr>
          <a:xfrm rot="0" flipH="0" flipV="0">
            <a:off x="112200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6" name="Freeform 20476"/>
          <p:cNvSpPr/>
          <p:nvPr/>
        </p:nvSpPr>
        <p:spPr>
          <a:xfrm rot="0" flipH="0" flipV="0">
            <a:off x="1177175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7" name="Freeform 20477"/>
          <p:cNvSpPr/>
          <p:nvPr/>
        </p:nvSpPr>
        <p:spPr>
          <a:xfrm rot="0" flipH="0" flipV="0">
            <a:off x="1232179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8" name="Freeform 20478"/>
          <p:cNvSpPr/>
          <p:nvPr/>
        </p:nvSpPr>
        <p:spPr>
          <a:xfrm rot="0" flipH="0" flipV="0">
            <a:off x="1287297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9" name="Freeform 20479"/>
          <p:cNvSpPr/>
          <p:nvPr/>
        </p:nvSpPr>
        <p:spPr>
          <a:xfrm rot="0" flipH="0" flipV="0">
            <a:off x="1342415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0" name="Freeform 20480"/>
          <p:cNvSpPr/>
          <p:nvPr/>
        </p:nvSpPr>
        <p:spPr>
          <a:xfrm rot="0" flipH="0" flipV="0">
            <a:off x="1397520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1" name="Freeform 20481"/>
          <p:cNvSpPr/>
          <p:nvPr/>
        </p:nvSpPr>
        <p:spPr>
          <a:xfrm rot="0" flipH="0" flipV="0">
            <a:off x="1452638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2" name="Freeform 20482"/>
          <p:cNvSpPr/>
          <p:nvPr/>
        </p:nvSpPr>
        <p:spPr>
          <a:xfrm rot="0" flipH="0" flipV="0">
            <a:off x="1507743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3" name="Freeform 20483"/>
          <p:cNvSpPr/>
          <p:nvPr/>
        </p:nvSpPr>
        <p:spPr>
          <a:xfrm rot="0" flipH="0" flipV="0">
            <a:off x="1562861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4" name="Freeform 20484"/>
          <p:cNvSpPr/>
          <p:nvPr/>
        </p:nvSpPr>
        <p:spPr>
          <a:xfrm rot="0" flipH="0" flipV="0">
            <a:off x="1617967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187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5" name="Freeform 20485"/>
          <p:cNvSpPr/>
          <p:nvPr/>
        </p:nvSpPr>
        <p:spPr>
          <a:xfrm rot="0" flipH="0" flipV="0">
            <a:off x="1673085" y="247314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6" name="Freeform 20486"/>
          <p:cNvSpPr/>
          <p:nvPr/>
        </p:nvSpPr>
        <p:spPr>
          <a:xfrm rot="0" flipH="0" flipV="0">
            <a:off x="1728241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7" name="Freeform 20487"/>
          <p:cNvSpPr/>
          <p:nvPr/>
        </p:nvSpPr>
        <p:spPr>
          <a:xfrm rot="0" flipH="0" flipV="0">
            <a:off x="1783346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8" name="Freeform 20488"/>
          <p:cNvSpPr/>
          <p:nvPr/>
        </p:nvSpPr>
        <p:spPr>
          <a:xfrm rot="0" flipH="0" flipV="0">
            <a:off x="1838375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9" name="Freeform 20489"/>
          <p:cNvSpPr/>
          <p:nvPr/>
        </p:nvSpPr>
        <p:spPr>
          <a:xfrm rot="0" flipH="0" flipV="0">
            <a:off x="1893481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0" name="Freeform 20490"/>
          <p:cNvSpPr/>
          <p:nvPr/>
        </p:nvSpPr>
        <p:spPr>
          <a:xfrm rot="0" flipH="0" flipV="0">
            <a:off x="1948599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1" name="Freeform 20491"/>
          <p:cNvSpPr/>
          <p:nvPr/>
        </p:nvSpPr>
        <p:spPr>
          <a:xfrm rot="0" flipH="0" flipV="0">
            <a:off x="2003704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2" name="Freeform 20492"/>
          <p:cNvSpPr/>
          <p:nvPr/>
        </p:nvSpPr>
        <p:spPr>
          <a:xfrm rot="0" flipH="0" flipV="0">
            <a:off x="2058809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3" name="Freeform 20493"/>
          <p:cNvSpPr/>
          <p:nvPr/>
        </p:nvSpPr>
        <p:spPr>
          <a:xfrm rot="0" flipH="0" flipV="0">
            <a:off x="2113927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4" name="Freeform 20494"/>
          <p:cNvSpPr/>
          <p:nvPr/>
        </p:nvSpPr>
        <p:spPr>
          <a:xfrm rot="0" flipH="0" flipV="0">
            <a:off x="2169032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5" name="Freeform 20495"/>
          <p:cNvSpPr/>
          <p:nvPr/>
        </p:nvSpPr>
        <p:spPr>
          <a:xfrm rot="0" flipH="0" flipV="0">
            <a:off x="2224138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6" name="Freeform 20496"/>
          <p:cNvSpPr/>
          <p:nvPr/>
        </p:nvSpPr>
        <p:spPr>
          <a:xfrm rot="0" flipH="0" flipV="0">
            <a:off x="2279256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7" name="Freeform 20497"/>
          <p:cNvSpPr/>
          <p:nvPr/>
        </p:nvSpPr>
        <p:spPr>
          <a:xfrm rot="0" flipH="0" flipV="0">
            <a:off x="2334425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8" name="Freeform 20498"/>
          <p:cNvSpPr/>
          <p:nvPr/>
        </p:nvSpPr>
        <p:spPr>
          <a:xfrm rot="0" flipH="0" flipV="0">
            <a:off x="2389530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9" name="Freeform 20499"/>
          <p:cNvSpPr/>
          <p:nvPr/>
        </p:nvSpPr>
        <p:spPr>
          <a:xfrm rot="0" flipH="0" flipV="0">
            <a:off x="2444546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0" name="Freeform 20500"/>
          <p:cNvSpPr/>
          <p:nvPr/>
        </p:nvSpPr>
        <p:spPr>
          <a:xfrm rot="0" flipH="0" flipV="0">
            <a:off x="2499652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1" name="Freeform 20501"/>
          <p:cNvSpPr/>
          <p:nvPr/>
        </p:nvSpPr>
        <p:spPr>
          <a:xfrm rot="0" flipH="0" flipV="0">
            <a:off x="2554770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2" name="Freeform 20502"/>
          <p:cNvSpPr/>
          <p:nvPr/>
        </p:nvSpPr>
        <p:spPr>
          <a:xfrm rot="0" flipH="0" flipV="0">
            <a:off x="2609875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3" name="Freeform 20503"/>
          <p:cNvSpPr/>
          <p:nvPr/>
        </p:nvSpPr>
        <p:spPr>
          <a:xfrm rot="0" flipH="0" flipV="0">
            <a:off x="2664993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50" y="6363"/>
                  <a:pt x="28650" y="14326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4" name="Freeform 20504"/>
          <p:cNvSpPr/>
          <p:nvPr/>
        </p:nvSpPr>
        <p:spPr>
          <a:xfrm rot="0" flipH="0" flipV="0">
            <a:off x="2720098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5" name="Freeform 20505"/>
          <p:cNvSpPr/>
          <p:nvPr/>
        </p:nvSpPr>
        <p:spPr>
          <a:xfrm rot="0" flipH="0" flipV="0">
            <a:off x="2940507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6" name="Freeform 20506"/>
          <p:cNvSpPr/>
          <p:nvPr/>
        </p:nvSpPr>
        <p:spPr>
          <a:xfrm rot="0" flipH="0" flipV="0">
            <a:off x="4152861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7" name="Freeform 20507"/>
          <p:cNvSpPr/>
          <p:nvPr/>
        </p:nvSpPr>
        <p:spPr>
          <a:xfrm rot="0" flipH="0" flipV="0">
            <a:off x="4207979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8" name="Freeform 20508"/>
          <p:cNvSpPr/>
          <p:nvPr/>
        </p:nvSpPr>
        <p:spPr>
          <a:xfrm rot="0" flipH="0" flipV="0">
            <a:off x="4263085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9" name="Freeform 20509"/>
          <p:cNvSpPr/>
          <p:nvPr/>
        </p:nvSpPr>
        <p:spPr>
          <a:xfrm rot="0" flipH="0" flipV="0">
            <a:off x="4318203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0" name="Freeform 20510"/>
          <p:cNvSpPr/>
          <p:nvPr/>
        </p:nvSpPr>
        <p:spPr>
          <a:xfrm rot="0" flipH="0" flipV="0">
            <a:off x="4373308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1" name="Freeform 20511"/>
          <p:cNvSpPr/>
          <p:nvPr/>
        </p:nvSpPr>
        <p:spPr>
          <a:xfrm rot="0" flipH="0" flipV="0">
            <a:off x="4428426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2" name="Freeform 20512"/>
          <p:cNvSpPr/>
          <p:nvPr/>
        </p:nvSpPr>
        <p:spPr>
          <a:xfrm rot="0" flipH="0" flipV="0">
            <a:off x="4483531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3" name="Freeform 20513"/>
          <p:cNvSpPr/>
          <p:nvPr/>
        </p:nvSpPr>
        <p:spPr>
          <a:xfrm rot="0" flipH="0" flipV="0">
            <a:off x="4538649" y="247316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4" name="Freeform 20514"/>
          <p:cNvSpPr/>
          <p:nvPr/>
        </p:nvSpPr>
        <p:spPr>
          <a:xfrm rot="0" flipH="0" flipV="0">
            <a:off x="4759045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5" name="Freeform 20515"/>
          <p:cNvSpPr/>
          <p:nvPr/>
        </p:nvSpPr>
        <p:spPr>
          <a:xfrm rot="0" flipH="0" flipV="0">
            <a:off x="4814163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6" name="Freeform 20516"/>
          <p:cNvSpPr/>
          <p:nvPr/>
        </p:nvSpPr>
        <p:spPr>
          <a:xfrm rot="0" flipH="0" flipV="0">
            <a:off x="4869307" y="247316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7" name="Freeform 20517"/>
          <p:cNvSpPr/>
          <p:nvPr/>
        </p:nvSpPr>
        <p:spPr>
          <a:xfrm rot="0" flipH="0" flipV="0">
            <a:off x="4924424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8" name="Freeform 20518"/>
          <p:cNvSpPr/>
          <p:nvPr/>
        </p:nvSpPr>
        <p:spPr>
          <a:xfrm rot="0" flipH="0" flipV="0">
            <a:off x="4979530" y="247316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9" name="Freeform 20519"/>
          <p:cNvSpPr/>
          <p:nvPr/>
        </p:nvSpPr>
        <p:spPr>
          <a:xfrm rot="0" flipH="0" flipV="0">
            <a:off x="5034648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0" name="Freeform 20520"/>
          <p:cNvSpPr/>
          <p:nvPr/>
        </p:nvSpPr>
        <p:spPr>
          <a:xfrm rot="0" flipH="0" flipV="0">
            <a:off x="5089766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1" name="Freeform 20521"/>
          <p:cNvSpPr/>
          <p:nvPr/>
        </p:nvSpPr>
        <p:spPr>
          <a:xfrm rot="0" flipH="0" flipV="0">
            <a:off x="5144871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2" name="Freeform 20522"/>
          <p:cNvSpPr/>
          <p:nvPr/>
        </p:nvSpPr>
        <p:spPr>
          <a:xfrm rot="0" flipH="0" flipV="0">
            <a:off x="5199989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3" name="Freeform 20523"/>
          <p:cNvSpPr/>
          <p:nvPr/>
        </p:nvSpPr>
        <p:spPr>
          <a:xfrm rot="0" flipH="0" flipV="0">
            <a:off x="5695899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4" name="Freeform 20524"/>
          <p:cNvSpPr/>
          <p:nvPr/>
        </p:nvSpPr>
        <p:spPr>
          <a:xfrm rot="0" flipH="0" flipV="0">
            <a:off x="5751004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5" name="Freeform 20525"/>
          <p:cNvSpPr/>
          <p:nvPr/>
        </p:nvSpPr>
        <p:spPr>
          <a:xfrm rot="0" flipH="0" flipV="0">
            <a:off x="5806122" y="247316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6" name="Freeform 20526"/>
          <p:cNvSpPr/>
          <p:nvPr/>
        </p:nvSpPr>
        <p:spPr>
          <a:xfrm rot="0" flipH="0" flipV="0">
            <a:off x="6026569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7" name="Freeform 20527"/>
          <p:cNvSpPr/>
          <p:nvPr/>
        </p:nvSpPr>
        <p:spPr>
          <a:xfrm rot="0" flipH="0" flipV="0">
            <a:off x="6081674" y="247314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8" name="Freeform 20528"/>
          <p:cNvSpPr/>
          <p:nvPr/>
        </p:nvSpPr>
        <p:spPr>
          <a:xfrm rot="0" flipH="0" flipV="0">
            <a:off x="6136792" y="24731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9" name="Freeform 20529"/>
          <p:cNvSpPr/>
          <p:nvPr/>
        </p:nvSpPr>
        <p:spPr>
          <a:xfrm rot="0" flipH="0" flipV="0">
            <a:off x="619189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0" name="Freeform 20530"/>
          <p:cNvSpPr/>
          <p:nvPr/>
        </p:nvSpPr>
        <p:spPr>
          <a:xfrm rot="0" flipH="0" flipV="0">
            <a:off x="6247002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1" name="Freeform 20531"/>
          <p:cNvSpPr/>
          <p:nvPr/>
        </p:nvSpPr>
        <p:spPr>
          <a:xfrm rot="0" flipH="0" flipV="0">
            <a:off x="6302121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2" name="Freeform 20532"/>
          <p:cNvSpPr/>
          <p:nvPr/>
        </p:nvSpPr>
        <p:spPr>
          <a:xfrm rot="0" flipH="0" flipV="0">
            <a:off x="6357226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3" name="Freeform 20533"/>
          <p:cNvSpPr/>
          <p:nvPr/>
        </p:nvSpPr>
        <p:spPr>
          <a:xfrm rot="0" flipH="0" flipV="0">
            <a:off x="6412344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4" name="Freeform 20534"/>
          <p:cNvSpPr/>
          <p:nvPr/>
        </p:nvSpPr>
        <p:spPr>
          <a:xfrm rot="0" flipH="0" flipV="0">
            <a:off x="6467449" y="247314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5" name="Freeform 20535"/>
          <p:cNvSpPr/>
          <p:nvPr/>
        </p:nvSpPr>
        <p:spPr>
          <a:xfrm rot="0" flipH="0" flipV="0">
            <a:off x="652256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6" name="Freeform 20536"/>
          <p:cNvSpPr/>
          <p:nvPr/>
        </p:nvSpPr>
        <p:spPr>
          <a:xfrm rot="0" flipH="0" flipV="0">
            <a:off x="6577685" y="247314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7" name="Freeform 20537"/>
          <p:cNvSpPr/>
          <p:nvPr/>
        </p:nvSpPr>
        <p:spPr>
          <a:xfrm rot="0" flipH="0" flipV="0">
            <a:off x="6632791" y="247314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8" name="Freeform 20538"/>
          <p:cNvSpPr/>
          <p:nvPr/>
        </p:nvSpPr>
        <p:spPr>
          <a:xfrm rot="0" flipH="0" flipV="0">
            <a:off x="6687908" y="247314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9" name="Freeform 20539"/>
          <p:cNvSpPr/>
          <p:nvPr/>
        </p:nvSpPr>
        <p:spPr>
          <a:xfrm rot="0" flipH="0" flipV="0">
            <a:off x="6742912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0" name="Freeform 20540"/>
          <p:cNvSpPr/>
          <p:nvPr/>
        </p:nvSpPr>
        <p:spPr>
          <a:xfrm rot="0" flipH="0" flipV="0">
            <a:off x="6798030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1" name="Freeform 20541"/>
          <p:cNvSpPr/>
          <p:nvPr/>
        </p:nvSpPr>
        <p:spPr>
          <a:xfrm rot="0" flipH="0" flipV="0">
            <a:off x="6853135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2" name="Freeform 20542"/>
          <p:cNvSpPr/>
          <p:nvPr/>
        </p:nvSpPr>
        <p:spPr>
          <a:xfrm rot="0" flipH="0" flipV="0">
            <a:off x="6908254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3" name="Freeform 20543"/>
          <p:cNvSpPr/>
          <p:nvPr/>
        </p:nvSpPr>
        <p:spPr>
          <a:xfrm rot="0" flipH="0" flipV="0">
            <a:off x="6963359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4" name="Freeform 20544"/>
          <p:cNvSpPr/>
          <p:nvPr/>
        </p:nvSpPr>
        <p:spPr>
          <a:xfrm rot="0" flipH="0" flipV="0">
            <a:off x="701847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5" name="Freeform 20545"/>
          <p:cNvSpPr/>
          <p:nvPr/>
        </p:nvSpPr>
        <p:spPr>
          <a:xfrm rot="0" flipH="0" flipV="0">
            <a:off x="7073595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6" name="Freeform 20546"/>
          <p:cNvSpPr/>
          <p:nvPr/>
        </p:nvSpPr>
        <p:spPr>
          <a:xfrm rot="0" flipH="0" flipV="0">
            <a:off x="7128700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7" name="Freeform 20547"/>
          <p:cNvSpPr/>
          <p:nvPr/>
        </p:nvSpPr>
        <p:spPr>
          <a:xfrm rot="0" flipH="0" flipV="0">
            <a:off x="7183818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8" name="Freeform 20548"/>
          <p:cNvSpPr/>
          <p:nvPr/>
        </p:nvSpPr>
        <p:spPr>
          <a:xfrm rot="0" flipH="0" flipV="0">
            <a:off x="7238923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9" name="Freeform 20549"/>
          <p:cNvSpPr/>
          <p:nvPr/>
        </p:nvSpPr>
        <p:spPr>
          <a:xfrm rot="0" flipH="0" flipV="0">
            <a:off x="7294041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0" name="Freeform 20550"/>
          <p:cNvSpPr/>
          <p:nvPr/>
        </p:nvSpPr>
        <p:spPr>
          <a:xfrm rot="0" flipH="0" flipV="0">
            <a:off x="734914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1" name="Freeform 20551"/>
          <p:cNvSpPr/>
          <p:nvPr/>
        </p:nvSpPr>
        <p:spPr>
          <a:xfrm rot="0" flipH="0" flipV="0">
            <a:off x="7404265" y="24731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2" name="Freeform 20552"/>
          <p:cNvSpPr/>
          <p:nvPr/>
        </p:nvSpPr>
        <p:spPr>
          <a:xfrm rot="0" flipH="0" flipV="0">
            <a:off x="7459370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3" name="Freeform 20553"/>
          <p:cNvSpPr/>
          <p:nvPr/>
        </p:nvSpPr>
        <p:spPr>
          <a:xfrm rot="0" flipH="0" flipV="0">
            <a:off x="7514488" y="24731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4" name="Freeform 20554"/>
          <p:cNvSpPr/>
          <p:nvPr/>
        </p:nvSpPr>
        <p:spPr>
          <a:xfrm rot="0" flipH="0" flipV="0">
            <a:off x="7569593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5" name="Freeform 20555"/>
          <p:cNvSpPr/>
          <p:nvPr/>
        </p:nvSpPr>
        <p:spPr>
          <a:xfrm rot="0" flipH="0" flipV="0">
            <a:off x="7624699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6" name="Freeform 20556"/>
          <p:cNvSpPr/>
          <p:nvPr/>
        </p:nvSpPr>
        <p:spPr>
          <a:xfrm rot="0" flipH="0" flipV="0">
            <a:off x="767981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7" name="Freeform 20557"/>
          <p:cNvSpPr/>
          <p:nvPr/>
        </p:nvSpPr>
        <p:spPr>
          <a:xfrm rot="0" flipH="0" flipV="0">
            <a:off x="7734922" y="247314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8" name="Freeform 20558"/>
          <p:cNvSpPr/>
          <p:nvPr/>
        </p:nvSpPr>
        <p:spPr>
          <a:xfrm rot="0" flipH="0" flipV="0">
            <a:off x="7790039" y="247314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9" name="Freeform 20559"/>
          <p:cNvSpPr/>
          <p:nvPr/>
        </p:nvSpPr>
        <p:spPr>
          <a:xfrm rot="0" flipH="0" flipV="0">
            <a:off x="784505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0" name="Freeform 20560"/>
          <p:cNvSpPr/>
          <p:nvPr/>
        </p:nvSpPr>
        <p:spPr>
          <a:xfrm rot="0" flipH="0" flipV="0">
            <a:off x="7900174" y="247314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1" name="Freeform 20561"/>
          <p:cNvSpPr/>
          <p:nvPr/>
        </p:nvSpPr>
        <p:spPr>
          <a:xfrm rot="0" flipH="0" flipV="0">
            <a:off x="7955279" y="247314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2" name="Freeform 20562"/>
          <p:cNvSpPr/>
          <p:nvPr/>
        </p:nvSpPr>
        <p:spPr>
          <a:xfrm rot="0" flipH="0" flipV="0">
            <a:off x="8010385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3" name="Freeform 20563"/>
          <p:cNvSpPr/>
          <p:nvPr/>
        </p:nvSpPr>
        <p:spPr>
          <a:xfrm rot="0" flipH="0" flipV="0">
            <a:off x="8065502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4" name="Freeform 20564"/>
          <p:cNvSpPr/>
          <p:nvPr/>
        </p:nvSpPr>
        <p:spPr>
          <a:xfrm rot="0" flipH="0" flipV="0">
            <a:off x="8120608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5" name="Freeform 20565"/>
          <p:cNvSpPr/>
          <p:nvPr/>
        </p:nvSpPr>
        <p:spPr>
          <a:xfrm rot="0" flipH="0" flipV="0">
            <a:off x="817572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6" name="Freeform 20566"/>
          <p:cNvSpPr/>
          <p:nvPr/>
        </p:nvSpPr>
        <p:spPr>
          <a:xfrm rot="0" flipH="0" flipV="0">
            <a:off x="8230831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7" name="Freeform 20567"/>
          <p:cNvSpPr/>
          <p:nvPr/>
        </p:nvSpPr>
        <p:spPr>
          <a:xfrm rot="0" flipH="0" flipV="0">
            <a:off x="8285949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8" name="Freeform 20568"/>
          <p:cNvSpPr/>
          <p:nvPr/>
        </p:nvSpPr>
        <p:spPr>
          <a:xfrm rot="0" flipH="0" flipV="0">
            <a:off x="8396173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9" name="Freeform 20569"/>
          <p:cNvSpPr/>
          <p:nvPr/>
        </p:nvSpPr>
        <p:spPr>
          <a:xfrm rot="0" flipH="0" flipV="0">
            <a:off x="8616619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0" name="Freeform 20570"/>
          <p:cNvSpPr/>
          <p:nvPr/>
        </p:nvSpPr>
        <p:spPr>
          <a:xfrm rot="0" flipH="0" flipV="0">
            <a:off x="8671738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1" name="Freeform 20571"/>
          <p:cNvSpPr/>
          <p:nvPr/>
        </p:nvSpPr>
        <p:spPr>
          <a:xfrm rot="0" flipH="0" flipV="0">
            <a:off x="818565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2" name="Freeform 20572"/>
          <p:cNvSpPr/>
          <p:nvPr/>
        </p:nvSpPr>
        <p:spPr>
          <a:xfrm rot="0" flipH="0" flipV="0">
            <a:off x="873683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3" name="Freeform 20573"/>
          <p:cNvSpPr/>
          <p:nvPr/>
        </p:nvSpPr>
        <p:spPr>
          <a:xfrm rot="0" flipH="0" flipV="0">
            <a:off x="928789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4" name="Freeform 20574"/>
          <p:cNvSpPr/>
          <p:nvPr/>
        </p:nvSpPr>
        <p:spPr>
          <a:xfrm rot="0" flipH="0" flipV="0">
            <a:off x="983907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5" name="Freeform 20575"/>
          <p:cNvSpPr/>
          <p:nvPr/>
        </p:nvSpPr>
        <p:spPr>
          <a:xfrm rot="0" flipH="0" flipV="0">
            <a:off x="1038961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6" name="Freeform 20576"/>
          <p:cNvSpPr/>
          <p:nvPr/>
        </p:nvSpPr>
        <p:spPr>
          <a:xfrm rot="0" flipH="0" flipV="0">
            <a:off x="1094168" y="2519692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7" name="Freeform 20577"/>
          <p:cNvSpPr/>
          <p:nvPr/>
        </p:nvSpPr>
        <p:spPr>
          <a:xfrm rot="0" flipH="0" flipV="0">
            <a:off x="1149184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8" name="Freeform 20578"/>
          <p:cNvSpPr/>
          <p:nvPr/>
        </p:nvSpPr>
        <p:spPr>
          <a:xfrm rot="0" flipH="0" flipV="0">
            <a:off x="1204302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9" name="Freeform 20579"/>
          <p:cNvSpPr/>
          <p:nvPr/>
        </p:nvSpPr>
        <p:spPr>
          <a:xfrm rot="0" flipH="0" flipV="0">
            <a:off x="1259420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0" name="Freeform 20580"/>
          <p:cNvSpPr/>
          <p:nvPr/>
        </p:nvSpPr>
        <p:spPr>
          <a:xfrm rot="0" flipH="0" flipV="0">
            <a:off x="1314526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1" name="Freeform 20581"/>
          <p:cNvSpPr/>
          <p:nvPr/>
        </p:nvSpPr>
        <p:spPr>
          <a:xfrm rot="0" flipH="0" flipV="0">
            <a:off x="1369644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2" name="Freeform 20582"/>
          <p:cNvSpPr/>
          <p:nvPr/>
        </p:nvSpPr>
        <p:spPr>
          <a:xfrm rot="0" flipH="0" flipV="0">
            <a:off x="1424749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3" name="Freeform 20583"/>
          <p:cNvSpPr/>
          <p:nvPr/>
        </p:nvSpPr>
        <p:spPr>
          <a:xfrm rot="0" flipH="0" flipV="0">
            <a:off x="1479867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4" name="Freeform 20584"/>
          <p:cNvSpPr/>
          <p:nvPr/>
        </p:nvSpPr>
        <p:spPr>
          <a:xfrm rot="0" flipH="0" flipV="0">
            <a:off x="1534972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5" name="Freeform 20585"/>
          <p:cNvSpPr/>
          <p:nvPr/>
        </p:nvSpPr>
        <p:spPr>
          <a:xfrm rot="0" flipH="0" flipV="0">
            <a:off x="1590090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6" name="Freeform 20586"/>
          <p:cNvSpPr/>
          <p:nvPr/>
        </p:nvSpPr>
        <p:spPr>
          <a:xfrm rot="0" flipH="0" flipV="0">
            <a:off x="1645157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7" name="Freeform 20587"/>
          <p:cNvSpPr/>
          <p:nvPr/>
        </p:nvSpPr>
        <p:spPr>
          <a:xfrm rot="0" flipH="0" flipV="0">
            <a:off x="1700263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8" name="Freeform 20588"/>
          <p:cNvSpPr/>
          <p:nvPr/>
        </p:nvSpPr>
        <p:spPr>
          <a:xfrm rot="0" flipH="0" flipV="0">
            <a:off x="1755381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9" name="Freeform 20589"/>
          <p:cNvSpPr/>
          <p:nvPr/>
        </p:nvSpPr>
        <p:spPr>
          <a:xfrm rot="0" flipH="0" flipV="0">
            <a:off x="1810486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0" name="Freeform 20590"/>
          <p:cNvSpPr/>
          <p:nvPr/>
        </p:nvSpPr>
        <p:spPr>
          <a:xfrm rot="0" flipH="0" flipV="0">
            <a:off x="1865604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1" name="Freeform 20591"/>
          <p:cNvSpPr/>
          <p:nvPr/>
        </p:nvSpPr>
        <p:spPr>
          <a:xfrm rot="0" flipH="0" flipV="0">
            <a:off x="1920709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2" name="Freeform 20592"/>
          <p:cNvSpPr/>
          <p:nvPr/>
        </p:nvSpPr>
        <p:spPr>
          <a:xfrm rot="0" flipH="0" flipV="0">
            <a:off x="1975827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3" name="Freeform 20593"/>
          <p:cNvSpPr/>
          <p:nvPr/>
        </p:nvSpPr>
        <p:spPr>
          <a:xfrm rot="0" flipH="0" flipV="0">
            <a:off x="2030933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4" name="Freeform 20594"/>
          <p:cNvSpPr/>
          <p:nvPr/>
        </p:nvSpPr>
        <p:spPr>
          <a:xfrm rot="0" flipH="0" flipV="0">
            <a:off x="2086038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5" name="Freeform 20595"/>
          <p:cNvSpPr/>
          <p:nvPr/>
        </p:nvSpPr>
        <p:spPr>
          <a:xfrm rot="0" flipH="0" flipV="0">
            <a:off x="2141143" y="2519692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6" name="Freeform 20596"/>
          <p:cNvSpPr/>
          <p:nvPr/>
        </p:nvSpPr>
        <p:spPr>
          <a:xfrm rot="0" flipH="0" flipV="0">
            <a:off x="2196312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7" name="Freeform 20597"/>
          <p:cNvSpPr/>
          <p:nvPr/>
        </p:nvSpPr>
        <p:spPr>
          <a:xfrm rot="0" flipH="0" flipV="0">
            <a:off x="2251430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8" name="Freeform 20598"/>
          <p:cNvSpPr/>
          <p:nvPr/>
        </p:nvSpPr>
        <p:spPr>
          <a:xfrm rot="0" flipH="0" flipV="0">
            <a:off x="2306535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9" name="Freeform 20599"/>
          <p:cNvSpPr/>
          <p:nvPr/>
        </p:nvSpPr>
        <p:spPr>
          <a:xfrm rot="0" flipH="0" flipV="0">
            <a:off x="2361552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0" name="Freeform 20600"/>
          <p:cNvSpPr/>
          <p:nvPr/>
        </p:nvSpPr>
        <p:spPr>
          <a:xfrm rot="0" flipH="0" flipV="0">
            <a:off x="2416657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1" name="Freeform 20601"/>
          <p:cNvSpPr/>
          <p:nvPr/>
        </p:nvSpPr>
        <p:spPr>
          <a:xfrm rot="0" flipH="0" flipV="0">
            <a:off x="2471775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2" name="Freeform 20602"/>
          <p:cNvSpPr/>
          <p:nvPr/>
        </p:nvSpPr>
        <p:spPr>
          <a:xfrm rot="0" flipH="0" flipV="0">
            <a:off x="2526880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3" name="Freeform 20603"/>
          <p:cNvSpPr/>
          <p:nvPr/>
        </p:nvSpPr>
        <p:spPr>
          <a:xfrm rot="0" flipH="0" flipV="0">
            <a:off x="2581998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4" name="Freeform 20604"/>
          <p:cNvSpPr/>
          <p:nvPr/>
        </p:nvSpPr>
        <p:spPr>
          <a:xfrm rot="0" flipH="0" flipV="0">
            <a:off x="2637104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5" name="Freeform 20605"/>
          <p:cNvSpPr/>
          <p:nvPr/>
        </p:nvSpPr>
        <p:spPr>
          <a:xfrm rot="0" flipH="0" flipV="0">
            <a:off x="2692222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6" name="Freeform 20606"/>
          <p:cNvSpPr/>
          <p:nvPr/>
        </p:nvSpPr>
        <p:spPr>
          <a:xfrm rot="0" flipH="0" flipV="0">
            <a:off x="4180090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7" name="Freeform 20607"/>
          <p:cNvSpPr/>
          <p:nvPr/>
        </p:nvSpPr>
        <p:spPr>
          <a:xfrm rot="0" flipH="0" flipV="0">
            <a:off x="4235208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8" name="Freeform 20608"/>
          <p:cNvSpPr/>
          <p:nvPr/>
        </p:nvSpPr>
        <p:spPr>
          <a:xfrm rot="0" flipH="0" flipV="0">
            <a:off x="4290313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9" name="Freeform 20609"/>
          <p:cNvSpPr/>
          <p:nvPr/>
        </p:nvSpPr>
        <p:spPr>
          <a:xfrm rot="0" flipH="0" flipV="0">
            <a:off x="4345431" y="2519667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0" name="Freeform 20610"/>
          <p:cNvSpPr/>
          <p:nvPr/>
        </p:nvSpPr>
        <p:spPr>
          <a:xfrm rot="0" flipH="0" flipV="0">
            <a:off x="4400537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1" name="Freeform 20611"/>
          <p:cNvSpPr/>
          <p:nvPr/>
        </p:nvSpPr>
        <p:spPr>
          <a:xfrm rot="0" flipH="0" flipV="0">
            <a:off x="4455706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2" name="Freeform 20612"/>
          <p:cNvSpPr/>
          <p:nvPr/>
        </p:nvSpPr>
        <p:spPr>
          <a:xfrm rot="0" flipH="0" flipV="0">
            <a:off x="4510760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3" name="Freeform 20613"/>
          <p:cNvSpPr/>
          <p:nvPr/>
        </p:nvSpPr>
        <p:spPr>
          <a:xfrm rot="0" flipH="0" flipV="0">
            <a:off x="4676051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4" name="Freeform 20614"/>
          <p:cNvSpPr/>
          <p:nvPr/>
        </p:nvSpPr>
        <p:spPr>
          <a:xfrm rot="0" flipH="0" flipV="0">
            <a:off x="4786274" y="2519667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5" name="Freeform 20615"/>
          <p:cNvSpPr/>
          <p:nvPr/>
        </p:nvSpPr>
        <p:spPr>
          <a:xfrm rot="0" flipH="0" flipV="0">
            <a:off x="4841392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6" name="Freeform 20616"/>
          <p:cNvSpPr/>
          <p:nvPr/>
        </p:nvSpPr>
        <p:spPr>
          <a:xfrm rot="0" flipH="0" flipV="0">
            <a:off x="4896548" y="2519667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7" name="Freeform 20617"/>
          <p:cNvSpPr/>
          <p:nvPr/>
        </p:nvSpPr>
        <p:spPr>
          <a:xfrm rot="0" flipH="0" flipV="0">
            <a:off x="4951653" y="2519667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8" name="Freeform 20618"/>
          <p:cNvSpPr/>
          <p:nvPr/>
        </p:nvSpPr>
        <p:spPr>
          <a:xfrm rot="0" flipH="0" flipV="0">
            <a:off x="5006771" y="2519667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9" name="Freeform 20619"/>
          <p:cNvSpPr/>
          <p:nvPr/>
        </p:nvSpPr>
        <p:spPr>
          <a:xfrm rot="0" flipH="0" flipV="0">
            <a:off x="5061877" y="2519667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0" name="Freeform 20620"/>
          <p:cNvSpPr/>
          <p:nvPr/>
        </p:nvSpPr>
        <p:spPr>
          <a:xfrm rot="0" flipH="0" flipV="0">
            <a:off x="5116994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1" name="Freeform 20621"/>
          <p:cNvSpPr/>
          <p:nvPr/>
        </p:nvSpPr>
        <p:spPr>
          <a:xfrm rot="0" flipH="0" flipV="0">
            <a:off x="5172100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2" name="Freeform 20622"/>
          <p:cNvSpPr/>
          <p:nvPr/>
        </p:nvSpPr>
        <p:spPr>
          <a:xfrm rot="0" flipH="0" flipV="0">
            <a:off x="5723128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3" name="Freeform 20623"/>
          <p:cNvSpPr/>
          <p:nvPr/>
        </p:nvSpPr>
        <p:spPr>
          <a:xfrm rot="0" flipH="0" flipV="0">
            <a:off x="5778233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4" name="Freeform 20624"/>
          <p:cNvSpPr/>
          <p:nvPr/>
        </p:nvSpPr>
        <p:spPr>
          <a:xfrm rot="0" flipH="0" flipV="0">
            <a:off x="5833351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5" name="Freeform 20625"/>
          <p:cNvSpPr/>
          <p:nvPr/>
        </p:nvSpPr>
        <p:spPr>
          <a:xfrm rot="0" flipH="0" flipV="0">
            <a:off x="5998692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6" name="Freeform 20626"/>
          <p:cNvSpPr/>
          <p:nvPr/>
        </p:nvSpPr>
        <p:spPr>
          <a:xfrm rot="0" flipH="0" flipV="0">
            <a:off x="6053797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7" name="Freeform 20627"/>
          <p:cNvSpPr/>
          <p:nvPr/>
        </p:nvSpPr>
        <p:spPr>
          <a:xfrm rot="0" flipH="0" flipV="0">
            <a:off x="6108915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8" name="Freeform 20628"/>
          <p:cNvSpPr/>
          <p:nvPr/>
        </p:nvSpPr>
        <p:spPr>
          <a:xfrm rot="0" flipH="0" flipV="0">
            <a:off x="6164021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9" name="Freeform 20629"/>
          <p:cNvSpPr/>
          <p:nvPr/>
        </p:nvSpPr>
        <p:spPr>
          <a:xfrm rot="0" flipH="0" flipV="0">
            <a:off x="6219126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0" name="Freeform 20630"/>
          <p:cNvSpPr/>
          <p:nvPr/>
        </p:nvSpPr>
        <p:spPr>
          <a:xfrm rot="0" flipH="0" flipV="0">
            <a:off x="6274231" y="2519692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1" name="Freeform 20631"/>
          <p:cNvSpPr/>
          <p:nvPr/>
        </p:nvSpPr>
        <p:spPr>
          <a:xfrm rot="0" flipH="0" flipV="0">
            <a:off x="6329349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2" name="Freeform 20632"/>
          <p:cNvSpPr/>
          <p:nvPr/>
        </p:nvSpPr>
        <p:spPr>
          <a:xfrm rot="0" flipH="0" flipV="0">
            <a:off x="6384455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3" name="Freeform 20633"/>
          <p:cNvSpPr/>
          <p:nvPr/>
        </p:nvSpPr>
        <p:spPr>
          <a:xfrm rot="0" flipH="0" flipV="0">
            <a:off x="6439573" y="2519692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4" name="Freeform 20634"/>
          <p:cNvSpPr/>
          <p:nvPr/>
        </p:nvSpPr>
        <p:spPr>
          <a:xfrm rot="0" flipH="0" flipV="0">
            <a:off x="6494691" y="2519692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5" name="Freeform 20635"/>
          <p:cNvSpPr/>
          <p:nvPr/>
        </p:nvSpPr>
        <p:spPr>
          <a:xfrm rot="0" flipH="0" flipV="0">
            <a:off x="6549796" y="2519692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6" name="Freeform 20636"/>
          <p:cNvSpPr/>
          <p:nvPr/>
        </p:nvSpPr>
        <p:spPr>
          <a:xfrm rot="0" flipH="0" flipV="0">
            <a:off x="6604813" y="2519692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7" name="Freeform 20637"/>
          <p:cNvSpPr/>
          <p:nvPr/>
        </p:nvSpPr>
        <p:spPr>
          <a:xfrm rot="0" flipH="0" flipV="0">
            <a:off x="6659930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8" name="Freeform 20638"/>
          <p:cNvSpPr/>
          <p:nvPr/>
        </p:nvSpPr>
        <p:spPr>
          <a:xfrm rot="0" flipH="0" flipV="0">
            <a:off x="6715035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9" name="Freeform 20639"/>
          <p:cNvSpPr/>
          <p:nvPr/>
        </p:nvSpPr>
        <p:spPr>
          <a:xfrm rot="0" flipH="0" flipV="0">
            <a:off x="6770154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0" name="Freeform 20640"/>
          <p:cNvSpPr/>
          <p:nvPr/>
        </p:nvSpPr>
        <p:spPr>
          <a:xfrm rot="0" flipH="0" flipV="0">
            <a:off x="6825259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1" name="Freeform 20641"/>
          <p:cNvSpPr/>
          <p:nvPr/>
        </p:nvSpPr>
        <p:spPr>
          <a:xfrm rot="0" flipH="0" flipV="0">
            <a:off x="6880377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2" name="Freeform 20642"/>
          <p:cNvSpPr/>
          <p:nvPr/>
        </p:nvSpPr>
        <p:spPr>
          <a:xfrm rot="0" flipH="0" flipV="0">
            <a:off x="6935482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3" name="Freeform 20643"/>
          <p:cNvSpPr/>
          <p:nvPr/>
        </p:nvSpPr>
        <p:spPr>
          <a:xfrm rot="0" flipH="0" flipV="0">
            <a:off x="6990600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4" name="Freeform 20644"/>
          <p:cNvSpPr/>
          <p:nvPr/>
        </p:nvSpPr>
        <p:spPr>
          <a:xfrm rot="0" flipH="0" flipV="0">
            <a:off x="7045706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5" name="Freeform 20645"/>
          <p:cNvSpPr/>
          <p:nvPr/>
        </p:nvSpPr>
        <p:spPr>
          <a:xfrm rot="0" flipH="0" flipV="0">
            <a:off x="7100823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6" name="Freeform 20646"/>
          <p:cNvSpPr/>
          <p:nvPr/>
        </p:nvSpPr>
        <p:spPr>
          <a:xfrm rot="0" flipH="0" flipV="0">
            <a:off x="7155929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7" name="Freeform 20647"/>
          <p:cNvSpPr/>
          <p:nvPr/>
        </p:nvSpPr>
        <p:spPr>
          <a:xfrm rot="0" flipH="0" flipV="0">
            <a:off x="7211047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8" name="Freeform 20648"/>
          <p:cNvSpPr/>
          <p:nvPr/>
        </p:nvSpPr>
        <p:spPr>
          <a:xfrm rot="0" flipH="0" flipV="0">
            <a:off x="7266152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9" name="Freeform 20649"/>
          <p:cNvSpPr/>
          <p:nvPr/>
        </p:nvSpPr>
        <p:spPr>
          <a:xfrm rot="0" flipH="0" flipV="0">
            <a:off x="7321270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0" name="Freeform 20650"/>
          <p:cNvSpPr/>
          <p:nvPr/>
        </p:nvSpPr>
        <p:spPr>
          <a:xfrm rot="0" flipH="0" flipV="0">
            <a:off x="7376388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1" name="Freeform 20651"/>
          <p:cNvSpPr/>
          <p:nvPr/>
        </p:nvSpPr>
        <p:spPr>
          <a:xfrm rot="0" flipH="0" flipV="0">
            <a:off x="7431493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2" name="Freeform 20652"/>
          <p:cNvSpPr/>
          <p:nvPr/>
        </p:nvSpPr>
        <p:spPr>
          <a:xfrm rot="0" flipH="0" flipV="0">
            <a:off x="7486599" y="2519692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3" name="Freeform 20653"/>
          <p:cNvSpPr/>
          <p:nvPr/>
        </p:nvSpPr>
        <p:spPr>
          <a:xfrm rot="0" flipH="0" flipV="0">
            <a:off x="7541717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4" name="Freeform 20654"/>
          <p:cNvSpPr/>
          <p:nvPr/>
        </p:nvSpPr>
        <p:spPr>
          <a:xfrm rot="0" flipH="0" flipV="0">
            <a:off x="7596822" y="2519692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5" name="Freeform 20655"/>
          <p:cNvSpPr/>
          <p:nvPr/>
        </p:nvSpPr>
        <p:spPr>
          <a:xfrm rot="0" flipH="0" flipV="0">
            <a:off x="7651940" y="2519692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6" name="Freeform 20656"/>
          <p:cNvSpPr/>
          <p:nvPr/>
        </p:nvSpPr>
        <p:spPr>
          <a:xfrm rot="0" flipH="0" flipV="0">
            <a:off x="7706956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7" name="Freeform 20657"/>
          <p:cNvSpPr/>
          <p:nvPr/>
        </p:nvSpPr>
        <p:spPr>
          <a:xfrm rot="0" flipH="0" flipV="0">
            <a:off x="7762062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8" name="Freeform 20658"/>
          <p:cNvSpPr/>
          <p:nvPr/>
        </p:nvSpPr>
        <p:spPr>
          <a:xfrm rot="0" flipH="0" flipV="0">
            <a:off x="7817180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9" name="Freeform 20659"/>
          <p:cNvSpPr/>
          <p:nvPr/>
        </p:nvSpPr>
        <p:spPr>
          <a:xfrm rot="0" flipH="0" flipV="0">
            <a:off x="7872285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0" name="Freeform 20660"/>
          <p:cNvSpPr/>
          <p:nvPr/>
        </p:nvSpPr>
        <p:spPr>
          <a:xfrm rot="0" flipH="0" flipV="0">
            <a:off x="7927403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1" name="Freeform 20661"/>
          <p:cNvSpPr/>
          <p:nvPr/>
        </p:nvSpPr>
        <p:spPr>
          <a:xfrm rot="0" flipH="0" flipV="0">
            <a:off x="7982521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2" name="Freeform 20662"/>
          <p:cNvSpPr/>
          <p:nvPr/>
        </p:nvSpPr>
        <p:spPr>
          <a:xfrm rot="0" flipH="0" flipV="0">
            <a:off x="8037626" y="2519667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3" name="Freeform 20663"/>
          <p:cNvSpPr/>
          <p:nvPr/>
        </p:nvSpPr>
        <p:spPr>
          <a:xfrm rot="0" flipH="0" flipV="0">
            <a:off x="8092744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4" name="Freeform 20664"/>
          <p:cNvSpPr/>
          <p:nvPr/>
        </p:nvSpPr>
        <p:spPr>
          <a:xfrm rot="0" flipH="0" flipV="0">
            <a:off x="8147850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5" name="Freeform 20665"/>
          <p:cNvSpPr/>
          <p:nvPr/>
        </p:nvSpPr>
        <p:spPr>
          <a:xfrm rot="0" flipH="0" flipV="0">
            <a:off x="8202955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6" name="Freeform 20666"/>
          <p:cNvSpPr/>
          <p:nvPr/>
        </p:nvSpPr>
        <p:spPr>
          <a:xfrm rot="0" flipH="0" flipV="0">
            <a:off x="8258073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7" name="Freeform 20667"/>
          <p:cNvSpPr/>
          <p:nvPr/>
        </p:nvSpPr>
        <p:spPr>
          <a:xfrm rot="0" flipH="0" flipV="0">
            <a:off x="8588743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8" name="Freeform 20668"/>
          <p:cNvSpPr/>
          <p:nvPr/>
        </p:nvSpPr>
        <p:spPr>
          <a:xfrm rot="0" flipH="0" flipV="0">
            <a:off x="791336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9" name="Freeform 20669"/>
          <p:cNvSpPr/>
          <p:nvPr/>
        </p:nvSpPr>
        <p:spPr>
          <a:xfrm rot="0" flipH="0" flipV="0">
            <a:off x="846454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0" name="Freeform 20670"/>
          <p:cNvSpPr/>
          <p:nvPr/>
        </p:nvSpPr>
        <p:spPr>
          <a:xfrm rot="0" flipH="0" flipV="0">
            <a:off x="901560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1" name="Freeform 20671"/>
          <p:cNvSpPr/>
          <p:nvPr/>
        </p:nvSpPr>
        <p:spPr>
          <a:xfrm rot="0" flipH="0" flipV="0">
            <a:off x="956678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2" name="Freeform 20672"/>
          <p:cNvSpPr/>
          <p:nvPr/>
        </p:nvSpPr>
        <p:spPr>
          <a:xfrm rot="0" flipH="0" flipV="0">
            <a:off x="1011783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3" name="Freeform 20673"/>
          <p:cNvSpPr/>
          <p:nvPr/>
        </p:nvSpPr>
        <p:spPr>
          <a:xfrm rot="0" flipH="0" flipV="0">
            <a:off x="1066901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4" name="Freeform 20674"/>
          <p:cNvSpPr/>
          <p:nvPr/>
        </p:nvSpPr>
        <p:spPr>
          <a:xfrm rot="0" flipH="0" flipV="0">
            <a:off x="112200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5" name="Freeform 20675"/>
          <p:cNvSpPr/>
          <p:nvPr/>
        </p:nvSpPr>
        <p:spPr>
          <a:xfrm rot="0" flipH="0" flipV="0">
            <a:off x="1177175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6" name="Freeform 20676"/>
          <p:cNvSpPr/>
          <p:nvPr/>
        </p:nvSpPr>
        <p:spPr>
          <a:xfrm rot="0" flipH="0" flipV="0">
            <a:off x="1232179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7" name="Freeform 20677"/>
          <p:cNvSpPr/>
          <p:nvPr/>
        </p:nvSpPr>
        <p:spPr>
          <a:xfrm rot="0" flipH="0" flipV="0">
            <a:off x="1287297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8" name="Freeform 20678"/>
          <p:cNvSpPr/>
          <p:nvPr/>
        </p:nvSpPr>
        <p:spPr>
          <a:xfrm rot="0" flipH="0" flipV="0">
            <a:off x="1342415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9" name="Freeform 20679"/>
          <p:cNvSpPr/>
          <p:nvPr/>
        </p:nvSpPr>
        <p:spPr>
          <a:xfrm rot="0" flipH="0" flipV="0">
            <a:off x="1397520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0" name="Freeform 20680"/>
          <p:cNvSpPr/>
          <p:nvPr/>
        </p:nvSpPr>
        <p:spPr>
          <a:xfrm rot="0" flipH="0" flipV="0">
            <a:off x="1452638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1" name="Freeform 20681"/>
          <p:cNvSpPr/>
          <p:nvPr/>
        </p:nvSpPr>
        <p:spPr>
          <a:xfrm rot="0" flipH="0" flipV="0">
            <a:off x="1507743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2" name="Freeform 20682"/>
          <p:cNvSpPr/>
          <p:nvPr/>
        </p:nvSpPr>
        <p:spPr>
          <a:xfrm rot="0" flipH="0" flipV="0">
            <a:off x="1562861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3" name="Freeform 20683"/>
          <p:cNvSpPr/>
          <p:nvPr/>
        </p:nvSpPr>
        <p:spPr>
          <a:xfrm rot="0" flipH="0" flipV="0">
            <a:off x="1617967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89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4" name="Freeform 20684"/>
          <p:cNvSpPr/>
          <p:nvPr/>
        </p:nvSpPr>
        <p:spPr>
          <a:xfrm rot="0" flipH="0" flipV="0">
            <a:off x="1673085" y="256738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5" name="Freeform 20685"/>
          <p:cNvSpPr/>
          <p:nvPr/>
        </p:nvSpPr>
        <p:spPr>
          <a:xfrm rot="0" flipH="0" flipV="0">
            <a:off x="1728241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6" name="Freeform 20686"/>
          <p:cNvSpPr/>
          <p:nvPr/>
        </p:nvSpPr>
        <p:spPr>
          <a:xfrm rot="0" flipH="0" flipV="0">
            <a:off x="1783346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7" name="Freeform 20687"/>
          <p:cNvSpPr/>
          <p:nvPr/>
        </p:nvSpPr>
        <p:spPr>
          <a:xfrm rot="0" flipH="0" flipV="0">
            <a:off x="1838375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8" name="Freeform 20688"/>
          <p:cNvSpPr/>
          <p:nvPr/>
        </p:nvSpPr>
        <p:spPr>
          <a:xfrm rot="0" flipH="0" flipV="0">
            <a:off x="1893481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9" name="Freeform 20689"/>
          <p:cNvSpPr/>
          <p:nvPr/>
        </p:nvSpPr>
        <p:spPr>
          <a:xfrm rot="0" flipH="0" flipV="0">
            <a:off x="1948599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0" name="Freeform 20690"/>
          <p:cNvSpPr/>
          <p:nvPr/>
        </p:nvSpPr>
        <p:spPr>
          <a:xfrm rot="0" flipH="0" flipV="0">
            <a:off x="2003704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1" name="Freeform 20691"/>
          <p:cNvSpPr/>
          <p:nvPr/>
        </p:nvSpPr>
        <p:spPr>
          <a:xfrm rot="0" flipH="0" flipV="0">
            <a:off x="2058809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2" name="Freeform 20692"/>
          <p:cNvSpPr/>
          <p:nvPr/>
        </p:nvSpPr>
        <p:spPr>
          <a:xfrm rot="0" flipH="0" flipV="0">
            <a:off x="2113927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3" name="Freeform 20693"/>
          <p:cNvSpPr/>
          <p:nvPr/>
        </p:nvSpPr>
        <p:spPr>
          <a:xfrm rot="0" flipH="0" flipV="0">
            <a:off x="2169032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4" name="Freeform 20694"/>
          <p:cNvSpPr/>
          <p:nvPr/>
        </p:nvSpPr>
        <p:spPr>
          <a:xfrm rot="0" flipH="0" flipV="0">
            <a:off x="2224138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5" name="Freeform 20695"/>
          <p:cNvSpPr/>
          <p:nvPr/>
        </p:nvSpPr>
        <p:spPr>
          <a:xfrm rot="0" flipH="0" flipV="0">
            <a:off x="227925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6" name="Freeform 20696"/>
          <p:cNvSpPr/>
          <p:nvPr/>
        </p:nvSpPr>
        <p:spPr>
          <a:xfrm rot="0" flipH="0" flipV="0">
            <a:off x="2334425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7" name="Freeform 20697"/>
          <p:cNvSpPr/>
          <p:nvPr/>
        </p:nvSpPr>
        <p:spPr>
          <a:xfrm rot="0" flipH="0" flipV="0">
            <a:off x="2389530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8" name="Freeform 20698"/>
          <p:cNvSpPr/>
          <p:nvPr/>
        </p:nvSpPr>
        <p:spPr>
          <a:xfrm rot="0" flipH="0" flipV="0">
            <a:off x="2444546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9" name="Freeform 20699"/>
          <p:cNvSpPr/>
          <p:nvPr/>
        </p:nvSpPr>
        <p:spPr>
          <a:xfrm rot="0" flipH="0" flipV="0">
            <a:off x="2499652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0" name="Freeform 20700"/>
          <p:cNvSpPr/>
          <p:nvPr/>
        </p:nvSpPr>
        <p:spPr>
          <a:xfrm rot="0" flipH="0" flipV="0">
            <a:off x="2554770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1" name="Freeform 20701"/>
          <p:cNvSpPr/>
          <p:nvPr/>
        </p:nvSpPr>
        <p:spPr>
          <a:xfrm rot="0" flipH="0" flipV="0">
            <a:off x="2609875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2" name="Freeform 20702"/>
          <p:cNvSpPr/>
          <p:nvPr/>
        </p:nvSpPr>
        <p:spPr>
          <a:xfrm rot="0" flipH="0" flipV="0">
            <a:off x="2664993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3" name="Freeform 20703"/>
          <p:cNvSpPr/>
          <p:nvPr/>
        </p:nvSpPr>
        <p:spPr>
          <a:xfrm rot="0" flipH="0" flipV="0">
            <a:off x="4152861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4" name="Freeform 20704"/>
          <p:cNvSpPr/>
          <p:nvPr/>
        </p:nvSpPr>
        <p:spPr>
          <a:xfrm rot="0" flipH="0" flipV="0">
            <a:off x="4207979" y="256740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5" name="Freeform 20705"/>
          <p:cNvSpPr/>
          <p:nvPr/>
        </p:nvSpPr>
        <p:spPr>
          <a:xfrm rot="0" flipH="0" flipV="0">
            <a:off x="4263085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6" name="Freeform 20706"/>
          <p:cNvSpPr/>
          <p:nvPr/>
        </p:nvSpPr>
        <p:spPr>
          <a:xfrm rot="0" flipH="0" flipV="0">
            <a:off x="4318203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7" name="Freeform 20707"/>
          <p:cNvSpPr/>
          <p:nvPr/>
        </p:nvSpPr>
        <p:spPr>
          <a:xfrm rot="0" flipH="0" flipV="0">
            <a:off x="4373308" y="256740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8" name="Freeform 20708"/>
          <p:cNvSpPr/>
          <p:nvPr/>
        </p:nvSpPr>
        <p:spPr>
          <a:xfrm rot="0" flipH="0" flipV="0">
            <a:off x="4428426" y="256740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9" name="Freeform 20709"/>
          <p:cNvSpPr/>
          <p:nvPr/>
        </p:nvSpPr>
        <p:spPr>
          <a:xfrm rot="0" flipH="0" flipV="0">
            <a:off x="4869307" y="256740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0" name="Freeform 20710"/>
          <p:cNvSpPr/>
          <p:nvPr/>
        </p:nvSpPr>
        <p:spPr>
          <a:xfrm rot="0" flipH="0" flipV="0">
            <a:off x="4924424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1" name="Freeform 20711"/>
          <p:cNvSpPr/>
          <p:nvPr/>
        </p:nvSpPr>
        <p:spPr>
          <a:xfrm rot="0" flipH="0" flipV="0">
            <a:off x="4979530" y="256740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2" name="Freeform 20712"/>
          <p:cNvSpPr/>
          <p:nvPr/>
        </p:nvSpPr>
        <p:spPr>
          <a:xfrm rot="0" flipH="0" flipV="0">
            <a:off x="5034648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3" name="Freeform 20713"/>
          <p:cNvSpPr/>
          <p:nvPr/>
        </p:nvSpPr>
        <p:spPr>
          <a:xfrm rot="0" flipH="0" flipV="0">
            <a:off x="5089766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4" name="Freeform 20714"/>
          <p:cNvSpPr/>
          <p:nvPr/>
        </p:nvSpPr>
        <p:spPr>
          <a:xfrm rot="0" flipH="0" flipV="0">
            <a:off x="5144871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5" name="Freeform 20715"/>
          <p:cNvSpPr/>
          <p:nvPr/>
        </p:nvSpPr>
        <p:spPr>
          <a:xfrm rot="0" flipH="0" flipV="0">
            <a:off x="5199989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6" name="Freeform 20716"/>
          <p:cNvSpPr/>
          <p:nvPr/>
        </p:nvSpPr>
        <p:spPr>
          <a:xfrm rot="0" flipH="0" flipV="0">
            <a:off x="5255095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7" name="Freeform 20717"/>
          <p:cNvSpPr/>
          <p:nvPr/>
        </p:nvSpPr>
        <p:spPr>
          <a:xfrm rot="0" flipH="0" flipV="0">
            <a:off x="5365318" y="256740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8" name="Freeform 20718"/>
          <p:cNvSpPr/>
          <p:nvPr/>
        </p:nvSpPr>
        <p:spPr>
          <a:xfrm rot="0" flipH="0" flipV="0">
            <a:off x="5420436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9" name="Freeform 20719"/>
          <p:cNvSpPr/>
          <p:nvPr/>
        </p:nvSpPr>
        <p:spPr>
          <a:xfrm rot="0" flipH="0" flipV="0">
            <a:off x="5475541" y="256740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0" name="Freeform 20720"/>
          <p:cNvSpPr/>
          <p:nvPr/>
        </p:nvSpPr>
        <p:spPr>
          <a:xfrm rot="0" flipH="0" flipV="0">
            <a:off x="5530558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1" name="Freeform 20721"/>
          <p:cNvSpPr/>
          <p:nvPr/>
        </p:nvSpPr>
        <p:spPr>
          <a:xfrm rot="0" flipH="0" flipV="0">
            <a:off x="5585675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2" name="Freeform 20722"/>
          <p:cNvSpPr/>
          <p:nvPr/>
        </p:nvSpPr>
        <p:spPr>
          <a:xfrm rot="0" flipH="0" flipV="0">
            <a:off x="5640781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3" name="Freeform 20723"/>
          <p:cNvSpPr/>
          <p:nvPr/>
        </p:nvSpPr>
        <p:spPr>
          <a:xfrm rot="0" flipH="0" flipV="0">
            <a:off x="5695899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4" name="Freeform 20724"/>
          <p:cNvSpPr/>
          <p:nvPr/>
        </p:nvSpPr>
        <p:spPr>
          <a:xfrm rot="0" flipH="0" flipV="0">
            <a:off x="5751004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5" name="Freeform 20725"/>
          <p:cNvSpPr/>
          <p:nvPr/>
        </p:nvSpPr>
        <p:spPr>
          <a:xfrm rot="0" flipH="0" flipV="0">
            <a:off x="5806122" y="256740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6" name="Freeform 20726"/>
          <p:cNvSpPr/>
          <p:nvPr/>
        </p:nvSpPr>
        <p:spPr>
          <a:xfrm rot="0" flipH="0" flipV="0">
            <a:off x="5861227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7" name="Freeform 20727"/>
          <p:cNvSpPr/>
          <p:nvPr/>
        </p:nvSpPr>
        <p:spPr>
          <a:xfrm rot="0" flipH="0" flipV="0">
            <a:off x="6081674" y="256738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8" name="Freeform 20728"/>
          <p:cNvSpPr/>
          <p:nvPr/>
        </p:nvSpPr>
        <p:spPr>
          <a:xfrm rot="0" flipH="0" flipV="0">
            <a:off x="6136792" y="256738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9" name="Freeform 20729"/>
          <p:cNvSpPr/>
          <p:nvPr/>
        </p:nvSpPr>
        <p:spPr>
          <a:xfrm rot="0" flipH="0" flipV="0">
            <a:off x="619189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0" name="Freeform 20730"/>
          <p:cNvSpPr/>
          <p:nvPr/>
        </p:nvSpPr>
        <p:spPr>
          <a:xfrm rot="0" flipH="0" flipV="0">
            <a:off x="6247002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1" name="Freeform 20731"/>
          <p:cNvSpPr/>
          <p:nvPr/>
        </p:nvSpPr>
        <p:spPr>
          <a:xfrm rot="0" flipH="0" flipV="0">
            <a:off x="6302121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2" name="Freeform 20732"/>
          <p:cNvSpPr/>
          <p:nvPr/>
        </p:nvSpPr>
        <p:spPr>
          <a:xfrm rot="0" flipH="0" flipV="0">
            <a:off x="6357226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3" name="Freeform 20733"/>
          <p:cNvSpPr/>
          <p:nvPr/>
        </p:nvSpPr>
        <p:spPr>
          <a:xfrm rot="0" flipH="0" flipV="0">
            <a:off x="6412344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4" name="Freeform 20734"/>
          <p:cNvSpPr/>
          <p:nvPr/>
        </p:nvSpPr>
        <p:spPr>
          <a:xfrm rot="0" flipH="0" flipV="0">
            <a:off x="6467449" y="256738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5" name="Freeform 20735"/>
          <p:cNvSpPr/>
          <p:nvPr/>
        </p:nvSpPr>
        <p:spPr>
          <a:xfrm rot="0" flipH="0" flipV="0">
            <a:off x="652256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6" name="Freeform 20736"/>
          <p:cNvSpPr/>
          <p:nvPr/>
        </p:nvSpPr>
        <p:spPr>
          <a:xfrm rot="0" flipH="0" flipV="0">
            <a:off x="6577685" y="256738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7" name="Freeform 20737"/>
          <p:cNvSpPr/>
          <p:nvPr/>
        </p:nvSpPr>
        <p:spPr>
          <a:xfrm rot="0" flipH="0" flipV="0">
            <a:off x="6632791" y="256738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8" name="Freeform 20738"/>
          <p:cNvSpPr/>
          <p:nvPr/>
        </p:nvSpPr>
        <p:spPr>
          <a:xfrm rot="0" flipH="0" flipV="0">
            <a:off x="6687908" y="256738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9" name="Freeform 20739"/>
          <p:cNvSpPr/>
          <p:nvPr/>
        </p:nvSpPr>
        <p:spPr>
          <a:xfrm rot="0" flipH="0" flipV="0">
            <a:off x="6742912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0" name="Freeform 20740"/>
          <p:cNvSpPr/>
          <p:nvPr/>
        </p:nvSpPr>
        <p:spPr>
          <a:xfrm rot="0" flipH="0" flipV="0">
            <a:off x="6798030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1" name="Freeform 20741"/>
          <p:cNvSpPr/>
          <p:nvPr/>
        </p:nvSpPr>
        <p:spPr>
          <a:xfrm rot="0" flipH="0" flipV="0">
            <a:off x="6853135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2" name="Freeform 20742"/>
          <p:cNvSpPr/>
          <p:nvPr/>
        </p:nvSpPr>
        <p:spPr>
          <a:xfrm rot="0" flipH="0" flipV="0">
            <a:off x="6908254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3" name="Freeform 20743"/>
          <p:cNvSpPr/>
          <p:nvPr/>
        </p:nvSpPr>
        <p:spPr>
          <a:xfrm rot="0" flipH="0" flipV="0">
            <a:off x="6963359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4" name="Freeform 20744"/>
          <p:cNvSpPr/>
          <p:nvPr/>
        </p:nvSpPr>
        <p:spPr>
          <a:xfrm rot="0" flipH="0" flipV="0">
            <a:off x="701847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5" name="Freeform 20745"/>
          <p:cNvSpPr/>
          <p:nvPr/>
        </p:nvSpPr>
        <p:spPr>
          <a:xfrm rot="0" flipH="0" flipV="0">
            <a:off x="7073595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6" name="Freeform 20746"/>
          <p:cNvSpPr/>
          <p:nvPr/>
        </p:nvSpPr>
        <p:spPr>
          <a:xfrm rot="0" flipH="0" flipV="0">
            <a:off x="7128700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7" name="Freeform 20747"/>
          <p:cNvSpPr/>
          <p:nvPr/>
        </p:nvSpPr>
        <p:spPr>
          <a:xfrm rot="0" flipH="0" flipV="0">
            <a:off x="7183818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8" name="Freeform 20748"/>
          <p:cNvSpPr/>
          <p:nvPr/>
        </p:nvSpPr>
        <p:spPr>
          <a:xfrm rot="0" flipH="0" flipV="0">
            <a:off x="7238923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9" name="Freeform 20749"/>
          <p:cNvSpPr/>
          <p:nvPr/>
        </p:nvSpPr>
        <p:spPr>
          <a:xfrm rot="0" flipH="0" flipV="0">
            <a:off x="7294041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0" name="Freeform 20750"/>
          <p:cNvSpPr/>
          <p:nvPr/>
        </p:nvSpPr>
        <p:spPr>
          <a:xfrm rot="0" flipH="0" flipV="0">
            <a:off x="734914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1" name="Freeform 20751"/>
          <p:cNvSpPr/>
          <p:nvPr/>
        </p:nvSpPr>
        <p:spPr>
          <a:xfrm rot="0" flipH="0" flipV="0">
            <a:off x="7404265" y="256738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2" name="Freeform 20752"/>
          <p:cNvSpPr/>
          <p:nvPr/>
        </p:nvSpPr>
        <p:spPr>
          <a:xfrm rot="0" flipH="0" flipV="0">
            <a:off x="7459370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3" name="Freeform 20753"/>
          <p:cNvSpPr/>
          <p:nvPr/>
        </p:nvSpPr>
        <p:spPr>
          <a:xfrm rot="0" flipH="0" flipV="0">
            <a:off x="7514488" y="256738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4" name="Freeform 20754"/>
          <p:cNvSpPr/>
          <p:nvPr/>
        </p:nvSpPr>
        <p:spPr>
          <a:xfrm rot="0" flipH="0" flipV="0">
            <a:off x="7569593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5" name="Freeform 20755"/>
          <p:cNvSpPr/>
          <p:nvPr/>
        </p:nvSpPr>
        <p:spPr>
          <a:xfrm rot="0" flipH="0" flipV="0">
            <a:off x="7624699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6" name="Freeform 20756"/>
          <p:cNvSpPr/>
          <p:nvPr/>
        </p:nvSpPr>
        <p:spPr>
          <a:xfrm rot="0" flipH="0" flipV="0">
            <a:off x="767981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7" name="Freeform 20757"/>
          <p:cNvSpPr/>
          <p:nvPr/>
        </p:nvSpPr>
        <p:spPr>
          <a:xfrm rot="0" flipH="0" flipV="0">
            <a:off x="7734922" y="256738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8" name="Freeform 20758"/>
          <p:cNvSpPr/>
          <p:nvPr/>
        </p:nvSpPr>
        <p:spPr>
          <a:xfrm rot="0" flipH="0" flipV="0">
            <a:off x="7790039" y="256738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9" name="Freeform 20759"/>
          <p:cNvSpPr/>
          <p:nvPr/>
        </p:nvSpPr>
        <p:spPr>
          <a:xfrm rot="0" flipH="0" flipV="0">
            <a:off x="784505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0" name="Freeform 20760"/>
          <p:cNvSpPr/>
          <p:nvPr/>
        </p:nvSpPr>
        <p:spPr>
          <a:xfrm rot="0" flipH="0" flipV="0">
            <a:off x="7900174" y="256738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1" name="Freeform 20761"/>
          <p:cNvSpPr/>
          <p:nvPr/>
        </p:nvSpPr>
        <p:spPr>
          <a:xfrm rot="0" flipH="0" flipV="0">
            <a:off x="7955279" y="256738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2" name="Freeform 20762"/>
          <p:cNvSpPr/>
          <p:nvPr/>
        </p:nvSpPr>
        <p:spPr>
          <a:xfrm rot="0" flipH="0" flipV="0">
            <a:off x="8010385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3" name="Freeform 20763"/>
          <p:cNvSpPr/>
          <p:nvPr/>
        </p:nvSpPr>
        <p:spPr>
          <a:xfrm rot="0" flipH="0" flipV="0">
            <a:off x="8065502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4" name="Freeform 20764"/>
          <p:cNvSpPr/>
          <p:nvPr/>
        </p:nvSpPr>
        <p:spPr>
          <a:xfrm rot="0" flipH="0" flipV="0">
            <a:off x="8120608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5" name="Freeform 20765"/>
          <p:cNvSpPr/>
          <p:nvPr/>
        </p:nvSpPr>
        <p:spPr>
          <a:xfrm rot="0" flipH="0" flipV="0">
            <a:off x="817572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6" name="Freeform 20766"/>
          <p:cNvSpPr/>
          <p:nvPr/>
        </p:nvSpPr>
        <p:spPr>
          <a:xfrm rot="0" flipH="0" flipV="0">
            <a:off x="8230831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7" name="Freeform 20767"/>
          <p:cNvSpPr/>
          <p:nvPr/>
        </p:nvSpPr>
        <p:spPr>
          <a:xfrm rot="0" flipH="0" flipV="0">
            <a:off x="8616619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8" name="Freeform 20768"/>
          <p:cNvSpPr/>
          <p:nvPr/>
        </p:nvSpPr>
        <p:spPr>
          <a:xfrm rot="0" flipH="0" flipV="0">
            <a:off x="818565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9" name="Freeform 20769"/>
          <p:cNvSpPr/>
          <p:nvPr/>
        </p:nvSpPr>
        <p:spPr>
          <a:xfrm rot="0" flipH="0" flipV="0">
            <a:off x="873683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0" name="Freeform 20770"/>
          <p:cNvSpPr/>
          <p:nvPr/>
        </p:nvSpPr>
        <p:spPr>
          <a:xfrm rot="0" flipH="0" flipV="0">
            <a:off x="928789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1" name="Freeform 20771"/>
          <p:cNvSpPr/>
          <p:nvPr/>
        </p:nvSpPr>
        <p:spPr>
          <a:xfrm rot="0" flipH="0" flipV="0">
            <a:off x="983907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2" name="Freeform 20772"/>
          <p:cNvSpPr/>
          <p:nvPr/>
        </p:nvSpPr>
        <p:spPr>
          <a:xfrm rot="0" flipH="0" flipV="0">
            <a:off x="1038961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3" name="Freeform 20773"/>
          <p:cNvSpPr/>
          <p:nvPr/>
        </p:nvSpPr>
        <p:spPr>
          <a:xfrm rot="0" flipH="0" flipV="0">
            <a:off x="1094168" y="26138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4" name="Freeform 20774"/>
          <p:cNvSpPr/>
          <p:nvPr/>
        </p:nvSpPr>
        <p:spPr>
          <a:xfrm rot="0" flipH="0" flipV="0">
            <a:off x="1149184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5" name="Freeform 20775"/>
          <p:cNvSpPr/>
          <p:nvPr/>
        </p:nvSpPr>
        <p:spPr>
          <a:xfrm rot="0" flipH="0" flipV="0">
            <a:off x="1204302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6" name="Freeform 20776"/>
          <p:cNvSpPr/>
          <p:nvPr/>
        </p:nvSpPr>
        <p:spPr>
          <a:xfrm rot="0" flipH="0" flipV="0">
            <a:off x="1259420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7" name="Freeform 20777"/>
          <p:cNvSpPr/>
          <p:nvPr/>
        </p:nvSpPr>
        <p:spPr>
          <a:xfrm rot="0" flipH="0" flipV="0">
            <a:off x="1314526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8" name="Freeform 20778"/>
          <p:cNvSpPr/>
          <p:nvPr/>
        </p:nvSpPr>
        <p:spPr>
          <a:xfrm rot="0" flipH="0" flipV="0">
            <a:off x="1369644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9" name="Freeform 20779"/>
          <p:cNvSpPr/>
          <p:nvPr/>
        </p:nvSpPr>
        <p:spPr>
          <a:xfrm rot="0" flipH="0" flipV="0">
            <a:off x="1424749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0" name="Freeform 20780"/>
          <p:cNvSpPr/>
          <p:nvPr/>
        </p:nvSpPr>
        <p:spPr>
          <a:xfrm rot="0" flipH="0" flipV="0">
            <a:off x="1479867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1" name="Freeform 20781"/>
          <p:cNvSpPr/>
          <p:nvPr/>
        </p:nvSpPr>
        <p:spPr>
          <a:xfrm rot="0" flipH="0" flipV="0">
            <a:off x="1534972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2" name="Freeform 20782"/>
          <p:cNvSpPr/>
          <p:nvPr/>
        </p:nvSpPr>
        <p:spPr>
          <a:xfrm rot="0" flipH="0" flipV="0">
            <a:off x="1590090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3" name="Freeform 20783"/>
          <p:cNvSpPr/>
          <p:nvPr/>
        </p:nvSpPr>
        <p:spPr>
          <a:xfrm rot="0" flipH="0" flipV="0">
            <a:off x="1645157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4" name="Freeform 20784"/>
          <p:cNvSpPr/>
          <p:nvPr/>
        </p:nvSpPr>
        <p:spPr>
          <a:xfrm rot="0" flipH="0" flipV="0">
            <a:off x="1700263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5" name="Freeform 20785"/>
          <p:cNvSpPr/>
          <p:nvPr/>
        </p:nvSpPr>
        <p:spPr>
          <a:xfrm rot="0" flipH="0" flipV="0">
            <a:off x="1755381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6" name="Freeform 20786"/>
          <p:cNvSpPr/>
          <p:nvPr/>
        </p:nvSpPr>
        <p:spPr>
          <a:xfrm rot="0" flipH="0" flipV="0">
            <a:off x="1810486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7" name="Freeform 20787"/>
          <p:cNvSpPr/>
          <p:nvPr/>
        </p:nvSpPr>
        <p:spPr>
          <a:xfrm rot="0" flipH="0" flipV="0">
            <a:off x="1865604" y="26138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8" name="Freeform 20788"/>
          <p:cNvSpPr/>
          <p:nvPr/>
        </p:nvSpPr>
        <p:spPr>
          <a:xfrm rot="0" flipH="0" flipV="0">
            <a:off x="1920709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9" name="Freeform 20789"/>
          <p:cNvSpPr/>
          <p:nvPr/>
        </p:nvSpPr>
        <p:spPr>
          <a:xfrm rot="0" flipH="0" flipV="0">
            <a:off x="1975827" y="26138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0" name="Freeform 20790"/>
          <p:cNvSpPr/>
          <p:nvPr/>
        </p:nvSpPr>
        <p:spPr>
          <a:xfrm rot="0" flipH="0" flipV="0">
            <a:off x="2030933" y="26138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1" name="Freeform 20791"/>
          <p:cNvSpPr/>
          <p:nvPr/>
        </p:nvSpPr>
        <p:spPr>
          <a:xfrm rot="0" flipH="0" flipV="0">
            <a:off x="2086038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2" name="Freeform 20792"/>
          <p:cNvSpPr/>
          <p:nvPr/>
        </p:nvSpPr>
        <p:spPr>
          <a:xfrm rot="0" flipH="0" flipV="0">
            <a:off x="2141143" y="261388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3" name="Freeform 20793"/>
          <p:cNvSpPr/>
          <p:nvPr/>
        </p:nvSpPr>
        <p:spPr>
          <a:xfrm rot="0" flipH="0" flipV="0">
            <a:off x="2196312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4" name="Freeform 20794"/>
          <p:cNvSpPr/>
          <p:nvPr/>
        </p:nvSpPr>
        <p:spPr>
          <a:xfrm rot="0" flipH="0" flipV="0">
            <a:off x="2251430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5" name="Freeform 20795"/>
          <p:cNvSpPr/>
          <p:nvPr/>
        </p:nvSpPr>
        <p:spPr>
          <a:xfrm rot="0" flipH="0" flipV="0">
            <a:off x="2306535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6" name="Freeform 20796"/>
          <p:cNvSpPr/>
          <p:nvPr/>
        </p:nvSpPr>
        <p:spPr>
          <a:xfrm rot="0" flipH="0" flipV="0">
            <a:off x="2361552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7" name="Freeform 20797"/>
          <p:cNvSpPr/>
          <p:nvPr/>
        </p:nvSpPr>
        <p:spPr>
          <a:xfrm rot="0" flipH="0" flipV="0">
            <a:off x="2416657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8" name="Freeform 20798"/>
          <p:cNvSpPr/>
          <p:nvPr/>
        </p:nvSpPr>
        <p:spPr>
          <a:xfrm rot="0" flipH="0" flipV="0">
            <a:off x="2526880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9" name="Freeform 20799"/>
          <p:cNvSpPr/>
          <p:nvPr/>
        </p:nvSpPr>
        <p:spPr>
          <a:xfrm rot="0" flipH="0" flipV="0">
            <a:off x="2581998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0" name="Freeform 20800"/>
          <p:cNvSpPr/>
          <p:nvPr/>
        </p:nvSpPr>
        <p:spPr>
          <a:xfrm rot="0" flipH="0" flipV="0">
            <a:off x="2637104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1" name="Freeform 20801"/>
          <p:cNvSpPr/>
          <p:nvPr/>
        </p:nvSpPr>
        <p:spPr>
          <a:xfrm rot="0" flipH="0" flipV="0">
            <a:off x="4180090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2" name="Freeform 20802"/>
          <p:cNvSpPr/>
          <p:nvPr/>
        </p:nvSpPr>
        <p:spPr>
          <a:xfrm rot="0" flipH="0" flipV="0">
            <a:off x="4235208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3" name="Freeform 20803"/>
          <p:cNvSpPr/>
          <p:nvPr/>
        </p:nvSpPr>
        <p:spPr>
          <a:xfrm rot="0" flipH="0" flipV="0">
            <a:off x="4290313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4" name="Freeform 20804"/>
          <p:cNvSpPr/>
          <p:nvPr/>
        </p:nvSpPr>
        <p:spPr>
          <a:xfrm rot="0" flipH="0" flipV="0">
            <a:off x="4345431" y="26139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5" name="Freeform 20805"/>
          <p:cNvSpPr/>
          <p:nvPr/>
        </p:nvSpPr>
        <p:spPr>
          <a:xfrm rot="0" flipH="0" flipV="0">
            <a:off x="4400537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6" name="Freeform 20806"/>
          <p:cNvSpPr/>
          <p:nvPr/>
        </p:nvSpPr>
        <p:spPr>
          <a:xfrm rot="0" flipH="0" flipV="0">
            <a:off x="4896548" y="261390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7" name="Freeform 20807"/>
          <p:cNvSpPr/>
          <p:nvPr/>
        </p:nvSpPr>
        <p:spPr>
          <a:xfrm rot="0" flipH="0" flipV="0">
            <a:off x="4951653" y="26139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8" name="Freeform 20808"/>
          <p:cNvSpPr/>
          <p:nvPr/>
        </p:nvSpPr>
        <p:spPr>
          <a:xfrm rot="0" flipH="0" flipV="0">
            <a:off x="5006771" y="26139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9" name="Freeform 20809"/>
          <p:cNvSpPr/>
          <p:nvPr/>
        </p:nvSpPr>
        <p:spPr>
          <a:xfrm rot="0" flipH="0" flipV="0">
            <a:off x="5061877" y="26139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0" name="Freeform 20810"/>
          <p:cNvSpPr/>
          <p:nvPr/>
        </p:nvSpPr>
        <p:spPr>
          <a:xfrm rot="0" flipH="0" flipV="0">
            <a:off x="5116994" y="26139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1" name="Freeform 20811"/>
          <p:cNvSpPr/>
          <p:nvPr/>
        </p:nvSpPr>
        <p:spPr>
          <a:xfrm rot="0" flipH="0" flipV="0">
            <a:off x="5172100" y="26139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2" name="Freeform 20812"/>
          <p:cNvSpPr/>
          <p:nvPr/>
        </p:nvSpPr>
        <p:spPr>
          <a:xfrm rot="0" flipH="0" flipV="0">
            <a:off x="5227218" y="26139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3" name="Freeform 20813"/>
          <p:cNvSpPr/>
          <p:nvPr/>
        </p:nvSpPr>
        <p:spPr>
          <a:xfrm rot="0" flipH="0" flipV="0">
            <a:off x="5282323" y="26139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4" name="Freeform 20814"/>
          <p:cNvSpPr/>
          <p:nvPr/>
        </p:nvSpPr>
        <p:spPr>
          <a:xfrm rot="0" flipH="0" flipV="0">
            <a:off x="5337339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5" name="Freeform 20815"/>
          <p:cNvSpPr/>
          <p:nvPr/>
        </p:nvSpPr>
        <p:spPr>
          <a:xfrm rot="0" flipH="0" flipV="0">
            <a:off x="5392547" y="26139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6" name="Freeform 20816"/>
          <p:cNvSpPr/>
          <p:nvPr/>
        </p:nvSpPr>
        <p:spPr>
          <a:xfrm rot="0" flipH="0" flipV="0">
            <a:off x="5447563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7" name="Freeform 20817"/>
          <p:cNvSpPr/>
          <p:nvPr/>
        </p:nvSpPr>
        <p:spPr>
          <a:xfrm rot="0" flipH="0" flipV="0">
            <a:off x="5502681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8" name="Freeform 20818"/>
          <p:cNvSpPr/>
          <p:nvPr/>
        </p:nvSpPr>
        <p:spPr>
          <a:xfrm rot="0" flipH="0" flipV="0">
            <a:off x="5557786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9" name="Freeform 20819"/>
          <p:cNvSpPr/>
          <p:nvPr/>
        </p:nvSpPr>
        <p:spPr>
          <a:xfrm rot="0" flipH="0" flipV="0">
            <a:off x="5612904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0" name="Freeform 20820"/>
          <p:cNvSpPr/>
          <p:nvPr/>
        </p:nvSpPr>
        <p:spPr>
          <a:xfrm rot="0" flipH="0" flipV="0">
            <a:off x="5668010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1" name="Freeform 20821"/>
          <p:cNvSpPr/>
          <p:nvPr/>
        </p:nvSpPr>
        <p:spPr>
          <a:xfrm rot="0" flipH="0" flipV="0">
            <a:off x="5723128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2" name="Freeform 20822"/>
          <p:cNvSpPr/>
          <p:nvPr/>
        </p:nvSpPr>
        <p:spPr>
          <a:xfrm rot="0" flipH="0" flipV="0">
            <a:off x="5778233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3" name="Freeform 20823"/>
          <p:cNvSpPr/>
          <p:nvPr/>
        </p:nvSpPr>
        <p:spPr>
          <a:xfrm rot="0" flipH="0" flipV="0">
            <a:off x="5833351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4" name="Freeform 20824"/>
          <p:cNvSpPr/>
          <p:nvPr/>
        </p:nvSpPr>
        <p:spPr>
          <a:xfrm rot="0" flipH="0" flipV="0">
            <a:off x="6053797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5" name="Freeform 20825"/>
          <p:cNvSpPr/>
          <p:nvPr/>
        </p:nvSpPr>
        <p:spPr>
          <a:xfrm rot="0" flipH="0" flipV="0">
            <a:off x="6108915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6" name="Freeform 20826"/>
          <p:cNvSpPr/>
          <p:nvPr/>
        </p:nvSpPr>
        <p:spPr>
          <a:xfrm rot="0" flipH="0" flipV="0">
            <a:off x="6164021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7" name="Freeform 20827"/>
          <p:cNvSpPr/>
          <p:nvPr/>
        </p:nvSpPr>
        <p:spPr>
          <a:xfrm rot="0" flipH="0" flipV="0">
            <a:off x="6219126" y="261388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8" name="Freeform 20828"/>
          <p:cNvSpPr/>
          <p:nvPr/>
        </p:nvSpPr>
        <p:spPr>
          <a:xfrm rot="0" flipH="0" flipV="0">
            <a:off x="6274231" y="26138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9" name="Freeform 20829"/>
          <p:cNvSpPr/>
          <p:nvPr/>
        </p:nvSpPr>
        <p:spPr>
          <a:xfrm rot="0" flipH="0" flipV="0">
            <a:off x="6329349" y="261388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0" name="Freeform 20830"/>
          <p:cNvSpPr/>
          <p:nvPr/>
        </p:nvSpPr>
        <p:spPr>
          <a:xfrm rot="0" flipH="0" flipV="0">
            <a:off x="6384455" y="261388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1" name="Freeform 20831"/>
          <p:cNvSpPr/>
          <p:nvPr/>
        </p:nvSpPr>
        <p:spPr>
          <a:xfrm rot="0" flipH="0" flipV="0">
            <a:off x="6439573" y="26138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2" name="Freeform 20832"/>
          <p:cNvSpPr/>
          <p:nvPr/>
        </p:nvSpPr>
        <p:spPr>
          <a:xfrm rot="0" flipH="0" flipV="0">
            <a:off x="6494691" y="2613888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3" name="Freeform 20833"/>
          <p:cNvSpPr/>
          <p:nvPr/>
        </p:nvSpPr>
        <p:spPr>
          <a:xfrm rot="0" flipH="0" flipV="0">
            <a:off x="6549796" y="2613888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4" name="Freeform 20834"/>
          <p:cNvSpPr/>
          <p:nvPr/>
        </p:nvSpPr>
        <p:spPr>
          <a:xfrm rot="0" flipH="0" flipV="0">
            <a:off x="6604813" y="261388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5" name="Freeform 20835"/>
          <p:cNvSpPr/>
          <p:nvPr/>
        </p:nvSpPr>
        <p:spPr>
          <a:xfrm rot="0" flipH="0" flipV="0">
            <a:off x="6659930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6" name="Freeform 20836"/>
          <p:cNvSpPr/>
          <p:nvPr/>
        </p:nvSpPr>
        <p:spPr>
          <a:xfrm rot="0" flipH="0" flipV="0">
            <a:off x="6715035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7" name="Freeform 20837"/>
          <p:cNvSpPr/>
          <p:nvPr/>
        </p:nvSpPr>
        <p:spPr>
          <a:xfrm rot="0" flipH="0" flipV="0">
            <a:off x="6770154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8" name="Freeform 20838"/>
          <p:cNvSpPr/>
          <p:nvPr/>
        </p:nvSpPr>
        <p:spPr>
          <a:xfrm rot="0" flipH="0" flipV="0">
            <a:off x="6825259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9" name="Freeform 20839"/>
          <p:cNvSpPr/>
          <p:nvPr/>
        </p:nvSpPr>
        <p:spPr>
          <a:xfrm rot="0" flipH="0" flipV="0">
            <a:off x="6880377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0" name="Freeform 20840"/>
          <p:cNvSpPr/>
          <p:nvPr/>
        </p:nvSpPr>
        <p:spPr>
          <a:xfrm rot="0" flipH="0" flipV="0">
            <a:off x="6935482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1" name="Freeform 20841"/>
          <p:cNvSpPr/>
          <p:nvPr/>
        </p:nvSpPr>
        <p:spPr>
          <a:xfrm rot="0" flipH="0" flipV="0">
            <a:off x="6990600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2" name="Freeform 20842"/>
          <p:cNvSpPr/>
          <p:nvPr/>
        </p:nvSpPr>
        <p:spPr>
          <a:xfrm rot="0" flipH="0" flipV="0">
            <a:off x="7045706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3" name="Freeform 20843"/>
          <p:cNvSpPr/>
          <p:nvPr/>
        </p:nvSpPr>
        <p:spPr>
          <a:xfrm rot="0" flipH="0" flipV="0">
            <a:off x="7100823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4" name="Freeform 20844"/>
          <p:cNvSpPr/>
          <p:nvPr/>
        </p:nvSpPr>
        <p:spPr>
          <a:xfrm rot="0" flipH="0" flipV="0">
            <a:off x="7155929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5" name="Freeform 20845"/>
          <p:cNvSpPr/>
          <p:nvPr/>
        </p:nvSpPr>
        <p:spPr>
          <a:xfrm rot="0" flipH="0" flipV="0">
            <a:off x="7211047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6" name="Freeform 20846"/>
          <p:cNvSpPr/>
          <p:nvPr/>
        </p:nvSpPr>
        <p:spPr>
          <a:xfrm rot="0" flipH="0" flipV="0">
            <a:off x="7266152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7" name="Freeform 20847"/>
          <p:cNvSpPr/>
          <p:nvPr/>
        </p:nvSpPr>
        <p:spPr>
          <a:xfrm rot="0" flipH="0" flipV="0">
            <a:off x="7321270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8" name="Freeform 20848"/>
          <p:cNvSpPr/>
          <p:nvPr/>
        </p:nvSpPr>
        <p:spPr>
          <a:xfrm rot="0" flipH="0" flipV="0">
            <a:off x="7376388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9" name="Freeform 20849"/>
          <p:cNvSpPr/>
          <p:nvPr/>
        </p:nvSpPr>
        <p:spPr>
          <a:xfrm rot="0" flipH="0" flipV="0">
            <a:off x="7431493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0" name="Freeform 20850"/>
          <p:cNvSpPr/>
          <p:nvPr/>
        </p:nvSpPr>
        <p:spPr>
          <a:xfrm rot="0" flipH="0" flipV="0">
            <a:off x="7486599" y="26138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1" name="Freeform 20851"/>
          <p:cNvSpPr/>
          <p:nvPr/>
        </p:nvSpPr>
        <p:spPr>
          <a:xfrm rot="0" flipH="0" flipV="0">
            <a:off x="7541717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2" name="Freeform 20852"/>
          <p:cNvSpPr/>
          <p:nvPr/>
        </p:nvSpPr>
        <p:spPr>
          <a:xfrm rot="0" flipH="0" flipV="0">
            <a:off x="7596822" y="26138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3" name="Freeform 20853"/>
          <p:cNvSpPr/>
          <p:nvPr/>
        </p:nvSpPr>
        <p:spPr>
          <a:xfrm rot="0" flipH="0" flipV="0">
            <a:off x="7651940" y="261388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4" name="Freeform 20854"/>
          <p:cNvSpPr/>
          <p:nvPr/>
        </p:nvSpPr>
        <p:spPr>
          <a:xfrm rot="0" flipH="0" flipV="0">
            <a:off x="7706956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5" name="Freeform 20855"/>
          <p:cNvSpPr/>
          <p:nvPr/>
        </p:nvSpPr>
        <p:spPr>
          <a:xfrm rot="0" flipH="0" flipV="0">
            <a:off x="7762062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6" name="Freeform 20856"/>
          <p:cNvSpPr/>
          <p:nvPr/>
        </p:nvSpPr>
        <p:spPr>
          <a:xfrm rot="0" flipH="0" flipV="0">
            <a:off x="7817180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7" name="Freeform 20857"/>
          <p:cNvSpPr/>
          <p:nvPr/>
        </p:nvSpPr>
        <p:spPr>
          <a:xfrm rot="0" flipH="0" flipV="0">
            <a:off x="7872285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8" name="Freeform 20858"/>
          <p:cNvSpPr/>
          <p:nvPr/>
        </p:nvSpPr>
        <p:spPr>
          <a:xfrm rot="0" flipH="0" flipV="0">
            <a:off x="7927403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9" name="Freeform 20859"/>
          <p:cNvSpPr/>
          <p:nvPr/>
        </p:nvSpPr>
        <p:spPr>
          <a:xfrm rot="0" flipH="0" flipV="0">
            <a:off x="7982521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0" name="Freeform 20860"/>
          <p:cNvSpPr/>
          <p:nvPr/>
        </p:nvSpPr>
        <p:spPr>
          <a:xfrm rot="0" flipH="0" flipV="0">
            <a:off x="8037626" y="261390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1" name="Freeform 20861"/>
          <p:cNvSpPr/>
          <p:nvPr/>
        </p:nvSpPr>
        <p:spPr>
          <a:xfrm rot="0" flipH="0" flipV="0">
            <a:off x="8092744" y="261390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2" name="Freeform 20862"/>
          <p:cNvSpPr/>
          <p:nvPr/>
        </p:nvSpPr>
        <p:spPr>
          <a:xfrm rot="0" flipH="0" flipV="0">
            <a:off x="8147850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3" name="Freeform 20863"/>
          <p:cNvSpPr/>
          <p:nvPr/>
        </p:nvSpPr>
        <p:spPr>
          <a:xfrm rot="0" flipH="0" flipV="0">
            <a:off x="8202955" y="26139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4" name="Freeform 20864"/>
          <p:cNvSpPr/>
          <p:nvPr/>
        </p:nvSpPr>
        <p:spPr>
          <a:xfrm rot="0" flipH="0" flipV="0">
            <a:off x="8588743" y="26139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5" name="Freeform 20865"/>
          <p:cNvSpPr/>
          <p:nvPr/>
        </p:nvSpPr>
        <p:spPr>
          <a:xfrm rot="0" flipH="0" flipV="0">
            <a:off x="791336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6" name="Freeform 20866"/>
          <p:cNvSpPr/>
          <p:nvPr/>
        </p:nvSpPr>
        <p:spPr>
          <a:xfrm rot="0" flipH="0" flipV="0">
            <a:off x="846454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7" name="Freeform 20867"/>
          <p:cNvSpPr/>
          <p:nvPr/>
        </p:nvSpPr>
        <p:spPr>
          <a:xfrm rot="0" flipH="0" flipV="0">
            <a:off x="901560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8" name="Freeform 20868"/>
          <p:cNvSpPr/>
          <p:nvPr/>
        </p:nvSpPr>
        <p:spPr>
          <a:xfrm rot="0" flipH="0" flipV="0">
            <a:off x="956678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9" name="Freeform 20869"/>
          <p:cNvSpPr/>
          <p:nvPr/>
        </p:nvSpPr>
        <p:spPr>
          <a:xfrm rot="0" flipH="0" flipV="0">
            <a:off x="1011783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0" name="Freeform 20870"/>
          <p:cNvSpPr/>
          <p:nvPr/>
        </p:nvSpPr>
        <p:spPr>
          <a:xfrm rot="0" flipH="0" flipV="0">
            <a:off x="1066901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1" name="Freeform 20871"/>
          <p:cNvSpPr/>
          <p:nvPr/>
        </p:nvSpPr>
        <p:spPr>
          <a:xfrm rot="0" flipH="0" flipV="0">
            <a:off x="112200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2" name="Freeform 20872"/>
          <p:cNvSpPr/>
          <p:nvPr/>
        </p:nvSpPr>
        <p:spPr>
          <a:xfrm rot="0" flipH="0" flipV="0">
            <a:off x="1177175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3" name="Freeform 20873"/>
          <p:cNvSpPr/>
          <p:nvPr/>
        </p:nvSpPr>
        <p:spPr>
          <a:xfrm rot="0" flipH="0" flipV="0">
            <a:off x="1232179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4" name="Freeform 20874"/>
          <p:cNvSpPr/>
          <p:nvPr/>
        </p:nvSpPr>
        <p:spPr>
          <a:xfrm rot="0" flipH="0" flipV="0">
            <a:off x="1287297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5" name="Freeform 20875"/>
          <p:cNvSpPr/>
          <p:nvPr/>
        </p:nvSpPr>
        <p:spPr>
          <a:xfrm rot="0" flipH="0" flipV="0">
            <a:off x="1342415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6" name="Freeform 20876"/>
          <p:cNvSpPr/>
          <p:nvPr/>
        </p:nvSpPr>
        <p:spPr>
          <a:xfrm rot="0" flipH="0" flipV="0">
            <a:off x="1397520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7" name="Freeform 20877"/>
          <p:cNvSpPr/>
          <p:nvPr/>
        </p:nvSpPr>
        <p:spPr>
          <a:xfrm rot="0" flipH="0" flipV="0">
            <a:off x="1452638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8" name="Freeform 20878"/>
          <p:cNvSpPr/>
          <p:nvPr/>
        </p:nvSpPr>
        <p:spPr>
          <a:xfrm rot="0" flipH="0" flipV="0">
            <a:off x="1507743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9" name="Freeform 20879"/>
          <p:cNvSpPr/>
          <p:nvPr/>
        </p:nvSpPr>
        <p:spPr>
          <a:xfrm rot="0" flipH="0" flipV="0">
            <a:off x="1562861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0" name="Freeform 20880"/>
          <p:cNvSpPr/>
          <p:nvPr/>
        </p:nvSpPr>
        <p:spPr>
          <a:xfrm rot="0" flipH="0" flipV="0">
            <a:off x="1617967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1" name="Freeform 20881"/>
          <p:cNvSpPr/>
          <p:nvPr/>
        </p:nvSpPr>
        <p:spPr>
          <a:xfrm rot="0" flipH="0" flipV="0">
            <a:off x="1673085" y="266167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2" name="Freeform 20882"/>
          <p:cNvSpPr/>
          <p:nvPr/>
        </p:nvSpPr>
        <p:spPr>
          <a:xfrm rot="0" flipH="0" flipV="0">
            <a:off x="1728241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3" name="Freeform 20883"/>
          <p:cNvSpPr/>
          <p:nvPr/>
        </p:nvSpPr>
        <p:spPr>
          <a:xfrm rot="0" flipH="0" flipV="0">
            <a:off x="1783346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4" name="Freeform 20884"/>
          <p:cNvSpPr/>
          <p:nvPr/>
        </p:nvSpPr>
        <p:spPr>
          <a:xfrm rot="0" flipH="0" flipV="0">
            <a:off x="1838375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5" name="Freeform 20885"/>
          <p:cNvSpPr/>
          <p:nvPr/>
        </p:nvSpPr>
        <p:spPr>
          <a:xfrm rot="0" flipH="0" flipV="0">
            <a:off x="1893481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6" name="Freeform 20886"/>
          <p:cNvSpPr/>
          <p:nvPr/>
        </p:nvSpPr>
        <p:spPr>
          <a:xfrm rot="0" flipH="0" flipV="0">
            <a:off x="1948599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7" name="Freeform 20887"/>
          <p:cNvSpPr/>
          <p:nvPr/>
        </p:nvSpPr>
        <p:spPr>
          <a:xfrm rot="0" flipH="0" flipV="0">
            <a:off x="2003704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8" name="Freeform 20888"/>
          <p:cNvSpPr/>
          <p:nvPr/>
        </p:nvSpPr>
        <p:spPr>
          <a:xfrm rot="0" flipH="0" flipV="0">
            <a:off x="2058809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9" name="Freeform 20889"/>
          <p:cNvSpPr/>
          <p:nvPr/>
        </p:nvSpPr>
        <p:spPr>
          <a:xfrm rot="0" flipH="0" flipV="0">
            <a:off x="2113927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0" name="Freeform 20890"/>
          <p:cNvSpPr/>
          <p:nvPr/>
        </p:nvSpPr>
        <p:spPr>
          <a:xfrm rot="0" flipH="0" flipV="0">
            <a:off x="2169032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1" name="Freeform 20891"/>
          <p:cNvSpPr/>
          <p:nvPr/>
        </p:nvSpPr>
        <p:spPr>
          <a:xfrm rot="0" flipH="0" flipV="0">
            <a:off x="2224138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2" name="Freeform 20892"/>
          <p:cNvSpPr/>
          <p:nvPr/>
        </p:nvSpPr>
        <p:spPr>
          <a:xfrm rot="0" flipH="0" flipV="0">
            <a:off x="227925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3" name="Freeform 20893"/>
          <p:cNvSpPr/>
          <p:nvPr/>
        </p:nvSpPr>
        <p:spPr>
          <a:xfrm rot="0" flipH="0" flipV="0">
            <a:off x="2334425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4" name="Freeform 20894"/>
          <p:cNvSpPr/>
          <p:nvPr/>
        </p:nvSpPr>
        <p:spPr>
          <a:xfrm rot="0" flipH="0" flipV="0">
            <a:off x="2389530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5" name="Freeform 20895"/>
          <p:cNvSpPr/>
          <p:nvPr/>
        </p:nvSpPr>
        <p:spPr>
          <a:xfrm rot="0" flipH="0" flipV="0">
            <a:off x="4152861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6" name="Freeform 20896"/>
          <p:cNvSpPr/>
          <p:nvPr/>
        </p:nvSpPr>
        <p:spPr>
          <a:xfrm rot="0" flipH="0" flipV="0">
            <a:off x="4207979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7" name="Freeform 20897"/>
          <p:cNvSpPr/>
          <p:nvPr/>
        </p:nvSpPr>
        <p:spPr>
          <a:xfrm rot="0" flipH="0" flipV="0">
            <a:off x="4263085" y="26617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8" name="Freeform 20898"/>
          <p:cNvSpPr/>
          <p:nvPr/>
        </p:nvSpPr>
        <p:spPr>
          <a:xfrm rot="0" flipH="0" flipV="0">
            <a:off x="4318203" y="26617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9" name="Freeform 20899"/>
          <p:cNvSpPr/>
          <p:nvPr/>
        </p:nvSpPr>
        <p:spPr>
          <a:xfrm rot="0" flipH="0" flipV="0">
            <a:off x="4373308" y="26617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0" name="Freeform 20900"/>
          <p:cNvSpPr/>
          <p:nvPr/>
        </p:nvSpPr>
        <p:spPr>
          <a:xfrm rot="0" flipH="0" flipV="0">
            <a:off x="4979530" y="26617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1" name="Freeform 20901"/>
          <p:cNvSpPr/>
          <p:nvPr/>
        </p:nvSpPr>
        <p:spPr>
          <a:xfrm rot="0" flipH="0" flipV="0">
            <a:off x="5034648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2" name="Freeform 20902"/>
          <p:cNvSpPr/>
          <p:nvPr/>
        </p:nvSpPr>
        <p:spPr>
          <a:xfrm rot="0" flipH="0" flipV="0">
            <a:off x="5089766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3" name="Freeform 20903"/>
          <p:cNvSpPr/>
          <p:nvPr/>
        </p:nvSpPr>
        <p:spPr>
          <a:xfrm rot="0" flipH="0" flipV="0">
            <a:off x="5144871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4" name="Freeform 20904"/>
          <p:cNvSpPr/>
          <p:nvPr/>
        </p:nvSpPr>
        <p:spPr>
          <a:xfrm rot="0" flipH="0" flipV="0">
            <a:off x="5199989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5" name="Freeform 20905"/>
          <p:cNvSpPr/>
          <p:nvPr/>
        </p:nvSpPr>
        <p:spPr>
          <a:xfrm rot="0" flipH="0" flipV="0">
            <a:off x="5255095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6" name="Freeform 20906"/>
          <p:cNvSpPr/>
          <p:nvPr/>
        </p:nvSpPr>
        <p:spPr>
          <a:xfrm rot="0" flipH="0" flipV="0">
            <a:off x="5310213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7" name="Freeform 20907"/>
          <p:cNvSpPr/>
          <p:nvPr/>
        </p:nvSpPr>
        <p:spPr>
          <a:xfrm rot="0" flipH="0" flipV="0">
            <a:off x="5365318" y="266170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8" name="Freeform 20908"/>
          <p:cNvSpPr/>
          <p:nvPr/>
        </p:nvSpPr>
        <p:spPr>
          <a:xfrm rot="0" flipH="0" flipV="0">
            <a:off x="5420436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9" name="Freeform 20909"/>
          <p:cNvSpPr/>
          <p:nvPr/>
        </p:nvSpPr>
        <p:spPr>
          <a:xfrm rot="0" flipH="0" flipV="0">
            <a:off x="5475541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0" name="Freeform 20910"/>
          <p:cNvSpPr/>
          <p:nvPr/>
        </p:nvSpPr>
        <p:spPr>
          <a:xfrm rot="0" flipH="0" flipV="0">
            <a:off x="5530558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1" name="Freeform 20911"/>
          <p:cNvSpPr/>
          <p:nvPr/>
        </p:nvSpPr>
        <p:spPr>
          <a:xfrm rot="0" flipH="0" flipV="0">
            <a:off x="558567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2" name="Freeform 20912"/>
          <p:cNvSpPr/>
          <p:nvPr/>
        </p:nvSpPr>
        <p:spPr>
          <a:xfrm rot="0" flipH="0" flipV="0">
            <a:off x="5640781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3" name="Freeform 20913"/>
          <p:cNvSpPr/>
          <p:nvPr/>
        </p:nvSpPr>
        <p:spPr>
          <a:xfrm rot="0" flipH="0" flipV="0">
            <a:off x="5695899" y="26617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4" name="Freeform 20914"/>
          <p:cNvSpPr/>
          <p:nvPr/>
        </p:nvSpPr>
        <p:spPr>
          <a:xfrm rot="0" flipH="0" flipV="0">
            <a:off x="5751004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5" name="Freeform 20915"/>
          <p:cNvSpPr/>
          <p:nvPr/>
        </p:nvSpPr>
        <p:spPr>
          <a:xfrm rot="0" flipH="0" flipV="0">
            <a:off x="5806122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6" name="Freeform 20916"/>
          <p:cNvSpPr/>
          <p:nvPr/>
        </p:nvSpPr>
        <p:spPr>
          <a:xfrm rot="0" flipH="0" flipV="0">
            <a:off x="6081674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7" name="Freeform 20917"/>
          <p:cNvSpPr/>
          <p:nvPr/>
        </p:nvSpPr>
        <p:spPr>
          <a:xfrm rot="0" flipH="0" flipV="0">
            <a:off x="6136792" y="266167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8" name="Freeform 20918"/>
          <p:cNvSpPr/>
          <p:nvPr/>
        </p:nvSpPr>
        <p:spPr>
          <a:xfrm rot="0" flipH="0" flipV="0">
            <a:off x="619189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9" name="Freeform 20919"/>
          <p:cNvSpPr/>
          <p:nvPr/>
        </p:nvSpPr>
        <p:spPr>
          <a:xfrm rot="0" flipH="0" flipV="0">
            <a:off x="6247002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0" name="Freeform 20920"/>
          <p:cNvSpPr/>
          <p:nvPr/>
        </p:nvSpPr>
        <p:spPr>
          <a:xfrm rot="0" flipH="0" flipV="0">
            <a:off x="6302121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1" name="Freeform 20921"/>
          <p:cNvSpPr/>
          <p:nvPr/>
        </p:nvSpPr>
        <p:spPr>
          <a:xfrm rot="0" flipH="0" flipV="0">
            <a:off x="6357226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2" name="Freeform 20922"/>
          <p:cNvSpPr/>
          <p:nvPr/>
        </p:nvSpPr>
        <p:spPr>
          <a:xfrm rot="0" flipH="0" flipV="0">
            <a:off x="6412344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3" name="Freeform 20923"/>
          <p:cNvSpPr/>
          <p:nvPr/>
        </p:nvSpPr>
        <p:spPr>
          <a:xfrm rot="0" flipH="0" flipV="0">
            <a:off x="6467449" y="266167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4" name="Freeform 20924"/>
          <p:cNvSpPr/>
          <p:nvPr/>
        </p:nvSpPr>
        <p:spPr>
          <a:xfrm rot="0" flipH="0" flipV="0">
            <a:off x="652256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5" name="Freeform 20925"/>
          <p:cNvSpPr/>
          <p:nvPr/>
        </p:nvSpPr>
        <p:spPr>
          <a:xfrm rot="0" flipH="0" flipV="0">
            <a:off x="6577685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6" name="Freeform 20926"/>
          <p:cNvSpPr/>
          <p:nvPr/>
        </p:nvSpPr>
        <p:spPr>
          <a:xfrm rot="0" flipH="0" flipV="0">
            <a:off x="6632791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7" name="Freeform 20927"/>
          <p:cNvSpPr/>
          <p:nvPr/>
        </p:nvSpPr>
        <p:spPr>
          <a:xfrm rot="0" flipH="0" flipV="0">
            <a:off x="6687908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8" name="Freeform 20928"/>
          <p:cNvSpPr/>
          <p:nvPr/>
        </p:nvSpPr>
        <p:spPr>
          <a:xfrm rot="0" flipH="0" flipV="0">
            <a:off x="6742912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9" name="Freeform 20929"/>
          <p:cNvSpPr/>
          <p:nvPr/>
        </p:nvSpPr>
        <p:spPr>
          <a:xfrm rot="0" flipH="0" flipV="0">
            <a:off x="6798030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0" name="Freeform 20930"/>
          <p:cNvSpPr/>
          <p:nvPr/>
        </p:nvSpPr>
        <p:spPr>
          <a:xfrm rot="0" flipH="0" flipV="0">
            <a:off x="685313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1" name="Freeform 20931"/>
          <p:cNvSpPr/>
          <p:nvPr/>
        </p:nvSpPr>
        <p:spPr>
          <a:xfrm rot="0" flipH="0" flipV="0">
            <a:off x="6908254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2" name="Freeform 20932"/>
          <p:cNvSpPr/>
          <p:nvPr/>
        </p:nvSpPr>
        <p:spPr>
          <a:xfrm rot="0" flipH="0" flipV="0">
            <a:off x="6963359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3" name="Freeform 20933"/>
          <p:cNvSpPr/>
          <p:nvPr/>
        </p:nvSpPr>
        <p:spPr>
          <a:xfrm rot="0" flipH="0" flipV="0">
            <a:off x="701847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4" name="Freeform 20934"/>
          <p:cNvSpPr/>
          <p:nvPr/>
        </p:nvSpPr>
        <p:spPr>
          <a:xfrm rot="0" flipH="0" flipV="0">
            <a:off x="707359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5" name="Freeform 20935"/>
          <p:cNvSpPr/>
          <p:nvPr/>
        </p:nvSpPr>
        <p:spPr>
          <a:xfrm rot="0" flipH="0" flipV="0">
            <a:off x="7128700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6" name="Freeform 20936"/>
          <p:cNvSpPr/>
          <p:nvPr/>
        </p:nvSpPr>
        <p:spPr>
          <a:xfrm rot="0" flipH="0" flipV="0">
            <a:off x="7183818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7" name="Freeform 20937"/>
          <p:cNvSpPr/>
          <p:nvPr/>
        </p:nvSpPr>
        <p:spPr>
          <a:xfrm rot="0" flipH="0" flipV="0">
            <a:off x="7238923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8" name="Freeform 20938"/>
          <p:cNvSpPr/>
          <p:nvPr/>
        </p:nvSpPr>
        <p:spPr>
          <a:xfrm rot="0" flipH="0" flipV="0">
            <a:off x="7294041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9" name="Freeform 20939"/>
          <p:cNvSpPr/>
          <p:nvPr/>
        </p:nvSpPr>
        <p:spPr>
          <a:xfrm rot="0" flipH="0" flipV="0">
            <a:off x="734914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0" name="Freeform 20940"/>
          <p:cNvSpPr/>
          <p:nvPr/>
        </p:nvSpPr>
        <p:spPr>
          <a:xfrm rot="0" flipH="0" flipV="0">
            <a:off x="7404265" y="266167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1" name="Freeform 20941"/>
          <p:cNvSpPr/>
          <p:nvPr/>
        </p:nvSpPr>
        <p:spPr>
          <a:xfrm rot="0" flipH="0" flipV="0">
            <a:off x="7459370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2" name="Freeform 20942"/>
          <p:cNvSpPr/>
          <p:nvPr/>
        </p:nvSpPr>
        <p:spPr>
          <a:xfrm rot="0" flipH="0" flipV="0">
            <a:off x="7514488" y="266167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3" name="Freeform 20943"/>
          <p:cNvSpPr/>
          <p:nvPr/>
        </p:nvSpPr>
        <p:spPr>
          <a:xfrm rot="0" flipH="0" flipV="0">
            <a:off x="7569593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4" name="Freeform 20944"/>
          <p:cNvSpPr/>
          <p:nvPr/>
        </p:nvSpPr>
        <p:spPr>
          <a:xfrm rot="0" flipH="0" flipV="0">
            <a:off x="7624699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5" name="Freeform 20945"/>
          <p:cNvSpPr/>
          <p:nvPr/>
        </p:nvSpPr>
        <p:spPr>
          <a:xfrm rot="0" flipH="0" flipV="0">
            <a:off x="767981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6" name="Freeform 20946"/>
          <p:cNvSpPr/>
          <p:nvPr/>
        </p:nvSpPr>
        <p:spPr>
          <a:xfrm rot="0" flipH="0" flipV="0">
            <a:off x="7734922" y="266167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7" name="Freeform 20947"/>
          <p:cNvSpPr/>
          <p:nvPr/>
        </p:nvSpPr>
        <p:spPr>
          <a:xfrm rot="0" flipH="0" flipV="0">
            <a:off x="7790039" y="266167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8" name="Freeform 20948"/>
          <p:cNvSpPr/>
          <p:nvPr/>
        </p:nvSpPr>
        <p:spPr>
          <a:xfrm rot="0" flipH="0" flipV="0">
            <a:off x="784505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9" name="Freeform 20949"/>
          <p:cNvSpPr/>
          <p:nvPr/>
        </p:nvSpPr>
        <p:spPr>
          <a:xfrm rot="0" flipH="0" flipV="0">
            <a:off x="7900174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0" name="Freeform 20950"/>
          <p:cNvSpPr/>
          <p:nvPr/>
        </p:nvSpPr>
        <p:spPr>
          <a:xfrm rot="0" flipH="0" flipV="0">
            <a:off x="7955279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1" name="Freeform 20951"/>
          <p:cNvSpPr/>
          <p:nvPr/>
        </p:nvSpPr>
        <p:spPr>
          <a:xfrm rot="0" flipH="0" flipV="0">
            <a:off x="801038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2" name="Freeform 20952"/>
          <p:cNvSpPr/>
          <p:nvPr/>
        </p:nvSpPr>
        <p:spPr>
          <a:xfrm rot="0" flipH="0" flipV="0">
            <a:off x="8065502" y="26617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3" name="Freeform 20953"/>
          <p:cNvSpPr/>
          <p:nvPr/>
        </p:nvSpPr>
        <p:spPr>
          <a:xfrm rot="0" flipH="0" flipV="0">
            <a:off x="8120608" y="26617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4" name="Freeform 20954"/>
          <p:cNvSpPr/>
          <p:nvPr/>
        </p:nvSpPr>
        <p:spPr>
          <a:xfrm rot="0" flipH="0" flipV="0">
            <a:off x="817572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5" name="Freeform 20955"/>
          <p:cNvSpPr/>
          <p:nvPr/>
        </p:nvSpPr>
        <p:spPr>
          <a:xfrm rot="0" flipH="0" flipV="0">
            <a:off x="8561514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6" name="Freeform 20956"/>
          <p:cNvSpPr/>
          <p:nvPr/>
        </p:nvSpPr>
        <p:spPr>
          <a:xfrm rot="0" flipH="0" flipV="0">
            <a:off x="8616619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7" name="Freeform 20957"/>
          <p:cNvSpPr/>
          <p:nvPr/>
        </p:nvSpPr>
        <p:spPr>
          <a:xfrm rot="0" flipH="0" flipV="0">
            <a:off x="818565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8" name="Freeform 20958"/>
          <p:cNvSpPr/>
          <p:nvPr/>
        </p:nvSpPr>
        <p:spPr>
          <a:xfrm rot="0" flipH="0" flipV="0">
            <a:off x="873683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9" name="Freeform 20959"/>
          <p:cNvSpPr/>
          <p:nvPr/>
        </p:nvSpPr>
        <p:spPr>
          <a:xfrm rot="0" flipH="0" flipV="0">
            <a:off x="928789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0" name="Freeform 20960"/>
          <p:cNvSpPr/>
          <p:nvPr/>
        </p:nvSpPr>
        <p:spPr>
          <a:xfrm rot="0" flipH="0" flipV="0">
            <a:off x="983907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1" name="Freeform 20961"/>
          <p:cNvSpPr/>
          <p:nvPr/>
        </p:nvSpPr>
        <p:spPr>
          <a:xfrm rot="0" flipH="0" flipV="0">
            <a:off x="1038961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2" name="Freeform 20962"/>
          <p:cNvSpPr/>
          <p:nvPr/>
        </p:nvSpPr>
        <p:spPr>
          <a:xfrm rot="0" flipH="0" flipV="0">
            <a:off x="1094168" y="2708224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3" name="Freeform 20963"/>
          <p:cNvSpPr/>
          <p:nvPr/>
        </p:nvSpPr>
        <p:spPr>
          <a:xfrm rot="0" flipH="0" flipV="0">
            <a:off x="1149184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4" name="Freeform 20964"/>
          <p:cNvSpPr/>
          <p:nvPr/>
        </p:nvSpPr>
        <p:spPr>
          <a:xfrm rot="0" flipH="0" flipV="0">
            <a:off x="1204302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5" name="Freeform 20965"/>
          <p:cNvSpPr/>
          <p:nvPr/>
        </p:nvSpPr>
        <p:spPr>
          <a:xfrm rot="0" flipH="0" flipV="0">
            <a:off x="1259420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6" name="Freeform 20966"/>
          <p:cNvSpPr/>
          <p:nvPr/>
        </p:nvSpPr>
        <p:spPr>
          <a:xfrm rot="0" flipH="0" flipV="0">
            <a:off x="1314526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7" name="Freeform 20967"/>
          <p:cNvSpPr/>
          <p:nvPr/>
        </p:nvSpPr>
        <p:spPr>
          <a:xfrm rot="0" flipH="0" flipV="0">
            <a:off x="1369644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8" name="Freeform 20968"/>
          <p:cNvSpPr/>
          <p:nvPr/>
        </p:nvSpPr>
        <p:spPr>
          <a:xfrm rot="0" flipH="0" flipV="0">
            <a:off x="1424749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9" name="Freeform 20969"/>
          <p:cNvSpPr/>
          <p:nvPr/>
        </p:nvSpPr>
        <p:spPr>
          <a:xfrm rot="0" flipH="0" flipV="0">
            <a:off x="1479867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0" name="Freeform 20970"/>
          <p:cNvSpPr/>
          <p:nvPr/>
        </p:nvSpPr>
        <p:spPr>
          <a:xfrm rot="0" flipH="0" flipV="0">
            <a:off x="1534972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1" name="Freeform 20971"/>
          <p:cNvSpPr/>
          <p:nvPr/>
        </p:nvSpPr>
        <p:spPr>
          <a:xfrm rot="0" flipH="0" flipV="0">
            <a:off x="1590090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2" name="Freeform 20972"/>
          <p:cNvSpPr/>
          <p:nvPr/>
        </p:nvSpPr>
        <p:spPr>
          <a:xfrm rot="0" flipH="0" flipV="0">
            <a:off x="1645157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3" name="Freeform 20973"/>
          <p:cNvSpPr/>
          <p:nvPr/>
        </p:nvSpPr>
        <p:spPr>
          <a:xfrm rot="0" flipH="0" flipV="0">
            <a:off x="1700263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4" name="Freeform 20974"/>
          <p:cNvSpPr/>
          <p:nvPr/>
        </p:nvSpPr>
        <p:spPr>
          <a:xfrm rot="0" flipH="0" flipV="0">
            <a:off x="1755381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5" name="Freeform 20975"/>
          <p:cNvSpPr/>
          <p:nvPr/>
        </p:nvSpPr>
        <p:spPr>
          <a:xfrm rot="0" flipH="0" flipV="0">
            <a:off x="1810486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6" name="Freeform 20976"/>
          <p:cNvSpPr/>
          <p:nvPr/>
        </p:nvSpPr>
        <p:spPr>
          <a:xfrm rot="0" flipH="0" flipV="0">
            <a:off x="1865604" y="270822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7" name="Freeform 20977"/>
          <p:cNvSpPr/>
          <p:nvPr/>
        </p:nvSpPr>
        <p:spPr>
          <a:xfrm rot="0" flipH="0" flipV="0">
            <a:off x="1920709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8" name="Freeform 20978"/>
          <p:cNvSpPr/>
          <p:nvPr/>
        </p:nvSpPr>
        <p:spPr>
          <a:xfrm rot="0" flipH="0" flipV="0">
            <a:off x="1975827" y="270822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9" name="Freeform 20979"/>
          <p:cNvSpPr/>
          <p:nvPr/>
        </p:nvSpPr>
        <p:spPr>
          <a:xfrm rot="0" flipH="0" flipV="0">
            <a:off x="2030933" y="270822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0" name="Freeform 20980"/>
          <p:cNvSpPr/>
          <p:nvPr/>
        </p:nvSpPr>
        <p:spPr>
          <a:xfrm rot="0" flipH="0" flipV="0">
            <a:off x="2086038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1" name="Freeform 20981"/>
          <p:cNvSpPr/>
          <p:nvPr/>
        </p:nvSpPr>
        <p:spPr>
          <a:xfrm rot="0" flipH="0" flipV="0">
            <a:off x="2141143" y="2708224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64" y="28549"/>
                  <a:pt x="0" y="22199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2" name="Freeform 20982"/>
          <p:cNvSpPr/>
          <p:nvPr/>
        </p:nvSpPr>
        <p:spPr>
          <a:xfrm rot="0" flipH="0" flipV="0">
            <a:off x="2196312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3" name="Freeform 20983"/>
          <p:cNvSpPr/>
          <p:nvPr/>
        </p:nvSpPr>
        <p:spPr>
          <a:xfrm rot="0" flipH="0" flipV="0">
            <a:off x="2251430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4" name="Freeform 20984"/>
          <p:cNvSpPr/>
          <p:nvPr/>
        </p:nvSpPr>
        <p:spPr>
          <a:xfrm rot="0" flipH="0" flipV="0">
            <a:off x="2306535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5" name="Freeform 20985"/>
          <p:cNvSpPr/>
          <p:nvPr/>
        </p:nvSpPr>
        <p:spPr>
          <a:xfrm rot="0" flipH="0" flipV="0">
            <a:off x="4180090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6" name="Freeform 20986"/>
          <p:cNvSpPr/>
          <p:nvPr/>
        </p:nvSpPr>
        <p:spPr>
          <a:xfrm rot="0" flipH="0" flipV="0">
            <a:off x="4235208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7" name="Freeform 20987"/>
          <p:cNvSpPr/>
          <p:nvPr/>
        </p:nvSpPr>
        <p:spPr>
          <a:xfrm rot="0" flipH="0" flipV="0">
            <a:off x="4290313" y="270819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8" name="Freeform 20988"/>
          <p:cNvSpPr/>
          <p:nvPr/>
        </p:nvSpPr>
        <p:spPr>
          <a:xfrm rot="0" flipH="0" flipV="0">
            <a:off x="5061877" y="270819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9" name="Freeform 20989"/>
          <p:cNvSpPr/>
          <p:nvPr/>
        </p:nvSpPr>
        <p:spPr>
          <a:xfrm rot="0" flipH="0" flipV="0">
            <a:off x="5116994" y="270819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0" name="Freeform 20990"/>
          <p:cNvSpPr/>
          <p:nvPr/>
        </p:nvSpPr>
        <p:spPr>
          <a:xfrm rot="0" flipH="0" flipV="0">
            <a:off x="5227218" y="270819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1" name="Freeform 20991"/>
          <p:cNvSpPr/>
          <p:nvPr/>
        </p:nvSpPr>
        <p:spPr>
          <a:xfrm rot="0" flipH="0" flipV="0">
            <a:off x="5282323" y="270819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2" name="Freeform 20992"/>
          <p:cNvSpPr/>
          <p:nvPr/>
        </p:nvSpPr>
        <p:spPr>
          <a:xfrm rot="0" flipH="0" flipV="0">
            <a:off x="5337339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3" name="Freeform 20993"/>
          <p:cNvSpPr/>
          <p:nvPr/>
        </p:nvSpPr>
        <p:spPr>
          <a:xfrm rot="0" flipH="0" flipV="0">
            <a:off x="5392547" y="270819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4" name="Freeform 20994"/>
          <p:cNvSpPr/>
          <p:nvPr/>
        </p:nvSpPr>
        <p:spPr>
          <a:xfrm rot="0" flipH="0" flipV="0">
            <a:off x="5447563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5" name="Freeform 20995"/>
          <p:cNvSpPr/>
          <p:nvPr/>
        </p:nvSpPr>
        <p:spPr>
          <a:xfrm rot="0" flipH="0" flipV="0">
            <a:off x="5502681" y="270819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6" name="Freeform 20996"/>
          <p:cNvSpPr/>
          <p:nvPr/>
        </p:nvSpPr>
        <p:spPr>
          <a:xfrm rot="0" flipH="0" flipV="0">
            <a:off x="5557786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7" name="Freeform 20997"/>
          <p:cNvSpPr/>
          <p:nvPr/>
        </p:nvSpPr>
        <p:spPr>
          <a:xfrm rot="0" flipH="0" flipV="0">
            <a:off x="5612904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8" name="Freeform 20998"/>
          <p:cNvSpPr/>
          <p:nvPr/>
        </p:nvSpPr>
        <p:spPr>
          <a:xfrm rot="0" flipH="0" flipV="0">
            <a:off x="5668010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9" name="Freeform 20999"/>
          <p:cNvSpPr/>
          <p:nvPr/>
        </p:nvSpPr>
        <p:spPr>
          <a:xfrm rot="0" flipH="0" flipV="0">
            <a:off x="5723128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0" name="Freeform 21000"/>
          <p:cNvSpPr/>
          <p:nvPr/>
        </p:nvSpPr>
        <p:spPr>
          <a:xfrm rot="0" flipH="0" flipV="0">
            <a:off x="5778233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1" name="Freeform 21001"/>
          <p:cNvSpPr/>
          <p:nvPr/>
        </p:nvSpPr>
        <p:spPr>
          <a:xfrm rot="0" flipH="0" flipV="0">
            <a:off x="5833351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2" name="Freeform 21002"/>
          <p:cNvSpPr/>
          <p:nvPr/>
        </p:nvSpPr>
        <p:spPr>
          <a:xfrm rot="0" flipH="0" flipV="0">
            <a:off x="6053797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3" name="Freeform 21003"/>
          <p:cNvSpPr/>
          <p:nvPr/>
        </p:nvSpPr>
        <p:spPr>
          <a:xfrm rot="0" flipH="0" flipV="0">
            <a:off x="6108915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4" name="Freeform 21004"/>
          <p:cNvSpPr/>
          <p:nvPr/>
        </p:nvSpPr>
        <p:spPr>
          <a:xfrm rot="0" flipH="0" flipV="0">
            <a:off x="6164021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5" name="Freeform 21005"/>
          <p:cNvSpPr/>
          <p:nvPr/>
        </p:nvSpPr>
        <p:spPr>
          <a:xfrm rot="0" flipH="0" flipV="0">
            <a:off x="6219126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6" name="Freeform 21006"/>
          <p:cNvSpPr/>
          <p:nvPr/>
        </p:nvSpPr>
        <p:spPr>
          <a:xfrm rot="0" flipH="0" flipV="0">
            <a:off x="6274231" y="2708224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7" name="Freeform 21007"/>
          <p:cNvSpPr/>
          <p:nvPr/>
        </p:nvSpPr>
        <p:spPr>
          <a:xfrm rot="0" flipH="0" flipV="0">
            <a:off x="6329349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8" name="Freeform 21008"/>
          <p:cNvSpPr/>
          <p:nvPr/>
        </p:nvSpPr>
        <p:spPr>
          <a:xfrm rot="0" flipH="0" flipV="0">
            <a:off x="6384455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9" name="Freeform 21009"/>
          <p:cNvSpPr/>
          <p:nvPr/>
        </p:nvSpPr>
        <p:spPr>
          <a:xfrm rot="0" flipH="0" flipV="0">
            <a:off x="6439573" y="2708224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0" name="Freeform 21010"/>
          <p:cNvSpPr/>
          <p:nvPr/>
        </p:nvSpPr>
        <p:spPr>
          <a:xfrm rot="0" flipH="0" flipV="0">
            <a:off x="6494691" y="2708224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1" name="Freeform 21011"/>
          <p:cNvSpPr/>
          <p:nvPr/>
        </p:nvSpPr>
        <p:spPr>
          <a:xfrm rot="0" flipH="0" flipV="0">
            <a:off x="6549796" y="2708224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2" name="Freeform 21012"/>
          <p:cNvSpPr/>
          <p:nvPr/>
        </p:nvSpPr>
        <p:spPr>
          <a:xfrm rot="0" flipH="0" flipV="0">
            <a:off x="6604813" y="2708224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3" name="Freeform 21013"/>
          <p:cNvSpPr/>
          <p:nvPr/>
        </p:nvSpPr>
        <p:spPr>
          <a:xfrm rot="0" flipH="0" flipV="0">
            <a:off x="6659930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4" name="Freeform 21014"/>
          <p:cNvSpPr/>
          <p:nvPr/>
        </p:nvSpPr>
        <p:spPr>
          <a:xfrm rot="0" flipH="0" flipV="0">
            <a:off x="6715035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5" name="Freeform 21015"/>
          <p:cNvSpPr/>
          <p:nvPr/>
        </p:nvSpPr>
        <p:spPr>
          <a:xfrm rot="0" flipH="0" flipV="0">
            <a:off x="6770154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6" name="Freeform 21016"/>
          <p:cNvSpPr/>
          <p:nvPr/>
        </p:nvSpPr>
        <p:spPr>
          <a:xfrm rot="0" flipH="0" flipV="0">
            <a:off x="6825259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7" name="Freeform 21017"/>
          <p:cNvSpPr/>
          <p:nvPr/>
        </p:nvSpPr>
        <p:spPr>
          <a:xfrm rot="0" flipH="0" flipV="0">
            <a:off x="6880377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8" name="Freeform 21018"/>
          <p:cNvSpPr/>
          <p:nvPr/>
        </p:nvSpPr>
        <p:spPr>
          <a:xfrm rot="0" flipH="0" flipV="0">
            <a:off x="6935482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9" name="Freeform 21019"/>
          <p:cNvSpPr/>
          <p:nvPr/>
        </p:nvSpPr>
        <p:spPr>
          <a:xfrm rot="0" flipH="0" flipV="0">
            <a:off x="6990600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0" name="Freeform 21020"/>
          <p:cNvSpPr/>
          <p:nvPr/>
        </p:nvSpPr>
        <p:spPr>
          <a:xfrm rot="0" flipH="0" flipV="0">
            <a:off x="7045706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1" name="Freeform 21021"/>
          <p:cNvSpPr/>
          <p:nvPr/>
        </p:nvSpPr>
        <p:spPr>
          <a:xfrm rot="0" flipH="0" flipV="0">
            <a:off x="7100823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2" name="Freeform 21022"/>
          <p:cNvSpPr/>
          <p:nvPr/>
        </p:nvSpPr>
        <p:spPr>
          <a:xfrm rot="0" flipH="0" flipV="0">
            <a:off x="7155929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3" name="Freeform 21023"/>
          <p:cNvSpPr/>
          <p:nvPr/>
        </p:nvSpPr>
        <p:spPr>
          <a:xfrm rot="0" flipH="0" flipV="0">
            <a:off x="7211047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4" name="Freeform 21024"/>
          <p:cNvSpPr/>
          <p:nvPr/>
        </p:nvSpPr>
        <p:spPr>
          <a:xfrm rot="0" flipH="0" flipV="0">
            <a:off x="7266152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5" name="Freeform 21025"/>
          <p:cNvSpPr/>
          <p:nvPr/>
        </p:nvSpPr>
        <p:spPr>
          <a:xfrm rot="0" flipH="0" flipV="0">
            <a:off x="7321270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6" name="Freeform 21026"/>
          <p:cNvSpPr/>
          <p:nvPr/>
        </p:nvSpPr>
        <p:spPr>
          <a:xfrm rot="0" flipH="0" flipV="0">
            <a:off x="7376388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7" name="Freeform 21027"/>
          <p:cNvSpPr/>
          <p:nvPr/>
        </p:nvSpPr>
        <p:spPr>
          <a:xfrm rot="0" flipH="0" flipV="0">
            <a:off x="7431493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8" name="Freeform 21028"/>
          <p:cNvSpPr/>
          <p:nvPr/>
        </p:nvSpPr>
        <p:spPr>
          <a:xfrm rot="0" flipH="0" flipV="0">
            <a:off x="7486599" y="2708224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9" name="Freeform 21029"/>
          <p:cNvSpPr/>
          <p:nvPr/>
        </p:nvSpPr>
        <p:spPr>
          <a:xfrm rot="0" flipH="0" flipV="0">
            <a:off x="7541717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0" name="Freeform 21030"/>
          <p:cNvSpPr/>
          <p:nvPr/>
        </p:nvSpPr>
        <p:spPr>
          <a:xfrm rot="0" flipH="0" flipV="0">
            <a:off x="7596822" y="2708224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1" name="Freeform 21031"/>
          <p:cNvSpPr/>
          <p:nvPr/>
        </p:nvSpPr>
        <p:spPr>
          <a:xfrm rot="0" flipH="0" flipV="0">
            <a:off x="7651940" y="2708224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2" name="Freeform 21032"/>
          <p:cNvSpPr/>
          <p:nvPr/>
        </p:nvSpPr>
        <p:spPr>
          <a:xfrm rot="0" flipH="0" flipV="0">
            <a:off x="7706956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3" name="Freeform 21033"/>
          <p:cNvSpPr/>
          <p:nvPr/>
        </p:nvSpPr>
        <p:spPr>
          <a:xfrm rot="0" flipH="0" flipV="0">
            <a:off x="7762062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4" name="Freeform 21034"/>
          <p:cNvSpPr/>
          <p:nvPr/>
        </p:nvSpPr>
        <p:spPr>
          <a:xfrm rot="0" flipH="0" flipV="0">
            <a:off x="7817180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5" name="Freeform 21035"/>
          <p:cNvSpPr/>
          <p:nvPr/>
        </p:nvSpPr>
        <p:spPr>
          <a:xfrm rot="0" flipH="0" flipV="0">
            <a:off x="7872285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6" name="Freeform 21036"/>
          <p:cNvSpPr/>
          <p:nvPr/>
        </p:nvSpPr>
        <p:spPr>
          <a:xfrm rot="0" flipH="0" flipV="0">
            <a:off x="7927403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7" name="Freeform 21037"/>
          <p:cNvSpPr/>
          <p:nvPr/>
        </p:nvSpPr>
        <p:spPr>
          <a:xfrm rot="0" flipH="0" flipV="0">
            <a:off x="7982521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8" name="Freeform 21038"/>
          <p:cNvSpPr/>
          <p:nvPr/>
        </p:nvSpPr>
        <p:spPr>
          <a:xfrm rot="0" flipH="0" flipV="0">
            <a:off x="8037626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9" name="Freeform 21039"/>
          <p:cNvSpPr/>
          <p:nvPr/>
        </p:nvSpPr>
        <p:spPr>
          <a:xfrm rot="0" flipH="0" flipV="0">
            <a:off x="8092744" y="270819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0" name="Freeform 21040"/>
          <p:cNvSpPr/>
          <p:nvPr/>
        </p:nvSpPr>
        <p:spPr>
          <a:xfrm rot="0" flipH="0" flipV="0">
            <a:off x="8147850" y="270819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1" name="Freeform 21041"/>
          <p:cNvSpPr/>
          <p:nvPr/>
        </p:nvSpPr>
        <p:spPr>
          <a:xfrm rot="0" flipH="0" flipV="0">
            <a:off x="8202955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2" name="Freeform 21042"/>
          <p:cNvSpPr/>
          <p:nvPr/>
        </p:nvSpPr>
        <p:spPr>
          <a:xfrm rot="0" flipH="0" flipV="0">
            <a:off x="8533625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3" name="Freeform 21043"/>
          <p:cNvSpPr/>
          <p:nvPr/>
        </p:nvSpPr>
        <p:spPr>
          <a:xfrm rot="0" flipH="0" flipV="0">
            <a:off x="8588743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4" name="Freeform 21044"/>
          <p:cNvSpPr/>
          <p:nvPr/>
        </p:nvSpPr>
        <p:spPr>
          <a:xfrm rot="0" flipH="0" flipV="0">
            <a:off x="791336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5" name="Freeform 21045"/>
          <p:cNvSpPr/>
          <p:nvPr/>
        </p:nvSpPr>
        <p:spPr>
          <a:xfrm rot="0" flipH="0" flipV="0">
            <a:off x="846454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6" name="Freeform 21046"/>
          <p:cNvSpPr/>
          <p:nvPr/>
        </p:nvSpPr>
        <p:spPr>
          <a:xfrm rot="0" flipH="0" flipV="0">
            <a:off x="901560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7" name="Freeform 21047"/>
          <p:cNvSpPr/>
          <p:nvPr/>
        </p:nvSpPr>
        <p:spPr>
          <a:xfrm rot="0" flipH="0" flipV="0">
            <a:off x="956678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8" name="Freeform 21048"/>
          <p:cNvSpPr/>
          <p:nvPr/>
        </p:nvSpPr>
        <p:spPr>
          <a:xfrm rot="0" flipH="0" flipV="0">
            <a:off x="1011783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9" name="Freeform 21049"/>
          <p:cNvSpPr/>
          <p:nvPr/>
        </p:nvSpPr>
        <p:spPr>
          <a:xfrm rot="0" flipH="0" flipV="0">
            <a:off x="1066901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0" name="Freeform 21050"/>
          <p:cNvSpPr/>
          <p:nvPr/>
        </p:nvSpPr>
        <p:spPr>
          <a:xfrm rot="0" flipH="0" flipV="0">
            <a:off x="112200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1" name="Freeform 21051"/>
          <p:cNvSpPr/>
          <p:nvPr/>
        </p:nvSpPr>
        <p:spPr>
          <a:xfrm rot="0" flipH="0" flipV="0">
            <a:off x="1177175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2" name="Freeform 21052"/>
          <p:cNvSpPr/>
          <p:nvPr/>
        </p:nvSpPr>
        <p:spPr>
          <a:xfrm rot="0" flipH="0" flipV="0">
            <a:off x="1232179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3" name="Freeform 21053"/>
          <p:cNvSpPr/>
          <p:nvPr/>
        </p:nvSpPr>
        <p:spPr>
          <a:xfrm rot="0" flipH="0" flipV="0">
            <a:off x="1287297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4" name="Freeform 21054"/>
          <p:cNvSpPr/>
          <p:nvPr/>
        </p:nvSpPr>
        <p:spPr>
          <a:xfrm rot="0" flipH="0" flipV="0">
            <a:off x="1342415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5" name="Freeform 21055"/>
          <p:cNvSpPr/>
          <p:nvPr/>
        </p:nvSpPr>
        <p:spPr>
          <a:xfrm rot="0" flipH="0" flipV="0">
            <a:off x="1397520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6" name="Freeform 21056"/>
          <p:cNvSpPr/>
          <p:nvPr/>
        </p:nvSpPr>
        <p:spPr>
          <a:xfrm rot="0" flipH="0" flipV="0">
            <a:off x="1452638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7" name="Freeform 21057"/>
          <p:cNvSpPr/>
          <p:nvPr/>
        </p:nvSpPr>
        <p:spPr>
          <a:xfrm rot="0" flipH="0" flipV="0">
            <a:off x="1507743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8" name="Freeform 21058"/>
          <p:cNvSpPr/>
          <p:nvPr/>
        </p:nvSpPr>
        <p:spPr>
          <a:xfrm rot="0" flipH="0" flipV="0">
            <a:off x="1562861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9" name="Freeform 21059"/>
          <p:cNvSpPr/>
          <p:nvPr/>
        </p:nvSpPr>
        <p:spPr>
          <a:xfrm rot="0" flipH="0" flipV="0">
            <a:off x="1617967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88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0" name="Freeform 21060"/>
          <p:cNvSpPr/>
          <p:nvPr/>
        </p:nvSpPr>
        <p:spPr>
          <a:xfrm rot="0" flipH="0" flipV="0">
            <a:off x="1673085" y="275592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1" name="Freeform 21061"/>
          <p:cNvSpPr/>
          <p:nvPr/>
        </p:nvSpPr>
        <p:spPr>
          <a:xfrm rot="0" flipH="0" flipV="0">
            <a:off x="1728241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2" name="Freeform 21062"/>
          <p:cNvSpPr/>
          <p:nvPr/>
        </p:nvSpPr>
        <p:spPr>
          <a:xfrm rot="0" flipH="0" flipV="0">
            <a:off x="1783346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3" name="Freeform 21063"/>
          <p:cNvSpPr/>
          <p:nvPr/>
        </p:nvSpPr>
        <p:spPr>
          <a:xfrm rot="0" flipH="0" flipV="0">
            <a:off x="1838375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4" name="Freeform 21064"/>
          <p:cNvSpPr/>
          <p:nvPr/>
        </p:nvSpPr>
        <p:spPr>
          <a:xfrm rot="0" flipH="0" flipV="0">
            <a:off x="1893481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5" name="Freeform 21065"/>
          <p:cNvSpPr/>
          <p:nvPr/>
        </p:nvSpPr>
        <p:spPr>
          <a:xfrm rot="0" flipH="0" flipV="0">
            <a:off x="1948599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6" name="Freeform 21066"/>
          <p:cNvSpPr/>
          <p:nvPr/>
        </p:nvSpPr>
        <p:spPr>
          <a:xfrm rot="0" flipH="0" flipV="0">
            <a:off x="2003704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7" name="Freeform 21067"/>
          <p:cNvSpPr/>
          <p:nvPr/>
        </p:nvSpPr>
        <p:spPr>
          <a:xfrm rot="0" flipH="0" flipV="0">
            <a:off x="2058809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8" name="Freeform 21068"/>
          <p:cNvSpPr/>
          <p:nvPr/>
        </p:nvSpPr>
        <p:spPr>
          <a:xfrm rot="0" flipH="0" flipV="0">
            <a:off x="2113927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9" name="Freeform 21069"/>
          <p:cNvSpPr/>
          <p:nvPr/>
        </p:nvSpPr>
        <p:spPr>
          <a:xfrm rot="0" flipH="0" flipV="0">
            <a:off x="2169032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0" name="Freeform 21070"/>
          <p:cNvSpPr/>
          <p:nvPr/>
        </p:nvSpPr>
        <p:spPr>
          <a:xfrm rot="0" flipH="0" flipV="0">
            <a:off x="2224138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1" name="Freeform 21071"/>
          <p:cNvSpPr/>
          <p:nvPr/>
        </p:nvSpPr>
        <p:spPr>
          <a:xfrm rot="0" flipH="0" flipV="0">
            <a:off x="227925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2" name="Freeform 21072"/>
          <p:cNvSpPr/>
          <p:nvPr/>
        </p:nvSpPr>
        <p:spPr>
          <a:xfrm rot="0" flipH="0" flipV="0">
            <a:off x="4152861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3" name="Freeform 21073"/>
          <p:cNvSpPr/>
          <p:nvPr/>
        </p:nvSpPr>
        <p:spPr>
          <a:xfrm rot="0" flipH="0" flipV="0">
            <a:off x="4207979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4" name="Freeform 21074"/>
          <p:cNvSpPr/>
          <p:nvPr/>
        </p:nvSpPr>
        <p:spPr>
          <a:xfrm rot="0" flipH="0" flipV="0">
            <a:off x="4263085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5" name="Freeform 21075"/>
          <p:cNvSpPr/>
          <p:nvPr/>
        </p:nvSpPr>
        <p:spPr>
          <a:xfrm rot="0" flipH="0" flipV="0">
            <a:off x="4318203" y="27559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6" name="Freeform 21076"/>
          <p:cNvSpPr/>
          <p:nvPr/>
        </p:nvSpPr>
        <p:spPr>
          <a:xfrm rot="0" flipH="0" flipV="0">
            <a:off x="4428426" y="27559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7" name="Freeform 21077"/>
          <p:cNvSpPr/>
          <p:nvPr/>
        </p:nvSpPr>
        <p:spPr>
          <a:xfrm rot="0" flipH="0" flipV="0">
            <a:off x="4483531" y="27559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8" name="Freeform 21078"/>
          <p:cNvSpPr/>
          <p:nvPr/>
        </p:nvSpPr>
        <p:spPr>
          <a:xfrm rot="0" flipH="0" flipV="0">
            <a:off x="4538649" y="275595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9" name="Freeform 21079"/>
          <p:cNvSpPr/>
          <p:nvPr/>
        </p:nvSpPr>
        <p:spPr>
          <a:xfrm rot="0" flipH="0" flipV="0">
            <a:off x="4593755" y="275595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0" name="Freeform 21080"/>
          <p:cNvSpPr/>
          <p:nvPr/>
        </p:nvSpPr>
        <p:spPr>
          <a:xfrm rot="0" flipH="0" flipV="0">
            <a:off x="4648911" y="275595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1" name="Freeform 21081"/>
          <p:cNvSpPr/>
          <p:nvPr/>
        </p:nvSpPr>
        <p:spPr>
          <a:xfrm rot="0" flipH="0" flipV="0">
            <a:off x="4703940" y="275595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2" name="Freeform 21082"/>
          <p:cNvSpPr/>
          <p:nvPr/>
        </p:nvSpPr>
        <p:spPr>
          <a:xfrm rot="0" flipH="0" flipV="0">
            <a:off x="5310213" y="27559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3" name="Freeform 21083"/>
          <p:cNvSpPr/>
          <p:nvPr/>
        </p:nvSpPr>
        <p:spPr>
          <a:xfrm rot="0" flipH="0" flipV="0">
            <a:off x="5420436" y="27559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4" name="Freeform 21084"/>
          <p:cNvSpPr/>
          <p:nvPr/>
        </p:nvSpPr>
        <p:spPr>
          <a:xfrm rot="0" flipH="0" flipV="0">
            <a:off x="5530558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5" name="Freeform 21085"/>
          <p:cNvSpPr/>
          <p:nvPr/>
        </p:nvSpPr>
        <p:spPr>
          <a:xfrm rot="0" flipH="0" flipV="0">
            <a:off x="558567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6" name="Freeform 21086"/>
          <p:cNvSpPr/>
          <p:nvPr/>
        </p:nvSpPr>
        <p:spPr>
          <a:xfrm rot="0" flipH="0" flipV="0">
            <a:off x="5640781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7" name="Freeform 21087"/>
          <p:cNvSpPr/>
          <p:nvPr/>
        </p:nvSpPr>
        <p:spPr>
          <a:xfrm rot="0" flipH="0" flipV="0">
            <a:off x="5695899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8" name="Freeform 21088"/>
          <p:cNvSpPr/>
          <p:nvPr/>
        </p:nvSpPr>
        <p:spPr>
          <a:xfrm rot="0" flipH="0" flipV="0">
            <a:off x="5751004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9" name="Freeform 21089"/>
          <p:cNvSpPr/>
          <p:nvPr/>
        </p:nvSpPr>
        <p:spPr>
          <a:xfrm rot="0" flipH="0" flipV="0">
            <a:off x="5806122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0" name="Freeform 21090"/>
          <p:cNvSpPr/>
          <p:nvPr/>
        </p:nvSpPr>
        <p:spPr>
          <a:xfrm rot="0" flipH="0" flipV="0">
            <a:off x="5861227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1" name="Freeform 21091"/>
          <p:cNvSpPr/>
          <p:nvPr/>
        </p:nvSpPr>
        <p:spPr>
          <a:xfrm rot="0" flipH="0" flipV="0">
            <a:off x="5916345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2" name="Freeform 21092"/>
          <p:cNvSpPr/>
          <p:nvPr/>
        </p:nvSpPr>
        <p:spPr>
          <a:xfrm rot="0" flipH="0" flipV="0">
            <a:off x="5971451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3" name="Freeform 21093"/>
          <p:cNvSpPr/>
          <p:nvPr/>
        </p:nvSpPr>
        <p:spPr>
          <a:xfrm rot="0" flipH="0" flipV="0">
            <a:off x="6026569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4" name="Freeform 21094"/>
          <p:cNvSpPr/>
          <p:nvPr/>
        </p:nvSpPr>
        <p:spPr>
          <a:xfrm rot="0" flipH="0" flipV="0">
            <a:off x="6081674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5" name="Freeform 21095"/>
          <p:cNvSpPr/>
          <p:nvPr/>
        </p:nvSpPr>
        <p:spPr>
          <a:xfrm rot="0" flipH="0" flipV="0">
            <a:off x="6136792" y="275592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6" name="Freeform 21096"/>
          <p:cNvSpPr/>
          <p:nvPr/>
        </p:nvSpPr>
        <p:spPr>
          <a:xfrm rot="0" flipH="0" flipV="0">
            <a:off x="619189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7" name="Freeform 21097"/>
          <p:cNvSpPr/>
          <p:nvPr/>
        </p:nvSpPr>
        <p:spPr>
          <a:xfrm rot="0" flipH="0" flipV="0">
            <a:off x="6247002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8" name="Freeform 21098"/>
          <p:cNvSpPr/>
          <p:nvPr/>
        </p:nvSpPr>
        <p:spPr>
          <a:xfrm rot="0" flipH="0" flipV="0">
            <a:off x="6302121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9" name="Freeform 21099"/>
          <p:cNvSpPr/>
          <p:nvPr/>
        </p:nvSpPr>
        <p:spPr>
          <a:xfrm rot="0" flipH="0" flipV="0">
            <a:off x="6357226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0" name="Freeform 21100"/>
          <p:cNvSpPr/>
          <p:nvPr/>
        </p:nvSpPr>
        <p:spPr>
          <a:xfrm rot="0" flipH="0" flipV="0">
            <a:off x="6412344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1" name="Freeform 21101"/>
          <p:cNvSpPr/>
          <p:nvPr/>
        </p:nvSpPr>
        <p:spPr>
          <a:xfrm rot="0" flipH="0" flipV="0">
            <a:off x="6467449" y="275592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2" name="Freeform 21102"/>
          <p:cNvSpPr/>
          <p:nvPr/>
        </p:nvSpPr>
        <p:spPr>
          <a:xfrm rot="0" flipH="0" flipV="0">
            <a:off x="652256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3" name="Freeform 21103"/>
          <p:cNvSpPr/>
          <p:nvPr/>
        </p:nvSpPr>
        <p:spPr>
          <a:xfrm rot="0" flipH="0" flipV="0">
            <a:off x="6577685" y="275592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4" name="Freeform 21104"/>
          <p:cNvSpPr/>
          <p:nvPr/>
        </p:nvSpPr>
        <p:spPr>
          <a:xfrm rot="0" flipH="0" flipV="0">
            <a:off x="6632791" y="275592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5" name="Freeform 21105"/>
          <p:cNvSpPr/>
          <p:nvPr/>
        </p:nvSpPr>
        <p:spPr>
          <a:xfrm rot="0" flipH="0" flipV="0">
            <a:off x="6687908" y="275592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6" name="Freeform 21106"/>
          <p:cNvSpPr/>
          <p:nvPr/>
        </p:nvSpPr>
        <p:spPr>
          <a:xfrm rot="0" flipH="0" flipV="0">
            <a:off x="6742912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7" name="Freeform 21107"/>
          <p:cNvSpPr/>
          <p:nvPr/>
        </p:nvSpPr>
        <p:spPr>
          <a:xfrm rot="0" flipH="0" flipV="0">
            <a:off x="6798030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8" name="Freeform 21108"/>
          <p:cNvSpPr/>
          <p:nvPr/>
        </p:nvSpPr>
        <p:spPr>
          <a:xfrm rot="0" flipH="0" flipV="0">
            <a:off x="685313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9" name="Freeform 21109"/>
          <p:cNvSpPr/>
          <p:nvPr/>
        </p:nvSpPr>
        <p:spPr>
          <a:xfrm rot="0" flipH="0" flipV="0">
            <a:off x="6908254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0" name="Freeform 21110"/>
          <p:cNvSpPr/>
          <p:nvPr/>
        </p:nvSpPr>
        <p:spPr>
          <a:xfrm rot="0" flipH="0" flipV="0">
            <a:off x="6963359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1" name="Freeform 21111"/>
          <p:cNvSpPr/>
          <p:nvPr/>
        </p:nvSpPr>
        <p:spPr>
          <a:xfrm rot="0" flipH="0" flipV="0">
            <a:off x="701847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2" name="Freeform 21112"/>
          <p:cNvSpPr/>
          <p:nvPr/>
        </p:nvSpPr>
        <p:spPr>
          <a:xfrm rot="0" flipH="0" flipV="0">
            <a:off x="707359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3" name="Freeform 21113"/>
          <p:cNvSpPr/>
          <p:nvPr/>
        </p:nvSpPr>
        <p:spPr>
          <a:xfrm rot="0" flipH="0" flipV="0">
            <a:off x="7128700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4" name="Freeform 21114"/>
          <p:cNvSpPr/>
          <p:nvPr/>
        </p:nvSpPr>
        <p:spPr>
          <a:xfrm rot="0" flipH="0" flipV="0">
            <a:off x="7183818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5" name="Freeform 21115"/>
          <p:cNvSpPr/>
          <p:nvPr/>
        </p:nvSpPr>
        <p:spPr>
          <a:xfrm rot="0" flipH="0" flipV="0">
            <a:off x="7238923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6" name="Freeform 21116"/>
          <p:cNvSpPr/>
          <p:nvPr/>
        </p:nvSpPr>
        <p:spPr>
          <a:xfrm rot="0" flipH="0" flipV="0">
            <a:off x="7294041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7" name="Freeform 21117"/>
          <p:cNvSpPr/>
          <p:nvPr/>
        </p:nvSpPr>
        <p:spPr>
          <a:xfrm rot="0" flipH="0" flipV="0">
            <a:off x="734914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8" name="Freeform 21118"/>
          <p:cNvSpPr/>
          <p:nvPr/>
        </p:nvSpPr>
        <p:spPr>
          <a:xfrm rot="0" flipH="0" flipV="0">
            <a:off x="7404265" y="275592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9" name="Freeform 21119"/>
          <p:cNvSpPr/>
          <p:nvPr/>
        </p:nvSpPr>
        <p:spPr>
          <a:xfrm rot="0" flipH="0" flipV="0">
            <a:off x="7459370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0" name="Freeform 21120"/>
          <p:cNvSpPr/>
          <p:nvPr/>
        </p:nvSpPr>
        <p:spPr>
          <a:xfrm rot="0" flipH="0" flipV="0">
            <a:off x="7514488" y="275592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1" name="Freeform 21121"/>
          <p:cNvSpPr/>
          <p:nvPr/>
        </p:nvSpPr>
        <p:spPr>
          <a:xfrm rot="0" flipH="0" flipV="0">
            <a:off x="7569593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2" name="Freeform 21122"/>
          <p:cNvSpPr/>
          <p:nvPr/>
        </p:nvSpPr>
        <p:spPr>
          <a:xfrm rot="0" flipH="0" flipV="0">
            <a:off x="7624699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3" name="Freeform 21123"/>
          <p:cNvSpPr/>
          <p:nvPr/>
        </p:nvSpPr>
        <p:spPr>
          <a:xfrm rot="0" flipH="0" flipV="0">
            <a:off x="767981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4" name="Freeform 21124"/>
          <p:cNvSpPr/>
          <p:nvPr/>
        </p:nvSpPr>
        <p:spPr>
          <a:xfrm rot="0" flipH="0" flipV="0">
            <a:off x="7734922" y="275592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5" name="Freeform 21125"/>
          <p:cNvSpPr/>
          <p:nvPr/>
        </p:nvSpPr>
        <p:spPr>
          <a:xfrm rot="0" flipH="0" flipV="0">
            <a:off x="7790039" y="275592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6" name="Freeform 21126"/>
          <p:cNvSpPr/>
          <p:nvPr/>
        </p:nvSpPr>
        <p:spPr>
          <a:xfrm rot="0" flipH="0" flipV="0">
            <a:off x="784505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7" name="Freeform 21127"/>
          <p:cNvSpPr/>
          <p:nvPr/>
        </p:nvSpPr>
        <p:spPr>
          <a:xfrm rot="0" flipH="0" flipV="0">
            <a:off x="7900174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8" name="Freeform 21128"/>
          <p:cNvSpPr/>
          <p:nvPr/>
        </p:nvSpPr>
        <p:spPr>
          <a:xfrm rot="0" flipH="0" flipV="0">
            <a:off x="7955279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9" name="Freeform 21129"/>
          <p:cNvSpPr/>
          <p:nvPr/>
        </p:nvSpPr>
        <p:spPr>
          <a:xfrm rot="0" flipH="0" flipV="0">
            <a:off x="801038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0" name="Freeform 21130"/>
          <p:cNvSpPr/>
          <p:nvPr/>
        </p:nvSpPr>
        <p:spPr>
          <a:xfrm rot="0" flipH="0" flipV="0">
            <a:off x="8065502" y="27559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1" name="Freeform 21131"/>
          <p:cNvSpPr/>
          <p:nvPr/>
        </p:nvSpPr>
        <p:spPr>
          <a:xfrm rot="0" flipH="0" flipV="0">
            <a:off x="8230831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2" name="Freeform 21132"/>
          <p:cNvSpPr/>
          <p:nvPr/>
        </p:nvSpPr>
        <p:spPr>
          <a:xfrm rot="0" flipH="0" flipV="0">
            <a:off x="8506396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3" name="Freeform 21133"/>
          <p:cNvSpPr/>
          <p:nvPr/>
        </p:nvSpPr>
        <p:spPr>
          <a:xfrm rot="0" flipH="0" flipV="0">
            <a:off x="8561514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4" name="Freeform 21134"/>
          <p:cNvSpPr/>
          <p:nvPr/>
        </p:nvSpPr>
        <p:spPr>
          <a:xfrm rot="0" flipH="0" flipV="0">
            <a:off x="818565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5" name="Freeform 21135"/>
          <p:cNvSpPr/>
          <p:nvPr/>
        </p:nvSpPr>
        <p:spPr>
          <a:xfrm rot="0" flipH="0" flipV="0">
            <a:off x="873683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6" name="Freeform 21136"/>
          <p:cNvSpPr/>
          <p:nvPr/>
        </p:nvSpPr>
        <p:spPr>
          <a:xfrm rot="0" flipH="0" flipV="0">
            <a:off x="928789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7" name="Freeform 21137"/>
          <p:cNvSpPr/>
          <p:nvPr/>
        </p:nvSpPr>
        <p:spPr>
          <a:xfrm rot="0" flipH="0" flipV="0">
            <a:off x="983907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8" name="Freeform 21138"/>
          <p:cNvSpPr/>
          <p:nvPr/>
        </p:nvSpPr>
        <p:spPr>
          <a:xfrm rot="0" flipH="0" flipV="0">
            <a:off x="1038961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9" name="Freeform 21139"/>
          <p:cNvSpPr/>
          <p:nvPr/>
        </p:nvSpPr>
        <p:spPr>
          <a:xfrm rot="0" flipH="0" flipV="0">
            <a:off x="1094168" y="28024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61" y="6439"/>
                  <a:pt x="28561" y="14313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0" name="Freeform 21140"/>
          <p:cNvSpPr/>
          <p:nvPr/>
        </p:nvSpPr>
        <p:spPr>
          <a:xfrm rot="0" flipH="0" flipV="0">
            <a:off x="1149184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1" name="Freeform 21141"/>
          <p:cNvSpPr/>
          <p:nvPr/>
        </p:nvSpPr>
        <p:spPr>
          <a:xfrm rot="0" flipH="0" flipV="0">
            <a:off x="1204302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2" name="Freeform 21142"/>
          <p:cNvSpPr/>
          <p:nvPr/>
        </p:nvSpPr>
        <p:spPr>
          <a:xfrm rot="0" flipH="0" flipV="0">
            <a:off x="1259420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3" name="Freeform 21143"/>
          <p:cNvSpPr/>
          <p:nvPr/>
        </p:nvSpPr>
        <p:spPr>
          <a:xfrm rot="0" flipH="0" flipV="0">
            <a:off x="1314526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4" name="Freeform 21144"/>
          <p:cNvSpPr/>
          <p:nvPr/>
        </p:nvSpPr>
        <p:spPr>
          <a:xfrm rot="0" flipH="0" flipV="0">
            <a:off x="1369644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5" name="Freeform 21145"/>
          <p:cNvSpPr/>
          <p:nvPr/>
        </p:nvSpPr>
        <p:spPr>
          <a:xfrm rot="0" flipH="0" flipV="0">
            <a:off x="1424749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6" name="Freeform 21146"/>
          <p:cNvSpPr/>
          <p:nvPr/>
        </p:nvSpPr>
        <p:spPr>
          <a:xfrm rot="0" flipH="0" flipV="0">
            <a:off x="1479867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7" name="Freeform 21147"/>
          <p:cNvSpPr/>
          <p:nvPr/>
        </p:nvSpPr>
        <p:spPr>
          <a:xfrm rot="0" flipH="0" flipV="0">
            <a:off x="1534972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8" name="Freeform 21148"/>
          <p:cNvSpPr/>
          <p:nvPr/>
        </p:nvSpPr>
        <p:spPr>
          <a:xfrm rot="0" flipH="0" flipV="0">
            <a:off x="1590090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9" name="Freeform 21149"/>
          <p:cNvSpPr/>
          <p:nvPr/>
        </p:nvSpPr>
        <p:spPr>
          <a:xfrm rot="0" flipH="0" flipV="0">
            <a:off x="1645157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0" name="Freeform 21150"/>
          <p:cNvSpPr/>
          <p:nvPr/>
        </p:nvSpPr>
        <p:spPr>
          <a:xfrm rot="0" flipH="0" flipV="0">
            <a:off x="1700263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1" name="Freeform 21151"/>
          <p:cNvSpPr/>
          <p:nvPr/>
        </p:nvSpPr>
        <p:spPr>
          <a:xfrm rot="0" flipH="0" flipV="0">
            <a:off x="1755381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2" name="Freeform 21152"/>
          <p:cNvSpPr/>
          <p:nvPr/>
        </p:nvSpPr>
        <p:spPr>
          <a:xfrm rot="0" flipH="0" flipV="0">
            <a:off x="1810486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3" name="Freeform 21153"/>
          <p:cNvSpPr/>
          <p:nvPr/>
        </p:nvSpPr>
        <p:spPr>
          <a:xfrm rot="0" flipH="0" flipV="0">
            <a:off x="1865604" y="28024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4" name="Freeform 21154"/>
          <p:cNvSpPr/>
          <p:nvPr/>
        </p:nvSpPr>
        <p:spPr>
          <a:xfrm rot="0" flipH="0" flipV="0">
            <a:off x="1920709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5" name="Freeform 21155"/>
          <p:cNvSpPr/>
          <p:nvPr/>
        </p:nvSpPr>
        <p:spPr>
          <a:xfrm rot="0" flipH="0" flipV="0">
            <a:off x="1975827" y="28024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6" name="Freeform 21156"/>
          <p:cNvSpPr/>
          <p:nvPr/>
        </p:nvSpPr>
        <p:spPr>
          <a:xfrm rot="0" flipH="0" flipV="0">
            <a:off x="2030933" y="28024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7" name="Freeform 21157"/>
          <p:cNvSpPr/>
          <p:nvPr/>
        </p:nvSpPr>
        <p:spPr>
          <a:xfrm rot="0" flipH="0" flipV="0">
            <a:off x="2086038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8" name="Freeform 21158"/>
          <p:cNvSpPr/>
          <p:nvPr/>
        </p:nvSpPr>
        <p:spPr>
          <a:xfrm rot="0" flipH="0" flipV="0">
            <a:off x="2141143" y="280243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439"/>
                  <a:pt x="6464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9" name="Freeform 21159"/>
          <p:cNvSpPr/>
          <p:nvPr/>
        </p:nvSpPr>
        <p:spPr>
          <a:xfrm rot="0" flipH="0" flipV="0">
            <a:off x="2196312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0" name="Freeform 21160"/>
          <p:cNvSpPr/>
          <p:nvPr/>
        </p:nvSpPr>
        <p:spPr>
          <a:xfrm rot="0" flipH="0" flipV="0">
            <a:off x="4180090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1" name="Freeform 21161"/>
          <p:cNvSpPr/>
          <p:nvPr/>
        </p:nvSpPr>
        <p:spPr>
          <a:xfrm rot="0" flipH="0" flipV="0">
            <a:off x="4235208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2" name="Freeform 21162"/>
          <p:cNvSpPr/>
          <p:nvPr/>
        </p:nvSpPr>
        <p:spPr>
          <a:xfrm rot="0" flipH="0" flipV="0">
            <a:off x="4290313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3" name="Freeform 21163"/>
          <p:cNvSpPr/>
          <p:nvPr/>
        </p:nvSpPr>
        <p:spPr>
          <a:xfrm rot="0" flipH="0" flipV="0">
            <a:off x="4345431" y="280244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4" name="Freeform 21164"/>
          <p:cNvSpPr/>
          <p:nvPr/>
        </p:nvSpPr>
        <p:spPr>
          <a:xfrm rot="0" flipH="0" flipV="0">
            <a:off x="4400537" y="280244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5" name="Freeform 21165"/>
          <p:cNvSpPr/>
          <p:nvPr/>
        </p:nvSpPr>
        <p:spPr>
          <a:xfrm rot="0" flipH="0" flipV="0">
            <a:off x="4455706" y="280244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6" name="Freeform 21166"/>
          <p:cNvSpPr/>
          <p:nvPr/>
        </p:nvSpPr>
        <p:spPr>
          <a:xfrm rot="0" flipH="0" flipV="0">
            <a:off x="4510760" y="280244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7" name="Freeform 21167"/>
          <p:cNvSpPr/>
          <p:nvPr/>
        </p:nvSpPr>
        <p:spPr>
          <a:xfrm rot="0" flipH="0" flipV="0">
            <a:off x="4565929" y="280244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8" name="Freeform 21168"/>
          <p:cNvSpPr/>
          <p:nvPr/>
        </p:nvSpPr>
        <p:spPr>
          <a:xfrm rot="0" flipH="0" flipV="0">
            <a:off x="4620945" y="280244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9" name="Freeform 21169"/>
          <p:cNvSpPr/>
          <p:nvPr/>
        </p:nvSpPr>
        <p:spPr>
          <a:xfrm rot="0" flipH="0" flipV="0">
            <a:off x="4676051" y="280244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0" name="Freeform 21170"/>
          <p:cNvSpPr/>
          <p:nvPr/>
        </p:nvSpPr>
        <p:spPr>
          <a:xfrm rot="0" flipH="0" flipV="0">
            <a:off x="5502681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1" name="Freeform 21171"/>
          <p:cNvSpPr/>
          <p:nvPr/>
        </p:nvSpPr>
        <p:spPr>
          <a:xfrm rot="0" flipH="0" flipV="0">
            <a:off x="5557786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2" name="Freeform 21172"/>
          <p:cNvSpPr/>
          <p:nvPr/>
        </p:nvSpPr>
        <p:spPr>
          <a:xfrm rot="0" flipH="0" flipV="0">
            <a:off x="5612904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3" name="Freeform 21173"/>
          <p:cNvSpPr/>
          <p:nvPr/>
        </p:nvSpPr>
        <p:spPr>
          <a:xfrm rot="0" flipH="0" flipV="0">
            <a:off x="5668010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4" name="Freeform 21174"/>
          <p:cNvSpPr/>
          <p:nvPr/>
        </p:nvSpPr>
        <p:spPr>
          <a:xfrm rot="0" flipH="0" flipV="0">
            <a:off x="5723128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5" name="Freeform 21175"/>
          <p:cNvSpPr/>
          <p:nvPr/>
        </p:nvSpPr>
        <p:spPr>
          <a:xfrm rot="0" flipH="0" flipV="0">
            <a:off x="5778233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6" name="Freeform 21176"/>
          <p:cNvSpPr/>
          <p:nvPr/>
        </p:nvSpPr>
        <p:spPr>
          <a:xfrm rot="0" flipH="0" flipV="0">
            <a:off x="5833351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7" name="Freeform 21177"/>
          <p:cNvSpPr/>
          <p:nvPr/>
        </p:nvSpPr>
        <p:spPr>
          <a:xfrm rot="0" flipH="0" flipV="0">
            <a:off x="5888456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8" name="Freeform 21178"/>
          <p:cNvSpPr/>
          <p:nvPr/>
        </p:nvSpPr>
        <p:spPr>
          <a:xfrm rot="0" flipH="0" flipV="0">
            <a:off x="5943574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9" name="Freeform 21179"/>
          <p:cNvSpPr/>
          <p:nvPr/>
        </p:nvSpPr>
        <p:spPr>
          <a:xfrm rot="0" flipH="0" flipV="0">
            <a:off x="5998692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0" name="Freeform 21180"/>
          <p:cNvSpPr/>
          <p:nvPr/>
        </p:nvSpPr>
        <p:spPr>
          <a:xfrm rot="0" flipH="0" flipV="0">
            <a:off x="6053797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1" name="Freeform 21181"/>
          <p:cNvSpPr/>
          <p:nvPr/>
        </p:nvSpPr>
        <p:spPr>
          <a:xfrm rot="0" flipH="0" flipV="0">
            <a:off x="6108915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2" name="Freeform 21182"/>
          <p:cNvSpPr/>
          <p:nvPr/>
        </p:nvSpPr>
        <p:spPr>
          <a:xfrm rot="0" flipH="0" flipV="0">
            <a:off x="6164021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3" name="Freeform 21183"/>
          <p:cNvSpPr/>
          <p:nvPr/>
        </p:nvSpPr>
        <p:spPr>
          <a:xfrm rot="0" flipH="0" flipV="0">
            <a:off x="6219126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4" name="Freeform 21184"/>
          <p:cNvSpPr/>
          <p:nvPr/>
        </p:nvSpPr>
        <p:spPr>
          <a:xfrm rot="0" flipH="0" flipV="0">
            <a:off x="6274231" y="28024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5" name="Freeform 21185"/>
          <p:cNvSpPr/>
          <p:nvPr/>
        </p:nvSpPr>
        <p:spPr>
          <a:xfrm rot="0" flipH="0" flipV="0">
            <a:off x="6329349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6" name="Freeform 21186"/>
          <p:cNvSpPr/>
          <p:nvPr/>
        </p:nvSpPr>
        <p:spPr>
          <a:xfrm rot="0" flipH="0" flipV="0">
            <a:off x="6384455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7" name="Freeform 21187"/>
          <p:cNvSpPr/>
          <p:nvPr/>
        </p:nvSpPr>
        <p:spPr>
          <a:xfrm rot="0" flipH="0" flipV="0">
            <a:off x="6439573" y="2802433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8" name="Freeform 21188"/>
          <p:cNvSpPr/>
          <p:nvPr/>
        </p:nvSpPr>
        <p:spPr>
          <a:xfrm rot="0" flipH="0" flipV="0">
            <a:off x="6494691" y="2802433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9" name="Freeform 21189"/>
          <p:cNvSpPr/>
          <p:nvPr/>
        </p:nvSpPr>
        <p:spPr>
          <a:xfrm rot="0" flipH="0" flipV="0">
            <a:off x="6549796" y="2802433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0" name="Freeform 21190"/>
          <p:cNvSpPr/>
          <p:nvPr/>
        </p:nvSpPr>
        <p:spPr>
          <a:xfrm rot="0" flipH="0" flipV="0">
            <a:off x="6604813" y="280243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1" name="Freeform 21191"/>
          <p:cNvSpPr/>
          <p:nvPr/>
        </p:nvSpPr>
        <p:spPr>
          <a:xfrm rot="0" flipH="0" flipV="0">
            <a:off x="6659930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2" name="Freeform 21192"/>
          <p:cNvSpPr/>
          <p:nvPr/>
        </p:nvSpPr>
        <p:spPr>
          <a:xfrm rot="0" flipH="0" flipV="0">
            <a:off x="6715035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3" name="Freeform 21193"/>
          <p:cNvSpPr/>
          <p:nvPr/>
        </p:nvSpPr>
        <p:spPr>
          <a:xfrm rot="0" flipH="0" flipV="0">
            <a:off x="6770154" y="280243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4" name="Freeform 21194"/>
          <p:cNvSpPr/>
          <p:nvPr/>
        </p:nvSpPr>
        <p:spPr>
          <a:xfrm rot="0" flipH="0" flipV="0">
            <a:off x="6825259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5" name="Freeform 21195"/>
          <p:cNvSpPr/>
          <p:nvPr/>
        </p:nvSpPr>
        <p:spPr>
          <a:xfrm rot="0" flipH="0" flipV="0">
            <a:off x="6880377" y="280243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6" name="Freeform 21196"/>
          <p:cNvSpPr/>
          <p:nvPr/>
        </p:nvSpPr>
        <p:spPr>
          <a:xfrm rot="0" flipH="0" flipV="0">
            <a:off x="6935482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7" name="Freeform 21197"/>
          <p:cNvSpPr/>
          <p:nvPr/>
        </p:nvSpPr>
        <p:spPr>
          <a:xfrm rot="0" flipH="0" flipV="0">
            <a:off x="6990600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8" name="Freeform 21198"/>
          <p:cNvSpPr/>
          <p:nvPr/>
        </p:nvSpPr>
        <p:spPr>
          <a:xfrm rot="0" flipH="0" flipV="0">
            <a:off x="7045706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9" name="Freeform 21199"/>
          <p:cNvSpPr/>
          <p:nvPr/>
        </p:nvSpPr>
        <p:spPr>
          <a:xfrm rot="0" flipH="0" flipV="0">
            <a:off x="7100823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0" name="Freeform 21200"/>
          <p:cNvSpPr/>
          <p:nvPr/>
        </p:nvSpPr>
        <p:spPr>
          <a:xfrm rot="0" flipH="0" flipV="0">
            <a:off x="7155929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1" name="Freeform 21201"/>
          <p:cNvSpPr/>
          <p:nvPr/>
        </p:nvSpPr>
        <p:spPr>
          <a:xfrm rot="0" flipH="0" flipV="0">
            <a:off x="7211047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2" name="Freeform 21202"/>
          <p:cNvSpPr/>
          <p:nvPr/>
        </p:nvSpPr>
        <p:spPr>
          <a:xfrm rot="0" flipH="0" flipV="0">
            <a:off x="7266152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3" name="Freeform 21203"/>
          <p:cNvSpPr/>
          <p:nvPr/>
        </p:nvSpPr>
        <p:spPr>
          <a:xfrm rot="0" flipH="0" flipV="0">
            <a:off x="7321270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4" name="Freeform 21204"/>
          <p:cNvSpPr/>
          <p:nvPr/>
        </p:nvSpPr>
        <p:spPr>
          <a:xfrm rot="0" flipH="0" flipV="0">
            <a:off x="7376388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5" name="Freeform 21205"/>
          <p:cNvSpPr/>
          <p:nvPr/>
        </p:nvSpPr>
        <p:spPr>
          <a:xfrm rot="0" flipH="0" flipV="0">
            <a:off x="7431493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6" name="Freeform 21206"/>
          <p:cNvSpPr/>
          <p:nvPr/>
        </p:nvSpPr>
        <p:spPr>
          <a:xfrm rot="0" flipH="0" flipV="0">
            <a:off x="7486599" y="28024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7" name="Freeform 21207"/>
          <p:cNvSpPr/>
          <p:nvPr/>
        </p:nvSpPr>
        <p:spPr>
          <a:xfrm rot="0" flipH="0" flipV="0">
            <a:off x="7541717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8" name="Freeform 21208"/>
          <p:cNvSpPr/>
          <p:nvPr/>
        </p:nvSpPr>
        <p:spPr>
          <a:xfrm rot="0" flipH="0" flipV="0">
            <a:off x="7596822" y="2802433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460" y="6439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9" name="Freeform 21209"/>
          <p:cNvSpPr/>
          <p:nvPr/>
        </p:nvSpPr>
        <p:spPr>
          <a:xfrm rot="0" flipH="0" flipV="0">
            <a:off x="7651940" y="2802433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0" name="Freeform 21210"/>
          <p:cNvSpPr/>
          <p:nvPr/>
        </p:nvSpPr>
        <p:spPr>
          <a:xfrm rot="0" flipH="0" flipV="0">
            <a:off x="7706956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1" name="Freeform 21211"/>
          <p:cNvSpPr/>
          <p:nvPr/>
        </p:nvSpPr>
        <p:spPr>
          <a:xfrm rot="0" flipH="0" flipV="0">
            <a:off x="7762062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2" name="Freeform 21212"/>
          <p:cNvSpPr/>
          <p:nvPr/>
        </p:nvSpPr>
        <p:spPr>
          <a:xfrm rot="0" flipH="0" flipV="0">
            <a:off x="7817180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3" name="Freeform 21213"/>
          <p:cNvSpPr/>
          <p:nvPr/>
        </p:nvSpPr>
        <p:spPr>
          <a:xfrm rot="0" flipH="0" flipV="0">
            <a:off x="7872285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4" name="Freeform 21214"/>
          <p:cNvSpPr/>
          <p:nvPr/>
        </p:nvSpPr>
        <p:spPr>
          <a:xfrm rot="0" flipH="0" flipV="0">
            <a:off x="7927403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5" name="Freeform 21215"/>
          <p:cNvSpPr/>
          <p:nvPr/>
        </p:nvSpPr>
        <p:spPr>
          <a:xfrm rot="0" flipH="0" flipV="0">
            <a:off x="8202955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6" name="Freeform 21216"/>
          <p:cNvSpPr/>
          <p:nvPr/>
        </p:nvSpPr>
        <p:spPr>
          <a:xfrm rot="0" flipH="0" flipV="0">
            <a:off x="8368296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7" name="Freeform 21217"/>
          <p:cNvSpPr/>
          <p:nvPr/>
        </p:nvSpPr>
        <p:spPr>
          <a:xfrm rot="0" flipH="0" flipV="0">
            <a:off x="8423401" y="280244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8" name="Freeform 21218"/>
          <p:cNvSpPr/>
          <p:nvPr/>
        </p:nvSpPr>
        <p:spPr>
          <a:xfrm rot="0" flipH="0" flipV="0">
            <a:off x="8478519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9" name="Freeform 21219"/>
          <p:cNvSpPr/>
          <p:nvPr/>
        </p:nvSpPr>
        <p:spPr>
          <a:xfrm rot="0" flipH="0" flipV="0">
            <a:off x="8533625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0" name="Freeform 21220"/>
          <p:cNvSpPr/>
          <p:nvPr/>
        </p:nvSpPr>
        <p:spPr>
          <a:xfrm rot="0" flipH="0" flipV="0">
            <a:off x="8588743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1" name="Freeform 21221"/>
          <p:cNvSpPr/>
          <p:nvPr/>
        </p:nvSpPr>
        <p:spPr>
          <a:xfrm rot="0" flipH="0" flipV="0">
            <a:off x="791336" y="285023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2" name="Freeform 21222"/>
          <p:cNvSpPr/>
          <p:nvPr/>
        </p:nvSpPr>
        <p:spPr>
          <a:xfrm rot="0" flipH="0" flipV="0">
            <a:off x="846454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3" name="Freeform 21223"/>
          <p:cNvSpPr/>
          <p:nvPr/>
        </p:nvSpPr>
        <p:spPr>
          <a:xfrm rot="0" flipH="0" flipV="0">
            <a:off x="901560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4" name="Freeform 21224"/>
          <p:cNvSpPr/>
          <p:nvPr/>
        </p:nvSpPr>
        <p:spPr>
          <a:xfrm rot="0" flipH="0" flipV="0">
            <a:off x="956678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5" name="Freeform 21225"/>
          <p:cNvSpPr/>
          <p:nvPr/>
        </p:nvSpPr>
        <p:spPr>
          <a:xfrm rot="0" flipH="0" flipV="0">
            <a:off x="1011783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6" name="Freeform 21226"/>
          <p:cNvSpPr/>
          <p:nvPr/>
        </p:nvSpPr>
        <p:spPr>
          <a:xfrm rot="0" flipH="0" flipV="0">
            <a:off x="1066901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7" name="Freeform 21227"/>
          <p:cNvSpPr/>
          <p:nvPr/>
        </p:nvSpPr>
        <p:spPr>
          <a:xfrm rot="0" flipH="0" flipV="0">
            <a:off x="1122006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8" name="Freeform 21228"/>
          <p:cNvSpPr/>
          <p:nvPr/>
        </p:nvSpPr>
        <p:spPr>
          <a:xfrm rot="0" flipH="0" flipV="0">
            <a:off x="1177175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9" name="Freeform 21229"/>
          <p:cNvSpPr/>
          <p:nvPr/>
        </p:nvSpPr>
        <p:spPr>
          <a:xfrm rot="0" flipH="0" flipV="0">
            <a:off x="1232179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0" name="Freeform 21230"/>
          <p:cNvSpPr/>
          <p:nvPr/>
        </p:nvSpPr>
        <p:spPr>
          <a:xfrm rot="0" flipH="0" flipV="0">
            <a:off x="1287297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1" name="Freeform 21231"/>
          <p:cNvSpPr/>
          <p:nvPr/>
        </p:nvSpPr>
        <p:spPr>
          <a:xfrm rot="0" flipH="0" flipV="0">
            <a:off x="1342415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2" name="Freeform 21232"/>
          <p:cNvSpPr/>
          <p:nvPr/>
        </p:nvSpPr>
        <p:spPr>
          <a:xfrm rot="0" flipH="0" flipV="0">
            <a:off x="1397520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3" name="Freeform 21233"/>
          <p:cNvSpPr/>
          <p:nvPr/>
        </p:nvSpPr>
        <p:spPr>
          <a:xfrm rot="0" flipH="0" flipV="0">
            <a:off x="1452638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4" name="Freeform 21234"/>
          <p:cNvSpPr/>
          <p:nvPr/>
        </p:nvSpPr>
        <p:spPr>
          <a:xfrm rot="0" flipH="0" flipV="0">
            <a:off x="1507743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5" name="Freeform 21235"/>
          <p:cNvSpPr/>
          <p:nvPr/>
        </p:nvSpPr>
        <p:spPr>
          <a:xfrm rot="0" flipH="0" flipV="0">
            <a:off x="1562861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6" name="Freeform 21236"/>
          <p:cNvSpPr/>
          <p:nvPr/>
        </p:nvSpPr>
        <p:spPr>
          <a:xfrm rot="0" flipH="0" flipV="0">
            <a:off x="1617967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39" y="28536"/>
                  <a:pt x="0" y="22186"/>
                  <a:pt x="0" y="14224"/>
                </a:cubicBezTo>
                <a:cubicBezTo>
                  <a:pt x="0" y="6350"/>
                  <a:pt x="6439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7" name="Freeform 21237"/>
          <p:cNvSpPr/>
          <p:nvPr/>
        </p:nvSpPr>
        <p:spPr>
          <a:xfrm rot="0" flipH="0" flipV="0">
            <a:off x="1673085" y="2850273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8" name="Freeform 21238"/>
          <p:cNvSpPr/>
          <p:nvPr/>
        </p:nvSpPr>
        <p:spPr>
          <a:xfrm rot="0" flipH="0" flipV="0">
            <a:off x="1728241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9" name="Freeform 21239"/>
          <p:cNvSpPr/>
          <p:nvPr/>
        </p:nvSpPr>
        <p:spPr>
          <a:xfrm rot="0" flipH="0" flipV="0">
            <a:off x="1783346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0" name="Freeform 21240"/>
          <p:cNvSpPr/>
          <p:nvPr/>
        </p:nvSpPr>
        <p:spPr>
          <a:xfrm rot="0" flipH="0" flipV="0">
            <a:off x="1838375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1" name="Freeform 21241"/>
          <p:cNvSpPr/>
          <p:nvPr/>
        </p:nvSpPr>
        <p:spPr>
          <a:xfrm rot="0" flipH="0" flipV="0">
            <a:off x="1893481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2" name="Freeform 21242"/>
          <p:cNvSpPr/>
          <p:nvPr/>
        </p:nvSpPr>
        <p:spPr>
          <a:xfrm rot="0" flipH="0" flipV="0">
            <a:off x="1948599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3" name="Freeform 21243"/>
          <p:cNvSpPr/>
          <p:nvPr/>
        </p:nvSpPr>
        <p:spPr>
          <a:xfrm rot="0" flipH="0" flipV="0">
            <a:off x="2003704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4" name="Freeform 21244"/>
          <p:cNvSpPr/>
          <p:nvPr/>
        </p:nvSpPr>
        <p:spPr>
          <a:xfrm rot="0" flipH="0" flipV="0">
            <a:off x="2058809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5" name="Freeform 21245"/>
          <p:cNvSpPr/>
          <p:nvPr/>
        </p:nvSpPr>
        <p:spPr>
          <a:xfrm rot="0" flipH="0" flipV="0">
            <a:off x="2113927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6" name="Freeform 21246"/>
          <p:cNvSpPr/>
          <p:nvPr/>
        </p:nvSpPr>
        <p:spPr>
          <a:xfrm rot="0" flipH="0" flipV="0">
            <a:off x="2169032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7" name="Freeform 21247"/>
          <p:cNvSpPr/>
          <p:nvPr/>
        </p:nvSpPr>
        <p:spPr>
          <a:xfrm rot="0" flipH="0" flipV="0">
            <a:off x="4152861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8" name="Freeform 21248"/>
          <p:cNvSpPr/>
          <p:nvPr/>
        </p:nvSpPr>
        <p:spPr>
          <a:xfrm rot="0" flipH="0" flipV="0">
            <a:off x="4207979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9" name="Freeform 21249"/>
          <p:cNvSpPr/>
          <p:nvPr/>
        </p:nvSpPr>
        <p:spPr>
          <a:xfrm rot="0" flipH="0" flipV="0">
            <a:off x="4263085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0" name="Freeform 21250"/>
          <p:cNvSpPr/>
          <p:nvPr/>
        </p:nvSpPr>
        <p:spPr>
          <a:xfrm rot="0" flipH="0" flipV="0">
            <a:off x="4318203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1" name="Freeform 21251"/>
          <p:cNvSpPr/>
          <p:nvPr/>
        </p:nvSpPr>
        <p:spPr>
          <a:xfrm rot="0" flipH="0" flipV="0">
            <a:off x="4373308" y="285023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2" name="Freeform 21252"/>
          <p:cNvSpPr/>
          <p:nvPr/>
        </p:nvSpPr>
        <p:spPr>
          <a:xfrm rot="0" flipH="0" flipV="0">
            <a:off x="4428426" y="285023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3" name="Freeform 21253"/>
          <p:cNvSpPr/>
          <p:nvPr/>
        </p:nvSpPr>
        <p:spPr>
          <a:xfrm rot="0" flipH="0" flipV="0">
            <a:off x="4483531" y="285023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4" name="Freeform 21254"/>
          <p:cNvSpPr/>
          <p:nvPr/>
        </p:nvSpPr>
        <p:spPr>
          <a:xfrm rot="0" flipH="0" flipV="0">
            <a:off x="4538649" y="2850235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5" name="Freeform 21255"/>
          <p:cNvSpPr/>
          <p:nvPr/>
        </p:nvSpPr>
        <p:spPr>
          <a:xfrm rot="0" flipH="0" flipV="0">
            <a:off x="4593755" y="2850235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6" name="Freeform 21256"/>
          <p:cNvSpPr/>
          <p:nvPr/>
        </p:nvSpPr>
        <p:spPr>
          <a:xfrm rot="0" flipH="0" flipV="0">
            <a:off x="4648911" y="2850235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7" name="Freeform 21257"/>
          <p:cNvSpPr/>
          <p:nvPr/>
        </p:nvSpPr>
        <p:spPr>
          <a:xfrm rot="0" flipH="0" flipV="0">
            <a:off x="4703940" y="2850235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8" name="Freeform 21258"/>
          <p:cNvSpPr/>
          <p:nvPr/>
        </p:nvSpPr>
        <p:spPr>
          <a:xfrm rot="0" flipH="0" flipV="0">
            <a:off x="5530558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9" name="Freeform 21259"/>
          <p:cNvSpPr/>
          <p:nvPr/>
        </p:nvSpPr>
        <p:spPr>
          <a:xfrm rot="0" flipH="0" flipV="0">
            <a:off x="5585675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0" name="Freeform 21260"/>
          <p:cNvSpPr/>
          <p:nvPr/>
        </p:nvSpPr>
        <p:spPr>
          <a:xfrm rot="0" flipH="0" flipV="0">
            <a:off x="5640781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1" name="Freeform 21261"/>
          <p:cNvSpPr/>
          <p:nvPr/>
        </p:nvSpPr>
        <p:spPr>
          <a:xfrm rot="0" flipH="0" flipV="0">
            <a:off x="5695899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2" name="Freeform 21262"/>
          <p:cNvSpPr/>
          <p:nvPr/>
        </p:nvSpPr>
        <p:spPr>
          <a:xfrm rot="0" flipH="0" flipV="0">
            <a:off x="5751004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3" name="Freeform 21263"/>
          <p:cNvSpPr/>
          <p:nvPr/>
        </p:nvSpPr>
        <p:spPr>
          <a:xfrm rot="0" flipH="0" flipV="0">
            <a:off x="5806122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4" name="Freeform 21264"/>
          <p:cNvSpPr/>
          <p:nvPr/>
        </p:nvSpPr>
        <p:spPr>
          <a:xfrm rot="0" flipH="0" flipV="0">
            <a:off x="5861227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5" name="Freeform 21265"/>
          <p:cNvSpPr/>
          <p:nvPr/>
        </p:nvSpPr>
        <p:spPr>
          <a:xfrm rot="0" flipH="0" flipV="0">
            <a:off x="5916345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6" name="Freeform 21266"/>
          <p:cNvSpPr/>
          <p:nvPr/>
        </p:nvSpPr>
        <p:spPr>
          <a:xfrm rot="0" flipH="0" flipV="0">
            <a:off x="5971451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7" name="Freeform 21267"/>
          <p:cNvSpPr/>
          <p:nvPr/>
        </p:nvSpPr>
        <p:spPr>
          <a:xfrm rot="0" flipH="0" flipV="0">
            <a:off x="6026569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8" name="Freeform 21268"/>
          <p:cNvSpPr/>
          <p:nvPr/>
        </p:nvSpPr>
        <p:spPr>
          <a:xfrm rot="0" flipH="0" flipV="0">
            <a:off x="6081674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9" name="Freeform 21269"/>
          <p:cNvSpPr/>
          <p:nvPr/>
        </p:nvSpPr>
        <p:spPr>
          <a:xfrm rot="0" flipH="0" flipV="0">
            <a:off x="6136792" y="2850273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0" name="Freeform 21270"/>
          <p:cNvSpPr/>
          <p:nvPr/>
        </p:nvSpPr>
        <p:spPr>
          <a:xfrm rot="0" flipH="0" flipV="0">
            <a:off x="619189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1" name="Freeform 21271"/>
          <p:cNvSpPr/>
          <p:nvPr/>
        </p:nvSpPr>
        <p:spPr>
          <a:xfrm rot="0" flipH="0" flipV="0">
            <a:off x="6247002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2" name="Freeform 21272"/>
          <p:cNvSpPr/>
          <p:nvPr/>
        </p:nvSpPr>
        <p:spPr>
          <a:xfrm rot="0" flipH="0" flipV="0">
            <a:off x="6302121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3" name="Freeform 21273"/>
          <p:cNvSpPr/>
          <p:nvPr/>
        </p:nvSpPr>
        <p:spPr>
          <a:xfrm rot="0" flipH="0" flipV="0">
            <a:off x="6357226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4" name="Freeform 21274"/>
          <p:cNvSpPr/>
          <p:nvPr/>
        </p:nvSpPr>
        <p:spPr>
          <a:xfrm rot="0" flipH="0" flipV="0">
            <a:off x="6412344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5" name="Freeform 21275"/>
          <p:cNvSpPr/>
          <p:nvPr/>
        </p:nvSpPr>
        <p:spPr>
          <a:xfrm rot="0" flipH="0" flipV="0">
            <a:off x="6467449" y="2850273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6" name="Freeform 21276"/>
          <p:cNvSpPr/>
          <p:nvPr/>
        </p:nvSpPr>
        <p:spPr>
          <a:xfrm rot="0" flipH="0" flipV="0">
            <a:off x="652256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7" name="Freeform 21277"/>
          <p:cNvSpPr/>
          <p:nvPr/>
        </p:nvSpPr>
        <p:spPr>
          <a:xfrm rot="0" flipH="0" flipV="0">
            <a:off x="6577685" y="2850273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8" name="Freeform 21278"/>
          <p:cNvSpPr/>
          <p:nvPr/>
        </p:nvSpPr>
        <p:spPr>
          <a:xfrm rot="0" flipH="0" flipV="0">
            <a:off x="6632791" y="2850273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9" name="Freeform 21279"/>
          <p:cNvSpPr/>
          <p:nvPr/>
        </p:nvSpPr>
        <p:spPr>
          <a:xfrm rot="0" flipH="0" flipV="0">
            <a:off x="6687908" y="2850273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0" name="Freeform 21280"/>
          <p:cNvSpPr/>
          <p:nvPr/>
        </p:nvSpPr>
        <p:spPr>
          <a:xfrm rot="0" flipH="0" flipV="0">
            <a:off x="6742912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1" name="Freeform 21281"/>
          <p:cNvSpPr/>
          <p:nvPr/>
        </p:nvSpPr>
        <p:spPr>
          <a:xfrm rot="0" flipH="0" flipV="0">
            <a:off x="6798030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2" name="Freeform 21282"/>
          <p:cNvSpPr/>
          <p:nvPr/>
        </p:nvSpPr>
        <p:spPr>
          <a:xfrm rot="0" flipH="0" flipV="0">
            <a:off x="6853135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3" name="Freeform 21283"/>
          <p:cNvSpPr/>
          <p:nvPr/>
        </p:nvSpPr>
        <p:spPr>
          <a:xfrm rot="0" flipH="0" flipV="0">
            <a:off x="6908254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4" name="Freeform 21284"/>
          <p:cNvSpPr/>
          <p:nvPr/>
        </p:nvSpPr>
        <p:spPr>
          <a:xfrm rot="0" flipH="0" flipV="0">
            <a:off x="6963359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5" name="Freeform 21285"/>
          <p:cNvSpPr/>
          <p:nvPr/>
        </p:nvSpPr>
        <p:spPr>
          <a:xfrm rot="0" flipH="0" flipV="0">
            <a:off x="7018476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6" name="Freeform 21286"/>
          <p:cNvSpPr/>
          <p:nvPr/>
        </p:nvSpPr>
        <p:spPr>
          <a:xfrm rot="0" flipH="0" flipV="0">
            <a:off x="7073595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7" name="Freeform 21287"/>
          <p:cNvSpPr/>
          <p:nvPr/>
        </p:nvSpPr>
        <p:spPr>
          <a:xfrm rot="0" flipH="0" flipV="0">
            <a:off x="7128700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8" name="Freeform 21288"/>
          <p:cNvSpPr/>
          <p:nvPr/>
        </p:nvSpPr>
        <p:spPr>
          <a:xfrm rot="0" flipH="0" flipV="0">
            <a:off x="7183818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9" name="Freeform 21289"/>
          <p:cNvSpPr/>
          <p:nvPr/>
        </p:nvSpPr>
        <p:spPr>
          <a:xfrm rot="0" flipH="0" flipV="0">
            <a:off x="7238923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0" name="Freeform 21290"/>
          <p:cNvSpPr/>
          <p:nvPr/>
        </p:nvSpPr>
        <p:spPr>
          <a:xfrm rot="0" flipH="0" flipV="0">
            <a:off x="7294041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1" name="Freeform 21291"/>
          <p:cNvSpPr/>
          <p:nvPr/>
        </p:nvSpPr>
        <p:spPr>
          <a:xfrm rot="0" flipH="0" flipV="0">
            <a:off x="734914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2" name="Freeform 21292"/>
          <p:cNvSpPr/>
          <p:nvPr/>
        </p:nvSpPr>
        <p:spPr>
          <a:xfrm rot="0" flipH="0" flipV="0">
            <a:off x="7404265" y="2850273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3" name="Freeform 21293"/>
          <p:cNvSpPr/>
          <p:nvPr/>
        </p:nvSpPr>
        <p:spPr>
          <a:xfrm rot="0" flipH="0" flipV="0">
            <a:off x="7459370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4" name="Freeform 21294"/>
          <p:cNvSpPr/>
          <p:nvPr/>
        </p:nvSpPr>
        <p:spPr>
          <a:xfrm rot="0" flipH="0" flipV="0">
            <a:off x="7514488" y="2850273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5" name="Freeform 21295"/>
          <p:cNvSpPr/>
          <p:nvPr/>
        </p:nvSpPr>
        <p:spPr>
          <a:xfrm rot="0" flipH="0" flipV="0">
            <a:off x="7569593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6" name="Freeform 21296"/>
          <p:cNvSpPr/>
          <p:nvPr/>
        </p:nvSpPr>
        <p:spPr>
          <a:xfrm rot="0" flipH="0" flipV="0">
            <a:off x="7624699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7" name="Freeform 21297"/>
          <p:cNvSpPr/>
          <p:nvPr/>
        </p:nvSpPr>
        <p:spPr>
          <a:xfrm rot="0" flipH="0" flipV="0">
            <a:off x="767981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8" name="Freeform 21298"/>
          <p:cNvSpPr/>
          <p:nvPr/>
        </p:nvSpPr>
        <p:spPr>
          <a:xfrm rot="0" flipH="0" flipV="0">
            <a:off x="7734922" y="2850273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9" name="Freeform 21299"/>
          <p:cNvSpPr/>
          <p:nvPr/>
        </p:nvSpPr>
        <p:spPr>
          <a:xfrm rot="0" flipH="0" flipV="0">
            <a:off x="7790039" y="2850273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0" name="Freeform 21300"/>
          <p:cNvSpPr/>
          <p:nvPr/>
        </p:nvSpPr>
        <p:spPr>
          <a:xfrm rot="0" flipH="0" flipV="0">
            <a:off x="7845056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1" name="Freeform 21301"/>
          <p:cNvSpPr/>
          <p:nvPr/>
        </p:nvSpPr>
        <p:spPr>
          <a:xfrm rot="0" flipH="0" flipV="0">
            <a:off x="7900174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2" name="Freeform 21302"/>
          <p:cNvSpPr/>
          <p:nvPr/>
        </p:nvSpPr>
        <p:spPr>
          <a:xfrm rot="0" flipH="0" flipV="0">
            <a:off x="7955279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3" name="Freeform 21303"/>
          <p:cNvSpPr/>
          <p:nvPr/>
        </p:nvSpPr>
        <p:spPr>
          <a:xfrm rot="0" flipH="0" flipV="0">
            <a:off x="834106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4" name="Freeform 21304"/>
          <p:cNvSpPr/>
          <p:nvPr/>
        </p:nvSpPr>
        <p:spPr>
          <a:xfrm rot="0" flipH="0" flipV="0">
            <a:off x="8396173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5" name="Freeform 21305"/>
          <p:cNvSpPr/>
          <p:nvPr/>
        </p:nvSpPr>
        <p:spPr>
          <a:xfrm rot="0" flipH="0" flipV="0">
            <a:off x="8451291" y="2850235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6" name="Freeform 21306"/>
          <p:cNvSpPr/>
          <p:nvPr/>
        </p:nvSpPr>
        <p:spPr>
          <a:xfrm rot="0" flipH="0" flipV="0">
            <a:off x="8506396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7" name="Freeform 21307"/>
          <p:cNvSpPr/>
          <p:nvPr/>
        </p:nvSpPr>
        <p:spPr>
          <a:xfrm rot="0" flipH="0" flipV="0">
            <a:off x="8561514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8" name="Freeform 21308"/>
          <p:cNvSpPr/>
          <p:nvPr/>
        </p:nvSpPr>
        <p:spPr>
          <a:xfrm rot="0" flipH="0" flipV="0">
            <a:off x="818565" y="289674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9" name="Freeform 21309"/>
          <p:cNvSpPr/>
          <p:nvPr/>
        </p:nvSpPr>
        <p:spPr>
          <a:xfrm rot="0" flipH="0" flipV="0">
            <a:off x="873683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0" name="Freeform 21310"/>
          <p:cNvSpPr/>
          <p:nvPr/>
        </p:nvSpPr>
        <p:spPr>
          <a:xfrm rot="0" flipH="0" flipV="0">
            <a:off x="928789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1" name="Freeform 21311"/>
          <p:cNvSpPr/>
          <p:nvPr/>
        </p:nvSpPr>
        <p:spPr>
          <a:xfrm rot="0" flipH="0" flipV="0">
            <a:off x="983907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2" name="Freeform 21312"/>
          <p:cNvSpPr/>
          <p:nvPr/>
        </p:nvSpPr>
        <p:spPr>
          <a:xfrm rot="0" flipH="0" flipV="0">
            <a:off x="1038961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3" name="Freeform 21313"/>
          <p:cNvSpPr/>
          <p:nvPr/>
        </p:nvSpPr>
        <p:spPr>
          <a:xfrm rot="0" flipH="0" flipV="0">
            <a:off x="1094168" y="2896768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4" name="Freeform 21314"/>
          <p:cNvSpPr/>
          <p:nvPr/>
        </p:nvSpPr>
        <p:spPr>
          <a:xfrm rot="0" flipH="0" flipV="0">
            <a:off x="1149184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5" name="Freeform 21315"/>
          <p:cNvSpPr/>
          <p:nvPr/>
        </p:nvSpPr>
        <p:spPr>
          <a:xfrm rot="0" flipH="0" flipV="0">
            <a:off x="1204302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6" name="Freeform 21316"/>
          <p:cNvSpPr/>
          <p:nvPr/>
        </p:nvSpPr>
        <p:spPr>
          <a:xfrm rot="0" flipH="0" flipV="0">
            <a:off x="1259420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7" name="Freeform 21317"/>
          <p:cNvSpPr/>
          <p:nvPr/>
        </p:nvSpPr>
        <p:spPr>
          <a:xfrm rot="0" flipH="0" flipV="0">
            <a:off x="1314526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8" name="Freeform 21318"/>
          <p:cNvSpPr/>
          <p:nvPr/>
        </p:nvSpPr>
        <p:spPr>
          <a:xfrm rot="0" flipH="0" flipV="0">
            <a:off x="1369644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9" name="Freeform 21319"/>
          <p:cNvSpPr/>
          <p:nvPr/>
        </p:nvSpPr>
        <p:spPr>
          <a:xfrm rot="0" flipH="0" flipV="0">
            <a:off x="1424749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0" name="Freeform 21320"/>
          <p:cNvSpPr/>
          <p:nvPr/>
        </p:nvSpPr>
        <p:spPr>
          <a:xfrm rot="0" flipH="0" flipV="0">
            <a:off x="1479867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1" name="Freeform 21321"/>
          <p:cNvSpPr/>
          <p:nvPr/>
        </p:nvSpPr>
        <p:spPr>
          <a:xfrm rot="0" flipH="0" flipV="0">
            <a:off x="1534972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2" name="Freeform 21322"/>
          <p:cNvSpPr/>
          <p:nvPr/>
        </p:nvSpPr>
        <p:spPr>
          <a:xfrm rot="0" flipH="0" flipV="0">
            <a:off x="1590090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3" name="Freeform 21323"/>
          <p:cNvSpPr/>
          <p:nvPr/>
        </p:nvSpPr>
        <p:spPr>
          <a:xfrm rot="0" flipH="0" flipV="0">
            <a:off x="1645157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4" name="Freeform 21324"/>
          <p:cNvSpPr/>
          <p:nvPr/>
        </p:nvSpPr>
        <p:spPr>
          <a:xfrm rot="0" flipH="0" flipV="0">
            <a:off x="1700263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5" name="Freeform 21325"/>
          <p:cNvSpPr/>
          <p:nvPr/>
        </p:nvSpPr>
        <p:spPr>
          <a:xfrm rot="0" flipH="0" flipV="0">
            <a:off x="1755381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6" name="Freeform 21326"/>
          <p:cNvSpPr/>
          <p:nvPr/>
        </p:nvSpPr>
        <p:spPr>
          <a:xfrm rot="0" flipH="0" flipV="0">
            <a:off x="1810486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7" name="Freeform 21327"/>
          <p:cNvSpPr/>
          <p:nvPr/>
        </p:nvSpPr>
        <p:spPr>
          <a:xfrm rot="0" flipH="0" flipV="0">
            <a:off x="1865604" y="2896768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8" name="Freeform 21328"/>
          <p:cNvSpPr/>
          <p:nvPr/>
        </p:nvSpPr>
        <p:spPr>
          <a:xfrm rot="0" flipH="0" flipV="0">
            <a:off x="1920709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9" name="Freeform 21329"/>
          <p:cNvSpPr/>
          <p:nvPr/>
        </p:nvSpPr>
        <p:spPr>
          <a:xfrm rot="0" flipH="0" flipV="0">
            <a:off x="1975827" y="2896768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0" name="Freeform 21330"/>
          <p:cNvSpPr/>
          <p:nvPr/>
        </p:nvSpPr>
        <p:spPr>
          <a:xfrm rot="0" flipH="0" flipV="0">
            <a:off x="2030933" y="2896768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1" name="Freeform 21331"/>
          <p:cNvSpPr/>
          <p:nvPr/>
        </p:nvSpPr>
        <p:spPr>
          <a:xfrm rot="0" flipH="0" flipV="0">
            <a:off x="2086038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2" name="Freeform 21332"/>
          <p:cNvSpPr/>
          <p:nvPr/>
        </p:nvSpPr>
        <p:spPr>
          <a:xfrm rot="0" flipH="0" flipV="0">
            <a:off x="2141143" y="2896768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3" name="Freeform 21333"/>
          <p:cNvSpPr/>
          <p:nvPr/>
        </p:nvSpPr>
        <p:spPr>
          <a:xfrm rot="0" flipH="0" flipV="0">
            <a:off x="2196312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4" name="Freeform 21334"/>
          <p:cNvSpPr/>
          <p:nvPr/>
        </p:nvSpPr>
        <p:spPr>
          <a:xfrm rot="0" flipH="0" flipV="0">
            <a:off x="4124985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5" name="Freeform 21335"/>
          <p:cNvSpPr/>
          <p:nvPr/>
        </p:nvSpPr>
        <p:spPr>
          <a:xfrm rot="0" flipH="0" flipV="0">
            <a:off x="4180090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6" name="Freeform 21336"/>
          <p:cNvSpPr/>
          <p:nvPr/>
        </p:nvSpPr>
        <p:spPr>
          <a:xfrm rot="0" flipH="0" flipV="0">
            <a:off x="4235208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7" name="Freeform 21337"/>
          <p:cNvSpPr/>
          <p:nvPr/>
        </p:nvSpPr>
        <p:spPr>
          <a:xfrm rot="0" flipH="0" flipV="0">
            <a:off x="4290313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8" name="Freeform 21338"/>
          <p:cNvSpPr/>
          <p:nvPr/>
        </p:nvSpPr>
        <p:spPr>
          <a:xfrm rot="0" flipH="0" flipV="0">
            <a:off x="4345431" y="289674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9" name="Freeform 21339"/>
          <p:cNvSpPr/>
          <p:nvPr/>
        </p:nvSpPr>
        <p:spPr>
          <a:xfrm rot="0" flipH="0" flipV="0">
            <a:off x="4400537" y="289674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0" name="Freeform 21340"/>
          <p:cNvSpPr/>
          <p:nvPr/>
        </p:nvSpPr>
        <p:spPr>
          <a:xfrm rot="0" flipH="0" flipV="0">
            <a:off x="4455706" y="289674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1" name="Freeform 21341"/>
          <p:cNvSpPr/>
          <p:nvPr/>
        </p:nvSpPr>
        <p:spPr>
          <a:xfrm rot="0" flipH="0" flipV="0">
            <a:off x="4510760" y="289674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2" name="Freeform 21342"/>
          <p:cNvSpPr/>
          <p:nvPr/>
        </p:nvSpPr>
        <p:spPr>
          <a:xfrm rot="0" flipH="0" flipV="0">
            <a:off x="4565929" y="289674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3" name="Freeform 21343"/>
          <p:cNvSpPr/>
          <p:nvPr/>
        </p:nvSpPr>
        <p:spPr>
          <a:xfrm rot="0" flipH="0" flipV="0">
            <a:off x="4620945" y="289674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4" name="Freeform 21344"/>
          <p:cNvSpPr/>
          <p:nvPr/>
        </p:nvSpPr>
        <p:spPr>
          <a:xfrm rot="0" flipH="0" flipV="0">
            <a:off x="4676051" y="289674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5" name="Freeform 21345"/>
          <p:cNvSpPr/>
          <p:nvPr/>
        </p:nvSpPr>
        <p:spPr>
          <a:xfrm rot="0" flipH="0" flipV="0">
            <a:off x="4731169" y="289674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6" name="Freeform 21346"/>
          <p:cNvSpPr/>
          <p:nvPr/>
        </p:nvSpPr>
        <p:spPr>
          <a:xfrm rot="0" flipH="0" flipV="0">
            <a:off x="5502681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7" name="Freeform 21347"/>
          <p:cNvSpPr/>
          <p:nvPr/>
        </p:nvSpPr>
        <p:spPr>
          <a:xfrm rot="0" flipH="0" flipV="0">
            <a:off x="5557786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8" name="Freeform 21348"/>
          <p:cNvSpPr/>
          <p:nvPr/>
        </p:nvSpPr>
        <p:spPr>
          <a:xfrm rot="0" flipH="0" flipV="0">
            <a:off x="5612904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9" name="Freeform 21349"/>
          <p:cNvSpPr/>
          <p:nvPr/>
        </p:nvSpPr>
        <p:spPr>
          <a:xfrm rot="0" flipH="0" flipV="0">
            <a:off x="5668010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0" name="Freeform 21350"/>
          <p:cNvSpPr/>
          <p:nvPr/>
        </p:nvSpPr>
        <p:spPr>
          <a:xfrm rot="0" flipH="0" flipV="0">
            <a:off x="5723128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1" name="Freeform 21351"/>
          <p:cNvSpPr/>
          <p:nvPr/>
        </p:nvSpPr>
        <p:spPr>
          <a:xfrm rot="0" flipH="0" flipV="0">
            <a:off x="5778233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2" name="Freeform 21352"/>
          <p:cNvSpPr/>
          <p:nvPr/>
        </p:nvSpPr>
        <p:spPr>
          <a:xfrm rot="0" flipH="0" flipV="0">
            <a:off x="5833351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3" name="Freeform 21353"/>
          <p:cNvSpPr/>
          <p:nvPr/>
        </p:nvSpPr>
        <p:spPr>
          <a:xfrm rot="0" flipH="0" flipV="0">
            <a:off x="5888456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4" name="Freeform 21354"/>
          <p:cNvSpPr/>
          <p:nvPr/>
        </p:nvSpPr>
        <p:spPr>
          <a:xfrm rot="0" flipH="0" flipV="0">
            <a:off x="5943574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5" name="Freeform 21355"/>
          <p:cNvSpPr/>
          <p:nvPr/>
        </p:nvSpPr>
        <p:spPr>
          <a:xfrm rot="0" flipH="0" flipV="0">
            <a:off x="5998692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6" name="Freeform 21356"/>
          <p:cNvSpPr/>
          <p:nvPr/>
        </p:nvSpPr>
        <p:spPr>
          <a:xfrm rot="0" flipH="0" flipV="0">
            <a:off x="6053797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7" name="Freeform 21357"/>
          <p:cNvSpPr/>
          <p:nvPr/>
        </p:nvSpPr>
        <p:spPr>
          <a:xfrm rot="0" flipH="0" flipV="0">
            <a:off x="6108915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8" name="Freeform 21358"/>
          <p:cNvSpPr/>
          <p:nvPr/>
        </p:nvSpPr>
        <p:spPr>
          <a:xfrm rot="0" flipH="0" flipV="0">
            <a:off x="6164021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9" name="Freeform 21359"/>
          <p:cNvSpPr/>
          <p:nvPr/>
        </p:nvSpPr>
        <p:spPr>
          <a:xfrm rot="0" flipH="0" flipV="0">
            <a:off x="6219126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0" name="Freeform 21360"/>
          <p:cNvSpPr/>
          <p:nvPr/>
        </p:nvSpPr>
        <p:spPr>
          <a:xfrm rot="0" flipH="0" flipV="0">
            <a:off x="6274231" y="2896768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1" name="Freeform 21361"/>
          <p:cNvSpPr/>
          <p:nvPr/>
        </p:nvSpPr>
        <p:spPr>
          <a:xfrm rot="0" flipH="0" flipV="0">
            <a:off x="6329349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2" name="Freeform 21362"/>
          <p:cNvSpPr/>
          <p:nvPr/>
        </p:nvSpPr>
        <p:spPr>
          <a:xfrm rot="0" flipH="0" flipV="0">
            <a:off x="6384455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3" name="Freeform 21363"/>
          <p:cNvSpPr/>
          <p:nvPr/>
        </p:nvSpPr>
        <p:spPr>
          <a:xfrm rot="0" flipH="0" flipV="0">
            <a:off x="6439573" y="2896768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4" name="Freeform 21364"/>
          <p:cNvSpPr/>
          <p:nvPr/>
        </p:nvSpPr>
        <p:spPr>
          <a:xfrm rot="0" flipH="0" flipV="0">
            <a:off x="6494691" y="2896768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5" name="Freeform 21365"/>
          <p:cNvSpPr/>
          <p:nvPr/>
        </p:nvSpPr>
        <p:spPr>
          <a:xfrm rot="0" flipH="0" flipV="0">
            <a:off x="6549796" y="2896768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6" name="Freeform 21366"/>
          <p:cNvSpPr/>
          <p:nvPr/>
        </p:nvSpPr>
        <p:spPr>
          <a:xfrm rot="0" flipH="0" flipV="0">
            <a:off x="6604813" y="2896768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7" name="Freeform 21367"/>
          <p:cNvSpPr/>
          <p:nvPr/>
        </p:nvSpPr>
        <p:spPr>
          <a:xfrm rot="0" flipH="0" flipV="0">
            <a:off x="6659930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8" name="Freeform 21368"/>
          <p:cNvSpPr/>
          <p:nvPr/>
        </p:nvSpPr>
        <p:spPr>
          <a:xfrm rot="0" flipH="0" flipV="0">
            <a:off x="6715035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9" name="Freeform 21369"/>
          <p:cNvSpPr/>
          <p:nvPr/>
        </p:nvSpPr>
        <p:spPr>
          <a:xfrm rot="0" flipH="0" flipV="0">
            <a:off x="6770154" y="2896768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0" name="Freeform 21370"/>
          <p:cNvSpPr/>
          <p:nvPr/>
        </p:nvSpPr>
        <p:spPr>
          <a:xfrm rot="0" flipH="0" flipV="0">
            <a:off x="6825259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1" name="Freeform 21371"/>
          <p:cNvSpPr/>
          <p:nvPr/>
        </p:nvSpPr>
        <p:spPr>
          <a:xfrm rot="0" flipH="0" flipV="0">
            <a:off x="6880377" y="2896768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2" name="Freeform 21372"/>
          <p:cNvSpPr/>
          <p:nvPr/>
        </p:nvSpPr>
        <p:spPr>
          <a:xfrm rot="0" flipH="0" flipV="0">
            <a:off x="6935482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3" name="Freeform 21373"/>
          <p:cNvSpPr/>
          <p:nvPr/>
        </p:nvSpPr>
        <p:spPr>
          <a:xfrm rot="0" flipH="0" flipV="0">
            <a:off x="6990600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4" name="Freeform 21374"/>
          <p:cNvSpPr/>
          <p:nvPr/>
        </p:nvSpPr>
        <p:spPr>
          <a:xfrm rot="0" flipH="0" flipV="0">
            <a:off x="7045706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5" name="Freeform 21375"/>
          <p:cNvSpPr/>
          <p:nvPr/>
        </p:nvSpPr>
        <p:spPr>
          <a:xfrm rot="0" flipH="0" flipV="0">
            <a:off x="7100823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6" name="Freeform 21376"/>
          <p:cNvSpPr/>
          <p:nvPr/>
        </p:nvSpPr>
        <p:spPr>
          <a:xfrm rot="0" flipH="0" flipV="0">
            <a:off x="7155929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7" name="Freeform 21377"/>
          <p:cNvSpPr/>
          <p:nvPr/>
        </p:nvSpPr>
        <p:spPr>
          <a:xfrm rot="0" flipH="0" flipV="0">
            <a:off x="7211047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8" name="Freeform 21378"/>
          <p:cNvSpPr/>
          <p:nvPr/>
        </p:nvSpPr>
        <p:spPr>
          <a:xfrm rot="0" flipH="0" flipV="0">
            <a:off x="7266152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9" name="Freeform 21379"/>
          <p:cNvSpPr/>
          <p:nvPr/>
        </p:nvSpPr>
        <p:spPr>
          <a:xfrm rot="0" flipH="0" flipV="0">
            <a:off x="7321270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0" name="Freeform 21380"/>
          <p:cNvSpPr/>
          <p:nvPr/>
        </p:nvSpPr>
        <p:spPr>
          <a:xfrm rot="0" flipH="0" flipV="0">
            <a:off x="7376388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1" name="Freeform 21381"/>
          <p:cNvSpPr/>
          <p:nvPr/>
        </p:nvSpPr>
        <p:spPr>
          <a:xfrm rot="0" flipH="0" flipV="0">
            <a:off x="7431493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2" name="Freeform 21382"/>
          <p:cNvSpPr/>
          <p:nvPr/>
        </p:nvSpPr>
        <p:spPr>
          <a:xfrm rot="0" flipH="0" flipV="0">
            <a:off x="7486599" y="2896768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3" name="Freeform 21383"/>
          <p:cNvSpPr/>
          <p:nvPr/>
        </p:nvSpPr>
        <p:spPr>
          <a:xfrm rot="0" flipH="0" flipV="0">
            <a:off x="7541717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4" name="Freeform 21384"/>
          <p:cNvSpPr/>
          <p:nvPr/>
        </p:nvSpPr>
        <p:spPr>
          <a:xfrm rot="0" flipH="0" flipV="0">
            <a:off x="7596822" y="2896768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5" name="Freeform 21385"/>
          <p:cNvSpPr/>
          <p:nvPr/>
        </p:nvSpPr>
        <p:spPr>
          <a:xfrm rot="0" flipH="0" flipV="0">
            <a:off x="7651940" y="2896768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6" name="Freeform 21386"/>
          <p:cNvSpPr/>
          <p:nvPr/>
        </p:nvSpPr>
        <p:spPr>
          <a:xfrm rot="0" flipH="0" flipV="0">
            <a:off x="7706956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7" name="Freeform 21387"/>
          <p:cNvSpPr/>
          <p:nvPr/>
        </p:nvSpPr>
        <p:spPr>
          <a:xfrm rot="0" flipH="0" flipV="0">
            <a:off x="7762062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8" name="Freeform 21388"/>
          <p:cNvSpPr/>
          <p:nvPr/>
        </p:nvSpPr>
        <p:spPr>
          <a:xfrm rot="0" flipH="0" flipV="0">
            <a:off x="7817180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9" name="Freeform 21389"/>
          <p:cNvSpPr/>
          <p:nvPr/>
        </p:nvSpPr>
        <p:spPr>
          <a:xfrm rot="0" flipH="0" flipV="0">
            <a:off x="7872285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0" name="Freeform 21390"/>
          <p:cNvSpPr/>
          <p:nvPr/>
        </p:nvSpPr>
        <p:spPr>
          <a:xfrm rot="0" flipH="0" flipV="0">
            <a:off x="7927403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1" name="Freeform 21391"/>
          <p:cNvSpPr/>
          <p:nvPr/>
        </p:nvSpPr>
        <p:spPr>
          <a:xfrm rot="0" flipH="0" flipV="0">
            <a:off x="7982521" y="2896768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2" name="Freeform 21392"/>
          <p:cNvSpPr/>
          <p:nvPr/>
        </p:nvSpPr>
        <p:spPr>
          <a:xfrm rot="0" flipH="0" flipV="0">
            <a:off x="8313179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3" name="Freeform 21393"/>
          <p:cNvSpPr/>
          <p:nvPr/>
        </p:nvSpPr>
        <p:spPr>
          <a:xfrm rot="0" flipH="0" flipV="0">
            <a:off x="8368296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4" name="Freeform 21394"/>
          <p:cNvSpPr/>
          <p:nvPr/>
        </p:nvSpPr>
        <p:spPr>
          <a:xfrm rot="0" flipH="0" flipV="0">
            <a:off x="8423401" y="289674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5" name="Freeform 21395"/>
          <p:cNvSpPr/>
          <p:nvPr/>
        </p:nvSpPr>
        <p:spPr>
          <a:xfrm rot="0" flipH="0" flipV="0">
            <a:off x="846454" y="294449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6" name="Freeform 21396"/>
          <p:cNvSpPr/>
          <p:nvPr/>
        </p:nvSpPr>
        <p:spPr>
          <a:xfrm rot="0" flipH="0" flipV="0">
            <a:off x="901560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7" name="Freeform 21397"/>
          <p:cNvSpPr/>
          <p:nvPr/>
        </p:nvSpPr>
        <p:spPr>
          <a:xfrm rot="0" flipH="0" flipV="0">
            <a:off x="956678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8" name="Freeform 21398"/>
          <p:cNvSpPr/>
          <p:nvPr/>
        </p:nvSpPr>
        <p:spPr>
          <a:xfrm rot="0" flipH="0" flipV="0">
            <a:off x="1011783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9" name="Freeform 21399"/>
          <p:cNvSpPr/>
          <p:nvPr/>
        </p:nvSpPr>
        <p:spPr>
          <a:xfrm rot="0" flipH="0" flipV="0">
            <a:off x="1066901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0" name="Freeform 21400"/>
          <p:cNvSpPr/>
          <p:nvPr/>
        </p:nvSpPr>
        <p:spPr>
          <a:xfrm rot="0" flipH="0" flipV="0">
            <a:off x="1122006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1" name="Freeform 21401"/>
          <p:cNvSpPr/>
          <p:nvPr/>
        </p:nvSpPr>
        <p:spPr>
          <a:xfrm rot="0" flipH="0" flipV="0">
            <a:off x="1177175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2" name="Freeform 21402"/>
          <p:cNvSpPr/>
          <p:nvPr/>
        </p:nvSpPr>
        <p:spPr>
          <a:xfrm rot="0" flipH="0" flipV="0">
            <a:off x="1232179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3" name="Freeform 21403"/>
          <p:cNvSpPr/>
          <p:nvPr/>
        </p:nvSpPr>
        <p:spPr>
          <a:xfrm rot="0" flipH="0" flipV="0">
            <a:off x="1287297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4" name="Freeform 21404"/>
          <p:cNvSpPr/>
          <p:nvPr/>
        </p:nvSpPr>
        <p:spPr>
          <a:xfrm rot="0" flipH="0" flipV="0">
            <a:off x="1342415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5" name="Freeform 21405"/>
          <p:cNvSpPr/>
          <p:nvPr/>
        </p:nvSpPr>
        <p:spPr>
          <a:xfrm rot="0" flipH="0" flipV="0">
            <a:off x="1397520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6" name="Freeform 21406"/>
          <p:cNvSpPr/>
          <p:nvPr/>
        </p:nvSpPr>
        <p:spPr>
          <a:xfrm rot="0" flipH="0" flipV="0">
            <a:off x="1452638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7" name="Freeform 21407"/>
          <p:cNvSpPr/>
          <p:nvPr/>
        </p:nvSpPr>
        <p:spPr>
          <a:xfrm rot="0" flipH="0" flipV="0">
            <a:off x="1507743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8" name="Freeform 21408"/>
          <p:cNvSpPr/>
          <p:nvPr/>
        </p:nvSpPr>
        <p:spPr>
          <a:xfrm rot="0" flipH="0" flipV="0">
            <a:off x="1562861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9" name="Freeform 21409"/>
          <p:cNvSpPr/>
          <p:nvPr/>
        </p:nvSpPr>
        <p:spPr>
          <a:xfrm rot="0" flipH="0" flipV="0">
            <a:off x="1617967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0" name="Freeform 21410"/>
          <p:cNvSpPr/>
          <p:nvPr/>
        </p:nvSpPr>
        <p:spPr>
          <a:xfrm rot="0" flipH="0" flipV="0">
            <a:off x="1673085" y="2944457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1" name="Freeform 21411"/>
          <p:cNvSpPr/>
          <p:nvPr/>
        </p:nvSpPr>
        <p:spPr>
          <a:xfrm rot="0" flipH="0" flipV="0">
            <a:off x="1728241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2" name="Freeform 21412"/>
          <p:cNvSpPr/>
          <p:nvPr/>
        </p:nvSpPr>
        <p:spPr>
          <a:xfrm rot="0" flipH="0" flipV="0">
            <a:off x="1783346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3" name="Freeform 21413"/>
          <p:cNvSpPr/>
          <p:nvPr/>
        </p:nvSpPr>
        <p:spPr>
          <a:xfrm rot="0" flipH="0" flipV="0">
            <a:off x="1838375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4" name="Freeform 21414"/>
          <p:cNvSpPr/>
          <p:nvPr/>
        </p:nvSpPr>
        <p:spPr>
          <a:xfrm rot="0" flipH="0" flipV="0">
            <a:off x="1893481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5" name="Freeform 21415"/>
          <p:cNvSpPr/>
          <p:nvPr/>
        </p:nvSpPr>
        <p:spPr>
          <a:xfrm rot="0" flipH="0" flipV="0">
            <a:off x="1948599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6" name="Freeform 21416"/>
          <p:cNvSpPr/>
          <p:nvPr/>
        </p:nvSpPr>
        <p:spPr>
          <a:xfrm rot="0" flipH="0" flipV="0">
            <a:off x="2003704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7" name="Freeform 21417"/>
          <p:cNvSpPr/>
          <p:nvPr/>
        </p:nvSpPr>
        <p:spPr>
          <a:xfrm rot="0" flipH="0" flipV="0">
            <a:off x="2058809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8" name="Freeform 21418"/>
          <p:cNvSpPr/>
          <p:nvPr/>
        </p:nvSpPr>
        <p:spPr>
          <a:xfrm rot="0" flipH="0" flipV="0">
            <a:off x="2113927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9" name="Freeform 21419"/>
          <p:cNvSpPr/>
          <p:nvPr/>
        </p:nvSpPr>
        <p:spPr>
          <a:xfrm rot="0" flipH="0" flipV="0">
            <a:off x="2169032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0" name="Freeform 21420"/>
          <p:cNvSpPr/>
          <p:nvPr/>
        </p:nvSpPr>
        <p:spPr>
          <a:xfrm rot="0" flipH="0" flipV="0">
            <a:off x="4097756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1" name="Freeform 21421"/>
          <p:cNvSpPr/>
          <p:nvPr/>
        </p:nvSpPr>
        <p:spPr>
          <a:xfrm rot="0" flipH="0" flipV="0">
            <a:off x="4152861" y="294449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2" name="Freeform 21422"/>
          <p:cNvSpPr/>
          <p:nvPr/>
        </p:nvSpPr>
        <p:spPr>
          <a:xfrm rot="0" flipH="0" flipV="0">
            <a:off x="4207979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3" name="Freeform 21423"/>
          <p:cNvSpPr/>
          <p:nvPr/>
        </p:nvSpPr>
        <p:spPr>
          <a:xfrm rot="0" flipH="0" flipV="0">
            <a:off x="4263085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4" name="Freeform 21424"/>
          <p:cNvSpPr/>
          <p:nvPr/>
        </p:nvSpPr>
        <p:spPr>
          <a:xfrm rot="0" flipH="0" flipV="0">
            <a:off x="4318203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5" name="Freeform 21425"/>
          <p:cNvSpPr/>
          <p:nvPr/>
        </p:nvSpPr>
        <p:spPr>
          <a:xfrm rot="0" flipH="0" flipV="0">
            <a:off x="4373308" y="294449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6" name="Freeform 21426"/>
          <p:cNvSpPr/>
          <p:nvPr/>
        </p:nvSpPr>
        <p:spPr>
          <a:xfrm rot="0" flipH="0" flipV="0">
            <a:off x="4428426" y="294449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7" name="Freeform 21427"/>
          <p:cNvSpPr/>
          <p:nvPr/>
        </p:nvSpPr>
        <p:spPr>
          <a:xfrm rot="0" flipH="0" flipV="0">
            <a:off x="4483531" y="294449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8" name="Freeform 21428"/>
          <p:cNvSpPr/>
          <p:nvPr/>
        </p:nvSpPr>
        <p:spPr>
          <a:xfrm rot="0" flipH="0" flipV="0">
            <a:off x="4538649" y="294449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9" name="Freeform 21429"/>
          <p:cNvSpPr/>
          <p:nvPr/>
        </p:nvSpPr>
        <p:spPr>
          <a:xfrm rot="0" flipH="0" flipV="0">
            <a:off x="4593755" y="294449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0" name="Freeform 21430"/>
          <p:cNvSpPr/>
          <p:nvPr/>
        </p:nvSpPr>
        <p:spPr>
          <a:xfrm rot="0" flipH="0" flipV="0">
            <a:off x="4648911" y="294449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1" name="Freeform 21431"/>
          <p:cNvSpPr/>
          <p:nvPr/>
        </p:nvSpPr>
        <p:spPr>
          <a:xfrm rot="0" flipH="0" flipV="0">
            <a:off x="4703940" y="294449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2" name="Freeform 21432"/>
          <p:cNvSpPr/>
          <p:nvPr/>
        </p:nvSpPr>
        <p:spPr>
          <a:xfrm rot="0" flipH="0" flipV="0">
            <a:off x="4759045" y="294449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3" name="Freeform 21433"/>
          <p:cNvSpPr/>
          <p:nvPr/>
        </p:nvSpPr>
        <p:spPr>
          <a:xfrm rot="0" flipH="0" flipV="0">
            <a:off x="4814163" y="294449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4" name="Freeform 21434"/>
          <p:cNvSpPr/>
          <p:nvPr/>
        </p:nvSpPr>
        <p:spPr>
          <a:xfrm rot="0" flipH="0" flipV="0">
            <a:off x="5089766" y="294449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5" name="Freeform 21435"/>
          <p:cNvSpPr/>
          <p:nvPr/>
        </p:nvSpPr>
        <p:spPr>
          <a:xfrm rot="0" flipH="0" flipV="0">
            <a:off x="5475541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6" name="Freeform 21436"/>
          <p:cNvSpPr/>
          <p:nvPr/>
        </p:nvSpPr>
        <p:spPr>
          <a:xfrm rot="0" flipH="0" flipV="0">
            <a:off x="5530558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7" name="Freeform 21437"/>
          <p:cNvSpPr/>
          <p:nvPr/>
        </p:nvSpPr>
        <p:spPr>
          <a:xfrm rot="0" flipH="0" flipV="0">
            <a:off x="558567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8" name="Freeform 21438"/>
          <p:cNvSpPr/>
          <p:nvPr/>
        </p:nvSpPr>
        <p:spPr>
          <a:xfrm rot="0" flipH="0" flipV="0">
            <a:off x="5640781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9" name="Freeform 21439"/>
          <p:cNvSpPr/>
          <p:nvPr/>
        </p:nvSpPr>
        <p:spPr>
          <a:xfrm rot="0" flipH="0" flipV="0">
            <a:off x="5695899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0" name="Freeform 21440"/>
          <p:cNvSpPr/>
          <p:nvPr/>
        </p:nvSpPr>
        <p:spPr>
          <a:xfrm rot="0" flipH="0" flipV="0">
            <a:off x="5751004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1" name="Freeform 21441"/>
          <p:cNvSpPr/>
          <p:nvPr/>
        </p:nvSpPr>
        <p:spPr>
          <a:xfrm rot="0" flipH="0" flipV="0">
            <a:off x="5806122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2" name="Freeform 21442"/>
          <p:cNvSpPr/>
          <p:nvPr/>
        </p:nvSpPr>
        <p:spPr>
          <a:xfrm rot="0" flipH="0" flipV="0">
            <a:off x="5861227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3" name="Freeform 21443"/>
          <p:cNvSpPr/>
          <p:nvPr/>
        </p:nvSpPr>
        <p:spPr>
          <a:xfrm rot="0" flipH="0" flipV="0">
            <a:off x="5916345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4" name="Freeform 21444"/>
          <p:cNvSpPr/>
          <p:nvPr/>
        </p:nvSpPr>
        <p:spPr>
          <a:xfrm rot="0" flipH="0" flipV="0">
            <a:off x="5971451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5" name="Freeform 21445"/>
          <p:cNvSpPr/>
          <p:nvPr/>
        </p:nvSpPr>
        <p:spPr>
          <a:xfrm rot="0" flipH="0" flipV="0">
            <a:off x="6026569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6" name="Freeform 21446"/>
          <p:cNvSpPr/>
          <p:nvPr/>
        </p:nvSpPr>
        <p:spPr>
          <a:xfrm rot="0" flipH="0" flipV="0">
            <a:off x="6081674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7" name="Freeform 21447"/>
          <p:cNvSpPr/>
          <p:nvPr/>
        </p:nvSpPr>
        <p:spPr>
          <a:xfrm rot="0" flipH="0" flipV="0">
            <a:off x="6136792" y="2944457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8" name="Freeform 21448"/>
          <p:cNvSpPr/>
          <p:nvPr/>
        </p:nvSpPr>
        <p:spPr>
          <a:xfrm rot="0" flipH="0" flipV="0">
            <a:off x="619189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9" name="Freeform 21449"/>
          <p:cNvSpPr/>
          <p:nvPr/>
        </p:nvSpPr>
        <p:spPr>
          <a:xfrm rot="0" flipH="0" flipV="0">
            <a:off x="6247002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0" name="Freeform 21450"/>
          <p:cNvSpPr/>
          <p:nvPr/>
        </p:nvSpPr>
        <p:spPr>
          <a:xfrm rot="0" flipH="0" flipV="0">
            <a:off x="6302121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1" name="Freeform 21451"/>
          <p:cNvSpPr/>
          <p:nvPr/>
        </p:nvSpPr>
        <p:spPr>
          <a:xfrm rot="0" flipH="0" flipV="0">
            <a:off x="6357226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2" name="Freeform 21452"/>
          <p:cNvSpPr/>
          <p:nvPr/>
        </p:nvSpPr>
        <p:spPr>
          <a:xfrm rot="0" flipH="0" flipV="0">
            <a:off x="6412344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3" name="Freeform 21453"/>
          <p:cNvSpPr/>
          <p:nvPr/>
        </p:nvSpPr>
        <p:spPr>
          <a:xfrm rot="0" flipH="0" flipV="0">
            <a:off x="6467449" y="2944457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4" name="Freeform 21454"/>
          <p:cNvSpPr/>
          <p:nvPr/>
        </p:nvSpPr>
        <p:spPr>
          <a:xfrm rot="0" flipH="0" flipV="0">
            <a:off x="652256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5" name="Freeform 21455"/>
          <p:cNvSpPr/>
          <p:nvPr/>
        </p:nvSpPr>
        <p:spPr>
          <a:xfrm rot="0" flipH="0" flipV="0">
            <a:off x="6577685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6" name="Freeform 21456"/>
          <p:cNvSpPr/>
          <p:nvPr/>
        </p:nvSpPr>
        <p:spPr>
          <a:xfrm rot="0" flipH="0" flipV="0">
            <a:off x="6632791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7" name="Freeform 21457"/>
          <p:cNvSpPr/>
          <p:nvPr/>
        </p:nvSpPr>
        <p:spPr>
          <a:xfrm rot="0" flipH="0" flipV="0">
            <a:off x="6687908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8" name="Freeform 21458"/>
          <p:cNvSpPr/>
          <p:nvPr/>
        </p:nvSpPr>
        <p:spPr>
          <a:xfrm rot="0" flipH="0" flipV="0">
            <a:off x="6742912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9" name="Freeform 21459"/>
          <p:cNvSpPr/>
          <p:nvPr/>
        </p:nvSpPr>
        <p:spPr>
          <a:xfrm rot="0" flipH="0" flipV="0">
            <a:off x="6798030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0" name="Freeform 21460"/>
          <p:cNvSpPr/>
          <p:nvPr/>
        </p:nvSpPr>
        <p:spPr>
          <a:xfrm rot="0" flipH="0" flipV="0">
            <a:off x="685313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1" name="Freeform 21461"/>
          <p:cNvSpPr/>
          <p:nvPr/>
        </p:nvSpPr>
        <p:spPr>
          <a:xfrm rot="0" flipH="0" flipV="0">
            <a:off x="6908254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2" name="Freeform 21462"/>
          <p:cNvSpPr/>
          <p:nvPr/>
        </p:nvSpPr>
        <p:spPr>
          <a:xfrm rot="0" flipH="0" flipV="0">
            <a:off x="6963359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3" name="Freeform 21463"/>
          <p:cNvSpPr/>
          <p:nvPr/>
        </p:nvSpPr>
        <p:spPr>
          <a:xfrm rot="0" flipH="0" flipV="0">
            <a:off x="7018476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4" name="Freeform 21464"/>
          <p:cNvSpPr/>
          <p:nvPr/>
        </p:nvSpPr>
        <p:spPr>
          <a:xfrm rot="0" flipH="0" flipV="0">
            <a:off x="707359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5" name="Freeform 21465"/>
          <p:cNvSpPr/>
          <p:nvPr/>
        </p:nvSpPr>
        <p:spPr>
          <a:xfrm rot="0" flipH="0" flipV="0">
            <a:off x="7128700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6" name="Freeform 21466"/>
          <p:cNvSpPr/>
          <p:nvPr/>
        </p:nvSpPr>
        <p:spPr>
          <a:xfrm rot="0" flipH="0" flipV="0">
            <a:off x="7183818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7" name="Freeform 21467"/>
          <p:cNvSpPr/>
          <p:nvPr/>
        </p:nvSpPr>
        <p:spPr>
          <a:xfrm rot="0" flipH="0" flipV="0">
            <a:off x="7238923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8" name="Freeform 21468"/>
          <p:cNvSpPr/>
          <p:nvPr/>
        </p:nvSpPr>
        <p:spPr>
          <a:xfrm rot="0" flipH="0" flipV="0">
            <a:off x="7294041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9" name="Freeform 21469"/>
          <p:cNvSpPr/>
          <p:nvPr/>
        </p:nvSpPr>
        <p:spPr>
          <a:xfrm rot="0" flipH="0" flipV="0">
            <a:off x="734914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0" name="Freeform 21470"/>
          <p:cNvSpPr/>
          <p:nvPr/>
        </p:nvSpPr>
        <p:spPr>
          <a:xfrm rot="0" flipH="0" flipV="0">
            <a:off x="7404265" y="2944457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1" name="Freeform 21471"/>
          <p:cNvSpPr/>
          <p:nvPr/>
        </p:nvSpPr>
        <p:spPr>
          <a:xfrm rot="0" flipH="0" flipV="0">
            <a:off x="7459370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2" name="Freeform 21472"/>
          <p:cNvSpPr/>
          <p:nvPr/>
        </p:nvSpPr>
        <p:spPr>
          <a:xfrm rot="0" flipH="0" flipV="0">
            <a:off x="7514488" y="2944457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3" name="Freeform 21473"/>
          <p:cNvSpPr/>
          <p:nvPr/>
        </p:nvSpPr>
        <p:spPr>
          <a:xfrm rot="0" flipH="0" flipV="0">
            <a:off x="7569593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4" name="Freeform 21474"/>
          <p:cNvSpPr/>
          <p:nvPr/>
        </p:nvSpPr>
        <p:spPr>
          <a:xfrm rot="0" flipH="0" flipV="0">
            <a:off x="7624699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5" name="Freeform 21475"/>
          <p:cNvSpPr/>
          <p:nvPr/>
        </p:nvSpPr>
        <p:spPr>
          <a:xfrm rot="0" flipH="0" flipV="0">
            <a:off x="767981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6" name="Freeform 21476"/>
          <p:cNvSpPr/>
          <p:nvPr/>
        </p:nvSpPr>
        <p:spPr>
          <a:xfrm rot="0" flipH="0" flipV="0">
            <a:off x="7734922" y="2944457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7" name="Freeform 21477"/>
          <p:cNvSpPr/>
          <p:nvPr/>
        </p:nvSpPr>
        <p:spPr>
          <a:xfrm rot="0" flipH="0" flipV="0">
            <a:off x="7790039" y="2944457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8" name="Freeform 21478"/>
          <p:cNvSpPr/>
          <p:nvPr/>
        </p:nvSpPr>
        <p:spPr>
          <a:xfrm rot="0" flipH="0" flipV="0">
            <a:off x="7845056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9" name="Freeform 21479"/>
          <p:cNvSpPr/>
          <p:nvPr/>
        </p:nvSpPr>
        <p:spPr>
          <a:xfrm rot="0" flipH="0" flipV="0">
            <a:off x="7900174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0" name="Freeform 21480"/>
          <p:cNvSpPr/>
          <p:nvPr/>
        </p:nvSpPr>
        <p:spPr>
          <a:xfrm rot="0" flipH="0" flipV="0">
            <a:off x="7955279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1" name="Freeform 21481"/>
          <p:cNvSpPr/>
          <p:nvPr/>
        </p:nvSpPr>
        <p:spPr>
          <a:xfrm rot="0" flipH="0" flipV="0">
            <a:off x="801038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2" name="Freeform 21482"/>
          <p:cNvSpPr/>
          <p:nvPr/>
        </p:nvSpPr>
        <p:spPr>
          <a:xfrm rot="0" flipH="0" flipV="0">
            <a:off x="8285949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3" name="Freeform 21483"/>
          <p:cNvSpPr/>
          <p:nvPr/>
        </p:nvSpPr>
        <p:spPr>
          <a:xfrm rot="0" flipH="0" flipV="0">
            <a:off x="834106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4" name="Freeform 21484"/>
          <p:cNvSpPr/>
          <p:nvPr/>
        </p:nvSpPr>
        <p:spPr>
          <a:xfrm rot="0" flipH="0" flipV="0">
            <a:off x="873683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5" name="Freeform 21485"/>
          <p:cNvSpPr/>
          <p:nvPr/>
        </p:nvSpPr>
        <p:spPr>
          <a:xfrm rot="0" flipH="0" flipV="0">
            <a:off x="928789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6" name="Freeform 21486"/>
          <p:cNvSpPr/>
          <p:nvPr/>
        </p:nvSpPr>
        <p:spPr>
          <a:xfrm rot="0" flipH="0" flipV="0">
            <a:off x="983907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7" name="Freeform 21487"/>
          <p:cNvSpPr/>
          <p:nvPr/>
        </p:nvSpPr>
        <p:spPr>
          <a:xfrm rot="0" flipH="0" flipV="0">
            <a:off x="1038961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8" name="Freeform 21488"/>
          <p:cNvSpPr/>
          <p:nvPr/>
        </p:nvSpPr>
        <p:spPr>
          <a:xfrm rot="0" flipH="0" flipV="0">
            <a:off x="1094168" y="299096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9" name="Freeform 21489"/>
          <p:cNvSpPr/>
          <p:nvPr/>
        </p:nvSpPr>
        <p:spPr>
          <a:xfrm rot="0" flipH="0" flipV="0">
            <a:off x="1149184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0" name="Freeform 21490"/>
          <p:cNvSpPr/>
          <p:nvPr/>
        </p:nvSpPr>
        <p:spPr>
          <a:xfrm rot="0" flipH="0" flipV="0">
            <a:off x="1204302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1" name="Freeform 21491"/>
          <p:cNvSpPr/>
          <p:nvPr/>
        </p:nvSpPr>
        <p:spPr>
          <a:xfrm rot="0" flipH="0" flipV="0">
            <a:off x="1259420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2" name="Freeform 21492"/>
          <p:cNvSpPr/>
          <p:nvPr/>
        </p:nvSpPr>
        <p:spPr>
          <a:xfrm rot="0" flipH="0" flipV="0">
            <a:off x="1314526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3" name="Freeform 21493"/>
          <p:cNvSpPr/>
          <p:nvPr/>
        </p:nvSpPr>
        <p:spPr>
          <a:xfrm rot="0" flipH="0" flipV="0">
            <a:off x="1369644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4" name="Freeform 21494"/>
          <p:cNvSpPr/>
          <p:nvPr/>
        </p:nvSpPr>
        <p:spPr>
          <a:xfrm rot="0" flipH="0" flipV="0">
            <a:off x="1424749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5" name="Freeform 21495"/>
          <p:cNvSpPr/>
          <p:nvPr/>
        </p:nvSpPr>
        <p:spPr>
          <a:xfrm rot="0" flipH="0" flipV="0">
            <a:off x="1479867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6" name="Freeform 21496"/>
          <p:cNvSpPr/>
          <p:nvPr/>
        </p:nvSpPr>
        <p:spPr>
          <a:xfrm rot="0" flipH="0" flipV="0">
            <a:off x="1534972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7" name="Freeform 21497"/>
          <p:cNvSpPr/>
          <p:nvPr/>
        </p:nvSpPr>
        <p:spPr>
          <a:xfrm rot="0" flipH="0" flipV="0">
            <a:off x="1590090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8" name="Freeform 21498"/>
          <p:cNvSpPr/>
          <p:nvPr/>
        </p:nvSpPr>
        <p:spPr>
          <a:xfrm rot="0" flipH="0" flipV="0">
            <a:off x="1645157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9" name="Freeform 21499"/>
          <p:cNvSpPr/>
          <p:nvPr/>
        </p:nvSpPr>
        <p:spPr>
          <a:xfrm rot="0" flipH="0" flipV="0">
            <a:off x="1700263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0" name="Freeform 21500"/>
          <p:cNvSpPr/>
          <p:nvPr/>
        </p:nvSpPr>
        <p:spPr>
          <a:xfrm rot="0" flipH="0" flipV="0">
            <a:off x="1755381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1" name="Freeform 21501"/>
          <p:cNvSpPr/>
          <p:nvPr/>
        </p:nvSpPr>
        <p:spPr>
          <a:xfrm rot="0" flipH="0" flipV="0">
            <a:off x="1810486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2" name="Freeform 21502"/>
          <p:cNvSpPr/>
          <p:nvPr/>
        </p:nvSpPr>
        <p:spPr>
          <a:xfrm rot="0" flipH="0" flipV="0">
            <a:off x="1865604" y="299096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3" name="Freeform 21503"/>
          <p:cNvSpPr/>
          <p:nvPr/>
        </p:nvSpPr>
        <p:spPr>
          <a:xfrm rot="0" flipH="0" flipV="0">
            <a:off x="1920709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4" name="Freeform 21504"/>
          <p:cNvSpPr/>
          <p:nvPr/>
        </p:nvSpPr>
        <p:spPr>
          <a:xfrm rot="0" flipH="0" flipV="0">
            <a:off x="1975827" y="299096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5" name="Freeform 21505"/>
          <p:cNvSpPr/>
          <p:nvPr/>
        </p:nvSpPr>
        <p:spPr>
          <a:xfrm rot="0" flipH="0" flipV="0">
            <a:off x="2030933" y="299096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6" name="Freeform 21506"/>
          <p:cNvSpPr/>
          <p:nvPr/>
        </p:nvSpPr>
        <p:spPr>
          <a:xfrm rot="0" flipH="0" flipV="0">
            <a:off x="2086038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7" name="Freeform 21507"/>
          <p:cNvSpPr/>
          <p:nvPr/>
        </p:nvSpPr>
        <p:spPr>
          <a:xfrm rot="0" flipH="0" flipV="0">
            <a:off x="2141143" y="299096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8" name="Freeform 21508"/>
          <p:cNvSpPr/>
          <p:nvPr/>
        </p:nvSpPr>
        <p:spPr>
          <a:xfrm rot="0" flipH="0" flipV="0">
            <a:off x="4124985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9" name="Freeform 21509"/>
          <p:cNvSpPr/>
          <p:nvPr/>
        </p:nvSpPr>
        <p:spPr>
          <a:xfrm rot="0" flipH="0" flipV="0">
            <a:off x="4180090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0" name="Freeform 21510"/>
          <p:cNvSpPr/>
          <p:nvPr/>
        </p:nvSpPr>
        <p:spPr>
          <a:xfrm rot="0" flipH="0" flipV="0">
            <a:off x="4235208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1" name="Freeform 21511"/>
          <p:cNvSpPr/>
          <p:nvPr/>
        </p:nvSpPr>
        <p:spPr>
          <a:xfrm rot="0" flipH="0" flipV="0">
            <a:off x="4290313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2" name="Freeform 21512"/>
          <p:cNvSpPr/>
          <p:nvPr/>
        </p:nvSpPr>
        <p:spPr>
          <a:xfrm rot="0" flipH="0" flipV="0">
            <a:off x="4345431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3" name="Freeform 21513"/>
          <p:cNvSpPr/>
          <p:nvPr/>
        </p:nvSpPr>
        <p:spPr>
          <a:xfrm rot="0" flipH="0" flipV="0">
            <a:off x="4400537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4" name="Freeform 21514"/>
          <p:cNvSpPr/>
          <p:nvPr/>
        </p:nvSpPr>
        <p:spPr>
          <a:xfrm rot="0" flipH="0" flipV="0">
            <a:off x="4455706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5" name="Freeform 21515"/>
          <p:cNvSpPr/>
          <p:nvPr/>
        </p:nvSpPr>
        <p:spPr>
          <a:xfrm rot="0" flipH="0" flipV="0">
            <a:off x="4510760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6" name="Freeform 21516"/>
          <p:cNvSpPr/>
          <p:nvPr/>
        </p:nvSpPr>
        <p:spPr>
          <a:xfrm rot="0" flipH="0" flipV="0">
            <a:off x="4565929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7" name="Freeform 21517"/>
          <p:cNvSpPr/>
          <p:nvPr/>
        </p:nvSpPr>
        <p:spPr>
          <a:xfrm rot="0" flipH="0" flipV="0">
            <a:off x="4620945" y="29909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8" name="Freeform 21518"/>
          <p:cNvSpPr/>
          <p:nvPr/>
        </p:nvSpPr>
        <p:spPr>
          <a:xfrm rot="0" flipH="0" flipV="0">
            <a:off x="4676051" y="29909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9" name="Freeform 21519"/>
          <p:cNvSpPr/>
          <p:nvPr/>
        </p:nvSpPr>
        <p:spPr>
          <a:xfrm rot="0" flipH="0" flipV="0">
            <a:off x="4731169" y="29909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0" name="Freeform 21520"/>
          <p:cNvSpPr/>
          <p:nvPr/>
        </p:nvSpPr>
        <p:spPr>
          <a:xfrm rot="0" flipH="0" flipV="0">
            <a:off x="4786274" y="29909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1" name="Freeform 21521"/>
          <p:cNvSpPr/>
          <p:nvPr/>
        </p:nvSpPr>
        <p:spPr>
          <a:xfrm rot="0" flipH="0" flipV="0">
            <a:off x="4841392" y="29909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2" name="Freeform 21522"/>
          <p:cNvSpPr/>
          <p:nvPr/>
        </p:nvSpPr>
        <p:spPr>
          <a:xfrm rot="0" flipH="0" flipV="0">
            <a:off x="4896548" y="29909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3" name="Freeform 21523"/>
          <p:cNvSpPr/>
          <p:nvPr/>
        </p:nvSpPr>
        <p:spPr>
          <a:xfrm rot="0" flipH="0" flipV="0">
            <a:off x="5006771" y="29909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4" name="Freeform 21524"/>
          <p:cNvSpPr/>
          <p:nvPr/>
        </p:nvSpPr>
        <p:spPr>
          <a:xfrm rot="0" flipH="0" flipV="0">
            <a:off x="5061877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5" name="Freeform 21525"/>
          <p:cNvSpPr/>
          <p:nvPr/>
        </p:nvSpPr>
        <p:spPr>
          <a:xfrm rot="0" flipH="0" flipV="0">
            <a:off x="5116994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6" name="Freeform 21526"/>
          <p:cNvSpPr/>
          <p:nvPr/>
        </p:nvSpPr>
        <p:spPr>
          <a:xfrm rot="0" flipH="0" flipV="0">
            <a:off x="5172100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7" name="Freeform 21527"/>
          <p:cNvSpPr/>
          <p:nvPr/>
        </p:nvSpPr>
        <p:spPr>
          <a:xfrm rot="0" flipH="0" flipV="0">
            <a:off x="5227218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8" name="Freeform 21528"/>
          <p:cNvSpPr/>
          <p:nvPr/>
        </p:nvSpPr>
        <p:spPr>
          <a:xfrm rot="0" flipH="0" flipV="0">
            <a:off x="5282323" y="2990989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9" name="Freeform 21529"/>
          <p:cNvSpPr/>
          <p:nvPr/>
        </p:nvSpPr>
        <p:spPr>
          <a:xfrm rot="0" flipH="0" flipV="0">
            <a:off x="5337339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0" name="Freeform 21530"/>
          <p:cNvSpPr/>
          <p:nvPr/>
        </p:nvSpPr>
        <p:spPr>
          <a:xfrm rot="0" flipH="0" flipV="0">
            <a:off x="5392547" y="2990989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1" name="Freeform 21531"/>
          <p:cNvSpPr/>
          <p:nvPr/>
        </p:nvSpPr>
        <p:spPr>
          <a:xfrm rot="0" flipH="0" flipV="0">
            <a:off x="5447563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2" name="Freeform 21532"/>
          <p:cNvSpPr/>
          <p:nvPr/>
        </p:nvSpPr>
        <p:spPr>
          <a:xfrm rot="0" flipH="0" flipV="0">
            <a:off x="5502681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3" name="Freeform 21533"/>
          <p:cNvSpPr/>
          <p:nvPr/>
        </p:nvSpPr>
        <p:spPr>
          <a:xfrm rot="0" flipH="0" flipV="0">
            <a:off x="5557786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4" name="Freeform 21534"/>
          <p:cNvSpPr/>
          <p:nvPr/>
        </p:nvSpPr>
        <p:spPr>
          <a:xfrm rot="0" flipH="0" flipV="0">
            <a:off x="5612904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5" name="Freeform 21535"/>
          <p:cNvSpPr/>
          <p:nvPr/>
        </p:nvSpPr>
        <p:spPr>
          <a:xfrm rot="0" flipH="0" flipV="0">
            <a:off x="5668010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6" name="Freeform 21536"/>
          <p:cNvSpPr/>
          <p:nvPr/>
        </p:nvSpPr>
        <p:spPr>
          <a:xfrm rot="0" flipH="0" flipV="0">
            <a:off x="5723128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7" name="Freeform 21537"/>
          <p:cNvSpPr/>
          <p:nvPr/>
        </p:nvSpPr>
        <p:spPr>
          <a:xfrm rot="0" flipH="0" flipV="0">
            <a:off x="5778233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8" name="Freeform 21538"/>
          <p:cNvSpPr/>
          <p:nvPr/>
        </p:nvSpPr>
        <p:spPr>
          <a:xfrm rot="0" flipH="0" flipV="0">
            <a:off x="5833351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9" name="Freeform 21539"/>
          <p:cNvSpPr/>
          <p:nvPr/>
        </p:nvSpPr>
        <p:spPr>
          <a:xfrm rot="0" flipH="0" flipV="0">
            <a:off x="5888456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0" name="Freeform 21540"/>
          <p:cNvSpPr/>
          <p:nvPr/>
        </p:nvSpPr>
        <p:spPr>
          <a:xfrm rot="0" flipH="0" flipV="0">
            <a:off x="5943574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1" name="Freeform 21541"/>
          <p:cNvSpPr/>
          <p:nvPr/>
        </p:nvSpPr>
        <p:spPr>
          <a:xfrm rot="0" flipH="0" flipV="0">
            <a:off x="5998692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2" name="Freeform 21542"/>
          <p:cNvSpPr/>
          <p:nvPr/>
        </p:nvSpPr>
        <p:spPr>
          <a:xfrm rot="0" flipH="0" flipV="0">
            <a:off x="6053797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3" name="Freeform 21543"/>
          <p:cNvSpPr/>
          <p:nvPr/>
        </p:nvSpPr>
        <p:spPr>
          <a:xfrm rot="0" flipH="0" flipV="0">
            <a:off x="6108915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4" name="Freeform 21544"/>
          <p:cNvSpPr/>
          <p:nvPr/>
        </p:nvSpPr>
        <p:spPr>
          <a:xfrm rot="0" flipH="0" flipV="0">
            <a:off x="6164021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5" name="Freeform 21545"/>
          <p:cNvSpPr/>
          <p:nvPr/>
        </p:nvSpPr>
        <p:spPr>
          <a:xfrm rot="0" flipH="0" flipV="0">
            <a:off x="6219126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6" name="Freeform 21546"/>
          <p:cNvSpPr/>
          <p:nvPr/>
        </p:nvSpPr>
        <p:spPr>
          <a:xfrm rot="0" flipH="0" flipV="0">
            <a:off x="6274231" y="299096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7" name="Freeform 21547"/>
          <p:cNvSpPr/>
          <p:nvPr/>
        </p:nvSpPr>
        <p:spPr>
          <a:xfrm rot="0" flipH="0" flipV="0">
            <a:off x="6329349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8" name="Freeform 21548"/>
          <p:cNvSpPr/>
          <p:nvPr/>
        </p:nvSpPr>
        <p:spPr>
          <a:xfrm rot="0" flipH="0" flipV="0">
            <a:off x="6384455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9" name="Freeform 21549"/>
          <p:cNvSpPr/>
          <p:nvPr/>
        </p:nvSpPr>
        <p:spPr>
          <a:xfrm rot="0" flipH="0" flipV="0">
            <a:off x="6439573" y="299096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0" name="Freeform 21550"/>
          <p:cNvSpPr/>
          <p:nvPr/>
        </p:nvSpPr>
        <p:spPr>
          <a:xfrm rot="0" flipH="0" flipV="0">
            <a:off x="6494691" y="299096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1" name="Freeform 21551"/>
          <p:cNvSpPr/>
          <p:nvPr/>
        </p:nvSpPr>
        <p:spPr>
          <a:xfrm rot="0" flipH="0" flipV="0">
            <a:off x="6549796" y="299096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2" name="Freeform 21552"/>
          <p:cNvSpPr/>
          <p:nvPr/>
        </p:nvSpPr>
        <p:spPr>
          <a:xfrm rot="0" flipH="0" flipV="0">
            <a:off x="6604813" y="299096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3" name="Freeform 21553"/>
          <p:cNvSpPr/>
          <p:nvPr/>
        </p:nvSpPr>
        <p:spPr>
          <a:xfrm rot="0" flipH="0" flipV="0">
            <a:off x="6659930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4" name="Freeform 21554"/>
          <p:cNvSpPr/>
          <p:nvPr/>
        </p:nvSpPr>
        <p:spPr>
          <a:xfrm rot="0" flipH="0" flipV="0">
            <a:off x="6715035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5" name="Freeform 21555"/>
          <p:cNvSpPr/>
          <p:nvPr/>
        </p:nvSpPr>
        <p:spPr>
          <a:xfrm rot="0" flipH="0" flipV="0">
            <a:off x="6770154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6" name="Freeform 21556"/>
          <p:cNvSpPr/>
          <p:nvPr/>
        </p:nvSpPr>
        <p:spPr>
          <a:xfrm rot="0" flipH="0" flipV="0">
            <a:off x="6825259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7" name="Freeform 21557"/>
          <p:cNvSpPr/>
          <p:nvPr/>
        </p:nvSpPr>
        <p:spPr>
          <a:xfrm rot="0" flipH="0" flipV="0">
            <a:off x="6880377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8" name="Freeform 21558"/>
          <p:cNvSpPr/>
          <p:nvPr/>
        </p:nvSpPr>
        <p:spPr>
          <a:xfrm rot="0" flipH="0" flipV="0">
            <a:off x="6935482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9" name="Freeform 21559"/>
          <p:cNvSpPr/>
          <p:nvPr/>
        </p:nvSpPr>
        <p:spPr>
          <a:xfrm rot="0" flipH="0" flipV="0">
            <a:off x="6990600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0" name="Freeform 21560"/>
          <p:cNvSpPr/>
          <p:nvPr/>
        </p:nvSpPr>
        <p:spPr>
          <a:xfrm rot="0" flipH="0" flipV="0">
            <a:off x="7045706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1" name="Freeform 21561"/>
          <p:cNvSpPr/>
          <p:nvPr/>
        </p:nvSpPr>
        <p:spPr>
          <a:xfrm rot="0" flipH="0" flipV="0">
            <a:off x="7100823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2" name="Freeform 21562"/>
          <p:cNvSpPr/>
          <p:nvPr/>
        </p:nvSpPr>
        <p:spPr>
          <a:xfrm rot="0" flipH="0" flipV="0">
            <a:off x="7155929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3" name="Freeform 21563"/>
          <p:cNvSpPr/>
          <p:nvPr/>
        </p:nvSpPr>
        <p:spPr>
          <a:xfrm rot="0" flipH="0" flipV="0">
            <a:off x="7211047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4" name="Freeform 21564"/>
          <p:cNvSpPr/>
          <p:nvPr/>
        </p:nvSpPr>
        <p:spPr>
          <a:xfrm rot="0" flipH="0" flipV="0">
            <a:off x="7266152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5" name="Freeform 21565"/>
          <p:cNvSpPr/>
          <p:nvPr/>
        </p:nvSpPr>
        <p:spPr>
          <a:xfrm rot="0" flipH="0" flipV="0">
            <a:off x="7321270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6" name="Freeform 21566"/>
          <p:cNvSpPr/>
          <p:nvPr/>
        </p:nvSpPr>
        <p:spPr>
          <a:xfrm rot="0" flipH="0" flipV="0">
            <a:off x="7376388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7" name="Freeform 21567"/>
          <p:cNvSpPr/>
          <p:nvPr/>
        </p:nvSpPr>
        <p:spPr>
          <a:xfrm rot="0" flipH="0" flipV="0">
            <a:off x="7431493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8" name="Freeform 21568"/>
          <p:cNvSpPr/>
          <p:nvPr/>
        </p:nvSpPr>
        <p:spPr>
          <a:xfrm rot="0" flipH="0" flipV="0">
            <a:off x="7486599" y="299096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9" name="Freeform 21569"/>
          <p:cNvSpPr/>
          <p:nvPr/>
        </p:nvSpPr>
        <p:spPr>
          <a:xfrm rot="0" flipH="0" flipV="0">
            <a:off x="7541717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0" name="Freeform 21570"/>
          <p:cNvSpPr/>
          <p:nvPr/>
        </p:nvSpPr>
        <p:spPr>
          <a:xfrm rot="0" flipH="0" flipV="0">
            <a:off x="7596822" y="299096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1" name="Freeform 21571"/>
          <p:cNvSpPr/>
          <p:nvPr/>
        </p:nvSpPr>
        <p:spPr>
          <a:xfrm rot="0" flipH="0" flipV="0">
            <a:off x="7651940" y="299096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2" name="Freeform 21572"/>
          <p:cNvSpPr/>
          <p:nvPr/>
        </p:nvSpPr>
        <p:spPr>
          <a:xfrm rot="0" flipH="0" flipV="0">
            <a:off x="7706956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3" name="Freeform 21573"/>
          <p:cNvSpPr/>
          <p:nvPr/>
        </p:nvSpPr>
        <p:spPr>
          <a:xfrm rot="0" flipH="0" flipV="0">
            <a:off x="7762062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4" name="Freeform 21574"/>
          <p:cNvSpPr/>
          <p:nvPr/>
        </p:nvSpPr>
        <p:spPr>
          <a:xfrm rot="0" flipH="0" flipV="0">
            <a:off x="7817180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5" name="Freeform 21575"/>
          <p:cNvSpPr/>
          <p:nvPr/>
        </p:nvSpPr>
        <p:spPr>
          <a:xfrm rot="0" flipH="0" flipV="0">
            <a:off x="7872285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6" name="Freeform 21576"/>
          <p:cNvSpPr/>
          <p:nvPr/>
        </p:nvSpPr>
        <p:spPr>
          <a:xfrm rot="0" flipH="0" flipV="0">
            <a:off x="7927403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7" name="Freeform 21577"/>
          <p:cNvSpPr/>
          <p:nvPr/>
        </p:nvSpPr>
        <p:spPr>
          <a:xfrm rot="0" flipH="0" flipV="0">
            <a:off x="7982521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8" name="Freeform 21578"/>
          <p:cNvSpPr/>
          <p:nvPr/>
        </p:nvSpPr>
        <p:spPr>
          <a:xfrm rot="0" flipH="0" flipV="0">
            <a:off x="8037626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9" name="Freeform 21579"/>
          <p:cNvSpPr/>
          <p:nvPr/>
        </p:nvSpPr>
        <p:spPr>
          <a:xfrm rot="0" flipH="0" flipV="0">
            <a:off x="8313179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0" name="Freeform 21580"/>
          <p:cNvSpPr/>
          <p:nvPr/>
        </p:nvSpPr>
        <p:spPr>
          <a:xfrm rot="0" flipH="0" flipV="0">
            <a:off x="901560" y="303878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1" name="Freeform 21581"/>
          <p:cNvSpPr/>
          <p:nvPr/>
        </p:nvSpPr>
        <p:spPr>
          <a:xfrm rot="0" flipH="0" flipV="0">
            <a:off x="956678" y="303878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2" name="Freeform 21582"/>
          <p:cNvSpPr/>
          <p:nvPr/>
        </p:nvSpPr>
        <p:spPr>
          <a:xfrm rot="0" flipH="0" flipV="0">
            <a:off x="1011783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3" name="Freeform 21583"/>
          <p:cNvSpPr/>
          <p:nvPr/>
        </p:nvSpPr>
        <p:spPr>
          <a:xfrm rot="0" flipH="0" flipV="0">
            <a:off x="1066901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4" name="Freeform 21584"/>
          <p:cNvSpPr/>
          <p:nvPr/>
        </p:nvSpPr>
        <p:spPr>
          <a:xfrm rot="0" flipH="0" flipV="0">
            <a:off x="1122006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5" name="Freeform 21585"/>
          <p:cNvSpPr/>
          <p:nvPr/>
        </p:nvSpPr>
        <p:spPr>
          <a:xfrm rot="0" flipH="0" flipV="0">
            <a:off x="1177175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6" name="Freeform 21586"/>
          <p:cNvSpPr/>
          <p:nvPr/>
        </p:nvSpPr>
        <p:spPr>
          <a:xfrm rot="0" flipH="0" flipV="0">
            <a:off x="1232179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7" name="Freeform 21587"/>
          <p:cNvSpPr/>
          <p:nvPr/>
        </p:nvSpPr>
        <p:spPr>
          <a:xfrm rot="0" flipH="0" flipV="0">
            <a:off x="1287297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8" name="Freeform 21588"/>
          <p:cNvSpPr/>
          <p:nvPr/>
        </p:nvSpPr>
        <p:spPr>
          <a:xfrm rot="0" flipH="0" flipV="0">
            <a:off x="1342415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9" name="Freeform 21589"/>
          <p:cNvSpPr/>
          <p:nvPr/>
        </p:nvSpPr>
        <p:spPr>
          <a:xfrm rot="0" flipH="0" flipV="0">
            <a:off x="1397520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0" name="Freeform 21590"/>
          <p:cNvSpPr/>
          <p:nvPr/>
        </p:nvSpPr>
        <p:spPr>
          <a:xfrm rot="0" flipH="0" flipV="0">
            <a:off x="1452638" y="30387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1" name="Freeform 21591"/>
          <p:cNvSpPr/>
          <p:nvPr/>
        </p:nvSpPr>
        <p:spPr>
          <a:xfrm rot="0" flipH="0" flipV="0">
            <a:off x="1507743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2" name="Freeform 21592"/>
          <p:cNvSpPr/>
          <p:nvPr/>
        </p:nvSpPr>
        <p:spPr>
          <a:xfrm rot="0" flipH="0" flipV="0">
            <a:off x="1562861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3" name="Freeform 21593"/>
          <p:cNvSpPr/>
          <p:nvPr/>
        </p:nvSpPr>
        <p:spPr>
          <a:xfrm rot="0" flipH="0" flipV="0">
            <a:off x="1617967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4" name="Freeform 21594"/>
          <p:cNvSpPr/>
          <p:nvPr/>
        </p:nvSpPr>
        <p:spPr>
          <a:xfrm rot="0" flipH="0" flipV="0">
            <a:off x="1673085" y="3038754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5" name="Freeform 21595"/>
          <p:cNvSpPr/>
          <p:nvPr/>
        </p:nvSpPr>
        <p:spPr>
          <a:xfrm rot="0" flipH="0" flipV="0">
            <a:off x="1728241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6" name="Freeform 21596"/>
          <p:cNvSpPr/>
          <p:nvPr/>
        </p:nvSpPr>
        <p:spPr>
          <a:xfrm rot="0" flipH="0" flipV="0">
            <a:off x="1783346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7" name="Freeform 21597"/>
          <p:cNvSpPr/>
          <p:nvPr/>
        </p:nvSpPr>
        <p:spPr>
          <a:xfrm rot="0" flipH="0" flipV="0">
            <a:off x="1838375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8" name="Freeform 21598"/>
          <p:cNvSpPr/>
          <p:nvPr/>
        </p:nvSpPr>
        <p:spPr>
          <a:xfrm rot="0" flipH="0" flipV="0">
            <a:off x="1893481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9" name="Freeform 21599"/>
          <p:cNvSpPr/>
          <p:nvPr/>
        </p:nvSpPr>
        <p:spPr>
          <a:xfrm rot="0" flipH="0" flipV="0">
            <a:off x="1948599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0" name="Freeform 21600"/>
          <p:cNvSpPr/>
          <p:nvPr/>
        </p:nvSpPr>
        <p:spPr>
          <a:xfrm rot="0" flipH="0" flipV="0">
            <a:off x="2003704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1" name="Freeform 21601"/>
          <p:cNvSpPr/>
          <p:nvPr/>
        </p:nvSpPr>
        <p:spPr>
          <a:xfrm rot="0" flipH="0" flipV="0">
            <a:off x="2058809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2" name="Freeform 21602"/>
          <p:cNvSpPr/>
          <p:nvPr/>
        </p:nvSpPr>
        <p:spPr>
          <a:xfrm rot="0" flipH="0" flipV="0">
            <a:off x="2113927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3" name="Freeform 21603"/>
          <p:cNvSpPr/>
          <p:nvPr/>
        </p:nvSpPr>
        <p:spPr>
          <a:xfrm rot="0" flipH="0" flipV="0">
            <a:off x="4097756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4" name="Freeform 21604"/>
          <p:cNvSpPr/>
          <p:nvPr/>
        </p:nvSpPr>
        <p:spPr>
          <a:xfrm rot="0" flipH="0" flipV="0">
            <a:off x="4152861" y="303878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5" name="Freeform 21605"/>
          <p:cNvSpPr/>
          <p:nvPr/>
        </p:nvSpPr>
        <p:spPr>
          <a:xfrm rot="0" flipH="0" flipV="0">
            <a:off x="4207979" y="303878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6" name="Freeform 21606"/>
          <p:cNvSpPr/>
          <p:nvPr/>
        </p:nvSpPr>
        <p:spPr>
          <a:xfrm rot="0" flipH="0" flipV="0">
            <a:off x="4263085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7" name="Freeform 21607"/>
          <p:cNvSpPr/>
          <p:nvPr/>
        </p:nvSpPr>
        <p:spPr>
          <a:xfrm rot="0" flipH="0" flipV="0">
            <a:off x="4318203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8" name="Freeform 21608"/>
          <p:cNvSpPr/>
          <p:nvPr/>
        </p:nvSpPr>
        <p:spPr>
          <a:xfrm rot="0" flipH="0" flipV="0">
            <a:off x="4373308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9" name="Freeform 21609"/>
          <p:cNvSpPr/>
          <p:nvPr/>
        </p:nvSpPr>
        <p:spPr>
          <a:xfrm rot="0" flipH="0" flipV="0">
            <a:off x="4428426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0" name="Freeform 21610"/>
          <p:cNvSpPr/>
          <p:nvPr/>
        </p:nvSpPr>
        <p:spPr>
          <a:xfrm rot="0" flipH="0" flipV="0">
            <a:off x="4483531" y="303878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1" name="Freeform 21611"/>
          <p:cNvSpPr/>
          <p:nvPr/>
        </p:nvSpPr>
        <p:spPr>
          <a:xfrm rot="0" flipH="0" flipV="0">
            <a:off x="4538649" y="303878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2" name="Freeform 21612"/>
          <p:cNvSpPr/>
          <p:nvPr/>
        </p:nvSpPr>
        <p:spPr>
          <a:xfrm rot="0" flipH="0" flipV="0">
            <a:off x="4593755" y="30387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3" name="Freeform 21613"/>
          <p:cNvSpPr/>
          <p:nvPr/>
        </p:nvSpPr>
        <p:spPr>
          <a:xfrm rot="0" flipH="0" flipV="0">
            <a:off x="4648911" y="303878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4" name="Freeform 21614"/>
          <p:cNvSpPr/>
          <p:nvPr/>
        </p:nvSpPr>
        <p:spPr>
          <a:xfrm rot="0" flipH="0" flipV="0">
            <a:off x="4703940" y="30387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5" name="Freeform 21615"/>
          <p:cNvSpPr/>
          <p:nvPr/>
        </p:nvSpPr>
        <p:spPr>
          <a:xfrm rot="0" flipH="0" flipV="0">
            <a:off x="4759045" y="303878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6" name="Freeform 21616"/>
          <p:cNvSpPr/>
          <p:nvPr/>
        </p:nvSpPr>
        <p:spPr>
          <a:xfrm rot="0" flipH="0" flipV="0">
            <a:off x="4814163" y="30387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7" name="Freeform 21617"/>
          <p:cNvSpPr/>
          <p:nvPr/>
        </p:nvSpPr>
        <p:spPr>
          <a:xfrm rot="0" flipH="0" flipV="0">
            <a:off x="4869307" y="303878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8" name="Freeform 21618"/>
          <p:cNvSpPr/>
          <p:nvPr/>
        </p:nvSpPr>
        <p:spPr>
          <a:xfrm rot="0" flipH="0" flipV="0">
            <a:off x="4924424" y="30387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9" name="Freeform 21619"/>
          <p:cNvSpPr/>
          <p:nvPr/>
        </p:nvSpPr>
        <p:spPr>
          <a:xfrm rot="0" flipH="0" flipV="0">
            <a:off x="4979530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0" name="Freeform 21620"/>
          <p:cNvSpPr/>
          <p:nvPr/>
        </p:nvSpPr>
        <p:spPr>
          <a:xfrm rot="0" flipH="0" flipV="0">
            <a:off x="5034648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1" name="Freeform 21621"/>
          <p:cNvSpPr/>
          <p:nvPr/>
        </p:nvSpPr>
        <p:spPr>
          <a:xfrm rot="0" flipH="0" flipV="0">
            <a:off x="5089766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2" name="Freeform 21622"/>
          <p:cNvSpPr/>
          <p:nvPr/>
        </p:nvSpPr>
        <p:spPr>
          <a:xfrm rot="0" flipH="0" flipV="0">
            <a:off x="5144871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3" name="Freeform 21623"/>
          <p:cNvSpPr/>
          <p:nvPr/>
        </p:nvSpPr>
        <p:spPr>
          <a:xfrm rot="0" flipH="0" flipV="0">
            <a:off x="5199989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4" name="Freeform 21624"/>
          <p:cNvSpPr/>
          <p:nvPr/>
        </p:nvSpPr>
        <p:spPr>
          <a:xfrm rot="0" flipH="0" flipV="0">
            <a:off x="5255095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5" name="Freeform 21625"/>
          <p:cNvSpPr/>
          <p:nvPr/>
        </p:nvSpPr>
        <p:spPr>
          <a:xfrm rot="0" flipH="0" flipV="0">
            <a:off x="5310213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6" name="Freeform 21626"/>
          <p:cNvSpPr/>
          <p:nvPr/>
        </p:nvSpPr>
        <p:spPr>
          <a:xfrm rot="0" flipH="0" flipV="0">
            <a:off x="5365318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7" name="Freeform 21627"/>
          <p:cNvSpPr/>
          <p:nvPr/>
        </p:nvSpPr>
        <p:spPr>
          <a:xfrm rot="0" flipH="0" flipV="0">
            <a:off x="5420436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8" name="Freeform 21628"/>
          <p:cNvSpPr/>
          <p:nvPr/>
        </p:nvSpPr>
        <p:spPr>
          <a:xfrm rot="0" flipH="0" flipV="0">
            <a:off x="5475541" y="303878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9" name="Freeform 21629"/>
          <p:cNvSpPr/>
          <p:nvPr/>
        </p:nvSpPr>
        <p:spPr>
          <a:xfrm rot="0" flipH="0" flipV="0">
            <a:off x="5530558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0" name="Freeform 21630"/>
          <p:cNvSpPr/>
          <p:nvPr/>
        </p:nvSpPr>
        <p:spPr>
          <a:xfrm rot="0" flipH="0" flipV="0">
            <a:off x="558567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1" name="Freeform 21631"/>
          <p:cNvSpPr/>
          <p:nvPr/>
        </p:nvSpPr>
        <p:spPr>
          <a:xfrm rot="0" flipH="0" flipV="0">
            <a:off x="5640781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2" name="Freeform 21632"/>
          <p:cNvSpPr/>
          <p:nvPr/>
        </p:nvSpPr>
        <p:spPr>
          <a:xfrm rot="0" flipH="0" flipV="0">
            <a:off x="5695899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3" name="Freeform 21633"/>
          <p:cNvSpPr/>
          <p:nvPr/>
        </p:nvSpPr>
        <p:spPr>
          <a:xfrm rot="0" flipH="0" flipV="0">
            <a:off x="5751004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4" name="Freeform 21634"/>
          <p:cNvSpPr/>
          <p:nvPr/>
        </p:nvSpPr>
        <p:spPr>
          <a:xfrm rot="0" flipH="0" flipV="0">
            <a:off x="5806122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5" name="Freeform 21635"/>
          <p:cNvSpPr/>
          <p:nvPr/>
        </p:nvSpPr>
        <p:spPr>
          <a:xfrm rot="0" flipH="0" flipV="0">
            <a:off x="5861227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6" name="Freeform 21636"/>
          <p:cNvSpPr/>
          <p:nvPr/>
        </p:nvSpPr>
        <p:spPr>
          <a:xfrm rot="0" flipH="0" flipV="0">
            <a:off x="5916345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7" name="Freeform 21637"/>
          <p:cNvSpPr/>
          <p:nvPr/>
        </p:nvSpPr>
        <p:spPr>
          <a:xfrm rot="0" flipH="0" flipV="0">
            <a:off x="5971451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8" name="Freeform 21638"/>
          <p:cNvSpPr/>
          <p:nvPr/>
        </p:nvSpPr>
        <p:spPr>
          <a:xfrm rot="0" flipH="0" flipV="0">
            <a:off x="6026569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9" name="Freeform 21639"/>
          <p:cNvSpPr/>
          <p:nvPr/>
        </p:nvSpPr>
        <p:spPr>
          <a:xfrm rot="0" flipH="0" flipV="0">
            <a:off x="6081674" y="303878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0" name="Freeform 21640"/>
          <p:cNvSpPr/>
          <p:nvPr/>
        </p:nvSpPr>
        <p:spPr>
          <a:xfrm rot="0" flipH="0" flipV="0">
            <a:off x="6136792" y="303875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1" name="Freeform 21641"/>
          <p:cNvSpPr/>
          <p:nvPr/>
        </p:nvSpPr>
        <p:spPr>
          <a:xfrm rot="0" flipH="0" flipV="0">
            <a:off x="619189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2" name="Freeform 21642"/>
          <p:cNvSpPr/>
          <p:nvPr/>
        </p:nvSpPr>
        <p:spPr>
          <a:xfrm rot="0" flipH="0" flipV="0">
            <a:off x="6247002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3" name="Freeform 21643"/>
          <p:cNvSpPr/>
          <p:nvPr/>
        </p:nvSpPr>
        <p:spPr>
          <a:xfrm rot="0" flipH="0" flipV="0">
            <a:off x="6302121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4" name="Freeform 21644"/>
          <p:cNvSpPr/>
          <p:nvPr/>
        </p:nvSpPr>
        <p:spPr>
          <a:xfrm rot="0" flipH="0" flipV="0">
            <a:off x="6357226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5" name="Freeform 21645"/>
          <p:cNvSpPr/>
          <p:nvPr/>
        </p:nvSpPr>
        <p:spPr>
          <a:xfrm rot="0" flipH="0" flipV="0">
            <a:off x="6412344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6" name="Freeform 21646"/>
          <p:cNvSpPr/>
          <p:nvPr/>
        </p:nvSpPr>
        <p:spPr>
          <a:xfrm rot="0" flipH="0" flipV="0">
            <a:off x="6467449" y="303875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7" name="Freeform 21647"/>
          <p:cNvSpPr/>
          <p:nvPr/>
        </p:nvSpPr>
        <p:spPr>
          <a:xfrm rot="0" flipH="0" flipV="0">
            <a:off x="652256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8" name="Freeform 21648"/>
          <p:cNvSpPr/>
          <p:nvPr/>
        </p:nvSpPr>
        <p:spPr>
          <a:xfrm rot="0" flipH="0" flipV="0">
            <a:off x="6577685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9" name="Freeform 21649"/>
          <p:cNvSpPr/>
          <p:nvPr/>
        </p:nvSpPr>
        <p:spPr>
          <a:xfrm rot="0" flipH="0" flipV="0">
            <a:off x="6632791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0" name="Freeform 21650"/>
          <p:cNvSpPr/>
          <p:nvPr/>
        </p:nvSpPr>
        <p:spPr>
          <a:xfrm rot="0" flipH="0" flipV="0">
            <a:off x="6687908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1" name="Freeform 21651"/>
          <p:cNvSpPr/>
          <p:nvPr/>
        </p:nvSpPr>
        <p:spPr>
          <a:xfrm rot="0" flipH="0" flipV="0">
            <a:off x="6742912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2" name="Freeform 21652"/>
          <p:cNvSpPr/>
          <p:nvPr/>
        </p:nvSpPr>
        <p:spPr>
          <a:xfrm rot="0" flipH="0" flipV="0">
            <a:off x="6798030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3" name="Freeform 21653"/>
          <p:cNvSpPr/>
          <p:nvPr/>
        </p:nvSpPr>
        <p:spPr>
          <a:xfrm rot="0" flipH="0" flipV="0">
            <a:off x="685313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4" name="Freeform 21654"/>
          <p:cNvSpPr/>
          <p:nvPr/>
        </p:nvSpPr>
        <p:spPr>
          <a:xfrm rot="0" flipH="0" flipV="0">
            <a:off x="6908254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5" name="Freeform 21655"/>
          <p:cNvSpPr/>
          <p:nvPr/>
        </p:nvSpPr>
        <p:spPr>
          <a:xfrm rot="0" flipH="0" flipV="0">
            <a:off x="6963359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6" name="Freeform 21656"/>
          <p:cNvSpPr/>
          <p:nvPr/>
        </p:nvSpPr>
        <p:spPr>
          <a:xfrm rot="0" flipH="0" flipV="0">
            <a:off x="7018476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7" name="Freeform 21657"/>
          <p:cNvSpPr/>
          <p:nvPr/>
        </p:nvSpPr>
        <p:spPr>
          <a:xfrm rot="0" flipH="0" flipV="0">
            <a:off x="707359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8" name="Freeform 21658"/>
          <p:cNvSpPr/>
          <p:nvPr/>
        </p:nvSpPr>
        <p:spPr>
          <a:xfrm rot="0" flipH="0" flipV="0">
            <a:off x="7128700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9" name="Freeform 21659"/>
          <p:cNvSpPr/>
          <p:nvPr/>
        </p:nvSpPr>
        <p:spPr>
          <a:xfrm rot="0" flipH="0" flipV="0">
            <a:off x="7183818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0" name="Freeform 21660"/>
          <p:cNvSpPr/>
          <p:nvPr/>
        </p:nvSpPr>
        <p:spPr>
          <a:xfrm rot="0" flipH="0" flipV="0">
            <a:off x="7238923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1" name="Freeform 21661"/>
          <p:cNvSpPr/>
          <p:nvPr/>
        </p:nvSpPr>
        <p:spPr>
          <a:xfrm rot="0" flipH="0" flipV="0">
            <a:off x="7294041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2" name="Freeform 21662"/>
          <p:cNvSpPr/>
          <p:nvPr/>
        </p:nvSpPr>
        <p:spPr>
          <a:xfrm rot="0" flipH="0" flipV="0">
            <a:off x="734914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3" name="Freeform 21663"/>
          <p:cNvSpPr/>
          <p:nvPr/>
        </p:nvSpPr>
        <p:spPr>
          <a:xfrm rot="0" flipH="0" flipV="0">
            <a:off x="7404265" y="303875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4" name="Freeform 21664"/>
          <p:cNvSpPr/>
          <p:nvPr/>
        </p:nvSpPr>
        <p:spPr>
          <a:xfrm rot="0" flipH="0" flipV="0">
            <a:off x="7459370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5" name="Freeform 21665"/>
          <p:cNvSpPr/>
          <p:nvPr/>
        </p:nvSpPr>
        <p:spPr>
          <a:xfrm rot="0" flipH="0" flipV="0">
            <a:off x="7514488" y="303875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6" name="Freeform 21666"/>
          <p:cNvSpPr/>
          <p:nvPr/>
        </p:nvSpPr>
        <p:spPr>
          <a:xfrm rot="0" flipH="0" flipV="0">
            <a:off x="7569593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7" name="Freeform 21667"/>
          <p:cNvSpPr/>
          <p:nvPr/>
        </p:nvSpPr>
        <p:spPr>
          <a:xfrm rot="0" flipH="0" flipV="0">
            <a:off x="7624699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8" name="Freeform 21668"/>
          <p:cNvSpPr/>
          <p:nvPr/>
        </p:nvSpPr>
        <p:spPr>
          <a:xfrm rot="0" flipH="0" flipV="0">
            <a:off x="767981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9" name="Freeform 21669"/>
          <p:cNvSpPr/>
          <p:nvPr/>
        </p:nvSpPr>
        <p:spPr>
          <a:xfrm rot="0" flipH="0" flipV="0">
            <a:off x="7734922" y="303875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0" name="Freeform 21670"/>
          <p:cNvSpPr/>
          <p:nvPr/>
        </p:nvSpPr>
        <p:spPr>
          <a:xfrm rot="0" flipH="0" flipV="0">
            <a:off x="7790039" y="3038754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1" name="Freeform 21671"/>
          <p:cNvSpPr/>
          <p:nvPr/>
        </p:nvSpPr>
        <p:spPr>
          <a:xfrm rot="0" flipH="0" flipV="0">
            <a:off x="7845056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2" name="Freeform 21672"/>
          <p:cNvSpPr/>
          <p:nvPr/>
        </p:nvSpPr>
        <p:spPr>
          <a:xfrm rot="0" flipH="0" flipV="0">
            <a:off x="7900174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3" name="Freeform 21673"/>
          <p:cNvSpPr/>
          <p:nvPr/>
        </p:nvSpPr>
        <p:spPr>
          <a:xfrm rot="0" flipH="0" flipV="0">
            <a:off x="7955279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4" name="Freeform 21674"/>
          <p:cNvSpPr/>
          <p:nvPr/>
        </p:nvSpPr>
        <p:spPr>
          <a:xfrm rot="0" flipH="0" flipV="0">
            <a:off x="801038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5" name="Freeform 21675"/>
          <p:cNvSpPr/>
          <p:nvPr/>
        </p:nvSpPr>
        <p:spPr>
          <a:xfrm rot="0" flipH="0" flipV="0">
            <a:off x="983907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6" name="Freeform 21676"/>
          <p:cNvSpPr/>
          <p:nvPr/>
        </p:nvSpPr>
        <p:spPr>
          <a:xfrm rot="0" flipH="0" flipV="0">
            <a:off x="1038961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7" name="Freeform 21677"/>
          <p:cNvSpPr/>
          <p:nvPr/>
        </p:nvSpPr>
        <p:spPr>
          <a:xfrm rot="0" flipH="0" flipV="0">
            <a:off x="1094168" y="308519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8" name="Freeform 21678"/>
          <p:cNvSpPr/>
          <p:nvPr/>
        </p:nvSpPr>
        <p:spPr>
          <a:xfrm rot="0" flipH="0" flipV="0">
            <a:off x="1149184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9" name="Freeform 21679"/>
          <p:cNvSpPr/>
          <p:nvPr/>
        </p:nvSpPr>
        <p:spPr>
          <a:xfrm rot="0" flipH="0" flipV="0">
            <a:off x="1204302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0" name="Freeform 21680"/>
          <p:cNvSpPr/>
          <p:nvPr/>
        </p:nvSpPr>
        <p:spPr>
          <a:xfrm rot="0" flipH="0" flipV="0">
            <a:off x="1259420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1" name="Freeform 21681"/>
          <p:cNvSpPr/>
          <p:nvPr/>
        </p:nvSpPr>
        <p:spPr>
          <a:xfrm rot="0" flipH="0" flipV="0">
            <a:off x="1314526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2" name="Freeform 21682"/>
          <p:cNvSpPr/>
          <p:nvPr/>
        </p:nvSpPr>
        <p:spPr>
          <a:xfrm rot="0" flipH="0" flipV="0">
            <a:off x="1369644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3" name="Freeform 21683"/>
          <p:cNvSpPr/>
          <p:nvPr/>
        </p:nvSpPr>
        <p:spPr>
          <a:xfrm rot="0" flipH="0" flipV="0">
            <a:off x="1424749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4" name="Freeform 21684"/>
          <p:cNvSpPr/>
          <p:nvPr/>
        </p:nvSpPr>
        <p:spPr>
          <a:xfrm rot="0" flipH="0" flipV="0">
            <a:off x="1479867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5" name="Freeform 21685"/>
          <p:cNvSpPr/>
          <p:nvPr/>
        </p:nvSpPr>
        <p:spPr>
          <a:xfrm rot="0" flipH="0" flipV="0">
            <a:off x="1534972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6" name="Freeform 21686"/>
          <p:cNvSpPr/>
          <p:nvPr/>
        </p:nvSpPr>
        <p:spPr>
          <a:xfrm rot="0" flipH="0" flipV="0">
            <a:off x="1590090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7" name="Freeform 21687"/>
          <p:cNvSpPr/>
          <p:nvPr/>
        </p:nvSpPr>
        <p:spPr>
          <a:xfrm rot="0" flipH="0" flipV="0">
            <a:off x="1645157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8" name="Freeform 21688"/>
          <p:cNvSpPr/>
          <p:nvPr/>
        </p:nvSpPr>
        <p:spPr>
          <a:xfrm rot="0" flipH="0" flipV="0">
            <a:off x="1700263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9" name="Freeform 21689"/>
          <p:cNvSpPr/>
          <p:nvPr/>
        </p:nvSpPr>
        <p:spPr>
          <a:xfrm rot="0" flipH="0" flipV="0">
            <a:off x="1755381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0" name="Freeform 21690"/>
          <p:cNvSpPr/>
          <p:nvPr/>
        </p:nvSpPr>
        <p:spPr>
          <a:xfrm rot="0" flipH="0" flipV="0">
            <a:off x="1810486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1" name="Freeform 21691"/>
          <p:cNvSpPr/>
          <p:nvPr/>
        </p:nvSpPr>
        <p:spPr>
          <a:xfrm rot="0" flipH="0" flipV="0">
            <a:off x="1865604" y="308519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2" name="Freeform 21692"/>
          <p:cNvSpPr/>
          <p:nvPr/>
        </p:nvSpPr>
        <p:spPr>
          <a:xfrm rot="0" flipH="0" flipV="0">
            <a:off x="1920709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3" name="Freeform 21693"/>
          <p:cNvSpPr/>
          <p:nvPr/>
        </p:nvSpPr>
        <p:spPr>
          <a:xfrm rot="0" flipH="0" flipV="0">
            <a:off x="1975827" y="308519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4" name="Freeform 21694"/>
          <p:cNvSpPr/>
          <p:nvPr/>
        </p:nvSpPr>
        <p:spPr>
          <a:xfrm rot="0" flipH="0" flipV="0">
            <a:off x="2030933" y="308519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5" name="Freeform 21695"/>
          <p:cNvSpPr/>
          <p:nvPr/>
        </p:nvSpPr>
        <p:spPr>
          <a:xfrm rot="0" flipH="0" flipV="0">
            <a:off x="2086038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6" name="Freeform 21696"/>
          <p:cNvSpPr/>
          <p:nvPr/>
        </p:nvSpPr>
        <p:spPr>
          <a:xfrm rot="0" flipH="0" flipV="0">
            <a:off x="4069867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300" y="0"/>
                  <a:pt x="28650" y="6452"/>
                  <a:pt x="28650" y="14326"/>
                </a:cubicBezTo>
                <a:cubicBezTo>
                  <a:pt x="28650" y="22289"/>
                  <a:pt x="22300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7" name="Freeform 21697"/>
          <p:cNvSpPr/>
          <p:nvPr/>
        </p:nvSpPr>
        <p:spPr>
          <a:xfrm rot="0" flipH="0" flipV="0">
            <a:off x="4124985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8" name="Freeform 21698"/>
          <p:cNvSpPr/>
          <p:nvPr/>
        </p:nvSpPr>
        <p:spPr>
          <a:xfrm rot="0" flipH="0" flipV="0">
            <a:off x="4180090" y="308523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9" name="Freeform 21699"/>
          <p:cNvSpPr/>
          <p:nvPr/>
        </p:nvSpPr>
        <p:spPr>
          <a:xfrm rot="0" flipH="0" flipV="0">
            <a:off x="4235208" y="308523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0" name="Freeform 21700"/>
          <p:cNvSpPr/>
          <p:nvPr/>
        </p:nvSpPr>
        <p:spPr>
          <a:xfrm rot="0" flipH="0" flipV="0">
            <a:off x="4290313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1" name="Freeform 21701"/>
          <p:cNvSpPr/>
          <p:nvPr/>
        </p:nvSpPr>
        <p:spPr>
          <a:xfrm rot="0" flipH="0" flipV="0">
            <a:off x="4345431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2" name="Freeform 21702"/>
          <p:cNvSpPr/>
          <p:nvPr/>
        </p:nvSpPr>
        <p:spPr>
          <a:xfrm rot="0" flipH="0" flipV="0">
            <a:off x="4400537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3" name="Freeform 21703"/>
          <p:cNvSpPr/>
          <p:nvPr/>
        </p:nvSpPr>
        <p:spPr>
          <a:xfrm rot="0" flipH="0" flipV="0">
            <a:off x="4455706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4" name="Freeform 21704"/>
          <p:cNvSpPr/>
          <p:nvPr/>
        </p:nvSpPr>
        <p:spPr>
          <a:xfrm rot="0" flipH="0" flipV="0">
            <a:off x="4510760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5" name="Freeform 21705"/>
          <p:cNvSpPr/>
          <p:nvPr/>
        </p:nvSpPr>
        <p:spPr>
          <a:xfrm rot="0" flipH="0" flipV="0">
            <a:off x="4565929" y="308523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6" name="Freeform 21706"/>
          <p:cNvSpPr/>
          <p:nvPr/>
        </p:nvSpPr>
        <p:spPr>
          <a:xfrm rot="0" flipH="0" flipV="0">
            <a:off x="4620945" y="308523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7" name="Freeform 21707"/>
          <p:cNvSpPr/>
          <p:nvPr/>
        </p:nvSpPr>
        <p:spPr>
          <a:xfrm rot="0" flipH="0" flipV="0">
            <a:off x="4676051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8" name="Freeform 21708"/>
          <p:cNvSpPr/>
          <p:nvPr/>
        </p:nvSpPr>
        <p:spPr>
          <a:xfrm rot="0" flipH="0" flipV="0">
            <a:off x="4731169" y="308523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9" name="Freeform 21709"/>
          <p:cNvSpPr/>
          <p:nvPr/>
        </p:nvSpPr>
        <p:spPr>
          <a:xfrm rot="0" flipH="0" flipV="0">
            <a:off x="4786274" y="308523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0" name="Freeform 21710"/>
          <p:cNvSpPr/>
          <p:nvPr/>
        </p:nvSpPr>
        <p:spPr>
          <a:xfrm rot="0" flipH="0" flipV="0">
            <a:off x="4841392" y="308523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1" name="Freeform 21711"/>
          <p:cNvSpPr/>
          <p:nvPr/>
        </p:nvSpPr>
        <p:spPr>
          <a:xfrm rot="0" flipH="0" flipV="0">
            <a:off x="4896548" y="308523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2" name="Freeform 21712"/>
          <p:cNvSpPr/>
          <p:nvPr/>
        </p:nvSpPr>
        <p:spPr>
          <a:xfrm rot="0" flipH="0" flipV="0">
            <a:off x="4951653" y="308523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3" name="Freeform 21713"/>
          <p:cNvSpPr/>
          <p:nvPr/>
        </p:nvSpPr>
        <p:spPr>
          <a:xfrm rot="0" flipH="0" flipV="0">
            <a:off x="5006771" y="308523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4" name="Freeform 21714"/>
          <p:cNvSpPr/>
          <p:nvPr/>
        </p:nvSpPr>
        <p:spPr>
          <a:xfrm rot="0" flipH="0" flipV="0">
            <a:off x="5061877" y="308523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5" name="Freeform 21715"/>
          <p:cNvSpPr/>
          <p:nvPr/>
        </p:nvSpPr>
        <p:spPr>
          <a:xfrm rot="0" flipH="0" flipV="0">
            <a:off x="5116994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6" name="Freeform 21716"/>
          <p:cNvSpPr/>
          <p:nvPr/>
        </p:nvSpPr>
        <p:spPr>
          <a:xfrm rot="0" flipH="0" flipV="0">
            <a:off x="5172100" y="308523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7" name="Freeform 21717"/>
          <p:cNvSpPr/>
          <p:nvPr/>
        </p:nvSpPr>
        <p:spPr>
          <a:xfrm rot="0" flipH="0" flipV="0">
            <a:off x="5227218" y="308523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8" name="Freeform 21718"/>
          <p:cNvSpPr/>
          <p:nvPr/>
        </p:nvSpPr>
        <p:spPr>
          <a:xfrm rot="0" flipH="0" flipV="0">
            <a:off x="5282323" y="308523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9" name="Freeform 21719"/>
          <p:cNvSpPr/>
          <p:nvPr/>
        </p:nvSpPr>
        <p:spPr>
          <a:xfrm rot="0" flipH="0" flipV="0">
            <a:off x="5337339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0" name="Freeform 21720"/>
          <p:cNvSpPr/>
          <p:nvPr/>
        </p:nvSpPr>
        <p:spPr>
          <a:xfrm rot="0" flipH="0" flipV="0">
            <a:off x="5392547" y="308523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1" name="Freeform 21721"/>
          <p:cNvSpPr/>
          <p:nvPr/>
        </p:nvSpPr>
        <p:spPr>
          <a:xfrm rot="0" flipH="0" flipV="0">
            <a:off x="5502681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2" name="Freeform 21722"/>
          <p:cNvSpPr/>
          <p:nvPr/>
        </p:nvSpPr>
        <p:spPr>
          <a:xfrm rot="0" flipH="0" flipV="0">
            <a:off x="5557786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3" name="Freeform 21723"/>
          <p:cNvSpPr/>
          <p:nvPr/>
        </p:nvSpPr>
        <p:spPr>
          <a:xfrm rot="0" flipH="0" flipV="0">
            <a:off x="5612904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4" name="Freeform 21724"/>
          <p:cNvSpPr/>
          <p:nvPr/>
        </p:nvSpPr>
        <p:spPr>
          <a:xfrm rot="0" flipH="0" flipV="0">
            <a:off x="5668010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5" name="Freeform 21725"/>
          <p:cNvSpPr/>
          <p:nvPr/>
        </p:nvSpPr>
        <p:spPr>
          <a:xfrm rot="0" flipH="0" flipV="0">
            <a:off x="5723128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6" name="Freeform 21726"/>
          <p:cNvSpPr/>
          <p:nvPr/>
        </p:nvSpPr>
        <p:spPr>
          <a:xfrm rot="0" flipH="0" flipV="0">
            <a:off x="5778233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7" name="Freeform 21727"/>
          <p:cNvSpPr/>
          <p:nvPr/>
        </p:nvSpPr>
        <p:spPr>
          <a:xfrm rot="0" flipH="0" flipV="0">
            <a:off x="5833351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8" name="Freeform 21728"/>
          <p:cNvSpPr/>
          <p:nvPr/>
        </p:nvSpPr>
        <p:spPr>
          <a:xfrm rot="0" flipH="0" flipV="0">
            <a:off x="5888456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9" name="Freeform 21729"/>
          <p:cNvSpPr/>
          <p:nvPr/>
        </p:nvSpPr>
        <p:spPr>
          <a:xfrm rot="0" flipH="0" flipV="0">
            <a:off x="5943574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0" name="Freeform 21730"/>
          <p:cNvSpPr/>
          <p:nvPr/>
        </p:nvSpPr>
        <p:spPr>
          <a:xfrm rot="0" flipH="0" flipV="0">
            <a:off x="5998692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1" name="Freeform 21731"/>
          <p:cNvSpPr/>
          <p:nvPr/>
        </p:nvSpPr>
        <p:spPr>
          <a:xfrm rot="0" flipH="0" flipV="0">
            <a:off x="6053797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2" name="Freeform 21732"/>
          <p:cNvSpPr/>
          <p:nvPr/>
        </p:nvSpPr>
        <p:spPr>
          <a:xfrm rot="0" flipH="0" flipV="0">
            <a:off x="6108915" y="308523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3" name="Freeform 21733"/>
          <p:cNvSpPr/>
          <p:nvPr/>
        </p:nvSpPr>
        <p:spPr>
          <a:xfrm rot="0" flipH="0" flipV="0">
            <a:off x="6164021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4" name="Freeform 21734"/>
          <p:cNvSpPr/>
          <p:nvPr/>
        </p:nvSpPr>
        <p:spPr>
          <a:xfrm rot="0" flipH="0" flipV="0">
            <a:off x="6219126" y="308519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5" name="Freeform 21735"/>
          <p:cNvSpPr/>
          <p:nvPr/>
        </p:nvSpPr>
        <p:spPr>
          <a:xfrm rot="0" flipH="0" flipV="0">
            <a:off x="6274231" y="308519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6" name="Freeform 21736"/>
          <p:cNvSpPr/>
          <p:nvPr/>
        </p:nvSpPr>
        <p:spPr>
          <a:xfrm rot="0" flipH="0" flipV="0">
            <a:off x="6329349" y="308523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7" name="Freeform 21737"/>
          <p:cNvSpPr/>
          <p:nvPr/>
        </p:nvSpPr>
        <p:spPr>
          <a:xfrm rot="0" flipH="0" flipV="0">
            <a:off x="6384455" y="308519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8" name="Freeform 21738"/>
          <p:cNvSpPr/>
          <p:nvPr/>
        </p:nvSpPr>
        <p:spPr>
          <a:xfrm rot="0" flipH="0" flipV="0">
            <a:off x="6439573" y="308519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9" name="Freeform 21739"/>
          <p:cNvSpPr/>
          <p:nvPr/>
        </p:nvSpPr>
        <p:spPr>
          <a:xfrm rot="0" flipH="0" flipV="0">
            <a:off x="6494691" y="308519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0" name="Freeform 21740"/>
          <p:cNvSpPr/>
          <p:nvPr/>
        </p:nvSpPr>
        <p:spPr>
          <a:xfrm rot="0" flipH="0" flipV="0">
            <a:off x="6549796" y="308519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1" name="Freeform 21741"/>
          <p:cNvSpPr/>
          <p:nvPr/>
        </p:nvSpPr>
        <p:spPr>
          <a:xfrm rot="0" flipH="0" flipV="0">
            <a:off x="6604813" y="3085198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2" name="Freeform 21742"/>
          <p:cNvSpPr/>
          <p:nvPr/>
        </p:nvSpPr>
        <p:spPr>
          <a:xfrm rot="0" flipH="0" flipV="0">
            <a:off x="6659930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3" name="Freeform 21743"/>
          <p:cNvSpPr/>
          <p:nvPr/>
        </p:nvSpPr>
        <p:spPr>
          <a:xfrm rot="0" flipH="0" flipV="0">
            <a:off x="6715035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4" name="Freeform 21744"/>
          <p:cNvSpPr/>
          <p:nvPr/>
        </p:nvSpPr>
        <p:spPr>
          <a:xfrm rot="0" flipH="0" flipV="0">
            <a:off x="6770154" y="308519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5" name="Freeform 21745"/>
          <p:cNvSpPr/>
          <p:nvPr/>
        </p:nvSpPr>
        <p:spPr>
          <a:xfrm rot="0" flipH="0" flipV="0">
            <a:off x="6825259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6" name="Freeform 21746"/>
          <p:cNvSpPr/>
          <p:nvPr/>
        </p:nvSpPr>
        <p:spPr>
          <a:xfrm rot="0" flipH="0" flipV="0">
            <a:off x="6880377" y="308519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7" name="Freeform 21747"/>
          <p:cNvSpPr/>
          <p:nvPr/>
        </p:nvSpPr>
        <p:spPr>
          <a:xfrm rot="0" flipH="0" flipV="0">
            <a:off x="6935482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8" name="Freeform 21748"/>
          <p:cNvSpPr/>
          <p:nvPr/>
        </p:nvSpPr>
        <p:spPr>
          <a:xfrm rot="0" flipH="0" flipV="0">
            <a:off x="6990600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9" name="Freeform 21749"/>
          <p:cNvSpPr/>
          <p:nvPr/>
        </p:nvSpPr>
        <p:spPr>
          <a:xfrm rot="0" flipH="0" flipV="0">
            <a:off x="7045706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0" name="Freeform 21750"/>
          <p:cNvSpPr/>
          <p:nvPr/>
        </p:nvSpPr>
        <p:spPr>
          <a:xfrm rot="0" flipH="0" flipV="0">
            <a:off x="7100823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1" name="Freeform 21751"/>
          <p:cNvSpPr/>
          <p:nvPr/>
        </p:nvSpPr>
        <p:spPr>
          <a:xfrm rot="0" flipH="0" flipV="0">
            <a:off x="7155929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2" name="Freeform 21752"/>
          <p:cNvSpPr/>
          <p:nvPr/>
        </p:nvSpPr>
        <p:spPr>
          <a:xfrm rot="0" flipH="0" flipV="0">
            <a:off x="7211047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3" name="Freeform 21753"/>
          <p:cNvSpPr/>
          <p:nvPr/>
        </p:nvSpPr>
        <p:spPr>
          <a:xfrm rot="0" flipH="0" flipV="0">
            <a:off x="7266152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4" name="Freeform 21754"/>
          <p:cNvSpPr/>
          <p:nvPr/>
        </p:nvSpPr>
        <p:spPr>
          <a:xfrm rot="0" flipH="0" flipV="0">
            <a:off x="7321270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5" name="Freeform 21755"/>
          <p:cNvSpPr/>
          <p:nvPr/>
        </p:nvSpPr>
        <p:spPr>
          <a:xfrm rot="0" flipH="0" flipV="0">
            <a:off x="7376388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6" name="Freeform 21756"/>
          <p:cNvSpPr/>
          <p:nvPr/>
        </p:nvSpPr>
        <p:spPr>
          <a:xfrm rot="0" flipH="0" flipV="0">
            <a:off x="7431493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7" name="Freeform 21757"/>
          <p:cNvSpPr/>
          <p:nvPr/>
        </p:nvSpPr>
        <p:spPr>
          <a:xfrm rot="0" flipH="0" flipV="0">
            <a:off x="7486599" y="308519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8" name="Freeform 21758"/>
          <p:cNvSpPr/>
          <p:nvPr/>
        </p:nvSpPr>
        <p:spPr>
          <a:xfrm rot="0" flipH="0" flipV="0">
            <a:off x="7541717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9" name="Freeform 21759"/>
          <p:cNvSpPr/>
          <p:nvPr/>
        </p:nvSpPr>
        <p:spPr>
          <a:xfrm rot="0" flipH="0" flipV="0">
            <a:off x="7596822" y="308519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0" name="Freeform 21760"/>
          <p:cNvSpPr/>
          <p:nvPr/>
        </p:nvSpPr>
        <p:spPr>
          <a:xfrm rot="0" flipH="0" flipV="0">
            <a:off x="7651940" y="308519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1" name="Freeform 21761"/>
          <p:cNvSpPr/>
          <p:nvPr/>
        </p:nvSpPr>
        <p:spPr>
          <a:xfrm rot="0" flipH="0" flipV="0">
            <a:off x="7706956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2" name="Freeform 21762"/>
          <p:cNvSpPr/>
          <p:nvPr/>
        </p:nvSpPr>
        <p:spPr>
          <a:xfrm rot="0" flipH="0" flipV="0">
            <a:off x="7762062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3" name="Freeform 21763"/>
          <p:cNvSpPr/>
          <p:nvPr/>
        </p:nvSpPr>
        <p:spPr>
          <a:xfrm rot="0" flipH="0" flipV="0">
            <a:off x="7817180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4" name="Freeform 21764"/>
          <p:cNvSpPr/>
          <p:nvPr/>
        </p:nvSpPr>
        <p:spPr>
          <a:xfrm rot="0" flipH="0" flipV="0">
            <a:off x="7872285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5" name="Freeform 21765"/>
          <p:cNvSpPr/>
          <p:nvPr/>
        </p:nvSpPr>
        <p:spPr>
          <a:xfrm rot="0" flipH="0" flipV="0">
            <a:off x="7927403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6" name="Freeform 21766"/>
          <p:cNvSpPr/>
          <p:nvPr/>
        </p:nvSpPr>
        <p:spPr>
          <a:xfrm rot="0" flipH="0" flipV="0">
            <a:off x="7982521" y="308519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7" name="Freeform 21767"/>
          <p:cNvSpPr/>
          <p:nvPr/>
        </p:nvSpPr>
        <p:spPr>
          <a:xfrm rot="0" flipH="0" flipV="0">
            <a:off x="1011783" y="313302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8" name="Freeform 21768"/>
          <p:cNvSpPr/>
          <p:nvPr/>
        </p:nvSpPr>
        <p:spPr>
          <a:xfrm rot="0" flipH="0" flipV="0">
            <a:off x="1066901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9" name="Freeform 21769"/>
          <p:cNvSpPr/>
          <p:nvPr/>
        </p:nvSpPr>
        <p:spPr>
          <a:xfrm rot="0" flipH="0" flipV="0">
            <a:off x="1122006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0" name="Freeform 21770"/>
          <p:cNvSpPr/>
          <p:nvPr/>
        </p:nvSpPr>
        <p:spPr>
          <a:xfrm rot="0" flipH="0" flipV="0">
            <a:off x="1177175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1" name="Freeform 21771"/>
          <p:cNvSpPr/>
          <p:nvPr/>
        </p:nvSpPr>
        <p:spPr>
          <a:xfrm rot="0" flipH="0" flipV="0">
            <a:off x="1232179" y="313300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2" name="Freeform 21772"/>
          <p:cNvSpPr/>
          <p:nvPr/>
        </p:nvSpPr>
        <p:spPr>
          <a:xfrm rot="0" flipH="0" flipV="0">
            <a:off x="1287297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3" name="Freeform 21773"/>
          <p:cNvSpPr/>
          <p:nvPr/>
        </p:nvSpPr>
        <p:spPr>
          <a:xfrm rot="0" flipH="0" flipV="0">
            <a:off x="1342415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4" name="Freeform 21774"/>
          <p:cNvSpPr/>
          <p:nvPr/>
        </p:nvSpPr>
        <p:spPr>
          <a:xfrm rot="0" flipH="0" flipV="0">
            <a:off x="1397520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5" name="Freeform 21775"/>
          <p:cNvSpPr/>
          <p:nvPr/>
        </p:nvSpPr>
        <p:spPr>
          <a:xfrm rot="0" flipH="0" flipV="0">
            <a:off x="1452638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6" name="Freeform 21776"/>
          <p:cNvSpPr/>
          <p:nvPr/>
        </p:nvSpPr>
        <p:spPr>
          <a:xfrm rot="0" flipH="0" flipV="0">
            <a:off x="1507743" y="313302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7" name="Freeform 21777"/>
          <p:cNvSpPr/>
          <p:nvPr/>
        </p:nvSpPr>
        <p:spPr>
          <a:xfrm rot="0" flipH="0" flipV="0">
            <a:off x="1562861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8" name="Freeform 21778"/>
          <p:cNvSpPr/>
          <p:nvPr/>
        </p:nvSpPr>
        <p:spPr>
          <a:xfrm rot="0" flipH="0" flipV="0">
            <a:off x="1617967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88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9" name="Freeform 21779"/>
          <p:cNvSpPr/>
          <p:nvPr/>
        </p:nvSpPr>
        <p:spPr>
          <a:xfrm rot="0" flipH="0" flipV="0">
            <a:off x="1673085" y="313300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0" name="Freeform 21780"/>
          <p:cNvSpPr/>
          <p:nvPr/>
        </p:nvSpPr>
        <p:spPr>
          <a:xfrm rot="0" flipH="0" flipV="0">
            <a:off x="1728241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1" name="Freeform 21781"/>
          <p:cNvSpPr/>
          <p:nvPr/>
        </p:nvSpPr>
        <p:spPr>
          <a:xfrm rot="0" flipH="0" flipV="0">
            <a:off x="1783346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2" name="Freeform 21782"/>
          <p:cNvSpPr/>
          <p:nvPr/>
        </p:nvSpPr>
        <p:spPr>
          <a:xfrm rot="0" flipH="0" flipV="0">
            <a:off x="1838375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3" name="Freeform 21783"/>
          <p:cNvSpPr/>
          <p:nvPr/>
        </p:nvSpPr>
        <p:spPr>
          <a:xfrm rot="0" flipH="0" flipV="0">
            <a:off x="1893481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4" name="Freeform 21784"/>
          <p:cNvSpPr/>
          <p:nvPr/>
        </p:nvSpPr>
        <p:spPr>
          <a:xfrm rot="0" flipH="0" flipV="0">
            <a:off x="1948599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5" name="Freeform 21785"/>
          <p:cNvSpPr/>
          <p:nvPr/>
        </p:nvSpPr>
        <p:spPr>
          <a:xfrm rot="0" flipH="0" flipV="0">
            <a:off x="2003704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6" name="Freeform 21786"/>
          <p:cNvSpPr/>
          <p:nvPr/>
        </p:nvSpPr>
        <p:spPr>
          <a:xfrm rot="0" flipH="0" flipV="0">
            <a:off x="4042740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7" name="Freeform 21787"/>
          <p:cNvSpPr/>
          <p:nvPr/>
        </p:nvSpPr>
        <p:spPr>
          <a:xfrm rot="0" flipH="0" flipV="0">
            <a:off x="4097756" y="313302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8" name="Freeform 21788"/>
          <p:cNvSpPr/>
          <p:nvPr/>
        </p:nvSpPr>
        <p:spPr>
          <a:xfrm rot="0" flipH="0" flipV="0">
            <a:off x="4152861" y="313300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9" name="Freeform 21789"/>
          <p:cNvSpPr/>
          <p:nvPr/>
        </p:nvSpPr>
        <p:spPr>
          <a:xfrm rot="0" flipH="0" flipV="0">
            <a:off x="4207979" y="313302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0" name="Freeform 21790"/>
          <p:cNvSpPr/>
          <p:nvPr/>
        </p:nvSpPr>
        <p:spPr>
          <a:xfrm rot="0" flipH="0" flipV="0">
            <a:off x="4263085" y="313302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1" name="Freeform 21791"/>
          <p:cNvSpPr/>
          <p:nvPr/>
        </p:nvSpPr>
        <p:spPr>
          <a:xfrm rot="0" flipH="0" flipV="0">
            <a:off x="4318203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2" name="Freeform 21792"/>
          <p:cNvSpPr/>
          <p:nvPr/>
        </p:nvSpPr>
        <p:spPr>
          <a:xfrm rot="0" flipH="0" flipV="0">
            <a:off x="4373308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3" name="Freeform 21793"/>
          <p:cNvSpPr/>
          <p:nvPr/>
        </p:nvSpPr>
        <p:spPr>
          <a:xfrm rot="0" flipH="0" flipV="0">
            <a:off x="4428426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4" name="Freeform 21794"/>
          <p:cNvSpPr/>
          <p:nvPr/>
        </p:nvSpPr>
        <p:spPr>
          <a:xfrm rot="0" flipH="0" flipV="0">
            <a:off x="4483531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5" name="Freeform 21795"/>
          <p:cNvSpPr/>
          <p:nvPr/>
        </p:nvSpPr>
        <p:spPr>
          <a:xfrm rot="0" flipH="0" flipV="0">
            <a:off x="4538649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6" name="Freeform 21796"/>
          <p:cNvSpPr/>
          <p:nvPr/>
        </p:nvSpPr>
        <p:spPr>
          <a:xfrm rot="0" flipH="0" flipV="0">
            <a:off x="4593755" y="313302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7" name="Freeform 21797"/>
          <p:cNvSpPr/>
          <p:nvPr/>
        </p:nvSpPr>
        <p:spPr>
          <a:xfrm rot="0" flipH="0" flipV="0">
            <a:off x="4648911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8" name="Freeform 21798"/>
          <p:cNvSpPr/>
          <p:nvPr/>
        </p:nvSpPr>
        <p:spPr>
          <a:xfrm rot="0" flipH="0" flipV="0">
            <a:off x="4703940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9" name="Freeform 21799"/>
          <p:cNvSpPr/>
          <p:nvPr/>
        </p:nvSpPr>
        <p:spPr>
          <a:xfrm rot="0" flipH="0" flipV="0">
            <a:off x="4759045" y="313302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0" name="Freeform 21800"/>
          <p:cNvSpPr/>
          <p:nvPr/>
        </p:nvSpPr>
        <p:spPr>
          <a:xfrm rot="0" flipH="0" flipV="0">
            <a:off x="4814163" y="313302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1" name="Freeform 21801"/>
          <p:cNvSpPr/>
          <p:nvPr/>
        </p:nvSpPr>
        <p:spPr>
          <a:xfrm rot="0" flipH="0" flipV="0">
            <a:off x="4869307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2" name="Freeform 21802"/>
          <p:cNvSpPr/>
          <p:nvPr/>
        </p:nvSpPr>
        <p:spPr>
          <a:xfrm rot="0" flipH="0" flipV="0">
            <a:off x="4924424" y="31330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3" name="Freeform 21803"/>
          <p:cNvSpPr/>
          <p:nvPr/>
        </p:nvSpPr>
        <p:spPr>
          <a:xfrm rot="0" flipH="0" flipV="0">
            <a:off x="4979530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4" name="Freeform 21804"/>
          <p:cNvSpPr/>
          <p:nvPr/>
        </p:nvSpPr>
        <p:spPr>
          <a:xfrm rot="0" flipH="0" flipV="0">
            <a:off x="5034648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5" name="Freeform 21805"/>
          <p:cNvSpPr/>
          <p:nvPr/>
        </p:nvSpPr>
        <p:spPr>
          <a:xfrm rot="0" flipH="0" flipV="0">
            <a:off x="5089766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6" name="Freeform 21806"/>
          <p:cNvSpPr/>
          <p:nvPr/>
        </p:nvSpPr>
        <p:spPr>
          <a:xfrm rot="0" flipH="0" flipV="0">
            <a:off x="5144871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7" name="Freeform 21807"/>
          <p:cNvSpPr/>
          <p:nvPr/>
        </p:nvSpPr>
        <p:spPr>
          <a:xfrm rot="0" flipH="0" flipV="0">
            <a:off x="5199989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8" name="Freeform 21808"/>
          <p:cNvSpPr/>
          <p:nvPr/>
        </p:nvSpPr>
        <p:spPr>
          <a:xfrm rot="0" flipH="0" flipV="0">
            <a:off x="5255095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9" name="Freeform 21809"/>
          <p:cNvSpPr/>
          <p:nvPr/>
        </p:nvSpPr>
        <p:spPr>
          <a:xfrm rot="0" flipH="0" flipV="0">
            <a:off x="5310213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0" name="Freeform 21810"/>
          <p:cNvSpPr/>
          <p:nvPr/>
        </p:nvSpPr>
        <p:spPr>
          <a:xfrm rot="0" flipH="0" flipV="0">
            <a:off x="5365318" y="313302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1" name="Freeform 21811"/>
          <p:cNvSpPr/>
          <p:nvPr/>
        </p:nvSpPr>
        <p:spPr>
          <a:xfrm rot="0" flipH="0" flipV="0">
            <a:off x="5530558" y="31330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2" name="Freeform 21812"/>
          <p:cNvSpPr/>
          <p:nvPr/>
        </p:nvSpPr>
        <p:spPr>
          <a:xfrm rot="0" flipH="0" flipV="0">
            <a:off x="5585675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3" name="Freeform 21813"/>
          <p:cNvSpPr/>
          <p:nvPr/>
        </p:nvSpPr>
        <p:spPr>
          <a:xfrm rot="0" flipH="0" flipV="0">
            <a:off x="5640781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4" name="Freeform 21814"/>
          <p:cNvSpPr/>
          <p:nvPr/>
        </p:nvSpPr>
        <p:spPr>
          <a:xfrm rot="0" flipH="0" flipV="0">
            <a:off x="5695899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5" name="Freeform 21815"/>
          <p:cNvSpPr/>
          <p:nvPr/>
        </p:nvSpPr>
        <p:spPr>
          <a:xfrm rot="0" flipH="0" flipV="0">
            <a:off x="5751004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6" name="Freeform 21816"/>
          <p:cNvSpPr/>
          <p:nvPr/>
        </p:nvSpPr>
        <p:spPr>
          <a:xfrm rot="0" flipH="0" flipV="0">
            <a:off x="5806122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7" name="Freeform 21817"/>
          <p:cNvSpPr/>
          <p:nvPr/>
        </p:nvSpPr>
        <p:spPr>
          <a:xfrm rot="0" flipH="0" flipV="0">
            <a:off x="5861227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8" name="Freeform 21818"/>
          <p:cNvSpPr/>
          <p:nvPr/>
        </p:nvSpPr>
        <p:spPr>
          <a:xfrm rot="0" flipH="0" flipV="0">
            <a:off x="5916345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9" name="Freeform 21819"/>
          <p:cNvSpPr/>
          <p:nvPr/>
        </p:nvSpPr>
        <p:spPr>
          <a:xfrm rot="0" flipH="0" flipV="0">
            <a:off x="5971451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0" name="Freeform 21820"/>
          <p:cNvSpPr/>
          <p:nvPr/>
        </p:nvSpPr>
        <p:spPr>
          <a:xfrm rot="0" flipH="0" flipV="0">
            <a:off x="6026569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1" name="Freeform 21821"/>
          <p:cNvSpPr/>
          <p:nvPr/>
        </p:nvSpPr>
        <p:spPr>
          <a:xfrm rot="0" flipH="0" flipV="0">
            <a:off x="6081674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2" name="Freeform 21822"/>
          <p:cNvSpPr/>
          <p:nvPr/>
        </p:nvSpPr>
        <p:spPr>
          <a:xfrm rot="0" flipH="0" flipV="0">
            <a:off x="6136792" y="313302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3" name="Freeform 21823"/>
          <p:cNvSpPr/>
          <p:nvPr/>
        </p:nvSpPr>
        <p:spPr>
          <a:xfrm rot="0" flipH="0" flipV="0">
            <a:off x="6191897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4" name="Freeform 21824"/>
          <p:cNvSpPr/>
          <p:nvPr/>
        </p:nvSpPr>
        <p:spPr>
          <a:xfrm rot="0" flipH="0" flipV="0">
            <a:off x="6247002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5" name="Freeform 21825"/>
          <p:cNvSpPr/>
          <p:nvPr/>
        </p:nvSpPr>
        <p:spPr>
          <a:xfrm rot="0" flipH="0" flipV="0">
            <a:off x="6302121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6" name="Freeform 21826"/>
          <p:cNvSpPr/>
          <p:nvPr/>
        </p:nvSpPr>
        <p:spPr>
          <a:xfrm rot="0" flipH="0" flipV="0">
            <a:off x="6357226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7" name="Freeform 21827"/>
          <p:cNvSpPr/>
          <p:nvPr/>
        </p:nvSpPr>
        <p:spPr>
          <a:xfrm rot="0" flipH="0" flipV="0">
            <a:off x="6412344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8" name="Freeform 21828"/>
          <p:cNvSpPr/>
          <p:nvPr/>
        </p:nvSpPr>
        <p:spPr>
          <a:xfrm rot="0" flipH="0" flipV="0">
            <a:off x="6467449" y="313300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9" name="Freeform 21829"/>
          <p:cNvSpPr/>
          <p:nvPr/>
        </p:nvSpPr>
        <p:spPr>
          <a:xfrm rot="0" flipH="0" flipV="0">
            <a:off x="6522567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0" name="Freeform 21830"/>
          <p:cNvSpPr/>
          <p:nvPr/>
        </p:nvSpPr>
        <p:spPr>
          <a:xfrm rot="0" flipH="0" flipV="0">
            <a:off x="6577685" y="313300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1" name="Freeform 21831"/>
          <p:cNvSpPr/>
          <p:nvPr/>
        </p:nvSpPr>
        <p:spPr>
          <a:xfrm rot="0" flipH="0" flipV="0">
            <a:off x="6632791" y="313300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2" name="Freeform 21832"/>
          <p:cNvSpPr/>
          <p:nvPr/>
        </p:nvSpPr>
        <p:spPr>
          <a:xfrm rot="0" flipH="0" flipV="0">
            <a:off x="6687908" y="313300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3" name="Freeform 21833"/>
          <p:cNvSpPr/>
          <p:nvPr/>
        </p:nvSpPr>
        <p:spPr>
          <a:xfrm rot="0" flipH="0" flipV="0">
            <a:off x="6742912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4" name="Freeform 21834"/>
          <p:cNvSpPr/>
          <p:nvPr/>
        </p:nvSpPr>
        <p:spPr>
          <a:xfrm rot="0" flipH="0" flipV="0">
            <a:off x="6798030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5" name="Freeform 21835"/>
          <p:cNvSpPr/>
          <p:nvPr/>
        </p:nvSpPr>
        <p:spPr>
          <a:xfrm rot="0" flipH="0" flipV="0">
            <a:off x="6853135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6" name="Freeform 21836"/>
          <p:cNvSpPr/>
          <p:nvPr/>
        </p:nvSpPr>
        <p:spPr>
          <a:xfrm rot="0" flipH="0" flipV="0">
            <a:off x="6908254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7" name="Freeform 21837"/>
          <p:cNvSpPr/>
          <p:nvPr/>
        </p:nvSpPr>
        <p:spPr>
          <a:xfrm rot="0" flipH="0" flipV="0">
            <a:off x="6963359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8" name="Freeform 21838"/>
          <p:cNvSpPr/>
          <p:nvPr/>
        </p:nvSpPr>
        <p:spPr>
          <a:xfrm rot="0" flipH="0" flipV="0">
            <a:off x="7018476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9" name="Freeform 21839"/>
          <p:cNvSpPr/>
          <p:nvPr/>
        </p:nvSpPr>
        <p:spPr>
          <a:xfrm rot="0" flipH="0" flipV="0">
            <a:off x="7073595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0" name="Freeform 21840"/>
          <p:cNvSpPr/>
          <p:nvPr/>
        </p:nvSpPr>
        <p:spPr>
          <a:xfrm rot="0" flipH="0" flipV="0">
            <a:off x="7128700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1" name="Freeform 21841"/>
          <p:cNvSpPr/>
          <p:nvPr/>
        </p:nvSpPr>
        <p:spPr>
          <a:xfrm rot="0" flipH="0" flipV="0">
            <a:off x="7183818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2" name="Freeform 21842"/>
          <p:cNvSpPr/>
          <p:nvPr/>
        </p:nvSpPr>
        <p:spPr>
          <a:xfrm rot="0" flipH="0" flipV="0">
            <a:off x="7238923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3" name="Freeform 21843"/>
          <p:cNvSpPr/>
          <p:nvPr/>
        </p:nvSpPr>
        <p:spPr>
          <a:xfrm rot="0" flipH="0" flipV="0">
            <a:off x="7294041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4" name="Freeform 21844"/>
          <p:cNvSpPr/>
          <p:nvPr/>
        </p:nvSpPr>
        <p:spPr>
          <a:xfrm rot="0" flipH="0" flipV="0">
            <a:off x="7349147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5" name="Freeform 21845"/>
          <p:cNvSpPr/>
          <p:nvPr/>
        </p:nvSpPr>
        <p:spPr>
          <a:xfrm rot="0" flipH="0" flipV="0">
            <a:off x="7404265" y="313300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6" name="Freeform 21846"/>
          <p:cNvSpPr/>
          <p:nvPr/>
        </p:nvSpPr>
        <p:spPr>
          <a:xfrm rot="0" flipH="0" flipV="0">
            <a:off x="7459370" y="313300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7" name="Freeform 21847"/>
          <p:cNvSpPr/>
          <p:nvPr/>
        </p:nvSpPr>
        <p:spPr>
          <a:xfrm rot="0" flipH="0" flipV="0">
            <a:off x="7514488" y="313300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8" name="Freeform 21848"/>
          <p:cNvSpPr/>
          <p:nvPr/>
        </p:nvSpPr>
        <p:spPr>
          <a:xfrm rot="0" flipH="0" flipV="0">
            <a:off x="7569593" y="313300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9" name="Freeform 21849"/>
          <p:cNvSpPr/>
          <p:nvPr/>
        </p:nvSpPr>
        <p:spPr>
          <a:xfrm rot="0" flipH="0" flipV="0">
            <a:off x="7624699" y="313300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0" name="Freeform 21850"/>
          <p:cNvSpPr/>
          <p:nvPr/>
        </p:nvSpPr>
        <p:spPr>
          <a:xfrm rot="0" flipH="0" flipV="0">
            <a:off x="7679817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1" name="Freeform 21851"/>
          <p:cNvSpPr/>
          <p:nvPr/>
        </p:nvSpPr>
        <p:spPr>
          <a:xfrm rot="0" flipH="0" flipV="0">
            <a:off x="7734922" y="313300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2" name="Freeform 21852"/>
          <p:cNvSpPr/>
          <p:nvPr/>
        </p:nvSpPr>
        <p:spPr>
          <a:xfrm rot="0" flipH="0" flipV="0">
            <a:off x="7790039" y="313300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3" name="Freeform 21853"/>
          <p:cNvSpPr/>
          <p:nvPr/>
        </p:nvSpPr>
        <p:spPr>
          <a:xfrm rot="0" flipH="0" flipV="0">
            <a:off x="7845056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4" name="Freeform 21854"/>
          <p:cNvSpPr/>
          <p:nvPr/>
        </p:nvSpPr>
        <p:spPr>
          <a:xfrm rot="0" flipH="0" flipV="0">
            <a:off x="7900174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5" name="Freeform 21855"/>
          <p:cNvSpPr/>
          <p:nvPr/>
        </p:nvSpPr>
        <p:spPr>
          <a:xfrm rot="0" flipH="0" flipV="0">
            <a:off x="7955279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6" name="Freeform 21856"/>
          <p:cNvSpPr/>
          <p:nvPr/>
        </p:nvSpPr>
        <p:spPr>
          <a:xfrm rot="0" flipH="0" flipV="0">
            <a:off x="1038961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7" name="Freeform 21857"/>
          <p:cNvSpPr/>
          <p:nvPr/>
        </p:nvSpPr>
        <p:spPr>
          <a:xfrm rot="0" flipH="0" flipV="0">
            <a:off x="1094168" y="317949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8" name="Freeform 21858"/>
          <p:cNvSpPr/>
          <p:nvPr/>
        </p:nvSpPr>
        <p:spPr>
          <a:xfrm rot="0" flipH="0" flipV="0">
            <a:off x="1149184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9" name="Freeform 21859"/>
          <p:cNvSpPr/>
          <p:nvPr/>
        </p:nvSpPr>
        <p:spPr>
          <a:xfrm rot="0" flipH="0" flipV="0">
            <a:off x="1204302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0" name="Freeform 21860"/>
          <p:cNvSpPr/>
          <p:nvPr/>
        </p:nvSpPr>
        <p:spPr>
          <a:xfrm rot="0" flipH="0" flipV="0">
            <a:off x="1259420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1" name="Freeform 21861"/>
          <p:cNvSpPr/>
          <p:nvPr/>
        </p:nvSpPr>
        <p:spPr>
          <a:xfrm rot="0" flipH="0" flipV="0">
            <a:off x="1314526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2" name="Freeform 21862"/>
          <p:cNvSpPr/>
          <p:nvPr/>
        </p:nvSpPr>
        <p:spPr>
          <a:xfrm rot="0" flipH="0" flipV="0">
            <a:off x="1369644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3" name="Freeform 21863"/>
          <p:cNvSpPr/>
          <p:nvPr/>
        </p:nvSpPr>
        <p:spPr>
          <a:xfrm rot="0" flipH="0" flipV="0">
            <a:off x="1424749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4" name="Freeform 21864"/>
          <p:cNvSpPr/>
          <p:nvPr/>
        </p:nvSpPr>
        <p:spPr>
          <a:xfrm rot="0" flipH="0" flipV="0">
            <a:off x="1479867" y="31795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5" name="Freeform 21865"/>
          <p:cNvSpPr/>
          <p:nvPr/>
        </p:nvSpPr>
        <p:spPr>
          <a:xfrm rot="0" flipH="0" flipV="0">
            <a:off x="1534972" y="31795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6" name="Freeform 21866"/>
          <p:cNvSpPr/>
          <p:nvPr/>
        </p:nvSpPr>
        <p:spPr>
          <a:xfrm rot="0" flipH="0" flipV="0">
            <a:off x="1590090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7" name="Freeform 21867"/>
          <p:cNvSpPr/>
          <p:nvPr/>
        </p:nvSpPr>
        <p:spPr>
          <a:xfrm rot="0" flipH="0" flipV="0">
            <a:off x="1645157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8" name="Freeform 21868"/>
          <p:cNvSpPr/>
          <p:nvPr/>
        </p:nvSpPr>
        <p:spPr>
          <a:xfrm rot="0" flipH="0" flipV="0">
            <a:off x="1700263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9" name="Freeform 21869"/>
          <p:cNvSpPr/>
          <p:nvPr/>
        </p:nvSpPr>
        <p:spPr>
          <a:xfrm rot="0" flipH="0" flipV="0">
            <a:off x="1755381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0" name="Freeform 21870"/>
          <p:cNvSpPr/>
          <p:nvPr/>
        </p:nvSpPr>
        <p:spPr>
          <a:xfrm rot="0" flipH="0" flipV="0">
            <a:off x="1810486" y="31795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1" name="Freeform 21871"/>
          <p:cNvSpPr/>
          <p:nvPr/>
        </p:nvSpPr>
        <p:spPr>
          <a:xfrm rot="0" flipH="0" flipV="0">
            <a:off x="1865604" y="317949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2" name="Freeform 21872"/>
          <p:cNvSpPr/>
          <p:nvPr/>
        </p:nvSpPr>
        <p:spPr>
          <a:xfrm rot="0" flipH="0" flipV="0">
            <a:off x="1920709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3" name="Freeform 21873"/>
          <p:cNvSpPr/>
          <p:nvPr/>
        </p:nvSpPr>
        <p:spPr>
          <a:xfrm rot="0" flipH="0" flipV="0">
            <a:off x="1975827" y="317949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4" name="Freeform 21874"/>
          <p:cNvSpPr/>
          <p:nvPr/>
        </p:nvSpPr>
        <p:spPr>
          <a:xfrm rot="0" flipH="0" flipV="0">
            <a:off x="4014762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5" name="Freeform 21875"/>
          <p:cNvSpPr/>
          <p:nvPr/>
        </p:nvSpPr>
        <p:spPr>
          <a:xfrm rot="0" flipH="0" flipV="0">
            <a:off x="4069867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300" y="0"/>
                  <a:pt x="28650" y="6350"/>
                  <a:pt x="28650" y="14326"/>
                </a:cubicBezTo>
                <a:cubicBezTo>
                  <a:pt x="28650" y="22187"/>
                  <a:pt x="22300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6" name="Freeform 21876"/>
          <p:cNvSpPr/>
          <p:nvPr/>
        </p:nvSpPr>
        <p:spPr>
          <a:xfrm rot="0" flipH="0" flipV="0">
            <a:off x="4124985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7" name="Freeform 21877"/>
          <p:cNvSpPr/>
          <p:nvPr/>
        </p:nvSpPr>
        <p:spPr>
          <a:xfrm rot="0" flipH="0" flipV="0">
            <a:off x="4180090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8" name="Freeform 21878"/>
          <p:cNvSpPr/>
          <p:nvPr/>
        </p:nvSpPr>
        <p:spPr>
          <a:xfrm rot="0" flipH="0" flipV="0">
            <a:off x="4235208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9" name="Freeform 21879"/>
          <p:cNvSpPr/>
          <p:nvPr/>
        </p:nvSpPr>
        <p:spPr>
          <a:xfrm rot="0" flipH="0" flipV="0">
            <a:off x="4290313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0" name="Freeform 21880"/>
          <p:cNvSpPr/>
          <p:nvPr/>
        </p:nvSpPr>
        <p:spPr>
          <a:xfrm rot="0" flipH="0" flipV="0">
            <a:off x="4345431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1" name="Freeform 21881"/>
          <p:cNvSpPr/>
          <p:nvPr/>
        </p:nvSpPr>
        <p:spPr>
          <a:xfrm rot="0" flipH="0" flipV="0">
            <a:off x="4400537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2" name="Freeform 21882"/>
          <p:cNvSpPr/>
          <p:nvPr/>
        </p:nvSpPr>
        <p:spPr>
          <a:xfrm rot="0" flipH="0" flipV="0">
            <a:off x="4455706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3" name="Freeform 21883"/>
          <p:cNvSpPr/>
          <p:nvPr/>
        </p:nvSpPr>
        <p:spPr>
          <a:xfrm rot="0" flipH="0" flipV="0">
            <a:off x="4510760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4" name="Freeform 21884"/>
          <p:cNvSpPr/>
          <p:nvPr/>
        </p:nvSpPr>
        <p:spPr>
          <a:xfrm rot="0" flipH="0" flipV="0">
            <a:off x="4565929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5" name="Freeform 21885"/>
          <p:cNvSpPr/>
          <p:nvPr/>
        </p:nvSpPr>
        <p:spPr>
          <a:xfrm rot="0" flipH="0" flipV="0">
            <a:off x="4620945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6" name="Freeform 21886"/>
          <p:cNvSpPr/>
          <p:nvPr/>
        </p:nvSpPr>
        <p:spPr>
          <a:xfrm rot="0" flipH="0" flipV="0">
            <a:off x="4676051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7" name="Freeform 21887"/>
          <p:cNvSpPr/>
          <p:nvPr/>
        </p:nvSpPr>
        <p:spPr>
          <a:xfrm rot="0" flipH="0" flipV="0">
            <a:off x="4731169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8" name="Freeform 21888"/>
          <p:cNvSpPr/>
          <p:nvPr/>
        </p:nvSpPr>
        <p:spPr>
          <a:xfrm rot="0" flipH="0" flipV="0">
            <a:off x="4786274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9" name="Freeform 21889"/>
          <p:cNvSpPr/>
          <p:nvPr/>
        </p:nvSpPr>
        <p:spPr>
          <a:xfrm rot="0" flipH="0" flipV="0">
            <a:off x="4841392" y="317949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0" name="Freeform 21890"/>
          <p:cNvSpPr/>
          <p:nvPr/>
        </p:nvSpPr>
        <p:spPr>
          <a:xfrm rot="0" flipH="0" flipV="0">
            <a:off x="4896548" y="317949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1" name="Freeform 21891"/>
          <p:cNvSpPr/>
          <p:nvPr/>
        </p:nvSpPr>
        <p:spPr>
          <a:xfrm rot="0" flipH="0" flipV="0">
            <a:off x="4951653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2" name="Freeform 21892"/>
          <p:cNvSpPr/>
          <p:nvPr/>
        </p:nvSpPr>
        <p:spPr>
          <a:xfrm rot="0" flipH="0" flipV="0">
            <a:off x="5006771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3" name="Freeform 21893"/>
          <p:cNvSpPr/>
          <p:nvPr/>
        </p:nvSpPr>
        <p:spPr>
          <a:xfrm rot="0" flipH="0" flipV="0">
            <a:off x="5061877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4" name="Freeform 21894"/>
          <p:cNvSpPr/>
          <p:nvPr/>
        </p:nvSpPr>
        <p:spPr>
          <a:xfrm rot="0" flipH="0" flipV="0">
            <a:off x="5116994" y="31795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5" name="Freeform 21895"/>
          <p:cNvSpPr/>
          <p:nvPr/>
        </p:nvSpPr>
        <p:spPr>
          <a:xfrm rot="0" flipH="0" flipV="0">
            <a:off x="5172100" y="31795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6" name="Freeform 21896"/>
          <p:cNvSpPr/>
          <p:nvPr/>
        </p:nvSpPr>
        <p:spPr>
          <a:xfrm rot="0" flipH="0" flipV="0">
            <a:off x="5227218" y="31795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7" name="Freeform 21897"/>
          <p:cNvSpPr/>
          <p:nvPr/>
        </p:nvSpPr>
        <p:spPr>
          <a:xfrm rot="0" flipH="0" flipV="0">
            <a:off x="5282323" y="317952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8" name="Freeform 21898"/>
          <p:cNvSpPr/>
          <p:nvPr/>
        </p:nvSpPr>
        <p:spPr>
          <a:xfrm rot="0" flipH="0" flipV="0">
            <a:off x="5337339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9" name="Freeform 21899"/>
          <p:cNvSpPr/>
          <p:nvPr/>
        </p:nvSpPr>
        <p:spPr>
          <a:xfrm rot="0" flipH="0" flipV="0">
            <a:off x="5392547" y="317952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0" name="Freeform 21900"/>
          <p:cNvSpPr/>
          <p:nvPr/>
        </p:nvSpPr>
        <p:spPr>
          <a:xfrm rot="0" flipH="0" flipV="0">
            <a:off x="5557786" y="31795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1" name="Freeform 21901"/>
          <p:cNvSpPr/>
          <p:nvPr/>
        </p:nvSpPr>
        <p:spPr>
          <a:xfrm rot="0" flipH="0" flipV="0">
            <a:off x="5612904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2" name="Freeform 21902"/>
          <p:cNvSpPr/>
          <p:nvPr/>
        </p:nvSpPr>
        <p:spPr>
          <a:xfrm rot="0" flipH="0" flipV="0">
            <a:off x="5668010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3" name="Freeform 21903"/>
          <p:cNvSpPr/>
          <p:nvPr/>
        </p:nvSpPr>
        <p:spPr>
          <a:xfrm rot="0" flipH="0" flipV="0">
            <a:off x="5723128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4" name="Freeform 21904"/>
          <p:cNvSpPr/>
          <p:nvPr/>
        </p:nvSpPr>
        <p:spPr>
          <a:xfrm rot="0" flipH="0" flipV="0">
            <a:off x="5778233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5" name="Freeform 21905"/>
          <p:cNvSpPr/>
          <p:nvPr/>
        </p:nvSpPr>
        <p:spPr>
          <a:xfrm rot="0" flipH="0" flipV="0">
            <a:off x="5833351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6" name="Freeform 21906"/>
          <p:cNvSpPr/>
          <p:nvPr/>
        </p:nvSpPr>
        <p:spPr>
          <a:xfrm rot="0" flipH="0" flipV="0">
            <a:off x="5888456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7" name="Freeform 21907"/>
          <p:cNvSpPr/>
          <p:nvPr/>
        </p:nvSpPr>
        <p:spPr>
          <a:xfrm rot="0" flipH="0" flipV="0">
            <a:off x="5943574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8" name="Freeform 21908"/>
          <p:cNvSpPr/>
          <p:nvPr/>
        </p:nvSpPr>
        <p:spPr>
          <a:xfrm rot="0" flipH="0" flipV="0">
            <a:off x="5998692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9" name="Freeform 21909"/>
          <p:cNvSpPr/>
          <p:nvPr/>
        </p:nvSpPr>
        <p:spPr>
          <a:xfrm rot="0" flipH="0" flipV="0">
            <a:off x="6053797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0" name="Freeform 21910"/>
          <p:cNvSpPr/>
          <p:nvPr/>
        </p:nvSpPr>
        <p:spPr>
          <a:xfrm rot="0" flipH="0" flipV="0">
            <a:off x="6108915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1" name="Freeform 21911"/>
          <p:cNvSpPr/>
          <p:nvPr/>
        </p:nvSpPr>
        <p:spPr>
          <a:xfrm rot="0" flipH="0" flipV="0">
            <a:off x="6164021" y="31795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2" name="Freeform 21912"/>
          <p:cNvSpPr/>
          <p:nvPr/>
        </p:nvSpPr>
        <p:spPr>
          <a:xfrm rot="0" flipH="0" flipV="0">
            <a:off x="6219126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3" name="Freeform 21913"/>
          <p:cNvSpPr/>
          <p:nvPr/>
        </p:nvSpPr>
        <p:spPr>
          <a:xfrm rot="0" flipH="0" flipV="0">
            <a:off x="6274231" y="317952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4" name="Freeform 21914"/>
          <p:cNvSpPr/>
          <p:nvPr/>
        </p:nvSpPr>
        <p:spPr>
          <a:xfrm rot="0" flipH="0" flipV="0">
            <a:off x="6384455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5" name="Freeform 21915"/>
          <p:cNvSpPr/>
          <p:nvPr/>
        </p:nvSpPr>
        <p:spPr>
          <a:xfrm rot="0" flipH="0" flipV="0">
            <a:off x="6439573" y="31795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6" name="Freeform 21916"/>
          <p:cNvSpPr/>
          <p:nvPr/>
        </p:nvSpPr>
        <p:spPr>
          <a:xfrm rot="0" flipH="0" flipV="0">
            <a:off x="6494691" y="317949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7" name="Freeform 21917"/>
          <p:cNvSpPr/>
          <p:nvPr/>
        </p:nvSpPr>
        <p:spPr>
          <a:xfrm rot="0" flipH="0" flipV="0">
            <a:off x="6549796" y="317949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8" name="Freeform 21918"/>
          <p:cNvSpPr/>
          <p:nvPr/>
        </p:nvSpPr>
        <p:spPr>
          <a:xfrm rot="0" flipH="0" flipV="0">
            <a:off x="6604813" y="3179495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9" name="Freeform 21919"/>
          <p:cNvSpPr/>
          <p:nvPr/>
        </p:nvSpPr>
        <p:spPr>
          <a:xfrm rot="0" flipH="0" flipV="0">
            <a:off x="6659930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0" name="Freeform 21920"/>
          <p:cNvSpPr/>
          <p:nvPr/>
        </p:nvSpPr>
        <p:spPr>
          <a:xfrm rot="0" flipH="0" flipV="0">
            <a:off x="6715035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1" name="Freeform 21921"/>
          <p:cNvSpPr/>
          <p:nvPr/>
        </p:nvSpPr>
        <p:spPr>
          <a:xfrm rot="0" flipH="0" flipV="0">
            <a:off x="6770154" y="317949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2" name="Freeform 21922"/>
          <p:cNvSpPr/>
          <p:nvPr/>
        </p:nvSpPr>
        <p:spPr>
          <a:xfrm rot="0" flipH="0" flipV="0">
            <a:off x="6825259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3" name="Freeform 21923"/>
          <p:cNvSpPr/>
          <p:nvPr/>
        </p:nvSpPr>
        <p:spPr>
          <a:xfrm rot="0" flipH="0" flipV="0">
            <a:off x="6880377" y="317949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4" name="Freeform 21924"/>
          <p:cNvSpPr/>
          <p:nvPr/>
        </p:nvSpPr>
        <p:spPr>
          <a:xfrm rot="0" flipH="0" flipV="0">
            <a:off x="6935482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5" name="Freeform 21925"/>
          <p:cNvSpPr/>
          <p:nvPr/>
        </p:nvSpPr>
        <p:spPr>
          <a:xfrm rot="0" flipH="0" flipV="0">
            <a:off x="6990600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6" name="Freeform 21926"/>
          <p:cNvSpPr/>
          <p:nvPr/>
        </p:nvSpPr>
        <p:spPr>
          <a:xfrm rot="0" flipH="0" flipV="0">
            <a:off x="7045706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7" name="Freeform 21927"/>
          <p:cNvSpPr/>
          <p:nvPr/>
        </p:nvSpPr>
        <p:spPr>
          <a:xfrm rot="0" flipH="0" flipV="0">
            <a:off x="7100823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8" name="Freeform 21928"/>
          <p:cNvSpPr/>
          <p:nvPr/>
        </p:nvSpPr>
        <p:spPr>
          <a:xfrm rot="0" flipH="0" flipV="0">
            <a:off x="7155929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9" name="Freeform 21929"/>
          <p:cNvSpPr/>
          <p:nvPr/>
        </p:nvSpPr>
        <p:spPr>
          <a:xfrm rot="0" flipH="0" flipV="0">
            <a:off x="7211047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0" name="Freeform 21930"/>
          <p:cNvSpPr/>
          <p:nvPr/>
        </p:nvSpPr>
        <p:spPr>
          <a:xfrm rot="0" flipH="0" flipV="0">
            <a:off x="7266152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1" name="Freeform 21931"/>
          <p:cNvSpPr/>
          <p:nvPr/>
        </p:nvSpPr>
        <p:spPr>
          <a:xfrm rot="0" flipH="0" flipV="0">
            <a:off x="7321270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2" name="Freeform 21932"/>
          <p:cNvSpPr/>
          <p:nvPr/>
        </p:nvSpPr>
        <p:spPr>
          <a:xfrm rot="0" flipH="0" flipV="0">
            <a:off x="7376388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3" name="Freeform 21933"/>
          <p:cNvSpPr/>
          <p:nvPr/>
        </p:nvSpPr>
        <p:spPr>
          <a:xfrm rot="0" flipH="0" flipV="0">
            <a:off x="7431493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4" name="Freeform 21934"/>
          <p:cNvSpPr/>
          <p:nvPr/>
        </p:nvSpPr>
        <p:spPr>
          <a:xfrm rot="0" flipH="0" flipV="0">
            <a:off x="7486599" y="317949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5" name="Freeform 21935"/>
          <p:cNvSpPr/>
          <p:nvPr/>
        </p:nvSpPr>
        <p:spPr>
          <a:xfrm rot="0" flipH="0" flipV="0">
            <a:off x="7541717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6" name="Freeform 21936"/>
          <p:cNvSpPr/>
          <p:nvPr/>
        </p:nvSpPr>
        <p:spPr>
          <a:xfrm rot="0" flipH="0" flipV="0">
            <a:off x="7596822" y="317949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7" name="Freeform 21937"/>
          <p:cNvSpPr/>
          <p:nvPr/>
        </p:nvSpPr>
        <p:spPr>
          <a:xfrm rot="0" flipH="0" flipV="0">
            <a:off x="7651940" y="317949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8" name="Freeform 21938"/>
          <p:cNvSpPr/>
          <p:nvPr/>
        </p:nvSpPr>
        <p:spPr>
          <a:xfrm rot="0" flipH="0" flipV="0">
            <a:off x="7706956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9" name="Freeform 21939"/>
          <p:cNvSpPr/>
          <p:nvPr/>
        </p:nvSpPr>
        <p:spPr>
          <a:xfrm rot="0" flipH="0" flipV="0">
            <a:off x="7762062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0" name="Freeform 21940"/>
          <p:cNvSpPr/>
          <p:nvPr/>
        </p:nvSpPr>
        <p:spPr>
          <a:xfrm rot="0" flipH="0" flipV="0">
            <a:off x="7817180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1" name="Freeform 21941"/>
          <p:cNvSpPr/>
          <p:nvPr/>
        </p:nvSpPr>
        <p:spPr>
          <a:xfrm rot="0" flipH="0" flipV="0">
            <a:off x="7872285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2" name="Freeform 21942"/>
          <p:cNvSpPr/>
          <p:nvPr/>
        </p:nvSpPr>
        <p:spPr>
          <a:xfrm rot="0" flipH="0" flipV="0">
            <a:off x="7927403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3" name="Freeform 21943"/>
          <p:cNvSpPr/>
          <p:nvPr/>
        </p:nvSpPr>
        <p:spPr>
          <a:xfrm rot="0" flipH="0" flipV="0">
            <a:off x="7982521" y="317949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4" name="Freeform 21944"/>
          <p:cNvSpPr/>
          <p:nvPr/>
        </p:nvSpPr>
        <p:spPr>
          <a:xfrm rot="0" flipH="0" flipV="0">
            <a:off x="1066901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5" name="Freeform 21945"/>
          <p:cNvSpPr/>
          <p:nvPr/>
        </p:nvSpPr>
        <p:spPr>
          <a:xfrm rot="0" flipH="0" flipV="0">
            <a:off x="1122006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6" name="Freeform 21946"/>
          <p:cNvSpPr/>
          <p:nvPr/>
        </p:nvSpPr>
        <p:spPr>
          <a:xfrm rot="0" flipH="0" flipV="0">
            <a:off x="1177175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7" name="Freeform 21947"/>
          <p:cNvSpPr/>
          <p:nvPr/>
        </p:nvSpPr>
        <p:spPr>
          <a:xfrm rot="0" flipH="0" flipV="0">
            <a:off x="1232179" y="322733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8" name="Freeform 21948"/>
          <p:cNvSpPr/>
          <p:nvPr/>
        </p:nvSpPr>
        <p:spPr>
          <a:xfrm rot="0" flipH="0" flipV="0">
            <a:off x="1287297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9" name="Freeform 21949"/>
          <p:cNvSpPr/>
          <p:nvPr/>
        </p:nvSpPr>
        <p:spPr>
          <a:xfrm rot="0" flipH="0" flipV="0">
            <a:off x="1342415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0" name="Freeform 21950"/>
          <p:cNvSpPr/>
          <p:nvPr/>
        </p:nvSpPr>
        <p:spPr>
          <a:xfrm rot="0" flipH="0" flipV="0">
            <a:off x="1397520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1" name="Freeform 21951"/>
          <p:cNvSpPr/>
          <p:nvPr/>
        </p:nvSpPr>
        <p:spPr>
          <a:xfrm rot="0" flipH="0" flipV="0">
            <a:off x="1452638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2" name="Freeform 21952"/>
          <p:cNvSpPr/>
          <p:nvPr/>
        </p:nvSpPr>
        <p:spPr>
          <a:xfrm rot="0" flipH="0" flipV="0">
            <a:off x="1507743" y="322731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3" name="Freeform 21953"/>
          <p:cNvSpPr/>
          <p:nvPr/>
        </p:nvSpPr>
        <p:spPr>
          <a:xfrm rot="0" flipH="0" flipV="0">
            <a:off x="1562861" y="322731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4" name="Freeform 21954"/>
          <p:cNvSpPr/>
          <p:nvPr/>
        </p:nvSpPr>
        <p:spPr>
          <a:xfrm rot="0" flipH="0" flipV="0">
            <a:off x="1617967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325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5" name="Freeform 21955"/>
          <p:cNvSpPr/>
          <p:nvPr/>
        </p:nvSpPr>
        <p:spPr>
          <a:xfrm rot="0" flipH="0" flipV="0">
            <a:off x="1673085" y="3227336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36" y="6363"/>
                  <a:pt x="28536" y="14325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6" name="Freeform 21956"/>
          <p:cNvSpPr/>
          <p:nvPr/>
        </p:nvSpPr>
        <p:spPr>
          <a:xfrm rot="0" flipH="0" flipV="0">
            <a:off x="1783308" y="322729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7" name="Freeform 21957"/>
          <p:cNvSpPr/>
          <p:nvPr/>
        </p:nvSpPr>
        <p:spPr>
          <a:xfrm rot="0" flipH="0" flipV="0">
            <a:off x="2003704" y="322731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8" name="Freeform 21958"/>
          <p:cNvSpPr/>
          <p:nvPr/>
        </p:nvSpPr>
        <p:spPr>
          <a:xfrm rot="0" flipH="0" flipV="0">
            <a:off x="3932466" y="322733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9" name="Freeform 21959"/>
          <p:cNvSpPr/>
          <p:nvPr/>
        </p:nvSpPr>
        <p:spPr>
          <a:xfrm rot="0" flipH="0" flipV="0">
            <a:off x="3987571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0" name="Freeform 21960"/>
          <p:cNvSpPr/>
          <p:nvPr/>
        </p:nvSpPr>
        <p:spPr>
          <a:xfrm rot="0" flipH="0" flipV="0">
            <a:off x="4042740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1" name="Freeform 21961"/>
          <p:cNvSpPr/>
          <p:nvPr/>
        </p:nvSpPr>
        <p:spPr>
          <a:xfrm rot="0" flipH="0" flipV="0">
            <a:off x="4097756" y="322731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2" name="Freeform 21962"/>
          <p:cNvSpPr/>
          <p:nvPr/>
        </p:nvSpPr>
        <p:spPr>
          <a:xfrm rot="0" flipH="0" flipV="0">
            <a:off x="4152861" y="322731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50" y="6363"/>
                  <a:pt x="28650" y="14325"/>
                </a:cubicBezTo>
                <a:cubicBezTo>
                  <a:pt x="28650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3" name="Freeform 21963"/>
          <p:cNvSpPr/>
          <p:nvPr/>
        </p:nvSpPr>
        <p:spPr>
          <a:xfrm rot="0" flipH="0" flipV="0">
            <a:off x="4207979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4" name="Freeform 21964"/>
          <p:cNvSpPr/>
          <p:nvPr/>
        </p:nvSpPr>
        <p:spPr>
          <a:xfrm rot="0" flipH="0" flipV="0">
            <a:off x="4263085" y="322731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5" name="Freeform 21965"/>
          <p:cNvSpPr/>
          <p:nvPr/>
        </p:nvSpPr>
        <p:spPr>
          <a:xfrm rot="0" flipH="0" flipV="0">
            <a:off x="4318203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6" name="Freeform 21966"/>
          <p:cNvSpPr/>
          <p:nvPr/>
        </p:nvSpPr>
        <p:spPr>
          <a:xfrm rot="0" flipH="0" flipV="0">
            <a:off x="4373308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7" name="Freeform 21967"/>
          <p:cNvSpPr/>
          <p:nvPr/>
        </p:nvSpPr>
        <p:spPr>
          <a:xfrm rot="0" flipH="0" flipV="0">
            <a:off x="4428426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8" name="Freeform 21968"/>
          <p:cNvSpPr/>
          <p:nvPr/>
        </p:nvSpPr>
        <p:spPr>
          <a:xfrm rot="0" flipH="0" flipV="0">
            <a:off x="4483531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9" name="Freeform 21969"/>
          <p:cNvSpPr/>
          <p:nvPr/>
        </p:nvSpPr>
        <p:spPr>
          <a:xfrm rot="0" flipH="0" flipV="0">
            <a:off x="4538649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0" name="Freeform 21970"/>
          <p:cNvSpPr/>
          <p:nvPr/>
        </p:nvSpPr>
        <p:spPr>
          <a:xfrm rot="0" flipH="0" flipV="0">
            <a:off x="4593755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1" name="Freeform 21971"/>
          <p:cNvSpPr/>
          <p:nvPr/>
        </p:nvSpPr>
        <p:spPr>
          <a:xfrm rot="0" flipH="0" flipV="0">
            <a:off x="4648911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2" name="Freeform 21972"/>
          <p:cNvSpPr/>
          <p:nvPr/>
        </p:nvSpPr>
        <p:spPr>
          <a:xfrm rot="0" flipH="0" flipV="0">
            <a:off x="4703940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3" name="Freeform 21973"/>
          <p:cNvSpPr/>
          <p:nvPr/>
        </p:nvSpPr>
        <p:spPr>
          <a:xfrm rot="0" flipH="0" flipV="0">
            <a:off x="4759045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4" name="Freeform 21974"/>
          <p:cNvSpPr/>
          <p:nvPr/>
        </p:nvSpPr>
        <p:spPr>
          <a:xfrm rot="0" flipH="0" flipV="0">
            <a:off x="4814163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5" name="Freeform 21975"/>
          <p:cNvSpPr/>
          <p:nvPr/>
        </p:nvSpPr>
        <p:spPr>
          <a:xfrm rot="0" flipH="0" flipV="0">
            <a:off x="4869307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6" name="Freeform 21976"/>
          <p:cNvSpPr/>
          <p:nvPr/>
        </p:nvSpPr>
        <p:spPr>
          <a:xfrm rot="0" flipH="0" flipV="0">
            <a:off x="4924424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7" name="Freeform 21977"/>
          <p:cNvSpPr/>
          <p:nvPr/>
        </p:nvSpPr>
        <p:spPr>
          <a:xfrm rot="0" flipH="0" flipV="0">
            <a:off x="4979530" y="322731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8" name="Freeform 21978"/>
          <p:cNvSpPr/>
          <p:nvPr/>
        </p:nvSpPr>
        <p:spPr>
          <a:xfrm rot="0" flipH="0" flipV="0">
            <a:off x="5034648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9" name="Freeform 21979"/>
          <p:cNvSpPr/>
          <p:nvPr/>
        </p:nvSpPr>
        <p:spPr>
          <a:xfrm rot="0" flipH="0" flipV="0">
            <a:off x="5089766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0" name="Freeform 21980"/>
          <p:cNvSpPr/>
          <p:nvPr/>
        </p:nvSpPr>
        <p:spPr>
          <a:xfrm rot="0" flipH="0" flipV="0">
            <a:off x="5144871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1" name="Freeform 21981"/>
          <p:cNvSpPr/>
          <p:nvPr/>
        </p:nvSpPr>
        <p:spPr>
          <a:xfrm rot="0" flipH="0" flipV="0">
            <a:off x="5199989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2" name="Freeform 21982"/>
          <p:cNvSpPr/>
          <p:nvPr/>
        </p:nvSpPr>
        <p:spPr>
          <a:xfrm rot="0" flipH="0" flipV="0">
            <a:off x="5255095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3" name="Freeform 21983"/>
          <p:cNvSpPr/>
          <p:nvPr/>
        </p:nvSpPr>
        <p:spPr>
          <a:xfrm rot="0" flipH="0" flipV="0">
            <a:off x="5310213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4" name="Freeform 21984"/>
          <p:cNvSpPr/>
          <p:nvPr/>
        </p:nvSpPr>
        <p:spPr>
          <a:xfrm rot="0" flipH="0" flipV="0">
            <a:off x="5365318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5" name="Freeform 21985"/>
          <p:cNvSpPr/>
          <p:nvPr/>
        </p:nvSpPr>
        <p:spPr>
          <a:xfrm rot="0" flipH="0" flipV="0">
            <a:off x="5420436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6" name="Freeform 21986"/>
          <p:cNvSpPr/>
          <p:nvPr/>
        </p:nvSpPr>
        <p:spPr>
          <a:xfrm rot="0" flipH="0" flipV="0">
            <a:off x="5585675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7" name="Freeform 21987"/>
          <p:cNvSpPr/>
          <p:nvPr/>
        </p:nvSpPr>
        <p:spPr>
          <a:xfrm rot="0" flipH="0" flipV="0">
            <a:off x="5640781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8" name="Freeform 21988"/>
          <p:cNvSpPr/>
          <p:nvPr/>
        </p:nvSpPr>
        <p:spPr>
          <a:xfrm rot="0" flipH="0" flipV="0">
            <a:off x="5695899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9" name="Freeform 21989"/>
          <p:cNvSpPr/>
          <p:nvPr/>
        </p:nvSpPr>
        <p:spPr>
          <a:xfrm rot="0" flipH="0" flipV="0">
            <a:off x="5751004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0" name="Freeform 21990"/>
          <p:cNvSpPr/>
          <p:nvPr/>
        </p:nvSpPr>
        <p:spPr>
          <a:xfrm rot="0" flipH="0" flipV="0">
            <a:off x="5806122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1" name="Freeform 21991"/>
          <p:cNvSpPr/>
          <p:nvPr/>
        </p:nvSpPr>
        <p:spPr>
          <a:xfrm rot="0" flipH="0" flipV="0">
            <a:off x="5861227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2" name="Freeform 21992"/>
          <p:cNvSpPr/>
          <p:nvPr/>
        </p:nvSpPr>
        <p:spPr>
          <a:xfrm rot="0" flipH="0" flipV="0">
            <a:off x="5916345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3" name="Freeform 21993"/>
          <p:cNvSpPr/>
          <p:nvPr/>
        </p:nvSpPr>
        <p:spPr>
          <a:xfrm rot="0" flipH="0" flipV="0">
            <a:off x="5971451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4" name="Freeform 21994"/>
          <p:cNvSpPr/>
          <p:nvPr/>
        </p:nvSpPr>
        <p:spPr>
          <a:xfrm rot="0" flipH="0" flipV="0">
            <a:off x="6026569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5" name="Freeform 21995"/>
          <p:cNvSpPr/>
          <p:nvPr/>
        </p:nvSpPr>
        <p:spPr>
          <a:xfrm rot="0" flipH="0" flipV="0">
            <a:off x="6081674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6" name="Freeform 21996"/>
          <p:cNvSpPr/>
          <p:nvPr/>
        </p:nvSpPr>
        <p:spPr>
          <a:xfrm rot="0" flipH="0" flipV="0">
            <a:off x="6136792" y="3227311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325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7" name="Freeform 21997"/>
          <p:cNvSpPr/>
          <p:nvPr/>
        </p:nvSpPr>
        <p:spPr>
          <a:xfrm rot="0" flipH="0" flipV="0">
            <a:off x="6467449" y="322731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8" name="Freeform 21998"/>
          <p:cNvSpPr/>
          <p:nvPr/>
        </p:nvSpPr>
        <p:spPr>
          <a:xfrm rot="0" flipH="0" flipV="0">
            <a:off x="6522567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9" name="Freeform 21999"/>
          <p:cNvSpPr/>
          <p:nvPr/>
        </p:nvSpPr>
        <p:spPr>
          <a:xfrm rot="0" flipH="0" flipV="0">
            <a:off x="6577685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0" name="Freeform 22000"/>
          <p:cNvSpPr/>
          <p:nvPr/>
        </p:nvSpPr>
        <p:spPr>
          <a:xfrm rot="0" flipH="0" flipV="0">
            <a:off x="6632791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1" name="Freeform 22001"/>
          <p:cNvSpPr/>
          <p:nvPr/>
        </p:nvSpPr>
        <p:spPr>
          <a:xfrm rot="0" flipH="0" flipV="0">
            <a:off x="6687908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2" name="Freeform 22002"/>
          <p:cNvSpPr/>
          <p:nvPr/>
        </p:nvSpPr>
        <p:spPr>
          <a:xfrm rot="0" flipH="0" flipV="0">
            <a:off x="6742912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3" name="Freeform 22003"/>
          <p:cNvSpPr/>
          <p:nvPr/>
        </p:nvSpPr>
        <p:spPr>
          <a:xfrm rot="0" flipH="0" flipV="0">
            <a:off x="6798030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4" name="Freeform 22004"/>
          <p:cNvSpPr/>
          <p:nvPr/>
        </p:nvSpPr>
        <p:spPr>
          <a:xfrm rot="0" flipH="0" flipV="0">
            <a:off x="6853135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5" name="Freeform 22005"/>
          <p:cNvSpPr/>
          <p:nvPr/>
        </p:nvSpPr>
        <p:spPr>
          <a:xfrm rot="0" flipH="0" flipV="0">
            <a:off x="6908254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6" name="Freeform 22006"/>
          <p:cNvSpPr/>
          <p:nvPr/>
        </p:nvSpPr>
        <p:spPr>
          <a:xfrm rot="0" flipH="0" flipV="0">
            <a:off x="6963359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7" name="Freeform 22007"/>
          <p:cNvSpPr/>
          <p:nvPr/>
        </p:nvSpPr>
        <p:spPr>
          <a:xfrm rot="0" flipH="0" flipV="0">
            <a:off x="7018476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8" name="Freeform 22008"/>
          <p:cNvSpPr/>
          <p:nvPr/>
        </p:nvSpPr>
        <p:spPr>
          <a:xfrm rot="0" flipH="0" flipV="0">
            <a:off x="7073595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9" name="Freeform 22009"/>
          <p:cNvSpPr/>
          <p:nvPr/>
        </p:nvSpPr>
        <p:spPr>
          <a:xfrm rot="0" flipH="0" flipV="0">
            <a:off x="7128700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0" name="Freeform 22010"/>
          <p:cNvSpPr/>
          <p:nvPr/>
        </p:nvSpPr>
        <p:spPr>
          <a:xfrm rot="0" flipH="0" flipV="0">
            <a:off x="7183818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1" name="Freeform 22011"/>
          <p:cNvSpPr/>
          <p:nvPr/>
        </p:nvSpPr>
        <p:spPr>
          <a:xfrm rot="0" flipH="0" flipV="0">
            <a:off x="7238923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2" name="Freeform 22012"/>
          <p:cNvSpPr/>
          <p:nvPr/>
        </p:nvSpPr>
        <p:spPr>
          <a:xfrm rot="0" flipH="0" flipV="0">
            <a:off x="7294041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3" name="Freeform 22013"/>
          <p:cNvSpPr/>
          <p:nvPr/>
        </p:nvSpPr>
        <p:spPr>
          <a:xfrm rot="0" flipH="0" flipV="0">
            <a:off x="7349147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4" name="Freeform 22014"/>
          <p:cNvSpPr/>
          <p:nvPr/>
        </p:nvSpPr>
        <p:spPr>
          <a:xfrm rot="0" flipH="0" flipV="0">
            <a:off x="7404265" y="322733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5" name="Freeform 22015"/>
          <p:cNvSpPr/>
          <p:nvPr/>
        </p:nvSpPr>
        <p:spPr>
          <a:xfrm rot="0" flipH="0" flipV="0">
            <a:off x="7459370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6" name="Freeform 22016"/>
          <p:cNvSpPr/>
          <p:nvPr/>
        </p:nvSpPr>
        <p:spPr>
          <a:xfrm rot="0" flipH="0" flipV="0">
            <a:off x="7514488" y="322733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7" name="Freeform 22017"/>
          <p:cNvSpPr/>
          <p:nvPr/>
        </p:nvSpPr>
        <p:spPr>
          <a:xfrm rot="0" flipH="0" flipV="0">
            <a:off x="7569593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8" name="Freeform 22018"/>
          <p:cNvSpPr/>
          <p:nvPr/>
        </p:nvSpPr>
        <p:spPr>
          <a:xfrm rot="0" flipH="0" flipV="0">
            <a:off x="7624699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9" name="Freeform 22019"/>
          <p:cNvSpPr/>
          <p:nvPr/>
        </p:nvSpPr>
        <p:spPr>
          <a:xfrm rot="0" flipH="0" flipV="0">
            <a:off x="7679817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0" name="Freeform 22020"/>
          <p:cNvSpPr/>
          <p:nvPr/>
        </p:nvSpPr>
        <p:spPr>
          <a:xfrm rot="0" flipH="0" flipV="0">
            <a:off x="7734922" y="3227336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1" name="Freeform 22021"/>
          <p:cNvSpPr/>
          <p:nvPr/>
        </p:nvSpPr>
        <p:spPr>
          <a:xfrm rot="0" flipH="0" flipV="0">
            <a:off x="7790039" y="322733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5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2" name="Freeform 22022"/>
          <p:cNvSpPr/>
          <p:nvPr/>
        </p:nvSpPr>
        <p:spPr>
          <a:xfrm rot="0" flipH="0" flipV="0">
            <a:off x="7845056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3" name="Freeform 22023"/>
          <p:cNvSpPr/>
          <p:nvPr/>
        </p:nvSpPr>
        <p:spPr>
          <a:xfrm rot="0" flipH="0" flipV="0">
            <a:off x="7900174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4" name="Freeform 22024"/>
          <p:cNvSpPr/>
          <p:nvPr/>
        </p:nvSpPr>
        <p:spPr>
          <a:xfrm rot="0" flipH="0" flipV="0">
            <a:off x="8010385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5" name="Freeform 22025"/>
          <p:cNvSpPr/>
          <p:nvPr/>
        </p:nvSpPr>
        <p:spPr>
          <a:xfrm rot="0" flipH="0" flipV="0">
            <a:off x="1094168" y="3273806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098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6" name="Freeform 22026"/>
          <p:cNvSpPr/>
          <p:nvPr/>
        </p:nvSpPr>
        <p:spPr>
          <a:xfrm rot="0" flipH="0" flipV="0">
            <a:off x="1149184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7" name="Freeform 22027"/>
          <p:cNvSpPr/>
          <p:nvPr/>
        </p:nvSpPr>
        <p:spPr>
          <a:xfrm rot="0" flipH="0" flipV="0">
            <a:off x="1204302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8" name="Freeform 22028"/>
          <p:cNvSpPr/>
          <p:nvPr/>
        </p:nvSpPr>
        <p:spPr>
          <a:xfrm rot="0" flipH="0" flipV="0">
            <a:off x="1259420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9" name="Freeform 22029"/>
          <p:cNvSpPr/>
          <p:nvPr/>
        </p:nvSpPr>
        <p:spPr>
          <a:xfrm rot="0" flipH="0" flipV="0">
            <a:off x="1314526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0" name="Freeform 22030"/>
          <p:cNvSpPr/>
          <p:nvPr/>
        </p:nvSpPr>
        <p:spPr>
          <a:xfrm rot="0" flipH="0" flipV="0">
            <a:off x="1369644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1" name="Freeform 22031"/>
          <p:cNvSpPr/>
          <p:nvPr/>
        </p:nvSpPr>
        <p:spPr>
          <a:xfrm rot="0" flipH="0" flipV="0">
            <a:off x="1424749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2" name="Freeform 22032"/>
          <p:cNvSpPr/>
          <p:nvPr/>
        </p:nvSpPr>
        <p:spPr>
          <a:xfrm rot="0" flipH="0" flipV="0">
            <a:off x="1479867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3" name="Freeform 22033"/>
          <p:cNvSpPr/>
          <p:nvPr/>
        </p:nvSpPr>
        <p:spPr>
          <a:xfrm rot="0" flipH="0" flipV="0">
            <a:off x="1534972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4" name="Freeform 22034"/>
          <p:cNvSpPr/>
          <p:nvPr/>
        </p:nvSpPr>
        <p:spPr>
          <a:xfrm rot="0" flipH="0" flipV="0">
            <a:off x="2030933" y="327383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5" name="Freeform 22035"/>
          <p:cNvSpPr/>
          <p:nvPr/>
        </p:nvSpPr>
        <p:spPr>
          <a:xfrm rot="0" flipH="0" flipV="0">
            <a:off x="3959745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6" name="Freeform 22036"/>
          <p:cNvSpPr/>
          <p:nvPr/>
        </p:nvSpPr>
        <p:spPr>
          <a:xfrm rot="0" flipH="0" flipV="0">
            <a:off x="4014762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7" name="Freeform 22037"/>
          <p:cNvSpPr/>
          <p:nvPr/>
        </p:nvSpPr>
        <p:spPr>
          <a:xfrm rot="0" flipH="0" flipV="0">
            <a:off x="4069867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300" y="0"/>
                  <a:pt x="28650" y="6350"/>
                  <a:pt x="28650" y="14224"/>
                </a:cubicBezTo>
                <a:cubicBezTo>
                  <a:pt x="28650" y="22098"/>
                  <a:pt x="22300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8" name="Freeform 22038"/>
          <p:cNvSpPr/>
          <p:nvPr/>
        </p:nvSpPr>
        <p:spPr>
          <a:xfrm rot="0" flipH="0" flipV="0">
            <a:off x="4124985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9" name="Freeform 22039"/>
          <p:cNvSpPr/>
          <p:nvPr/>
        </p:nvSpPr>
        <p:spPr>
          <a:xfrm rot="0" flipH="0" flipV="0">
            <a:off x="4180090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0" name="Freeform 22040"/>
          <p:cNvSpPr/>
          <p:nvPr/>
        </p:nvSpPr>
        <p:spPr>
          <a:xfrm rot="0" flipH="0" flipV="0">
            <a:off x="4235208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1" name="Freeform 22041"/>
          <p:cNvSpPr/>
          <p:nvPr/>
        </p:nvSpPr>
        <p:spPr>
          <a:xfrm rot="0" flipH="0" flipV="0">
            <a:off x="4290313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2" name="Freeform 22042"/>
          <p:cNvSpPr/>
          <p:nvPr/>
        </p:nvSpPr>
        <p:spPr>
          <a:xfrm rot="0" flipH="0" flipV="0">
            <a:off x="4345431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3" name="Freeform 22043"/>
          <p:cNvSpPr/>
          <p:nvPr/>
        </p:nvSpPr>
        <p:spPr>
          <a:xfrm rot="0" flipH="0" flipV="0">
            <a:off x="4400537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4" name="Freeform 22044"/>
          <p:cNvSpPr/>
          <p:nvPr/>
        </p:nvSpPr>
        <p:spPr>
          <a:xfrm rot="0" flipH="0" flipV="0">
            <a:off x="4455706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5" name="Freeform 22045"/>
          <p:cNvSpPr/>
          <p:nvPr/>
        </p:nvSpPr>
        <p:spPr>
          <a:xfrm rot="0" flipH="0" flipV="0">
            <a:off x="4510760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6" name="Freeform 22046"/>
          <p:cNvSpPr/>
          <p:nvPr/>
        </p:nvSpPr>
        <p:spPr>
          <a:xfrm rot="0" flipH="0" flipV="0">
            <a:off x="4565929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7" name="Freeform 22047"/>
          <p:cNvSpPr/>
          <p:nvPr/>
        </p:nvSpPr>
        <p:spPr>
          <a:xfrm rot="0" flipH="0" flipV="0">
            <a:off x="4620945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8" name="Freeform 22048"/>
          <p:cNvSpPr/>
          <p:nvPr/>
        </p:nvSpPr>
        <p:spPr>
          <a:xfrm rot="0" flipH="0" flipV="0">
            <a:off x="4676051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9" name="Freeform 22049"/>
          <p:cNvSpPr/>
          <p:nvPr/>
        </p:nvSpPr>
        <p:spPr>
          <a:xfrm rot="0" flipH="0" flipV="0">
            <a:off x="4731169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0" name="Freeform 22050"/>
          <p:cNvSpPr/>
          <p:nvPr/>
        </p:nvSpPr>
        <p:spPr>
          <a:xfrm rot="0" flipH="0" flipV="0">
            <a:off x="4786274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1" name="Freeform 22051"/>
          <p:cNvSpPr/>
          <p:nvPr/>
        </p:nvSpPr>
        <p:spPr>
          <a:xfrm rot="0" flipH="0" flipV="0">
            <a:off x="4841392" y="327383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2" name="Freeform 22052"/>
          <p:cNvSpPr/>
          <p:nvPr/>
        </p:nvSpPr>
        <p:spPr>
          <a:xfrm rot="0" flipH="0" flipV="0">
            <a:off x="4896548" y="3273831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3" name="Freeform 22053"/>
          <p:cNvSpPr/>
          <p:nvPr/>
        </p:nvSpPr>
        <p:spPr>
          <a:xfrm rot="0" flipH="0" flipV="0">
            <a:off x="4951653" y="327383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098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4" name="Freeform 22054"/>
          <p:cNvSpPr/>
          <p:nvPr/>
        </p:nvSpPr>
        <p:spPr>
          <a:xfrm rot="0" flipH="0" flipV="0">
            <a:off x="5006771" y="32738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5" name="Freeform 22055"/>
          <p:cNvSpPr/>
          <p:nvPr/>
        </p:nvSpPr>
        <p:spPr>
          <a:xfrm rot="0" flipH="0" flipV="0">
            <a:off x="5061877" y="32738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6" name="Freeform 22056"/>
          <p:cNvSpPr/>
          <p:nvPr/>
        </p:nvSpPr>
        <p:spPr>
          <a:xfrm rot="0" flipH="0" flipV="0">
            <a:off x="5116994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7" name="Freeform 22057"/>
          <p:cNvSpPr/>
          <p:nvPr/>
        </p:nvSpPr>
        <p:spPr>
          <a:xfrm rot="0" flipH="0" flipV="0">
            <a:off x="5172100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8" name="Freeform 22058"/>
          <p:cNvSpPr/>
          <p:nvPr/>
        </p:nvSpPr>
        <p:spPr>
          <a:xfrm rot="0" flipH="0" flipV="0">
            <a:off x="5227218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9" name="Freeform 22059"/>
          <p:cNvSpPr/>
          <p:nvPr/>
        </p:nvSpPr>
        <p:spPr>
          <a:xfrm rot="0" flipH="0" flipV="0">
            <a:off x="5282323" y="327383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0" name="Freeform 22060"/>
          <p:cNvSpPr/>
          <p:nvPr/>
        </p:nvSpPr>
        <p:spPr>
          <a:xfrm rot="0" flipH="0" flipV="0">
            <a:off x="5337339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1" name="Freeform 22061"/>
          <p:cNvSpPr/>
          <p:nvPr/>
        </p:nvSpPr>
        <p:spPr>
          <a:xfrm rot="0" flipH="0" flipV="0">
            <a:off x="5392547" y="327383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2" name="Freeform 22062"/>
          <p:cNvSpPr/>
          <p:nvPr/>
        </p:nvSpPr>
        <p:spPr>
          <a:xfrm rot="0" flipH="0" flipV="0">
            <a:off x="5447563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3" name="Freeform 22063"/>
          <p:cNvSpPr/>
          <p:nvPr/>
        </p:nvSpPr>
        <p:spPr>
          <a:xfrm rot="0" flipH="0" flipV="0">
            <a:off x="5612904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4" name="Freeform 22064"/>
          <p:cNvSpPr/>
          <p:nvPr/>
        </p:nvSpPr>
        <p:spPr>
          <a:xfrm rot="0" flipH="0" flipV="0">
            <a:off x="5668010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098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5" name="Freeform 22065"/>
          <p:cNvSpPr/>
          <p:nvPr/>
        </p:nvSpPr>
        <p:spPr>
          <a:xfrm rot="0" flipH="0" flipV="0">
            <a:off x="5723128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6" name="Freeform 22066"/>
          <p:cNvSpPr/>
          <p:nvPr/>
        </p:nvSpPr>
        <p:spPr>
          <a:xfrm rot="0" flipH="0" flipV="0">
            <a:off x="5778233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098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7" name="Freeform 22067"/>
          <p:cNvSpPr/>
          <p:nvPr/>
        </p:nvSpPr>
        <p:spPr>
          <a:xfrm rot="0" flipH="0" flipV="0">
            <a:off x="5833351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8" name="Freeform 22068"/>
          <p:cNvSpPr/>
          <p:nvPr/>
        </p:nvSpPr>
        <p:spPr>
          <a:xfrm rot="0" flipH="0" flipV="0">
            <a:off x="5888456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9" name="Freeform 22069"/>
          <p:cNvSpPr/>
          <p:nvPr/>
        </p:nvSpPr>
        <p:spPr>
          <a:xfrm rot="0" flipH="0" flipV="0">
            <a:off x="5943574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0" name="Freeform 22070"/>
          <p:cNvSpPr/>
          <p:nvPr/>
        </p:nvSpPr>
        <p:spPr>
          <a:xfrm rot="0" flipH="0" flipV="0">
            <a:off x="5998692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1" name="Freeform 22071"/>
          <p:cNvSpPr/>
          <p:nvPr/>
        </p:nvSpPr>
        <p:spPr>
          <a:xfrm rot="0" flipH="0" flipV="0">
            <a:off x="6053797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2" name="Freeform 22072"/>
          <p:cNvSpPr/>
          <p:nvPr/>
        </p:nvSpPr>
        <p:spPr>
          <a:xfrm rot="0" flipH="0" flipV="0">
            <a:off x="6108915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3" name="Freeform 22073"/>
          <p:cNvSpPr/>
          <p:nvPr/>
        </p:nvSpPr>
        <p:spPr>
          <a:xfrm rot="0" flipH="0" flipV="0">
            <a:off x="6164021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4" name="Freeform 22074"/>
          <p:cNvSpPr/>
          <p:nvPr/>
        </p:nvSpPr>
        <p:spPr>
          <a:xfrm rot="0" flipH="0" flipV="0">
            <a:off x="6494691" y="327380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5" name="Freeform 22075"/>
          <p:cNvSpPr/>
          <p:nvPr/>
        </p:nvSpPr>
        <p:spPr>
          <a:xfrm rot="0" flipH="0" flipV="0">
            <a:off x="6549796" y="327380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63" y="28549"/>
                  <a:pt x="0" y="22098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6" name="Freeform 22076"/>
          <p:cNvSpPr/>
          <p:nvPr/>
        </p:nvSpPr>
        <p:spPr>
          <a:xfrm rot="0" flipH="0" flipV="0">
            <a:off x="6604813" y="3273831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61" y="6363"/>
                  <a:pt x="28561" y="14237"/>
                </a:cubicBezTo>
                <a:cubicBezTo>
                  <a:pt x="28561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7" name="Freeform 22077"/>
          <p:cNvSpPr/>
          <p:nvPr/>
        </p:nvSpPr>
        <p:spPr>
          <a:xfrm rot="0" flipH="0" flipV="0">
            <a:off x="6659930" y="327383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8" name="Freeform 22078"/>
          <p:cNvSpPr/>
          <p:nvPr/>
        </p:nvSpPr>
        <p:spPr>
          <a:xfrm rot="0" flipH="0" flipV="0">
            <a:off x="6715035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9" name="Freeform 22079"/>
          <p:cNvSpPr/>
          <p:nvPr/>
        </p:nvSpPr>
        <p:spPr>
          <a:xfrm rot="0" flipH="0" flipV="0">
            <a:off x="6770154" y="327383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0" name="Freeform 22080"/>
          <p:cNvSpPr/>
          <p:nvPr/>
        </p:nvSpPr>
        <p:spPr>
          <a:xfrm rot="0" flipH="0" flipV="0">
            <a:off x="6825259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1" name="Freeform 22081"/>
          <p:cNvSpPr/>
          <p:nvPr/>
        </p:nvSpPr>
        <p:spPr>
          <a:xfrm rot="0" flipH="0" flipV="0">
            <a:off x="6880377" y="327383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2" name="Freeform 22082"/>
          <p:cNvSpPr/>
          <p:nvPr/>
        </p:nvSpPr>
        <p:spPr>
          <a:xfrm rot="0" flipH="0" flipV="0">
            <a:off x="6935482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3" name="Freeform 22083"/>
          <p:cNvSpPr/>
          <p:nvPr/>
        </p:nvSpPr>
        <p:spPr>
          <a:xfrm rot="0" flipH="0" flipV="0">
            <a:off x="6990600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098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4" name="Freeform 22084"/>
          <p:cNvSpPr/>
          <p:nvPr/>
        </p:nvSpPr>
        <p:spPr>
          <a:xfrm rot="0" flipH="0" flipV="0">
            <a:off x="7045706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098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5" name="Freeform 22085"/>
          <p:cNvSpPr/>
          <p:nvPr/>
        </p:nvSpPr>
        <p:spPr>
          <a:xfrm rot="0" flipH="0" flipV="0">
            <a:off x="7100823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6" name="Freeform 22086"/>
          <p:cNvSpPr/>
          <p:nvPr/>
        </p:nvSpPr>
        <p:spPr>
          <a:xfrm rot="0" flipH="0" flipV="0">
            <a:off x="7155929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7" name="Freeform 22087"/>
          <p:cNvSpPr/>
          <p:nvPr/>
        </p:nvSpPr>
        <p:spPr>
          <a:xfrm rot="0" flipH="0" flipV="0">
            <a:off x="7211047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8" name="Freeform 22088"/>
          <p:cNvSpPr/>
          <p:nvPr/>
        </p:nvSpPr>
        <p:spPr>
          <a:xfrm rot="0" flipH="0" flipV="0">
            <a:off x="7266152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9" name="Freeform 22089"/>
          <p:cNvSpPr/>
          <p:nvPr/>
        </p:nvSpPr>
        <p:spPr>
          <a:xfrm rot="0" flipH="0" flipV="0">
            <a:off x="7321270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0" name="Freeform 22090"/>
          <p:cNvSpPr/>
          <p:nvPr/>
        </p:nvSpPr>
        <p:spPr>
          <a:xfrm rot="0" flipH="0" flipV="0">
            <a:off x="7376388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1" name="Freeform 22091"/>
          <p:cNvSpPr/>
          <p:nvPr/>
        </p:nvSpPr>
        <p:spPr>
          <a:xfrm rot="0" flipH="0" flipV="0">
            <a:off x="7431493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2" name="Freeform 22092"/>
          <p:cNvSpPr/>
          <p:nvPr/>
        </p:nvSpPr>
        <p:spPr>
          <a:xfrm rot="0" flipH="0" flipV="0">
            <a:off x="7486599" y="327383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098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237"/>
                </a:cubicBezTo>
                <a:cubicBezTo>
                  <a:pt x="28561" y="22098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3" name="Freeform 22093"/>
          <p:cNvSpPr/>
          <p:nvPr/>
        </p:nvSpPr>
        <p:spPr>
          <a:xfrm rot="0" flipH="0" flipV="0">
            <a:off x="7541717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4" name="Freeform 22094"/>
          <p:cNvSpPr/>
          <p:nvPr/>
        </p:nvSpPr>
        <p:spPr>
          <a:xfrm rot="0" flipH="0" flipV="0">
            <a:off x="7596822" y="327383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098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237"/>
                </a:cubicBezTo>
                <a:cubicBezTo>
                  <a:pt x="28460" y="22098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5" name="Freeform 22095"/>
          <p:cNvSpPr/>
          <p:nvPr/>
        </p:nvSpPr>
        <p:spPr>
          <a:xfrm rot="0" flipH="0" flipV="0">
            <a:off x="7651940" y="327383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6" name="Freeform 22096"/>
          <p:cNvSpPr/>
          <p:nvPr/>
        </p:nvSpPr>
        <p:spPr>
          <a:xfrm rot="0" flipH="0" flipV="0">
            <a:off x="7706956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7" name="Freeform 22097"/>
          <p:cNvSpPr/>
          <p:nvPr/>
        </p:nvSpPr>
        <p:spPr>
          <a:xfrm rot="0" flipH="0" flipV="0">
            <a:off x="7762062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8" name="Freeform 22098"/>
          <p:cNvSpPr/>
          <p:nvPr/>
        </p:nvSpPr>
        <p:spPr>
          <a:xfrm rot="0" flipH="0" flipV="0">
            <a:off x="7817180" y="327383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9" name="Freeform 22099"/>
          <p:cNvSpPr/>
          <p:nvPr/>
        </p:nvSpPr>
        <p:spPr>
          <a:xfrm rot="0" flipH="0" flipV="0">
            <a:off x="8037626" y="327383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0" name="Freeform 22100"/>
          <p:cNvSpPr/>
          <p:nvPr/>
        </p:nvSpPr>
        <p:spPr>
          <a:xfrm rot="0" flipH="0" flipV="0">
            <a:off x="1122006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1" name="Freeform 22101"/>
          <p:cNvSpPr/>
          <p:nvPr/>
        </p:nvSpPr>
        <p:spPr>
          <a:xfrm rot="0" flipH="0" flipV="0">
            <a:off x="1177175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2" name="Freeform 22102"/>
          <p:cNvSpPr/>
          <p:nvPr/>
        </p:nvSpPr>
        <p:spPr>
          <a:xfrm rot="0" flipH="0" flipV="0">
            <a:off x="1232179" y="332153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3" name="Freeform 22103"/>
          <p:cNvSpPr/>
          <p:nvPr/>
        </p:nvSpPr>
        <p:spPr>
          <a:xfrm rot="0" flipH="0" flipV="0">
            <a:off x="1287297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4" name="Freeform 22104"/>
          <p:cNvSpPr/>
          <p:nvPr/>
        </p:nvSpPr>
        <p:spPr>
          <a:xfrm rot="0" flipH="0" flipV="0">
            <a:off x="1342415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5" name="Freeform 22105"/>
          <p:cNvSpPr/>
          <p:nvPr/>
        </p:nvSpPr>
        <p:spPr>
          <a:xfrm rot="0" flipH="0" flipV="0">
            <a:off x="1397520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6" name="Freeform 22106"/>
          <p:cNvSpPr/>
          <p:nvPr/>
        </p:nvSpPr>
        <p:spPr>
          <a:xfrm rot="0" flipH="0" flipV="0">
            <a:off x="1452638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7" name="Freeform 22107"/>
          <p:cNvSpPr/>
          <p:nvPr/>
        </p:nvSpPr>
        <p:spPr>
          <a:xfrm rot="0" flipH="0" flipV="0">
            <a:off x="1507743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8" name="Freeform 22108"/>
          <p:cNvSpPr/>
          <p:nvPr/>
        </p:nvSpPr>
        <p:spPr>
          <a:xfrm rot="0" flipH="0" flipV="0">
            <a:off x="3932466" y="332153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9" name="Freeform 22109"/>
          <p:cNvSpPr/>
          <p:nvPr/>
        </p:nvSpPr>
        <p:spPr>
          <a:xfrm rot="0" flipH="0" flipV="0">
            <a:off x="3987571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0" name="Freeform 22110"/>
          <p:cNvSpPr/>
          <p:nvPr/>
        </p:nvSpPr>
        <p:spPr>
          <a:xfrm rot="0" flipH="0" flipV="0">
            <a:off x="4042740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1" name="Freeform 22111"/>
          <p:cNvSpPr/>
          <p:nvPr/>
        </p:nvSpPr>
        <p:spPr>
          <a:xfrm rot="0" flipH="0" flipV="0">
            <a:off x="4097756" y="332157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2" name="Freeform 22112"/>
          <p:cNvSpPr/>
          <p:nvPr/>
        </p:nvSpPr>
        <p:spPr>
          <a:xfrm rot="0" flipH="0" flipV="0">
            <a:off x="4152861" y="332157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3" name="Freeform 22113"/>
          <p:cNvSpPr/>
          <p:nvPr/>
        </p:nvSpPr>
        <p:spPr>
          <a:xfrm rot="0" flipH="0" flipV="0">
            <a:off x="4207979" y="332157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4" name="Freeform 22114"/>
          <p:cNvSpPr/>
          <p:nvPr/>
        </p:nvSpPr>
        <p:spPr>
          <a:xfrm rot="0" flipH="0" flipV="0">
            <a:off x="4263085" y="332153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5" name="Freeform 22115"/>
          <p:cNvSpPr/>
          <p:nvPr/>
        </p:nvSpPr>
        <p:spPr>
          <a:xfrm rot="0" flipH="0" flipV="0">
            <a:off x="4318203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6" name="Freeform 22116"/>
          <p:cNvSpPr/>
          <p:nvPr/>
        </p:nvSpPr>
        <p:spPr>
          <a:xfrm rot="0" flipH="0" flipV="0">
            <a:off x="4373308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7" name="Freeform 22117"/>
          <p:cNvSpPr/>
          <p:nvPr/>
        </p:nvSpPr>
        <p:spPr>
          <a:xfrm rot="0" flipH="0" flipV="0">
            <a:off x="4428426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8" name="Freeform 22118"/>
          <p:cNvSpPr/>
          <p:nvPr/>
        </p:nvSpPr>
        <p:spPr>
          <a:xfrm rot="0" flipH="0" flipV="0">
            <a:off x="4483531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9" name="Freeform 22119"/>
          <p:cNvSpPr/>
          <p:nvPr/>
        </p:nvSpPr>
        <p:spPr>
          <a:xfrm rot="0" flipH="0" flipV="0">
            <a:off x="4538649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0" name="Freeform 22120"/>
          <p:cNvSpPr/>
          <p:nvPr/>
        </p:nvSpPr>
        <p:spPr>
          <a:xfrm rot="0" flipH="0" flipV="0">
            <a:off x="4593755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1" name="Freeform 22121"/>
          <p:cNvSpPr/>
          <p:nvPr/>
        </p:nvSpPr>
        <p:spPr>
          <a:xfrm rot="0" flipH="0" flipV="0">
            <a:off x="4648911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2" name="Freeform 22122"/>
          <p:cNvSpPr/>
          <p:nvPr/>
        </p:nvSpPr>
        <p:spPr>
          <a:xfrm rot="0" flipH="0" flipV="0">
            <a:off x="4703940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3" name="Freeform 22123"/>
          <p:cNvSpPr/>
          <p:nvPr/>
        </p:nvSpPr>
        <p:spPr>
          <a:xfrm rot="0" flipH="0" flipV="0">
            <a:off x="4759045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4" name="Freeform 22124"/>
          <p:cNvSpPr/>
          <p:nvPr/>
        </p:nvSpPr>
        <p:spPr>
          <a:xfrm rot="0" flipH="0" flipV="0">
            <a:off x="4814163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5" name="Freeform 22125"/>
          <p:cNvSpPr/>
          <p:nvPr/>
        </p:nvSpPr>
        <p:spPr>
          <a:xfrm rot="0" flipH="0" flipV="0">
            <a:off x="4869307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6" name="Freeform 22126"/>
          <p:cNvSpPr/>
          <p:nvPr/>
        </p:nvSpPr>
        <p:spPr>
          <a:xfrm rot="0" flipH="0" flipV="0">
            <a:off x="4924424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7" name="Freeform 22127"/>
          <p:cNvSpPr/>
          <p:nvPr/>
        </p:nvSpPr>
        <p:spPr>
          <a:xfrm rot="0" flipH="0" flipV="0">
            <a:off x="4979530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8" name="Freeform 22128"/>
          <p:cNvSpPr/>
          <p:nvPr/>
        </p:nvSpPr>
        <p:spPr>
          <a:xfrm rot="0" flipH="0" flipV="0">
            <a:off x="5034648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9" name="Freeform 22129"/>
          <p:cNvSpPr/>
          <p:nvPr/>
        </p:nvSpPr>
        <p:spPr>
          <a:xfrm rot="0" flipH="0" flipV="0">
            <a:off x="5089766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0" name="Freeform 22130"/>
          <p:cNvSpPr/>
          <p:nvPr/>
        </p:nvSpPr>
        <p:spPr>
          <a:xfrm rot="0" flipH="0" flipV="0">
            <a:off x="5144871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1" name="Freeform 22131"/>
          <p:cNvSpPr/>
          <p:nvPr/>
        </p:nvSpPr>
        <p:spPr>
          <a:xfrm rot="0" flipH="0" flipV="0">
            <a:off x="5199989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2" name="Freeform 22132"/>
          <p:cNvSpPr/>
          <p:nvPr/>
        </p:nvSpPr>
        <p:spPr>
          <a:xfrm rot="0" flipH="0" flipV="0">
            <a:off x="5255095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3" name="Freeform 22133"/>
          <p:cNvSpPr/>
          <p:nvPr/>
        </p:nvSpPr>
        <p:spPr>
          <a:xfrm rot="0" flipH="0" flipV="0">
            <a:off x="5310213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4" name="Freeform 22134"/>
          <p:cNvSpPr/>
          <p:nvPr/>
        </p:nvSpPr>
        <p:spPr>
          <a:xfrm rot="0" flipH="0" flipV="0">
            <a:off x="5365318" y="332153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5" name="Freeform 22135"/>
          <p:cNvSpPr/>
          <p:nvPr/>
        </p:nvSpPr>
        <p:spPr>
          <a:xfrm rot="0" flipH="0" flipV="0">
            <a:off x="5420436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6" name="Freeform 22136"/>
          <p:cNvSpPr/>
          <p:nvPr/>
        </p:nvSpPr>
        <p:spPr>
          <a:xfrm rot="0" flipH="0" flipV="0">
            <a:off x="5640781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7" name="Freeform 22137"/>
          <p:cNvSpPr/>
          <p:nvPr/>
        </p:nvSpPr>
        <p:spPr>
          <a:xfrm rot="0" flipH="0" flipV="0">
            <a:off x="5695899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8" name="Freeform 22138"/>
          <p:cNvSpPr/>
          <p:nvPr/>
        </p:nvSpPr>
        <p:spPr>
          <a:xfrm rot="0" flipH="0" flipV="0">
            <a:off x="5751004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9" name="Freeform 22139"/>
          <p:cNvSpPr/>
          <p:nvPr/>
        </p:nvSpPr>
        <p:spPr>
          <a:xfrm rot="0" flipH="0" flipV="0">
            <a:off x="5806122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0" name="Freeform 22140"/>
          <p:cNvSpPr/>
          <p:nvPr/>
        </p:nvSpPr>
        <p:spPr>
          <a:xfrm rot="0" flipH="0" flipV="0">
            <a:off x="5861227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1" name="Freeform 22141"/>
          <p:cNvSpPr/>
          <p:nvPr/>
        </p:nvSpPr>
        <p:spPr>
          <a:xfrm rot="0" flipH="0" flipV="0">
            <a:off x="5916345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2" name="Freeform 22142"/>
          <p:cNvSpPr/>
          <p:nvPr/>
        </p:nvSpPr>
        <p:spPr>
          <a:xfrm rot="0" flipH="0" flipV="0">
            <a:off x="5971451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3" name="Freeform 22143"/>
          <p:cNvSpPr/>
          <p:nvPr/>
        </p:nvSpPr>
        <p:spPr>
          <a:xfrm rot="0" flipH="0" flipV="0">
            <a:off x="6026569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4" name="Freeform 22144"/>
          <p:cNvSpPr/>
          <p:nvPr/>
        </p:nvSpPr>
        <p:spPr>
          <a:xfrm rot="0" flipH="0" flipV="0">
            <a:off x="6081674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5" name="Freeform 22145"/>
          <p:cNvSpPr/>
          <p:nvPr/>
        </p:nvSpPr>
        <p:spPr>
          <a:xfrm rot="0" flipH="0" flipV="0">
            <a:off x="6136792" y="3321532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6" name="Freeform 22146"/>
          <p:cNvSpPr/>
          <p:nvPr/>
        </p:nvSpPr>
        <p:spPr>
          <a:xfrm rot="0" flipH="0" flipV="0">
            <a:off x="6522567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7" name="Freeform 22147"/>
          <p:cNvSpPr/>
          <p:nvPr/>
        </p:nvSpPr>
        <p:spPr>
          <a:xfrm rot="0" flipH="0" flipV="0">
            <a:off x="6577685" y="332157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8" name="Freeform 22148"/>
          <p:cNvSpPr/>
          <p:nvPr/>
        </p:nvSpPr>
        <p:spPr>
          <a:xfrm rot="0" flipH="0" flipV="0">
            <a:off x="6632791" y="332153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9" name="Freeform 22149"/>
          <p:cNvSpPr/>
          <p:nvPr/>
        </p:nvSpPr>
        <p:spPr>
          <a:xfrm rot="0" flipH="0" flipV="0">
            <a:off x="6687908" y="332153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0" name="Freeform 22150"/>
          <p:cNvSpPr/>
          <p:nvPr/>
        </p:nvSpPr>
        <p:spPr>
          <a:xfrm rot="0" flipH="0" flipV="0">
            <a:off x="6742912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1" name="Freeform 22151"/>
          <p:cNvSpPr/>
          <p:nvPr/>
        </p:nvSpPr>
        <p:spPr>
          <a:xfrm rot="0" flipH="0" flipV="0">
            <a:off x="6798030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2" name="Freeform 22152"/>
          <p:cNvSpPr/>
          <p:nvPr/>
        </p:nvSpPr>
        <p:spPr>
          <a:xfrm rot="0" flipH="0" flipV="0">
            <a:off x="6853135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3" name="Freeform 22153"/>
          <p:cNvSpPr/>
          <p:nvPr/>
        </p:nvSpPr>
        <p:spPr>
          <a:xfrm rot="0" flipH="0" flipV="0">
            <a:off x="6908254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4" name="Freeform 22154"/>
          <p:cNvSpPr/>
          <p:nvPr/>
        </p:nvSpPr>
        <p:spPr>
          <a:xfrm rot="0" flipH="0" flipV="0">
            <a:off x="6963359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5" name="Freeform 22155"/>
          <p:cNvSpPr/>
          <p:nvPr/>
        </p:nvSpPr>
        <p:spPr>
          <a:xfrm rot="0" flipH="0" flipV="0">
            <a:off x="7018476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6" name="Freeform 22156"/>
          <p:cNvSpPr/>
          <p:nvPr/>
        </p:nvSpPr>
        <p:spPr>
          <a:xfrm rot="0" flipH="0" flipV="0">
            <a:off x="7073595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7" name="Freeform 22157"/>
          <p:cNvSpPr/>
          <p:nvPr/>
        </p:nvSpPr>
        <p:spPr>
          <a:xfrm rot="0" flipH="0" flipV="0">
            <a:off x="7183818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8" name="Freeform 22158"/>
          <p:cNvSpPr/>
          <p:nvPr/>
        </p:nvSpPr>
        <p:spPr>
          <a:xfrm rot="0" flipH="0" flipV="0">
            <a:off x="7238923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9" name="Freeform 22159"/>
          <p:cNvSpPr/>
          <p:nvPr/>
        </p:nvSpPr>
        <p:spPr>
          <a:xfrm rot="0" flipH="0" flipV="0">
            <a:off x="7294041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0" name="Freeform 22160"/>
          <p:cNvSpPr/>
          <p:nvPr/>
        </p:nvSpPr>
        <p:spPr>
          <a:xfrm rot="0" flipH="0" flipV="0">
            <a:off x="7349147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1" name="Freeform 22161"/>
          <p:cNvSpPr/>
          <p:nvPr/>
        </p:nvSpPr>
        <p:spPr>
          <a:xfrm rot="0" flipH="0" flipV="0">
            <a:off x="7404265" y="3321532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2" name="Freeform 22162"/>
          <p:cNvSpPr/>
          <p:nvPr/>
        </p:nvSpPr>
        <p:spPr>
          <a:xfrm rot="0" flipH="0" flipV="0">
            <a:off x="7459370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3" name="Freeform 22163"/>
          <p:cNvSpPr/>
          <p:nvPr/>
        </p:nvSpPr>
        <p:spPr>
          <a:xfrm rot="0" flipH="0" flipV="0">
            <a:off x="7514488" y="3321532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4" name="Freeform 22164"/>
          <p:cNvSpPr/>
          <p:nvPr/>
        </p:nvSpPr>
        <p:spPr>
          <a:xfrm rot="0" flipH="0" flipV="0">
            <a:off x="7569593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5" name="Freeform 22165"/>
          <p:cNvSpPr/>
          <p:nvPr/>
        </p:nvSpPr>
        <p:spPr>
          <a:xfrm rot="0" flipH="0" flipV="0">
            <a:off x="7624699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6" name="Freeform 22166"/>
          <p:cNvSpPr/>
          <p:nvPr/>
        </p:nvSpPr>
        <p:spPr>
          <a:xfrm rot="0" flipH="0" flipV="0">
            <a:off x="7679817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7" name="Freeform 22167"/>
          <p:cNvSpPr/>
          <p:nvPr/>
        </p:nvSpPr>
        <p:spPr>
          <a:xfrm rot="0" flipH="0" flipV="0">
            <a:off x="7734922" y="332153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8" name="Freeform 22168"/>
          <p:cNvSpPr/>
          <p:nvPr/>
        </p:nvSpPr>
        <p:spPr>
          <a:xfrm rot="0" flipH="0" flipV="0">
            <a:off x="7790039" y="332153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9" name="Freeform 22169"/>
          <p:cNvSpPr/>
          <p:nvPr/>
        </p:nvSpPr>
        <p:spPr>
          <a:xfrm rot="0" flipH="0" flipV="0">
            <a:off x="1149184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0" name="Freeform 22170"/>
          <p:cNvSpPr/>
          <p:nvPr/>
        </p:nvSpPr>
        <p:spPr>
          <a:xfrm rot="0" flipH="0" flipV="0">
            <a:off x="1204302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1" name="Freeform 22171"/>
          <p:cNvSpPr/>
          <p:nvPr/>
        </p:nvSpPr>
        <p:spPr>
          <a:xfrm rot="0" flipH="0" flipV="0">
            <a:off x="1259420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2" name="Freeform 22172"/>
          <p:cNvSpPr/>
          <p:nvPr/>
        </p:nvSpPr>
        <p:spPr>
          <a:xfrm rot="0" flipH="0" flipV="0">
            <a:off x="1314526" y="336804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3" name="Freeform 22173"/>
          <p:cNvSpPr/>
          <p:nvPr/>
        </p:nvSpPr>
        <p:spPr>
          <a:xfrm rot="0" flipH="0" flipV="0">
            <a:off x="1369644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4" name="Freeform 22174"/>
          <p:cNvSpPr/>
          <p:nvPr/>
        </p:nvSpPr>
        <p:spPr>
          <a:xfrm rot="0" flipH="0" flipV="0">
            <a:off x="1424749" y="336804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5" name="Freeform 22175"/>
          <p:cNvSpPr/>
          <p:nvPr/>
        </p:nvSpPr>
        <p:spPr>
          <a:xfrm rot="0" flipH="0" flipV="0">
            <a:off x="1479867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6" name="Freeform 22176"/>
          <p:cNvSpPr/>
          <p:nvPr/>
        </p:nvSpPr>
        <p:spPr>
          <a:xfrm rot="0" flipH="0" flipV="0">
            <a:off x="1534972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7" name="Freeform 22177"/>
          <p:cNvSpPr/>
          <p:nvPr/>
        </p:nvSpPr>
        <p:spPr>
          <a:xfrm rot="0" flipH="0" flipV="0">
            <a:off x="2030933" y="336804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8" name="Freeform 22178"/>
          <p:cNvSpPr/>
          <p:nvPr/>
        </p:nvSpPr>
        <p:spPr>
          <a:xfrm rot="0" flipH="0" flipV="0">
            <a:off x="3959745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9" name="Freeform 22179"/>
          <p:cNvSpPr/>
          <p:nvPr/>
        </p:nvSpPr>
        <p:spPr>
          <a:xfrm rot="0" flipH="0" flipV="0">
            <a:off x="4014762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0" name="Freeform 22180"/>
          <p:cNvSpPr/>
          <p:nvPr/>
        </p:nvSpPr>
        <p:spPr>
          <a:xfrm rot="0" flipH="0" flipV="0">
            <a:off x="4069867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300" y="0"/>
                  <a:pt x="28650" y="6363"/>
                  <a:pt x="28650" y="14326"/>
                </a:cubicBezTo>
                <a:cubicBezTo>
                  <a:pt x="28650" y="22200"/>
                  <a:pt x="22300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1" name="Freeform 22181"/>
          <p:cNvSpPr/>
          <p:nvPr/>
        </p:nvSpPr>
        <p:spPr>
          <a:xfrm rot="0" flipH="0" flipV="0">
            <a:off x="4124985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2" name="Freeform 22182"/>
          <p:cNvSpPr/>
          <p:nvPr/>
        </p:nvSpPr>
        <p:spPr>
          <a:xfrm rot="0" flipH="0" flipV="0">
            <a:off x="4180090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3" name="Freeform 22183"/>
          <p:cNvSpPr/>
          <p:nvPr/>
        </p:nvSpPr>
        <p:spPr>
          <a:xfrm rot="0" flipH="0" flipV="0">
            <a:off x="4235208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4" name="Freeform 22184"/>
          <p:cNvSpPr/>
          <p:nvPr/>
        </p:nvSpPr>
        <p:spPr>
          <a:xfrm rot="0" flipH="0" flipV="0">
            <a:off x="4290313" y="336804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5" name="Freeform 22185"/>
          <p:cNvSpPr/>
          <p:nvPr/>
        </p:nvSpPr>
        <p:spPr>
          <a:xfrm rot="0" flipH="0" flipV="0">
            <a:off x="4345431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6" name="Freeform 22186"/>
          <p:cNvSpPr/>
          <p:nvPr/>
        </p:nvSpPr>
        <p:spPr>
          <a:xfrm rot="0" flipH="0" flipV="0">
            <a:off x="4400537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7" name="Freeform 22187"/>
          <p:cNvSpPr/>
          <p:nvPr/>
        </p:nvSpPr>
        <p:spPr>
          <a:xfrm rot="0" flipH="0" flipV="0">
            <a:off x="4455706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8" name="Freeform 22188"/>
          <p:cNvSpPr/>
          <p:nvPr/>
        </p:nvSpPr>
        <p:spPr>
          <a:xfrm rot="0" flipH="0" flipV="0">
            <a:off x="4510760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9" name="Freeform 22189"/>
          <p:cNvSpPr/>
          <p:nvPr/>
        </p:nvSpPr>
        <p:spPr>
          <a:xfrm rot="0" flipH="0" flipV="0">
            <a:off x="4565929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0" name="Freeform 22190"/>
          <p:cNvSpPr/>
          <p:nvPr/>
        </p:nvSpPr>
        <p:spPr>
          <a:xfrm rot="0" flipH="0" flipV="0">
            <a:off x="4620945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1" name="Freeform 22191"/>
          <p:cNvSpPr/>
          <p:nvPr/>
        </p:nvSpPr>
        <p:spPr>
          <a:xfrm rot="0" flipH="0" flipV="0">
            <a:off x="4676051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2" name="Freeform 22192"/>
          <p:cNvSpPr/>
          <p:nvPr/>
        </p:nvSpPr>
        <p:spPr>
          <a:xfrm rot="0" flipH="0" flipV="0">
            <a:off x="4731169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3" name="Freeform 22193"/>
          <p:cNvSpPr/>
          <p:nvPr/>
        </p:nvSpPr>
        <p:spPr>
          <a:xfrm rot="0" flipH="0" flipV="0">
            <a:off x="4786274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4" name="Freeform 22194"/>
          <p:cNvSpPr/>
          <p:nvPr/>
        </p:nvSpPr>
        <p:spPr>
          <a:xfrm rot="0" flipH="0" flipV="0">
            <a:off x="4841392" y="336804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5" name="Freeform 22195"/>
          <p:cNvSpPr/>
          <p:nvPr/>
        </p:nvSpPr>
        <p:spPr>
          <a:xfrm rot="0" flipH="0" flipV="0">
            <a:off x="4896548" y="3368040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6" name="Freeform 22196"/>
          <p:cNvSpPr/>
          <p:nvPr/>
        </p:nvSpPr>
        <p:spPr>
          <a:xfrm rot="0" flipH="0" flipV="0">
            <a:off x="4951653" y="336804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7" name="Freeform 22197"/>
          <p:cNvSpPr/>
          <p:nvPr/>
        </p:nvSpPr>
        <p:spPr>
          <a:xfrm rot="0" flipH="0" flipV="0">
            <a:off x="5006771" y="336804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8" name="Freeform 22198"/>
          <p:cNvSpPr/>
          <p:nvPr/>
        </p:nvSpPr>
        <p:spPr>
          <a:xfrm rot="0" flipH="0" flipV="0">
            <a:off x="5061877" y="336805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9" name="Freeform 22199"/>
          <p:cNvSpPr/>
          <p:nvPr/>
        </p:nvSpPr>
        <p:spPr>
          <a:xfrm rot="0" flipH="0" flipV="0">
            <a:off x="5116994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0" name="Freeform 22200"/>
          <p:cNvSpPr/>
          <p:nvPr/>
        </p:nvSpPr>
        <p:spPr>
          <a:xfrm rot="0" flipH="0" flipV="0">
            <a:off x="5172100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1" name="Freeform 22201"/>
          <p:cNvSpPr/>
          <p:nvPr/>
        </p:nvSpPr>
        <p:spPr>
          <a:xfrm rot="0" flipH="0" flipV="0">
            <a:off x="5227218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2" name="Freeform 22202"/>
          <p:cNvSpPr/>
          <p:nvPr/>
        </p:nvSpPr>
        <p:spPr>
          <a:xfrm rot="0" flipH="0" flipV="0">
            <a:off x="5282323" y="336804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3" name="Freeform 22203"/>
          <p:cNvSpPr/>
          <p:nvPr/>
        </p:nvSpPr>
        <p:spPr>
          <a:xfrm rot="0" flipH="0" flipV="0">
            <a:off x="5337339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4" name="Freeform 22204"/>
          <p:cNvSpPr/>
          <p:nvPr/>
        </p:nvSpPr>
        <p:spPr>
          <a:xfrm rot="0" flipH="0" flipV="0">
            <a:off x="5392547" y="336804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5" name="Freeform 22205"/>
          <p:cNvSpPr/>
          <p:nvPr/>
        </p:nvSpPr>
        <p:spPr>
          <a:xfrm rot="0" flipH="0" flipV="0">
            <a:off x="5447563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6" name="Freeform 22206"/>
          <p:cNvSpPr/>
          <p:nvPr/>
        </p:nvSpPr>
        <p:spPr>
          <a:xfrm rot="0" flipH="0" flipV="0">
            <a:off x="5502681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7" name="Freeform 22207"/>
          <p:cNvSpPr/>
          <p:nvPr/>
        </p:nvSpPr>
        <p:spPr>
          <a:xfrm rot="0" flipH="0" flipV="0">
            <a:off x="5668010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8" name="Freeform 22208"/>
          <p:cNvSpPr/>
          <p:nvPr/>
        </p:nvSpPr>
        <p:spPr>
          <a:xfrm rot="0" flipH="0" flipV="0">
            <a:off x="5723128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9" name="Freeform 22209"/>
          <p:cNvSpPr/>
          <p:nvPr/>
        </p:nvSpPr>
        <p:spPr>
          <a:xfrm rot="0" flipH="0" flipV="0">
            <a:off x="5778233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0" name="Freeform 22210"/>
          <p:cNvSpPr/>
          <p:nvPr/>
        </p:nvSpPr>
        <p:spPr>
          <a:xfrm rot="0" flipH="0" flipV="0">
            <a:off x="5833351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1" name="Freeform 22211"/>
          <p:cNvSpPr/>
          <p:nvPr/>
        </p:nvSpPr>
        <p:spPr>
          <a:xfrm rot="0" flipH="0" flipV="0">
            <a:off x="5888456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2" name="Freeform 22212"/>
          <p:cNvSpPr/>
          <p:nvPr/>
        </p:nvSpPr>
        <p:spPr>
          <a:xfrm rot="0" flipH="0" flipV="0">
            <a:off x="5943574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3" name="Freeform 22213"/>
          <p:cNvSpPr/>
          <p:nvPr/>
        </p:nvSpPr>
        <p:spPr>
          <a:xfrm rot="0" flipH="0" flipV="0">
            <a:off x="5998692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4" name="Freeform 22214"/>
          <p:cNvSpPr/>
          <p:nvPr/>
        </p:nvSpPr>
        <p:spPr>
          <a:xfrm rot="0" flipH="0" flipV="0">
            <a:off x="6053797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5" name="Freeform 22215"/>
          <p:cNvSpPr/>
          <p:nvPr/>
        </p:nvSpPr>
        <p:spPr>
          <a:xfrm rot="0" flipH="0" flipV="0">
            <a:off x="6108915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6" name="Freeform 22216"/>
          <p:cNvSpPr/>
          <p:nvPr/>
        </p:nvSpPr>
        <p:spPr>
          <a:xfrm rot="0" flipH="0" flipV="0">
            <a:off x="6164021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7" name="Freeform 22217"/>
          <p:cNvSpPr/>
          <p:nvPr/>
        </p:nvSpPr>
        <p:spPr>
          <a:xfrm rot="0" flipH="0" flipV="0">
            <a:off x="6604813" y="3368040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8" name="Freeform 22218"/>
          <p:cNvSpPr/>
          <p:nvPr/>
        </p:nvSpPr>
        <p:spPr>
          <a:xfrm rot="0" flipH="0" flipV="0">
            <a:off x="6659930" y="336804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9" name="Freeform 22219"/>
          <p:cNvSpPr/>
          <p:nvPr/>
        </p:nvSpPr>
        <p:spPr>
          <a:xfrm rot="0" flipH="0" flipV="0">
            <a:off x="6715010" y="33680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0" name="Freeform 22220"/>
          <p:cNvSpPr/>
          <p:nvPr/>
        </p:nvSpPr>
        <p:spPr>
          <a:xfrm rot="0" flipH="0" flipV="0">
            <a:off x="6770154" y="336805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1" name="Freeform 22221"/>
          <p:cNvSpPr/>
          <p:nvPr/>
        </p:nvSpPr>
        <p:spPr>
          <a:xfrm rot="0" flipH="0" flipV="0">
            <a:off x="6825259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2" name="Freeform 22222"/>
          <p:cNvSpPr/>
          <p:nvPr/>
        </p:nvSpPr>
        <p:spPr>
          <a:xfrm rot="0" flipH="0" flipV="0">
            <a:off x="6880377" y="3368040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3" name="Freeform 22223"/>
          <p:cNvSpPr/>
          <p:nvPr/>
        </p:nvSpPr>
        <p:spPr>
          <a:xfrm rot="0" flipH="0" flipV="0">
            <a:off x="6935482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4" name="Freeform 22224"/>
          <p:cNvSpPr/>
          <p:nvPr/>
        </p:nvSpPr>
        <p:spPr>
          <a:xfrm rot="0" flipH="0" flipV="0">
            <a:off x="6990600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5" name="Freeform 22225"/>
          <p:cNvSpPr/>
          <p:nvPr/>
        </p:nvSpPr>
        <p:spPr>
          <a:xfrm rot="0" flipH="0" flipV="0">
            <a:off x="7211047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6" name="Freeform 22226"/>
          <p:cNvSpPr/>
          <p:nvPr/>
        </p:nvSpPr>
        <p:spPr>
          <a:xfrm rot="0" flipH="0" flipV="0">
            <a:off x="7266152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7" name="Freeform 22227"/>
          <p:cNvSpPr/>
          <p:nvPr/>
        </p:nvSpPr>
        <p:spPr>
          <a:xfrm rot="0" flipH="0" flipV="0">
            <a:off x="7321270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8" name="Freeform 22228"/>
          <p:cNvSpPr/>
          <p:nvPr/>
        </p:nvSpPr>
        <p:spPr>
          <a:xfrm rot="0" flipH="0" flipV="0">
            <a:off x="7376388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9" name="Freeform 22229"/>
          <p:cNvSpPr/>
          <p:nvPr/>
        </p:nvSpPr>
        <p:spPr>
          <a:xfrm rot="0" flipH="0" flipV="0">
            <a:off x="7431493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0" name="Freeform 22230"/>
          <p:cNvSpPr/>
          <p:nvPr/>
        </p:nvSpPr>
        <p:spPr>
          <a:xfrm rot="0" flipH="0" flipV="0">
            <a:off x="7486599" y="3368040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1" name="Freeform 22231"/>
          <p:cNvSpPr/>
          <p:nvPr/>
        </p:nvSpPr>
        <p:spPr>
          <a:xfrm rot="0" flipH="0" flipV="0">
            <a:off x="7541717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2" name="Freeform 22232"/>
          <p:cNvSpPr/>
          <p:nvPr/>
        </p:nvSpPr>
        <p:spPr>
          <a:xfrm rot="0" flipH="0" flipV="0">
            <a:off x="7596822" y="336805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3" name="Freeform 22233"/>
          <p:cNvSpPr/>
          <p:nvPr/>
        </p:nvSpPr>
        <p:spPr>
          <a:xfrm rot="0" flipH="0" flipV="0">
            <a:off x="7651940" y="336804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4" name="Freeform 22234"/>
          <p:cNvSpPr/>
          <p:nvPr/>
        </p:nvSpPr>
        <p:spPr>
          <a:xfrm rot="0" flipH="0" flipV="0">
            <a:off x="7706956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5" name="Freeform 22235"/>
          <p:cNvSpPr/>
          <p:nvPr/>
        </p:nvSpPr>
        <p:spPr>
          <a:xfrm rot="0" flipH="0" flipV="0">
            <a:off x="7762062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6" name="Freeform 22236"/>
          <p:cNvSpPr/>
          <p:nvPr/>
        </p:nvSpPr>
        <p:spPr>
          <a:xfrm rot="0" flipH="0" flipV="0">
            <a:off x="1177175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7" name="Freeform 22237"/>
          <p:cNvSpPr/>
          <p:nvPr/>
        </p:nvSpPr>
        <p:spPr>
          <a:xfrm rot="0" flipH="0" flipV="0">
            <a:off x="1232179" y="34158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8" name="Freeform 22238"/>
          <p:cNvSpPr/>
          <p:nvPr/>
        </p:nvSpPr>
        <p:spPr>
          <a:xfrm rot="0" flipH="0" flipV="0">
            <a:off x="1287297" y="34158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9" name="Freeform 22239"/>
          <p:cNvSpPr/>
          <p:nvPr/>
        </p:nvSpPr>
        <p:spPr>
          <a:xfrm rot="0" flipH="0" flipV="0">
            <a:off x="1342415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0" name="Freeform 22240"/>
          <p:cNvSpPr/>
          <p:nvPr/>
        </p:nvSpPr>
        <p:spPr>
          <a:xfrm rot="0" flipH="0" flipV="0">
            <a:off x="1397520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1" name="Freeform 22241"/>
          <p:cNvSpPr/>
          <p:nvPr/>
        </p:nvSpPr>
        <p:spPr>
          <a:xfrm rot="0" flipH="0" flipV="0">
            <a:off x="1452638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2" name="Freeform 22242"/>
          <p:cNvSpPr/>
          <p:nvPr/>
        </p:nvSpPr>
        <p:spPr>
          <a:xfrm rot="0" flipH="0" flipV="0">
            <a:off x="1507743" y="34158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3" name="Freeform 22243"/>
          <p:cNvSpPr/>
          <p:nvPr/>
        </p:nvSpPr>
        <p:spPr>
          <a:xfrm rot="0" flipH="0" flipV="0">
            <a:off x="3932466" y="341579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4" name="Freeform 22244"/>
          <p:cNvSpPr/>
          <p:nvPr/>
        </p:nvSpPr>
        <p:spPr>
          <a:xfrm rot="0" flipH="0" flipV="0">
            <a:off x="3987571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5" name="Freeform 22245"/>
          <p:cNvSpPr/>
          <p:nvPr/>
        </p:nvSpPr>
        <p:spPr>
          <a:xfrm rot="0" flipH="0" flipV="0">
            <a:off x="4042740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6" name="Freeform 22246"/>
          <p:cNvSpPr/>
          <p:nvPr/>
        </p:nvSpPr>
        <p:spPr>
          <a:xfrm rot="0" flipH="0" flipV="0">
            <a:off x="4097756" y="34158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7" name="Freeform 22247"/>
          <p:cNvSpPr/>
          <p:nvPr/>
        </p:nvSpPr>
        <p:spPr>
          <a:xfrm rot="0" flipH="0" flipV="0">
            <a:off x="4152861" y="34158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8" name="Freeform 22248"/>
          <p:cNvSpPr/>
          <p:nvPr/>
        </p:nvSpPr>
        <p:spPr>
          <a:xfrm rot="0" flipH="0" flipV="0">
            <a:off x="4207979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414"/>
                </a:cubicBezTo>
                <a:cubicBezTo>
                  <a:pt x="28637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9" name="Freeform 22249"/>
          <p:cNvSpPr/>
          <p:nvPr/>
        </p:nvSpPr>
        <p:spPr>
          <a:xfrm rot="0" flipH="0" flipV="0">
            <a:off x="4263085" y="341579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0" name="Freeform 22250"/>
          <p:cNvSpPr/>
          <p:nvPr/>
        </p:nvSpPr>
        <p:spPr>
          <a:xfrm rot="0" flipH="0" flipV="0">
            <a:off x="4318203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1" name="Freeform 22251"/>
          <p:cNvSpPr/>
          <p:nvPr/>
        </p:nvSpPr>
        <p:spPr>
          <a:xfrm rot="0" flipH="0" flipV="0">
            <a:off x="4373308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2" name="Freeform 22252"/>
          <p:cNvSpPr/>
          <p:nvPr/>
        </p:nvSpPr>
        <p:spPr>
          <a:xfrm rot="0" flipH="0" flipV="0">
            <a:off x="4428426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3" name="Freeform 22253"/>
          <p:cNvSpPr/>
          <p:nvPr/>
        </p:nvSpPr>
        <p:spPr>
          <a:xfrm rot="0" flipH="0" flipV="0">
            <a:off x="4483531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4" name="Freeform 22254"/>
          <p:cNvSpPr/>
          <p:nvPr/>
        </p:nvSpPr>
        <p:spPr>
          <a:xfrm rot="0" flipH="0" flipV="0">
            <a:off x="4538649" y="341579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5" name="Freeform 22255"/>
          <p:cNvSpPr/>
          <p:nvPr/>
        </p:nvSpPr>
        <p:spPr>
          <a:xfrm rot="0" flipH="0" flipV="0">
            <a:off x="4593755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6" name="Freeform 22256"/>
          <p:cNvSpPr/>
          <p:nvPr/>
        </p:nvSpPr>
        <p:spPr>
          <a:xfrm rot="0" flipH="0" flipV="0">
            <a:off x="4648911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7" name="Freeform 22257"/>
          <p:cNvSpPr/>
          <p:nvPr/>
        </p:nvSpPr>
        <p:spPr>
          <a:xfrm rot="0" flipH="0" flipV="0">
            <a:off x="4703940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8" name="Freeform 22258"/>
          <p:cNvSpPr/>
          <p:nvPr/>
        </p:nvSpPr>
        <p:spPr>
          <a:xfrm rot="0" flipH="0" flipV="0">
            <a:off x="4759045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9" name="Freeform 22259"/>
          <p:cNvSpPr/>
          <p:nvPr/>
        </p:nvSpPr>
        <p:spPr>
          <a:xfrm rot="0" flipH="0" flipV="0">
            <a:off x="4814163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76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0" name="Freeform 22260"/>
          <p:cNvSpPr/>
          <p:nvPr/>
        </p:nvSpPr>
        <p:spPr>
          <a:xfrm rot="0" flipH="0" flipV="0">
            <a:off x="4869307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76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1" name="Freeform 22261"/>
          <p:cNvSpPr/>
          <p:nvPr/>
        </p:nvSpPr>
        <p:spPr>
          <a:xfrm rot="0" flipH="0" flipV="0">
            <a:off x="4924424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2" name="Freeform 22262"/>
          <p:cNvSpPr/>
          <p:nvPr/>
        </p:nvSpPr>
        <p:spPr>
          <a:xfrm rot="0" flipH="0" flipV="0">
            <a:off x="4979530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76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3" name="Freeform 22263"/>
          <p:cNvSpPr/>
          <p:nvPr/>
        </p:nvSpPr>
        <p:spPr>
          <a:xfrm rot="0" flipH="0" flipV="0">
            <a:off x="5034648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4" name="Freeform 22264"/>
          <p:cNvSpPr/>
          <p:nvPr/>
        </p:nvSpPr>
        <p:spPr>
          <a:xfrm rot="0" flipH="0" flipV="0">
            <a:off x="5089766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5" name="Freeform 22265"/>
          <p:cNvSpPr/>
          <p:nvPr/>
        </p:nvSpPr>
        <p:spPr>
          <a:xfrm rot="0" flipH="0" flipV="0">
            <a:off x="5144871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6" name="Freeform 22266"/>
          <p:cNvSpPr/>
          <p:nvPr/>
        </p:nvSpPr>
        <p:spPr>
          <a:xfrm rot="0" flipH="0" flipV="0">
            <a:off x="5199989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7" name="Freeform 22267"/>
          <p:cNvSpPr/>
          <p:nvPr/>
        </p:nvSpPr>
        <p:spPr>
          <a:xfrm rot="0" flipH="0" flipV="0">
            <a:off x="5255095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8" name="Freeform 22268"/>
          <p:cNvSpPr/>
          <p:nvPr/>
        </p:nvSpPr>
        <p:spPr>
          <a:xfrm rot="0" flipH="0" flipV="0">
            <a:off x="5310213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9" name="Freeform 22269"/>
          <p:cNvSpPr/>
          <p:nvPr/>
        </p:nvSpPr>
        <p:spPr>
          <a:xfrm rot="0" flipH="0" flipV="0">
            <a:off x="5365318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0" name="Freeform 22270"/>
          <p:cNvSpPr/>
          <p:nvPr/>
        </p:nvSpPr>
        <p:spPr>
          <a:xfrm rot="0" flipH="0" flipV="0">
            <a:off x="5420436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1" name="Freeform 22271"/>
          <p:cNvSpPr/>
          <p:nvPr/>
        </p:nvSpPr>
        <p:spPr>
          <a:xfrm rot="0" flipH="0" flipV="0">
            <a:off x="5475541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2" name="Freeform 22272"/>
          <p:cNvSpPr/>
          <p:nvPr/>
        </p:nvSpPr>
        <p:spPr>
          <a:xfrm rot="0" flipH="0" flipV="0">
            <a:off x="5640781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3" name="Freeform 22273"/>
          <p:cNvSpPr/>
          <p:nvPr/>
        </p:nvSpPr>
        <p:spPr>
          <a:xfrm rot="0" flipH="0" flipV="0">
            <a:off x="5695899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4" name="Freeform 22274"/>
          <p:cNvSpPr/>
          <p:nvPr/>
        </p:nvSpPr>
        <p:spPr>
          <a:xfrm rot="0" flipH="0" flipV="0">
            <a:off x="5751004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5" name="Freeform 22275"/>
          <p:cNvSpPr/>
          <p:nvPr/>
        </p:nvSpPr>
        <p:spPr>
          <a:xfrm rot="0" flipH="0" flipV="0">
            <a:off x="5806122" y="341580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6" name="Freeform 22276"/>
          <p:cNvSpPr/>
          <p:nvPr/>
        </p:nvSpPr>
        <p:spPr>
          <a:xfrm rot="0" flipH="0" flipV="0">
            <a:off x="5861227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7" name="Freeform 22277"/>
          <p:cNvSpPr/>
          <p:nvPr/>
        </p:nvSpPr>
        <p:spPr>
          <a:xfrm rot="0" flipH="0" flipV="0">
            <a:off x="5916345" y="341579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8" name="Freeform 22278"/>
          <p:cNvSpPr/>
          <p:nvPr/>
        </p:nvSpPr>
        <p:spPr>
          <a:xfrm rot="0" flipH="0" flipV="0">
            <a:off x="5971451" y="341579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9" name="Freeform 22279"/>
          <p:cNvSpPr/>
          <p:nvPr/>
        </p:nvSpPr>
        <p:spPr>
          <a:xfrm rot="0" flipH="0" flipV="0">
            <a:off x="6026569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0" name="Freeform 22280"/>
          <p:cNvSpPr/>
          <p:nvPr/>
        </p:nvSpPr>
        <p:spPr>
          <a:xfrm rot="0" flipH="0" flipV="0">
            <a:off x="6081674" y="341580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1" name="Freeform 22281"/>
          <p:cNvSpPr/>
          <p:nvPr/>
        </p:nvSpPr>
        <p:spPr>
          <a:xfrm rot="0" flipH="0" flipV="0">
            <a:off x="6136792" y="341580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2" name="Freeform 22282"/>
          <p:cNvSpPr/>
          <p:nvPr/>
        </p:nvSpPr>
        <p:spPr>
          <a:xfrm rot="0" flipH="0" flipV="0">
            <a:off x="6632791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3" name="Freeform 22283"/>
          <p:cNvSpPr/>
          <p:nvPr/>
        </p:nvSpPr>
        <p:spPr>
          <a:xfrm rot="0" flipH="0" flipV="0">
            <a:off x="6687908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4" name="Freeform 22284"/>
          <p:cNvSpPr/>
          <p:nvPr/>
        </p:nvSpPr>
        <p:spPr>
          <a:xfrm rot="0" flipH="0" flipV="0">
            <a:off x="6742912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5" name="Freeform 22285"/>
          <p:cNvSpPr/>
          <p:nvPr/>
        </p:nvSpPr>
        <p:spPr>
          <a:xfrm rot="0" flipH="0" flipV="0">
            <a:off x="6798030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6" name="Freeform 22286"/>
          <p:cNvSpPr/>
          <p:nvPr/>
        </p:nvSpPr>
        <p:spPr>
          <a:xfrm rot="0" flipH="0" flipV="0">
            <a:off x="6853135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7" name="Freeform 22287"/>
          <p:cNvSpPr/>
          <p:nvPr/>
        </p:nvSpPr>
        <p:spPr>
          <a:xfrm rot="0" flipH="0" flipV="0">
            <a:off x="6908254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8" name="Freeform 22288"/>
          <p:cNvSpPr/>
          <p:nvPr/>
        </p:nvSpPr>
        <p:spPr>
          <a:xfrm rot="0" flipH="0" flipV="0">
            <a:off x="7294041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9" name="Freeform 22289"/>
          <p:cNvSpPr/>
          <p:nvPr/>
        </p:nvSpPr>
        <p:spPr>
          <a:xfrm rot="0" flipH="0" flipV="0">
            <a:off x="7349147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0" name="Freeform 22290"/>
          <p:cNvSpPr/>
          <p:nvPr/>
        </p:nvSpPr>
        <p:spPr>
          <a:xfrm rot="0" flipH="0" flipV="0">
            <a:off x="7404265" y="341579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1" name="Freeform 22291"/>
          <p:cNvSpPr/>
          <p:nvPr/>
        </p:nvSpPr>
        <p:spPr>
          <a:xfrm rot="0" flipH="0" flipV="0">
            <a:off x="7459370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2" name="Freeform 22292"/>
          <p:cNvSpPr/>
          <p:nvPr/>
        </p:nvSpPr>
        <p:spPr>
          <a:xfrm rot="0" flipH="0" flipV="0">
            <a:off x="7514488" y="341579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3" name="Freeform 22293"/>
          <p:cNvSpPr/>
          <p:nvPr/>
        </p:nvSpPr>
        <p:spPr>
          <a:xfrm rot="0" flipH="0" flipV="0">
            <a:off x="7569593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4" name="Freeform 22294"/>
          <p:cNvSpPr/>
          <p:nvPr/>
        </p:nvSpPr>
        <p:spPr>
          <a:xfrm rot="0" flipH="0" flipV="0">
            <a:off x="7624699" y="34158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5" name="Freeform 22295"/>
          <p:cNvSpPr/>
          <p:nvPr/>
        </p:nvSpPr>
        <p:spPr>
          <a:xfrm rot="0" flipH="0" flipV="0">
            <a:off x="7679817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6" name="Freeform 22296"/>
          <p:cNvSpPr/>
          <p:nvPr/>
        </p:nvSpPr>
        <p:spPr>
          <a:xfrm rot="0" flipH="0" flipV="0">
            <a:off x="7734922" y="341579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414"/>
                </a:cubicBezTo>
                <a:cubicBezTo>
                  <a:pt x="28460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7" name="Freeform 22297"/>
          <p:cNvSpPr/>
          <p:nvPr/>
        </p:nvSpPr>
        <p:spPr>
          <a:xfrm rot="0" flipH="0" flipV="0">
            <a:off x="1314526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8" name="Freeform 22298"/>
          <p:cNvSpPr/>
          <p:nvPr/>
        </p:nvSpPr>
        <p:spPr>
          <a:xfrm rot="0" flipH="0" flipV="0">
            <a:off x="1369644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9" name="Freeform 22299"/>
          <p:cNvSpPr/>
          <p:nvPr/>
        </p:nvSpPr>
        <p:spPr>
          <a:xfrm rot="0" flipH="0" flipV="0">
            <a:off x="1424749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0" name="Freeform 22300"/>
          <p:cNvSpPr/>
          <p:nvPr/>
        </p:nvSpPr>
        <p:spPr>
          <a:xfrm rot="0" flipH="0" flipV="0">
            <a:off x="1479867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1" name="Freeform 22301"/>
          <p:cNvSpPr/>
          <p:nvPr/>
        </p:nvSpPr>
        <p:spPr>
          <a:xfrm rot="0" flipH="0" flipV="0">
            <a:off x="2030933" y="346227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2" name="Freeform 22302"/>
          <p:cNvSpPr/>
          <p:nvPr/>
        </p:nvSpPr>
        <p:spPr>
          <a:xfrm rot="0" flipH="0" flipV="0">
            <a:off x="3959745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3" name="Freeform 22303"/>
          <p:cNvSpPr/>
          <p:nvPr/>
        </p:nvSpPr>
        <p:spPr>
          <a:xfrm rot="0" flipH="0" flipV="0">
            <a:off x="4014762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4" name="Freeform 22304"/>
          <p:cNvSpPr/>
          <p:nvPr/>
        </p:nvSpPr>
        <p:spPr>
          <a:xfrm rot="0" flipH="0" flipV="0">
            <a:off x="4069867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300" y="0"/>
                  <a:pt x="28650" y="6452"/>
                  <a:pt x="28650" y="14326"/>
                </a:cubicBezTo>
                <a:cubicBezTo>
                  <a:pt x="28650" y="22289"/>
                  <a:pt x="22300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5" name="Freeform 22305"/>
          <p:cNvSpPr/>
          <p:nvPr/>
        </p:nvSpPr>
        <p:spPr>
          <a:xfrm rot="0" flipH="0" flipV="0">
            <a:off x="4124985" y="346231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6" name="Freeform 22306"/>
          <p:cNvSpPr/>
          <p:nvPr/>
        </p:nvSpPr>
        <p:spPr>
          <a:xfrm rot="0" flipH="0" flipV="0">
            <a:off x="4180090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7" name="Freeform 22307"/>
          <p:cNvSpPr/>
          <p:nvPr/>
        </p:nvSpPr>
        <p:spPr>
          <a:xfrm rot="0" flipH="0" flipV="0">
            <a:off x="4235208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8" name="Freeform 22308"/>
          <p:cNvSpPr/>
          <p:nvPr/>
        </p:nvSpPr>
        <p:spPr>
          <a:xfrm rot="0" flipH="0" flipV="0">
            <a:off x="4290313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9" name="Freeform 22309"/>
          <p:cNvSpPr/>
          <p:nvPr/>
        </p:nvSpPr>
        <p:spPr>
          <a:xfrm rot="0" flipH="0" flipV="0">
            <a:off x="4345431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0" name="Freeform 22310"/>
          <p:cNvSpPr/>
          <p:nvPr/>
        </p:nvSpPr>
        <p:spPr>
          <a:xfrm rot="0" flipH="0" flipV="0">
            <a:off x="4400537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1" name="Freeform 22311"/>
          <p:cNvSpPr/>
          <p:nvPr/>
        </p:nvSpPr>
        <p:spPr>
          <a:xfrm rot="0" flipH="0" flipV="0">
            <a:off x="4455706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2" name="Freeform 22312"/>
          <p:cNvSpPr/>
          <p:nvPr/>
        </p:nvSpPr>
        <p:spPr>
          <a:xfrm rot="0" flipH="0" flipV="0">
            <a:off x="4510760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3" name="Freeform 22313"/>
          <p:cNvSpPr/>
          <p:nvPr/>
        </p:nvSpPr>
        <p:spPr>
          <a:xfrm rot="0" flipH="0" flipV="0">
            <a:off x="4565929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4" name="Freeform 22314"/>
          <p:cNvSpPr/>
          <p:nvPr/>
        </p:nvSpPr>
        <p:spPr>
          <a:xfrm rot="0" flipH="0" flipV="0">
            <a:off x="4620945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5" name="Freeform 22315"/>
          <p:cNvSpPr/>
          <p:nvPr/>
        </p:nvSpPr>
        <p:spPr>
          <a:xfrm rot="0" flipH="0" flipV="0">
            <a:off x="4676051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6" name="Freeform 22316"/>
          <p:cNvSpPr/>
          <p:nvPr/>
        </p:nvSpPr>
        <p:spPr>
          <a:xfrm rot="0" flipH="0" flipV="0">
            <a:off x="4731169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7" name="Freeform 22317"/>
          <p:cNvSpPr/>
          <p:nvPr/>
        </p:nvSpPr>
        <p:spPr>
          <a:xfrm rot="0" flipH="0" flipV="0">
            <a:off x="4786274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8" name="Freeform 22318"/>
          <p:cNvSpPr/>
          <p:nvPr/>
        </p:nvSpPr>
        <p:spPr>
          <a:xfrm rot="0" flipH="0" flipV="0">
            <a:off x="4841392" y="346227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9" name="Freeform 22319"/>
          <p:cNvSpPr/>
          <p:nvPr/>
        </p:nvSpPr>
        <p:spPr>
          <a:xfrm rot="0" flipH="0" flipV="0">
            <a:off x="4896548" y="346227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0" name="Freeform 22320"/>
          <p:cNvSpPr/>
          <p:nvPr/>
        </p:nvSpPr>
        <p:spPr>
          <a:xfrm rot="0" flipH="0" flipV="0">
            <a:off x="4951653" y="346227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1" name="Freeform 22321"/>
          <p:cNvSpPr/>
          <p:nvPr/>
        </p:nvSpPr>
        <p:spPr>
          <a:xfrm rot="0" flipH="0" flipV="0">
            <a:off x="5006771" y="346227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2" name="Freeform 22322"/>
          <p:cNvSpPr/>
          <p:nvPr/>
        </p:nvSpPr>
        <p:spPr>
          <a:xfrm rot="0" flipH="0" flipV="0">
            <a:off x="5061877" y="346227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3" name="Freeform 22323"/>
          <p:cNvSpPr/>
          <p:nvPr/>
        </p:nvSpPr>
        <p:spPr>
          <a:xfrm rot="0" flipH="0" flipV="0">
            <a:off x="5116994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4" name="Freeform 22324"/>
          <p:cNvSpPr/>
          <p:nvPr/>
        </p:nvSpPr>
        <p:spPr>
          <a:xfrm rot="0" flipH="0" flipV="0">
            <a:off x="5172100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5" name="Freeform 22325"/>
          <p:cNvSpPr/>
          <p:nvPr/>
        </p:nvSpPr>
        <p:spPr>
          <a:xfrm rot="0" flipH="0" flipV="0">
            <a:off x="5227218" y="346231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6" name="Freeform 22326"/>
          <p:cNvSpPr/>
          <p:nvPr/>
        </p:nvSpPr>
        <p:spPr>
          <a:xfrm rot="0" flipH="0" flipV="0">
            <a:off x="5282323" y="3462274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7" name="Freeform 22327"/>
          <p:cNvSpPr/>
          <p:nvPr/>
        </p:nvSpPr>
        <p:spPr>
          <a:xfrm rot="0" flipH="0" flipV="0">
            <a:off x="5337339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8" name="Freeform 22328"/>
          <p:cNvSpPr/>
          <p:nvPr/>
        </p:nvSpPr>
        <p:spPr>
          <a:xfrm rot="0" flipH="0" flipV="0">
            <a:off x="5392547" y="3462274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9" name="Freeform 22329"/>
          <p:cNvSpPr/>
          <p:nvPr/>
        </p:nvSpPr>
        <p:spPr>
          <a:xfrm rot="0" flipH="0" flipV="0">
            <a:off x="5447563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0" name="Freeform 22330"/>
          <p:cNvSpPr/>
          <p:nvPr/>
        </p:nvSpPr>
        <p:spPr>
          <a:xfrm rot="0" flipH="0" flipV="0">
            <a:off x="5502681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1" name="Freeform 22331"/>
          <p:cNvSpPr/>
          <p:nvPr/>
        </p:nvSpPr>
        <p:spPr>
          <a:xfrm rot="0" flipH="0" flipV="0">
            <a:off x="5723090" y="346228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2" name="Freeform 22332"/>
          <p:cNvSpPr/>
          <p:nvPr/>
        </p:nvSpPr>
        <p:spPr>
          <a:xfrm rot="0" flipH="0" flipV="0">
            <a:off x="5778233" y="346231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3" name="Freeform 22333"/>
          <p:cNvSpPr/>
          <p:nvPr/>
        </p:nvSpPr>
        <p:spPr>
          <a:xfrm rot="0" flipH="0" flipV="0">
            <a:off x="5833351" y="346231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4" name="Freeform 22334"/>
          <p:cNvSpPr/>
          <p:nvPr/>
        </p:nvSpPr>
        <p:spPr>
          <a:xfrm rot="0" flipH="0" flipV="0">
            <a:off x="5888456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5" name="Freeform 22335"/>
          <p:cNvSpPr/>
          <p:nvPr/>
        </p:nvSpPr>
        <p:spPr>
          <a:xfrm rot="0" flipH="0" flipV="0">
            <a:off x="5943574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6" name="Freeform 22336"/>
          <p:cNvSpPr/>
          <p:nvPr/>
        </p:nvSpPr>
        <p:spPr>
          <a:xfrm rot="0" flipH="0" flipV="0">
            <a:off x="5998692" y="346231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7" name="Freeform 22337"/>
          <p:cNvSpPr/>
          <p:nvPr/>
        </p:nvSpPr>
        <p:spPr>
          <a:xfrm rot="0" flipH="0" flipV="0">
            <a:off x="6053797" y="346231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8" name="Freeform 22338"/>
          <p:cNvSpPr/>
          <p:nvPr/>
        </p:nvSpPr>
        <p:spPr>
          <a:xfrm rot="0" flipH="0" flipV="0">
            <a:off x="6604813" y="3462312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9" name="Freeform 22339"/>
          <p:cNvSpPr/>
          <p:nvPr/>
        </p:nvSpPr>
        <p:spPr>
          <a:xfrm rot="0" flipH="0" flipV="0">
            <a:off x="6659930" y="346227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0" name="Freeform 22340"/>
          <p:cNvSpPr/>
          <p:nvPr/>
        </p:nvSpPr>
        <p:spPr>
          <a:xfrm rot="0" flipH="0" flipV="0">
            <a:off x="6715035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1" name="Freeform 22341"/>
          <p:cNvSpPr/>
          <p:nvPr/>
        </p:nvSpPr>
        <p:spPr>
          <a:xfrm rot="0" flipH="0" flipV="0">
            <a:off x="6770154" y="3462274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2" name="Freeform 22342"/>
          <p:cNvSpPr/>
          <p:nvPr/>
        </p:nvSpPr>
        <p:spPr>
          <a:xfrm rot="0" flipH="0" flipV="0">
            <a:off x="6825259" y="346231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3" name="Freeform 22343"/>
          <p:cNvSpPr/>
          <p:nvPr/>
        </p:nvSpPr>
        <p:spPr>
          <a:xfrm rot="0" flipH="0" flipV="0">
            <a:off x="6880377" y="346231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4" name="Freeform 22344"/>
          <p:cNvSpPr/>
          <p:nvPr/>
        </p:nvSpPr>
        <p:spPr>
          <a:xfrm rot="0" flipH="0" flipV="0">
            <a:off x="7266152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5" name="Freeform 22345"/>
          <p:cNvSpPr/>
          <p:nvPr/>
        </p:nvSpPr>
        <p:spPr>
          <a:xfrm rot="0" flipH="0" flipV="0">
            <a:off x="7321270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6" name="Freeform 22346"/>
          <p:cNvSpPr/>
          <p:nvPr/>
        </p:nvSpPr>
        <p:spPr>
          <a:xfrm rot="0" flipH="0" flipV="0">
            <a:off x="7376388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7" name="Freeform 22347"/>
          <p:cNvSpPr/>
          <p:nvPr/>
        </p:nvSpPr>
        <p:spPr>
          <a:xfrm rot="0" flipH="0" flipV="0">
            <a:off x="7431493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8" name="Freeform 22348"/>
          <p:cNvSpPr/>
          <p:nvPr/>
        </p:nvSpPr>
        <p:spPr>
          <a:xfrm rot="0" flipH="0" flipV="0">
            <a:off x="7486599" y="3462274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9" name="Freeform 22349"/>
          <p:cNvSpPr/>
          <p:nvPr/>
        </p:nvSpPr>
        <p:spPr>
          <a:xfrm rot="0" flipH="0" flipV="0">
            <a:off x="7541717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0" name="Freeform 22350"/>
          <p:cNvSpPr/>
          <p:nvPr/>
        </p:nvSpPr>
        <p:spPr>
          <a:xfrm rot="0" flipH="0" flipV="0">
            <a:off x="7596822" y="346227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1" name="Freeform 22351"/>
          <p:cNvSpPr/>
          <p:nvPr/>
        </p:nvSpPr>
        <p:spPr>
          <a:xfrm rot="0" flipH="0" flipV="0">
            <a:off x="7651940" y="346231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2" name="Freeform 22352"/>
          <p:cNvSpPr/>
          <p:nvPr/>
        </p:nvSpPr>
        <p:spPr>
          <a:xfrm rot="0" flipH="0" flipV="0">
            <a:off x="1342415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3" name="Freeform 22353"/>
          <p:cNvSpPr/>
          <p:nvPr/>
        </p:nvSpPr>
        <p:spPr>
          <a:xfrm rot="0" flipH="0" flipV="0">
            <a:off x="1397520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4" name="Freeform 22354"/>
          <p:cNvSpPr/>
          <p:nvPr/>
        </p:nvSpPr>
        <p:spPr>
          <a:xfrm rot="0" flipH="0" flipV="0">
            <a:off x="1452638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5" name="Freeform 22355"/>
          <p:cNvSpPr/>
          <p:nvPr/>
        </p:nvSpPr>
        <p:spPr>
          <a:xfrm rot="0" flipH="0" flipV="0">
            <a:off x="1507743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6" name="Freeform 22356"/>
          <p:cNvSpPr/>
          <p:nvPr/>
        </p:nvSpPr>
        <p:spPr>
          <a:xfrm rot="0" flipH="0" flipV="0">
            <a:off x="2113927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7" name="Freeform 22357"/>
          <p:cNvSpPr/>
          <p:nvPr/>
        </p:nvSpPr>
        <p:spPr>
          <a:xfrm rot="0" flipH="0" flipV="0">
            <a:off x="3932466" y="351007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8" name="Freeform 22358"/>
          <p:cNvSpPr/>
          <p:nvPr/>
        </p:nvSpPr>
        <p:spPr>
          <a:xfrm rot="0" flipH="0" flipV="0">
            <a:off x="3987571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9" name="Freeform 22359"/>
          <p:cNvSpPr/>
          <p:nvPr/>
        </p:nvSpPr>
        <p:spPr>
          <a:xfrm rot="0" flipH="0" flipV="0">
            <a:off x="4042740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0" name="Freeform 22360"/>
          <p:cNvSpPr/>
          <p:nvPr/>
        </p:nvSpPr>
        <p:spPr>
          <a:xfrm rot="0" flipH="0" flipV="0">
            <a:off x="4097756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1" name="Freeform 22361"/>
          <p:cNvSpPr/>
          <p:nvPr/>
        </p:nvSpPr>
        <p:spPr>
          <a:xfrm rot="0" flipH="0" flipV="0">
            <a:off x="4152861" y="351007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2" name="Freeform 22362"/>
          <p:cNvSpPr/>
          <p:nvPr/>
        </p:nvSpPr>
        <p:spPr>
          <a:xfrm rot="0" flipH="0" flipV="0">
            <a:off x="4207979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3" name="Freeform 22363"/>
          <p:cNvSpPr/>
          <p:nvPr/>
        </p:nvSpPr>
        <p:spPr>
          <a:xfrm rot="0" flipH="0" flipV="0">
            <a:off x="4263085" y="351007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4" name="Freeform 22364"/>
          <p:cNvSpPr/>
          <p:nvPr/>
        </p:nvSpPr>
        <p:spPr>
          <a:xfrm rot="0" flipH="0" flipV="0">
            <a:off x="4318203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5" name="Freeform 22365"/>
          <p:cNvSpPr/>
          <p:nvPr/>
        </p:nvSpPr>
        <p:spPr>
          <a:xfrm rot="0" flipH="0" flipV="0">
            <a:off x="4373308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6" name="Freeform 22366"/>
          <p:cNvSpPr/>
          <p:nvPr/>
        </p:nvSpPr>
        <p:spPr>
          <a:xfrm rot="0" flipH="0" flipV="0">
            <a:off x="4428426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7" name="Freeform 22367"/>
          <p:cNvSpPr/>
          <p:nvPr/>
        </p:nvSpPr>
        <p:spPr>
          <a:xfrm rot="0" flipH="0" flipV="0">
            <a:off x="4483531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8" name="Freeform 22368"/>
          <p:cNvSpPr/>
          <p:nvPr/>
        </p:nvSpPr>
        <p:spPr>
          <a:xfrm rot="0" flipH="0" flipV="0">
            <a:off x="4538649" y="351007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9" name="Freeform 22369"/>
          <p:cNvSpPr/>
          <p:nvPr/>
        </p:nvSpPr>
        <p:spPr>
          <a:xfrm rot="0" flipH="0" flipV="0">
            <a:off x="4593755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0" name="Freeform 22370"/>
          <p:cNvSpPr/>
          <p:nvPr/>
        </p:nvSpPr>
        <p:spPr>
          <a:xfrm rot="0" flipH="0" flipV="0">
            <a:off x="4648911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1" name="Freeform 22371"/>
          <p:cNvSpPr/>
          <p:nvPr/>
        </p:nvSpPr>
        <p:spPr>
          <a:xfrm rot="0" flipH="0" flipV="0">
            <a:off x="4703940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2" name="Freeform 22372"/>
          <p:cNvSpPr/>
          <p:nvPr/>
        </p:nvSpPr>
        <p:spPr>
          <a:xfrm rot="0" flipH="0" flipV="0">
            <a:off x="4759045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3" name="Freeform 22373"/>
          <p:cNvSpPr/>
          <p:nvPr/>
        </p:nvSpPr>
        <p:spPr>
          <a:xfrm rot="0" flipH="0" flipV="0">
            <a:off x="4814163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4" name="Freeform 22374"/>
          <p:cNvSpPr/>
          <p:nvPr/>
        </p:nvSpPr>
        <p:spPr>
          <a:xfrm rot="0" flipH="0" flipV="0">
            <a:off x="4869307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5" name="Freeform 22375"/>
          <p:cNvSpPr/>
          <p:nvPr/>
        </p:nvSpPr>
        <p:spPr>
          <a:xfrm rot="0" flipH="0" flipV="0">
            <a:off x="4924424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6" name="Freeform 22376"/>
          <p:cNvSpPr/>
          <p:nvPr/>
        </p:nvSpPr>
        <p:spPr>
          <a:xfrm rot="0" flipH="0" flipV="0">
            <a:off x="4979530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7" name="Freeform 22377"/>
          <p:cNvSpPr/>
          <p:nvPr/>
        </p:nvSpPr>
        <p:spPr>
          <a:xfrm rot="0" flipH="0" flipV="0">
            <a:off x="5034648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8" name="Freeform 22378"/>
          <p:cNvSpPr/>
          <p:nvPr/>
        </p:nvSpPr>
        <p:spPr>
          <a:xfrm rot="0" flipH="0" flipV="0">
            <a:off x="5089766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9" name="Freeform 22379"/>
          <p:cNvSpPr/>
          <p:nvPr/>
        </p:nvSpPr>
        <p:spPr>
          <a:xfrm rot="0" flipH="0" flipV="0">
            <a:off x="5144871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0" name="Freeform 22380"/>
          <p:cNvSpPr/>
          <p:nvPr/>
        </p:nvSpPr>
        <p:spPr>
          <a:xfrm rot="0" flipH="0" flipV="0">
            <a:off x="5199989" y="351010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1" name="Freeform 22381"/>
          <p:cNvSpPr/>
          <p:nvPr/>
        </p:nvSpPr>
        <p:spPr>
          <a:xfrm rot="0" flipH="0" flipV="0">
            <a:off x="5255095" y="351010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2" name="Freeform 22382"/>
          <p:cNvSpPr/>
          <p:nvPr/>
        </p:nvSpPr>
        <p:spPr>
          <a:xfrm rot="0" flipH="0" flipV="0">
            <a:off x="5310213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3" name="Freeform 22383"/>
          <p:cNvSpPr/>
          <p:nvPr/>
        </p:nvSpPr>
        <p:spPr>
          <a:xfrm rot="0" flipH="0" flipV="0">
            <a:off x="5365318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4" name="Freeform 22384"/>
          <p:cNvSpPr/>
          <p:nvPr/>
        </p:nvSpPr>
        <p:spPr>
          <a:xfrm rot="0" flipH="0" flipV="0">
            <a:off x="5420436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5" name="Freeform 22385"/>
          <p:cNvSpPr/>
          <p:nvPr/>
        </p:nvSpPr>
        <p:spPr>
          <a:xfrm rot="0" flipH="0" flipV="0">
            <a:off x="5475541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6" name="Freeform 22386"/>
          <p:cNvSpPr/>
          <p:nvPr/>
        </p:nvSpPr>
        <p:spPr>
          <a:xfrm rot="0" flipH="0" flipV="0">
            <a:off x="5530558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7" name="Freeform 22387"/>
          <p:cNvSpPr/>
          <p:nvPr/>
        </p:nvSpPr>
        <p:spPr>
          <a:xfrm rot="0" flipH="0" flipV="0">
            <a:off x="5751004" y="351010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8" name="Freeform 22388"/>
          <p:cNvSpPr/>
          <p:nvPr/>
        </p:nvSpPr>
        <p:spPr>
          <a:xfrm rot="0" flipH="0" flipV="0">
            <a:off x="5806122" y="351010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9" name="Freeform 22389"/>
          <p:cNvSpPr/>
          <p:nvPr/>
        </p:nvSpPr>
        <p:spPr>
          <a:xfrm rot="0" flipH="0" flipV="0">
            <a:off x="5861227" y="351010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0" name="Freeform 22390"/>
          <p:cNvSpPr/>
          <p:nvPr/>
        </p:nvSpPr>
        <p:spPr>
          <a:xfrm rot="0" flipH="0" flipV="0">
            <a:off x="5916345" y="351010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1" name="Freeform 22391"/>
          <p:cNvSpPr/>
          <p:nvPr/>
        </p:nvSpPr>
        <p:spPr>
          <a:xfrm rot="0" flipH="0" flipV="0">
            <a:off x="5971451" y="351010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2" name="Freeform 22392"/>
          <p:cNvSpPr/>
          <p:nvPr/>
        </p:nvSpPr>
        <p:spPr>
          <a:xfrm rot="0" flipH="0" flipV="0">
            <a:off x="6632791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3" name="Freeform 22393"/>
          <p:cNvSpPr/>
          <p:nvPr/>
        </p:nvSpPr>
        <p:spPr>
          <a:xfrm rot="0" flipH="0" flipV="0">
            <a:off x="6687908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4" name="Freeform 22394"/>
          <p:cNvSpPr/>
          <p:nvPr/>
        </p:nvSpPr>
        <p:spPr>
          <a:xfrm rot="0" flipH="0" flipV="0">
            <a:off x="6742912" y="351010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5" name="Freeform 22395"/>
          <p:cNvSpPr/>
          <p:nvPr/>
        </p:nvSpPr>
        <p:spPr>
          <a:xfrm rot="0" flipH="0" flipV="0">
            <a:off x="6798030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6" name="Freeform 22396"/>
          <p:cNvSpPr/>
          <p:nvPr/>
        </p:nvSpPr>
        <p:spPr>
          <a:xfrm rot="0" flipH="0" flipV="0">
            <a:off x="7238923" y="351010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7" name="Freeform 22397"/>
          <p:cNvSpPr/>
          <p:nvPr/>
        </p:nvSpPr>
        <p:spPr>
          <a:xfrm rot="0" flipH="0" flipV="0">
            <a:off x="7349147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8" name="Freeform 22398"/>
          <p:cNvSpPr/>
          <p:nvPr/>
        </p:nvSpPr>
        <p:spPr>
          <a:xfrm rot="0" flipH="0" flipV="0">
            <a:off x="7404265" y="351007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9" name="Freeform 22399"/>
          <p:cNvSpPr/>
          <p:nvPr/>
        </p:nvSpPr>
        <p:spPr>
          <a:xfrm rot="0" flipH="0" flipV="0">
            <a:off x="7459370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0" name="Freeform 22400"/>
          <p:cNvSpPr/>
          <p:nvPr/>
        </p:nvSpPr>
        <p:spPr>
          <a:xfrm rot="0" flipH="0" flipV="0">
            <a:off x="7514488" y="351007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1" name="Freeform 22401"/>
          <p:cNvSpPr/>
          <p:nvPr/>
        </p:nvSpPr>
        <p:spPr>
          <a:xfrm rot="0" flipH="0" flipV="0">
            <a:off x="7569593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2" name="Freeform 22402"/>
          <p:cNvSpPr/>
          <p:nvPr/>
        </p:nvSpPr>
        <p:spPr>
          <a:xfrm rot="0" flipH="0" flipV="0">
            <a:off x="7624699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3" name="Freeform 22403"/>
          <p:cNvSpPr/>
          <p:nvPr/>
        </p:nvSpPr>
        <p:spPr>
          <a:xfrm rot="0" flipH="0" flipV="0">
            <a:off x="8010385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4" name="Freeform 22404"/>
          <p:cNvSpPr/>
          <p:nvPr/>
        </p:nvSpPr>
        <p:spPr>
          <a:xfrm rot="0" flipH="0" flipV="0">
            <a:off x="8065502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5" name="Freeform 22405"/>
          <p:cNvSpPr/>
          <p:nvPr/>
        </p:nvSpPr>
        <p:spPr>
          <a:xfrm rot="0" flipH="0" flipV="0">
            <a:off x="1314526" y="35565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6" name="Freeform 22406"/>
          <p:cNvSpPr/>
          <p:nvPr/>
        </p:nvSpPr>
        <p:spPr>
          <a:xfrm rot="0" flipH="0" flipV="0">
            <a:off x="1369644" y="35565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7" name="Freeform 22407"/>
          <p:cNvSpPr/>
          <p:nvPr/>
        </p:nvSpPr>
        <p:spPr>
          <a:xfrm rot="0" flipH="0" flipV="0">
            <a:off x="1424749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8" name="Freeform 22408"/>
          <p:cNvSpPr/>
          <p:nvPr/>
        </p:nvSpPr>
        <p:spPr>
          <a:xfrm rot="0" flipH="0" flipV="0">
            <a:off x="1479867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9" name="Freeform 22409"/>
          <p:cNvSpPr/>
          <p:nvPr/>
        </p:nvSpPr>
        <p:spPr>
          <a:xfrm rot="0" flipH="0" flipV="0">
            <a:off x="1534972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0" name="Freeform 22410"/>
          <p:cNvSpPr/>
          <p:nvPr/>
        </p:nvSpPr>
        <p:spPr>
          <a:xfrm rot="0" flipH="0" flipV="0">
            <a:off x="1810486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1" name="Freeform 22411"/>
          <p:cNvSpPr/>
          <p:nvPr/>
        </p:nvSpPr>
        <p:spPr>
          <a:xfrm rot="0" flipH="0" flipV="0">
            <a:off x="1865604" y="35565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2" name="Freeform 22412"/>
          <p:cNvSpPr/>
          <p:nvPr/>
        </p:nvSpPr>
        <p:spPr>
          <a:xfrm rot="0" flipH="0" flipV="0">
            <a:off x="2141143" y="355657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439"/>
                  <a:pt x="6464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3" name="Freeform 22413"/>
          <p:cNvSpPr/>
          <p:nvPr/>
        </p:nvSpPr>
        <p:spPr>
          <a:xfrm rot="0" flipH="0" flipV="0">
            <a:off x="2196312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4" name="Freeform 22414"/>
          <p:cNvSpPr/>
          <p:nvPr/>
        </p:nvSpPr>
        <p:spPr>
          <a:xfrm rot="0" flipH="0" flipV="0">
            <a:off x="3959745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5" name="Freeform 22415"/>
          <p:cNvSpPr/>
          <p:nvPr/>
        </p:nvSpPr>
        <p:spPr>
          <a:xfrm rot="0" flipH="0" flipV="0">
            <a:off x="4014762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6" name="Freeform 22416"/>
          <p:cNvSpPr/>
          <p:nvPr/>
        </p:nvSpPr>
        <p:spPr>
          <a:xfrm rot="0" flipH="0" flipV="0">
            <a:off x="4069867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300" y="0"/>
                  <a:pt x="28650" y="6439"/>
                  <a:pt x="28650" y="14313"/>
                </a:cubicBezTo>
                <a:cubicBezTo>
                  <a:pt x="28650" y="22187"/>
                  <a:pt x="22300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7" name="Freeform 22417"/>
          <p:cNvSpPr/>
          <p:nvPr/>
        </p:nvSpPr>
        <p:spPr>
          <a:xfrm rot="0" flipH="0" flipV="0">
            <a:off x="4124985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8" name="Freeform 22418"/>
          <p:cNvSpPr/>
          <p:nvPr/>
        </p:nvSpPr>
        <p:spPr>
          <a:xfrm rot="0" flipH="0" flipV="0">
            <a:off x="4180090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9" name="Freeform 22419"/>
          <p:cNvSpPr/>
          <p:nvPr/>
        </p:nvSpPr>
        <p:spPr>
          <a:xfrm rot="0" flipH="0" flipV="0">
            <a:off x="4235208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0" name="Freeform 22420"/>
          <p:cNvSpPr/>
          <p:nvPr/>
        </p:nvSpPr>
        <p:spPr>
          <a:xfrm rot="0" flipH="0" flipV="0">
            <a:off x="4290313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1" name="Freeform 22421"/>
          <p:cNvSpPr/>
          <p:nvPr/>
        </p:nvSpPr>
        <p:spPr>
          <a:xfrm rot="0" flipH="0" flipV="0">
            <a:off x="4345431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2" name="Freeform 22422"/>
          <p:cNvSpPr/>
          <p:nvPr/>
        </p:nvSpPr>
        <p:spPr>
          <a:xfrm rot="0" flipH="0" flipV="0">
            <a:off x="4400537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3" name="Freeform 22423"/>
          <p:cNvSpPr/>
          <p:nvPr/>
        </p:nvSpPr>
        <p:spPr>
          <a:xfrm rot="0" flipH="0" flipV="0">
            <a:off x="4455706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4" name="Freeform 22424"/>
          <p:cNvSpPr/>
          <p:nvPr/>
        </p:nvSpPr>
        <p:spPr>
          <a:xfrm rot="0" flipH="0" flipV="0">
            <a:off x="4510760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5" name="Freeform 22425"/>
          <p:cNvSpPr/>
          <p:nvPr/>
        </p:nvSpPr>
        <p:spPr>
          <a:xfrm rot="0" flipH="0" flipV="0">
            <a:off x="4565929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6" name="Freeform 22426"/>
          <p:cNvSpPr/>
          <p:nvPr/>
        </p:nvSpPr>
        <p:spPr>
          <a:xfrm rot="0" flipH="0" flipV="0">
            <a:off x="4620945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7" name="Freeform 22427"/>
          <p:cNvSpPr/>
          <p:nvPr/>
        </p:nvSpPr>
        <p:spPr>
          <a:xfrm rot="0" flipH="0" flipV="0">
            <a:off x="4676051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8" name="Freeform 22428"/>
          <p:cNvSpPr/>
          <p:nvPr/>
        </p:nvSpPr>
        <p:spPr>
          <a:xfrm rot="0" flipH="0" flipV="0">
            <a:off x="4731169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9" name="Freeform 22429"/>
          <p:cNvSpPr/>
          <p:nvPr/>
        </p:nvSpPr>
        <p:spPr>
          <a:xfrm rot="0" flipH="0" flipV="0">
            <a:off x="4786274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0" name="Freeform 22430"/>
          <p:cNvSpPr/>
          <p:nvPr/>
        </p:nvSpPr>
        <p:spPr>
          <a:xfrm rot="0" flipH="0" flipV="0">
            <a:off x="4841392" y="35565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1" name="Freeform 22431"/>
          <p:cNvSpPr/>
          <p:nvPr/>
        </p:nvSpPr>
        <p:spPr>
          <a:xfrm rot="0" flipH="0" flipV="0">
            <a:off x="4896548" y="355657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2" name="Freeform 22432"/>
          <p:cNvSpPr/>
          <p:nvPr/>
        </p:nvSpPr>
        <p:spPr>
          <a:xfrm rot="0" flipH="0" flipV="0">
            <a:off x="4951653" y="35565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3" name="Freeform 22433"/>
          <p:cNvSpPr/>
          <p:nvPr/>
        </p:nvSpPr>
        <p:spPr>
          <a:xfrm rot="0" flipH="0" flipV="0">
            <a:off x="5006771" y="35565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4" name="Freeform 22434"/>
          <p:cNvSpPr/>
          <p:nvPr/>
        </p:nvSpPr>
        <p:spPr>
          <a:xfrm rot="0" flipH="0" flipV="0">
            <a:off x="5061877" y="35565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5" name="Freeform 22435"/>
          <p:cNvSpPr/>
          <p:nvPr/>
        </p:nvSpPr>
        <p:spPr>
          <a:xfrm rot="0" flipH="0" flipV="0">
            <a:off x="5116994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6" name="Freeform 22436"/>
          <p:cNvSpPr/>
          <p:nvPr/>
        </p:nvSpPr>
        <p:spPr>
          <a:xfrm rot="0" flipH="0" flipV="0">
            <a:off x="5172100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7" name="Freeform 22437"/>
          <p:cNvSpPr/>
          <p:nvPr/>
        </p:nvSpPr>
        <p:spPr>
          <a:xfrm rot="0" flipH="0" flipV="0">
            <a:off x="5227218" y="35565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8" name="Freeform 22438"/>
          <p:cNvSpPr/>
          <p:nvPr/>
        </p:nvSpPr>
        <p:spPr>
          <a:xfrm rot="0" flipH="0" flipV="0">
            <a:off x="5282323" y="355659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9" name="Freeform 22439"/>
          <p:cNvSpPr/>
          <p:nvPr/>
        </p:nvSpPr>
        <p:spPr>
          <a:xfrm rot="0" flipH="0" flipV="0">
            <a:off x="5337339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0" name="Freeform 22440"/>
          <p:cNvSpPr/>
          <p:nvPr/>
        </p:nvSpPr>
        <p:spPr>
          <a:xfrm rot="0" flipH="0" flipV="0">
            <a:off x="5392547" y="355657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1" name="Freeform 22441"/>
          <p:cNvSpPr/>
          <p:nvPr/>
        </p:nvSpPr>
        <p:spPr>
          <a:xfrm rot="0" flipH="0" flipV="0">
            <a:off x="5447563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2" name="Freeform 22442"/>
          <p:cNvSpPr/>
          <p:nvPr/>
        </p:nvSpPr>
        <p:spPr>
          <a:xfrm rot="0" flipH="0" flipV="0">
            <a:off x="5502681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3" name="Freeform 22443"/>
          <p:cNvSpPr/>
          <p:nvPr/>
        </p:nvSpPr>
        <p:spPr>
          <a:xfrm rot="0" flipH="0" flipV="0">
            <a:off x="5557786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4" name="Freeform 22444"/>
          <p:cNvSpPr/>
          <p:nvPr/>
        </p:nvSpPr>
        <p:spPr>
          <a:xfrm rot="0" flipH="0" flipV="0">
            <a:off x="5723128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5" name="Freeform 22445"/>
          <p:cNvSpPr/>
          <p:nvPr/>
        </p:nvSpPr>
        <p:spPr>
          <a:xfrm rot="0" flipH="0" flipV="0">
            <a:off x="5778233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6" name="Freeform 22446"/>
          <p:cNvSpPr/>
          <p:nvPr/>
        </p:nvSpPr>
        <p:spPr>
          <a:xfrm rot="0" flipH="0" flipV="0">
            <a:off x="5833351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7" name="Freeform 22447"/>
          <p:cNvSpPr/>
          <p:nvPr/>
        </p:nvSpPr>
        <p:spPr>
          <a:xfrm rot="0" flipH="0" flipV="0">
            <a:off x="5888456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8" name="Freeform 22448"/>
          <p:cNvSpPr/>
          <p:nvPr/>
        </p:nvSpPr>
        <p:spPr>
          <a:xfrm rot="0" flipH="0" flipV="0">
            <a:off x="5943574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9" name="Freeform 22449"/>
          <p:cNvSpPr/>
          <p:nvPr/>
        </p:nvSpPr>
        <p:spPr>
          <a:xfrm rot="0" flipH="0" flipV="0">
            <a:off x="6659930" y="355657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0" name="Freeform 22450"/>
          <p:cNvSpPr/>
          <p:nvPr/>
        </p:nvSpPr>
        <p:spPr>
          <a:xfrm rot="0" flipH="0" flipV="0">
            <a:off x="6715035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1" name="Freeform 22451"/>
          <p:cNvSpPr/>
          <p:nvPr/>
        </p:nvSpPr>
        <p:spPr>
          <a:xfrm rot="0" flipH="0" flipV="0">
            <a:off x="6770154" y="355659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2" name="Freeform 22452"/>
          <p:cNvSpPr/>
          <p:nvPr/>
        </p:nvSpPr>
        <p:spPr>
          <a:xfrm rot="0" flipH="0" flipV="0">
            <a:off x="7376388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3" name="Freeform 22453"/>
          <p:cNvSpPr/>
          <p:nvPr/>
        </p:nvSpPr>
        <p:spPr>
          <a:xfrm rot="0" flipH="0" flipV="0">
            <a:off x="7431493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4" name="Freeform 22454"/>
          <p:cNvSpPr/>
          <p:nvPr/>
        </p:nvSpPr>
        <p:spPr>
          <a:xfrm rot="0" flipH="0" flipV="0">
            <a:off x="7486599" y="355657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5" name="Freeform 22455"/>
          <p:cNvSpPr/>
          <p:nvPr/>
        </p:nvSpPr>
        <p:spPr>
          <a:xfrm rot="0" flipH="0" flipV="0">
            <a:off x="7541717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6" name="Freeform 22456"/>
          <p:cNvSpPr/>
          <p:nvPr/>
        </p:nvSpPr>
        <p:spPr>
          <a:xfrm rot="0" flipH="0" flipV="0">
            <a:off x="7596822" y="355657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460" y="6439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7" name="Freeform 22457"/>
          <p:cNvSpPr/>
          <p:nvPr/>
        </p:nvSpPr>
        <p:spPr>
          <a:xfrm rot="0" flipH="0" flipV="0">
            <a:off x="7651940" y="355657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8" name="Freeform 22458"/>
          <p:cNvSpPr/>
          <p:nvPr/>
        </p:nvSpPr>
        <p:spPr>
          <a:xfrm rot="0" flipH="0" flipV="0">
            <a:off x="7982521" y="355657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9" name="Freeform 22459"/>
          <p:cNvSpPr/>
          <p:nvPr/>
        </p:nvSpPr>
        <p:spPr>
          <a:xfrm rot="0" flipH="0" flipV="0">
            <a:off x="8037626" y="355657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0" name="Freeform 22460"/>
          <p:cNvSpPr/>
          <p:nvPr/>
        </p:nvSpPr>
        <p:spPr>
          <a:xfrm rot="0" flipH="0" flipV="0">
            <a:off x="8092744" y="355659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1" name="Freeform 22461"/>
          <p:cNvSpPr/>
          <p:nvPr/>
        </p:nvSpPr>
        <p:spPr>
          <a:xfrm rot="0" flipH="0" flipV="0">
            <a:off x="1342415" y="360438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2" name="Freeform 22462"/>
          <p:cNvSpPr/>
          <p:nvPr/>
        </p:nvSpPr>
        <p:spPr>
          <a:xfrm rot="0" flipH="0" flipV="0">
            <a:off x="1397520" y="360438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3" name="Freeform 22463"/>
          <p:cNvSpPr/>
          <p:nvPr/>
        </p:nvSpPr>
        <p:spPr>
          <a:xfrm rot="0" flipH="0" flipV="0">
            <a:off x="1452638" y="360438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4" name="Freeform 22464"/>
          <p:cNvSpPr/>
          <p:nvPr/>
        </p:nvSpPr>
        <p:spPr>
          <a:xfrm rot="0" flipH="0" flipV="0">
            <a:off x="1507743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5" name="Freeform 22465"/>
          <p:cNvSpPr/>
          <p:nvPr/>
        </p:nvSpPr>
        <p:spPr>
          <a:xfrm rot="0" flipH="0" flipV="0">
            <a:off x="1562861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6" name="Freeform 22466"/>
          <p:cNvSpPr/>
          <p:nvPr/>
        </p:nvSpPr>
        <p:spPr>
          <a:xfrm rot="0" flipH="0" flipV="0">
            <a:off x="1783346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7" name="Freeform 22467"/>
          <p:cNvSpPr/>
          <p:nvPr/>
        </p:nvSpPr>
        <p:spPr>
          <a:xfrm rot="0" flipH="0" flipV="0">
            <a:off x="1838375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8" name="Freeform 22468"/>
          <p:cNvSpPr/>
          <p:nvPr/>
        </p:nvSpPr>
        <p:spPr>
          <a:xfrm rot="0" flipH="0" flipV="0">
            <a:off x="2169032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9" name="Freeform 22469"/>
          <p:cNvSpPr/>
          <p:nvPr/>
        </p:nvSpPr>
        <p:spPr>
          <a:xfrm rot="0" flipH="0" flipV="0">
            <a:off x="3932466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0" name="Freeform 22470"/>
          <p:cNvSpPr/>
          <p:nvPr/>
        </p:nvSpPr>
        <p:spPr>
          <a:xfrm rot="0" flipH="0" flipV="0">
            <a:off x="3987571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1" name="Freeform 22471"/>
          <p:cNvSpPr/>
          <p:nvPr/>
        </p:nvSpPr>
        <p:spPr>
          <a:xfrm rot="0" flipH="0" flipV="0">
            <a:off x="4042740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2" name="Freeform 22472"/>
          <p:cNvSpPr/>
          <p:nvPr/>
        </p:nvSpPr>
        <p:spPr>
          <a:xfrm rot="0" flipH="0" flipV="0">
            <a:off x="4097756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3" name="Freeform 22473"/>
          <p:cNvSpPr/>
          <p:nvPr/>
        </p:nvSpPr>
        <p:spPr>
          <a:xfrm rot="0" flipH="0" flipV="0">
            <a:off x="4152861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4" name="Freeform 22474"/>
          <p:cNvSpPr/>
          <p:nvPr/>
        </p:nvSpPr>
        <p:spPr>
          <a:xfrm rot="0" flipH="0" flipV="0">
            <a:off x="4207979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5" name="Freeform 22475"/>
          <p:cNvSpPr/>
          <p:nvPr/>
        </p:nvSpPr>
        <p:spPr>
          <a:xfrm rot="0" flipH="0" flipV="0">
            <a:off x="4263085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6" name="Freeform 22476"/>
          <p:cNvSpPr/>
          <p:nvPr/>
        </p:nvSpPr>
        <p:spPr>
          <a:xfrm rot="0" flipH="0" flipV="0">
            <a:off x="4318203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7" name="Freeform 22477"/>
          <p:cNvSpPr/>
          <p:nvPr/>
        </p:nvSpPr>
        <p:spPr>
          <a:xfrm rot="0" flipH="0" flipV="0">
            <a:off x="4373308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8" name="Freeform 22478"/>
          <p:cNvSpPr/>
          <p:nvPr/>
        </p:nvSpPr>
        <p:spPr>
          <a:xfrm rot="0" flipH="0" flipV="0">
            <a:off x="4428426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9" name="Freeform 22479"/>
          <p:cNvSpPr/>
          <p:nvPr/>
        </p:nvSpPr>
        <p:spPr>
          <a:xfrm rot="0" flipH="0" flipV="0">
            <a:off x="4483531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0" name="Freeform 22480"/>
          <p:cNvSpPr/>
          <p:nvPr/>
        </p:nvSpPr>
        <p:spPr>
          <a:xfrm rot="0" flipH="0" flipV="0">
            <a:off x="4538649" y="360437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1" name="Freeform 22481"/>
          <p:cNvSpPr/>
          <p:nvPr/>
        </p:nvSpPr>
        <p:spPr>
          <a:xfrm rot="0" flipH="0" flipV="0">
            <a:off x="4593755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2" name="Freeform 22482"/>
          <p:cNvSpPr/>
          <p:nvPr/>
        </p:nvSpPr>
        <p:spPr>
          <a:xfrm rot="0" flipH="0" flipV="0">
            <a:off x="4648911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3" name="Freeform 22483"/>
          <p:cNvSpPr/>
          <p:nvPr/>
        </p:nvSpPr>
        <p:spPr>
          <a:xfrm rot="0" flipH="0" flipV="0">
            <a:off x="4703940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4" name="Freeform 22484"/>
          <p:cNvSpPr/>
          <p:nvPr/>
        </p:nvSpPr>
        <p:spPr>
          <a:xfrm rot="0" flipH="0" flipV="0">
            <a:off x="4759045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5" name="Freeform 22485"/>
          <p:cNvSpPr/>
          <p:nvPr/>
        </p:nvSpPr>
        <p:spPr>
          <a:xfrm rot="0" flipH="0" flipV="0">
            <a:off x="4814163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6" name="Freeform 22486"/>
          <p:cNvSpPr/>
          <p:nvPr/>
        </p:nvSpPr>
        <p:spPr>
          <a:xfrm rot="0" flipH="0" flipV="0">
            <a:off x="4869307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7" name="Freeform 22487"/>
          <p:cNvSpPr/>
          <p:nvPr/>
        </p:nvSpPr>
        <p:spPr>
          <a:xfrm rot="0" flipH="0" flipV="0">
            <a:off x="4924424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8" name="Freeform 22488"/>
          <p:cNvSpPr/>
          <p:nvPr/>
        </p:nvSpPr>
        <p:spPr>
          <a:xfrm rot="0" flipH="0" flipV="0">
            <a:off x="4979530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9" name="Freeform 22489"/>
          <p:cNvSpPr/>
          <p:nvPr/>
        </p:nvSpPr>
        <p:spPr>
          <a:xfrm rot="0" flipH="0" flipV="0">
            <a:off x="5034648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0" name="Freeform 22490"/>
          <p:cNvSpPr/>
          <p:nvPr/>
        </p:nvSpPr>
        <p:spPr>
          <a:xfrm rot="0" flipH="0" flipV="0">
            <a:off x="5089766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1" name="Freeform 22491"/>
          <p:cNvSpPr/>
          <p:nvPr/>
        </p:nvSpPr>
        <p:spPr>
          <a:xfrm rot="0" flipH="0" flipV="0">
            <a:off x="5144871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2" name="Freeform 22492"/>
          <p:cNvSpPr/>
          <p:nvPr/>
        </p:nvSpPr>
        <p:spPr>
          <a:xfrm rot="0" flipH="0" flipV="0">
            <a:off x="5199989" y="360438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3" name="Freeform 22493"/>
          <p:cNvSpPr/>
          <p:nvPr/>
        </p:nvSpPr>
        <p:spPr>
          <a:xfrm rot="0" flipH="0" flipV="0">
            <a:off x="5255095" y="360438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4" name="Freeform 22494"/>
          <p:cNvSpPr/>
          <p:nvPr/>
        </p:nvSpPr>
        <p:spPr>
          <a:xfrm rot="0" flipH="0" flipV="0">
            <a:off x="5310213" y="360438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5" name="Freeform 22495"/>
          <p:cNvSpPr/>
          <p:nvPr/>
        </p:nvSpPr>
        <p:spPr>
          <a:xfrm rot="0" flipH="0" flipV="0">
            <a:off x="5365318" y="360437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6" name="Freeform 22496"/>
          <p:cNvSpPr/>
          <p:nvPr/>
        </p:nvSpPr>
        <p:spPr>
          <a:xfrm rot="0" flipH="0" flipV="0">
            <a:off x="5420436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7" name="Freeform 22497"/>
          <p:cNvSpPr/>
          <p:nvPr/>
        </p:nvSpPr>
        <p:spPr>
          <a:xfrm rot="0" flipH="0" flipV="0">
            <a:off x="5475541" y="360437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8" name="Freeform 22498"/>
          <p:cNvSpPr/>
          <p:nvPr/>
        </p:nvSpPr>
        <p:spPr>
          <a:xfrm rot="0" flipH="0" flipV="0">
            <a:off x="5530558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9" name="Freeform 22499"/>
          <p:cNvSpPr/>
          <p:nvPr/>
        </p:nvSpPr>
        <p:spPr>
          <a:xfrm rot="0" flipH="0" flipV="0">
            <a:off x="5585675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0" name="Freeform 22500"/>
          <p:cNvSpPr/>
          <p:nvPr/>
        </p:nvSpPr>
        <p:spPr>
          <a:xfrm rot="0" flipH="0" flipV="0">
            <a:off x="5751004" y="360438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1" name="Freeform 22501"/>
          <p:cNvSpPr/>
          <p:nvPr/>
        </p:nvSpPr>
        <p:spPr>
          <a:xfrm rot="0" flipH="0" flipV="0">
            <a:off x="5806122" y="360438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2" name="Freeform 22502"/>
          <p:cNvSpPr/>
          <p:nvPr/>
        </p:nvSpPr>
        <p:spPr>
          <a:xfrm rot="0" flipH="0" flipV="0">
            <a:off x="6632791" y="360438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3" name="Freeform 22503"/>
          <p:cNvSpPr/>
          <p:nvPr/>
        </p:nvSpPr>
        <p:spPr>
          <a:xfrm rot="0" flipH="0" flipV="0">
            <a:off x="6687908" y="360437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4" name="Freeform 22504"/>
          <p:cNvSpPr/>
          <p:nvPr/>
        </p:nvSpPr>
        <p:spPr>
          <a:xfrm rot="0" flipH="0" flipV="0">
            <a:off x="6742912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5" name="Freeform 22505"/>
          <p:cNvSpPr/>
          <p:nvPr/>
        </p:nvSpPr>
        <p:spPr>
          <a:xfrm rot="0" flipH="0" flipV="0">
            <a:off x="7349147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6" name="Freeform 22506"/>
          <p:cNvSpPr/>
          <p:nvPr/>
        </p:nvSpPr>
        <p:spPr>
          <a:xfrm rot="0" flipH="0" flipV="0">
            <a:off x="7404265" y="360437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7" name="Freeform 22507"/>
          <p:cNvSpPr/>
          <p:nvPr/>
        </p:nvSpPr>
        <p:spPr>
          <a:xfrm rot="0" flipH="0" flipV="0">
            <a:off x="7404265" y="3698659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8" name="Freeform 22508"/>
          <p:cNvSpPr/>
          <p:nvPr/>
        </p:nvSpPr>
        <p:spPr>
          <a:xfrm rot="0" flipH="0" flipV="0">
            <a:off x="7459370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9" name="Freeform 22509"/>
          <p:cNvSpPr/>
          <p:nvPr/>
        </p:nvSpPr>
        <p:spPr>
          <a:xfrm rot="0" flipH="0" flipV="0">
            <a:off x="7514488" y="360437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0" name="Freeform 22510"/>
          <p:cNvSpPr/>
          <p:nvPr/>
        </p:nvSpPr>
        <p:spPr>
          <a:xfrm rot="0" flipH="0" flipV="0">
            <a:off x="7569593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1" name="Freeform 22511"/>
          <p:cNvSpPr/>
          <p:nvPr/>
        </p:nvSpPr>
        <p:spPr>
          <a:xfrm rot="0" flipH="0" flipV="0">
            <a:off x="7624699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2" name="Freeform 22512"/>
          <p:cNvSpPr/>
          <p:nvPr/>
        </p:nvSpPr>
        <p:spPr>
          <a:xfrm rot="0" flipH="0" flipV="0">
            <a:off x="8010385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3" name="Freeform 22513"/>
          <p:cNvSpPr/>
          <p:nvPr/>
        </p:nvSpPr>
        <p:spPr>
          <a:xfrm rot="0" flipH="0" flipV="0">
            <a:off x="8065502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4" name="Freeform 22514"/>
          <p:cNvSpPr/>
          <p:nvPr/>
        </p:nvSpPr>
        <p:spPr>
          <a:xfrm rot="0" flipH="0" flipV="0">
            <a:off x="8120608" y="360438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098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5" name="Freeform 22515"/>
          <p:cNvSpPr/>
          <p:nvPr/>
        </p:nvSpPr>
        <p:spPr>
          <a:xfrm rot="0" flipH="0" flipV="0">
            <a:off x="1424749" y="365088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6" name="Freeform 22516"/>
          <p:cNvSpPr/>
          <p:nvPr/>
        </p:nvSpPr>
        <p:spPr>
          <a:xfrm rot="0" flipH="0" flipV="0">
            <a:off x="1479867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7" name="Freeform 22517"/>
          <p:cNvSpPr/>
          <p:nvPr/>
        </p:nvSpPr>
        <p:spPr>
          <a:xfrm rot="0" flipH="0" flipV="0">
            <a:off x="1534972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8" name="Freeform 22518"/>
          <p:cNvSpPr/>
          <p:nvPr/>
        </p:nvSpPr>
        <p:spPr>
          <a:xfrm rot="0" flipH="0" flipV="0">
            <a:off x="1590090" y="365088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9" name="Freeform 22519"/>
          <p:cNvSpPr/>
          <p:nvPr/>
        </p:nvSpPr>
        <p:spPr>
          <a:xfrm rot="0" flipH="0" flipV="0">
            <a:off x="1755381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0" name="Freeform 22520"/>
          <p:cNvSpPr/>
          <p:nvPr/>
        </p:nvSpPr>
        <p:spPr>
          <a:xfrm rot="0" flipH="0" flipV="0">
            <a:off x="1810486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1" name="Freeform 22521"/>
          <p:cNvSpPr/>
          <p:nvPr/>
        </p:nvSpPr>
        <p:spPr>
          <a:xfrm rot="0" flipH="0" flipV="0">
            <a:off x="2251430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2" name="Freeform 22522"/>
          <p:cNvSpPr/>
          <p:nvPr/>
        </p:nvSpPr>
        <p:spPr>
          <a:xfrm rot="0" flipH="0" flipV="0">
            <a:off x="2306535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3" name="Freeform 22523"/>
          <p:cNvSpPr/>
          <p:nvPr/>
        </p:nvSpPr>
        <p:spPr>
          <a:xfrm rot="0" flipH="0" flipV="0">
            <a:off x="2361552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4" name="Freeform 22524"/>
          <p:cNvSpPr/>
          <p:nvPr/>
        </p:nvSpPr>
        <p:spPr>
          <a:xfrm rot="0" flipH="0" flipV="0">
            <a:off x="2416657" y="365088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5" name="Freeform 22525"/>
          <p:cNvSpPr/>
          <p:nvPr/>
        </p:nvSpPr>
        <p:spPr>
          <a:xfrm rot="0" flipH="0" flipV="0">
            <a:off x="3904577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6" name="Freeform 22526"/>
          <p:cNvSpPr/>
          <p:nvPr/>
        </p:nvSpPr>
        <p:spPr>
          <a:xfrm rot="0" flipH="0" flipV="0">
            <a:off x="3959745" y="365088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7" name="Freeform 22527"/>
          <p:cNvSpPr/>
          <p:nvPr/>
        </p:nvSpPr>
        <p:spPr>
          <a:xfrm rot="0" flipH="0" flipV="0">
            <a:off x="4014762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8" name="Freeform 22528"/>
          <p:cNvSpPr/>
          <p:nvPr/>
        </p:nvSpPr>
        <p:spPr>
          <a:xfrm rot="0" flipH="0" flipV="0">
            <a:off x="4069867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300" y="0"/>
                  <a:pt x="28650" y="6451"/>
                  <a:pt x="28650" y="14313"/>
                </a:cubicBezTo>
                <a:cubicBezTo>
                  <a:pt x="28650" y="22187"/>
                  <a:pt x="22300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9" name="Freeform 22529"/>
          <p:cNvSpPr/>
          <p:nvPr/>
        </p:nvSpPr>
        <p:spPr>
          <a:xfrm rot="0" flipH="0" flipV="0">
            <a:off x="4124985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0" name="Freeform 22530"/>
          <p:cNvSpPr/>
          <p:nvPr/>
        </p:nvSpPr>
        <p:spPr>
          <a:xfrm rot="0" flipH="0" flipV="0">
            <a:off x="4180090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1" name="Freeform 22531"/>
          <p:cNvSpPr/>
          <p:nvPr/>
        </p:nvSpPr>
        <p:spPr>
          <a:xfrm rot="0" flipH="0" flipV="0">
            <a:off x="4235208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2" name="Freeform 22532"/>
          <p:cNvSpPr/>
          <p:nvPr/>
        </p:nvSpPr>
        <p:spPr>
          <a:xfrm rot="0" flipH="0" flipV="0">
            <a:off x="4290313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3" name="Freeform 22533"/>
          <p:cNvSpPr/>
          <p:nvPr/>
        </p:nvSpPr>
        <p:spPr>
          <a:xfrm rot="0" flipH="0" flipV="0">
            <a:off x="4345431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4" name="Freeform 22534"/>
          <p:cNvSpPr/>
          <p:nvPr/>
        </p:nvSpPr>
        <p:spPr>
          <a:xfrm rot="0" flipH="0" flipV="0">
            <a:off x="4400537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5" name="Freeform 22535"/>
          <p:cNvSpPr/>
          <p:nvPr/>
        </p:nvSpPr>
        <p:spPr>
          <a:xfrm rot="0" flipH="0" flipV="0">
            <a:off x="4455706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6" name="Freeform 22536"/>
          <p:cNvSpPr/>
          <p:nvPr/>
        </p:nvSpPr>
        <p:spPr>
          <a:xfrm rot="0" flipH="0" flipV="0">
            <a:off x="4510760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7" name="Freeform 22537"/>
          <p:cNvSpPr/>
          <p:nvPr/>
        </p:nvSpPr>
        <p:spPr>
          <a:xfrm rot="0" flipH="0" flipV="0">
            <a:off x="4565929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8" name="Freeform 22538"/>
          <p:cNvSpPr/>
          <p:nvPr/>
        </p:nvSpPr>
        <p:spPr>
          <a:xfrm rot="0" flipH="0" flipV="0">
            <a:off x="4620945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9" name="Freeform 22539"/>
          <p:cNvSpPr/>
          <p:nvPr/>
        </p:nvSpPr>
        <p:spPr>
          <a:xfrm rot="0" flipH="0" flipV="0">
            <a:off x="4676051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0" name="Freeform 22540"/>
          <p:cNvSpPr/>
          <p:nvPr/>
        </p:nvSpPr>
        <p:spPr>
          <a:xfrm rot="0" flipH="0" flipV="0">
            <a:off x="4731169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1" name="Freeform 22541"/>
          <p:cNvSpPr/>
          <p:nvPr/>
        </p:nvSpPr>
        <p:spPr>
          <a:xfrm rot="0" flipH="0" flipV="0">
            <a:off x="4786274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2" name="Freeform 22542"/>
          <p:cNvSpPr/>
          <p:nvPr/>
        </p:nvSpPr>
        <p:spPr>
          <a:xfrm rot="0" flipH="0" flipV="0">
            <a:off x="4841392" y="365086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3" name="Freeform 22543"/>
          <p:cNvSpPr/>
          <p:nvPr/>
        </p:nvSpPr>
        <p:spPr>
          <a:xfrm rot="0" flipH="0" flipV="0">
            <a:off x="4896548" y="3650869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4" name="Freeform 22544"/>
          <p:cNvSpPr/>
          <p:nvPr/>
        </p:nvSpPr>
        <p:spPr>
          <a:xfrm rot="0" flipH="0" flipV="0">
            <a:off x="4951653" y="365086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5" name="Freeform 22545"/>
          <p:cNvSpPr/>
          <p:nvPr/>
        </p:nvSpPr>
        <p:spPr>
          <a:xfrm rot="0" flipH="0" flipV="0">
            <a:off x="5006771" y="365086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6" name="Freeform 22546"/>
          <p:cNvSpPr/>
          <p:nvPr/>
        </p:nvSpPr>
        <p:spPr>
          <a:xfrm rot="0" flipH="0" flipV="0">
            <a:off x="5061877" y="365086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7" name="Freeform 22547"/>
          <p:cNvSpPr/>
          <p:nvPr/>
        </p:nvSpPr>
        <p:spPr>
          <a:xfrm rot="0" flipH="0" flipV="0">
            <a:off x="5116994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8" name="Freeform 22548"/>
          <p:cNvSpPr/>
          <p:nvPr/>
        </p:nvSpPr>
        <p:spPr>
          <a:xfrm rot="0" flipH="0" flipV="0">
            <a:off x="5172100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9" name="Freeform 22549"/>
          <p:cNvSpPr/>
          <p:nvPr/>
        </p:nvSpPr>
        <p:spPr>
          <a:xfrm rot="0" flipH="0" flipV="0">
            <a:off x="5227218" y="365088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0" name="Freeform 22550"/>
          <p:cNvSpPr/>
          <p:nvPr/>
        </p:nvSpPr>
        <p:spPr>
          <a:xfrm rot="0" flipH="0" flipV="0">
            <a:off x="5282323" y="365088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1" name="Freeform 22551"/>
          <p:cNvSpPr/>
          <p:nvPr/>
        </p:nvSpPr>
        <p:spPr>
          <a:xfrm rot="0" flipH="0" flipV="0">
            <a:off x="5337339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2" name="Freeform 22552"/>
          <p:cNvSpPr/>
          <p:nvPr/>
        </p:nvSpPr>
        <p:spPr>
          <a:xfrm rot="0" flipH="0" flipV="0">
            <a:off x="5392547" y="365086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60" y="6451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3" name="Freeform 22553"/>
          <p:cNvSpPr/>
          <p:nvPr/>
        </p:nvSpPr>
        <p:spPr>
          <a:xfrm rot="0" flipH="0" flipV="0">
            <a:off x="5447563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4" name="Freeform 22554"/>
          <p:cNvSpPr/>
          <p:nvPr/>
        </p:nvSpPr>
        <p:spPr>
          <a:xfrm rot="0" flipH="0" flipV="0">
            <a:off x="5502681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5" name="Freeform 22555"/>
          <p:cNvSpPr/>
          <p:nvPr/>
        </p:nvSpPr>
        <p:spPr>
          <a:xfrm rot="0" flipH="0" flipV="0">
            <a:off x="5557786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6" name="Freeform 22556"/>
          <p:cNvSpPr/>
          <p:nvPr/>
        </p:nvSpPr>
        <p:spPr>
          <a:xfrm rot="0" flipH="0" flipV="0">
            <a:off x="5612904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7" name="Freeform 22557"/>
          <p:cNvSpPr/>
          <p:nvPr/>
        </p:nvSpPr>
        <p:spPr>
          <a:xfrm rot="0" flipH="0" flipV="0">
            <a:off x="6659930" y="365088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8" name="Freeform 22558"/>
          <p:cNvSpPr/>
          <p:nvPr/>
        </p:nvSpPr>
        <p:spPr>
          <a:xfrm rot="0" flipH="0" flipV="0">
            <a:off x="6715035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9" name="Freeform 22559"/>
          <p:cNvSpPr/>
          <p:nvPr/>
        </p:nvSpPr>
        <p:spPr>
          <a:xfrm rot="0" flipH="0" flipV="0">
            <a:off x="6770154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0" name="Freeform 22560"/>
          <p:cNvSpPr/>
          <p:nvPr/>
        </p:nvSpPr>
        <p:spPr>
          <a:xfrm rot="0" flipH="0" flipV="0">
            <a:off x="7376388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1" name="Freeform 22561"/>
          <p:cNvSpPr/>
          <p:nvPr/>
        </p:nvSpPr>
        <p:spPr>
          <a:xfrm rot="0" flipH="0" flipV="0">
            <a:off x="7404265" y="379286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36" y="6540"/>
                  <a:pt x="28536" y="14414"/>
                </a:cubicBezTo>
                <a:cubicBezTo>
                  <a:pt x="28536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2" name="Freeform 22562"/>
          <p:cNvSpPr/>
          <p:nvPr/>
        </p:nvSpPr>
        <p:spPr>
          <a:xfrm rot="0" flipH="0" flipV="0">
            <a:off x="7376388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3" name="Freeform 22563"/>
          <p:cNvSpPr/>
          <p:nvPr/>
        </p:nvSpPr>
        <p:spPr>
          <a:xfrm rot="0" flipH="0" flipV="0">
            <a:off x="7431493" y="365088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4" name="Freeform 22564"/>
          <p:cNvSpPr/>
          <p:nvPr/>
        </p:nvSpPr>
        <p:spPr>
          <a:xfrm rot="0" flipH="0" flipV="0">
            <a:off x="7486599" y="3650869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10" y="0"/>
                  <a:pt x="28561" y="6451"/>
                  <a:pt x="28561" y="14313"/>
                </a:cubicBezTo>
                <a:cubicBezTo>
                  <a:pt x="28561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5" name="Freeform 22565"/>
          <p:cNvSpPr/>
          <p:nvPr/>
        </p:nvSpPr>
        <p:spPr>
          <a:xfrm rot="0" flipH="0" flipV="0">
            <a:off x="7541717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6" name="Freeform 22566"/>
          <p:cNvSpPr/>
          <p:nvPr/>
        </p:nvSpPr>
        <p:spPr>
          <a:xfrm rot="0" flipH="0" flipV="0">
            <a:off x="7596822" y="3650869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10" y="0"/>
                  <a:pt x="28460" y="6451"/>
                  <a:pt x="28460" y="14313"/>
                </a:cubicBezTo>
                <a:cubicBezTo>
                  <a:pt x="28460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7" name="Freeform 22567"/>
          <p:cNvSpPr/>
          <p:nvPr/>
        </p:nvSpPr>
        <p:spPr>
          <a:xfrm rot="0" flipH="0" flipV="0">
            <a:off x="7651940" y="3650869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13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8" name="Freeform 22568"/>
          <p:cNvSpPr/>
          <p:nvPr/>
        </p:nvSpPr>
        <p:spPr>
          <a:xfrm rot="0" flipH="0" flipV="0">
            <a:off x="7982521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9" name="Freeform 22569"/>
          <p:cNvSpPr/>
          <p:nvPr/>
        </p:nvSpPr>
        <p:spPr>
          <a:xfrm rot="0" flipH="0" flipV="0">
            <a:off x="8037626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0" name="Freeform 22570"/>
          <p:cNvSpPr/>
          <p:nvPr/>
        </p:nvSpPr>
        <p:spPr>
          <a:xfrm rot="0" flipH="0" flipV="0">
            <a:off x="8092744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1" name="Freeform 22571"/>
          <p:cNvSpPr/>
          <p:nvPr/>
        </p:nvSpPr>
        <p:spPr>
          <a:xfrm rot="0" flipH="0" flipV="0">
            <a:off x="8147850" y="365088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2" name="Freeform 22572"/>
          <p:cNvSpPr/>
          <p:nvPr/>
        </p:nvSpPr>
        <p:spPr>
          <a:xfrm rot="0" flipH="0" flipV="0">
            <a:off x="1507743" y="369867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11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11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3" name="Freeform 22573"/>
          <p:cNvSpPr/>
          <p:nvPr/>
        </p:nvSpPr>
        <p:spPr>
          <a:xfrm rot="0" flipH="0" flipV="0">
            <a:off x="1562861" y="369867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11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11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4" name="Freeform 22574"/>
          <p:cNvSpPr/>
          <p:nvPr/>
        </p:nvSpPr>
        <p:spPr>
          <a:xfrm rot="0" flipH="0" flipV="0">
            <a:off x="1617967" y="369867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11"/>
                  <a:pt x="0" y="14237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11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5" name="Freeform 22575"/>
          <p:cNvSpPr/>
          <p:nvPr/>
        </p:nvSpPr>
        <p:spPr>
          <a:xfrm rot="0" flipH="0" flipV="0">
            <a:off x="1673085" y="369867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11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11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6" name="Freeform 22576"/>
          <p:cNvSpPr/>
          <p:nvPr/>
        </p:nvSpPr>
        <p:spPr>
          <a:xfrm rot="0" flipH="0" flipV="0">
            <a:off x="1728241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7" name="Freeform 22577"/>
          <p:cNvSpPr/>
          <p:nvPr/>
        </p:nvSpPr>
        <p:spPr>
          <a:xfrm rot="0" flipH="0" flipV="0">
            <a:off x="1783346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8" name="Freeform 22578"/>
          <p:cNvSpPr/>
          <p:nvPr/>
        </p:nvSpPr>
        <p:spPr>
          <a:xfrm rot="0" flipH="0" flipV="0">
            <a:off x="3932466" y="369867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11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11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9" name="Freeform 22579"/>
          <p:cNvSpPr/>
          <p:nvPr/>
        </p:nvSpPr>
        <p:spPr>
          <a:xfrm rot="0" flipH="0" flipV="0">
            <a:off x="3987571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0" name="Freeform 22580"/>
          <p:cNvSpPr/>
          <p:nvPr/>
        </p:nvSpPr>
        <p:spPr>
          <a:xfrm rot="0" flipH="0" flipV="0">
            <a:off x="4042740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1" name="Freeform 22581"/>
          <p:cNvSpPr/>
          <p:nvPr/>
        </p:nvSpPr>
        <p:spPr>
          <a:xfrm rot="0" flipH="0" flipV="0">
            <a:off x="4097756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25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2" name="Freeform 22582"/>
          <p:cNvSpPr/>
          <p:nvPr/>
        </p:nvSpPr>
        <p:spPr>
          <a:xfrm rot="0" flipH="0" flipV="0">
            <a:off x="4152861" y="369865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287" y="0"/>
                  <a:pt x="28650" y="6451"/>
                  <a:pt x="28650" y="14325"/>
                </a:cubicBezTo>
                <a:cubicBezTo>
                  <a:pt x="28650" y="22187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3" name="Freeform 22583"/>
          <p:cNvSpPr/>
          <p:nvPr/>
        </p:nvSpPr>
        <p:spPr>
          <a:xfrm rot="0" flipH="0" flipV="0">
            <a:off x="4207979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25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4" name="Freeform 22584"/>
          <p:cNvSpPr/>
          <p:nvPr/>
        </p:nvSpPr>
        <p:spPr>
          <a:xfrm rot="0" flipH="0" flipV="0">
            <a:off x="4263085" y="369865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5" name="Freeform 22585"/>
          <p:cNvSpPr/>
          <p:nvPr/>
        </p:nvSpPr>
        <p:spPr>
          <a:xfrm rot="0" flipH="0" flipV="0">
            <a:off x="4318203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6" name="Freeform 22586"/>
          <p:cNvSpPr/>
          <p:nvPr/>
        </p:nvSpPr>
        <p:spPr>
          <a:xfrm rot="0" flipH="0" flipV="0">
            <a:off x="4373308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7" name="Freeform 22587"/>
          <p:cNvSpPr/>
          <p:nvPr/>
        </p:nvSpPr>
        <p:spPr>
          <a:xfrm rot="0" flipH="0" flipV="0">
            <a:off x="4428426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8" name="Freeform 22588"/>
          <p:cNvSpPr/>
          <p:nvPr/>
        </p:nvSpPr>
        <p:spPr>
          <a:xfrm rot="0" flipH="0" flipV="0">
            <a:off x="4483531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9" name="Freeform 22589"/>
          <p:cNvSpPr/>
          <p:nvPr/>
        </p:nvSpPr>
        <p:spPr>
          <a:xfrm rot="0" flipH="0" flipV="0">
            <a:off x="4538649" y="3698659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0" name="Freeform 22590"/>
          <p:cNvSpPr/>
          <p:nvPr/>
        </p:nvSpPr>
        <p:spPr>
          <a:xfrm rot="0" flipH="0" flipV="0">
            <a:off x="4593755" y="369865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1" name="Freeform 22591"/>
          <p:cNvSpPr/>
          <p:nvPr/>
        </p:nvSpPr>
        <p:spPr>
          <a:xfrm rot="0" flipH="0" flipV="0">
            <a:off x="4648911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2" name="Freeform 22592"/>
          <p:cNvSpPr/>
          <p:nvPr/>
        </p:nvSpPr>
        <p:spPr>
          <a:xfrm rot="0" flipH="0" flipV="0">
            <a:off x="4703940" y="369865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3" name="Freeform 22593"/>
          <p:cNvSpPr/>
          <p:nvPr/>
        </p:nvSpPr>
        <p:spPr>
          <a:xfrm rot="0" flipH="0" flipV="0">
            <a:off x="4759045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4" name="Freeform 22594"/>
          <p:cNvSpPr/>
          <p:nvPr/>
        </p:nvSpPr>
        <p:spPr>
          <a:xfrm rot="0" flipH="0" flipV="0">
            <a:off x="4814163" y="369865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5" name="Freeform 22595"/>
          <p:cNvSpPr/>
          <p:nvPr/>
        </p:nvSpPr>
        <p:spPr>
          <a:xfrm rot="0" flipH="0" flipV="0">
            <a:off x="4869307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6" name="Freeform 22596"/>
          <p:cNvSpPr/>
          <p:nvPr/>
        </p:nvSpPr>
        <p:spPr>
          <a:xfrm rot="0" flipH="0" flipV="0">
            <a:off x="4924424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7" name="Freeform 22597"/>
          <p:cNvSpPr/>
          <p:nvPr/>
        </p:nvSpPr>
        <p:spPr>
          <a:xfrm rot="0" flipH="0" flipV="0">
            <a:off x="4979530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8" name="Freeform 22598"/>
          <p:cNvSpPr/>
          <p:nvPr/>
        </p:nvSpPr>
        <p:spPr>
          <a:xfrm rot="0" flipH="0" flipV="0">
            <a:off x="5034648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9" name="Freeform 22599"/>
          <p:cNvSpPr/>
          <p:nvPr/>
        </p:nvSpPr>
        <p:spPr>
          <a:xfrm rot="0" flipH="0" flipV="0">
            <a:off x="5089766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0" name="Freeform 22600"/>
          <p:cNvSpPr/>
          <p:nvPr/>
        </p:nvSpPr>
        <p:spPr>
          <a:xfrm rot="0" flipH="0" flipV="0">
            <a:off x="5144871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1" name="Freeform 22601"/>
          <p:cNvSpPr/>
          <p:nvPr/>
        </p:nvSpPr>
        <p:spPr>
          <a:xfrm rot="0" flipH="0" flipV="0">
            <a:off x="5199989" y="369867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2" name="Freeform 22602"/>
          <p:cNvSpPr/>
          <p:nvPr/>
        </p:nvSpPr>
        <p:spPr>
          <a:xfrm rot="0" flipH="0" flipV="0">
            <a:off x="5255095" y="369867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3" name="Freeform 22603"/>
          <p:cNvSpPr/>
          <p:nvPr/>
        </p:nvSpPr>
        <p:spPr>
          <a:xfrm rot="0" flipH="0" flipV="0">
            <a:off x="5310213" y="369867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4" name="Freeform 22604"/>
          <p:cNvSpPr/>
          <p:nvPr/>
        </p:nvSpPr>
        <p:spPr>
          <a:xfrm rot="0" flipH="0" flipV="0">
            <a:off x="5365318" y="369867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5" name="Freeform 22605"/>
          <p:cNvSpPr/>
          <p:nvPr/>
        </p:nvSpPr>
        <p:spPr>
          <a:xfrm rot="0" flipH="0" flipV="0">
            <a:off x="5420436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6" name="Freeform 22606"/>
          <p:cNvSpPr/>
          <p:nvPr/>
        </p:nvSpPr>
        <p:spPr>
          <a:xfrm rot="0" flipH="0" flipV="0">
            <a:off x="5475541" y="3698659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7" name="Freeform 22607"/>
          <p:cNvSpPr/>
          <p:nvPr/>
        </p:nvSpPr>
        <p:spPr>
          <a:xfrm rot="0" flipH="0" flipV="0">
            <a:off x="5530558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8" name="Freeform 22608"/>
          <p:cNvSpPr/>
          <p:nvPr/>
        </p:nvSpPr>
        <p:spPr>
          <a:xfrm rot="0" flipH="0" flipV="0">
            <a:off x="5585675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9" name="Freeform 22609"/>
          <p:cNvSpPr/>
          <p:nvPr/>
        </p:nvSpPr>
        <p:spPr>
          <a:xfrm rot="0" flipH="0" flipV="0">
            <a:off x="5640781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0" name="Freeform 22610"/>
          <p:cNvSpPr/>
          <p:nvPr/>
        </p:nvSpPr>
        <p:spPr>
          <a:xfrm rot="0" flipH="0" flipV="0">
            <a:off x="6687908" y="369867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1" name="Freeform 22611"/>
          <p:cNvSpPr/>
          <p:nvPr/>
        </p:nvSpPr>
        <p:spPr>
          <a:xfrm rot="0" flipH="0" flipV="0">
            <a:off x="6742912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2" name="Freeform 22612"/>
          <p:cNvSpPr/>
          <p:nvPr/>
        </p:nvSpPr>
        <p:spPr>
          <a:xfrm rot="0" flipH="0" flipV="0">
            <a:off x="7514488" y="3698659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3" name="Freeform 22613"/>
          <p:cNvSpPr/>
          <p:nvPr/>
        </p:nvSpPr>
        <p:spPr>
          <a:xfrm rot="0" flipH="0" flipV="0">
            <a:off x="7569593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4" name="Freeform 22614"/>
          <p:cNvSpPr/>
          <p:nvPr/>
        </p:nvSpPr>
        <p:spPr>
          <a:xfrm rot="0" flipH="0" flipV="0">
            <a:off x="7624699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5" name="Freeform 22615"/>
          <p:cNvSpPr/>
          <p:nvPr/>
        </p:nvSpPr>
        <p:spPr>
          <a:xfrm rot="0" flipH="0" flipV="0">
            <a:off x="8010385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6" name="Freeform 22616"/>
          <p:cNvSpPr/>
          <p:nvPr/>
        </p:nvSpPr>
        <p:spPr>
          <a:xfrm rot="0" flipH="0" flipV="0">
            <a:off x="8065502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7" name="Freeform 22617"/>
          <p:cNvSpPr/>
          <p:nvPr/>
        </p:nvSpPr>
        <p:spPr>
          <a:xfrm rot="0" flipH="0" flipV="0">
            <a:off x="8120608" y="369867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11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11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8" name="Freeform 22618"/>
          <p:cNvSpPr/>
          <p:nvPr/>
        </p:nvSpPr>
        <p:spPr>
          <a:xfrm rot="0" flipH="0" flipV="0">
            <a:off x="1645157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9" name="Freeform 22619"/>
          <p:cNvSpPr/>
          <p:nvPr/>
        </p:nvSpPr>
        <p:spPr>
          <a:xfrm rot="0" flipH="0" flipV="0">
            <a:off x="1700263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224"/>
                </a:cubicBezTo>
                <a:cubicBezTo>
                  <a:pt x="28637" y="22098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0" name="Freeform 22620"/>
          <p:cNvSpPr/>
          <p:nvPr/>
        </p:nvSpPr>
        <p:spPr>
          <a:xfrm rot="0" flipH="0" flipV="0">
            <a:off x="1755381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1" name="Freeform 22621"/>
          <p:cNvSpPr/>
          <p:nvPr/>
        </p:nvSpPr>
        <p:spPr>
          <a:xfrm rot="0" flipH="0" flipV="0">
            <a:off x="1810486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2" name="Freeform 22622"/>
          <p:cNvSpPr/>
          <p:nvPr/>
        </p:nvSpPr>
        <p:spPr>
          <a:xfrm rot="0" flipH="0" flipV="0">
            <a:off x="4014762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3" name="Freeform 22623"/>
          <p:cNvSpPr/>
          <p:nvPr/>
        </p:nvSpPr>
        <p:spPr>
          <a:xfrm rot="0" flipH="0" flipV="0">
            <a:off x="4069867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300" y="0"/>
                  <a:pt x="28650" y="6438"/>
                  <a:pt x="28650" y="14312"/>
                </a:cubicBezTo>
                <a:cubicBezTo>
                  <a:pt x="28650" y="22186"/>
                  <a:pt x="22300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4" name="Freeform 22624"/>
          <p:cNvSpPr/>
          <p:nvPr/>
        </p:nvSpPr>
        <p:spPr>
          <a:xfrm rot="0" flipH="0" flipV="0">
            <a:off x="4124985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5" name="Freeform 22625"/>
          <p:cNvSpPr/>
          <p:nvPr/>
        </p:nvSpPr>
        <p:spPr>
          <a:xfrm rot="0" flipH="0" flipV="0">
            <a:off x="4180090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6" name="Freeform 22626"/>
          <p:cNvSpPr/>
          <p:nvPr/>
        </p:nvSpPr>
        <p:spPr>
          <a:xfrm rot="0" flipH="0" flipV="0">
            <a:off x="4235208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7" name="Freeform 22627"/>
          <p:cNvSpPr/>
          <p:nvPr/>
        </p:nvSpPr>
        <p:spPr>
          <a:xfrm rot="0" flipH="0" flipV="0">
            <a:off x="4290313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8" name="Freeform 22628"/>
          <p:cNvSpPr/>
          <p:nvPr/>
        </p:nvSpPr>
        <p:spPr>
          <a:xfrm rot="0" flipH="0" flipV="0">
            <a:off x="4345431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9" name="Freeform 22629"/>
          <p:cNvSpPr/>
          <p:nvPr/>
        </p:nvSpPr>
        <p:spPr>
          <a:xfrm rot="0" flipH="0" flipV="0">
            <a:off x="4400537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0" name="Freeform 22630"/>
          <p:cNvSpPr/>
          <p:nvPr/>
        </p:nvSpPr>
        <p:spPr>
          <a:xfrm rot="0" flipH="0" flipV="0">
            <a:off x="4455706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1" name="Freeform 22631"/>
          <p:cNvSpPr/>
          <p:nvPr/>
        </p:nvSpPr>
        <p:spPr>
          <a:xfrm rot="0" flipH="0" flipV="0">
            <a:off x="4510760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2" name="Freeform 22632"/>
          <p:cNvSpPr/>
          <p:nvPr/>
        </p:nvSpPr>
        <p:spPr>
          <a:xfrm rot="0" flipH="0" flipV="0">
            <a:off x="4565929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3" name="Freeform 22633"/>
          <p:cNvSpPr/>
          <p:nvPr/>
        </p:nvSpPr>
        <p:spPr>
          <a:xfrm rot="0" flipH="0" flipV="0">
            <a:off x="4620945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4" name="Freeform 22634"/>
          <p:cNvSpPr/>
          <p:nvPr/>
        </p:nvSpPr>
        <p:spPr>
          <a:xfrm rot="0" flipH="0" flipV="0">
            <a:off x="4676051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5" name="Freeform 22635"/>
          <p:cNvSpPr/>
          <p:nvPr/>
        </p:nvSpPr>
        <p:spPr>
          <a:xfrm rot="0" flipH="0" flipV="0">
            <a:off x="4731169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6" name="Freeform 22636"/>
          <p:cNvSpPr/>
          <p:nvPr/>
        </p:nvSpPr>
        <p:spPr>
          <a:xfrm rot="0" flipH="0" flipV="0">
            <a:off x="4786274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7" name="Freeform 22637"/>
          <p:cNvSpPr/>
          <p:nvPr/>
        </p:nvSpPr>
        <p:spPr>
          <a:xfrm rot="0" flipH="0" flipV="0">
            <a:off x="4841392" y="374516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8" name="Freeform 22638"/>
          <p:cNvSpPr/>
          <p:nvPr/>
        </p:nvSpPr>
        <p:spPr>
          <a:xfrm rot="0" flipH="0" flipV="0">
            <a:off x="4896548" y="3745166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9" name="Freeform 22639"/>
          <p:cNvSpPr/>
          <p:nvPr/>
        </p:nvSpPr>
        <p:spPr>
          <a:xfrm rot="0" flipH="0" flipV="0">
            <a:off x="4951653" y="374516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0" name="Freeform 22640"/>
          <p:cNvSpPr/>
          <p:nvPr/>
        </p:nvSpPr>
        <p:spPr>
          <a:xfrm rot="0" flipH="0" flipV="0">
            <a:off x="5006771" y="374516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1" name="Freeform 22641"/>
          <p:cNvSpPr/>
          <p:nvPr/>
        </p:nvSpPr>
        <p:spPr>
          <a:xfrm rot="0" flipH="0" flipV="0">
            <a:off x="5061877" y="374516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2" name="Freeform 22642"/>
          <p:cNvSpPr/>
          <p:nvPr/>
        </p:nvSpPr>
        <p:spPr>
          <a:xfrm rot="0" flipH="0" flipV="0">
            <a:off x="5116994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3" name="Freeform 22643"/>
          <p:cNvSpPr/>
          <p:nvPr/>
        </p:nvSpPr>
        <p:spPr>
          <a:xfrm rot="0" flipH="0" flipV="0">
            <a:off x="5172100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4" name="Freeform 22644"/>
          <p:cNvSpPr/>
          <p:nvPr/>
        </p:nvSpPr>
        <p:spPr>
          <a:xfrm rot="0" flipH="0" flipV="0">
            <a:off x="5227218" y="374517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5" name="Freeform 22645"/>
          <p:cNvSpPr/>
          <p:nvPr/>
        </p:nvSpPr>
        <p:spPr>
          <a:xfrm rot="0" flipH="0" flipV="0">
            <a:off x="5282323" y="374517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6" name="Freeform 22646"/>
          <p:cNvSpPr/>
          <p:nvPr/>
        </p:nvSpPr>
        <p:spPr>
          <a:xfrm rot="0" flipH="0" flipV="0">
            <a:off x="5337339" y="374517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7" name="Freeform 22647"/>
          <p:cNvSpPr/>
          <p:nvPr/>
        </p:nvSpPr>
        <p:spPr>
          <a:xfrm rot="0" flipH="0" flipV="0">
            <a:off x="5392547" y="374517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8" name="Freeform 22648"/>
          <p:cNvSpPr/>
          <p:nvPr/>
        </p:nvSpPr>
        <p:spPr>
          <a:xfrm rot="0" flipH="0" flipV="0">
            <a:off x="5447563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9" name="Freeform 22649"/>
          <p:cNvSpPr/>
          <p:nvPr/>
        </p:nvSpPr>
        <p:spPr>
          <a:xfrm rot="0" flipH="0" flipV="0">
            <a:off x="5502681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0" name="Freeform 22650"/>
          <p:cNvSpPr/>
          <p:nvPr/>
        </p:nvSpPr>
        <p:spPr>
          <a:xfrm rot="0" flipH="0" flipV="0">
            <a:off x="5557786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1" name="Freeform 22651"/>
          <p:cNvSpPr/>
          <p:nvPr/>
        </p:nvSpPr>
        <p:spPr>
          <a:xfrm rot="0" flipH="0" flipV="0">
            <a:off x="5612904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2" name="Freeform 22652"/>
          <p:cNvSpPr/>
          <p:nvPr/>
        </p:nvSpPr>
        <p:spPr>
          <a:xfrm rot="0" flipH="0" flipV="0">
            <a:off x="5668010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312"/>
                </a:cubicBezTo>
                <a:cubicBezTo>
                  <a:pt x="0" y="6438"/>
                  <a:pt x="6363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3" name="Freeform 22653"/>
          <p:cNvSpPr/>
          <p:nvPr/>
        </p:nvSpPr>
        <p:spPr>
          <a:xfrm rot="0" flipH="0" flipV="0">
            <a:off x="5888456" y="374517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4" name="Freeform 22654"/>
          <p:cNvSpPr/>
          <p:nvPr/>
        </p:nvSpPr>
        <p:spPr>
          <a:xfrm rot="0" flipH="0" flipV="0">
            <a:off x="6715035" y="374517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5" name="Freeform 22655"/>
          <p:cNvSpPr/>
          <p:nvPr/>
        </p:nvSpPr>
        <p:spPr>
          <a:xfrm rot="0" flipH="0" flipV="0">
            <a:off x="7541717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6" name="Freeform 22656"/>
          <p:cNvSpPr/>
          <p:nvPr/>
        </p:nvSpPr>
        <p:spPr>
          <a:xfrm rot="0" flipH="0" flipV="0">
            <a:off x="7596822" y="3745166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110" y="0"/>
                  <a:pt x="28460" y="6438"/>
                  <a:pt x="28460" y="14312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7" name="Freeform 22657"/>
          <p:cNvSpPr/>
          <p:nvPr/>
        </p:nvSpPr>
        <p:spPr>
          <a:xfrm rot="0" flipH="0" flipV="0">
            <a:off x="7982521" y="374516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8" name="Freeform 22658"/>
          <p:cNvSpPr/>
          <p:nvPr/>
        </p:nvSpPr>
        <p:spPr>
          <a:xfrm rot="0" flipH="0" flipV="0">
            <a:off x="8037626" y="374516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312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9" name="Freeform 22659"/>
          <p:cNvSpPr/>
          <p:nvPr/>
        </p:nvSpPr>
        <p:spPr>
          <a:xfrm rot="0" flipH="0" flipV="0">
            <a:off x="8092744" y="374516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312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0" name="Freeform 22660"/>
          <p:cNvSpPr/>
          <p:nvPr/>
        </p:nvSpPr>
        <p:spPr>
          <a:xfrm rot="0" flipH="0" flipV="0">
            <a:off x="1728241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1" name="Freeform 22661"/>
          <p:cNvSpPr/>
          <p:nvPr/>
        </p:nvSpPr>
        <p:spPr>
          <a:xfrm rot="0" flipH="0" flipV="0">
            <a:off x="1783346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2" name="Freeform 22662"/>
          <p:cNvSpPr/>
          <p:nvPr/>
        </p:nvSpPr>
        <p:spPr>
          <a:xfrm rot="0" flipH="0" flipV="0">
            <a:off x="1838375" y="37928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3" name="Freeform 22663"/>
          <p:cNvSpPr/>
          <p:nvPr/>
        </p:nvSpPr>
        <p:spPr>
          <a:xfrm rot="0" flipH="0" flipV="0">
            <a:off x="1893481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4" name="Freeform 22664"/>
          <p:cNvSpPr/>
          <p:nvPr/>
        </p:nvSpPr>
        <p:spPr>
          <a:xfrm rot="0" flipH="0" flipV="0">
            <a:off x="1948599" y="37928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5" name="Freeform 22665"/>
          <p:cNvSpPr/>
          <p:nvPr/>
        </p:nvSpPr>
        <p:spPr>
          <a:xfrm rot="0" flipH="0" flipV="0">
            <a:off x="3987571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6" name="Freeform 22666"/>
          <p:cNvSpPr/>
          <p:nvPr/>
        </p:nvSpPr>
        <p:spPr>
          <a:xfrm rot="0" flipH="0" flipV="0">
            <a:off x="4042740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7" name="Freeform 22667"/>
          <p:cNvSpPr/>
          <p:nvPr/>
        </p:nvSpPr>
        <p:spPr>
          <a:xfrm rot="0" flipH="0" flipV="0">
            <a:off x="4097756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37" y="6540"/>
                  <a:pt x="28637" y="14414"/>
                </a:cubicBezTo>
                <a:cubicBezTo>
                  <a:pt x="28637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8" name="Freeform 22668"/>
          <p:cNvSpPr/>
          <p:nvPr/>
        </p:nvSpPr>
        <p:spPr>
          <a:xfrm rot="0" flipH="0" flipV="0">
            <a:off x="4152861" y="379286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287" y="0"/>
                  <a:pt x="28650" y="6540"/>
                  <a:pt x="28650" y="14414"/>
                </a:cubicBezTo>
                <a:cubicBezTo>
                  <a:pt x="28650" y="22276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9" name="Freeform 22669"/>
          <p:cNvSpPr/>
          <p:nvPr/>
        </p:nvSpPr>
        <p:spPr>
          <a:xfrm rot="0" flipH="0" flipV="0">
            <a:off x="4207979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37" y="6540"/>
                  <a:pt x="28637" y="14414"/>
                </a:cubicBezTo>
                <a:cubicBezTo>
                  <a:pt x="28637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0" name="Freeform 22670"/>
          <p:cNvSpPr/>
          <p:nvPr/>
        </p:nvSpPr>
        <p:spPr>
          <a:xfrm rot="0" flipH="0" flipV="0">
            <a:off x="4263085" y="379286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1" name="Freeform 22671"/>
          <p:cNvSpPr/>
          <p:nvPr/>
        </p:nvSpPr>
        <p:spPr>
          <a:xfrm rot="0" flipH="0" flipV="0">
            <a:off x="4318203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2" name="Freeform 22672"/>
          <p:cNvSpPr/>
          <p:nvPr/>
        </p:nvSpPr>
        <p:spPr>
          <a:xfrm rot="0" flipH="0" flipV="0">
            <a:off x="4373308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3" name="Freeform 22673"/>
          <p:cNvSpPr/>
          <p:nvPr/>
        </p:nvSpPr>
        <p:spPr>
          <a:xfrm rot="0" flipH="0" flipV="0">
            <a:off x="4428426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4" name="Freeform 22674"/>
          <p:cNvSpPr/>
          <p:nvPr/>
        </p:nvSpPr>
        <p:spPr>
          <a:xfrm rot="0" flipH="0" flipV="0">
            <a:off x="4483531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5" name="Freeform 22675"/>
          <p:cNvSpPr/>
          <p:nvPr/>
        </p:nvSpPr>
        <p:spPr>
          <a:xfrm rot="0" flipH="0" flipV="0">
            <a:off x="4538649" y="379286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6" name="Freeform 22676"/>
          <p:cNvSpPr/>
          <p:nvPr/>
        </p:nvSpPr>
        <p:spPr>
          <a:xfrm rot="0" flipH="0" flipV="0">
            <a:off x="4593755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7" name="Freeform 22677"/>
          <p:cNvSpPr/>
          <p:nvPr/>
        </p:nvSpPr>
        <p:spPr>
          <a:xfrm rot="0" flipH="0" flipV="0">
            <a:off x="4648911" y="379286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097" y="0"/>
                  <a:pt x="28548" y="6540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8" name="Freeform 22678"/>
          <p:cNvSpPr/>
          <p:nvPr/>
        </p:nvSpPr>
        <p:spPr>
          <a:xfrm rot="0" flipH="0" flipV="0">
            <a:off x="4703940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9" name="Freeform 22679"/>
          <p:cNvSpPr/>
          <p:nvPr/>
        </p:nvSpPr>
        <p:spPr>
          <a:xfrm rot="0" flipH="0" flipV="0">
            <a:off x="4759045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0" name="Freeform 22680"/>
          <p:cNvSpPr/>
          <p:nvPr/>
        </p:nvSpPr>
        <p:spPr>
          <a:xfrm rot="0" flipH="0" flipV="0">
            <a:off x="4814163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76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1" name="Freeform 22681"/>
          <p:cNvSpPr/>
          <p:nvPr/>
        </p:nvSpPr>
        <p:spPr>
          <a:xfrm rot="0" flipH="0" flipV="0">
            <a:off x="4869307" y="379286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76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2" name="Freeform 22682"/>
          <p:cNvSpPr/>
          <p:nvPr/>
        </p:nvSpPr>
        <p:spPr>
          <a:xfrm rot="0" flipH="0" flipV="0">
            <a:off x="4924424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3" name="Freeform 22683"/>
          <p:cNvSpPr/>
          <p:nvPr/>
        </p:nvSpPr>
        <p:spPr>
          <a:xfrm rot="0" flipH="0" flipV="0">
            <a:off x="4979530" y="379286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76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4" name="Freeform 22684"/>
          <p:cNvSpPr/>
          <p:nvPr/>
        </p:nvSpPr>
        <p:spPr>
          <a:xfrm rot="0" flipH="0" flipV="0">
            <a:off x="5034648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540"/>
                  <a:pt x="6363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5" name="Freeform 22685"/>
          <p:cNvSpPr/>
          <p:nvPr/>
        </p:nvSpPr>
        <p:spPr>
          <a:xfrm rot="0" flipH="0" flipV="0">
            <a:off x="5089766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6" name="Freeform 22686"/>
          <p:cNvSpPr/>
          <p:nvPr/>
        </p:nvSpPr>
        <p:spPr>
          <a:xfrm rot="0" flipH="0" flipV="0">
            <a:off x="5144871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7" name="Freeform 22687"/>
          <p:cNvSpPr/>
          <p:nvPr/>
        </p:nvSpPr>
        <p:spPr>
          <a:xfrm rot="0" flipH="0" flipV="0">
            <a:off x="5199989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8" name="Freeform 22688"/>
          <p:cNvSpPr/>
          <p:nvPr/>
        </p:nvSpPr>
        <p:spPr>
          <a:xfrm rot="0" flipH="0" flipV="0">
            <a:off x="5255095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9" name="Freeform 22689"/>
          <p:cNvSpPr/>
          <p:nvPr/>
        </p:nvSpPr>
        <p:spPr>
          <a:xfrm rot="0" flipH="0" flipV="0">
            <a:off x="5310213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0" name="Freeform 22690"/>
          <p:cNvSpPr/>
          <p:nvPr/>
        </p:nvSpPr>
        <p:spPr>
          <a:xfrm rot="0" flipH="0" flipV="0">
            <a:off x="5365318" y="379288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1" name="Freeform 22691"/>
          <p:cNvSpPr/>
          <p:nvPr/>
        </p:nvSpPr>
        <p:spPr>
          <a:xfrm rot="0" flipH="0" flipV="0">
            <a:off x="5420436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2" name="Freeform 22692"/>
          <p:cNvSpPr/>
          <p:nvPr/>
        </p:nvSpPr>
        <p:spPr>
          <a:xfrm rot="0" flipH="0" flipV="0">
            <a:off x="5475541" y="379286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3" name="Freeform 22693"/>
          <p:cNvSpPr/>
          <p:nvPr/>
        </p:nvSpPr>
        <p:spPr>
          <a:xfrm rot="0" flipH="0" flipV="0">
            <a:off x="5530558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4" name="Freeform 22694"/>
          <p:cNvSpPr/>
          <p:nvPr/>
        </p:nvSpPr>
        <p:spPr>
          <a:xfrm rot="0" flipH="0" flipV="0">
            <a:off x="5585675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5" name="Freeform 22695"/>
          <p:cNvSpPr/>
          <p:nvPr/>
        </p:nvSpPr>
        <p:spPr>
          <a:xfrm rot="0" flipH="0" flipV="0">
            <a:off x="5640781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6" name="Freeform 22696"/>
          <p:cNvSpPr/>
          <p:nvPr/>
        </p:nvSpPr>
        <p:spPr>
          <a:xfrm rot="0" flipH="0" flipV="0">
            <a:off x="5695899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549" y="6540"/>
                  <a:pt x="28549" y="14414"/>
                </a:cubicBezTo>
                <a:cubicBezTo>
                  <a:pt x="28549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7" name="Freeform 22697"/>
          <p:cNvSpPr/>
          <p:nvPr/>
        </p:nvSpPr>
        <p:spPr>
          <a:xfrm rot="0" flipH="0" flipV="0">
            <a:off x="5751004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8" name="Freeform 22698"/>
          <p:cNvSpPr/>
          <p:nvPr/>
        </p:nvSpPr>
        <p:spPr>
          <a:xfrm rot="0" flipH="0" flipV="0">
            <a:off x="5806122" y="379288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9" name="Freeform 22699"/>
          <p:cNvSpPr/>
          <p:nvPr/>
        </p:nvSpPr>
        <p:spPr>
          <a:xfrm rot="0" flipH="0" flipV="0">
            <a:off x="5861227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0" name="Freeform 22700"/>
          <p:cNvSpPr/>
          <p:nvPr/>
        </p:nvSpPr>
        <p:spPr>
          <a:xfrm rot="0" flipH="0" flipV="0">
            <a:off x="6742912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1" name="Freeform 22701"/>
          <p:cNvSpPr/>
          <p:nvPr/>
        </p:nvSpPr>
        <p:spPr>
          <a:xfrm rot="0" flipH="0" flipV="0">
            <a:off x="7955279" y="379286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76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2" name="Freeform 22702"/>
          <p:cNvSpPr/>
          <p:nvPr/>
        </p:nvSpPr>
        <p:spPr>
          <a:xfrm rot="0" flipH="0" flipV="0">
            <a:off x="8010385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3" name="Freeform 22703"/>
          <p:cNvSpPr/>
          <p:nvPr/>
        </p:nvSpPr>
        <p:spPr>
          <a:xfrm rot="0" flipH="0" flipV="0">
            <a:off x="8065502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4" name="Freeform 22704"/>
          <p:cNvSpPr/>
          <p:nvPr/>
        </p:nvSpPr>
        <p:spPr>
          <a:xfrm rot="0" flipH="0" flipV="0">
            <a:off x="8120608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5" name="Freeform 22705"/>
          <p:cNvSpPr/>
          <p:nvPr/>
        </p:nvSpPr>
        <p:spPr>
          <a:xfrm rot="0" flipH="0" flipV="0">
            <a:off x="1865604" y="38393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6" name="Freeform 22706"/>
          <p:cNvSpPr/>
          <p:nvPr/>
        </p:nvSpPr>
        <p:spPr>
          <a:xfrm rot="0" flipH="0" flipV="0">
            <a:off x="1920709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427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7" name="Freeform 22707"/>
          <p:cNvSpPr/>
          <p:nvPr/>
        </p:nvSpPr>
        <p:spPr>
          <a:xfrm rot="0" flipH="0" flipV="0">
            <a:off x="4014762" y="38393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8" name="Freeform 22708"/>
          <p:cNvSpPr/>
          <p:nvPr/>
        </p:nvSpPr>
        <p:spPr>
          <a:xfrm rot="0" flipH="0" flipV="0">
            <a:off x="4069867" y="38393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300" y="0"/>
                  <a:pt x="28650" y="6350"/>
                  <a:pt x="28650" y="14326"/>
                </a:cubicBezTo>
                <a:cubicBezTo>
                  <a:pt x="28650" y="22187"/>
                  <a:pt x="22300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9" name="Freeform 22709"/>
          <p:cNvSpPr/>
          <p:nvPr/>
        </p:nvSpPr>
        <p:spPr>
          <a:xfrm rot="0" flipH="0" flipV="0">
            <a:off x="4124985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0" name="Freeform 22710"/>
          <p:cNvSpPr/>
          <p:nvPr/>
        </p:nvSpPr>
        <p:spPr>
          <a:xfrm rot="0" flipH="0" flipV="0">
            <a:off x="4180090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1" name="Freeform 22711"/>
          <p:cNvSpPr/>
          <p:nvPr/>
        </p:nvSpPr>
        <p:spPr>
          <a:xfrm rot="0" flipH="0" flipV="0">
            <a:off x="4235208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2" name="Freeform 22712"/>
          <p:cNvSpPr/>
          <p:nvPr/>
        </p:nvSpPr>
        <p:spPr>
          <a:xfrm rot="0" flipH="0" flipV="0">
            <a:off x="4290313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3" name="Freeform 22713"/>
          <p:cNvSpPr/>
          <p:nvPr/>
        </p:nvSpPr>
        <p:spPr>
          <a:xfrm rot="0" flipH="0" flipV="0">
            <a:off x="4345431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4" name="Freeform 22714"/>
          <p:cNvSpPr/>
          <p:nvPr/>
        </p:nvSpPr>
        <p:spPr>
          <a:xfrm rot="0" flipH="0" flipV="0">
            <a:off x="4400537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5" name="Freeform 22715"/>
          <p:cNvSpPr/>
          <p:nvPr/>
        </p:nvSpPr>
        <p:spPr>
          <a:xfrm rot="0" flipH="0" flipV="0">
            <a:off x="4455706" y="38393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6" name="Freeform 22716"/>
          <p:cNvSpPr/>
          <p:nvPr/>
        </p:nvSpPr>
        <p:spPr>
          <a:xfrm rot="0" flipH="0" flipV="0">
            <a:off x="4510760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7" name="Freeform 22717"/>
          <p:cNvSpPr/>
          <p:nvPr/>
        </p:nvSpPr>
        <p:spPr>
          <a:xfrm rot="0" flipH="0" flipV="0">
            <a:off x="4565929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8" name="Freeform 22718"/>
          <p:cNvSpPr/>
          <p:nvPr/>
        </p:nvSpPr>
        <p:spPr>
          <a:xfrm rot="0" flipH="0" flipV="0">
            <a:off x="4620945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9" name="Freeform 22719"/>
          <p:cNvSpPr/>
          <p:nvPr/>
        </p:nvSpPr>
        <p:spPr>
          <a:xfrm rot="0" flipH="0" flipV="0">
            <a:off x="4676051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0" name="Freeform 22720"/>
          <p:cNvSpPr/>
          <p:nvPr/>
        </p:nvSpPr>
        <p:spPr>
          <a:xfrm rot="0" flipH="0" flipV="0">
            <a:off x="4731169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427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1" name="Freeform 22721"/>
          <p:cNvSpPr/>
          <p:nvPr/>
        </p:nvSpPr>
        <p:spPr>
          <a:xfrm rot="0" flipH="0" flipV="0">
            <a:off x="4786274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2" name="Freeform 22722"/>
          <p:cNvSpPr/>
          <p:nvPr/>
        </p:nvSpPr>
        <p:spPr>
          <a:xfrm rot="0" flipH="0" flipV="0">
            <a:off x="4841392" y="383934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427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3" name="Freeform 22723"/>
          <p:cNvSpPr/>
          <p:nvPr/>
        </p:nvSpPr>
        <p:spPr>
          <a:xfrm rot="0" flipH="0" flipV="0">
            <a:off x="4896548" y="383934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427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4" name="Freeform 22724"/>
          <p:cNvSpPr/>
          <p:nvPr/>
        </p:nvSpPr>
        <p:spPr>
          <a:xfrm rot="0" flipH="0" flipV="0">
            <a:off x="4951653" y="383934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5" name="Freeform 22725"/>
          <p:cNvSpPr/>
          <p:nvPr/>
        </p:nvSpPr>
        <p:spPr>
          <a:xfrm rot="0" flipH="0" flipV="0">
            <a:off x="5006771" y="383934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6" name="Freeform 22726"/>
          <p:cNvSpPr/>
          <p:nvPr/>
        </p:nvSpPr>
        <p:spPr>
          <a:xfrm rot="0" flipH="0" flipV="0">
            <a:off x="5061877" y="383934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7" name="Freeform 22727"/>
          <p:cNvSpPr/>
          <p:nvPr/>
        </p:nvSpPr>
        <p:spPr>
          <a:xfrm rot="0" flipH="0" flipV="0">
            <a:off x="5116994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8" name="Freeform 22728"/>
          <p:cNvSpPr/>
          <p:nvPr/>
        </p:nvSpPr>
        <p:spPr>
          <a:xfrm rot="0" flipH="0" flipV="0">
            <a:off x="5172100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9" name="Freeform 22729"/>
          <p:cNvSpPr/>
          <p:nvPr/>
        </p:nvSpPr>
        <p:spPr>
          <a:xfrm rot="0" flipH="0" flipV="0">
            <a:off x="5227218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0" name="Freeform 22730"/>
          <p:cNvSpPr/>
          <p:nvPr/>
        </p:nvSpPr>
        <p:spPr>
          <a:xfrm rot="0" flipH="0" flipV="0">
            <a:off x="5282323" y="383937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1" name="Freeform 22731"/>
          <p:cNvSpPr/>
          <p:nvPr/>
        </p:nvSpPr>
        <p:spPr>
          <a:xfrm rot="0" flipH="0" flipV="0">
            <a:off x="5337339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2" name="Freeform 22732"/>
          <p:cNvSpPr/>
          <p:nvPr/>
        </p:nvSpPr>
        <p:spPr>
          <a:xfrm rot="0" flipH="0" flipV="0">
            <a:off x="5392547" y="383937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3" name="Freeform 22733"/>
          <p:cNvSpPr/>
          <p:nvPr/>
        </p:nvSpPr>
        <p:spPr>
          <a:xfrm rot="0" flipH="0" flipV="0">
            <a:off x="5447563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4" name="Freeform 22734"/>
          <p:cNvSpPr/>
          <p:nvPr/>
        </p:nvSpPr>
        <p:spPr>
          <a:xfrm rot="0" flipH="0" flipV="0">
            <a:off x="5502681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5" name="Freeform 22735"/>
          <p:cNvSpPr/>
          <p:nvPr/>
        </p:nvSpPr>
        <p:spPr>
          <a:xfrm rot="0" flipH="0" flipV="0">
            <a:off x="5557786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6" name="Freeform 22736"/>
          <p:cNvSpPr/>
          <p:nvPr/>
        </p:nvSpPr>
        <p:spPr>
          <a:xfrm rot="0" flipH="0" flipV="0">
            <a:off x="5612904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7" name="Freeform 22737"/>
          <p:cNvSpPr/>
          <p:nvPr/>
        </p:nvSpPr>
        <p:spPr>
          <a:xfrm rot="0" flipH="0" flipV="0">
            <a:off x="5668010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427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8" name="Freeform 22738"/>
          <p:cNvSpPr/>
          <p:nvPr/>
        </p:nvSpPr>
        <p:spPr>
          <a:xfrm rot="0" flipH="0" flipV="0">
            <a:off x="5723128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427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9" name="Freeform 22739"/>
          <p:cNvSpPr/>
          <p:nvPr/>
        </p:nvSpPr>
        <p:spPr>
          <a:xfrm rot="0" flipH="0" flipV="0">
            <a:off x="5778233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0" name="Freeform 22740"/>
          <p:cNvSpPr/>
          <p:nvPr/>
        </p:nvSpPr>
        <p:spPr>
          <a:xfrm rot="0" flipH="0" flipV="0">
            <a:off x="5833351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1" name="Freeform 22741"/>
          <p:cNvSpPr/>
          <p:nvPr/>
        </p:nvSpPr>
        <p:spPr>
          <a:xfrm rot="0" flipH="0" flipV="0">
            <a:off x="5888456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2" name="Freeform 22742"/>
          <p:cNvSpPr/>
          <p:nvPr/>
        </p:nvSpPr>
        <p:spPr>
          <a:xfrm rot="0" flipH="0" flipV="0">
            <a:off x="6770154" y="383937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3" name="Freeform 22743"/>
          <p:cNvSpPr/>
          <p:nvPr/>
        </p:nvSpPr>
        <p:spPr>
          <a:xfrm rot="0" flipH="0" flipV="0">
            <a:off x="6825259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4" name="Freeform 22744"/>
          <p:cNvSpPr/>
          <p:nvPr/>
        </p:nvSpPr>
        <p:spPr>
          <a:xfrm rot="0" flipH="0" flipV="0">
            <a:off x="7376388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5" name="Freeform 22745"/>
          <p:cNvSpPr/>
          <p:nvPr/>
        </p:nvSpPr>
        <p:spPr>
          <a:xfrm rot="0" flipH="0" flipV="0">
            <a:off x="7927403" y="383934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427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6" name="Freeform 22746"/>
          <p:cNvSpPr/>
          <p:nvPr/>
        </p:nvSpPr>
        <p:spPr>
          <a:xfrm rot="0" flipH="0" flipV="0">
            <a:off x="8092744" y="3839349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427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7" name="Freeform 22747"/>
          <p:cNvSpPr/>
          <p:nvPr/>
        </p:nvSpPr>
        <p:spPr>
          <a:xfrm rot="0" flipH="0" flipV="0">
            <a:off x="8147850" y="3839349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427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8" name="Freeform 22748"/>
          <p:cNvSpPr/>
          <p:nvPr/>
        </p:nvSpPr>
        <p:spPr>
          <a:xfrm rot="0" flipH="0" flipV="0">
            <a:off x="1893481" y="388716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9" name="Freeform 22749"/>
          <p:cNvSpPr/>
          <p:nvPr/>
        </p:nvSpPr>
        <p:spPr>
          <a:xfrm rot="0" flipH="0" flipV="0">
            <a:off x="1948599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0" name="Freeform 22750"/>
          <p:cNvSpPr/>
          <p:nvPr/>
        </p:nvSpPr>
        <p:spPr>
          <a:xfrm rot="0" flipH="0" flipV="0">
            <a:off x="4097756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1" name="Freeform 22751"/>
          <p:cNvSpPr/>
          <p:nvPr/>
        </p:nvSpPr>
        <p:spPr>
          <a:xfrm rot="0" flipH="0" flipV="0">
            <a:off x="4152861" y="38871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2" name="Freeform 22752"/>
          <p:cNvSpPr/>
          <p:nvPr/>
        </p:nvSpPr>
        <p:spPr>
          <a:xfrm rot="0" flipH="0" flipV="0">
            <a:off x="4207979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3" name="Freeform 22753"/>
          <p:cNvSpPr/>
          <p:nvPr/>
        </p:nvSpPr>
        <p:spPr>
          <a:xfrm rot="0" flipH="0" flipV="0">
            <a:off x="4263085" y="388716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4" name="Freeform 22754"/>
          <p:cNvSpPr/>
          <p:nvPr/>
        </p:nvSpPr>
        <p:spPr>
          <a:xfrm rot="0" flipH="0" flipV="0">
            <a:off x="4318203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5" name="Freeform 22755"/>
          <p:cNvSpPr/>
          <p:nvPr/>
        </p:nvSpPr>
        <p:spPr>
          <a:xfrm rot="0" flipH="0" flipV="0">
            <a:off x="4373308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6" name="Freeform 22756"/>
          <p:cNvSpPr/>
          <p:nvPr/>
        </p:nvSpPr>
        <p:spPr>
          <a:xfrm rot="0" flipH="0" flipV="0">
            <a:off x="4428426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7" name="Freeform 22757"/>
          <p:cNvSpPr/>
          <p:nvPr/>
        </p:nvSpPr>
        <p:spPr>
          <a:xfrm rot="0" flipH="0" flipV="0">
            <a:off x="4483531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8" name="Freeform 22758"/>
          <p:cNvSpPr/>
          <p:nvPr/>
        </p:nvSpPr>
        <p:spPr>
          <a:xfrm rot="0" flipH="0" flipV="0">
            <a:off x="4538649" y="388716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9" name="Freeform 22759"/>
          <p:cNvSpPr/>
          <p:nvPr/>
        </p:nvSpPr>
        <p:spPr>
          <a:xfrm rot="0" flipH="0" flipV="0">
            <a:off x="4593755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0" name="Freeform 22760"/>
          <p:cNvSpPr/>
          <p:nvPr/>
        </p:nvSpPr>
        <p:spPr>
          <a:xfrm rot="0" flipH="0" flipV="0">
            <a:off x="4648911" y="38871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1" name="Freeform 22761"/>
          <p:cNvSpPr/>
          <p:nvPr/>
        </p:nvSpPr>
        <p:spPr>
          <a:xfrm rot="0" flipH="0" flipV="0">
            <a:off x="4703940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2" name="Freeform 22762"/>
          <p:cNvSpPr/>
          <p:nvPr/>
        </p:nvSpPr>
        <p:spPr>
          <a:xfrm rot="0" flipH="0" flipV="0">
            <a:off x="4759045" y="38871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3" name="Freeform 22763"/>
          <p:cNvSpPr/>
          <p:nvPr/>
        </p:nvSpPr>
        <p:spPr>
          <a:xfrm rot="0" flipH="0" flipV="0">
            <a:off x="4814163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4" name="Freeform 22764"/>
          <p:cNvSpPr/>
          <p:nvPr/>
        </p:nvSpPr>
        <p:spPr>
          <a:xfrm rot="0" flipH="0" flipV="0">
            <a:off x="4869307" y="38871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5" name="Freeform 22765"/>
          <p:cNvSpPr/>
          <p:nvPr/>
        </p:nvSpPr>
        <p:spPr>
          <a:xfrm rot="0" flipH="0" flipV="0">
            <a:off x="4924424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6" name="Freeform 22766"/>
          <p:cNvSpPr/>
          <p:nvPr/>
        </p:nvSpPr>
        <p:spPr>
          <a:xfrm rot="0" flipH="0" flipV="0">
            <a:off x="4979530" y="38871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7" name="Freeform 22767"/>
          <p:cNvSpPr/>
          <p:nvPr/>
        </p:nvSpPr>
        <p:spPr>
          <a:xfrm rot="0" flipH="0" flipV="0">
            <a:off x="5034648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8" name="Freeform 22768"/>
          <p:cNvSpPr/>
          <p:nvPr/>
        </p:nvSpPr>
        <p:spPr>
          <a:xfrm rot="0" flipH="0" flipV="0">
            <a:off x="5089766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9" name="Freeform 22769"/>
          <p:cNvSpPr/>
          <p:nvPr/>
        </p:nvSpPr>
        <p:spPr>
          <a:xfrm rot="0" flipH="0" flipV="0">
            <a:off x="5144871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0" name="Freeform 22770"/>
          <p:cNvSpPr/>
          <p:nvPr/>
        </p:nvSpPr>
        <p:spPr>
          <a:xfrm rot="0" flipH="0" flipV="0">
            <a:off x="5199989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1" name="Freeform 22771"/>
          <p:cNvSpPr/>
          <p:nvPr/>
        </p:nvSpPr>
        <p:spPr>
          <a:xfrm rot="0" flipH="0" flipV="0">
            <a:off x="5255095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2" name="Freeform 22772"/>
          <p:cNvSpPr/>
          <p:nvPr/>
        </p:nvSpPr>
        <p:spPr>
          <a:xfrm rot="0" flipH="0" flipV="0">
            <a:off x="5310213" y="388716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3" name="Freeform 22773"/>
          <p:cNvSpPr/>
          <p:nvPr/>
        </p:nvSpPr>
        <p:spPr>
          <a:xfrm rot="0" flipH="0" flipV="0">
            <a:off x="5365318" y="388716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4" name="Freeform 22774"/>
          <p:cNvSpPr/>
          <p:nvPr/>
        </p:nvSpPr>
        <p:spPr>
          <a:xfrm rot="0" flipH="0" flipV="0">
            <a:off x="5420436" y="388716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5" name="Freeform 22775"/>
          <p:cNvSpPr/>
          <p:nvPr/>
        </p:nvSpPr>
        <p:spPr>
          <a:xfrm rot="0" flipH="0" flipV="0">
            <a:off x="5475541" y="388716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6" name="Freeform 22776"/>
          <p:cNvSpPr/>
          <p:nvPr/>
        </p:nvSpPr>
        <p:spPr>
          <a:xfrm rot="0" flipH="0" flipV="0">
            <a:off x="5530558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7" name="Freeform 22777"/>
          <p:cNvSpPr/>
          <p:nvPr/>
        </p:nvSpPr>
        <p:spPr>
          <a:xfrm rot="0" flipH="0" flipV="0">
            <a:off x="5585675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8" name="Freeform 22778"/>
          <p:cNvSpPr/>
          <p:nvPr/>
        </p:nvSpPr>
        <p:spPr>
          <a:xfrm rot="0" flipH="0" flipV="0">
            <a:off x="5640781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9" name="Freeform 22779"/>
          <p:cNvSpPr/>
          <p:nvPr/>
        </p:nvSpPr>
        <p:spPr>
          <a:xfrm rot="0" flipH="0" flipV="0">
            <a:off x="5695899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0" name="Freeform 22780"/>
          <p:cNvSpPr/>
          <p:nvPr/>
        </p:nvSpPr>
        <p:spPr>
          <a:xfrm rot="0" flipH="0" flipV="0">
            <a:off x="5751004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1" name="Freeform 22781"/>
          <p:cNvSpPr/>
          <p:nvPr/>
        </p:nvSpPr>
        <p:spPr>
          <a:xfrm rot="0" flipH="0" flipV="0">
            <a:off x="5806122" y="388716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2" name="Freeform 22782"/>
          <p:cNvSpPr/>
          <p:nvPr/>
        </p:nvSpPr>
        <p:spPr>
          <a:xfrm rot="0" flipH="0" flipV="0">
            <a:off x="5861227" y="388716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3" name="Freeform 22783"/>
          <p:cNvSpPr/>
          <p:nvPr/>
        </p:nvSpPr>
        <p:spPr>
          <a:xfrm rot="0" flipH="0" flipV="0">
            <a:off x="6798030" y="388716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4" name="Freeform 22784"/>
          <p:cNvSpPr/>
          <p:nvPr/>
        </p:nvSpPr>
        <p:spPr>
          <a:xfrm rot="0" flipH="0" flipV="0">
            <a:off x="7349147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5" name="Freeform 22785"/>
          <p:cNvSpPr/>
          <p:nvPr/>
        </p:nvSpPr>
        <p:spPr>
          <a:xfrm rot="0" flipH="0" flipV="0">
            <a:off x="7404265" y="388715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6" name="Freeform 22786"/>
          <p:cNvSpPr/>
          <p:nvPr/>
        </p:nvSpPr>
        <p:spPr>
          <a:xfrm rot="0" flipH="0" flipV="0">
            <a:off x="7376388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7" name="Freeform 22787"/>
          <p:cNvSpPr/>
          <p:nvPr/>
        </p:nvSpPr>
        <p:spPr>
          <a:xfrm rot="0" flipH="0" flipV="0">
            <a:off x="7404265" y="398143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8" name="Freeform 22788"/>
          <p:cNvSpPr/>
          <p:nvPr/>
        </p:nvSpPr>
        <p:spPr>
          <a:xfrm rot="0" flipH="0" flipV="0">
            <a:off x="7459370" y="388716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9" name="Freeform 22789"/>
          <p:cNvSpPr/>
          <p:nvPr/>
        </p:nvSpPr>
        <p:spPr>
          <a:xfrm rot="0" flipH="0" flipV="0">
            <a:off x="7900174" y="388715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0" name="Freeform 22790"/>
          <p:cNvSpPr/>
          <p:nvPr/>
        </p:nvSpPr>
        <p:spPr>
          <a:xfrm rot="0" flipH="0" flipV="0">
            <a:off x="8120608" y="388716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1" name="Freeform 22791"/>
          <p:cNvSpPr/>
          <p:nvPr/>
        </p:nvSpPr>
        <p:spPr>
          <a:xfrm rot="0" flipH="0" flipV="0">
            <a:off x="1920709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2" name="Freeform 22792"/>
          <p:cNvSpPr/>
          <p:nvPr/>
        </p:nvSpPr>
        <p:spPr>
          <a:xfrm rot="0" flipH="0" flipV="0">
            <a:off x="2251430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3" name="Freeform 22793"/>
          <p:cNvSpPr/>
          <p:nvPr/>
        </p:nvSpPr>
        <p:spPr>
          <a:xfrm rot="0" flipH="0" flipV="0">
            <a:off x="2306535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4" name="Freeform 22794"/>
          <p:cNvSpPr/>
          <p:nvPr/>
        </p:nvSpPr>
        <p:spPr>
          <a:xfrm rot="0" flipH="0" flipV="0">
            <a:off x="2416657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5" name="Freeform 22795"/>
          <p:cNvSpPr/>
          <p:nvPr/>
        </p:nvSpPr>
        <p:spPr>
          <a:xfrm rot="0" flipH="0" flipV="0">
            <a:off x="2637104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6" name="Freeform 22796"/>
          <p:cNvSpPr/>
          <p:nvPr/>
        </p:nvSpPr>
        <p:spPr>
          <a:xfrm rot="0" flipH="0" flipV="0">
            <a:off x="4124985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7" name="Freeform 22797"/>
          <p:cNvSpPr/>
          <p:nvPr/>
        </p:nvSpPr>
        <p:spPr>
          <a:xfrm rot="0" flipH="0" flipV="0">
            <a:off x="4180090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8" name="Freeform 22798"/>
          <p:cNvSpPr/>
          <p:nvPr/>
        </p:nvSpPr>
        <p:spPr>
          <a:xfrm rot="0" flipH="0" flipV="0">
            <a:off x="4235208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9" name="Freeform 22799"/>
          <p:cNvSpPr/>
          <p:nvPr/>
        </p:nvSpPr>
        <p:spPr>
          <a:xfrm rot="0" flipH="0" flipV="0">
            <a:off x="4290313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0" name="Freeform 22800"/>
          <p:cNvSpPr/>
          <p:nvPr/>
        </p:nvSpPr>
        <p:spPr>
          <a:xfrm rot="0" flipH="0" flipV="0">
            <a:off x="4345431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1" name="Freeform 22801"/>
          <p:cNvSpPr/>
          <p:nvPr/>
        </p:nvSpPr>
        <p:spPr>
          <a:xfrm rot="0" flipH="0" flipV="0">
            <a:off x="4400537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2" name="Freeform 22802"/>
          <p:cNvSpPr/>
          <p:nvPr/>
        </p:nvSpPr>
        <p:spPr>
          <a:xfrm rot="0" flipH="0" flipV="0">
            <a:off x="4565929" y="393367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3" name="Freeform 22803"/>
          <p:cNvSpPr/>
          <p:nvPr/>
        </p:nvSpPr>
        <p:spPr>
          <a:xfrm rot="0" flipH="0" flipV="0">
            <a:off x="4620945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4" name="Freeform 22804"/>
          <p:cNvSpPr/>
          <p:nvPr/>
        </p:nvSpPr>
        <p:spPr>
          <a:xfrm rot="0" flipH="0" flipV="0">
            <a:off x="4676051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5" name="Freeform 22805"/>
          <p:cNvSpPr/>
          <p:nvPr/>
        </p:nvSpPr>
        <p:spPr>
          <a:xfrm rot="0" flipH="0" flipV="0">
            <a:off x="4731169" y="39336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6" name="Freeform 22806"/>
          <p:cNvSpPr/>
          <p:nvPr/>
        </p:nvSpPr>
        <p:spPr>
          <a:xfrm rot="0" flipH="0" flipV="0">
            <a:off x="4786274" y="39336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7" name="Freeform 22807"/>
          <p:cNvSpPr/>
          <p:nvPr/>
        </p:nvSpPr>
        <p:spPr>
          <a:xfrm rot="0" flipH="0" flipV="0">
            <a:off x="4841392" y="39336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8" name="Freeform 22808"/>
          <p:cNvSpPr/>
          <p:nvPr/>
        </p:nvSpPr>
        <p:spPr>
          <a:xfrm rot="0" flipH="0" flipV="0">
            <a:off x="4896548" y="39336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9" name="Freeform 22809"/>
          <p:cNvSpPr/>
          <p:nvPr/>
        </p:nvSpPr>
        <p:spPr>
          <a:xfrm rot="0" flipH="0" flipV="0">
            <a:off x="4951653" y="39336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0" name="Freeform 22810"/>
          <p:cNvSpPr/>
          <p:nvPr/>
        </p:nvSpPr>
        <p:spPr>
          <a:xfrm rot="0" flipH="0" flipV="0">
            <a:off x="5006771" y="39336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1" name="Freeform 22811"/>
          <p:cNvSpPr/>
          <p:nvPr/>
        </p:nvSpPr>
        <p:spPr>
          <a:xfrm rot="0" flipH="0" flipV="0">
            <a:off x="5061877" y="39336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2" name="Freeform 22812"/>
          <p:cNvSpPr/>
          <p:nvPr/>
        </p:nvSpPr>
        <p:spPr>
          <a:xfrm rot="0" flipH="0" flipV="0">
            <a:off x="5116994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3" name="Freeform 22813"/>
          <p:cNvSpPr/>
          <p:nvPr/>
        </p:nvSpPr>
        <p:spPr>
          <a:xfrm rot="0" flipH="0" flipV="0">
            <a:off x="5172100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4" name="Freeform 22814"/>
          <p:cNvSpPr/>
          <p:nvPr/>
        </p:nvSpPr>
        <p:spPr>
          <a:xfrm rot="0" flipH="0" flipV="0">
            <a:off x="5227218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5" name="Freeform 22815"/>
          <p:cNvSpPr/>
          <p:nvPr/>
        </p:nvSpPr>
        <p:spPr>
          <a:xfrm rot="0" flipH="0" flipV="0">
            <a:off x="5282323" y="393364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6" name="Freeform 22816"/>
          <p:cNvSpPr/>
          <p:nvPr/>
        </p:nvSpPr>
        <p:spPr>
          <a:xfrm rot="0" flipH="0" flipV="0">
            <a:off x="5337339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7" name="Freeform 22817"/>
          <p:cNvSpPr/>
          <p:nvPr/>
        </p:nvSpPr>
        <p:spPr>
          <a:xfrm rot="0" flipH="0" flipV="0">
            <a:off x="5392547" y="393367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8" name="Freeform 22818"/>
          <p:cNvSpPr/>
          <p:nvPr/>
        </p:nvSpPr>
        <p:spPr>
          <a:xfrm rot="0" flipH="0" flipV="0">
            <a:off x="5447563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9" name="Freeform 22819"/>
          <p:cNvSpPr/>
          <p:nvPr/>
        </p:nvSpPr>
        <p:spPr>
          <a:xfrm rot="0" flipH="0" flipV="0">
            <a:off x="5502681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0" name="Freeform 22820"/>
          <p:cNvSpPr/>
          <p:nvPr/>
        </p:nvSpPr>
        <p:spPr>
          <a:xfrm rot="0" flipH="0" flipV="0">
            <a:off x="5557786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1" name="Freeform 22821"/>
          <p:cNvSpPr/>
          <p:nvPr/>
        </p:nvSpPr>
        <p:spPr>
          <a:xfrm rot="0" flipH="0" flipV="0">
            <a:off x="5612904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2" name="Freeform 22822"/>
          <p:cNvSpPr/>
          <p:nvPr/>
        </p:nvSpPr>
        <p:spPr>
          <a:xfrm rot="0" flipH="0" flipV="0">
            <a:off x="5668010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3" name="Freeform 22823"/>
          <p:cNvSpPr/>
          <p:nvPr/>
        </p:nvSpPr>
        <p:spPr>
          <a:xfrm rot="0" flipH="0" flipV="0">
            <a:off x="5723128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4" name="Freeform 22824"/>
          <p:cNvSpPr/>
          <p:nvPr/>
        </p:nvSpPr>
        <p:spPr>
          <a:xfrm rot="0" flipH="0" flipV="0">
            <a:off x="5778233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5" name="Freeform 22825"/>
          <p:cNvSpPr/>
          <p:nvPr/>
        </p:nvSpPr>
        <p:spPr>
          <a:xfrm rot="0" flipH="0" flipV="0">
            <a:off x="5833351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6" name="Freeform 22826"/>
          <p:cNvSpPr/>
          <p:nvPr/>
        </p:nvSpPr>
        <p:spPr>
          <a:xfrm rot="0" flipH="0" flipV="0">
            <a:off x="7211047" y="393367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7" name="Freeform 22827"/>
          <p:cNvSpPr/>
          <p:nvPr/>
        </p:nvSpPr>
        <p:spPr>
          <a:xfrm rot="0" flipH="0" flipV="0">
            <a:off x="7266152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8" name="Freeform 22828"/>
          <p:cNvSpPr/>
          <p:nvPr/>
        </p:nvSpPr>
        <p:spPr>
          <a:xfrm rot="0" flipH="0" flipV="0">
            <a:off x="7321270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9" name="Freeform 22829"/>
          <p:cNvSpPr/>
          <p:nvPr/>
        </p:nvSpPr>
        <p:spPr>
          <a:xfrm rot="0" flipH="0" flipV="0">
            <a:off x="7431455" y="3933710"/>
            <a:ext cx="28638" cy="28549"/>
          </a:xfrm>
          <a:custGeom>
            <a:pathLst>
              <a:path w="28638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638" y="6350"/>
                  <a:pt x="28638" y="14224"/>
                </a:cubicBezTo>
                <a:cubicBezTo>
                  <a:pt x="2863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0" name="Freeform 22830"/>
          <p:cNvSpPr/>
          <p:nvPr/>
        </p:nvSpPr>
        <p:spPr>
          <a:xfrm rot="0" flipH="0" flipV="0">
            <a:off x="7872285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1" name="Freeform 22831"/>
          <p:cNvSpPr/>
          <p:nvPr/>
        </p:nvSpPr>
        <p:spPr>
          <a:xfrm rot="0" flipH="0" flipV="0">
            <a:off x="1948599" y="398146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098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2" name="Freeform 22832"/>
          <p:cNvSpPr/>
          <p:nvPr/>
        </p:nvSpPr>
        <p:spPr>
          <a:xfrm rot="0" flipH="0" flipV="0">
            <a:off x="2224138" y="39814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3" name="Freeform 22833"/>
          <p:cNvSpPr/>
          <p:nvPr/>
        </p:nvSpPr>
        <p:spPr>
          <a:xfrm rot="0" flipH="0" flipV="0">
            <a:off x="2279256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4" name="Freeform 22834"/>
          <p:cNvSpPr/>
          <p:nvPr/>
        </p:nvSpPr>
        <p:spPr>
          <a:xfrm rot="0" flipH="0" flipV="0">
            <a:off x="2334425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5" name="Freeform 22835"/>
          <p:cNvSpPr/>
          <p:nvPr/>
        </p:nvSpPr>
        <p:spPr>
          <a:xfrm rot="0" flipH="0" flipV="0">
            <a:off x="2389530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6" name="Freeform 22836"/>
          <p:cNvSpPr/>
          <p:nvPr/>
        </p:nvSpPr>
        <p:spPr>
          <a:xfrm rot="0" flipH="0" flipV="0">
            <a:off x="2444546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7" name="Freeform 22837"/>
          <p:cNvSpPr/>
          <p:nvPr/>
        </p:nvSpPr>
        <p:spPr>
          <a:xfrm rot="0" flipH="0" flipV="0">
            <a:off x="2499652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8" name="Freeform 22838"/>
          <p:cNvSpPr/>
          <p:nvPr/>
        </p:nvSpPr>
        <p:spPr>
          <a:xfrm rot="0" flipH="0" flipV="0">
            <a:off x="2554770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9" name="Freeform 22839"/>
          <p:cNvSpPr/>
          <p:nvPr/>
        </p:nvSpPr>
        <p:spPr>
          <a:xfrm rot="0" flipH="0" flipV="0">
            <a:off x="2609875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0" name="Freeform 22840"/>
          <p:cNvSpPr/>
          <p:nvPr/>
        </p:nvSpPr>
        <p:spPr>
          <a:xfrm rot="0" flipH="0" flipV="0">
            <a:off x="2664993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224"/>
                </a:cubicBezTo>
                <a:cubicBezTo>
                  <a:pt x="28650" y="22098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1" name="Freeform 22841"/>
          <p:cNvSpPr/>
          <p:nvPr/>
        </p:nvSpPr>
        <p:spPr>
          <a:xfrm rot="0" flipH="0" flipV="0">
            <a:off x="4152861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098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2" name="Freeform 22842"/>
          <p:cNvSpPr/>
          <p:nvPr/>
        </p:nvSpPr>
        <p:spPr>
          <a:xfrm rot="0" flipH="0" flipV="0">
            <a:off x="4593755" y="398146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3" name="Freeform 22843"/>
          <p:cNvSpPr/>
          <p:nvPr/>
        </p:nvSpPr>
        <p:spPr>
          <a:xfrm rot="0" flipH="0" flipV="0">
            <a:off x="4648911" y="39814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4" name="Freeform 22844"/>
          <p:cNvSpPr/>
          <p:nvPr/>
        </p:nvSpPr>
        <p:spPr>
          <a:xfrm rot="0" flipH="0" flipV="0">
            <a:off x="4703940" y="398143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5" name="Freeform 22845"/>
          <p:cNvSpPr/>
          <p:nvPr/>
        </p:nvSpPr>
        <p:spPr>
          <a:xfrm rot="0" flipH="0" flipV="0">
            <a:off x="4759045" y="398143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6" name="Freeform 22846"/>
          <p:cNvSpPr/>
          <p:nvPr/>
        </p:nvSpPr>
        <p:spPr>
          <a:xfrm rot="0" flipH="0" flipV="0">
            <a:off x="4814163" y="398143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7" name="Freeform 22847"/>
          <p:cNvSpPr/>
          <p:nvPr/>
        </p:nvSpPr>
        <p:spPr>
          <a:xfrm rot="0" flipH="0" flipV="0">
            <a:off x="4869307" y="398143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8" name="Freeform 22848"/>
          <p:cNvSpPr/>
          <p:nvPr/>
        </p:nvSpPr>
        <p:spPr>
          <a:xfrm rot="0" flipH="0" flipV="0">
            <a:off x="4924424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9" name="Freeform 22849"/>
          <p:cNvSpPr/>
          <p:nvPr/>
        </p:nvSpPr>
        <p:spPr>
          <a:xfrm rot="0" flipH="0" flipV="0">
            <a:off x="4979530" y="398143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0" name="Freeform 22850"/>
          <p:cNvSpPr/>
          <p:nvPr/>
        </p:nvSpPr>
        <p:spPr>
          <a:xfrm rot="0" flipH="0" flipV="0">
            <a:off x="5034648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1" name="Freeform 22851"/>
          <p:cNvSpPr/>
          <p:nvPr/>
        </p:nvSpPr>
        <p:spPr>
          <a:xfrm rot="0" flipH="0" flipV="0">
            <a:off x="5089766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2" name="Freeform 22852"/>
          <p:cNvSpPr/>
          <p:nvPr/>
        </p:nvSpPr>
        <p:spPr>
          <a:xfrm rot="0" flipH="0" flipV="0">
            <a:off x="5144871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3" name="Freeform 22853"/>
          <p:cNvSpPr/>
          <p:nvPr/>
        </p:nvSpPr>
        <p:spPr>
          <a:xfrm rot="0" flipH="0" flipV="0">
            <a:off x="5199989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4" name="Freeform 22854"/>
          <p:cNvSpPr/>
          <p:nvPr/>
        </p:nvSpPr>
        <p:spPr>
          <a:xfrm rot="0" flipH="0" flipV="0">
            <a:off x="5255095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5" name="Freeform 22855"/>
          <p:cNvSpPr/>
          <p:nvPr/>
        </p:nvSpPr>
        <p:spPr>
          <a:xfrm rot="0" flipH="0" flipV="0">
            <a:off x="5310213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6" name="Freeform 22856"/>
          <p:cNvSpPr/>
          <p:nvPr/>
        </p:nvSpPr>
        <p:spPr>
          <a:xfrm rot="0" flipH="0" flipV="0">
            <a:off x="5365318" y="398146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7" name="Freeform 22857"/>
          <p:cNvSpPr/>
          <p:nvPr/>
        </p:nvSpPr>
        <p:spPr>
          <a:xfrm rot="0" flipH="0" flipV="0">
            <a:off x="5420436" y="39814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8" name="Freeform 22858"/>
          <p:cNvSpPr/>
          <p:nvPr/>
        </p:nvSpPr>
        <p:spPr>
          <a:xfrm rot="0" flipH="0" flipV="0">
            <a:off x="5475541" y="398146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9" name="Freeform 22859"/>
          <p:cNvSpPr/>
          <p:nvPr/>
        </p:nvSpPr>
        <p:spPr>
          <a:xfrm rot="0" flipH="0" flipV="0">
            <a:off x="5530558" y="39814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0" name="Freeform 22860"/>
          <p:cNvSpPr/>
          <p:nvPr/>
        </p:nvSpPr>
        <p:spPr>
          <a:xfrm rot="0" flipH="0" flipV="0">
            <a:off x="5585675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1" name="Freeform 22861"/>
          <p:cNvSpPr/>
          <p:nvPr/>
        </p:nvSpPr>
        <p:spPr>
          <a:xfrm rot="0" flipH="0" flipV="0">
            <a:off x="5640781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2" name="Freeform 22862"/>
          <p:cNvSpPr/>
          <p:nvPr/>
        </p:nvSpPr>
        <p:spPr>
          <a:xfrm rot="0" flipH="0" flipV="0">
            <a:off x="5695899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3" name="Freeform 22863"/>
          <p:cNvSpPr/>
          <p:nvPr/>
        </p:nvSpPr>
        <p:spPr>
          <a:xfrm rot="0" flipH="0" flipV="0">
            <a:off x="5751004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4" name="Freeform 22864"/>
          <p:cNvSpPr/>
          <p:nvPr/>
        </p:nvSpPr>
        <p:spPr>
          <a:xfrm rot="0" flipH="0" flipV="0">
            <a:off x="5806122" y="398143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5" name="Freeform 22865"/>
          <p:cNvSpPr/>
          <p:nvPr/>
        </p:nvSpPr>
        <p:spPr>
          <a:xfrm rot="0" flipH="0" flipV="0">
            <a:off x="7294041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6" name="Freeform 22866"/>
          <p:cNvSpPr/>
          <p:nvPr/>
        </p:nvSpPr>
        <p:spPr>
          <a:xfrm rot="0" flipH="0" flipV="0">
            <a:off x="7349147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7" name="Freeform 22867"/>
          <p:cNvSpPr/>
          <p:nvPr/>
        </p:nvSpPr>
        <p:spPr>
          <a:xfrm rot="0" flipH="0" flipV="0">
            <a:off x="7459370" y="398143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8" name="Freeform 22868"/>
          <p:cNvSpPr/>
          <p:nvPr/>
        </p:nvSpPr>
        <p:spPr>
          <a:xfrm rot="0" flipH="0" flipV="0">
            <a:off x="7845056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9" name="Freeform 22869"/>
          <p:cNvSpPr/>
          <p:nvPr/>
        </p:nvSpPr>
        <p:spPr>
          <a:xfrm rot="0" flipH="0" flipV="0">
            <a:off x="1975827" y="40279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098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0" name="Freeform 22870"/>
          <p:cNvSpPr/>
          <p:nvPr/>
        </p:nvSpPr>
        <p:spPr>
          <a:xfrm rot="0" flipH="0" flipV="0">
            <a:off x="2030933" y="40279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1" name="Freeform 22871"/>
          <p:cNvSpPr/>
          <p:nvPr/>
        </p:nvSpPr>
        <p:spPr>
          <a:xfrm rot="0" flipH="0" flipV="0">
            <a:off x="2086038" y="402794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2" name="Freeform 22872"/>
          <p:cNvSpPr/>
          <p:nvPr/>
        </p:nvSpPr>
        <p:spPr>
          <a:xfrm rot="0" flipH="0" flipV="0">
            <a:off x="2141143" y="402794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439"/>
                  <a:pt x="6464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3" name="Freeform 22873"/>
          <p:cNvSpPr/>
          <p:nvPr/>
        </p:nvSpPr>
        <p:spPr>
          <a:xfrm rot="0" flipH="0" flipV="0">
            <a:off x="2196312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4" name="Freeform 22874"/>
          <p:cNvSpPr/>
          <p:nvPr/>
        </p:nvSpPr>
        <p:spPr>
          <a:xfrm rot="0" flipH="0" flipV="0">
            <a:off x="2251430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5" name="Freeform 22875"/>
          <p:cNvSpPr/>
          <p:nvPr/>
        </p:nvSpPr>
        <p:spPr>
          <a:xfrm rot="0" flipH="0" flipV="0">
            <a:off x="2306535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6" name="Freeform 22876"/>
          <p:cNvSpPr/>
          <p:nvPr/>
        </p:nvSpPr>
        <p:spPr>
          <a:xfrm rot="0" flipH="0" flipV="0">
            <a:off x="2361552" y="402794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7" name="Freeform 22877"/>
          <p:cNvSpPr/>
          <p:nvPr/>
        </p:nvSpPr>
        <p:spPr>
          <a:xfrm rot="0" flipH="0" flipV="0">
            <a:off x="2416657" y="402794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8" name="Freeform 22878"/>
          <p:cNvSpPr/>
          <p:nvPr/>
        </p:nvSpPr>
        <p:spPr>
          <a:xfrm rot="0" flipH="0" flipV="0">
            <a:off x="2471775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9" name="Freeform 22879"/>
          <p:cNvSpPr/>
          <p:nvPr/>
        </p:nvSpPr>
        <p:spPr>
          <a:xfrm rot="0" flipH="0" flipV="0">
            <a:off x="2526880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0" name="Freeform 22880"/>
          <p:cNvSpPr/>
          <p:nvPr/>
        </p:nvSpPr>
        <p:spPr>
          <a:xfrm rot="0" flipH="0" flipV="0">
            <a:off x="2581998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1" name="Freeform 22881"/>
          <p:cNvSpPr/>
          <p:nvPr/>
        </p:nvSpPr>
        <p:spPr>
          <a:xfrm rot="0" flipH="0" flipV="0">
            <a:off x="2637104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2" name="Freeform 22882"/>
          <p:cNvSpPr/>
          <p:nvPr/>
        </p:nvSpPr>
        <p:spPr>
          <a:xfrm rot="0" flipH="0" flipV="0">
            <a:off x="2692222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3" name="Freeform 22883"/>
          <p:cNvSpPr/>
          <p:nvPr/>
        </p:nvSpPr>
        <p:spPr>
          <a:xfrm rot="0" flipH="0" flipV="0">
            <a:off x="4731169" y="402794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4" name="Freeform 22884"/>
          <p:cNvSpPr/>
          <p:nvPr/>
        </p:nvSpPr>
        <p:spPr>
          <a:xfrm rot="0" flipH="0" flipV="0">
            <a:off x="4786274" y="402794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5" name="Freeform 22885"/>
          <p:cNvSpPr/>
          <p:nvPr/>
        </p:nvSpPr>
        <p:spPr>
          <a:xfrm rot="0" flipH="0" flipV="0">
            <a:off x="4841392" y="402794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6" name="Freeform 22886"/>
          <p:cNvSpPr/>
          <p:nvPr/>
        </p:nvSpPr>
        <p:spPr>
          <a:xfrm rot="0" flipH="0" flipV="0">
            <a:off x="4896548" y="402794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7" name="Freeform 22887"/>
          <p:cNvSpPr/>
          <p:nvPr/>
        </p:nvSpPr>
        <p:spPr>
          <a:xfrm rot="0" flipH="0" flipV="0">
            <a:off x="4951653" y="402794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8" name="Freeform 22888"/>
          <p:cNvSpPr/>
          <p:nvPr/>
        </p:nvSpPr>
        <p:spPr>
          <a:xfrm rot="0" flipH="0" flipV="0">
            <a:off x="5006771" y="402794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9" name="Freeform 22889"/>
          <p:cNvSpPr/>
          <p:nvPr/>
        </p:nvSpPr>
        <p:spPr>
          <a:xfrm rot="0" flipH="0" flipV="0">
            <a:off x="5061877" y="402794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0" name="Freeform 22890"/>
          <p:cNvSpPr/>
          <p:nvPr/>
        </p:nvSpPr>
        <p:spPr>
          <a:xfrm rot="0" flipH="0" flipV="0">
            <a:off x="5116994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1" name="Freeform 22891"/>
          <p:cNvSpPr/>
          <p:nvPr/>
        </p:nvSpPr>
        <p:spPr>
          <a:xfrm rot="0" flipH="0" flipV="0">
            <a:off x="5172100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2" name="Freeform 22892"/>
          <p:cNvSpPr/>
          <p:nvPr/>
        </p:nvSpPr>
        <p:spPr>
          <a:xfrm rot="0" flipH="0" flipV="0">
            <a:off x="5227218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3" name="Freeform 22893"/>
          <p:cNvSpPr/>
          <p:nvPr/>
        </p:nvSpPr>
        <p:spPr>
          <a:xfrm rot="0" flipH="0" flipV="0">
            <a:off x="5282323" y="402794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4" name="Freeform 22894"/>
          <p:cNvSpPr/>
          <p:nvPr/>
        </p:nvSpPr>
        <p:spPr>
          <a:xfrm rot="0" flipH="0" flipV="0">
            <a:off x="5337339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5" name="Freeform 22895"/>
          <p:cNvSpPr/>
          <p:nvPr/>
        </p:nvSpPr>
        <p:spPr>
          <a:xfrm rot="0" flipH="0" flipV="0">
            <a:off x="5392547" y="402795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6" name="Freeform 22896"/>
          <p:cNvSpPr/>
          <p:nvPr/>
        </p:nvSpPr>
        <p:spPr>
          <a:xfrm rot="0" flipH="0" flipV="0">
            <a:off x="5447563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7" name="Freeform 22897"/>
          <p:cNvSpPr/>
          <p:nvPr/>
        </p:nvSpPr>
        <p:spPr>
          <a:xfrm rot="0" flipH="0" flipV="0">
            <a:off x="5502681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8" name="Freeform 22898"/>
          <p:cNvSpPr/>
          <p:nvPr/>
        </p:nvSpPr>
        <p:spPr>
          <a:xfrm rot="0" flipH="0" flipV="0">
            <a:off x="5557786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9" name="Freeform 22899"/>
          <p:cNvSpPr/>
          <p:nvPr/>
        </p:nvSpPr>
        <p:spPr>
          <a:xfrm rot="0" flipH="0" flipV="0">
            <a:off x="5612904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0" name="Freeform 22900"/>
          <p:cNvSpPr/>
          <p:nvPr/>
        </p:nvSpPr>
        <p:spPr>
          <a:xfrm rot="0" flipH="0" flipV="0">
            <a:off x="5668010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1" name="Freeform 22901"/>
          <p:cNvSpPr/>
          <p:nvPr/>
        </p:nvSpPr>
        <p:spPr>
          <a:xfrm rot="0" flipH="0" flipV="0">
            <a:off x="5723128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2" name="Freeform 22902"/>
          <p:cNvSpPr/>
          <p:nvPr/>
        </p:nvSpPr>
        <p:spPr>
          <a:xfrm rot="0" flipH="0" flipV="0">
            <a:off x="5778233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3" name="Freeform 22903"/>
          <p:cNvSpPr/>
          <p:nvPr/>
        </p:nvSpPr>
        <p:spPr>
          <a:xfrm rot="0" flipH="0" flipV="0">
            <a:off x="7266152" y="40279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4" name="Freeform 22904"/>
          <p:cNvSpPr/>
          <p:nvPr/>
        </p:nvSpPr>
        <p:spPr>
          <a:xfrm rot="0" flipH="0" flipV="0">
            <a:off x="7321270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5" name="Freeform 22905"/>
          <p:cNvSpPr/>
          <p:nvPr/>
        </p:nvSpPr>
        <p:spPr>
          <a:xfrm rot="0" flipH="0" flipV="0">
            <a:off x="7376388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6" name="Freeform 22906"/>
          <p:cNvSpPr/>
          <p:nvPr/>
        </p:nvSpPr>
        <p:spPr>
          <a:xfrm rot="0" flipH="0" flipV="0">
            <a:off x="7431493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7" name="Freeform 22907"/>
          <p:cNvSpPr/>
          <p:nvPr/>
        </p:nvSpPr>
        <p:spPr>
          <a:xfrm rot="0" flipH="0" flipV="0">
            <a:off x="7486599" y="40279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098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8" name="Freeform 22908"/>
          <p:cNvSpPr/>
          <p:nvPr/>
        </p:nvSpPr>
        <p:spPr>
          <a:xfrm rot="0" flipH="0" flipV="0">
            <a:off x="7762062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9" name="Freeform 22909"/>
          <p:cNvSpPr/>
          <p:nvPr/>
        </p:nvSpPr>
        <p:spPr>
          <a:xfrm rot="0" flipH="0" flipV="0">
            <a:off x="7817180" y="402794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0" name="Freeform 22910"/>
          <p:cNvSpPr/>
          <p:nvPr/>
        </p:nvSpPr>
        <p:spPr>
          <a:xfrm rot="0" flipH="0" flipV="0">
            <a:off x="7872285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1" name="Freeform 22911"/>
          <p:cNvSpPr/>
          <p:nvPr/>
        </p:nvSpPr>
        <p:spPr>
          <a:xfrm rot="0" flipH="0" flipV="0">
            <a:off x="2169032" y="4075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2" name="Freeform 22912"/>
          <p:cNvSpPr/>
          <p:nvPr/>
        </p:nvSpPr>
        <p:spPr>
          <a:xfrm rot="0" flipH="0" flipV="0">
            <a:off x="2224138" y="4075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3" name="Freeform 22913"/>
          <p:cNvSpPr/>
          <p:nvPr/>
        </p:nvSpPr>
        <p:spPr>
          <a:xfrm rot="0" flipH="0" flipV="0">
            <a:off x="2279256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4" name="Freeform 22914"/>
          <p:cNvSpPr/>
          <p:nvPr/>
        </p:nvSpPr>
        <p:spPr>
          <a:xfrm rot="0" flipH="0" flipV="0">
            <a:off x="2334425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5" name="Freeform 22915"/>
          <p:cNvSpPr/>
          <p:nvPr/>
        </p:nvSpPr>
        <p:spPr>
          <a:xfrm rot="0" flipH="0" flipV="0">
            <a:off x="2389530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6" name="Freeform 22916"/>
          <p:cNvSpPr/>
          <p:nvPr/>
        </p:nvSpPr>
        <p:spPr>
          <a:xfrm rot="0" flipH="0" flipV="0">
            <a:off x="2444546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7" name="Freeform 22917"/>
          <p:cNvSpPr/>
          <p:nvPr/>
        </p:nvSpPr>
        <p:spPr>
          <a:xfrm rot="0" flipH="0" flipV="0">
            <a:off x="2499652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8" name="Freeform 22918"/>
          <p:cNvSpPr/>
          <p:nvPr/>
        </p:nvSpPr>
        <p:spPr>
          <a:xfrm rot="0" flipH="0" flipV="0">
            <a:off x="2554770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9" name="Freeform 22919"/>
          <p:cNvSpPr/>
          <p:nvPr/>
        </p:nvSpPr>
        <p:spPr>
          <a:xfrm rot="0" flipH="0" flipV="0">
            <a:off x="2609875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0" name="Freeform 22920"/>
          <p:cNvSpPr/>
          <p:nvPr/>
        </p:nvSpPr>
        <p:spPr>
          <a:xfrm rot="0" flipH="0" flipV="0">
            <a:off x="2664993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50" y="6363"/>
                  <a:pt x="28650" y="14224"/>
                </a:cubicBezTo>
                <a:cubicBezTo>
                  <a:pt x="28650" y="22098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1" name="Freeform 22921"/>
          <p:cNvSpPr/>
          <p:nvPr/>
        </p:nvSpPr>
        <p:spPr>
          <a:xfrm rot="0" flipH="0" flipV="0">
            <a:off x="2720098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2" name="Freeform 22922"/>
          <p:cNvSpPr/>
          <p:nvPr/>
        </p:nvSpPr>
        <p:spPr>
          <a:xfrm rot="0" flipH="0" flipV="0">
            <a:off x="4703940" y="407573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3" name="Freeform 22923"/>
          <p:cNvSpPr/>
          <p:nvPr/>
        </p:nvSpPr>
        <p:spPr>
          <a:xfrm rot="0" flipH="0" flipV="0">
            <a:off x="4759045" y="407573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4" name="Freeform 22924"/>
          <p:cNvSpPr/>
          <p:nvPr/>
        </p:nvSpPr>
        <p:spPr>
          <a:xfrm rot="0" flipH="0" flipV="0">
            <a:off x="4814163" y="407573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5" name="Freeform 22925"/>
          <p:cNvSpPr/>
          <p:nvPr/>
        </p:nvSpPr>
        <p:spPr>
          <a:xfrm rot="0" flipH="0" flipV="0">
            <a:off x="4869307" y="407573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6" name="Freeform 22926"/>
          <p:cNvSpPr/>
          <p:nvPr/>
        </p:nvSpPr>
        <p:spPr>
          <a:xfrm rot="0" flipH="0" flipV="0">
            <a:off x="4924424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7" name="Freeform 22927"/>
          <p:cNvSpPr/>
          <p:nvPr/>
        </p:nvSpPr>
        <p:spPr>
          <a:xfrm rot="0" flipH="0" flipV="0">
            <a:off x="4979530" y="407573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8" name="Freeform 22928"/>
          <p:cNvSpPr/>
          <p:nvPr/>
        </p:nvSpPr>
        <p:spPr>
          <a:xfrm rot="0" flipH="0" flipV="0">
            <a:off x="5034648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9" name="Freeform 22929"/>
          <p:cNvSpPr/>
          <p:nvPr/>
        </p:nvSpPr>
        <p:spPr>
          <a:xfrm rot="0" flipH="0" flipV="0">
            <a:off x="5089766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0" name="Freeform 22930"/>
          <p:cNvSpPr/>
          <p:nvPr/>
        </p:nvSpPr>
        <p:spPr>
          <a:xfrm rot="0" flipH="0" flipV="0">
            <a:off x="5144871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1" name="Freeform 22931"/>
          <p:cNvSpPr/>
          <p:nvPr/>
        </p:nvSpPr>
        <p:spPr>
          <a:xfrm rot="0" flipH="0" flipV="0">
            <a:off x="5199989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2" name="Freeform 22932"/>
          <p:cNvSpPr/>
          <p:nvPr/>
        </p:nvSpPr>
        <p:spPr>
          <a:xfrm rot="0" flipH="0" flipV="0">
            <a:off x="5255095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3" name="Freeform 22933"/>
          <p:cNvSpPr/>
          <p:nvPr/>
        </p:nvSpPr>
        <p:spPr>
          <a:xfrm rot="0" flipH="0" flipV="0">
            <a:off x="5310213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4" name="Freeform 22934"/>
          <p:cNvSpPr/>
          <p:nvPr/>
        </p:nvSpPr>
        <p:spPr>
          <a:xfrm rot="0" flipH="0" flipV="0">
            <a:off x="5365318" y="407573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5" name="Freeform 22935"/>
          <p:cNvSpPr/>
          <p:nvPr/>
        </p:nvSpPr>
        <p:spPr>
          <a:xfrm rot="0" flipH="0" flipV="0">
            <a:off x="5420436" y="407574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6" name="Freeform 22936"/>
          <p:cNvSpPr/>
          <p:nvPr/>
        </p:nvSpPr>
        <p:spPr>
          <a:xfrm rot="0" flipH="0" flipV="0">
            <a:off x="5475541" y="407574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7" name="Freeform 22937"/>
          <p:cNvSpPr/>
          <p:nvPr/>
        </p:nvSpPr>
        <p:spPr>
          <a:xfrm rot="0" flipH="0" flipV="0">
            <a:off x="5530558" y="407574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8" name="Freeform 22938"/>
          <p:cNvSpPr/>
          <p:nvPr/>
        </p:nvSpPr>
        <p:spPr>
          <a:xfrm rot="0" flipH="0" flipV="0">
            <a:off x="5585675" y="407574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9" name="Freeform 22939"/>
          <p:cNvSpPr/>
          <p:nvPr/>
        </p:nvSpPr>
        <p:spPr>
          <a:xfrm rot="0" flipH="0" flipV="0">
            <a:off x="5640781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0" name="Freeform 22940"/>
          <p:cNvSpPr/>
          <p:nvPr/>
        </p:nvSpPr>
        <p:spPr>
          <a:xfrm rot="0" flipH="0" flipV="0">
            <a:off x="5695899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1" name="Freeform 22941"/>
          <p:cNvSpPr/>
          <p:nvPr/>
        </p:nvSpPr>
        <p:spPr>
          <a:xfrm rot="0" flipH="0" flipV="0">
            <a:off x="5751004" y="407574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2" name="Freeform 22942"/>
          <p:cNvSpPr/>
          <p:nvPr/>
        </p:nvSpPr>
        <p:spPr>
          <a:xfrm rot="0" flipH="0" flipV="0">
            <a:off x="7294041" y="407574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098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3" name="Freeform 22943"/>
          <p:cNvSpPr/>
          <p:nvPr/>
        </p:nvSpPr>
        <p:spPr>
          <a:xfrm rot="0" flipH="0" flipV="0">
            <a:off x="7349147" y="407574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098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4" name="Freeform 22944"/>
          <p:cNvSpPr/>
          <p:nvPr/>
        </p:nvSpPr>
        <p:spPr>
          <a:xfrm rot="0" flipH="0" flipV="0">
            <a:off x="7404265" y="407573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5" name="Freeform 22945"/>
          <p:cNvSpPr/>
          <p:nvPr/>
        </p:nvSpPr>
        <p:spPr>
          <a:xfrm rot="0" flipH="0" flipV="0">
            <a:off x="7459370" y="407573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6" name="Freeform 22946"/>
          <p:cNvSpPr/>
          <p:nvPr/>
        </p:nvSpPr>
        <p:spPr>
          <a:xfrm rot="0" flipH="0" flipV="0">
            <a:off x="7734922" y="407573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7" name="Freeform 22947"/>
          <p:cNvSpPr/>
          <p:nvPr/>
        </p:nvSpPr>
        <p:spPr>
          <a:xfrm rot="0" flipH="0" flipV="0">
            <a:off x="7790039" y="407573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8" name="Freeform 22948"/>
          <p:cNvSpPr/>
          <p:nvPr/>
        </p:nvSpPr>
        <p:spPr>
          <a:xfrm rot="0" flipH="0" flipV="0">
            <a:off x="7845056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9" name="Freeform 22949"/>
          <p:cNvSpPr/>
          <p:nvPr/>
        </p:nvSpPr>
        <p:spPr>
          <a:xfrm rot="0" flipH="0" flipV="0">
            <a:off x="7900174" y="407573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0" name="Freeform 22950"/>
          <p:cNvSpPr/>
          <p:nvPr/>
        </p:nvSpPr>
        <p:spPr>
          <a:xfrm rot="0" flipH="0" flipV="0">
            <a:off x="2196312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1" name="Freeform 22951"/>
          <p:cNvSpPr/>
          <p:nvPr/>
        </p:nvSpPr>
        <p:spPr>
          <a:xfrm rot="0" flipH="0" flipV="0">
            <a:off x="2251430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2" name="Freeform 22952"/>
          <p:cNvSpPr/>
          <p:nvPr/>
        </p:nvSpPr>
        <p:spPr>
          <a:xfrm rot="0" flipH="0" flipV="0">
            <a:off x="2306535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3" name="Freeform 22953"/>
          <p:cNvSpPr/>
          <p:nvPr/>
        </p:nvSpPr>
        <p:spPr>
          <a:xfrm rot="0" flipH="0" flipV="0">
            <a:off x="2361552" y="412212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4" name="Freeform 22954"/>
          <p:cNvSpPr/>
          <p:nvPr/>
        </p:nvSpPr>
        <p:spPr>
          <a:xfrm rot="0" flipH="0" flipV="0">
            <a:off x="2416657" y="412212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5" name="Freeform 22955"/>
          <p:cNvSpPr/>
          <p:nvPr/>
        </p:nvSpPr>
        <p:spPr>
          <a:xfrm rot="0" flipH="0" flipV="0">
            <a:off x="2471775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6" name="Freeform 22956"/>
          <p:cNvSpPr/>
          <p:nvPr/>
        </p:nvSpPr>
        <p:spPr>
          <a:xfrm rot="0" flipH="0" flipV="0">
            <a:off x="2526880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7" name="Freeform 22957"/>
          <p:cNvSpPr/>
          <p:nvPr/>
        </p:nvSpPr>
        <p:spPr>
          <a:xfrm rot="0" flipH="0" flipV="0">
            <a:off x="2581998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8" name="Freeform 22958"/>
          <p:cNvSpPr/>
          <p:nvPr/>
        </p:nvSpPr>
        <p:spPr>
          <a:xfrm rot="0" flipH="0" flipV="0">
            <a:off x="2637104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9" name="Freeform 22959"/>
          <p:cNvSpPr/>
          <p:nvPr/>
        </p:nvSpPr>
        <p:spPr>
          <a:xfrm rot="0" flipH="0" flipV="0">
            <a:off x="2692222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0" name="Freeform 22960"/>
          <p:cNvSpPr/>
          <p:nvPr/>
        </p:nvSpPr>
        <p:spPr>
          <a:xfrm rot="0" flipH="0" flipV="0">
            <a:off x="2747340" y="412215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1" name="Freeform 22961"/>
          <p:cNvSpPr/>
          <p:nvPr/>
        </p:nvSpPr>
        <p:spPr>
          <a:xfrm rot="0" flipH="0" flipV="0">
            <a:off x="2857512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2" name="Freeform 22962"/>
          <p:cNvSpPr/>
          <p:nvPr/>
        </p:nvSpPr>
        <p:spPr>
          <a:xfrm rot="0" flipH="0" flipV="0">
            <a:off x="4731169" y="412212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27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3" name="Freeform 22963"/>
          <p:cNvSpPr/>
          <p:nvPr/>
        </p:nvSpPr>
        <p:spPr>
          <a:xfrm rot="0" flipH="0" flipV="0">
            <a:off x="4786274" y="412212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37" y="6553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4" name="Freeform 22964"/>
          <p:cNvSpPr/>
          <p:nvPr/>
        </p:nvSpPr>
        <p:spPr>
          <a:xfrm rot="0" flipH="0" flipV="0">
            <a:off x="4841392" y="412212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637" y="6553"/>
                  <a:pt x="28637" y="14427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5" name="Freeform 22965"/>
          <p:cNvSpPr/>
          <p:nvPr/>
        </p:nvSpPr>
        <p:spPr>
          <a:xfrm rot="0" flipH="0" flipV="0">
            <a:off x="4896548" y="412212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86" y="0"/>
                  <a:pt x="28536" y="6553"/>
                  <a:pt x="28536" y="14427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6" name="Freeform 22966"/>
          <p:cNvSpPr/>
          <p:nvPr/>
        </p:nvSpPr>
        <p:spPr>
          <a:xfrm rot="0" flipH="0" flipV="0">
            <a:off x="4951653" y="412212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7" name="Freeform 22967"/>
          <p:cNvSpPr/>
          <p:nvPr/>
        </p:nvSpPr>
        <p:spPr>
          <a:xfrm rot="0" flipH="0" flipV="0">
            <a:off x="5006771" y="412212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8" name="Freeform 22968"/>
          <p:cNvSpPr/>
          <p:nvPr/>
        </p:nvSpPr>
        <p:spPr>
          <a:xfrm rot="0" flipH="0" flipV="0">
            <a:off x="5061877" y="412212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9" name="Freeform 22969"/>
          <p:cNvSpPr/>
          <p:nvPr/>
        </p:nvSpPr>
        <p:spPr>
          <a:xfrm rot="0" flipH="0" flipV="0">
            <a:off x="5116994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0" name="Freeform 22970"/>
          <p:cNvSpPr/>
          <p:nvPr/>
        </p:nvSpPr>
        <p:spPr>
          <a:xfrm rot="0" flipH="0" flipV="0">
            <a:off x="5172100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1" name="Freeform 22971"/>
          <p:cNvSpPr/>
          <p:nvPr/>
        </p:nvSpPr>
        <p:spPr>
          <a:xfrm rot="0" flipH="0" flipV="0">
            <a:off x="5227218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2" name="Freeform 22972"/>
          <p:cNvSpPr/>
          <p:nvPr/>
        </p:nvSpPr>
        <p:spPr>
          <a:xfrm rot="0" flipH="0" flipV="0">
            <a:off x="5282323" y="412212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27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3" name="Freeform 22973"/>
          <p:cNvSpPr/>
          <p:nvPr/>
        </p:nvSpPr>
        <p:spPr>
          <a:xfrm rot="0" flipH="0" flipV="0">
            <a:off x="5337339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4" name="Freeform 22974"/>
          <p:cNvSpPr/>
          <p:nvPr/>
        </p:nvSpPr>
        <p:spPr>
          <a:xfrm rot="0" flipH="0" flipV="0">
            <a:off x="5392547" y="412212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27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5" name="Freeform 22975"/>
          <p:cNvSpPr/>
          <p:nvPr/>
        </p:nvSpPr>
        <p:spPr>
          <a:xfrm rot="0" flipH="0" flipV="0">
            <a:off x="5447563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6" name="Freeform 22976"/>
          <p:cNvSpPr/>
          <p:nvPr/>
        </p:nvSpPr>
        <p:spPr>
          <a:xfrm rot="0" flipH="0" flipV="0">
            <a:off x="5502681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7" name="Freeform 22977"/>
          <p:cNvSpPr/>
          <p:nvPr/>
        </p:nvSpPr>
        <p:spPr>
          <a:xfrm rot="0" flipH="0" flipV="0">
            <a:off x="5557786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8" name="Freeform 22978"/>
          <p:cNvSpPr/>
          <p:nvPr/>
        </p:nvSpPr>
        <p:spPr>
          <a:xfrm rot="0" flipH="0" flipV="0">
            <a:off x="5612904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9" name="Freeform 22979"/>
          <p:cNvSpPr/>
          <p:nvPr/>
        </p:nvSpPr>
        <p:spPr>
          <a:xfrm rot="0" flipH="0" flipV="0">
            <a:off x="5668010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0" name="Freeform 22980"/>
          <p:cNvSpPr/>
          <p:nvPr/>
        </p:nvSpPr>
        <p:spPr>
          <a:xfrm rot="0" flipH="0" flipV="0">
            <a:off x="5723128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27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1" name="Freeform 22981"/>
          <p:cNvSpPr/>
          <p:nvPr/>
        </p:nvSpPr>
        <p:spPr>
          <a:xfrm rot="0" flipH="0" flipV="0">
            <a:off x="7321270" y="412215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2" name="Freeform 22982"/>
          <p:cNvSpPr/>
          <p:nvPr/>
        </p:nvSpPr>
        <p:spPr>
          <a:xfrm rot="0" flipH="0" flipV="0">
            <a:off x="7376388" y="412215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3" name="Freeform 22983"/>
          <p:cNvSpPr/>
          <p:nvPr/>
        </p:nvSpPr>
        <p:spPr>
          <a:xfrm rot="0" flipH="0" flipV="0">
            <a:off x="7431493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4" name="Freeform 22984"/>
          <p:cNvSpPr/>
          <p:nvPr/>
        </p:nvSpPr>
        <p:spPr>
          <a:xfrm rot="0" flipH="0" flipV="0">
            <a:off x="7486599" y="412215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5" name="Freeform 22985"/>
          <p:cNvSpPr/>
          <p:nvPr/>
        </p:nvSpPr>
        <p:spPr>
          <a:xfrm rot="0" flipH="0" flipV="0">
            <a:off x="7706956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6" name="Freeform 22986"/>
          <p:cNvSpPr/>
          <p:nvPr/>
        </p:nvSpPr>
        <p:spPr>
          <a:xfrm rot="0" flipH="0" flipV="0">
            <a:off x="7762062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7" name="Freeform 22987"/>
          <p:cNvSpPr/>
          <p:nvPr/>
        </p:nvSpPr>
        <p:spPr>
          <a:xfrm rot="0" flipH="0" flipV="0">
            <a:off x="7817180" y="412212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27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8" name="Freeform 22988"/>
          <p:cNvSpPr/>
          <p:nvPr/>
        </p:nvSpPr>
        <p:spPr>
          <a:xfrm rot="0" flipH="0" flipV="0">
            <a:off x="7872285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27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9" name="Freeform 22989"/>
          <p:cNvSpPr/>
          <p:nvPr/>
        </p:nvSpPr>
        <p:spPr>
          <a:xfrm rot="0" flipH="0" flipV="0">
            <a:off x="2169032" y="41699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0" name="Freeform 22990"/>
          <p:cNvSpPr/>
          <p:nvPr/>
        </p:nvSpPr>
        <p:spPr>
          <a:xfrm rot="0" flipH="0" flipV="0">
            <a:off x="2224138" y="41699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1" name="Freeform 22991"/>
          <p:cNvSpPr/>
          <p:nvPr/>
        </p:nvSpPr>
        <p:spPr>
          <a:xfrm rot="0" flipH="0" flipV="0">
            <a:off x="2279256" y="41699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2" name="Freeform 22992"/>
          <p:cNvSpPr/>
          <p:nvPr/>
        </p:nvSpPr>
        <p:spPr>
          <a:xfrm rot="0" flipH="0" flipV="0">
            <a:off x="2334425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3" name="Freeform 22993"/>
          <p:cNvSpPr/>
          <p:nvPr/>
        </p:nvSpPr>
        <p:spPr>
          <a:xfrm rot="0" flipH="0" flipV="0">
            <a:off x="2389530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4" name="Freeform 22994"/>
          <p:cNvSpPr/>
          <p:nvPr/>
        </p:nvSpPr>
        <p:spPr>
          <a:xfrm rot="0" flipH="0" flipV="0">
            <a:off x="2444546" y="41699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5" name="Freeform 22995"/>
          <p:cNvSpPr/>
          <p:nvPr/>
        </p:nvSpPr>
        <p:spPr>
          <a:xfrm rot="0" flipH="0" flipV="0">
            <a:off x="2499652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6" name="Freeform 22996"/>
          <p:cNvSpPr/>
          <p:nvPr/>
        </p:nvSpPr>
        <p:spPr>
          <a:xfrm rot="0" flipH="0" flipV="0">
            <a:off x="2554770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7" name="Freeform 22997"/>
          <p:cNvSpPr/>
          <p:nvPr/>
        </p:nvSpPr>
        <p:spPr>
          <a:xfrm rot="0" flipH="0" flipV="0">
            <a:off x="2609875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8" name="Freeform 22998"/>
          <p:cNvSpPr/>
          <p:nvPr/>
        </p:nvSpPr>
        <p:spPr>
          <a:xfrm rot="0" flipH="0" flipV="0">
            <a:off x="2664993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9" name="Freeform 22999"/>
          <p:cNvSpPr/>
          <p:nvPr/>
        </p:nvSpPr>
        <p:spPr>
          <a:xfrm rot="0" flipH="0" flipV="0">
            <a:off x="2720098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0" name="Freeform 23000"/>
          <p:cNvSpPr/>
          <p:nvPr/>
        </p:nvSpPr>
        <p:spPr>
          <a:xfrm rot="0" flipH="0" flipV="0">
            <a:off x="2775216" y="416995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1" name="Freeform 23001"/>
          <p:cNvSpPr/>
          <p:nvPr/>
        </p:nvSpPr>
        <p:spPr>
          <a:xfrm rot="0" flipH="0" flipV="0">
            <a:off x="2830385" y="416995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2" name="Freeform 23002"/>
          <p:cNvSpPr/>
          <p:nvPr/>
        </p:nvSpPr>
        <p:spPr>
          <a:xfrm rot="0" flipH="0" flipV="0">
            <a:off x="2885490" y="416995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3" name="Freeform 23003"/>
          <p:cNvSpPr/>
          <p:nvPr/>
        </p:nvSpPr>
        <p:spPr>
          <a:xfrm rot="0" flipH="0" flipV="0">
            <a:off x="4703940" y="416995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4" name="Freeform 23004"/>
          <p:cNvSpPr/>
          <p:nvPr/>
        </p:nvSpPr>
        <p:spPr>
          <a:xfrm rot="0" flipH="0" flipV="0">
            <a:off x="4759045" y="41699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5" name="Freeform 23005"/>
          <p:cNvSpPr/>
          <p:nvPr/>
        </p:nvSpPr>
        <p:spPr>
          <a:xfrm rot="0" flipH="0" flipV="0">
            <a:off x="4814163" y="416993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6" name="Freeform 23006"/>
          <p:cNvSpPr/>
          <p:nvPr/>
        </p:nvSpPr>
        <p:spPr>
          <a:xfrm rot="0" flipH="0" flipV="0">
            <a:off x="4869307" y="416993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7" name="Freeform 23007"/>
          <p:cNvSpPr/>
          <p:nvPr/>
        </p:nvSpPr>
        <p:spPr>
          <a:xfrm rot="0" flipH="0" flipV="0">
            <a:off x="4924424" y="41699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8" name="Freeform 23008"/>
          <p:cNvSpPr/>
          <p:nvPr/>
        </p:nvSpPr>
        <p:spPr>
          <a:xfrm rot="0" flipH="0" flipV="0">
            <a:off x="4979530" y="416993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9" name="Freeform 23009"/>
          <p:cNvSpPr/>
          <p:nvPr/>
        </p:nvSpPr>
        <p:spPr>
          <a:xfrm rot="0" flipH="0" flipV="0">
            <a:off x="5034648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0" name="Freeform 23010"/>
          <p:cNvSpPr/>
          <p:nvPr/>
        </p:nvSpPr>
        <p:spPr>
          <a:xfrm rot="0" flipH="0" flipV="0">
            <a:off x="5089766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1" name="Freeform 23011"/>
          <p:cNvSpPr/>
          <p:nvPr/>
        </p:nvSpPr>
        <p:spPr>
          <a:xfrm rot="0" flipH="0" flipV="0">
            <a:off x="5144871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2" name="Freeform 23012"/>
          <p:cNvSpPr/>
          <p:nvPr/>
        </p:nvSpPr>
        <p:spPr>
          <a:xfrm rot="0" flipH="0" flipV="0">
            <a:off x="5199989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3" name="Freeform 23013"/>
          <p:cNvSpPr/>
          <p:nvPr/>
        </p:nvSpPr>
        <p:spPr>
          <a:xfrm rot="0" flipH="0" flipV="0">
            <a:off x="5255095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4" name="Freeform 23014"/>
          <p:cNvSpPr/>
          <p:nvPr/>
        </p:nvSpPr>
        <p:spPr>
          <a:xfrm rot="0" flipH="0" flipV="0">
            <a:off x="5310213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5" name="Freeform 23015"/>
          <p:cNvSpPr/>
          <p:nvPr/>
        </p:nvSpPr>
        <p:spPr>
          <a:xfrm rot="0" flipH="0" flipV="0">
            <a:off x="5365318" y="416993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6" name="Freeform 23016"/>
          <p:cNvSpPr/>
          <p:nvPr/>
        </p:nvSpPr>
        <p:spPr>
          <a:xfrm rot="0" flipH="0" flipV="0">
            <a:off x="5420436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7" name="Freeform 23017"/>
          <p:cNvSpPr/>
          <p:nvPr/>
        </p:nvSpPr>
        <p:spPr>
          <a:xfrm rot="0" flipH="0" flipV="0">
            <a:off x="5475541" y="416995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8" name="Freeform 23018"/>
          <p:cNvSpPr/>
          <p:nvPr/>
        </p:nvSpPr>
        <p:spPr>
          <a:xfrm rot="0" flipH="0" flipV="0">
            <a:off x="5530558" y="416995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9" name="Freeform 23019"/>
          <p:cNvSpPr/>
          <p:nvPr/>
        </p:nvSpPr>
        <p:spPr>
          <a:xfrm rot="0" flipH="0" flipV="0">
            <a:off x="5585675" y="416995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0" name="Freeform 23020"/>
          <p:cNvSpPr/>
          <p:nvPr/>
        </p:nvSpPr>
        <p:spPr>
          <a:xfrm rot="0" flipH="0" flipV="0">
            <a:off x="5640781" y="416995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1" name="Freeform 23021"/>
          <p:cNvSpPr/>
          <p:nvPr/>
        </p:nvSpPr>
        <p:spPr>
          <a:xfrm rot="0" flipH="0" flipV="0">
            <a:off x="7404265" y="416995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2" name="Freeform 23022"/>
          <p:cNvSpPr/>
          <p:nvPr/>
        </p:nvSpPr>
        <p:spPr>
          <a:xfrm rot="0" flipH="0" flipV="0">
            <a:off x="7459370" y="416995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3" name="Freeform 23023"/>
          <p:cNvSpPr/>
          <p:nvPr/>
        </p:nvSpPr>
        <p:spPr>
          <a:xfrm rot="0" flipH="0" flipV="0">
            <a:off x="7679817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4" name="Freeform 23024"/>
          <p:cNvSpPr/>
          <p:nvPr/>
        </p:nvSpPr>
        <p:spPr>
          <a:xfrm rot="0" flipH="0" flipV="0">
            <a:off x="7734922" y="4169930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097" y="0"/>
                  <a:pt x="28460" y="6540"/>
                  <a:pt x="28460" y="14414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5" name="Freeform 23025"/>
          <p:cNvSpPr/>
          <p:nvPr/>
        </p:nvSpPr>
        <p:spPr>
          <a:xfrm rot="0" flipH="0" flipV="0">
            <a:off x="7790039" y="416993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60" y="6540"/>
                  <a:pt x="28460" y="14414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6" name="Freeform 23026"/>
          <p:cNvSpPr/>
          <p:nvPr/>
        </p:nvSpPr>
        <p:spPr>
          <a:xfrm rot="0" flipH="0" flipV="0">
            <a:off x="7845056" y="41699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549" y="6540"/>
                  <a:pt x="28549" y="14414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7" name="Freeform 23027"/>
          <p:cNvSpPr/>
          <p:nvPr/>
        </p:nvSpPr>
        <p:spPr>
          <a:xfrm rot="0" flipH="0" flipV="0">
            <a:off x="2196312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8" name="Freeform 23028"/>
          <p:cNvSpPr/>
          <p:nvPr/>
        </p:nvSpPr>
        <p:spPr>
          <a:xfrm rot="0" flipH="0" flipV="0">
            <a:off x="2251430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9" name="Freeform 23029"/>
          <p:cNvSpPr/>
          <p:nvPr/>
        </p:nvSpPr>
        <p:spPr>
          <a:xfrm rot="0" flipH="0" flipV="0">
            <a:off x="2306535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0" name="Freeform 23030"/>
          <p:cNvSpPr/>
          <p:nvPr/>
        </p:nvSpPr>
        <p:spPr>
          <a:xfrm rot="0" flipH="0" flipV="0">
            <a:off x="2361552" y="42164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1" name="Freeform 23031"/>
          <p:cNvSpPr/>
          <p:nvPr/>
        </p:nvSpPr>
        <p:spPr>
          <a:xfrm rot="0" flipH="0" flipV="0">
            <a:off x="2416657" y="42164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2" name="Freeform 23032"/>
          <p:cNvSpPr/>
          <p:nvPr/>
        </p:nvSpPr>
        <p:spPr>
          <a:xfrm rot="0" flipH="0" flipV="0">
            <a:off x="2471775" y="42164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3" name="Freeform 23033"/>
          <p:cNvSpPr/>
          <p:nvPr/>
        </p:nvSpPr>
        <p:spPr>
          <a:xfrm rot="0" flipH="0" flipV="0">
            <a:off x="2526880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4" name="Freeform 23034"/>
          <p:cNvSpPr/>
          <p:nvPr/>
        </p:nvSpPr>
        <p:spPr>
          <a:xfrm rot="0" flipH="0" flipV="0">
            <a:off x="2581998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5" name="Freeform 23035"/>
          <p:cNvSpPr/>
          <p:nvPr/>
        </p:nvSpPr>
        <p:spPr>
          <a:xfrm rot="0" flipH="0" flipV="0">
            <a:off x="2637104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6" name="Freeform 23036"/>
          <p:cNvSpPr/>
          <p:nvPr/>
        </p:nvSpPr>
        <p:spPr>
          <a:xfrm rot="0" flipH="0" flipV="0">
            <a:off x="2692222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7" name="Freeform 23037"/>
          <p:cNvSpPr/>
          <p:nvPr/>
        </p:nvSpPr>
        <p:spPr>
          <a:xfrm rot="0" flipH="0" flipV="0">
            <a:off x="2747340" y="42164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8" name="Freeform 23038"/>
          <p:cNvSpPr/>
          <p:nvPr/>
        </p:nvSpPr>
        <p:spPr>
          <a:xfrm rot="0" flipH="0" flipV="0">
            <a:off x="2802496" y="42164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9" name="Freeform 23039"/>
          <p:cNvSpPr/>
          <p:nvPr/>
        </p:nvSpPr>
        <p:spPr>
          <a:xfrm rot="0" flipH="0" flipV="0">
            <a:off x="2857512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0" name="Freeform 23040"/>
          <p:cNvSpPr/>
          <p:nvPr/>
        </p:nvSpPr>
        <p:spPr>
          <a:xfrm rot="0" flipH="0" flipV="0">
            <a:off x="2912719" y="42164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1" name="Freeform 23041"/>
          <p:cNvSpPr/>
          <p:nvPr/>
        </p:nvSpPr>
        <p:spPr>
          <a:xfrm rot="0" flipH="0" flipV="0">
            <a:off x="4731169" y="42164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2" name="Freeform 23042"/>
          <p:cNvSpPr/>
          <p:nvPr/>
        </p:nvSpPr>
        <p:spPr>
          <a:xfrm rot="0" flipH="0" flipV="0">
            <a:off x="4786274" y="42164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3" name="Freeform 23043"/>
          <p:cNvSpPr/>
          <p:nvPr/>
        </p:nvSpPr>
        <p:spPr>
          <a:xfrm rot="0" flipH="0" flipV="0">
            <a:off x="4841392" y="421642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4" name="Freeform 23044"/>
          <p:cNvSpPr/>
          <p:nvPr/>
        </p:nvSpPr>
        <p:spPr>
          <a:xfrm rot="0" flipH="0" flipV="0">
            <a:off x="4896548" y="421642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5" name="Freeform 23045"/>
          <p:cNvSpPr/>
          <p:nvPr/>
        </p:nvSpPr>
        <p:spPr>
          <a:xfrm rot="0" flipH="0" flipV="0">
            <a:off x="4951653" y="42164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6" name="Freeform 23046"/>
          <p:cNvSpPr/>
          <p:nvPr/>
        </p:nvSpPr>
        <p:spPr>
          <a:xfrm rot="0" flipH="0" flipV="0">
            <a:off x="5006771" y="42164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7" name="Freeform 23047"/>
          <p:cNvSpPr/>
          <p:nvPr/>
        </p:nvSpPr>
        <p:spPr>
          <a:xfrm rot="0" flipH="0" flipV="0">
            <a:off x="5061877" y="42164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8" name="Freeform 23048"/>
          <p:cNvSpPr/>
          <p:nvPr/>
        </p:nvSpPr>
        <p:spPr>
          <a:xfrm rot="0" flipH="0" flipV="0">
            <a:off x="5116994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9" name="Freeform 23049"/>
          <p:cNvSpPr/>
          <p:nvPr/>
        </p:nvSpPr>
        <p:spPr>
          <a:xfrm rot="0" flipH="0" flipV="0">
            <a:off x="5172100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0" name="Freeform 23050"/>
          <p:cNvSpPr/>
          <p:nvPr/>
        </p:nvSpPr>
        <p:spPr>
          <a:xfrm rot="0" flipH="0" flipV="0">
            <a:off x="5227218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1" name="Freeform 23051"/>
          <p:cNvSpPr/>
          <p:nvPr/>
        </p:nvSpPr>
        <p:spPr>
          <a:xfrm rot="0" flipH="0" flipV="0">
            <a:off x="5282323" y="42164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2" name="Freeform 23052"/>
          <p:cNvSpPr/>
          <p:nvPr/>
        </p:nvSpPr>
        <p:spPr>
          <a:xfrm rot="0" flipH="0" flipV="0">
            <a:off x="5337339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3" name="Freeform 23053"/>
          <p:cNvSpPr/>
          <p:nvPr/>
        </p:nvSpPr>
        <p:spPr>
          <a:xfrm rot="0" flipH="0" flipV="0">
            <a:off x="5392547" y="42164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4" name="Freeform 23054"/>
          <p:cNvSpPr/>
          <p:nvPr/>
        </p:nvSpPr>
        <p:spPr>
          <a:xfrm rot="0" flipH="0" flipV="0">
            <a:off x="5447563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5" name="Freeform 23055"/>
          <p:cNvSpPr/>
          <p:nvPr/>
        </p:nvSpPr>
        <p:spPr>
          <a:xfrm rot="0" flipH="0" flipV="0">
            <a:off x="5502681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6" name="Freeform 23056"/>
          <p:cNvSpPr/>
          <p:nvPr/>
        </p:nvSpPr>
        <p:spPr>
          <a:xfrm rot="0" flipH="0" flipV="0">
            <a:off x="5557786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7" name="Freeform 23057"/>
          <p:cNvSpPr/>
          <p:nvPr/>
        </p:nvSpPr>
        <p:spPr>
          <a:xfrm rot="0" flipH="0" flipV="0">
            <a:off x="5612904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8" name="Freeform 23058"/>
          <p:cNvSpPr/>
          <p:nvPr/>
        </p:nvSpPr>
        <p:spPr>
          <a:xfrm rot="0" flipH="0" flipV="0">
            <a:off x="7431493" y="42164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9" name="Freeform 23059"/>
          <p:cNvSpPr/>
          <p:nvPr/>
        </p:nvSpPr>
        <p:spPr>
          <a:xfrm rot="0" flipH="0" flipV="0">
            <a:off x="7486599" y="4216450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0" name="Freeform 23060"/>
          <p:cNvSpPr/>
          <p:nvPr/>
        </p:nvSpPr>
        <p:spPr>
          <a:xfrm rot="0" flipH="0" flipV="0">
            <a:off x="7706956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1" name="Freeform 23061"/>
          <p:cNvSpPr/>
          <p:nvPr/>
        </p:nvSpPr>
        <p:spPr>
          <a:xfrm rot="0" flipH="0" flipV="0">
            <a:off x="7762062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2" name="Freeform 23062"/>
          <p:cNvSpPr/>
          <p:nvPr/>
        </p:nvSpPr>
        <p:spPr>
          <a:xfrm rot="0" flipH="0" flipV="0">
            <a:off x="7817180" y="42164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3" name="Freeform 23063"/>
          <p:cNvSpPr/>
          <p:nvPr/>
        </p:nvSpPr>
        <p:spPr>
          <a:xfrm rot="0" flipH="0" flipV="0">
            <a:off x="7872285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4" name="Freeform 23064"/>
          <p:cNvSpPr/>
          <p:nvPr/>
        </p:nvSpPr>
        <p:spPr>
          <a:xfrm rot="0" flipH="0" flipV="0">
            <a:off x="7982521" y="42164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5" name="Freeform 23065"/>
          <p:cNvSpPr/>
          <p:nvPr/>
        </p:nvSpPr>
        <p:spPr>
          <a:xfrm rot="0" flipH="0" flipV="0">
            <a:off x="8368296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6" name="Freeform 23066"/>
          <p:cNvSpPr/>
          <p:nvPr/>
        </p:nvSpPr>
        <p:spPr>
          <a:xfrm rot="0" flipH="0" flipV="0">
            <a:off x="2169032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7" name="Freeform 23067"/>
          <p:cNvSpPr/>
          <p:nvPr/>
        </p:nvSpPr>
        <p:spPr>
          <a:xfrm rot="0" flipH="0" flipV="0">
            <a:off x="2224138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8" name="Freeform 23068"/>
          <p:cNvSpPr/>
          <p:nvPr/>
        </p:nvSpPr>
        <p:spPr>
          <a:xfrm rot="0" flipH="0" flipV="0">
            <a:off x="2279256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9" name="Freeform 23069"/>
          <p:cNvSpPr/>
          <p:nvPr/>
        </p:nvSpPr>
        <p:spPr>
          <a:xfrm rot="0" flipH="0" flipV="0">
            <a:off x="2334425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0" name="Freeform 23070"/>
          <p:cNvSpPr/>
          <p:nvPr/>
        </p:nvSpPr>
        <p:spPr>
          <a:xfrm rot="0" flipH="0" flipV="0">
            <a:off x="2389530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1" name="Freeform 23071"/>
          <p:cNvSpPr/>
          <p:nvPr/>
        </p:nvSpPr>
        <p:spPr>
          <a:xfrm rot="0" flipH="0" flipV="0">
            <a:off x="2444546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2" name="Freeform 23072"/>
          <p:cNvSpPr/>
          <p:nvPr/>
        </p:nvSpPr>
        <p:spPr>
          <a:xfrm rot="0" flipH="0" flipV="0">
            <a:off x="2499652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3" name="Freeform 23073"/>
          <p:cNvSpPr/>
          <p:nvPr/>
        </p:nvSpPr>
        <p:spPr>
          <a:xfrm rot="0" flipH="0" flipV="0">
            <a:off x="2554770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4" name="Freeform 23074"/>
          <p:cNvSpPr/>
          <p:nvPr/>
        </p:nvSpPr>
        <p:spPr>
          <a:xfrm rot="0" flipH="0" flipV="0">
            <a:off x="2609875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5" name="Freeform 23075"/>
          <p:cNvSpPr/>
          <p:nvPr/>
        </p:nvSpPr>
        <p:spPr>
          <a:xfrm rot="0" flipH="0" flipV="0">
            <a:off x="2664993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224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6" name="Freeform 23076"/>
          <p:cNvSpPr/>
          <p:nvPr/>
        </p:nvSpPr>
        <p:spPr>
          <a:xfrm rot="0" flipH="0" flipV="0">
            <a:off x="2720098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7" name="Freeform 23077"/>
          <p:cNvSpPr/>
          <p:nvPr/>
        </p:nvSpPr>
        <p:spPr>
          <a:xfrm rot="0" flipH="0" flipV="0">
            <a:off x="2775216" y="426424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8" name="Freeform 23078"/>
          <p:cNvSpPr/>
          <p:nvPr/>
        </p:nvSpPr>
        <p:spPr>
          <a:xfrm rot="0" flipH="0" flipV="0">
            <a:off x="2830385" y="426424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9" name="Freeform 23079"/>
          <p:cNvSpPr/>
          <p:nvPr/>
        </p:nvSpPr>
        <p:spPr>
          <a:xfrm rot="0" flipH="0" flipV="0">
            <a:off x="2885490" y="426424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0" name="Freeform 23080"/>
          <p:cNvSpPr/>
          <p:nvPr/>
        </p:nvSpPr>
        <p:spPr>
          <a:xfrm rot="0" flipH="0" flipV="0">
            <a:off x="2940507" y="426424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1" name="Freeform 23081"/>
          <p:cNvSpPr/>
          <p:nvPr/>
        </p:nvSpPr>
        <p:spPr>
          <a:xfrm rot="0" flipH="0" flipV="0">
            <a:off x="4759045" y="426422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2" name="Freeform 23082"/>
          <p:cNvSpPr/>
          <p:nvPr/>
        </p:nvSpPr>
        <p:spPr>
          <a:xfrm rot="0" flipH="0" flipV="0">
            <a:off x="4814163" y="426422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3" name="Freeform 23083"/>
          <p:cNvSpPr/>
          <p:nvPr/>
        </p:nvSpPr>
        <p:spPr>
          <a:xfrm rot="0" flipH="0" flipV="0">
            <a:off x="4869307" y="426422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4" name="Freeform 23084"/>
          <p:cNvSpPr/>
          <p:nvPr/>
        </p:nvSpPr>
        <p:spPr>
          <a:xfrm rot="0" flipH="0" flipV="0">
            <a:off x="4924424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5" name="Freeform 23085"/>
          <p:cNvSpPr/>
          <p:nvPr/>
        </p:nvSpPr>
        <p:spPr>
          <a:xfrm rot="0" flipH="0" flipV="0">
            <a:off x="4979530" y="426422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6" name="Freeform 23086"/>
          <p:cNvSpPr/>
          <p:nvPr/>
        </p:nvSpPr>
        <p:spPr>
          <a:xfrm rot="0" flipH="0" flipV="0">
            <a:off x="5034648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7" name="Freeform 23087"/>
          <p:cNvSpPr/>
          <p:nvPr/>
        </p:nvSpPr>
        <p:spPr>
          <a:xfrm rot="0" flipH="0" flipV="0">
            <a:off x="5089766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8" name="Freeform 23088"/>
          <p:cNvSpPr/>
          <p:nvPr/>
        </p:nvSpPr>
        <p:spPr>
          <a:xfrm rot="0" flipH="0" flipV="0">
            <a:off x="5144871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9" name="Freeform 23089"/>
          <p:cNvSpPr/>
          <p:nvPr/>
        </p:nvSpPr>
        <p:spPr>
          <a:xfrm rot="0" flipH="0" flipV="0">
            <a:off x="5199989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0" name="Freeform 23090"/>
          <p:cNvSpPr/>
          <p:nvPr/>
        </p:nvSpPr>
        <p:spPr>
          <a:xfrm rot="0" flipH="0" flipV="0">
            <a:off x="5255095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1" name="Freeform 23091"/>
          <p:cNvSpPr/>
          <p:nvPr/>
        </p:nvSpPr>
        <p:spPr>
          <a:xfrm rot="0" flipH="0" flipV="0">
            <a:off x="5310213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2" name="Freeform 23092"/>
          <p:cNvSpPr/>
          <p:nvPr/>
        </p:nvSpPr>
        <p:spPr>
          <a:xfrm rot="0" flipH="0" flipV="0">
            <a:off x="5365318" y="426422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3" name="Freeform 23093"/>
          <p:cNvSpPr/>
          <p:nvPr/>
        </p:nvSpPr>
        <p:spPr>
          <a:xfrm rot="0" flipH="0" flipV="0">
            <a:off x="5420436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4" name="Freeform 23094"/>
          <p:cNvSpPr/>
          <p:nvPr/>
        </p:nvSpPr>
        <p:spPr>
          <a:xfrm rot="0" flipH="0" flipV="0">
            <a:off x="5475541" y="426422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5" name="Freeform 23095"/>
          <p:cNvSpPr/>
          <p:nvPr/>
        </p:nvSpPr>
        <p:spPr>
          <a:xfrm rot="0" flipH="0" flipV="0">
            <a:off x="5530558" y="426424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6" name="Freeform 23096"/>
          <p:cNvSpPr/>
          <p:nvPr/>
        </p:nvSpPr>
        <p:spPr>
          <a:xfrm rot="0" flipH="0" flipV="0">
            <a:off x="5585675" y="426424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7" name="Freeform 23097"/>
          <p:cNvSpPr/>
          <p:nvPr/>
        </p:nvSpPr>
        <p:spPr>
          <a:xfrm rot="0" flipH="0" flipV="0">
            <a:off x="7514488" y="426424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8" name="Freeform 23098"/>
          <p:cNvSpPr/>
          <p:nvPr/>
        </p:nvSpPr>
        <p:spPr>
          <a:xfrm rot="0" flipH="0" flipV="0">
            <a:off x="7845056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9" name="Freeform 23099"/>
          <p:cNvSpPr/>
          <p:nvPr/>
        </p:nvSpPr>
        <p:spPr>
          <a:xfrm rot="0" flipH="0" flipV="0">
            <a:off x="8010385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0" name="Freeform 23100"/>
          <p:cNvSpPr/>
          <p:nvPr/>
        </p:nvSpPr>
        <p:spPr>
          <a:xfrm rot="0" flipH="0" flipV="0">
            <a:off x="8396173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1" name="Freeform 23101"/>
          <p:cNvSpPr/>
          <p:nvPr/>
        </p:nvSpPr>
        <p:spPr>
          <a:xfrm rot="0" flipH="0" flipV="0">
            <a:off x="8451291" y="426424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2" name="Freeform 23102"/>
          <p:cNvSpPr/>
          <p:nvPr/>
        </p:nvSpPr>
        <p:spPr>
          <a:xfrm rot="0" flipH="0" flipV="0">
            <a:off x="8506396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3" name="Freeform 23103"/>
          <p:cNvSpPr/>
          <p:nvPr/>
        </p:nvSpPr>
        <p:spPr>
          <a:xfrm rot="0" flipH="0" flipV="0">
            <a:off x="8561514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4" name="Freeform 23104"/>
          <p:cNvSpPr/>
          <p:nvPr/>
        </p:nvSpPr>
        <p:spPr>
          <a:xfrm rot="0" flipH="0" flipV="0">
            <a:off x="8616619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5" name="Freeform 23105"/>
          <p:cNvSpPr/>
          <p:nvPr/>
        </p:nvSpPr>
        <p:spPr>
          <a:xfrm rot="0" flipH="0" flipV="0">
            <a:off x="2141143" y="4310710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6" name="Freeform 23106"/>
          <p:cNvSpPr/>
          <p:nvPr/>
        </p:nvSpPr>
        <p:spPr>
          <a:xfrm rot="0" flipH="0" flipV="0">
            <a:off x="2196312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7" name="Freeform 23107"/>
          <p:cNvSpPr/>
          <p:nvPr/>
        </p:nvSpPr>
        <p:spPr>
          <a:xfrm rot="0" flipH="0" flipV="0">
            <a:off x="2251430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8" name="Freeform 23108"/>
          <p:cNvSpPr/>
          <p:nvPr/>
        </p:nvSpPr>
        <p:spPr>
          <a:xfrm rot="0" flipH="0" flipV="0">
            <a:off x="2306535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9" name="Freeform 23109"/>
          <p:cNvSpPr/>
          <p:nvPr/>
        </p:nvSpPr>
        <p:spPr>
          <a:xfrm rot="0" flipH="0" flipV="0">
            <a:off x="2361552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0" name="Freeform 23110"/>
          <p:cNvSpPr/>
          <p:nvPr/>
        </p:nvSpPr>
        <p:spPr>
          <a:xfrm rot="0" flipH="0" flipV="0">
            <a:off x="2416657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1" name="Freeform 23111"/>
          <p:cNvSpPr/>
          <p:nvPr/>
        </p:nvSpPr>
        <p:spPr>
          <a:xfrm rot="0" flipH="0" flipV="0">
            <a:off x="2471775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2" name="Freeform 23112"/>
          <p:cNvSpPr/>
          <p:nvPr/>
        </p:nvSpPr>
        <p:spPr>
          <a:xfrm rot="0" flipH="0" flipV="0">
            <a:off x="2526880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3" name="Freeform 23113"/>
          <p:cNvSpPr/>
          <p:nvPr/>
        </p:nvSpPr>
        <p:spPr>
          <a:xfrm rot="0" flipH="0" flipV="0">
            <a:off x="2581998" y="431074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4" name="Freeform 23114"/>
          <p:cNvSpPr/>
          <p:nvPr/>
        </p:nvSpPr>
        <p:spPr>
          <a:xfrm rot="0" flipH="0" flipV="0">
            <a:off x="2637104" y="431074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5" name="Freeform 23115"/>
          <p:cNvSpPr/>
          <p:nvPr/>
        </p:nvSpPr>
        <p:spPr>
          <a:xfrm rot="0" flipH="0" flipV="0">
            <a:off x="2692222" y="431074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6" name="Freeform 23116"/>
          <p:cNvSpPr/>
          <p:nvPr/>
        </p:nvSpPr>
        <p:spPr>
          <a:xfrm rot="0" flipH="0" flipV="0">
            <a:off x="2747340" y="431074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7" name="Freeform 23117"/>
          <p:cNvSpPr/>
          <p:nvPr/>
        </p:nvSpPr>
        <p:spPr>
          <a:xfrm rot="0" flipH="0" flipV="0">
            <a:off x="2802496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8" name="Freeform 23118"/>
          <p:cNvSpPr/>
          <p:nvPr/>
        </p:nvSpPr>
        <p:spPr>
          <a:xfrm rot="0" flipH="0" flipV="0">
            <a:off x="2857512" y="431074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09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9" name="Freeform 23119"/>
          <p:cNvSpPr/>
          <p:nvPr/>
        </p:nvSpPr>
        <p:spPr>
          <a:xfrm rot="0" flipH="0" flipV="0">
            <a:off x="2912719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0" name="Freeform 23120"/>
          <p:cNvSpPr/>
          <p:nvPr/>
        </p:nvSpPr>
        <p:spPr>
          <a:xfrm rot="0" flipH="0" flipV="0">
            <a:off x="2967735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1" name="Freeform 23121"/>
          <p:cNvSpPr/>
          <p:nvPr/>
        </p:nvSpPr>
        <p:spPr>
          <a:xfrm rot="0" flipH="0" flipV="0">
            <a:off x="4786274" y="431071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2" name="Freeform 23122"/>
          <p:cNvSpPr/>
          <p:nvPr/>
        </p:nvSpPr>
        <p:spPr>
          <a:xfrm rot="0" flipH="0" flipV="0">
            <a:off x="4841392" y="431071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3" name="Freeform 23123"/>
          <p:cNvSpPr/>
          <p:nvPr/>
        </p:nvSpPr>
        <p:spPr>
          <a:xfrm rot="0" flipH="0" flipV="0">
            <a:off x="4896548" y="4310710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4" name="Freeform 23124"/>
          <p:cNvSpPr/>
          <p:nvPr/>
        </p:nvSpPr>
        <p:spPr>
          <a:xfrm rot="0" flipH="0" flipV="0">
            <a:off x="4951653" y="431071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5" name="Freeform 23125"/>
          <p:cNvSpPr/>
          <p:nvPr/>
        </p:nvSpPr>
        <p:spPr>
          <a:xfrm rot="0" flipH="0" flipV="0">
            <a:off x="5006771" y="431071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6" name="Freeform 23126"/>
          <p:cNvSpPr/>
          <p:nvPr/>
        </p:nvSpPr>
        <p:spPr>
          <a:xfrm rot="0" flipH="0" flipV="0">
            <a:off x="5061877" y="431071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7" name="Freeform 23127"/>
          <p:cNvSpPr/>
          <p:nvPr/>
        </p:nvSpPr>
        <p:spPr>
          <a:xfrm rot="0" flipH="0" flipV="0">
            <a:off x="5116994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8" name="Freeform 23128"/>
          <p:cNvSpPr/>
          <p:nvPr/>
        </p:nvSpPr>
        <p:spPr>
          <a:xfrm rot="0" flipH="0" flipV="0">
            <a:off x="5172100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9" name="Freeform 23129"/>
          <p:cNvSpPr/>
          <p:nvPr/>
        </p:nvSpPr>
        <p:spPr>
          <a:xfrm rot="0" flipH="0" flipV="0">
            <a:off x="5227218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0" name="Freeform 23130"/>
          <p:cNvSpPr/>
          <p:nvPr/>
        </p:nvSpPr>
        <p:spPr>
          <a:xfrm rot="0" flipH="0" flipV="0">
            <a:off x="5282323" y="431071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1" name="Freeform 23131"/>
          <p:cNvSpPr/>
          <p:nvPr/>
        </p:nvSpPr>
        <p:spPr>
          <a:xfrm rot="0" flipH="0" flipV="0">
            <a:off x="5337339" y="431071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2" name="Freeform 23132"/>
          <p:cNvSpPr/>
          <p:nvPr/>
        </p:nvSpPr>
        <p:spPr>
          <a:xfrm rot="0" flipH="0" flipV="0">
            <a:off x="5392547" y="431071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3" name="Freeform 23133"/>
          <p:cNvSpPr/>
          <p:nvPr/>
        </p:nvSpPr>
        <p:spPr>
          <a:xfrm rot="0" flipH="0" flipV="0">
            <a:off x="5447563" y="431071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4" name="Freeform 23134"/>
          <p:cNvSpPr/>
          <p:nvPr/>
        </p:nvSpPr>
        <p:spPr>
          <a:xfrm rot="0" flipH="0" flipV="0">
            <a:off x="5502681" y="431071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5" name="Freeform 23135"/>
          <p:cNvSpPr/>
          <p:nvPr/>
        </p:nvSpPr>
        <p:spPr>
          <a:xfrm rot="0" flipH="0" flipV="0">
            <a:off x="5557786" y="431074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6" name="Freeform 23136"/>
          <p:cNvSpPr/>
          <p:nvPr/>
        </p:nvSpPr>
        <p:spPr>
          <a:xfrm rot="0" flipH="0" flipV="0">
            <a:off x="7486599" y="431074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098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7" name="Freeform 23137"/>
          <p:cNvSpPr/>
          <p:nvPr/>
        </p:nvSpPr>
        <p:spPr>
          <a:xfrm rot="0" flipH="0" flipV="0">
            <a:off x="7541717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8" name="Freeform 23138"/>
          <p:cNvSpPr/>
          <p:nvPr/>
        </p:nvSpPr>
        <p:spPr>
          <a:xfrm rot="0" flipH="0" flipV="0">
            <a:off x="8423401" y="431074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9" name="Freeform 23139"/>
          <p:cNvSpPr/>
          <p:nvPr/>
        </p:nvSpPr>
        <p:spPr>
          <a:xfrm rot="0" flipH="0" flipV="0">
            <a:off x="8478519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0" name="Freeform 23140"/>
          <p:cNvSpPr/>
          <p:nvPr/>
        </p:nvSpPr>
        <p:spPr>
          <a:xfrm rot="0" flipH="0" flipV="0">
            <a:off x="8533625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1" name="Freeform 23141"/>
          <p:cNvSpPr/>
          <p:nvPr/>
        </p:nvSpPr>
        <p:spPr>
          <a:xfrm rot="0" flipH="0" flipV="0">
            <a:off x="8588743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2" name="Freeform 23142"/>
          <p:cNvSpPr/>
          <p:nvPr/>
        </p:nvSpPr>
        <p:spPr>
          <a:xfrm rot="0" flipH="0" flipV="0">
            <a:off x="8643848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3" name="Freeform 23143"/>
          <p:cNvSpPr/>
          <p:nvPr/>
        </p:nvSpPr>
        <p:spPr>
          <a:xfrm rot="0" flipH="0" flipV="0">
            <a:off x="8698966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4" name="Freeform 23144"/>
          <p:cNvSpPr/>
          <p:nvPr/>
        </p:nvSpPr>
        <p:spPr>
          <a:xfrm rot="0" flipH="0" flipV="0">
            <a:off x="8919311" y="431074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5" name="Freeform 23145"/>
          <p:cNvSpPr/>
          <p:nvPr/>
        </p:nvSpPr>
        <p:spPr>
          <a:xfrm rot="0" flipH="0" flipV="0">
            <a:off x="2113927" y="43585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6" name="Freeform 23146"/>
          <p:cNvSpPr/>
          <p:nvPr/>
        </p:nvSpPr>
        <p:spPr>
          <a:xfrm rot="0" flipH="0" flipV="0">
            <a:off x="2169032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7" name="Freeform 23147"/>
          <p:cNvSpPr/>
          <p:nvPr/>
        </p:nvSpPr>
        <p:spPr>
          <a:xfrm rot="0" flipH="0" flipV="0">
            <a:off x="2224138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8" name="Freeform 23148"/>
          <p:cNvSpPr/>
          <p:nvPr/>
        </p:nvSpPr>
        <p:spPr>
          <a:xfrm rot="0" flipH="0" flipV="0">
            <a:off x="2279256" y="43585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9" name="Freeform 23149"/>
          <p:cNvSpPr/>
          <p:nvPr/>
        </p:nvSpPr>
        <p:spPr>
          <a:xfrm rot="0" flipH="0" flipV="0">
            <a:off x="2334425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0" name="Freeform 23150"/>
          <p:cNvSpPr/>
          <p:nvPr/>
        </p:nvSpPr>
        <p:spPr>
          <a:xfrm rot="0" flipH="0" flipV="0">
            <a:off x="2389530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1" name="Freeform 23151"/>
          <p:cNvSpPr/>
          <p:nvPr/>
        </p:nvSpPr>
        <p:spPr>
          <a:xfrm rot="0" flipH="0" flipV="0">
            <a:off x="2444546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2" name="Freeform 23152"/>
          <p:cNvSpPr/>
          <p:nvPr/>
        </p:nvSpPr>
        <p:spPr>
          <a:xfrm rot="0" flipH="0" flipV="0">
            <a:off x="2499652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3" name="Freeform 23153"/>
          <p:cNvSpPr/>
          <p:nvPr/>
        </p:nvSpPr>
        <p:spPr>
          <a:xfrm rot="0" flipH="0" flipV="0">
            <a:off x="2554770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4" name="Freeform 23154"/>
          <p:cNvSpPr/>
          <p:nvPr/>
        </p:nvSpPr>
        <p:spPr>
          <a:xfrm rot="0" flipH="0" flipV="0">
            <a:off x="2609875" y="435853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5" name="Freeform 23155"/>
          <p:cNvSpPr/>
          <p:nvPr/>
        </p:nvSpPr>
        <p:spPr>
          <a:xfrm rot="0" flipH="0" flipV="0">
            <a:off x="2664993" y="435853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224"/>
                </a:cubicBezTo>
                <a:cubicBezTo>
                  <a:pt x="28650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6" name="Freeform 23156"/>
          <p:cNvSpPr/>
          <p:nvPr/>
        </p:nvSpPr>
        <p:spPr>
          <a:xfrm rot="0" flipH="0" flipV="0">
            <a:off x="2720098" y="435853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7" name="Freeform 23157"/>
          <p:cNvSpPr/>
          <p:nvPr/>
        </p:nvSpPr>
        <p:spPr>
          <a:xfrm rot="0" flipH="0" flipV="0">
            <a:off x="2775216" y="435853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8" name="Freeform 23158"/>
          <p:cNvSpPr/>
          <p:nvPr/>
        </p:nvSpPr>
        <p:spPr>
          <a:xfrm rot="0" flipH="0" flipV="0">
            <a:off x="2830385" y="435853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9" name="Freeform 23159"/>
          <p:cNvSpPr/>
          <p:nvPr/>
        </p:nvSpPr>
        <p:spPr>
          <a:xfrm rot="0" flipH="0" flipV="0">
            <a:off x="2885490" y="435853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0" name="Freeform 23160"/>
          <p:cNvSpPr/>
          <p:nvPr/>
        </p:nvSpPr>
        <p:spPr>
          <a:xfrm rot="0" flipH="0" flipV="0">
            <a:off x="2940507" y="435853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09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1" name="Freeform 23161"/>
          <p:cNvSpPr/>
          <p:nvPr/>
        </p:nvSpPr>
        <p:spPr>
          <a:xfrm rot="0" flipH="0" flipV="0">
            <a:off x="2995701" y="43585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2" name="Freeform 23162"/>
          <p:cNvSpPr/>
          <p:nvPr/>
        </p:nvSpPr>
        <p:spPr>
          <a:xfrm rot="0" flipH="0" flipV="0">
            <a:off x="3050730" y="43585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3" name="Freeform 23163"/>
          <p:cNvSpPr/>
          <p:nvPr/>
        </p:nvSpPr>
        <p:spPr>
          <a:xfrm rot="0" flipH="0" flipV="0">
            <a:off x="4759045" y="43585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4" name="Freeform 23164"/>
          <p:cNvSpPr/>
          <p:nvPr/>
        </p:nvSpPr>
        <p:spPr>
          <a:xfrm rot="0" flipH="0" flipV="0">
            <a:off x="4814163" y="43585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5" name="Freeform 23165"/>
          <p:cNvSpPr/>
          <p:nvPr/>
        </p:nvSpPr>
        <p:spPr>
          <a:xfrm rot="0" flipH="0" flipV="0">
            <a:off x="4869307" y="43585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6" name="Freeform 23166"/>
          <p:cNvSpPr/>
          <p:nvPr/>
        </p:nvSpPr>
        <p:spPr>
          <a:xfrm rot="0" flipH="0" flipV="0">
            <a:off x="4924424" y="43585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7" name="Freeform 23167"/>
          <p:cNvSpPr/>
          <p:nvPr/>
        </p:nvSpPr>
        <p:spPr>
          <a:xfrm rot="0" flipH="0" flipV="0">
            <a:off x="4979530" y="43585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8" name="Freeform 23168"/>
          <p:cNvSpPr/>
          <p:nvPr/>
        </p:nvSpPr>
        <p:spPr>
          <a:xfrm rot="0" flipH="0" flipV="0">
            <a:off x="5034648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9" name="Freeform 23169"/>
          <p:cNvSpPr/>
          <p:nvPr/>
        </p:nvSpPr>
        <p:spPr>
          <a:xfrm rot="0" flipH="0" flipV="0">
            <a:off x="5089766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0" name="Freeform 23170"/>
          <p:cNvSpPr/>
          <p:nvPr/>
        </p:nvSpPr>
        <p:spPr>
          <a:xfrm rot="0" flipH="0" flipV="0">
            <a:off x="5144871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1" name="Freeform 23171"/>
          <p:cNvSpPr/>
          <p:nvPr/>
        </p:nvSpPr>
        <p:spPr>
          <a:xfrm rot="0" flipH="0" flipV="0">
            <a:off x="5199989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2" name="Freeform 23172"/>
          <p:cNvSpPr/>
          <p:nvPr/>
        </p:nvSpPr>
        <p:spPr>
          <a:xfrm rot="0" flipH="0" flipV="0">
            <a:off x="5255095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3" name="Freeform 23173"/>
          <p:cNvSpPr/>
          <p:nvPr/>
        </p:nvSpPr>
        <p:spPr>
          <a:xfrm rot="0" flipH="0" flipV="0">
            <a:off x="5310213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4" name="Freeform 23174"/>
          <p:cNvSpPr/>
          <p:nvPr/>
        </p:nvSpPr>
        <p:spPr>
          <a:xfrm rot="0" flipH="0" flipV="0">
            <a:off x="5365318" y="4358513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5" name="Freeform 23175"/>
          <p:cNvSpPr/>
          <p:nvPr/>
        </p:nvSpPr>
        <p:spPr>
          <a:xfrm rot="0" flipH="0" flipV="0">
            <a:off x="5420436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6" name="Freeform 23176"/>
          <p:cNvSpPr/>
          <p:nvPr/>
        </p:nvSpPr>
        <p:spPr>
          <a:xfrm rot="0" flipH="0" flipV="0">
            <a:off x="5475541" y="4358513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7" name="Freeform 23177"/>
          <p:cNvSpPr/>
          <p:nvPr/>
        </p:nvSpPr>
        <p:spPr>
          <a:xfrm rot="0" flipH="0" flipV="0">
            <a:off x="5530558" y="43585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8" name="Freeform 23178"/>
          <p:cNvSpPr/>
          <p:nvPr/>
        </p:nvSpPr>
        <p:spPr>
          <a:xfrm rot="0" flipH="0" flipV="0">
            <a:off x="5585675" y="435853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9" name="Freeform 23179"/>
          <p:cNvSpPr/>
          <p:nvPr/>
        </p:nvSpPr>
        <p:spPr>
          <a:xfrm rot="0" flipH="0" flipV="0">
            <a:off x="7569593" y="435853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0" name="Freeform 23180"/>
          <p:cNvSpPr/>
          <p:nvPr/>
        </p:nvSpPr>
        <p:spPr>
          <a:xfrm rot="0" flipH="0" flipV="0">
            <a:off x="7624699" y="435853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1" name="Freeform 23181"/>
          <p:cNvSpPr/>
          <p:nvPr/>
        </p:nvSpPr>
        <p:spPr>
          <a:xfrm rot="0" flipH="0" flipV="0">
            <a:off x="7679817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2" name="Freeform 23182"/>
          <p:cNvSpPr/>
          <p:nvPr/>
        </p:nvSpPr>
        <p:spPr>
          <a:xfrm rot="0" flipH="0" flipV="0">
            <a:off x="7734922" y="435853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3" name="Freeform 23183"/>
          <p:cNvSpPr/>
          <p:nvPr/>
        </p:nvSpPr>
        <p:spPr>
          <a:xfrm rot="0" flipH="0" flipV="0">
            <a:off x="8561514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4" name="Freeform 23184"/>
          <p:cNvSpPr/>
          <p:nvPr/>
        </p:nvSpPr>
        <p:spPr>
          <a:xfrm rot="0" flipH="0" flipV="0">
            <a:off x="8616619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5" name="Freeform 23185"/>
          <p:cNvSpPr/>
          <p:nvPr/>
        </p:nvSpPr>
        <p:spPr>
          <a:xfrm rot="0" flipH="0" flipV="0">
            <a:off x="8671738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6" name="Freeform 23186"/>
          <p:cNvSpPr/>
          <p:nvPr/>
        </p:nvSpPr>
        <p:spPr>
          <a:xfrm rot="0" flipH="0" flipV="0">
            <a:off x="8726843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7" name="Freeform 23187"/>
          <p:cNvSpPr/>
          <p:nvPr/>
        </p:nvSpPr>
        <p:spPr>
          <a:xfrm rot="0" flipH="0" flipV="0">
            <a:off x="2086038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8" name="Freeform 23188"/>
          <p:cNvSpPr/>
          <p:nvPr/>
        </p:nvSpPr>
        <p:spPr>
          <a:xfrm rot="0" flipH="0" flipV="0">
            <a:off x="2141143" y="4405020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312"/>
                </a:cubicBezTo>
                <a:cubicBezTo>
                  <a:pt x="0" y="6438"/>
                  <a:pt x="6464" y="0"/>
                  <a:pt x="14325" y="0"/>
                </a:cubicBezTo>
                <a:cubicBezTo>
                  <a:pt x="22199" y="0"/>
                  <a:pt x="28561" y="6438"/>
                  <a:pt x="28561" y="14312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9" name="Freeform 23189"/>
          <p:cNvSpPr/>
          <p:nvPr/>
        </p:nvSpPr>
        <p:spPr>
          <a:xfrm rot="0" flipH="0" flipV="0">
            <a:off x="2196312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0" name="Freeform 23190"/>
          <p:cNvSpPr/>
          <p:nvPr/>
        </p:nvSpPr>
        <p:spPr>
          <a:xfrm rot="0" flipH="0" flipV="0">
            <a:off x="2251430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1" name="Freeform 23191"/>
          <p:cNvSpPr/>
          <p:nvPr/>
        </p:nvSpPr>
        <p:spPr>
          <a:xfrm rot="0" flipH="0" flipV="0">
            <a:off x="2306535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2" name="Freeform 23192"/>
          <p:cNvSpPr/>
          <p:nvPr/>
        </p:nvSpPr>
        <p:spPr>
          <a:xfrm rot="0" flipH="0" flipV="0">
            <a:off x="2361552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3" name="Freeform 23193"/>
          <p:cNvSpPr/>
          <p:nvPr/>
        </p:nvSpPr>
        <p:spPr>
          <a:xfrm rot="0" flipH="0" flipV="0">
            <a:off x="2416657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4" name="Freeform 23194"/>
          <p:cNvSpPr/>
          <p:nvPr/>
        </p:nvSpPr>
        <p:spPr>
          <a:xfrm rot="0" flipH="0" flipV="0">
            <a:off x="2471775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5" name="Freeform 23195"/>
          <p:cNvSpPr/>
          <p:nvPr/>
        </p:nvSpPr>
        <p:spPr>
          <a:xfrm rot="0" flipH="0" flipV="0">
            <a:off x="2526880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6" name="Freeform 23196"/>
          <p:cNvSpPr/>
          <p:nvPr/>
        </p:nvSpPr>
        <p:spPr>
          <a:xfrm rot="0" flipH="0" flipV="0">
            <a:off x="2581986" y="4405071"/>
            <a:ext cx="28650" cy="28448"/>
          </a:xfrm>
          <a:custGeom>
            <a:pathLst>
              <a:path w="28650" h="28448">
                <a:moveTo>
                  <a:pt x="14325" y="28448"/>
                </a:moveTo>
                <a:cubicBezTo>
                  <a:pt x="6451" y="2844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448"/>
                  <a:pt x="14325" y="2844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7" name="Freeform 23197"/>
          <p:cNvSpPr/>
          <p:nvPr/>
        </p:nvSpPr>
        <p:spPr>
          <a:xfrm rot="0" flipH="0" flipV="0">
            <a:off x="2637104" y="440503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8" name="Freeform 23198"/>
          <p:cNvSpPr/>
          <p:nvPr/>
        </p:nvSpPr>
        <p:spPr>
          <a:xfrm rot="0" flipH="0" flipV="0">
            <a:off x="2692222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9" name="Freeform 23199"/>
          <p:cNvSpPr/>
          <p:nvPr/>
        </p:nvSpPr>
        <p:spPr>
          <a:xfrm rot="0" flipH="0" flipV="0">
            <a:off x="2747340" y="440503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0" name="Freeform 23200"/>
          <p:cNvSpPr/>
          <p:nvPr/>
        </p:nvSpPr>
        <p:spPr>
          <a:xfrm rot="0" flipH="0" flipV="0">
            <a:off x="2802496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1" name="Freeform 23201"/>
          <p:cNvSpPr/>
          <p:nvPr/>
        </p:nvSpPr>
        <p:spPr>
          <a:xfrm rot="0" flipH="0" flipV="0">
            <a:off x="2857512" y="440503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098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2" name="Freeform 23202"/>
          <p:cNvSpPr/>
          <p:nvPr/>
        </p:nvSpPr>
        <p:spPr>
          <a:xfrm rot="0" flipH="0" flipV="0">
            <a:off x="2912719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3" name="Freeform 23203"/>
          <p:cNvSpPr/>
          <p:nvPr/>
        </p:nvSpPr>
        <p:spPr>
          <a:xfrm rot="0" flipH="0" flipV="0">
            <a:off x="2967735" y="440503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4" name="Freeform 23204"/>
          <p:cNvSpPr/>
          <p:nvPr/>
        </p:nvSpPr>
        <p:spPr>
          <a:xfrm rot="0" flipH="0" flipV="0">
            <a:off x="3022841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5" name="Freeform 23205"/>
          <p:cNvSpPr/>
          <p:nvPr/>
        </p:nvSpPr>
        <p:spPr>
          <a:xfrm rot="0" flipH="0" flipV="0">
            <a:off x="3077959" y="440502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6" name="Freeform 23206"/>
          <p:cNvSpPr/>
          <p:nvPr/>
        </p:nvSpPr>
        <p:spPr>
          <a:xfrm rot="0" flipH="0" flipV="0">
            <a:off x="3133077" y="4405020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7" name="Freeform 23207"/>
          <p:cNvSpPr/>
          <p:nvPr/>
        </p:nvSpPr>
        <p:spPr>
          <a:xfrm rot="0" flipH="0" flipV="0">
            <a:off x="4786274" y="440502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8" name="Freeform 23208"/>
          <p:cNvSpPr/>
          <p:nvPr/>
        </p:nvSpPr>
        <p:spPr>
          <a:xfrm rot="0" flipH="0" flipV="0">
            <a:off x="4841392" y="4405020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9" name="Freeform 23209"/>
          <p:cNvSpPr/>
          <p:nvPr/>
        </p:nvSpPr>
        <p:spPr>
          <a:xfrm rot="0" flipH="0" flipV="0">
            <a:off x="4896548" y="4405020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0" name="Freeform 23210"/>
          <p:cNvSpPr/>
          <p:nvPr/>
        </p:nvSpPr>
        <p:spPr>
          <a:xfrm rot="0" flipH="0" flipV="0">
            <a:off x="4951653" y="440502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1" name="Freeform 23211"/>
          <p:cNvSpPr/>
          <p:nvPr/>
        </p:nvSpPr>
        <p:spPr>
          <a:xfrm rot="0" flipH="0" flipV="0">
            <a:off x="5006771" y="440502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2" name="Freeform 23212"/>
          <p:cNvSpPr/>
          <p:nvPr/>
        </p:nvSpPr>
        <p:spPr>
          <a:xfrm rot="0" flipH="0" flipV="0">
            <a:off x="5061877" y="440502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3" name="Freeform 23213"/>
          <p:cNvSpPr/>
          <p:nvPr/>
        </p:nvSpPr>
        <p:spPr>
          <a:xfrm rot="0" flipH="0" flipV="0">
            <a:off x="5116994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4" name="Freeform 23214"/>
          <p:cNvSpPr/>
          <p:nvPr/>
        </p:nvSpPr>
        <p:spPr>
          <a:xfrm rot="0" flipH="0" flipV="0">
            <a:off x="5172100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5" name="Freeform 23215"/>
          <p:cNvSpPr/>
          <p:nvPr/>
        </p:nvSpPr>
        <p:spPr>
          <a:xfrm rot="0" flipH="0" flipV="0">
            <a:off x="5227218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6" name="Freeform 23216"/>
          <p:cNvSpPr/>
          <p:nvPr/>
        </p:nvSpPr>
        <p:spPr>
          <a:xfrm rot="0" flipH="0" flipV="0">
            <a:off x="5282323" y="440502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460" y="6438"/>
                  <a:pt x="28460" y="14312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7" name="Freeform 23217"/>
          <p:cNvSpPr/>
          <p:nvPr/>
        </p:nvSpPr>
        <p:spPr>
          <a:xfrm rot="0" flipH="0" flipV="0">
            <a:off x="5337339" y="440502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8" name="Freeform 23218"/>
          <p:cNvSpPr/>
          <p:nvPr/>
        </p:nvSpPr>
        <p:spPr>
          <a:xfrm rot="0" flipH="0" flipV="0">
            <a:off x="5392547" y="440502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460" y="6438"/>
                  <a:pt x="28460" y="14312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9" name="Freeform 23219"/>
          <p:cNvSpPr/>
          <p:nvPr/>
        </p:nvSpPr>
        <p:spPr>
          <a:xfrm rot="0" flipH="0" flipV="0">
            <a:off x="5447563" y="440502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0" name="Freeform 23220"/>
          <p:cNvSpPr/>
          <p:nvPr/>
        </p:nvSpPr>
        <p:spPr>
          <a:xfrm rot="0" flipH="0" flipV="0">
            <a:off x="5502681" y="440502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1" name="Freeform 23221"/>
          <p:cNvSpPr/>
          <p:nvPr/>
        </p:nvSpPr>
        <p:spPr>
          <a:xfrm rot="0" flipH="0" flipV="0">
            <a:off x="5557786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2" name="Freeform 23222"/>
          <p:cNvSpPr/>
          <p:nvPr/>
        </p:nvSpPr>
        <p:spPr>
          <a:xfrm rot="0" flipH="0" flipV="0">
            <a:off x="7596822" y="440503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098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3" name="Freeform 23223"/>
          <p:cNvSpPr/>
          <p:nvPr/>
        </p:nvSpPr>
        <p:spPr>
          <a:xfrm rot="0" flipH="0" flipV="0">
            <a:off x="7651940" y="440503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4" name="Freeform 23224"/>
          <p:cNvSpPr/>
          <p:nvPr/>
        </p:nvSpPr>
        <p:spPr>
          <a:xfrm rot="0" flipH="0" flipV="0">
            <a:off x="7706956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5" name="Freeform 23225"/>
          <p:cNvSpPr/>
          <p:nvPr/>
        </p:nvSpPr>
        <p:spPr>
          <a:xfrm rot="0" flipH="0" flipV="0">
            <a:off x="7762062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6" name="Freeform 23226"/>
          <p:cNvSpPr/>
          <p:nvPr/>
        </p:nvSpPr>
        <p:spPr>
          <a:xfrm rot="0" flipH="0" flipV="0">
            <a:off x="7817180" y="440502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548" y="6438"/>
                  <a:pt x="28548" y="14312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7" name="Freeform 23227"/>
          <p:cNvSpPr/>
          <p:nvPr/>
        </p:nvSpPr>
        <p:spPr>
          <a:xfrm rot="0" flipH="0" flipV="0">
            <a:off x="8533625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8" name="Freeform 23228"/>
          <p:cNvSpPr/>
          <p:nvPr/>
        </p:nvSpPr>
        <p:spPr>
          <a:xfrm rot="0" flipH="0" flipV="0">
            <a:off x="8588743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9" name="Freeform 23229"/>
          <p:cNvSpPr/>
          <p:nvPr/>
        </p:nvSpPr>
        <p:spPr>
          <a:xfrm rot="0" flipH="0" flipV="0">
            <a:off x="8643848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0" name="Freeform 23230"/>
          <p:cNvSpPr/>
          <p:nvPr/>
        </p:nvSpPr>
        <p:spPr>
          <a:xfrm rot="0" flipH="0" flipV="0">
            <a:off x="8698966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1" name="Freeform 23231"/>
          <p:cNvSpPr/>
          <p:nvPr/>
        </p:nvSpPr>
        <p:spPr>
          <a:xfrm rot="0" flipH="0" flipV="0">
            <a:off x="8754071" y="440503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2" name="Freeform 23232"/>
          <p:cNvSpPr/>
          <p:nvPr/>
        </p:nvSpPr>
        <p:spPr>
          <a:xfrm rot="0" flipH="0" flipV="0">
            <a:off x="8809190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3" name="Freeform 23233"/>
          <p:cNvSpPr/>
          <p:nvPr/>
        </p:nvSpPr>
        <p:spPr>
          <a:xfrm rot="0" flipH="0" flipV="0">
            <a:off x="2058809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4" name="Freeform 23234"/>
          <p:cNvSpPr/>
          <p:nvPr/>
        </p:nvSpPr>
        <p:spPr>
          <a:xfrm rot="0" flipH="0" flipV="0">
            <a:off x="2113927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5" name="Freeform 23235"/>
          <p:cNvSpPr/>
          <p:nvPr/>
        </p:nvSpPr>
        <p:spPr>
          <a:xfrm rot="0" flipH="0" flipV="0">
            <a:off x="2169032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89"/>
                  <a:pt x="0" y="14415"/>
                </a:cubicBezTo>
                <a:cubicBezTo>
                  <a:pt x="0" y="6553"/>
                  <a:pt x="6363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6" name="Freeform 23236"/>
          <p:cNvSpPr/>
          <p:nvPr/>
        </p:nvSpPr>
        <p:spPr>
          <a:xfrm rot="0" flipH="0" flipV="0">
            <a:off x="2224138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7" name="Freeform 23237"/>
          <p:cNvSpPr/>
          <p:nvPr/>
        </p:nvSpPr>
        <p:spPr>
          <a:xfrm rot="0" flipH="0" flipV="0">
            <a:off x="2279256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8" name="Freeform 23238"/>
          <p:cNvSpPr/>
          <p:nvPr/>
        </p:nvSpPr>
        <p:spPr>
          <a:xfrm rot="0" flipH="0" flipV="0">
            <a:off x="2334425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9" name="Freeform 23239"/>
          <p:cNvSpPr/>
          <p:nvPr/>
        </p:nvSpPr>
        <p:spPr>
          <a:xfrm rot="0" flipH="0" flipV="0">
            <a:off x="2389530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0" name="Freeform 23240"/>
          <p:cNvSpPr/>
          <p:nvPr/>
        </p:nvSpPr>
        <p:spPr>
          <a:xfrm rot="0" flipH="0" flipV="0">
            <a:off x="2444546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1" name="Freeform 23241"/>
          <p:cNvSpPr/>
          <p:nvPr/>
        </p:nvSpPr>
        <p:spPr>
          <a:xfrm rot="0" flipH="0" flipV="0">
            <a:off x="2499652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2" name="Freeform 23242"/>
          <p:cNvSpPr/>
          <p:nvPr/>
        </p:nvSpPr>
        <p:spPr>
          <a:xfrm rot="0" flipH="0" flipV="0">
            <a:off x="2554770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3" name="Freeform 23243"/>
          <p:cNvSpPr/>
          <p:nvPr/>
        </p:nvSpPr>
        <p:spPr>
          <a:xfrm rot="0" flipH="0" flipV="0">
            <a:off x="2609875" y="4452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4" name="Freeform 23244"/>
          <p:cNvSpPr/>
          <p:nvPr/>
        </p:nvSpPr>
        <p:spPr>
          <a:xfrm rot="0" flipH="0" flipV="0">
            <a:off x="2664993" y="4452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5" name="Freeform 23245"/>
          <p:cNvSpPr/>
          <p:nvPr/>
        </p:nvSpPr>
        <p:spPr>
          <a:xfrm rot="0" flipH="0" flipV="0">
            <a:off x="2720098" y="4452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6" name="Freeform 23246"/>
          <p:cNvSpPr/>
          <p:nvPr/>
        </p:nvSpPr>
        <p:spPr>
          <a:xfrm rot="0" flipH="0" flipV="0">
            <a:off x="2775216" y="445273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7" name="Freeform 23247"/>
          <p:cNvSpPr/>
          <p:nvPr/>
        </p:nvSpPr>
        <p:spPr>
          <a:xfrm rot="0" flipH="0" flipV="0">
            <a:off x="2830385" y="445273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8" name="Freeform 23248"/>
          <p:cNvSpPr/>
          <p:nvPr/>
        </p:nvSpPr>
        <p:spPr>
          <a:xfrm rot="0" flipH="0" flipV="0">
            <a:off x="2885490" y="445273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9" name="Freeform 23249"/>
          <p:cNvSpPr/>
          <p:nvPr/>
        </p:nvSpPr>
        <p:spPr>
          <a:xfrm rot="0" flipH="0" flipV="0">
            <a:off x="2940507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287" y="0"/>
                  <a:pt x="28637" y="6553"/>
                  <a:pt x="28637" y="14415"/>
                </a:cubicBezTo>
                <a:cubicBezTo>
                  <a:pt x="28637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0" name="Freeform 23250"/>
          <p:cNvSpPr/>
          <p:nvPr/>
        </p:nvSpPr>
        <p:spPr>
          <a:xfrm rot="0" flipH="0" flipV="0">
            <a:off x="2995701" y="445270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1" name="Freeform 23251"/>
          <p:cNvSpPr/>
          <p:nvPr/>
        </p:nvSpPr>
        <p:spPr>
          <a:xfrm rot="0" flipH="0" flipV="0">
            <a:off x="3050730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2" name="Freeform 23252"/>
          <p:cNvSpPr/>
          <p:nvPr/>
        </p:nvSpPr>
        <p:spPr>
          <a:xfrm rot="0" flipH="0" flipV="0">
            <a:off x="3105835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3" name="Freeform 23253"/>
          <p:cNvSpPr/>
          <p:nvPr/>
        </p:nvSpPr>
        <p:spPr>
          <a:xfrm rot="0" flipH="0" flipV="0">
            <a:off x="3160953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4" name="Freeform 23254"/>
          <p:cNvSpPr/>
          <p:nvPr/>
        </p:nvSpPr>
        <p:spPr>
          <a:xfrm rot="0" flipH="0" flipV="0">
            <a:off x="3216071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5" name="Freeform 23255"/>
          <p:cNvSpPr/>
          <p:nvPr/>
        </p:nvSpPr>
        <p:spPr>
          <a:xfrm rot="0" flipH="0" flipV="0">
            <a:off x="3271177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6" name="Freeform 23256"/>
          <p:cNvSpPr/>
          <p:nvPr/>
        </p:nvSpPr>
        <p:spPr>
          <a:xfrm rot="0" flipH="0" flipV="0">
            <a:off x="4814163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7" name="Freeform 23257"/>
          <p:cNvSpPr/>
          <p:nvPr/>
        </p:nvSpPr>
        <p:spPr>
          <a:xfrm rot="0" flipH="0" flipV="0">
            <a:off x="4869307" y="445270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198" y="0"/>
                  <a:pt x="28548" y="6553"/>
                  <a:pt x="28548" y="14415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8" name="Freeform 23258"/>
          <p:cNvSpPr/>
          <p:nvPr/>
        </p:nvSpPr>
        <p:spPr>
          <a:xfrm rot="0" flipH="0" flipV="0">
            <a:off x="4924424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415"/>
                </a:cubicBezTo>
                <a:cubicBezTo>
                  <a:pt x="0" y="6553"/>
                  <a:pt x="6363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9" name="Freeform 23259"/>
          <p:cNvSpPr/>
          <p:nvPr/>
        </p:nvSpPr>
        <p:spPr>
          <a:xfrm rot="0" flipH="0" flipV="0">
            <a:off x="4979530" y="445270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198" y="0"/>
                  <a:pt x="28548" y="6553"/>
                  <a:pt x="28548" y="14415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0" name="Freeform 23260"/>
          <p:cNvSpPr/>
          <p:nvPr/>
        </p:nvSpPr>
        <p:spPr>
          <a:xfrm rot="0" flipH="0" flipV="0">
            <a:off x="5034648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415"/>
                </a:cubicBezTo>
                <a:cubicBezTo>
                  <a:pt x="0" y="6553"/>
                  <a:pt x="6363" y="0"/>
                  <a:pt x="14224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1" name="Freeform 23261"/>
          <p:cNvSpPr/>
          <p:nvPr/>
        </p:nvSpPr>
        <p:spPr>
          <a:xfrm rot="0" flipH="0" flipV="0">
            <a:off x="5089766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2" name="Freeform 23262"/>
          <p:cNvSpPr/>
          <p:nvPr/>
        </p:nvSpPr>
        <p:spPr>
          <a:xfrm rot="0" flipH="0" flipV="0">
            <a:off x="5144871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3" name="Freeform 23263"/>
          <p:cNvSpPr/>
          <p:nvPr/>
        </p:nvSpPr>
        <p:spPr>
          <a:xfrm rot="0" flipH="0" flipV="0">
            <a:off x="5199989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4" name="Freeform 23264"/>
          <p:cNvSpPr/>
          <p:nvPr/>
        </p:nvSpPr>
        <p:spPr>
          <a:xfrm rot="0" flipH="0" flipV="0">
            <a:off x="5255095" y="4452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5" name="Freeform 23265"/>
          <p:cNvSpPr/>
          <p:nvPr/>
        </p:nvSpPr>
        <p:spPr>
          <a:xfrm rot="0" flipH="0" flipV="0">
            <a:off x="5310213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6" name="Freeform 23266"/>
          <p:cNvSpPr/>
          <p:nvPr/>
        </p:nvSpPr>
        <p:spPr>
          <a:xfrm rot="0" flipH="0" flipV="0">
            <a:off x="5365318" y="445270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48" y="6553"/>
                  <a:pt x="28448" y="14415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7" name="Freeform 23267"/>
          <p:cNvSpPr/>
          <p:nvPr/>
        </p:nvSpPr>
        <p:spPr>
          <a:xfrm rot="0" flipH="0" flipV="0">
            <a:off x="5420436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8" name="Freeform 23268"/>
          <p:cNvSpPr/>
          <p:nvPr/>
        </p:nvSpPr>
        <p:spPr>
          <a:xfrm rot="0" flipH="0" flipV="0">
            <a:off x="5475541" y="445270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48" y="6553"/>
                  <a:pt x="28448" y="14415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9" name="Freeform 23269"/>
          <p:cNvSpPr/>
          <p:nvPr/>
        </p:nvSpPr>
        <p:spPr>
          <a:xfrm rot="0" flipH="0" flipV="0">
            <a:off x="5530558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0" name="Freeform 23270"/>
          <p:cNvSpPr/>
          <p:nvPr/>
        </p:nvSpPr>
        <p:spPr>
          <a:xfrm rot="0" flipH="0" flipV="0">
            <a:off x="5585675" y="4452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1" name="Freeform 23271"/>
          <p:cNvSpPr/>
          <p:nvPr/>
        </p:nvSpPr>
        <p:spPr>
          <a:xfrm rot="0" flipH="0" flipV="0">
            <a:off x="7790039" y="4452709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2" name="Freeform 23272"/>
          <p:cNvSpPr/>
          <p:nvPr/>
        </p:nvSpPr>
        <p:spPr>
          <a:xfrm rot="0" flipH="0" flipV="0">
            <a:off x="7845056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15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3" name="Freeform 23273"/>
          <p:cNvSpPr/>
          <p:nvPr/>
        </p:nvSpPr>
        <p:spPr>
          <a:xfrm rot="0" flipH="0" flipV="0">
            <a:off x="7900174" y="445270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4" name="Freeform 23274"/>
          <p:cNvSpPr/>
          <p:nvPr/>
        </p:nvSpPr>
        <p:spPr>
          <a:xfrm rot="0" flipH="0" flipV="0">
            <a:off x="8010385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5" name="Freeform 23275"/>
          <p:cNvSpPr/>
          <p:nvPr/>
        </p:nvSpPr>
        <p:spPr>
          <a:xfrm rot="0" flipH="0" flipV="0">
            <a:off x="8065502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6" name="Freeform 23276"/>
          <p:cNvSpPr/>
          <p:nvPr/>
        </p:nvSpPr>
        <p:spPr>
          <a:xfrm rot="0" flipH="0" flipV="0">
            <a:off x="8120608" y="4452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7" name="Freeform 23277"/>
          <p:cNvSpPr/>
          <p:nvPr/>
        </p:nvSpPr>
        <p:spPr>
          <a:xfrm rot="0" flipH="0" flipV="0">
            <a:off x="8175726" y="4452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8" name="Freeform 23278"/>
          <p:cNvSpPr/>
          <p:nvPr/>
        </p:nvSpPr>
        <p:spPr>
          <a:xfrm rot="0" flipH="0" flipV="0">
            <a:off x="8561514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86" y="0"/>
                  <a:pt x="28549" y="6553"/>
                  <a:pt x="28549" y="14415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9" name="Freeform 23279"/>
          <p:cNvSpPr/>
          <p:nvPr/>
        </p:nvSpPr>
        <p:spPr>
          <a:xfrm rot="0" flipH="0" flipV="0">
            <a:off x="8616619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0" name="Freeform 23280"/>
          <p:cNvSpPr/>
          <p:nvPr/>
        </p:nvSpPr>
        <p:spPr>
          <a:xfrm rot="0" flipH="0" flipV="0">
            <a:off x="8671738" y="4452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1" name="Freeform 23281"/>
          <p:cNvSpPr/>
          <p:nvPr/>
        </p:nvSpPr>
        <p:spPr>
          <a:xfrm rot="0" flipH="0" flipV="0">
            <a:off x="8726843" y="4452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2" name="Freeform 23282"/>
          <p:cNvSpPr/>
          <p:nvPr/>
        </p:nvSpPr>
        <p:spPr>
          <a:xfrm rot="0" flipH="0" flipV="0">
            <a:off x="8781948" y="445273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3" name="Freeform 23283"/>
          <p:cNvSpPr/>
          <p:nvPr/>
        </p:nvSpPr>
        <p:spPr>
          <a:xfrm rot="0" flipH="0" flipV="0">
            <a:off x="2086038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4" name="Freeform 23284"/>
          <p:cNvSpPr/>
          <p:nvPr/>
        </p:nvSpPr>
        <p:spPr>
          <a:xfrm rot="0" flipH="0" flipV="0">
            <a:off x="2141143" y="4499203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89"/>
                  <a:pt x="0" y="14415"/>
                </a:cubicBezTo>
                <a:cubicBezTo>
                  <a:pt x="0" y="6553"/>
                  <a:pt x="6464" y="0"/>
                  <a:pt x="14325" y="0"/>
                </a:cubicBezTo>
                <a:cubicBezTo>
                  <a:pt x="22199" y="0"/>
                  <a:pt x="28561" y="6553"/>
                  <a:pt x="28561" y="14415"/>
                </a:cubicBezTo>
                <a:cubicBezTo>
                  <a:pt x="28561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5" name="Freeform 23285"/>
          <p:cNvSpPr/>
          <p:nvPr/>
        </p:nvSpPr>
        <p:spPr>
          <a:xfrm rot="0" flipH="0" flipV="0">
            <a:off x="2196312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6" name="Freeform 23286"/>
          <p:cNvSpPr/>
          <p:nvPr/>
        </p:nvSpPr>
        <p:spPr>
          <a:xfrm rot="0" flipH="0" flipV="0">
            <a:off x="2251430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7" name="Freeform 23287"/>
          <p:cNvSpPr/>
          <p:nvPr/>
        </p:nvSpPr>
        <p:spPr>
          <a:xfrm rot="0" flipH="0" flipV="0">
            <a:off x="2306535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8" name="Freeform 23288"/>
          <p:cNvSpPr/>
          <p:nvPr/>
        </p:nvSpPr>
        <p:spPr>
          <a:xfrm rot="0" flipH="0" flipV="0">
            <a:off x="2361552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9" name="Freeform 23289"/>
          <p:cNvSpPr/>
          <p:nvPr/>
        </p:nvSpPr>
        <p:spPr>
          <a:xfrm rot="0" flipH="0" flipV="0">
            <a:off x="2416657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0" name="Freeform 23290"/>
          <p:cNvSpPr/>
          <p:nvPr/>
        </p:nvSpPr>
        <p:spPr>
          <a:xfrm rot="0" flipH="0" flipV="0">
            <a:off x="2471775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1" name="Freeform 23291"/>
          <p:cNvSpPr/>
          <p:nvPr/>
        </p:nvSpPr>
        <p:spPr>
          <a:xfrm rot="0" flipH="0" flipV="0">
            <a:off x="2526880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2" name="Freeform 23292"/>
          <p:cNvSpPr/>
          <p:nvPr/>
        </p:nvSpPr>
        <p:spPr>
          <a:xfrm rot="0" flipH="0" flipV="0">
            <a:off x="2581998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3" name="Freeform 23293"/>
          <p:cNvSpPr/>
          <p:nvPr/>
        </p:nvSpPr>
        <p:spPr>
          <a:xfrm rot="0" flipH="0" flipV="0">
            <a:off x="2637104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4" name="Freeform 23294"/>
          <p:cNvSpPr/>
          <p:nvPr/>
        </p:nvSpPr>
        <p:spPr>
          <a:xfrm rot="0" flipH="0" flipV="0">
            <a:off x="2692222" y="449924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5" name="Freeform 23295"/>
          <p:cNvSpPr/>
          <p:nvPr/>
        </p:nvSpPr>
        <p:spPr>
          <a:xfrm rot="0" flipH="0" flipV="0">
            <a:off x="2747340" y="449924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6" name="Freeform 23296"/>
          <p:cNvSpPr/>
          <p:nvPr/>
        </p:nvSpPr>
        <p:spPr>
          <a:xfrm rot="0" flipH="0" flipV="0">
            <a:off x="2802496" y="449924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7" name="Freeform 23297"/>
          <p:cNvSpPr/>
          <p:nvPr/>
        </p:nvSpPr>
        <p:spPr>
          <a:xfrm rot="0" flipH="0" flipV="0">
            <a:off x="2857512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287" y="0"/>
                  <a:pt x="28650" y="6553"/>
                  <a:pt x="28650" y="14415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8" name="Freeform 23298"/>
          <p:cNvSpPr/>
          <p:nvPr/>
        </p:nvSpPr>
        <p:spPr>
          <a:xfrm rot="0" flipH="0" flipV="0">
            <a:off x="2912719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9" name="Freeform 23299"/>
          <p:cNvSpPr/>
          <p:nvPr/>
        </p:nvSpPr>
        <p:spPr>
          <a:xfrm rot="0" flipH="0" flipV="0">
            <a:off x="2967735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0" name="Freeform 23300"/>
          <p:cNvSpPr/>
          <p:nvPr/>
        </p:nvSpPr>
        <p:spPr>
          <a:xfrm rot="0" flipH="0" flipV="0">
            <a:off x="3022841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1" name="Freeform 23301"/>
          <p:cNvSpPr/>
          <p:nvPr/>
        </p:nvSpPr>
        <p:spPr>
          <a:xfrm rot="0" flipH="0" flipV="0">
            <a:off x="3077959" y="449920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37" y="6553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2" name="Freeform 23302"/>
          <p:cNvSpPr/>
          <p:nvPr/>
        </p:nvSpPr>
        <p:spPr>
          <a:xfrm rot="0" flipH="0" flipV="0">
            <a:off x="3133077" y="449920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3" name="Freeform 23303"/>
          <p:cNvSpPr/>
          <p:nvPr/>
        </p:nvSpPr>
        <p:spPr>
          <a:xfrm rot="0" flipH="0" flipV="0">
            <a:off x="3188182" y="449920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37" y="6553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4" name="Freeform 23304"/>
          <p:cNvSpPr/>
          <p:nvPr/>
        </p:nvSpPr>
        <p:spPr>
          <a:xfrm rot="0" flipH="0" flipV="0">
            <a:off x="3243300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5" name="Freeform 23305"/>
          <p:cNvSpPr/>
          <p:nvPr/>
        </p:nvSpPr>
        <p:spPr>
          <a:xfrm rot="0" flipH="0" flipV="0">
            <a:off x="3298405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6" name="Freeform 23306"/>
          <p:cNvSpPr/>
          <p:nvPr/>
        </p:nvSpPr>
        <p:spPr>
          <a:xfrm rot="0" flipH="0" flipV="0">
            <a:off x="3353473" y="449920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7" name="Freeform 23307"/>
          <p:cNvSpPr/>
          <p:nvPr/>
        </p:nvSpPr>
        <p:spPr>
          <a:xfrm rot="0" flipH="0" flipV="0">
            <a:off x="4841392" y="449920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8" name="Freeform 23308"/>
          <p:cNvSpPr/>
          <p:nvPr/>
        </p:nvSpPr>
        <p:spPr>
          <a:xfrm rot="0" flipH="0" flipV="0">
            <a:off x="4896548" y="449920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9" name="Freeform 23309"/>
          <p:cNvSpPr/>
          <p:nvPr/>
        </p:nvSpPr>
        <p:spPr>
          <a:xfrm rot="0" flipH="0" flipV="0">
            <a:off x="4951653" y="449920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0" name="Freeform 23310"/>
          <p:cNvSpPr/>
          <p:nvPr/>
        </p:nvSpPr>
        <p:spPr>
          <a:xfrm rot="0" flipH="0" flipV="0">
            <a:off x="5006771" y="449920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1" name="Freeform 23311"/>
          <p:cNvSpPr/>
          <p:nvPr/>
        </p:nvSpPr>
        <p:spPr>
          <a:xfrm rot="0" flipH="0" flipV="0">
            <a:off x="5061877" y="449920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2" name="Freeform 23312"/>
          <p:cNvSpPr/>
          <p:nvPr/>
        </p:nvSpPr>
        <p:spPr>
          <a:xfrm rot="0" flipH="0" flipV="0">
            <a:off x="5116994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3" name="Freeform 23313"/>
          <p:cNvSpPr/>
          <p:nvPr/>
        </p:nvSpPr>
        <p:spPr>
          <a:xfrm rot="0" flipH="0" flipV="0">
            <a:off x="5172100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4" name="Freeform 23314"/>
          <p:cNvSpPr/>
          <p:nvPr/>
        </p:nvSpPr>
        <p:spPr>
          <a:xfrm rot="0" flipH="0" flipV="0">
            <a:off x="5227218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5" name="Freeform 23315"/>
          <p:cNvSpPr/>
          <p:nvPr/>
        </p:nvSpPr>
        <p:spPr>
          <a:xfrm rot="0" flipH="0" flipV="0">
            <a:off x="5282323" y="449924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6" name="Freeform 23316"/>
          <p:cNvSpPr/>
          <p:nvPr/>
        </p:nvSpPr>
        <p:spPr>
          <a:xfrm rot="0" flipH="0" flipV="0">
            <a:off x="5337339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7" name="Freeform 23317"/>
          <p:cNvSpPr/>
          <p:nvPr/>
        </p:nvSpPr>
        <p:spPr>
          <a:xfrm rot="0" flipH="0" flipV="0">
            <a:off x="5392547" y="449920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8" name="Freeform 23318"/>
          <p:cNvSpPr/>
          <p:nvPr/>
        </p:nvSpPr>
        <p:spPr>
          <a:xfrm rot="0" flipH="0" flipV="0">
            <a:off x="5447563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9" name="Freeform 23319"/>
          <p:cNvSpPr/>
          <p:nvPr/>
        </p:nvSpPr>
        <p:spPr>
          <a:xfrm rot="0" flipH="0" flipV="0">
            <a:off x="5502681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0" name="Freeform 23320"/>
          <p:cNvSpPr/>
          <p:nvPr/>
        </p:nvSpPr>
        <p:spPr>
          <a:xfrm rot="0" flipH="0" flipV="0">
            <a:off x="5557786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1" name="Freeform 23321"/>
          <p:cNvSpPr/>
          <p:nvPr/>
        </p:nvSpPr>
        <p:spPr>
          <a:xfrm rot="0" flipH="0" flipV="0">
            <a:off x="7817180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2" name="Freeform 23322"/>
          <p:cNvSpPr/>
          <p:nvPr/>
        </p:nvSpPr>
        <p:spPr>
          <a:xfrm rot="0" flipH="0" flipV="0">
            <a:off x="7872285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15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3" name="Freeform 23323"/>
          <p:cNvSpPr/>
          <p:nvPr/>
        </p:nvSpPr>
        <p:spPr>
          <a:xfrm rot="0" flipH="0" flipV="0">
            <a:off x="7927403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4" name="Freeform 23324"/>
          <p:cNvSpPr/>
          <p:nvPr/>
        </p:nvSpPr>
        <p:spPr>
          <a:xfrm rot="0" flipH="0" flipV="0">
            <a:off x="7982521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5" name="Freeform 23325"/>
          <p:cNvSpPr/>
          <p:nvPr/>
        </p:nvSpPr>
        <p:spPr>
          <a:xfrm rot="0" flipH="0" flipV="0">
            <a:off x="8037626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6" name="Freeform 23326"/>
          <p:cNvSpPr/>
          <p:nvPr/>
        </p:nvSpPr>
        <p:spPr>
          <a:xfrm rot="0" flipH="0" flipV="0">
            <a:off x="8092744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7" name="Freeform 23327"/>
          <p:cNvSpPr/>
          <p:nvPr/>
        </p:nvSpPr>
        <p:spPr>
          <a:xfrm rot="0" flipH="0" flipV="0">
            <a:off x="8147850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8" name="Freeform 23328"/>
          <p:cNvSpPr/>
          <p:nvPr/>
        </p:nvSpPr>
        <p:spPr>
          <a:xfrm rot="0" flipH="0" flipV="0">
            <a:off x="8809190" y="449924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9" name="Freeform 23329"/>
          <p:cNvSpPr/>
          <p:nvPr/>
        </p:nvSpPr>
        <p:spPr>
          <a:xfrm rot="0" flipH="0" flipV="0">
            <a:off x="2058809" y="454703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0" name="Freeform 23330"/>
          <p:cNvSpPr/>
          <p:nvPr/>
        </p:nvSpPr>
        <p:spPr>
          <a:xfrm rot="0" flipH="0" flipV="0">
            <a:off x="2113927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1" name="Freeform 23331"/>
          <p:cNvSpPr/>
          <p:nvPr/>
        </p:nvSpPr>
        <p:spPr>
          <a:xfrm rot="0" flipH="0" flipV="0">
            <a:off x="2169032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2" name="Freeform 23332"/>
          <p:cNvSpPr/>
          <p:nvPr/>
        </p:nvSpPr>
        <p:spPr>
          <a:xfrm rot="0" flipH="0" flipV="0">
            <a:off x="2224138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3" name="Freeform 23333"/>
          <p:cNvSpPr/>
          <p:nvPr/>
        </p:nvSpPr>
        <p:spPr>
          <a:xfrm rot="0" flipH="0" flipV="0">
            <a:off x="2279256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4" name="Freeform 23334"/>
          <p:cNvSpPr/>
          <p:nvPr/>
        </p:nvSpPr>
        <p:spPr>
          <a:xfrm rot="0" flipH="0" flipV="0">
            <a:off x="2334425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5" name="Freeform 23335"/>
          <p:cNvSpPr/>
          <p:nvPr/>
        </p:nvSpPr>
        <p:spPr>
          <a:xfrm rot="0" flipH="0" flipV="0">
            <a:off x="2389530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6" name="Freeform 23336"/>
          <p:cNvSpPr/>
          <p:nvPr/>
        </p:nvSpPr>
        <p:spPr>
          <a:xfrm rot="0" flipH="0" flipV="0">
            <a:off x="2444546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7" name="Freeform 23337"/>
          <p:cNvSpPr/>
          <p:nvPr/>
        </p:nvSpPr>
        <p:spPr>
          <a:xfrm rot="0" flipH="0" flipV="0">
            <a:off x="2499652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8" name="Freeform 23338"/>
          <p:cNvSpPr/>
          <p:nvPr/>
        </p:nvSpPr>
        <p:spPr>
          <a:xfrm rot="0" flipH="0" flipV="0">
            <a:off x="2554770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9" name="Freeform 23339"/>
          <p:cNvSpPr/>
          <p:nvPr/>
        </p:nvSpPr>
        <p:spPr>
          <a:xfrm rot="0" flipH="0" flipV="0">
            <a:off x="2609875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0" name="Freeform 23340"/>
          <p:cNvSpPr/>
          <p:nvPr/>
        </p:nvSpPr>
        <p:spPr>
          <a:xfrm rot="0" flipH="0" flipV="0">
            <a:off x="2664993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50" y="6540"/>
                  <a:pt x="28650" y="14414"/>
                </a:cubicBezTo>
                <a:cubicBezTo>
                  <a:pt x="28650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1" name="Freeform 23341"/>
          <p:cNvSpPr/>
          <p:nvPr/>
        </p:nvSpPr>
        <p:spPr>
          <a:xfrm rot="0" flipH="0" flipV="0">
            <a:off x="2720098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2" name="Freeform 23342"/>
          <p:cNvSpPr/>
          <p:nvPr/>
        </p:nvSpPr>
        <p:spPr>
          <a:xfrm rot="0" flipH="0" flipV="0">
            <a:off x="2775216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3" name="Freeform 23343"/>
          <p:cNvSpPr/>
          <p:nvPr/>
        </p:nvSpPr>
        <p:spPr>
          <a:xfrm rot="0" flipH="0" flipV="0">
            <a:off x="2830385" y="454703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4" name="Freeform 23344"/>
          <p:cNvSpPr/>
          <p:nvPr/>
        </p:nvSpPr>
        <p:spPr>
          <a:xfrm rot="0" flipH="0" flipV="0">
            <a:off x="2885490" y="454700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36" y="6540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5" name="Freeform 23345"/>
          <p:cNvSpPr/>
          <p:nvPr/>
        </p:nvSpPr>
        <p:spPr>
          <a:xfrm rot="0" flipH="0" flipV="0">
            <a:off x="2940507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287" y="0"/>
                  <a:pt x="28637" y="6540"/>
                  <a:pt x="28637" y="14414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6" name="Freeform 23346"/>
          <p:cNvSpPr/>
          <p:nvPr/>
        </p:nvSpPr>
        <p:spPr>
          <a:xfrm rot="0" flipH="0" flipV="0">
            <a:off x="2995701" y="454700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097" y="0"/>
                  <a:pt x="28548" y="6540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7" name="Freeform 23347"/>
          <p:cNvSpPr/>
          <p:nvPr/>
        </p:nvSpPr>
        <p:spPr>
          <a:xfrm rot="0" flipH="0" flipV="0">
            <a:off x="3050730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8" name="Freeform 23348"/>
          <p:cNvSpPr/>
          <p:nvPr/>
        </p:nvSpPr>
        <p:spPr>
          <a:xfrm rot="0" flipH="0" flipV="0">
            <a:off x="3105835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9" name="Freeform 23349"/>
          <p:cNvSpPr/>
          <p:nvPr/>
        </p:nvSpPr>
        <p:spPr>
          <a:xfrm rot="0" flipH="0" flipV="0">
            <a:off x="3160953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0" name="Freeform 23350"/>
          <p:cNvSpPr/>
          <p:nvPr/>
        </p:nvSpPr>
        <p:spPr>
          <a:xfrm rot="0" flipH="0" flipV="0">
            <a:off x="3216071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1" name="Freeform 23351"/>
          <p:cNvSpPr/>
          <p:nvPr/>
        </p:nvSpPr>
        <p:spPr>
          <a:xfrm rot="0" flipH="0" flipV="0">
            <a:off x="3271177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2" name="Freeform 23352"/>
          <p:cNvSpPr/>
          <p:nvPr/>
        </p:nvSpPr>
        <p:spPr>
          <a:xfrm rot="0" flipH="0" flipV="0">
            <a:off x="3326282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3" name="Freeform 23353"/>
          <p:cNvSpPr/>
          <p:nvPr/>
        </p:nvSpPr>
        <p:spPr>
          <a:xfrm rot="0" flipH="0" flipV="0">
            <a:off x="3381400" y="454700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4" name="Freeform 23354"/>
          <p:cNvSpPr/>
          <p:nvPr/>
        </p:nvSpPr>
        <p:spPr>
          <a:xfrm rot="0" flipH="0" flipV="0">
            <a:off x="4814163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5" name="Freeform 23355"/>
          <p:cNvSpPr/>
          <p:nvPr/>
        </p:nvSpPr>
        <p:spPr>
          <a:xfrm rot="0" flipH="0" flipV="0">
            <a:off x="4869307" y="454700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6" name="Freeform 23356"/>
          <p:cNvSpPr/>
          <p:nvPr/>
        </p:nvSpPr>
        <p:spPr>
          <a:xfrm rot="0" flipH="0" flipV="0">
            <a:off x="4924424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7" name="Freeform 23357"/>
          <p:cNvSpPr/>
          <p:nvPr/>
        </p:nvSpPr>
        <p:spPr>
          <a:xfrm rot="0" flipH="0" flipV="0">
            <a:off x="4979530" y="454700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8" name="Freeform 23358"/>
          <p:cNvSpPr/>
          <p:nvPr/>
        </p:nvSpPr>
        <p:spPr>
          <a:xfrm rot="0" flipH="0" flipV="0">
            <a:off x="5034648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9" name="Freeform 23359"/>
          <p:cNvSpPr/>
          <p:nvPr/>
        </p:nvSpPr>
        <p:spPr>
          <a:xfrm rot="0" flipH="0" flipV="0">
            <a:off x="5089766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0" name="Freeform 23360"/>
          <p:cNvSpPr/>
          <p:nvPr/>
        </p:nvSpPr>
        <p:spPr>
          <a:xfrm rot="0" flipH="0" flipV="0">
            <a:off x="5144871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1" name="Freeform 23361"/>
          <p:cNvSpPr/>
          <p:nvPr/>
        </p:nvSpPr>
        <p:spPr>
          <a:xfrm rot="0" flipH="0" flipV="0">
            <a:off x="5199989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2" name="Freeform 23362"/>
          <p:cNvSpPr/>
          <p:nvPr/>
        </p:nvSpPr>
        <p:spPr>
          <a:xfrm rot="0" flipH="0" flipV="0">
            <a:off x="5255095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3" name="Freeform 23363"/>
          <p:cNvSpPr/>
          <p:nvPr/>
        </p:nvSpPr>
        <p:spPr>
          <a:xfrm rot="0" flipH="0" flipV="0">
            <a:off x="5310213" y="454703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4" name="Freeform 23364"/>
          <p:cNvSpPr/>
          <p:nvPr/>
        </p:nvSpPr>
        <p:spPr>
          <a:xfrm rot="0" flipH="0" flipV="0">
            <a:off x="5365318" y="454700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5" name="Freeform 23365"/>
          <p:cNvSpPr/>
          <p:nvPr/>
        </p:nvSpPr>
        <p:spPr>
          <a:xfrm rot="0" flipH="0" flipV="0">
            <a:off x="5420436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6" name="Freeform 23366"/>
          <p:cNvSpPr/>
          <p:nvPr/>
        </p:nvSpPr>
        <p:spPr>
          <a:xfrm rot="0" flipH="0" flipV="0">
            <a:off x="5475541" y="454700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7" name="Freeform 23367"/>
          <p:cNvSpPr/>
          <p:nvPr/>
        </p:nvSpPr>
        <p:spPr>
          <a:xfrm rot="0" flipH="0" flipV="0">
            <a:off x="5530558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8" name="Freeform 23368"/>
          <p:cNvSpPr/>
          <p:nvPr/>
        </p:nvSpPr>
        <p:spPr>
          <a:xfrm rot="0" flipH="0" flipV="0">
            <a:off x="5585675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9" name="Freeform 23369"/>
          <p:cNvSpPr/>
          <p:nvPr/>
        </p:nvSpPr>
        <p:spPr>
          <a:xfrm rot="0" flipH="0" flipV="0">
            <a:off x="7955279" y="454700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0" name="Freeform 23370"/>
          <p:cNvSpPr/>
          <p:nvPr/>
        </p:nvSpPr>
        <p:spPr>
          <a:xfrm rot="0" flipH="0" flipV="0">
            <a:off x="8010385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1" name="Freeform 23371"/>
          <p:cNvSpPr/>
          <p:nvPr/>
        </p:nvSpPr>
        <p:spPr>
          <a:xfrm rot="0" flipH="0" flipV="0">
            <a:off x="8065502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2" name="Freeform 23372"/>
          <p:cNvSpPr/>
          <p:nvPr/>
        </p:nvSpPr>
        <p:spPr>
          <a:xfrm rot="0" flipH="0" flipV="0">
            <a:off x="2086038" y="459352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3" name="Freeform 23373"/>
          <p:cNvSpPr/>
          <p:nvPr/>
        </p:nvSpPr>
        <p:spPr>
          <a:xfrm rot="0" flipH="0" flipV="0">
            <a:off x="2141143" y="4593501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89"/>
                  <a:pt x="0" y="14415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415"/>
                </a:cubicBezTo>
                <a:cubicBezTo>
                  <a:pt x="28561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4" name="Freeform 23374"/>
          <p:cNvSpPr/>
          <p:nvPr/>
        </p:nvSpPr>
        <p:spPr>
          <a:xfrm rot="0" flipH="0" flipV="0">
            <a:off x="2196312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5" name="Freeform 23375"/>
          <p:cNvSpPr/>
          <p:nvPr/>
        </p:nvSpPr>
        <p:spPr>
          <a:xfrm rot="0" flipH="0" flipV="0">
            <a:off x="2251430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6" name="Freeform 23376"/>
          <p:cNvSpPr/>
          <p:nvPr/>
        </p:nvSpPr>
        <p:spPr>
          <a:xfrm rot="0" flipH="0" flipV="0">
            <a:off x="2306535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7" name="Freeform 23377"/>
          <p:cNvSpPr/>
          <p:nvPr/>
        </p:nvSpPr>
        <p:spPr>
          <a:xfrm rot="0" flipH="0" flipV="0">
            <a:off x="2361552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8" name="Freeform 23378"/>
          <p:cNvSpPr/>
          <p:nvPr/>
        </p:nvSpPr>
        <p:spPr>
          <a:xfrm rot="0" flipH="0" flipV="0">
            <a:off x="2416657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9" name="Freeform 23379"/>
          <p:cNvSpPr/>
          <p:nvPr/>
        </p:nvSpPr>
        <p:spPr>
          <a:xfrm rot="0" flipH="0" flipV="0">
            <a:off x="2471775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0" name="Freeform 23380"/>
          <p:cNvSpPr/>
          <p:nvPr/>
        </p:nvSpPr>
        <p:spPr>
          <a:xfrm rot="0" flipH="0" flipV="0">
            <a:off x="2526880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1" name="Freeform 23381"/>
          <p:cNvSpPr/>
          <p:nvPr/>
        </p:nvSpPr>
        <p:spPr>
          <a:xfrm rot="0" flipH="0" flipV="0">
            <a:off x="2581998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2" name="Freeform 23382"/>
          <p:cNvSpPr/>
          <p:nvPr/>
        </p:nvSpPr>
        <p:spPr>
          <a:xfrm rot="0" flipH="0" flipV="0">
            <a:off x="2637104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3" name="Freeform 23383"/>
          <p:cNvSpPr/>
          <p:nvPr/>
        </p:nvSpPr>
        <p:spPr>
          <a:xfrm rot="0" flipH="0" flipV="0">
            <a:off x="2692222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4" name="Freeform 23384"/>
          <p:cNvSpPr/>
          <p:nvPr/>
        </p:nvSpPr>
        <p:spPr>
          <a:xfrm rot="0" flipH="0" flipV="0">
            <a:off x="2747340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5" name="Freeform 23385"/>
          <p:cNvSpPr/>
          <p:nvPr/>
        </p:nvSpPr>
        <p:spPr>
          <a:xfrm rot="0" flipH="0" flipV="0">
            <a:off x="2802496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6" name="Freeform 23386"/>
          <p:cNvSpPr/>
          <p:nvPr/>
        </p:nvSpPr>
        <p:spPr>
          <a:xfrm rot="0" flipH="0" flipV="0">
            <a:off x="2857512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415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7" name="Freeform 23387"/>
          <p:cNvSpPr/>
          <p:nvPr/>
        </p:nvSpPr>
        <p:spPr>
          <a:xfrm rot="0" flipH="0" flipV="0">
            <a:off x="2912719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8" name="Freeform 23388"/>
          <p:cNvSpPr/>
          <p:nvPr/>
        </p:nvSpPr>
        <p:spPr>
          <a:xfrm rot="0" flipH="0" flipV="0">
            <a:off x="2967735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9" name="Freeform 23389"/>
          <p:cNvSpPr/>
          <p:nvPr/>
        </p:nvSpPr>
        <p:spPr>
          <a:xfrm rot="0" flipH="0" flipV="0">
            <a:off x="3022841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0" name="Freeform 23390"/>
          <p:cNvSpPr/>
          <p:nvPr/>
        </p:nvSpPr>
        <p:spPr>
          <a:xfrm rot="0" flipH="0" flipV="0">
            <a:off x="3077959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1" name="Freeform 23391"/>
          <p:cNvSpPr/>
          <p:nvPr/>
        </p:nvSpPr>
        <p:spPr>
          <a:xfrm rot="0" flipH="0" flipV="0">
            <a:off x="3133077" y="459350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2" name="Freeform 23392"/>
          <p:cNvSpPr/>
          <p:nvPr/>
        </p:nvSpPr>
        <p:spPr>
          <a:xfrm rot="0" flipH="0" flipV="0">
            <a:off x="3188182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3" name="Freeform 23393"/>
          <p:cNvSpPr/>
          <p:nvPr/>
        </p:nvSpPr>
        <p:spPr>
          <a:xfrm rot="0" flipH="0" flipV="0">
            <a:off x="3243300" y="459350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4" name="Freeform 23394"/>
          <p:cNvSpPr/>
          <p:nvPr/>
        </p:nvSpPr>
        <p:spPr>
          <a:xfrm rot="0" flipH="0" flipV="0">
            <a:off x="3298405" y="459350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5" name="Freeform 23395"/>
          <p:cNvSpPr/>
          <p:nvPr/>
        </p:nvSpPr>
        <p:spPr>
          <a:xfrm rot="0" flipH="0" flipV="0">
            <a:off x="3353473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6" name="Freeform 23396"/>
          <p:cNvSpPr/>
          <p:nvPr/>
        </p:nvSpPr>
        <p:spPr>
          <a:xfrm rot="0" flipH="0" flipV="0">
            <a:off x="3408578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415"/>
                </a:cubicBezTo>
                <a:cubicBezTo>
                  <a:pt x="28637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7" name="Freeform 23397"/>
          <p:cNvSpPr/>
          <p:nvPr/>
        </p:nvSpPr>
        <p:spPr>
          <a:xfrm rot="0" flipH="0" flipV="0">
            <a:off x="4841392" y="459350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8" name="Freeform 23398"/>
          <p:cNvSpPr/>
          <p:nvPr/>
        </p:nvSpPr>
        <p:spPr>
          <a:xfrm rot="0" flipH="0" flipV="0">
            <a:off x="4896548" y="459350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415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9" name="Freeform 23399"/>
          <p:cNvSpPr/>
          <p:nvPr/>
        </p:nvSpPr>
        <p:spPr>
          <a:xfrm rot="0" flipH="0" flipV="0">
            <a:off x="4951653" y="45935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0" name="Freeform 23400"/>
          <p:cNvSpPr/>
          <p:nvPr/>
        </p:nvSpPr>
        <p:spPr>
          <a:xfrm rot="0" flipH="0" flipV="0">
            <a:off x="5006771" y="45935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1" name="Freeform 23401"/>
          <p:cNvSpPr/>
          <p:nvPr/>
        </p:nvSpPr>
        <p:spPr>
          <a:xfrm rot="0" flipH="0" flipV="0">
            <a:off x="5061877" y="45935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2" name="Freeform 23402"/>
          <p:cNvSpPr/>
          <p:nvPr/>
        </p:nvSpPr>
        <p:spPr>
          <a:xfrm rot="0" flipH="0" flipV="0">
            <a:off x="5116994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3" name="Freeform 23403"/>
          <p:cNvSpPr/>
          <p:nvPr/>
        </p:nvSpPr>
        <p:spPr>
          <a:xfrm rot="0" flipH="0" flipV="0">
            <a:off x="5172100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4" name="Freeform 23404"/>
          <p:cNvSpPr/>
          <p:nvPr/>
        </p:nvSpPr>
        <p:spPr>
          <a:xfrm rot="0" flipH="0" flipV="0">
            <a:off x="5227218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5" name="Freeform 23405"/>
          <p:cNvSpPr/>
          <p:nvPr/>
        </p:nvSpPr>
        <p:spPr>
          <a:xfrm rot="0" flipH="0" flipV="0">
            <a:off x="5282323" y="45935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6" name="Freeform 23406"/>
          <p:cNvSpPr/>
          <p:nvPr/>
        </p:nvSpPr>
        <p:spPr>
          <a:xfrm rot="0" flipH="0" flipV="0">
            <a:off x="5337339" y="45935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7" name="Freeform 23407"/>
          <p:cNvSpPr/>
          <p:nvPr/>
        </p:nvSpPr>
        <p:spPr>
          <a:xfrm rot="0" flipH="0" flipV="0">
            <a:off x="5392547" y="45935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8" name="Freeform 23408"/>
          <p:cNvSpPr/>
          <p:nvPr/>
        </p:nvSpPr>
        <p:spPr>
          <a:xfrm rot="0" flipH="0" flipV="0">
            <a:off x="5447563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9" name="Freeform 23409"/>
          <p:cNvSpPr/>
          <p:nvPr/>
        </p:nvSpPr>
        <p:spPr>
          <a:xfrm rot="0" flipH="0" flipV="0">
            <a:off x="5502681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0" name="Freeform 23410"/>
          <p:cNvSpPr/>
          <p:nvPr/>
        </p:nvSpPr>
        <p:spPr>
          <a:xfrm rot="0" flipH="0" flipV="0">
            <a:off x="5557786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1" name="Freeform 23411"/>
          <p:cNvSpPr/>
          <p:nvPr/>
        </p:nvSpPr>
        <p:spPr>
          <a:xfrm rot="0" flipH="0" flipV="0">
            <a:off x="5612904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2" name="Freeform 23412"/>
          <p:cNvSpPr/>
          <p:nvPr/>
        </p:nvSpPr>
        <p:spPr>
          <a:xfrm rot="0" flipH="0" flipV="0">
            <a:off x="5888456" y="45935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3" name="Freeform 23413"/>
          <p:cNvSpPr/>
          <p:nvPr/>
        </p:nvSpPr>
        <p:spPr>
          <a:xfrm rot="0" flipH="0" flipV="0">
            <a:off x="8423401" y="45935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4" name="Freeform 23414"/>
          <p:cNvSpPr/>
          <p:nvPr/>
        </p:nvSpPr>
        <p:spPr>
          <a:xfrm rot="0" flipH="0" flipV="0">
            <a:off x="8643848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5" name="Freeform 23415"/>
          <p:cNvSpPr/>
          <p:nvPr/>
        </p:nvSpPr>
        <p:spPr>
          <a:xfrm rot="0" flipH="0" flipV="0">
            <a:off x="2113927" y="464131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6" name="Freeform 23416"/>
          <p:cNvSpPr/>
          <p:nvPr/>
        </p:nvSpPr>
        <p:spPr>
          <a:xfrm rot="0" flipH="0" flipV="0">
            <a:off x="2169032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7" name="Freeform 23417"/>
          <p:cNvSpPr/>
          <p:nvPr/>
        </p:nvSpPr>
        <p:spPr>
          <a:xfrm rot="0" flipH="0" flipV="0">
            <a:off x="2224138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8" name="Freeform 23418"/>
          <p:cNvSpPr/>
          <p:nvPr/>
        </p:nvSpPr>
        <p:spPr>
          <a:xfrm rot="0" flipH="0" flipV="0">
            <a:off x="2279256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9" name="Freeform 23419"/>
          <p:cNvSpPr/>
          <p:nvPr/>
        </p:nvSpPr>
        <p:spPr>
          <a:xfrm rot="0" flipH="0" flipV="0">
            <a:off x="2334425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0" name="Freeform 23420"/>
          <p:cNvSpPr/>
          <p:nvPr/>
        </p:nvSpPr>
        <p:spPr>
          <a:xfrm rot="0" flipH="0" flipV="0">
            <a:off x="2389530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1" name="Freeform 23421"/>
          <p:cNvSpPr/>
          <p:nvPr/>
        </p:nvSpPr>
        <p:spPr>
          <a:xfrm rot="0" flipH="0" flipV="0">
            <a:off x="2444546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2" name="Freeform 23422"/>
          <p:cNvSpPr/>
          <p:nvPr/>
        </p:nvSpPr>
        <p:spPr>
          <a:xfrm rot="0" flipH="0" flipV="0">
            <a:off x="2499652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3" name="Freeform 23423"/>
          <p:cNvSpPr/>
          <p:nvPr/>
        </p:nvSpPr>
        <p:spPr>
          <a:xfrm rot="0" flipH="0" flipV="0">
            <a:off x="2554770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4" name="Freeform 23424"/>
          <p:cNvSpPr/>
          <p:nvPr/>
        </p:nvSpPr>
        <p:spPr>
          <a:xfrm rot="0" flipH="0" flipV="0">
            <a:off x="2609875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5" name="Freeform 23425"/>
          <p:cNvSpPr/>
          <p:nvPr/>
        </p:nvSpPr>
        <p:spPr>
          <a:xfrm rot="0" flipH="0" flipV="0">
            <a:off x="2664993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50" y="6439"/>
                  <a:pt x="28650" y="14414"/>
                </a:cubicBezTo>
                <a:cubicBezTo>
                  <a:pt x="28650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6" name="Freeform 23426"/>
          <p:cNvSpPr/>
          <p:nvPr/>
        </p:nvSpPr>
        <p:spPr>
          <a:xfrm rot="0" flipH="0" flipV="0">
            <a:off x="2720098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7" name="Freeform 23427"/>
          <p:cNvSpPr/>
          <p:nvPr/>
        </p:nvSpPr>
        <p:spPr>
          <a:xfrm rot="0" flipH="0" flipV="0">
            <a:off x="2775216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8" name="Freeform 23428"/>
          <p:cNvSpPr/>
          <p:nvPr/>
        </p:nvSpPr>
        <p:spPr>
          <a:xfrm rot="0" flipH="0" flipV="0">
            <a:off x="2830385" y="464130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9" name="Freeform 23429"/>
          <p:cNvSpPr/>
          <p:nvPr/>
        </p:nvSpPr>
        <p:spPr>
          <a:xfrm rot="0" flipH="0" flipV="0">
            <a:off x="2885490" y="464130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0" name="Freeform 23430"/>
          <p:cNvSpPr/>
          <p:nvPr/>
        </p:nvSpPr>
        <p:spPr>
          <a:xfrm rot="0" flipH="0" flipV="0">
            <a:off x="2940507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414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1" name="Freeform 23431"/>
          <p:cNvSpPr/>
          <p:nvPr/>
        </p:nvSpPr>
        <p:spPr>
          <a:xfrm rot="0" flipH="0" flipV="0">
            <a:off x="2995701" y="46413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2" name="Freeform 23432"/>
          <p:cNvSpPr/>
          <p:nvPr/>
        </p:nvSpPr>
        <p:spPr>
          <a:xfrm rot="0" flipH="0" flipV="0">
            <a:off x="3050730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3" name="Freeform 23433"/>
          <p:cNvSpPr/>
          <p:nvPr/>
        </p:nvSpPr>
        <p:spPr>
          <a:xfrm rot="0" flipH="0" flipV="0">
            <a:off x="3105835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4" name="Freeform 23434"/>
          <p:cNvSpPr/>
          <p:nvPr/>
        </p:nvSpPr>
        <p:spPr>
          <a:xfrm rot="0" flipH="0" flipV="0">
            <a:off x="3160953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5" name="Freeform 23435"/>
          <p:cNvSpPr/>
          <p:nvPr/>
        </p:nvSpPr>
        <p:spPr>
          <a:xfrm rot="0" flipH="0" flipV="0">
            <a:off x="3216071" y="464130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6" name="Freeform 23436"/>
          <p:cNvSpPr/>
          <p:nvPr/>
        </p:nvSpPr>
        <p:spPr>
          <a:xfrm rot="0" flipH="0" flipV="0">
            <a:off x="3271177" y="464130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7" name="Freeform 23437"/>
          <p:cNvSpPr/>
          <p:nvPr/>
        </p:nvSpPr>
        <p:spPr>
          <a:xfrm rot="0" flipH="0" flipV="0">
            <a:off x="3326282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8" name="Freeform 23438"/>
          <p:cNvSpPr/>
          <p:nvPr/>
        </p:nvSpPr>
        <p:spPr>
          <a:xfrm rot="0" flipH="0" flipV="0">
            <a:off x="3381400" y="464130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9" name="Freeform 23439"/>
          <p:cNvSpPr/>
          <p:nvPr/>
        </p:nvSpPr>
        <p:spPr>
          <a:xfrm rot="0" flipH="0" flipV="0">
            <a:off x="3436505" y="46413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0" name="Freeform 23440"/>
          <p:cNvSpPr/>
          <p:nvPr/>
        </p:nvSpPr>
        <p:spPr>
          <a:xfrm rot="0" flipH="0" flipV="0">
            <a:off x="4814163" y="464130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1" name="Freeform 23441"/>
          <p:cNvSpPr/>
          <p:nvPr/>
        </p:nvSpPr>
        <p:spPr>
          <a:xfrm rot="0" flipH="0" flipV="0">
            <a:off x="4869307" y="46413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2" name="Freeform 23442"/>
          <p:cNvSpPr/>
          <p:nvPr/>
        </p:nvSpPr>
        <p:spPr>
          <a:xfrm rot="0" flipH="0" flipV="0">
            <a:off x="4924424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3" name="Freeform 23443"/>
          <p:cNvSpPr/>
          <p:nvPr/>
        </p:nvSpPr>
        <p:spPr>
          <a:xfrm rot="0" flipH="0" flipV="0">
            <a:off x="4979530" y="46413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4" name="Freeform 23444"/>
          <p:cNvSpPr/>
          <p:nvPr/>
        </p:nvSpPr>
        <p:spPr>
          <a:xfrm rot="0" flipH="0" flipV="0">
            <a:off x="5034648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5" name="Freeform 23445"/>
          <p:cNvSpPr/>
          <p:nvPr/>
        </p:nvSpPr>
        <p:spPr>
          <a:xfrm rot="0" flipH="0" flipV="0">
            <a:off x="5089766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6" name="Freeform 23446"/>
          <p:cNvSpPr/>
          <p:nvPr/>
        </p:nvSpPr>
        <p:spPr>
          <a:xfrm rot="0" flipH="0" flipV="0">
            <a:off x="5144871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7" name="Freeform 23447"/>
          <p:cNvSpPr/>
          <p:nvPr/>
        </p:nvSpPr>
        <p:spPr>
          <a:xfrm rot="0" flipH="0" flipV="0">
            <a:off x="5199989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8" name="Freeform 23448"/>
          <p:cNvSpPr/>
          <p:nvPr/>
        </p:nvSpPr>
        <p:spPr>
          <a:xfrm rot="0" flipH="0" flipV="0">
            <a:off x="5255095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9" name="Freeform 23449"/>
          <p:cNvSpPr/>
          <p:nvPr/>
        </p:nvSpPr>
        <p:spPr>
          <a:xfrm rot="0" flipH="0" flipV="0">
            <a:off x="5310213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0" name="Freeform 23450"/>
          <p:cNvSpPr/>
          <p:nvPr/>
        </p:nvSpPr>
        <p:spPr>
          <a:xfrm rot="0" flipH="0" flipV="0">
            <a:off x="5365318" y="464131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1" name="Freeform 23451"/>
          <p:cNvSpPr/>
          <p:nvPr/>
        </p:nvSpPr>
        <p:spPr>
          <a:xfrm rot="0" flipH="0" flipV="0">
            <a:off x="5420436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2" name="Freeform 23452"/>
          <p:cNvSpPr/>
          <p:nvPr/>
        </p:nvSpPr>
        <p:spPr>
          <a:xfrm rot="0" flipH="0" flipV="0">
            <a:off x="5475541" y="464130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3" name="Freeform 23453"/>
          <p:cNvSpPr/>
          <p:nvPr/>
        </p:nvSpPr>
        <p:spPr>
          <a:xfrm rot="0" flipH="0" flipV="0">
            <a:off x="5530558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4" name="Freeform 23454"/>
          <p:cNvSpPr/>
          <p:nvPr/>
        </p:nvSpPr>
        <p:spPr>
          <a:xfrm rot="0" flipH="0" flipV="0">
            <a:off x="5585675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5" name="Freeform 23455"/>
          <p:cNvSpPr/>
          <p:nvPr/>
        </p:nvSpPr>
        <p:spPr>
          <a:xfrm rot="0" flipH="0" flipV="0">
            <a:off x="5640781" y="46413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6" name="Freeform 23456"/>
          <p:cNvSpPr/>
          <p:nvPr/>
        </p:nvSpPr>
        <p:spPr>
          <a:xfrm rot="0" flipH="0" flipV="0">
            <a:off x="5861227" y="46413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7" name="Freeform 23457"/>
          <p:cNvSpPr/>
          <p:nvPr/>
        </p:nvSpPr>
        <p:spPr>
          <a:xfrm rot="0" flipH="0" flipV="0">
            <a:off x="8285949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8" name="Freeform 23458"/>
          <p:cNvSpPr/>
          <p:nvPr/>
        </p:nvSpPr>
        <p:spPr>
          <a:xfrm rot="0" flipH="0" flipV="0">
            <a:off x="8341067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9" name="Freeform 23459"/>
          <p:cNvSpPr/>
          <p:nvPr/>
        </p:nvSpPr>
        <p:spPr>
          <a:xfrm rot="0" flipH="0" flipV="0">
            <a:off x="8396173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0" name="Freeform 23460"/>
          <p:cNvSpPr/>
          <p:nvPr/>
        </p:nvSpPr>
        <p:spPr>
          <a:xfrm rot="0" flipH="0" flipV="0">
            <a:off x="8451291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1" name="Freeform 23461"/>
          <p:cNvSpPr/>
          <p:nvPr/>
        </p:nvSpPr>
        <p:spPr>
          <a:xfrm rot="0" flipH="0" flipV="0">
            <a:off x="8671738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2" name="Freeform 23462"/>
          <p:cNvSpPr/>
          <p:nvPr/>
        </p:nvSpPr>
        <p:spPr>
          <a:xfrm rot="0" flipH="0" flipV="0">
            <a:off x="2146706" y="4687811"/>
            <a:ext cx="17500" cy="2984"/>
          </a:xfrm>
          <a:custGeom>
            <a:pathLst>
              <a:path w="17500" h="2984">
                <a:moveTo>
                  <a:pt x="17500" y="2984"/>
                </a:moveTo>
                <a:lnTo>
                  <a:pt x="0" y="2984"/>
                </a:lnTo>
                <a:cubicBezTo>
                  <a:pt x="2426" y="1118"/>
                  <a:pt x="5474" y="0"/>
                  <a:pt x="8763" y="0"/>
                </a:cubicBezTo>
                <a:cubicBezTo>
                  <a:pt x="12065" y="0"/>
                  <a:pt x="15088" y="1118"/>
                  <a:pt x="17500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3" name="Freeform 23463"/>
          <p:cNvSpPr/>
          <p:nvPr/>
        </p:nvSpPr>
        <p:spPr>
          <a:xfrm rot="0" flipH="0" flipV="0">
            <a:off x="2201824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4" name="Freeform 23464"/>
          <p:cNvSpPr/>
          <p:nvPr/>
        </p:nvSpPr>
        <p:spPr>
          <a:xfrm rot="0" flipH="0" flipV="0">
            <a:off x="2256942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5" name="Freeform 23465"/>
          <p:cNvSpPr/>
          <p:nvPr/>
        </p:nvSpPr>
        <p:spPr>
          <a:xfrm rot="0" flipH="0" flipV="0">
            <a:off x="2312047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6" name="Freeform 23466"/>
          <p:cNvSpPr/>
          <p:nvPr/>
        </p:nvSpPr>
        <p:spPr>
          <a:xfrm rot="0" flipH="0" flipV="0">
            <a:off x="2367127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7" name="Freeform 23467"/>
          <p:cNvSpPr/>
          <p:nvPr/>
        </p:nvSpPr>
        <p:spPr>
          <a:xfrm rot="0" flipH="0" flipV="0">
            <a:off x="2422232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8" name="Freeform 23468"/>
          <p:cNvSpPr/>
          <p:nvPr/>
        </p:nvSpPr>
        <p:spPr>
          <a:xfrm rot="0" flipH="0" flipV="0">
            <a:off x="2477350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9" name="Freeform 23469"/>
          <p:cNvSpPr/>
          <p:nvPr/>
        </p:nvSpPr>
        <p:spPr>
          <a:xfrm rot="0" flipH="0" flipV="0">
            <a:off x="2532456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0" name="Freeform 23470"/>
          <p:cNvSpPr/>
          <p:nvPr/>
        </p:nvSpPr>
        <p:spPr>
          <a:xfrm rot="0" flipH="0" flipV="0">
            <a:off x="2587574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1" name="Freeform 23471"/>
          <p:cNvSpPr/>
          <p:nvPr/>
        </p:nvSpPr>
        <p:spPr>
          <a:xfrm rot="0" flipH="0" flipV="0">
            <a:off x="264267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2" name="Freeform 23472"/>
          <p:cNvSpPr/>
          <p:nvPr/>
        </p:nvSpPr>
        <p:spPr>
          <a:xfrm rot="0" flipH="0" flipV="0">
            <a:off x="269775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13" y="1130"/>
                  <a:pt x="5461" y="0"/>
                  <a:pt x="8788" y="0"/>
                </a:cubicBezTo>
                <a:cubicBezTo>
                  <a:pt x="12078" y="0"/>
                  <a:pt x="15100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3" name="Freeform 23473"/>
          <p:cNvSpPr/>
          <p:nvPr/>
        </p:nvSpPr>
        <p:spPr>
          <a:xfrm rot="0" flipH="0" flipV="0">
            <a:off x="2752915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4" name="Freeform 23474"/>
          <p:cNvSpPr/>
          <p:nvPr/>
        </p:nvSpPr>
        <p:spPr>
          <a:xfrm rot="0" flipH="0" flipV="0">
            <a:off x="2808008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5" name="Freeform 23475"/>
          <p:cNvSpPr/>
          <p:nvPr/>
        </p:nvSpPr>
        <p:spPr>
          <a:xfrm rot="0" flipH="0" flipV="0">
            <a:off x="2863087" y="4687786"/>
            <a:ext cx="17538" cy="3009"/>
          </a:xfrm>
          <a:custGeom>
            <a:pathLst>
              <a:path w="17538" h="3009">
                <a:moveTo>
                  <a:pt x="17538" y="3009"/>
                </a:moveTo>
                <a:lnTo>
                  <a:pt x="0" y="3009"/>
                </a:lnTo>
                <a:cubicBezTo>
                  <a:pt x="2425" y="1130"/>
                  <a:pt x="5461" y="0"/>
                  <a:pt x="8750" y="0"/>
                </a:cubicBezTo>
                <a:cubicBezTo>
                  <a:pt x="12077" y="0"/>
                  <a:pt x="15126" y="1130"/>
                  <a:pt x="17538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6" name="Freeform 23476"/>
          <p:cNvSpPr/>
          <p:nvPr/>
        </p:nvSpPr>
        <p:spPr>
          <a:xfrm rot="0" flipH="0" flipV="0">
            <a:off x="2918231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7" name="Freeform 23477"/>
          <p:cNvSpPr/>
          <p:nvPr/>
        </p:nvSpPr>
        <p:spPr>
          <a:xfrm rot="0" flipH="0" flipV="0">
            <a:off x="2973311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8" name="Freeform 23478"/>
          <p:cNvSpPr/>
          <p:nvPr/>
        </p:nvSpPr>
        <p:spPr>
          <a:xfrm rot="0" flipH="0" flipV="0">
            <a:off x="3028416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9" name="Freeform 23479"/>
          <p:cNvSpPr/>
          <p:nvPr/>
        </p:nvSpPr>
        <p:spPr>
          <a:xfrm rot="0" flipH="0" flipV="0">
            <a:off x="3083534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0" name="Freeform 23480"/>
          <p:cNvSpPr/>
          <p:nvPr/>
        </p:nvSpPr>
        <p:spPr>
          <a:xfrm rot="0" flipH="0" flipV="0">
            <a:off x="313863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74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1" name="Freeform 23481"/>
          <p:cNvSpPr/>
          <p:nvPr/>
        </p:nvSpPr>
        <p:spPr>
          <a:xfrm rot="0" flipH="0" flipV="0">
            <a:off x="3193757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2" name="Freeform 23482"/>
          <p:cNvSpPr/>
          <p:nvPr/>
        </p:nvSpPr>
        <p:spPr>
          <a:xfrm rot="0" flipH="0" flipV="0">
            <a:off x="3248863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26" y="1130"/>
                  <a:pt x="5474" y="0"/>
                  <a:pt x="8751" y="0"/>
                </a:cubicBezTo>
                <a:cubicBezTo>
                  <a:pt x="12040" y="0"/>
                  <a:pt x="15063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3" name="Freeform 23483"/>
          <p:cNvSpPr/>
          <p:nvPr/>
        </p:nvSpPr>
        <p:spPr>
          <a:xfrm rot="0" flipH="0" flipV="0">
            <a:off x="3303968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26" y="1130"/>
                  <a:pt x="5474" y="0"/>
                  <a:pt x="8751" y="0"/>
                </a:cubicBezTo>
                <a:cubicBezTo>
                  <a:pt x="12040" y="0"/>
                  <a:pt x="15063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4" name="Freeform 23484"/>
          <p:cNvSpPr/>
          <p:nvPr/>
        </p:nvSpPr>
        <p:spPr>
          <a:xfrm rot="0" flipH="0" flipV="0">
            <a:off x="3359048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13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5" name="Freeform 23485"/>
          <p:cNvSpPr/>
          <p:nvPr/>
        </p:nvSpPr>
        <p:spPr>
          <a:xfrm rot="0" flipH="0" flipV="0">
            <a:off x="3414128" y="4687811"/>
            <a:ext cx="17576" cy="2984"/>
          </a:xfrm>
          <a:custGeom>
            <a:pathLst>
              <a:path w="17576" h="2984">
                <a:moveTo>
                  <a:pt x="17576" y="2984"/>
                </a:moveTo>
                <a:lnTo>
                  <a:pt x="0" y="2984"/>
                </a:lnTo>
                <a:cubicBezTo>
                  <a:pt x="2425" y="1118"/>
                  <a:pt x="5473" y="0"/>
                  <a:pt x="8775" y="0"/>
                </a:cubicBezTo>
                <a:cubicBezTo>
                  <a:pt x="12103" y="0"/>
                  <a:pt x="15164" y="1118"/>
                  <a:pt x="17576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6" name="Freeform 23486"/>
          <p:cNvSpPr/>
          <p:nvPr/>
        </p:nvSpPr>
        <p:spPr>
          <a:xfrm rot="0" flipH="0" flipV="0">
            <a:off x="479184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7" name="Freeform 23487"/>
          <p:cNvSpPr/>
          <p:nvPr/>
        </p:nvSpPr>
        <p:spPr>
          <a:xfrm rot="0" flipH="0" flipV="0">
            <a:off x="4846955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74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8" name="Freeform 23488"/>
          <p:cNvSpPr/>
          <p:nvPr/>
        </p:nvSpPr>
        <p:spPr>
          <a:xfrm rot="0" flipH="0" flipV="0">
            <a:off x="4902060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39" y="0"/>
                  <a:pt x="15088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9" name="Freeform 23489"/>
          <p:cNvSpPr/>
          <p:nvPr/>
        </p:nvSpPr>
        <p:spPr>
          <a:xfrm rot="0" flipH="0" flipV="0">
            <a:off x="4957165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2" y="0"/>
                  <a:pt x="15050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0" name="Freeform 23490"/>
          <p:cNvSpPr/>
          <p:nvPr/>
        </p:nvSpPr>
        <p:spPr>
          <a:xfrm rot="0" flipH="0" flipV="0">
            <a:off x="5012283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1" y="0"/>
                  <a:pt x="15050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1" name="Freeform 23491"/>
          <p:cNvSpPr/>
          <p:nvPr/>
        </p:nvSpPr>
        <p:spPr>
          <a:xfrm rot="0" flipH="0" flipV="0">
            <a:off x="5067388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2" y="0"/>
                  <a:pt x="15050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2" name="Freeform 23492"/>
          <p:cNvSpPr/>
          <p:nvPr/>
        </p:nvSpPr>
        <p:spPr>
          <a:xfrm rot="0" flipH="0" flipV="0">
            <a:off x="5122506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3" name="Freeform 23493"/>
          <p:cNvSpPr/>
          <p:nvPr/>
        </p:nvSpPr>
        <p:spPr>
          <a:xfrm rot="0" flipH="0" flipV="0">
            <a:off x="5177612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4" name="Freeform 23494"/>
          <p:cNvSpPr/>
          <p:nvPr/>
        </p:nvSpPr>
        <p:spPr>
          <a:xfrm rot="0" flipH="0" flipV="0">
            <a:off x="5232730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5" name="Freeform 23495"/>
          <p:cNvSpPr/>
          <p:nvPr/>
        </p:nvSpPr>
        <p:spPr>
          <a:xfrm rot="0" flipH="0" flipV="0">
            <a:off x="5287835" y="4687786"/>
            <a:ext cx="17437" cy="3009"/>
          </a:xfrm>
          <a:custGeom>
            <a:pathLst>
              <a:path w="17437" h="3009">
                <a:moveTo>
                  <a:pt x="17437" y="3009"/>
                </a:moveTo>
                <a:lnTo>
                  <a:pt x="0" y="3009"/>
                </a:lnTo>
                <a:cubicBezTo>
                  <a:pt x="2413" y="1130"/>
                  <a:pt x="5436" y="0"/>
                  <a:pt x="8713" y="0"/>
                </a:cubicBezTo>
                <a:cubicBezTo>
                  <a:pt x="12002" y="0"/>
                  <a:pt x="15025" y="1130"/>
                  <a:pt x="17437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6" name="Freeform 23496"/>
          <p:cNvSpPr/>
          <p:nvPr/>
        </p:nvSpPr>
        <p:spPr>
          <a:xfrm rot="0" flipH="0" flipV="0">
            <a:off x="5342915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74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7" name="Freeform 23497"/>
          <p:cNvSpPr/>
          <p:nvPr/>
        </p:nvSpPr>
        <p:spPr>
          <a:xfrm rot="0" flipH="0" flipV="0">
            <a:off x="5398046" y="4687811"/>
            <a:ext cx="17462" cy="2984"/>
          </a:xfrm>
          <a:custGeom>
            <a:pathLst>
              <a:path w="17462" h="2984">
                <a:moveTo>
                  <a:pt x="17462" y="2984"/>
                </a:moveTo>
                <a:lnTo>
                  <a:pt x="0" y="2984"/>
                </a:lnTo>
                <a:cubicBezTo>
                  <a:pt x="2400" y="1118"/>
                  <a:pt x="5436" y="0"/>
                  <a:pt x="8725" y="0"/>
                </a:cubicBezTo>
                <a:cubicBezTo>
                  <a:pt x="12027" y="0"/>
                  <a:pt x="15050" y="1118"/>
                  <a:pt x="17462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8" name="Freeform 23498"/>
          <p:cNvSpPr/>
          <p:nvPr/>
        </p:nvSpPr>
        <p:spPr>
          <a:xfrm rot="0" flipH="0" flipV="0">
            <a:off x="5453138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9" name="Freeform 23499"/>
          <p:cNvSpPr/>
          <p:nvPr/>
        </p:nvSpPr>
        <p:spPr>
          <a:xfrm rot="0" flipH="0" flipV="0">
            <a:off x="5508256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0" name="Freeform 23500"/>
          <p:cNvSpPr/>
          <p:nvPr/>
        </p:nvSpPr>
        <p:spPr>
          <a:xfrm rot="0" flipH="0" flipV="0">
            <a:off x="5563361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1" name="Freeform 23501"/>
          <p:cNvSpPr/>
          <p:nvPr/>
        </p:nvSpPr>
        <p:spPr>
          <a:xfrm rot="0" flipH="0" flipV="0">
            <a:off x="5618454" y="4687811"/>
            <a:ext cx="17513" cy="2984"/>
          </a:xfrm>
          <a:custGeom>
            <a:pathLst>
              <a:path w="17513" h="2984">
                <a:moveTo>
                  <a:pt x="17513" y="2984"/>
                </a:moveTo>
                <a:lnTo>
                  <a:pt x="0" y="2984"/>
                </a:lnTo>
                <a:cubicBezTo>
                  <a:pt x="2426" y="1118"/>
                  <a:pt x="5474" y="0"/>
                  <a:pt x="8776" y="0"/>
                </a:cubicBezTo>
                <a:cubicBezTo>
                  <a:pt x="12065" y="0"/>
                  <a:pt x="15101" y="1118"/>
                  <a:pt x="17513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2" name="Freeform 23502"/>
          <p:cNvSpPr/>
          <p:nvPr/>
        </p:nvSpPr>
        <p:spPr>
          <a:xfrm rot="0" flipH="0" flipV="0">
            <a:off x="5838875" y="4687786"/>
            <a:ext cx="17513" cy="3009"/>
          </a:xfrm>
          <a:custGeom>
            <a:pathLst>
              <a:path w="17513" h="3009">
                <a:moveTo>
                  <a:pt x="17513" y="3009"/>
                </a:moveTo>
                <a:lnTo>
                  <a:pt x="0" y="3009"/>
                </a:lnTo>
                <a:cubicBezTo>
                  <a:pt x="2426" y="1130"/>
                  <a:pt x="5474" y="0"/>
                  <a:pt x="8801" y="0"/>
                </a:cubicBezTo>
                <a:cubicBezTo>
                  <a:pt x="12078" y="0"/>
                  <a:pt x="15101" y="1130"/>
                  <a:pt x="17513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3" name="Freeform 23503"/>
          <p:cNvSpPr/>
          <p:nvPr/>
        </p:nvSpPr>
        <p:spPr>
          <a:xfrm rot="0" flipH="0" flipV="0">
            <a:off x="5893968" y="4687811"/>
            <a:ext cx="17538" cy="2984"/>
          </a:xfrm>
          <a:custGeom>
            <a:pathLst>
              <a:path w="17538" h="2984">
                <a:moveTo>
                  <a:pt x="17538" y="2984"/>
                </a:moveTo>
                <a:lnTo>
                  <a:pt x="0" y="2984"/>
                </a:lnTo>
                <a:cubicBezTo>
                  <a:pt x="2425" y="1118"/>
                  <a:pt x="5474" y="0"/>
                  <a:pt x="8814" y="0"/>
                </a:cubicBezTo>
                <a:cubicBezTo>
                  <a:pt x="12103" y="0"/>
                  <a:pt x="15138" y="1118"/>
                  <a:pt x="17538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4" name="Freeform 23504"/>
          <p:cNvSpPr/>
          <p:nvPr/>
        </p:nvSpPr>
        <p:spPr>
          <a:xfrm rot="0" flipH="0" flipV="0">
            <a:off x="8263585" y="4687786"/>
            <a:ext cx="17513" cy="3009"/>
          </a:xfrm>
          <a:custGeom>
            <a:pathLst>
              <a:path w="17513" h="3009">
                <a:moveTo>
                  <a:pt x="17513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40" y="0"/>
                  <a:pt x="15088" y="1130"/>
                  <a:pt x="17513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5" name="Freeform 23505"/>
          <p:cNvSpPr/>
          <p:nvPr/>
        </p:nvSpPr>
        <p:spPr>
          <a:xfrm rot="0" flipH="0" flipV="0">
            <a:off x="8318690" y="4687786"/>
            <a:ext cx="17513" cy="3009"/>
          </a:xfrm>
          <a:custGeom>
            <a:pathLst>
              <a:path w="17513" h="3009">
                <a:moveTo>
                  <a:pt x="17513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40" y="0"/>
                  <a:pt x="15088" y="1130"/>
                  <a:pt x="17513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6" name="Freeform 23506"/>
          <p:cNvSpPr/>
          <p:nvPr/>
        </p:nvSpPr>
        <p:spPr>
          <a:xfrm rot="0" flipH="0" flipV="0">
            <a:off x="8373808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7" name="Freeform 23507"/>
          <p:cNvSpPr/>
          <p:nvPr/>
        </p:nvSpPr>
        <p:spPr>
          <a:xfrm rot="0" flipH="0" flipV="0">
            <a:off x="8428913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8" name="Freeform 23508"/>
          <p:cNvSpPr/>
          <p:nvPr/>
        </p:nvSpPr>
        <p:spPr>
          <a:xfrm rot="0" flipH="0" flipV="0">
            <a:off x="8649360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9" name="Freeform 23509"/>
          <p:cNvSpPr/>
          <p:nvPr/>
        </p:nvSpPr>
        <p:spPr>
          <a:xfrm rot="0" flipH="0" flipV="0">
            <a:off x="8704452" y="4687811"/>
            <a:ext cx="17513" cy="2984"/>
          </a:xfrm>
          <a:custGeom>
            <a:pathLst>
              <a:path w="17513" h="2984">
                <a:moveTo>
                  <a:pt x="17513" y="2984"/>
                </a:moveTo>
                <a:lnTo>
                  <a:pt x="0" y="2984"/>
                </a:lnTo>
                <a:cubicBezTo>
                  <a:pt x="2413" y="1118"/>
                  <a:pt x="5436" y="0"/>
                  <a:pt x="8738" y="0"/>
                </a:cubicBezTo>
                <a:cubicBezTo>
                  <a:pt x="12040" y="0"/>
                  <a:pt x="15075" y="1118"/>
                  <a:pt x="17513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3510" name="Picture 23510"/>
          <p:cNvPicPr>
            <a:picLocks noChangeAspect="0" noChangeArrowheads="1"/>
          </p:cNvPicPr>
          <p:nvPr/>
        </p:nvPicPr>
        <p:blipFill>
          <a:blip r:embed="rId235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78095"/>
            <a:ext cx="9144000" cy="469900"/>
          </a:xfrm>
          <a:prstGeom prst="rect">
            <a:avLst/>
          </a:prstGeom>
          <a:noFill/>
          <a:extLst/>
        </p:spPr>
      </p:pic>
      <p:pic>
        <p:nvPicPr>
          <p:cNvPr id="23511" name="Picture 23511"/>
          <p:cNvPicPr>
            <a:picLocks noChangeAspect="0" noChangeArrowheads="1"/>
          </p:cNvPicPr>
          <p:nvPr/>
        </p:nvPicPr>
        <p:blipFill>
          <a:blip r:embed="rId235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28443" y="4678095"/>
            <a:ext cx="53962" cy="51054"/>
          </a:xfrm>
          <a:prstGeom prst="rect">
            <a:avLst/>
          </a:prstGeom>
          <a:noFill/>
          <a:extLst/>
        </p:spPr>
      </p:pic>
      <p:pic>
        <p:nvPicPr>
          <p:cNvPr id="23512" name="Picture 23512"/>
          <p:cNvPicPr>
            <a:picLocks noChangeAspect="0" noChangeArrowheads="1"/>
          </p:cNvPicPr>
          <p:nvPr/>
        </p:nvPicPr>
        <p:blipFill>
          <a:blip r:embed="rId235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83612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13" name="Picture 23513"/>
          <p:cNvPicPr>
            <a:picLocks noChangeAspect="0" noChangeArrowheads="1"/>
          </p:cNvPicPr>
          <p:nvPr/>
        </p:nvPicPr>
        <p:blipFill>
          <a:blip r:embed="rId235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3873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14" name="Picture 23514"/>
          <p:cNvPicPr>
            <a:picLocks noChangeAspect="0" noChangeArrowheads="1"/>
          </p:cNvPicPr>
          <p:nvPr/>
        </p:nvPicPr>
        <p:blipFill>
          <a:blip r:embed="rId235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93835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15" name="Picture 23515"/>
          <p:cNvPicPr>
            <a:picLocks noChangeAspect="0" noChangeArrowheads="1"/>
          </p:cNvPicPr>
          <p:nvPr/>
        </p:nvPicPr>
        <p:blipFill>
          <a:blip r:embed="rId235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48852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23516" name="Picture 23516"/>
          <p:cNvPicPr>
            <a:picLocks noChangeAspect="0" noChangeArrowheads="1"/>
          </p:cNvPicPr>
          <p:nvPr/>
        </p:nvPicPr>
        <p:blipFill>
          <a:blip r:embed="rId235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03957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23517" name="Picture 23517"/>
          <p:cNvPicPr>
            <a:picLocks noChangeAspect="0" noChangeArrowheads="1"/>
          </p:cNvPicPr>
          <p:nvPr/>
        </p:nvPicPr>
        <p:blipFill>
          <a:blip r:embed="rId235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59075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23518" name="Picture 23518"/>
          <p:cNvPicPr>
            <a:picLocks noChangeAspect="0" noChangeArrowheads="1"/>
          </p:cNvPicPr>
          <p:nvPr/>
        </p:nvPicPr>
        <p:blipFill>
          <a:blip r:embed="rId235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14180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23519" name="Picture 23519"/>
          <p:cNvPicPr>
            <a:picLocks noChangeAspect="0" noChangeArrowheads="1"/>
          </p:cNvPicPr>
          <p:nvPr/>
        </p:nvPicPr>
        <p:blipFill>
          <a:blip r:embed="rId235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9298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23520" name="Picture 23520"/>
          <p:cNvPicPr>
            <a:picLocks noChangeAspect="0" noChangeArrowheads="1"/>
          </p:cNvPicPr>
          <p:nvPr/>
        </p:nvPicPr>
        <p:blipFill>
          <a:blip r:embed="rId235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24404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23521" name="Picture 23521"/>
          <p:cNvPicPr>
            <a:picLocks noChangeAspect="0" noChangeArrowheads="1"/>
          </p:cNvPicPr>
          <p:nvPr/>
        </p:nvPicPr>
        <p:blipFill>
          <a:blip r:embed="rId235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79522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22" name="Picture 23522"/>
          <p:cNvPicPr>
            <a:picLocks noChangeAspect="0" noChangeArrowheads="1"/>
          </p:cNvPicPr>
          <p:nvPr/>
        </p:nvPicPr>
        <p:blipFill>
          <a:blip r:embed="rId235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34640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23523" name="Picture 23523"/>
          <p:cNvPicPr>
            <a:picLocks noChangeAspect="0" noChangeArrowheads="1"/>
          </p:cNvPicPr>
          <p:nvPr/>
        </p:nvPicPr>
        <p:blipFill>
          <a:blip r:embed="rId235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8979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24" name="Picture 23524"/>
          <p:cNvPicPr>
            <a:picLocks noChangeAspect="0" noChangeArrowheads="1"/>
          </p:cNvPicPr>
          <p:nvPr/>
        </p:nvPicPr>
        <p:blipFill>
          <a:blip r:embed="rId235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44812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23525" name="Picture 23525"/>
          <p:cNvPicPr>
            <a:picLocks noChangeAspect="0" noChangeArrowheads="1"/>
          </p:cNvPicPr>
          <p:nvPr/>
        </p:nvPicPr>
        <p:blipFill>
          <a:blip r:embed="rId235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00019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26" name="Picture 23526"/>
          <p:cNvPicPr>
            <a:picLocks noChangeAspect="0" noChangeArrowheads="1"/>
          </p:cNvPicPr>
          <p:nvPr/>
        </p:nvPicPr>
        <p:blipFill>
          <a:blip r:embed="rId235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55035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23527" name="Picture 23527"/>
          <p:cNvPicPr>
            <a:picLocks noChangeAspect="0" noChangeArrowheads="1"/>
          </p:cNvPicPr>
          <p:nvPr/>
        </p:nvPicPr>
        <p:blipFill>
          <a:blip r:embed="rId235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10141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23528" name="Picture 23528"/>
          <p:cNvPicPr>
            <a:picLocks noChangeAspect="0" noChangeArrowheads="1"/>
          </p:cNvPicPr>
          <p:nvPr/>
        </p:nvPicPr>
        <p:blipFill>
          <a:blip r:embed="rId235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65259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23529" name="Picture 23529"/>
          <p:cNvPicPr>
            <a:picLocks noChangeAspect="0" noChangeArrowheads="1"/>
          </p:cNvPicPr>
          <p:nvPr/>
        </p:nvPicPr>
        <p:blipFill>
          <a:blip r:embed="rId235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20377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23530" name="Picture 23530"/>
          <p:cNvPicPr>
            <a:picLocks noChangeAspect="0" noChangeArrowheads="1"/>
          </p:cNvPicPr>
          <p:nvPr/>
        </p:nvPicPr>
        <p:blipFill>
          <a:blip r:embed="rId235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75482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23531" name="Picture 23531"/>
          <p:cNvPicPr>
            <a:picLocks noChangeAspect="0" noChangeArrowheads="1"/>
          </p:cNvPicPr>
          <p:nvPr/>
        </p:nvPicPr>
        <p:blipFill>
          <a:blip r:embed="rId235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3060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32" name="Picture 23532"/>
          <p:cNvPicPr>
            <a:picLocks noChangeAspect="0" noChangeArrowheads="1"/>
          </p:cNvPicPr>
          <p:nvPr/>
        </p:nvPicPr>
        <p:blipFill>
          <a:blip r:embed="rId235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8570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33" name="Picture 23533"/>
          <p:cNvPicPr>
            <a:picLocks noChangeAspect="0" noChangeArrowheads="1"/>
          </p:cNvPicPr>
          <p:nvPr/>
        </p:nvPicPr>
        <p:blipFill>
          <a:blip r:embed="rId235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40773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23534" name="Picture 23534"/>
          <p:cNvPicPr>
            <a:picLocks noChangeAspect="0" noChangeArrowheads="1"/>
          </p:cNvPicPr>
          <p:nvPr/>
        </p:nvPicPr>
        <p:blipFill>
          <a:blip r:embed="rId235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95878" y="4678095"/>
            <a:ext cx="54038" cy="51054"/>
          </a:xfrm>
          <a:prstGeom prst="rect">
            <a:avLst/>
          </a:prstGeom>
          <a:noFill/>
          <a:extLst/>
        </p:spPr>
      </p:pic>
      <p:pic>
        <p:nvPicPr>
          <p:cNvPr id="23535" name="Picture 23535"/>
          <p:cNvPicPr>
            <a:picLocks noChangeAspect="0" noChangeArrowheads="1"/>
          </p:cNvPicPr>
          <p:nvPr/>
        </p:nvPicPr>
        <p:blipFill>
          <a:blip r:embed="rId235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23536" name="Picture 23536"/>
          <p:cNvPicPr>
            <a:picLocks noChangeAspect="0" noChangeArrowheads="1"/>
          </p:cNvPicPr>
          <p:nvPr/>
        </p:nvPicPr>
        <p:blipFill>
          <a:blip r:embed="rId235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23537" name="Picture 23537"/>
          <p:cNvPicPr>
            <a:picLocks noChangeAspect="0" noChangeArrowheads="1"/>
          </p:cNvPicPr>
          <p:nvPr/>
        </p:nvPicPr>
        <p:blipFill>
          <a:blip r:embed="rId235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4678095"/>
            <a:ext cx="53937" cy="51041"/>
          </a:xfrm>
          <a:prstGeom prst="rect">
            <a:avLst/>
          </a:prstGeom>
          <a:noFill/>
          <a:extLst/>
        </p:spPr>
      </p:pic>
      <p:pic>
        <p:nvPicPr>
          <p:cNvPr id="23538" name="Picture 23538"/>
          <p:cNvPicPr>
            <a:picLocks noChangeAspect="0" noChangeArrowheads="1"/>
          </p:cNvPicPr>
          <p:nvPr/>
        </p:nvPicPr>
        <p:blipFill>
          <a:blip r:embed="rId235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39" name="Picture 23539"/>
          <p:cNvPicPr>
            <a:picLocks noChangeAspect="0" noChangeArrowheads="1"/>
          </p:cNvPicPr>
          <p:nvPr/>
        </p:nvPicPr>
        <p:blipFill>
          <a:blip r:embed="rId235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40" name="Picture 23540"/>
          <p:cNvPicPr>
            <a:picLocks noChangeAspect="0" noChangeArrowheads="1"/>
          </p:cNvPicPr>
          <p:nvPr/>
        </p:nvPicPr>
        <p:blipFill>
          <a:blip r:embed="rId235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41" name="Picture 23541"/>
          <p:cNvPicPr>
            <a:picLocks noChangeAspect="0" noChangeArrowheads="1"/>
          </p:cNvPicPr>
          <p:nvPr/>
        </p:nvPicPr>
        <p:blipFill>
          <a:blip r:embed="rId235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42" name="Picture 23542"/>
          <p:cNvPicPr>
            <a:picLocks noChangeAspect="0" noChangeArrowheads="1"/>
          </p:cNvPicPr>
          <p:nvPr/>
        </p:nvPicPr>
        <p:blipFill>
          <a:blip r:embed="rId235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43" name="Picture 23543"/>
          <p:cNvPicPr>
            <a:picLocks noChangeAspect="0" noChangeArrowheads="1"/>
          </p:cNvPicPr>
          <p:nvPr/>
        </p:nvPicPr>
        <p:blipFill>
          <a:blip r:embed="rId235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44" name="Picture 23544"/>
          <p:cNvPicPr>
            <a:picLocks noChangeAspect="0" noChangeArrowheads="1"/>
          </p:cNvPicPr>
          <p:nvPr/>
        </p:nvPicPr>
        <p:blipFill>
          <a:blip r:embed="rId235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4678095"/>
            <a:ext cx="53860" cy="51041"/>
          </a:xfrm>
          <a:prstGeom prst="rect">
            <a:avLst/>
          </a:prstGeom>
          <a:noFill/>
          <a:extLst/>
        </p:spPr>
      </p:pic>
      <p:pic>
        <p:nvPicPr>
          <p:cNvPr id="23545" name="Picture 23545"/>
          <p:cNvPicPr>
            <a:picLocks noChangeAspect="0" noChangeArrowheads="1"/>
          </p:cNvPicPr>
          <p:nvPr/>
        </p:nvPicPr>
        <p:blipFill>
          <a:blip r:embed="rId235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46" name="Picture 23546"/>
          <p:cNvPicPr>
            <a:picLocks noChangeAspect="0" noChangeArrowheads="1"/>
          </p:cNvPicPr>
          <p:nvPr/>
        </p:nvPicPr>
        <p:blipFill>
          <a:blip r:embed="rId235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79846" y="4678095"/>
            <a:ext cx="53861" cy="51054"/>
          </a:xfrm>
          <a:prstGeom prst="rect">
            <a:avLst/>
          </a:prstGeom>
          <a:noFill/>
          <a:extLst/>
        </p:spPr>
      </p:pic>
      <p:pic>
        <p:nvPicPr>
          <p:cNvPr id="23547" name="Picture 23547"/>
          <p:cNvPicPr>
            <a:picLocks noChangeAspect="0" noChangeArrowheads="1"/>
          </p:cNvPicPr>
          <p:nvPr/>
        </p:nvPicPr>
        <p:blipFill>
          <a:blip r:embed="rId235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34863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48" name="Picture 23548"/>
          <p:cNvPicPr>
            <a:picLocks noChangeAspect="0" noChangeArrowheads="1"/>
          </p:cNvPicPr>
          <p:nvPr/>
        </p:nvPicPr>
        <p:blipFill>
          <a:blip r:embed="rId235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89981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49" name="Picture 23549"/>
          <p:cNvPicPr>
            <a:picLocks noChangeAspect="0" noChangeArrowheads="1"/>
          </p:cNvPicPr>
          <p:nvPr/>
        </p:nvPicPr>
        <p:blipFill>
          <a:blip r:embed="rId235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4508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50" name="Picture 23550"/>
          <p:cNvPicPr>
            <a:picLocks noChangeAspect="0" noChangeArrowheads="1"/>
          </p:cNvPicPr>
          <p:nvPr/>
        </p:nvPicPr>
        <p:blipFill>
          <a:blip r:embed="rId235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600204" y="4678095"/>
            <a:ext cx="53949" cy="51054"/>
          </a:xfrm>
          <a:prstGeom prst="rect">
            <a:avLst/>
          </a:prstGeom>
          <a:noFill/>
          <a:extLst/>
        </p:spPr>
      </p:pic>
      <p:pic>
        <p:nvPicPr>
          <p:cNvPr id="23551" name="Picture 23551"/>
          <p:cNvPicPr>
            <a:picLocks noChangeAspect="0" noChangeArrowheads="1"/>
          </p:cNvPicPr>
          <p:nvPr/>
        </p:nvPicPr>
        <p:blipFill>
          <a:blip r:embed="rId235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20651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52" name="Picture 23552"/>
          <p:cNvPicPr>
            <a:picLocks noChangeAspect="0" noChangeArrowheads="1"/>
          </p:cNvPicPr>
          <p:nvPr/>
        </p:nvPicPr>
        <p:blipFill>
          <a:blip r:embed="rId235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75756" y="4678095"/>
            <a:ext cx="53949" cy="51054"/>
          </a:xfrm>
          <a:prstGeom prst="rect">
            <a:avLst/>
          </a:prstGeom>
          <a:noFill/>
          <a:extLst/>
        </p:spPr>
      </p:pic>
      <p:pic>
        <p:nvPicPr>
          <p:cNvPr id="23553" name="Picture 23553"/>
          <p:cNvPicPr>
            <a:picLocks noChangeAspect="0" noChangeArrowheads="1"/>
          </p:cNvPicPr>
          <p:nvPr/>
        </p:nvPicPr>
        <p:blipFill>
          <a:blip r:embed="rId235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45373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54" name="Picture 23554"/>
          <p:cNvPicPr>
            <a:picLocks noChangeAspect="0" noChangeArrowheads="1"/>
          </p:cNvPicPr>
          <p:nvPr/>
        </p:nvPicPr>
        <p:blipFill>
          <a:blip r:embed="rId235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00478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55" name="Picture 23555"/>
          <p:cNvPicPr>
            <a:picLocks noChangeAspect="0" noChangeArrowheads="1"/>
          </p:cNvPicPr>
          <p:nvPr/>
        </p:nvPicPr>
        <p:blipFill>
          <a:blip r:embed="rId235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5559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56" name="Picture 23556"/>
          <p:cNvPicPr>
            <a:picLocks noChangeAspect="0" noChangeArrowheads="1"/>
          </p:cNvPicPr>
          <p:nvPr/>
        </p:nvPicPr>
        <p:blipFill>
          <a:blip r:embed="rId235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410702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23557" name="Picture 23557"/>
          <p:cNvPicPr>
            <a:picLocks noChangeAspect="0" noChangeArrowheads="1"/>
          </p:cNvPicPr>
          <p:nvPr/>
        </p:nvPicPr>
        <p:blipFill>
          <a:blip r:embed="rId235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31148" y="4678095"/>
            <a:ext cx="53950" cy="51041"/>
          </a:xfrm>
          <a:prstGeom prst="rect">
            <a:avLst/>
          </a:prstGeom>
          <a:noFill/>
          <a:extLst/>
        </p:spPr>
      </p:pic>
      <p:pic>
        <p:nvPicPr>
          <p:cNvPr id="23558" name="Picture 23558"/>
          <p:cNvPicPr>
            <a:picLocks noChangeAspect="0" noChangeArrowheads="1"/>
          </p:cNvPicPr>
          <p:nvPr/>
        </p:nvPicPr>
        <p:blipFill>
          <a:blip r:embed="rId235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86266" y="4678095"/>
            <a:ext cx="53949" cy="51054"/>
          </a:xfrm>
          <a:prstGeom prst="rect">
            <a:avLst/>
          </a:prstGeom>
          <a:noFill/>
          <a:extLst/>
        </p:spPr>
      </p:pic>
      <p:pic>
        <p:nvPicPr>
          <p:cNvPr id="23559" name="Picture 23559"/>
          <p:cNvPicPr>
            <a:picLocks noChangeAspect="0" noChangeArrowheads="1"/>
          </p:cNvPicPr>
          <p:nvPr/>
        </p:nvPicPr>
        <p:blipFill>
          <a:blip r:embed="rId235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56332" y="4722914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23560" name="Picture 23560"/>
          <p:cNvPicPr>
            <a:picLocks noChangeAspect="0" noChangeArrowheads="1"/>
          </p:cNvPicPr>
          <p:nvPr/>
        </p:nvPicPr>
        <p:blipFill>
          <a:blip r:embed="rId235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11438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23561" name="Picture 23561"/>
          <p:cNvPicPr>
            <a:picLocks noChangeAspect="0" noChangeArrowheads="1"/>
          </p:cNvPicPr>
          <p:nvPr/>
        </p:nvPicPr>
        <p:blipFill>
          <a:blip r:embed="rId235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6556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62" name="Picture 23562"/>
          <p:cNvPicPr>
            <a:picLocks noChangeAspect="0" noChangeArrowheads="1"/>
          </p:cNvPicPr>
          <p:nvPr/>
        </p:nvPicPr>
        <p:blipFill>
          <a:blip r:embed="rId235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21725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63" name="Picture 23563"/>
          <p:cNvPicPr>
            <a:picLocks noChangeAspect="0" noChangeArrowheads="1"/>
          </p:cNvPicPr>
          <p:nvPr/>
        </p:nvPicPr>
        <p:blipFill>
          <a:blip r:embed="rId235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76830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64" name="Picture 23564"/>
          <p:cNvPicPr>
            <a:picLocks noChangeAspect="0" noChangeArrowheads="1"/>
          </p:cNvPicPr>
          <p:nvPr/>
        </p:nvPicPr>
        <p:blipFill>
          <a:blip r:embed="rId235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1846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23565" name="Picture 23565"/>
          <p:cNvPicPr>
            <a:picLocks noChangeAspect="0" noChangeArrowheads="1"/>
          </p:cNvPicPr>
          <p:nvPr/>
        </p:nvPicPr>
        <p:blipFill>
          <a:blip r:embed="rId235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86952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23566" name="Picture 23566"/>
          <p:cNvPicPr>
            <a:picLocks noChangeAspect="0" noChangeArrowheads="1"/>
          </p:cNvPicPr>
          <p:nvPr/>
        </p:nvPicPr>
        <p:blipFill>
          <a:blip r:embed="rId235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42070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23567" name="Picture 23567"/>
          <p:cNvPicPr>
            <a:picLocks noChangeAspect="0" noChangeArrowheads="1"/>
          </p:cNvPicPr>
          <p:nvPr/>
        </p:nvPicPr>
        <p:blipFill>
          <a:blip r:embed="rId235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97175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23568" name="Picture 23568"/>
          <p:cNvPicPr>
            <a:picLocks noChangeAspect="0" noChangeArrowheads="1"/>
          </p:cNvPicPr>
          <p:nvPr/>
        </p:nvPicPr>
        <p:blipFill>
          <a:blip r:embed="rId235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52293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23569" name="Picture 23569"/>
          <p:cNvPicPr>
            <a:picLocks noChangeAspect="0" noChangeArrowheads="1"/>
          </p:cNvPicPr>
          <p:nvPr/>
        </p:nvPicPr>
        <p:blipFill>
          <a:blip r:embed="rId235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07398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23570" name="Picture 23570"/>
          <p:cNvPicPr>
            <a:picLocks noChangeAspect="0" noChangeArrowheads="1"/>
          </p:cNvPicPr>
          <p:nvPr/>
        </p:nvPicPr>
        <p:blipFill>
          <a:blip r:embed="rId235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62516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23571" name="Picture 23571"/>
          <p:cNvPicPr>
            <a:picLocks noChangeAspect="0" noChangeArrowheads="1"/>
          </p:cNvPicPr>
          <p:nvPr/>
        </p:nvPicPr>
        <p:blipFill>
          <a:blip r:embed="rId235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17685" y="4722888"/>
            <a:ext cx="53936" cy="54038"/>
          </a:xfrm>
          <a:prstGeom prst="rect">
            <a:avLst/>
          </a:prstGeom>
          <a:noFill/>
          <a:extLst/>
        </p:spPr>
      </p:pic>
      <p:pic>
        <p:nvPicPr>
          <p:cNvPr id="23572" name="Picture 23572"/>
          <p:cNvPicPr>
            <a:picLocks noChangeAspect="0" noChangeArrowheads="1"/>
          </p:cNvPicPr>
          <p:nvPr/>
        </p:nvPicPr>
        <p:blipFill>
          <a:blip r:embed="rId235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72790" y="4722888"/>
            <a:ext cx="53937" cy="54038"/>
          </a:xfrm>
          <a:prstGeom prst="rect">
            <a:avLst/>
          </a:prstGeom>
          <a:noFill/>
          <a:extLst/>
        </p:spPr>
      </p:pic>
      <p:pic>
        <p:nvPicPr>
          <p:cNvPr id="23573" name="Picture 23573"/>
          <p:cNvPicPr>
            <a:picLocks noChangeAspect="0" noChangeArrowheads="1"/>
          </p:cNvPicPr>
          <p:nvPr/>
        </p:nvPicPr>
        <p:blipFill>
          <a:blip r:embed="rId235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27807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23574" name="Picture 23574"/>
          <p:cNvPicPr>
            <a:picLocks noChangeAspect="0" noChangeArrowheads="1"/>
          </p:cNvPicPr>
          <p:nvPr/>
        </p:nvPicPr>
        <p:blipFill>
          <a:blip r:embed="rId235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300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75" name="Picture 23575"/>
          <p:cNvPicPr>
            <a:picLocks noChangeAspect="0" noChangeArrowheads="1"/>
          </p:cNvPicPr>
          <p:nvPr/>
        </p:nvPicPr>
        <p:blipFill>
          <a:blip r:embed="rId235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8030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23576" name="Picture 23576"/>
          <p:cNvPicPr>
            <a:picLocks noChangeAspect="0" noChangeArrowheads="1"/>
          </p:cNvPicPr>
          <p:nvPr/>
        </p:nvPicPr>
        <p:blipFill>
          <a:blip r:embed="rId235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93135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23577" name="Picture 23577"/>
          <p:cNvPicPr>
            <a:picLocks noChangeAspect="0" noChangeArrowheads="1"/>
          </p:cNvPicPr>
          <p:nvPr/>
        </p:nvPicPr>
        <p:blipFill>
          <a:blip r:embed="rId235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48253" y="4722914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23578" name="Picture 23578"/>
          <p:cNvPicPr>
            <a:picLocks noChangeAspect="0" noChangeArrowheads="1"/>
          </p:cNvPicPr>
          <p:nvPr/>
        </p:nvPicPr>
        <p:blipFill>
          <a:blip r:embed="rId235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03371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23579" name="Picture 23579"/>
          <p:cNvPicPr>
            <a:picLocks noChangeAspect="0" noChangeArrowheads="1"/>
          </p:cNvPicPr>
          <p:nvPr/>
        </p:nvPicPr>
        <p:blipFill>
          <a:blip r:embed="rId235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58477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23580" name="Picture 23580"/>
          <p:cNvPicPr>
            <a:picLocks noChangeAspect="0" noChangeArrowheads="1"/>
          </p:cNvPicPr>
          <p:nvPr/>
        </p:nvPicPr>
        <p:blipFill>
          <a:blip r:embed="rId235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13582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81" name="Picture 23581"/>
          <p:cNvPicPr>
            <a:picLocks noChangeAspect="0" noChangeArrowheads="1"/>
          </p:cNvPicPr>
          <p:nvPr/>
        </p:nvPicPr>
        <p:blipFill>
          <a:blip r:embed="rId235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68700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82" name="Picture 23582"/>
          <p:cNvPicPr>
            <a:picLocks noChangeAspect="0" noChangeArrowheads="1"/>
          </p:cNvPicPr>
          <p:nvPr/>
        </p:nvPicPr>
        <p:blipFill>
          <a:blip r:embed="rId235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4722914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23583" name="Picture 23583"/>
          <p:cNvPicPr>
            <a:picLocks noChangeAspect="0" noChangeArrowheads="1"/>
          </p:cNvPicPr>
          <p:nvPr/>
        </p:nvPicPr>
        <p:blipFill>
          <a:blip r:embed="rId235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23584" name="Picture 23584"/>
          <p:cNvPicPr>
            <a:picLocks noChangeAspect="0" noChangeArrowheads="1"/>
          </p:cNvPicPr>
          <p:nvPr/>
        </p:nvPicPr>
        <p:blipFill>
          <a:blip r:embed="rId235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85" name="Picture 23585"/>
          <p:cNvPicPr>
            <a:picLocks noChangeAspect="0" noChangeArrowheads="1"/>
          </p:cNvPicPr>
          <p:nvPr/>
        </p:nvPicPr>
        <p:blipFill>
          <a:blip r:embed="rId235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86" name="Picture 23586"/>
          <p:cNvPicPr>
            <a:picLocks noChangeAspect="0" noChangeArrowheads="1"/>
          </p:cNvPicPr>
          <p:nvPr/>
        </p:nvPicPr>
        <p:blipFill>
          <a:blip r:embed="rId235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87" name="Picture 23587"/>
          <p:cNvPicPr>
            <a:picLocks noChangeAspect="0" noChangeArrowheads="1"/>
          </p:cNvPicPr>
          <p:nvPr/>
        </p:nvPicPr>
        <p:blipFill>
          <a:blip r:embed="rId235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88" name="Picture 23588"/>
          <p:cNvPicPr>
            <a:picLocks noChangeAspect="0" noChangeArrowheads="1"/>
          </p:cNvPicPr>
          <p:nvPr/>
        </p:nvPicPr>
        <p:blipFill>
          <a:blip r:embed="rId235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89" name="Picture 23589"/>
          <p:cNvPicPr>
            <a:picLocks noChangeAspect="0" noChangeArrowheads="1"/>
          </p:cNvPicPr>
          <p:nvPr/>
        </p:nvPicPr>
        <p:blipFill>
          <a:blip r:embed="rId235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90" name="Picture 23590"/>
          <p:cNvPicPr>
            <a:picLocks noChangeAspect="0" noChangeArrowheads="1"/>
          </p:cNvPicPr>
          <p:nvPr/>
        </p:nvPicPr>
        <p:blipFill>
          <a:blip r:embed="rId235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91" name="Picture 23591"/>
          <p:cNvPicPr>
            <a:picLocks noChangeAspect="0" noChangeArrowheads="1"/>
          </p:cNvPicPr>
          <p:nvPr/>
        </p:nvPicPr>
        <p:blipFill>
          <a:blip r:embed="rId235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92" name="Picture 23592"/>
          <p:cNvPicPr>
            <a:picLocks noChangeAspect="0" noChangeArrowheads="1"/>
          </p:cNvPicPr>
          <p:nvPr/>
        </p:nvPicPr>
        <p:blipFill>
          <a:blip r:embed="rId235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93" name="Picture 23593"/>
          <p:cNvPicPr>
            <a:picLocks noChangeAspect="0" noChangeArrowheads="1"/>
          </p:cNvPicPr>
          <p:nvPr/>
        </p:nvPicPr>
        <p:blipFill>
          <a:blip r:embed="rId235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52618" y="4722888"/>
            <a:ext cx="53847" cy="54038"/>
          </a:xfrm>
          <a:prstGeom prst="rect">
            <a:avLst/>
          </a:prstGeom>
          <a:noFill/>
          <a:extLst/>
        </p:spPr>
      </p:pic>
      <p:pic>
        <p:nvPicPr>
          <p:cNvPr id="23594" name="Picture 23594"/>
          <p:cNvPicPr>
            <a:picLocks noChangeAspect="0" noChangeArrowheads="1"/>
          </p:cNvPicPr>
          <p:nvPr/>
        </p:nvPicPr>
        <p:blipFill>
          <a:blip r:embed="rId235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07736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95" name="Picture 23595"/>
          <p:cNvPicPr>
            <a:picLocks noChangeAspect="0" noChangeArrowheads="1"/>
          </p:cNvPicPr>
          <p:nvPr/>
        </p:nvPicPr>
        <p:blipFill>
          <a:blip r:embed="rId235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2841" y="4722888"/>
            <a:ext cx="53848" cy="54038"/>
          </a:xfrm>
          <a:prstGeom prst="rect">
            <a:avLst/>
          </a:prstGeom>
          <a:noFill/>
          <a:extLst/>
        </p:spPr>
      </p:pic>
      <p:pic>
        <p:nvPicPr>
          <p:cNvPr id="23596" name="Picture 23596"/>
          <p:cNvPicPr>
            <a:picLocks noChangeAspect="0" noChangeArrowheads="1"/>
          </p:cNvPicPr>
          <p:nvPr/>
        </p:nvPicPr>
        <p:blipFill>
          <a:blip r:embed="rId235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17857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97" name="Picture 23597"/>
          <p:cNvPicPr>
            <a:picLocks noChangeAspect="0" noChangeArrowheads="1"/>
          </p:cNvPicPr>
          <p:nvPr/>
        </p:nvPicPr>
        <p:blipFill>
          <a:blip r:embed="rId235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72975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98" name="Picture 23598"/>
          <p:cNvPicPr>
            <a:picLocks noChangeAspect="0" noChangeArrowheads="1"/>
          </p:cNvPicPr>
          <p:nvPr/>
        </p:nvPicPr>
        <p:blipFill>
          <a:blip r:embed="rId235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738304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599" name="Picture 23599"/>
          <p:cNvPicPr>
            <a:picLocks noChangeAspect="0" noChangeArrowheads="1"/>
          </p:cNvPicPr>
          <p:nvPr/>
        </p:nvPicPr>
        <p:blipFill>
          <a:blip r:embed="rId235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793422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00" name="Picture 23600"/>
          <p:cNvPicPr>
            <a:picLocks noChangeAspect="0" noChangeArrowheads="1"/>
          </p:cNvPicPr>
          <p:nvPr/>
        </p:nvPicPr>
        <p:blipFill>
          <a:blip r:embed="rId236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48527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01" name="Picture 23601"/>
          <p:cNvPicPr>
            <a:picLocks noChangeAspect="0" noChangeArrowheads="1"/>
          </p:cNvPicPr>
          <p:nvPr/>
        </p:nvPicPr>
        <p:blipFill>
          <a:blip r:embed="rId236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107908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02" name="Picture 23602"/>
          <p:cNvPicPr>
            <a:picLocks noChangeAspect="0" noChangeArrowheads="1"/>
          </p:cNvPicPr>
          <p:nvPr/>
        </p:nvPicPr>
        <p:blipFill>
          <a:blip r:embed="rId236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163026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03" name="Picture 23603"/>
          <p:cNvPicPr>
            <a:picLocks noChangeAspect="0" noChangeArrowheads="1"/>
          </p:cNvPicPr>
          <p:nvPr/>
        </p:nvPicPr>
        <p:blipFill>
          <a:blip r:embed="rId236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1813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04" name="Picture 23604"/>
          <p:cNvPicPr>
            <a:picLocks noChangeAspect="0" noChangeArrowheads="1"/>
          </p:cNvPicPr>
          <p:nvPr/>
        </p:nvPicPr>
        <p:blipFill>
          <a:blip r:embed="rId236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73250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05" name="Picture 23605"/>
          <p:cNvPicPr>
            <a:picLocks noChangeAspect="0" noChangeArrowheads="1"/>
          </p:cNvPicPr>
          <p:nvPr/>
        </p:nvPicPr>
        <p:blipFill>
          <a:blip r:embed="rId236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28367" y="4722888"/>
            <a:ext cx="53950" cy="54038"/>
          </a:xfrm>
          <a:prstGeom prst="rect">
            <a:avLst/>
          </a:prstGeom>
          <a:noFill/>
          <a:extLst/>
        </p:spPr>
      </p:pic>
      <p:pic>
        <p:nvPicPr>
          <p:cNvPr id="23606" name="Picture 23606"/>
          <p:cNvPicPr>
            <a:picLocks noChangeAspect="0" noChangeArrowheads="1"/>
          </p:cNvPicPr>
          <p:nvPr/>
        </p:nvPicPr>
        <p:blipFill>
          <a:blip r:embed="rId236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83473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07" name="Picture 23607"/>
          <p:cNvPicPr>
            <a:picLocks noChangeAspect="0" noChangeArrowheads="1"/>
          </p:cNvPicPr>
          <p:nvPr/>
        </p:nvPicPr>
        <p:blipFill>
          <a:blip r:embed="rId236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43859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08" name="Picture 23608"/>
          <p:cNvPicPr>
            <a:picLocks noChangeAspect="0" noChangeArrowheads="1"/>
          </p:cNvPicPr>
          <p:nvPr/>
        </p:nvPicPr>
        <p:blipFill>
          <a:blip r:embed="rId236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59038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09" name="Picture 23609"/>
          <p:cNvPicPr>
            <a:picLocks noChangeAspect="0" noChangeArrowheads="1"/>
          </p:cNvPicPr>
          <p:nvPr/>
        </p:nvPicPr>
        <p:blipFill>
          <a:blip r:embed="rId236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714143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23610" name="Picture 23610"/>
          <p:cNvPicPr>
            <a:picLocks noChangeAspect="0" noChangeArrowheads="1"/>
          </p:cNvPicPr>
          <p:nvPr/>
        </p:nvPicPr>
        <p:blipFill>
          <a:blip r:embed="rId236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23611" name="Picture 23611"/>
          <p:cNvPicPr>
            <a:picLocks noChangeAspect="0" noChangeArrowheads="1"/>
          </p:cNvPicPr>
          <p:nvPr/>
        </p:nvPicPr>
        <p:blipFill>
          <a:blip r:embed="rId236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696224" y="743305"/>
            <a:ext cx="36753" cy="26555"/>
          </a:xfrm>
          <a:prstGeom prst="rect">
            <a:avLst/>
          </a:prstGeom>
          <a:noFill/>
          <a:extLst/>
        </p:spPr>
      </p:pic>
      <p:pic>
        <p:nvPicPr>
          <p:cNvPr id="23612" name="Picture 23612"/>
          <p:cNvPicPr>
            <a:picLocks noChangeAspect="0" noChangeArrowheads="1"/>
          </p:cNvPicPr>
          <p:nvPr/>
        </p:nvPicPr>
        <p:blipFill>
          <a:blip r:embed="rId236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51342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13" name="Picture 23613"/>
          <p:cNvPicPr>
            <a:picLocks noChangeAspect="0" noChangeArrowheads="1"/>
          </p:cNvPicPr>
          <p:nvPr/>
        </p:nvPicPr>
        <p:blipFill>
          <a:blip r:embed="rId236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06448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14" name="Picture 23614"/>
          <p:cNvPicPr>
            <a:picLocks noChangeAspect="0" noChangeArrowheads="1"/>
          </p:cNvPicPr>
          <p:nvPr/>
        </p:nvPicPr>
        <p:blipFill>
          <a:blip r:embed="rId236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61566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15" name="Picture 23615"/>
          <p:cNvPicPr>
            <a:picLocks noChangeAspect="0" noChangeArrowheads="1"/>
          </p:cNvPicPr>
          <p:nvPr/>
        </p:nvPicPr>
        <p:blipFill>
          <a:blip r:embed="rId236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16671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16" name="Picture 23616"/>
          <p:cNvPicPr>
            <a:picLocks noChangeAspect="0" noChangeArrowheads="1"/>
          </p:cNvPicPr>
          <p:nvPr/>
        </p:nvPicPr>
        <p:blipFill>
          <a:blip r:embed="rId236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71789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17" name="Picture 23617"/>
          <p:cNvPicPr>
            <a:picLocks noChangeAspect="0" noChangeArrowheads="1"/>
          </p:cNvPicPr>
          <p:nvPr/>
        </p:nvPicPr>
        <p:blipFill>
          <a:blip r:embed="rId236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26856" y="743305"/>
            <a:ext cx="36753" cy="26555"/>
          </a:xfrm>
          <a:prstGeom prst="rect">
            <a:avLst/>
          </a:prstGeom>
          <a:noFill/>
          <a:extLst/>
        </p:spPr>
      </p:pic>
      <p:pic>
        <p:nvPicPr>
          <p:cNvPr id="23618" name="Picture 23618"/>
          <p:cNvPicPr>
            <a:picLocks noChangeAspect="0" noChangeArrowheads="1"/>
          </p:cNvPicPr>
          <p:nvPr/>
        </p:nvPicPr>
        <p:blipFill>
          <a:blip r:embed="rId236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81999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23619" name="Picture 23619"/>
          <p:cNvPicPr>
            <a:picLocks noChangeAspect="0" noChangeArrowheads="1"/>
          </p:cNvPicPr>
          <p:nvPr/>
        </p:nvPicPr>
        <p:blipFill>
          <a:blip r:embed="rId236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37105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23620" name="Picture 23620"/>
          <p:cNvPicPr>
            <a:picLocks noChangeAspect="0" noChangeArrowheads="1"/>
          </p:cNvPicPr>
          <p:nvPr/>
        </p:nvPicPr>
        <p:blipFill>
          <a:blip r:embed="rId236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92197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23621" name="Picture 23621"/>
          <p:cNvPicPr>
            <a:picLocks noChangeAspect="0" noChangeArrowheads="1"/>
          </p:cNvPicPr>
          <p:nvPr/>
        </p:nvPicPr>
        <p:blipFill>
          <a:blip r:embed="rId236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7315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23622" name="Picture 23622"/>
          <p:cNvPicPr>
            <a:picLocks noChangeAspect="0" noChangeArrowheads="1"/>
          </p:cNvPicPr>
          <p:nvPr/>
        </p:nvPicPr>
        <p:blipFill>
          <a:blip r:embed="rId236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2408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23623" name="Picture 23623"/>
          <p:cNvPicPr>
            <a:picLocks noChangeAspect="0" noChangeArrowheads="1"/>
          </p:cNvPicPr>
          <p:nvPr/>
        </p:nvPicPr>
        <p:blipFill>
          <a:blip r:embed="rId236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57513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23624" name="Picture 23624"/>
          <p:cNvPicPr>
            <a:picLocks noChangeAspect="0" noChangeArrowheads="1"/>
          </p:cNvPicPr>
          <p:nvPr/>
        </p:nvPicPr>
        <p:blipFill>
          <a:blip r:embed="rId236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77960" y="743305"/>
            <a:ext cx="36728" cy="26555"/>
          </a:xfrm>
          <a:prstGeom prst="rect">
            <a:avLst/>
          </a:prstGeom>
          <a:noFill/>
          <a:extLst/>
        </p:spPr>
      </p:pic>
      <p:pic>
        <p:nvPicPr>
          <p:cNvPr id="23625" name="Picture 23625"/>
          <p:cNvPicPr>
            <a:picLocks noChangeAspect="0" noChangeArrowheads="1"/>
          </p:cNvPicPr>
          <p:nvPr/>
        </p:nvPicPr>
        <p:blipFill>
          <a:blip r:embed="rId236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33065" y="743305"/>
            <a:ext cx="36728" cy="26555"/>
          </a:xfrm>
          <a:prstGeom prst="rect">
            <a:avLst/>
          </a:prstGeom>
          <a:noFill/>
          <a:extLst/>
        </p:spPr>
      </p:pic>
      <p:pic>
        <p:nvPicPr>
          <p:cNvPr id="23626" name="Picture 23626"/>
          <p:cNvPicPr>
            <a:picLocks noChangeAspect="0" noChangeArrowheads="1"/>
          </p:cNvPicPr>
          <p:nvPr/>
        </p:nvPicPr>
        <p:blipFill>
          <a:blip r:embed="rId236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88145" y="743305"/>
            <a:ext cx="36741" cy="26555"/>
          </a:xfrm>
          <a:prstGeom prst="rect">
            <a:avLst/>
          </a:prstGeom>
          <a:noFill/>
          <a:extLst/>
        </p:spPr>
      </p:pic>
      <p:pic>
        <p:nvPicPr>
          <p:cNvPr id="23627" name="Picture 23627"/>
          <p:cNvPicPr>
            <a:picLocks noChangeAspect="0" noChangeArrowheads="1"/>
          </p:cNvPicPr>
          <p:nvPr/>
        </p:nvPicPr>
        <p:blipFill>
          <a:blip r:embed="rId236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43301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28" name="Picture 23628"/>
          <p:cNvPicPr>
            <a:picLocks noChangeAspect="0" noChangeArrowheads="1"/>
          </p:cNvPicPr>
          <p:nvPr/>
        </p:nvPicPr>
        <p:blipFill>
          <a:blip r:embed="rId236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98381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23629" name="Picture 23629"/>
          <p:cNvPicPr>
            <a:picLocks noChangeAspect="0" noChangeArrowheads="1"/>
          </p:cNvPicPr>
          <p:nvPr/>
        </p:nvPicPr>
        <p:blipFill>
          <a:blip r:embed="rId236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53474" y="743305"/>
            <a:ext cx="36766" cy="26555"/>
          </a:xfrm>
          <a:prstGeom prst="rect">
            <a:avLst/>
          </a:prstGeom>
          <a:noFill/>
          <a:extLst/>
        </p:spPr>
      </p:pic>
      <p:pic>
        <p:nvPicPr>
          <p:cNvPr id="23630" name="Picture 23630"/>
          <p:cNvPicPr>
            <a:picLocks noChangeAspect="0" noChangeArrowheads="1"/>
          </p:cNvPicPr>
          <p:nvPr/>
        </p:nvPicPr>
        <p:blipFill>
          <a:blip r:embed="rId236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08604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23631" name="Picture 23631"/>
          <p:cNvPicPr>
            <a:picLocks noChangeAspect="0" noChangeArrowheads="1"/>
          </p:cNvPicPr>
          <p:nvPr/>
        </p:nvPicPr>
        <p:blipFill>
          <a:blip r:embed="rId236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63697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32" name="Picture 23632"/>
          <p:cNvPicPr>
            <a:picLocks noChangeAspect="0" noChangeArrowheads="1"/>
          </p:cNvPicPr>
          <p:nvPr/>
        </p:nvPicPr>
        <p:blipFill>
          <a:blip r:embed="rId236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18802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33" name="Picture 23633"/>
          <p:cNvPicPr>
            <a:picLocks noChangeAspect="0" noChangeArrowheads="1"/>
          </p:cNvPicPr>
          <p:nvPr/>
        </p:nvPicPr>
        <p:blipFill>
          <a:blip r:embed="rId236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73920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34" name="Picture 23634"/>
          <p:cNvPicPr>
            <a:picLocks noChangeAspect="0" noChangeArrowheads="1"/>
          </p:cNvPicPr>
          <p:nvPr/>
        </p:nvPicPr>
        <p:blipFill>
          <a:blip r:embed="rId236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29038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23635" name="Picture 23635"/>
          <p:cNvPicPr>
            <a:picLocks noChangeAspect="0" noChangeArrowheads="1"/>
          </p:cNvPicPr>
          <p:nvPr/>
        </p:nvPicPr>
        <p:blipFill>
          <a:blip r:embed="rId236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84131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23636" name="Picture 23636"/>
          <p:cNvPicPr>
            <a:picLocks noChangeAspect="0" noChangeArrowheads="1"/>
          </p:cNvPicPr>
          <p:nvPr/>
        </p:nvPicPr>
        <p:blipFill>
          <a:blip r:embed="rId236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39249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23637" name="Picture 23637"/>
          <p:cNvPicPr>
            <a:picLocks noChangeAspect="0" noChangeArrowheads="1"/>
          </p:cNvPicPr>
          <p:nvPr/>
        </p:nvPicPr>
        <p:blipFill>
          <a:blip r:embed="rId236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94354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23638" name="Picture 23638"/>
          <p:cNvPicPr>
            <a:picLocks noChangeAspect="0" noChangeArrowheads="1"/>
          </p:cNvPicPr>
          <p:nvPr/>
        </p:nvPicPr>
        <p:blipFill>
          <a:blip r:embed="rId236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49421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23639" name="Picture 23639"/>
          <p:cNvPicPr>
            <a:picLocks noChangeAspect="0" noChangeArrowheads="1"/>
          </p:cNvPicPr>
          <p:nvPr/>
        </p:nvPicPr>
        <p:blipFill>
          <a:blip r:embed="rId236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04527" y="743305"/>
            <a:ext cx="36779" cy="26580"/>
          </a:xfrm>
          <a:prstGeom prst="rect">
            <a:avLst/>
          </a:prstGeom>
          <a:noFill/>
          <a:extLst/>
        </p:spPr>
      </p:pic>
      <p:pic>
        <p:nvPicPr>
          <p:cNvPr id="23640" name="Picture 23640"/>
          <p:cNvPicPr>
            <a:picLocks noChangeAspect="0" noChangeArrowheads="1"/>
          </p:cNvPicPr>
          <p:nvPr/>
        </p:nvPicPr>
        <p:blipFill>
          <a:blip r:embed="rId236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59645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23641" name="Picture 23641"/>
          <p:cNvPicPr>
            <a:picLocks noChangeAspect="0" noChangeArrowheads="1"/>
          </p:cNvPicPr>
          <p:nvPr/>
        </p:nvPicPr>
        <p:blipFill>
          <a:blip r:embed="rId236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14750" y="743305"/>
            <a:ext cx="36740" cy="26580"/>
          </a:xfrm>
          <a:prstGeom prst="rect">
            <a:avLst/>
          </a:prstGeom>
          <a:noFill/>
          <a:extLst/>
        </p:spPr>
      </p:pic>
      <p:pic>
        <p:nvPicPr>
          <p:cNvPr id="23642" name="Picture 23642"/>
          <p:cNvPicPr>
            <a:picLocks noChangeAspect="0" noChangeArrowheads="1"/>
          </p:cNvPicPr>
          <p:nvPr/>
        </p:nvPicPr>
        <p:blipFill>
          <a:blip r:embed="rId236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69868" y="743305"/>
            <a:ext cx="36740" cy="26580"/>
          </a:xfrm>
          <a:prstGeom prst="rect">
            <a:avLst/>
          </a:prstGeom>
          <a:noFill/>
          <a:extLst/>
        </p:spPr>
      </p:pic>
      <p:pic>
        <p:nvPicPr>
          <p:cNvPr id="23643" name="Picture 23643"/>
          <p:cNvPicPr>
            <a:picLocks noChangeAspect="0" noChangeArrowheads="1"/>
          </p:cNvPicPr>
          <p:nvPr/>
        </p:nvPicPr>
        <p:blipFill>
          <a:blip r:embed="rId236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24986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23644" name="Picture 23644"/>
          <p:cNvPicPr>
            <a:picLocks noChangeAspect="0" noChangeArrowheads="1"/>
          </p:cNvPicPr>
          <p:nvPr/>
        </p:nvPicPr>
        <p:blipFill>
          <a:blip r:embed="rId236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80091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23645" name="Picture 23645"/>
          <p:cNvPicPr>
            <a:picLocks noChangeAspect="0" noChangeArrowheads="1"/>
          </p:cNvPicPr>
          <p:nvPr/>
        </p:nvPicPr>
        <p:blipFill>
          <a:blip r:embed="rId236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35196" y="743305"/>
            <a:ext cx="36753" cy="26580"/>
          </a:xfrm>
          <a:prstGeom prst="rect">
            <a:avLst/>
          </a:prstGeom>
          <a:noFill/>
          <a:extLst/>
        </p:spPr>
      </p:pic>
      <p:pic>
        <p:nvPicPr>
          <p:cNvPr id="23646" name="Picture 23646"/>
          <p:cNvPicPr>
            <a:picLocks noChangeAspect="0" noChangeArrowheads="1"/>
          </p:cNvPicPr>
          <p:nvPr/>
        </p:nvPicPr>
        <p:blipFill>
          <a:blip r:embed="rId236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90302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23647" name="Picture 23647"/>
          <p:cNvPicPr>
            <a:picLocks noChangeAspect="0" noChangeArrowheads="1"/>
          </p:cNvPicPr>
          <p:nvPr/>
        </p:nvPicPr>
        <p:blipFill>
          <a:blip r:embed="rId236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45420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23648" name="Picture 23648"/>
          <p:cNvPicPr>
            <a:picLocks noChangeAspect="0" noChangeArrowheads="1"/>
          </p:cNvPicPr>
          <p:nvPr/>
        </p:nvPicPr>
        <p:blipFill>
          <a:blip r:embed="rId236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00551" y="743305"/>
            <a:ext cx="36690" cy="26555"/>
          </a:xfrm>
          <a:prstGeom prst="rect">
            <a:avLst/>
          </a:prstGeom>
          <a:noFill/>
          <a:extLst/>
        </p:spPr>
      </p:pic>
      <p:pic>
        <p:nvPicPr>
          <p:cNvPr id="23649" name="Picture 23649"/>
          <p:cNvPicPr>
            <a:picLocks noChangeAspect="0" noChangeArrowheads="1"/>
          </p:cNvPicPr>
          <p:nvPr/>
        </p:nvPicPr>
        <p:blipFill>
          <a:blip r:embed="rId236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55631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23650" name="Picture 23650"/>
          <p:cNvPicPr>
            <a:picLocks noChangeAspect="0" noChangeArrowheads="1"/>
          </p:cNvPicPr>
          <p:nvPr/>
        </p:nvPicPr>
        <p:blipFill>
          <a:blip r:embed="rId236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10723" y="743305"/>
            <a:ext cx="36728" cy="26555"/>
          </a:xfrm>
          <a:prstGeom prst="rect">
            <a:avLst/>
          </a:prstGeom>
          <a:noFill/>
          <a:extLst/>
        </p:spPr>
      </p:pic>
      <p:pic>
        <p:nvPicPr>
          <p:cNvPr id="23651" name="Picture 23651"/>
          <p:cNvPicPr>
            <a:picLocks noChangeAspect="0" noChangeArrowheads="1"/>
          </p:cNvPicPr>
          <p:nvPr/>
        </p:nvPicPr>
        <p:blipFill>
          <a:blip r:embed="rId236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82484" y="743305"/>
            <a:ext cx="36703" cy="26555"/>
          </a:xfrm>
          <a:prstGeom prst="rect">
            <a:avLst/>
          </a:prstGeom>
          <a:noFill/>
          <a:extLst/>
        </p:spPr>
      </p:pic>
      <p:pic>
        <p:nvPicPr>
          <p:cNvPr id="23652" name="Picture 23652"/>
          <p:cNvPicPr>
            <a:picLocks noChangeAspect="0" noChangeArrowheads="1"/>
          </p:cNvPicPr>
          <p:nvPr/>
        </p:nvPicPr>
        <p:blipFill>
          <a:blip r:embed="rId236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37602" y="743305"/>
            <a:ext cx="36690" cy="26555"/>
          </a:xfrm>
          <a:prstGeom prst="rect">
            <a:avLst/>
          </a:prstGeom>
          <a:noFill/>
          <a:extLst/>
        </p:spPr>
      </p:pic>
      <p:pic>
        <p:nvPicPr>
          <p:cNvPr id="23653" name="Picture 23653"/>
          <p:cNvPicPr>
            <a:picLocks noChangeAspect="0" noChangeArrowheads="1"/>
          </p:cNvPicPr>
          <p:nvPr/>
        </p:nvPicPr>
        <p:blipFill>
          <a:blip r:embed="rId236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660385" y="763613"/>
            <a:ext cx="53936" cy="48285"/>
          </a:xfrm>
          <a:prstGeom prst="rect">
            <a:avLst/>
          </a:prstGeom>
          <a:noFill/>
          <a:extLst/>
        </p:spPr>
      </p:pic>
      <p:pic>
        <p:nvPicPr>
          <p:cNvPr id="23654" name="Picture 23654"/>
          <p:cNvPicPr>
            <a:picLocks noChangeAspect="0" noChangeArrowheads="1"/>
          </p:cNvPicPr>
          <p:nvPr/>
        </p:nvPicPr>
        <p:blipFill>
          <a:blip r:embed="rId236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15541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23655" name="Picture 23655"/>
          <p:cNvPicPr>
            <a:picLocks noChangeAspect="0" noChangeArrowheads="1"/>
          </p:cNvPicPr>
          <p:nvPr/>
        </p:nvPicPr>
        <p:blipFill>
          <a:blip r:embed="rId236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70646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23656" name="Picture 23656"/>
          <p:cNvPicPr>
            <a:picLocks noChangeAspect="0" noChangeArrowheads="1"/>
          </p:cNvPicPr>
          <p:nvPr/>
        </p:nvPicPr>
        <p:blipFill>
          <a:blip r:embed="rId236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25675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57" name="Picture 23657"/>
          <p:cNvPicPr>
            <a:picLocks noChangeAspect="0" noChangeArrowheads="1"/>
          </p:cNvPicPr>
          <p:nvPr/>
        </p:nvPicPr>
        <p:blipFill>
          <a:blip r:embed="rId236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80781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58" name="Picture 23658"/>
          <p:cNvPicPr>
            <a:picLocks noChangeAspect="0" noChangeArrowheads="1"/>
          </p:cNvPicPr>
          <p:nvPr/>
        </p:nvPicPr>
        <p:blipFill>
          <a:blip r:embed="rId236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35899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59" name="Picture 23659"/>
          <p:cNvPicPr>
            <a:picLocks noChangeAspect="0" noChangeArrowheads="1"/>
          </p:cNvPicPr>
          <p:nvPr/>
        </p:nvPicPr>
        <p:blipFill>
          <a:blip r:embed="rId236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91004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60" name="Picture 23660"/>
          <p:cNvPicPr>
            <a:picLocks noChangeAspect="0" noChangeArrowheads="1"/>
          </p:cNvPicPr>
          <p:nvPr/>
        </p:nvPicPr>
        <p:blipFill>
          <a:blip r:embed="rId236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46109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23661" name="Picture 23661"/>
          <p:cNvPicPr>
            <a:picLocks noChangeAspect="0" noChangeArrowheads="1"/>
          </p:cNvPicPr>
          <p:nvPr/>
        </p:nvPicPr>
        <p:blipFill>
          <a:blip r:embed="rId236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01227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62" name="Picture 23662"/>
          <p:cNvPicPr>
            <a:picLocks noChangeAspect="0" noChangeArrowheads="1"/>
          </p:cNvPicPr>
          <p:nvPr/>
        </p:nvPicPr>
        <p:blipFill>
          <a:blip r:embed="rId236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56332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23663" name="Picture 23663"/>
          <p:cNvPicPr>
            <a:picLocks noChangeAspect="0" noChangeArrowheads="1"/>
          </p:cNvPicPr>
          <p:nvPr/>
        </p:nvPicPr>
        <p:blipFill>
          <a:blip r:embed="rId236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11438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23664" name="Picture 23664"/>
          <p:cNvPicPr>
            <a:picLocks noChangeAspect="0" noChangeArrowheads="1"/>
          </p:cNvPicPr>
          <p:nvPr/>
        </p:nvPicPr>
        <p:blipFill>
          <a:blip r:embed="rId236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6556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23665" name="Picture 23665"/>
          <p:cNvPicPr>
            <a:picLocks noChangeAspect="0" noChangeArrowheads="1"/>
          </p:cNvPicPr>
          <p:nvPr/>
        </p:nvPicPr>
        <p:blipFill>
          <a:blip r:embed="rId236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97175" y="763613"/>
            <a:ext cx="54051" cy="48285"/>
          </a:xfrm>
          <a:prstGeom prst="rect">
            <a:avLst/>
          </a:prstGeom>
          <a:noFill/>
          <a:extLst/>
        </p:spPr>
      </p:pic>
      <p:pic>
        <p:nvPicPr>
          <p:cNvPr id="23666" name="Picture 23666"/>
          <p:cNvPicPr>
            <a:picLocks noChangeAspect="0" noChangeArrowheads="1"/>
          </p:cNvPicPr>
          <p:nvPr/>
        </p:nvPicPr>
        <p:blipFill>
          <a:blip r:embed="rId236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52293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23667" name="Picture 23667"/>
          <p:cNvPicPr>
            <a:picLocks noChangeAspect="0" noChangeArrowheads="1"/>
          </p:cNvPicPr>
          <p:nvPr/>
        </p:nvPicPr>
        <p:blipFill>
          <a:blip r:embed="rId236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07398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23668" name="Picture 23668"/>
          <p:cNvPicPr>
            <a:picLocks noChangeAspect="0" noChangeArrowheads="1"/>
          </p:cNvPicPr>
          <p:nvPr/>
        </p:nvPicPr>
        <p:blipFill>
          <a:blip r:embed="rId236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62516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69" name="Picture 23669"/>
          <p:cNvPicPr>
            <a:picLocks noChangeAspect="0" noChangeArrowheads="1"/>
          </p:cNvPicPr>
          <p:nvPr/>
        </p:nvPicPr>
        <p:blipFill>
          <a:blip r:embed="rId236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17685" y="763638"/>
            <a:ext cx="53936" cy="48260"/>
          </a:xfrm>
          <a:prstGeom prst="rect">
            <a:avLst/>
          </a:prstGeom>
          <a:noFill/>
          <a:extLst/>
        </p:spPr>
      </p:pic>
      <p:pic>
        <p:nvPicPr>
          <p:cNvPr id="23670" name="Picture 23670"/>
          <p:cNvPicPr>
            <a:picLocks noChangeAspect="0" noChangeArrowheads="1"/>
          </p:cNvPicPr>
          <p:nvPr/>
        </p:nvPicPr>
        <p:blipFill>
          <a:blip r:embed="rId236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72790" y="763613"/>
            <a:ext cx="53937" cy="48285"/>
          </a:xfrm>
          <a:prstGeom prst="rect">
            <a:avLst/>
          </a:prstGeom>
          <a:noFill/>
          <a:extLst/>
        </p:spPr>
      </p:pic>
      <p:pic>
        <p:nvPicPr>
          <p:cNvPr id="23671" name="Picture 23671"/>
          <p:cNvPicPr>
            <a:picLocks noChangeAspect="0" noChangeArrowheads="1"/>
          </p:cNvPicPr>
          <p:nvPr/>
        </p:nvPicPr>
        <p:blipFill>
          <a:blip r:embed="rId236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27807" y="763613"/>
            <a:ext cx="54038" cy="48285"/>
          </a:xfrm>
          <a:prstGeom prst="rect">
            <a:avLst/>
          </a:prstGeom>
          <a:noFill/>
          <a:extLst/>
        </p:spPr>
      </p:pic>
      <p:pic>
        <p:nvPicPr>
          <p:cNvPr id="23672" name="Picture 23672"/>
          <p:cNvPicPr>
            <a:picLocks noChangeAspect="0" noChangeArrowheads="1"/>
          </p:cNvPicPr>
          <p:nvPr/>
        </p:nvPicPr>
        <p:blipFill>
          <a:blip r:embed="rId236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3001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23673" name="Picture 23673"/>
          <p:cNvPicPr>
            <a:picLocks noChangeAspect="0" noChangeArrowheads="1"/>
          </p:cNvPicPr>
          <p:nvPr/>
        </p:nvPicPr>
        <p:blipFill>
          <a:blip r:embed="rId236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8030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74" name="Picture 23674"/>
          <p:cNvPicPr>
            <a:picLocks noChangeAspect="0" noChangeArrowheads="1"/>
          </p:cNvPicPr>
          <p:nvPr/>
        </p:nvPicPr>
        <p:blipFill>
          <a:blip r:embed="rId236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93135" y="763613"/>
            <a:ext cx="54038" cy="48285"/>
          </a:xfrm>
          <a:prstGeom prst="rect">
            <a:avLst/>
          </a:prstGeom>
          <a:noFill/>
          <a:extLst/>
        </p:spPr>
      </p:pic>
      <p:pic>
        <p:nvPicPr>
          <p:cNvPr id="23675" name="Picture 23675"/>
          <p:cNvPicPr>
            <a:picLocks noChangeAspect="0" noChangeArrowheads="1"/>
          </p:cNvPicPr>
          <p:nvPr/>
        </p:nvPicPr>
        <p:blipFill>
          <a:blip r:embed="rId236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48253" y="763613"/>
            <a:ext cx="54038" cy="48285"/>
          </a:xfrm>
          <a:prstGeom prst="rect">
            <a:avLst/>
          </a:prstGeom>
          <a:noFill/>
          <a:extLst/>
        </p:spPr>
      </p:pic>
      <p:pic>
        <p:nvPicPr>
          <p:cNvPr id="23676" name="Picture 23676"/>
          <p:cNvPicPr>
            <a:picLocks noChangeAspect="0" noChangeArrowheads="1"/>
          </p:cNvPicPr>
          <p:nvPr/>
        </p:nvPicPr>
        <p:blipFill>
          <a:blip r:embed="rId236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03371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77" name="Picture 23677"/>
          <p:cNvPicPr>
            <a:picLocks noChangeAspect="0" noChangeArrowheads="1"/>
          </p:cNvPicPr>
          <p:nvPr/>
        </p:nvPicPr>
        <p:blipFill>
          <a:blip r:embed="rId236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58477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78" name="Picture 23678"/>
          <p:cNvPicPr>
            <a:picLocks noChangeAspect="0" noChangeArrowheads="1"/>
          </p:cNvPicPr>
          <p:nvPr/>
        </p:nvPicPr>
        <p:blipFill>
          <a:blip r:embed="rId236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13582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23679" name="Picture 23679"/>
          <p:cNvPicPr>
            <a:picLocks noChangeAspect="0" noChangeArrowheads="1"/>
          </p:cNvPicPr>
          <p:nvPr/>
        </p:nvPicPr>
        <p:blipFill>
          <a:blip r:embed="rId236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68700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23680" name="Picture 23680"/>
          <p:cNvPicPr>
            <a:picLocks noChangeAspect="0" noChangeArrowheads="1"/>
          </p:cNvPicPr>
          <p:nvPr/>
        </p:nvPicPr>
        <p:blipFill>
          <a:blip r:embed="rId236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23805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23681" name="Picture 23681"/>
          <p:cNvPicPr>
            <a:picLocks noChangeAspect="0" noChangeArrowheads="1"/>
          </p:cNvPicPr>
          <p:nvPr/>
        </p:nvPicPr>
        <p:blipFill>
          <a:blip r:embed="rId236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78910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23682" name="Picture 23682"/>
          <p:cNvPicPr>
            <a:picLocks noChangeAspect="0" noChangeArrowheads="1"/>
          </p:cNvPicPr>
          <p:nvPr/>
        </p:nvPicPr>
        <p:blipFill>
          <a:blip r:embed="rId236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33990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83" name="Picture 23683"/>
          <p:cNvPicPr>
            <a:picLocks noChangeAspect="0" noChangeArrowheads="1"/>
          </p:cNvPicPr>
          <p:nvPr/>
        </p:nvPicPr>
        <p:blipFill>
          <a:blip r:embed="rId236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89096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84" name="Picture 23684"/>
          <p:cNvPicPr>
            <a:picLocks noChangeAspect="0" noChangeArrowheads="1"/>
          </p:cNvPicPr>
          <p:nvPr/>
        </p:nvPicPr>
        <p:blipFill>
          <a:blip r:embed="rId236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44214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23685" name="Picture 23685"/>
          <p:cNvPicPr>
            <a:picLocks noChangeAspect="0" noChangeArrowheads="1"/>
          </p:cNvPicPr>
          <p:nvPr/>
        </p:nvPicPr>
        <p:blipFill>
          <a:blip r:embed="rId236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99319" y="763638"/>
            <a:ext cx="54050" cy="48260"/>
          </a:xfrm>
          <a:prstGeom prst="rect">
            <a:avLst/>
          </a:prstGeom>
          <a:noFill/>
          <a:extLst/>
        </p:spPr>
      </p:pic>
      <p:pic>
        <p:nvPicPr>
          <p:cNvPr id="23686" name="Picture 23686"/>
          <p:cNvPicPr>
            <a:picLocks noChangeAspect="0" noChangeArrowheads="1"/>
          </p:cNvPicPr>
          <p:nvPr/>
        </p:nvPicPr>
        <p:blipFill>
          <a:blip r:embed="rId236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54424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23687" name="Picture 23687"/>
          <p:cNvPicPr>
            <a:picLocks noChangeAspect="0" noChangeArrowheads="1"/>
          </p:cNvPicPr>
          <p:nvPr/>
        </p:nvPicPr>
        <p:blipFill>
          <a:blip r:embed="rId236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09542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23688" name="Picture 23688"/>
          <p:cNvPicPr>
            <a:picLocks noChangeAspect="0" noChangeArrowheads="1"/>
          </p:cNvPicPr>
          <p:nvPr/>
        </p:nvPicPr>
        <p:blipFill>
          <a:blip r:embed="rId236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64648" y="763638"/>
            <a:ext cx="54050" cy="48260"/>
          </a:xfrm>
          <a:prstGeom prst="rect">
            <a:avLst/>
          </a:prstGeom>
          <a:noFill/>
          <a:extLst/>
        </p:spPr>
      </p:pic>
      <p:pic>
        <p:nvPicPr>
          <p:cNvPr id="23689" name="Picture 23689"/>
          <p:cNvPicPr>
            <a:picLocks noChangeAspect="0" noChangeArrowheads="1"/>
          </p:cNvPicPr>
          <p:nvPr/>
        </p:nvPicPr>
        <p:blipFill>
          <a:blip r:embed="rId236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19766" y="763638"/>
            <a:ext cx="54050" cy="48260"/>
          </a:xfrm>
          <a:prstGeom prst="rect">
            <a:avLst/>
          </a:prstGeom>
          <a:noFill/>
          <a:extLst/>
        </p:spPr>
      </p:pic>
      <p:pic>
        <p:nvPicPr>
          <p:cNvPr id="23690" name="Picture 23690"/>
          <p:cNvPicPr>
            <a:picLocks noChangeAspect="0" noChangeArrowheads="1"/>
          </p:cNvPicPr>
          <p:nvPr/>
        </p:nvPicPr>
        <p:blipFill>
          <a:blip r:embed="rId236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46670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23691" name="Picture 23691"/>
          <p:cNvPicPr>
            <a:picLocks noChangeAspect="0" noChangeArrowheads="1"/>
          </p:cNvPicPr>
          <p:nvPr/>
        </p:nvPicPr>
        <p:blipFill>
          <a:blip r:embed="rId236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01788" y="763613"/>
            <a:ext cx="53937" cy="48285"/>
          </a:xfrm>
          <a:prstGeom prst="rect">
            <a:avLst/>
          </a:prstGeom>
          <a:noFill/>
          <a:extLst/>
        </p:spPr>
      </p:pic>
      <p:pic>
        <p:nvPicPr>
          <p:cNvPr id="23692" name="Picture 23692"/>
          <p:cNvPicPr>
            <a:picLocks noChangeAspect="0" noChangeArrowheads="1"/>
          </p:cNvPicPr>
          <p:nvPr/>
        </p:nvPicPr>
        <p:blipFill>
          <a:blip r:embed="rId236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56893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23693" name="Picture 23693"/>
          <p:cNvPicPr>
            <a:picLocks noChangeAspect="0" noChangeArrowheads="1"/>
          </p:cNvPicPr>
          <p:nvPr/>
        </p:nvPicPr>
        <p:blipFill>
          <a:blip r:embed="rId236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722222" y="763613"/>
            <a:ext cx="53860" cy="48285"/>
          </a:xfrm>
          <a:prstGeom prst="rect">
            <a:avLst/>
          </a:prstGeom>
          <a:noFill/>
          <a:extLst/>
        </p:spPr>
      </p:pic>
      <p:pic>
        <p:nvPicPr>
          <p:cNvPr id="23694" name="Picture 7973"/>
          <p:cNvPicPr>
            <a:picLocks noChangeAspect="0" noChangeArrowheads="1"/>
          </p:cNvPicPr>
          <p:nvPr/>
        </p:nvPicPr>
        <p:blipFill>
          <a:blip r:embed="rId236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23695" name="Freeform 23695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3696" name="Picture 23696"/>
          <p:cNvPicPr>
            <a:picLocks noChangeAspect="0" noChangeArrowheads="1"/>
          </p:cNvPicPr>
          <p:nvPr/>
        </p:nvPicPr>
        <p:blipFill>
          <a:blip r:embed="rId236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4795" y="1164043"/>
            <a:ext cx="582912" cy="582750"/>
          </a:xfrm>
          <a:prstGeom prst="rect">
            <a:avLst/>
          </a:prstGeom>
          <a:noFill/>
          <a:extLst/>
        </p:spPr>
      </p:pic>
      <p:pic>
        <p:nvPicPr>
          <p:cNvPr id="23697" name="Picture 23697"/>
          <p:cNvPicPr>
            <a:picLocks noChangeAspect="0" noChangeArrowheads="1"/>
          </p:cNvPicPr>
          <p:nvPr/>
        </p:nvPicPr>
        <p:blipFill>
          <a:blip r:embed="rId236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5625" y="2277182"/>
            <a:ext cx="621258" cy="495091"/>
          </a:xfrm>
          <a:prstGeom prst="rect">
            <a:avLst/>
          </a:prstGeom>
          <a:noFill/>
          <a:extLst/>
        </p:spPr>
      </p:pic>
      <p:pic>
        <p:nvPicPr>
          <p:cNvPr id="23698" name="Picture 23698"/>
          <p:cNvPicPr>
            <a:picLocks noChangeAspect="0" noChangeArrowheads="1"/>
          </p:cNvPicPr>
          <p:nvPr/>
        </p:nvPicPr>
        <p:blipFill>
          <a:blip r:embed="rId236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1307" y="3368979"/>
            <a:ext cx="629907" cy="608520"/>
          </a:xfrm>
          <a:prstGeom prst="rect">
            <a:avLst/>
          </a:prstGeom>
          <a:noFill/>
          <a:extLst/>
        </p:spPr>
      </p:pic>
      <p:pic>
        <p:nvPicPr>
          <p:cNvPr id="23699" name="Picture 23699"/>
          <p:cNvPicPr>
            <a:picLocks noChangeAspect="0" noChangeArrowheads="1"/>
          </p:cNvPicPr>
          <p:nvPr/>
        </p:nvPicPr>
        <p:blipFill>
          <a:blip r:embed="rId236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63226" y="1139304"/>
            <a:ext cx="517577" cy="600964"/>
          </a:xfrm>
          <a:prstGeom prst="rect">
            <a:avLst/>
          </a:prstGeom>
          <a:noFill/>
          <a:extLst/>
        </p:spPr>
      </p:pic>
      <p:pic>
        <p:nvPicPr>
          <p:cNvPr id="23700" name="Picture 23700"/>
          <p:cNvPicPr>
            <a:picLocks noChangeAspect="0" noChangeArrowheads="1"/>
          </p:cNvPicPr>
          <p:nvPr/>
        </p:nvPicPr>
        <p:blipFill>
          <a:blip r:embed="rId237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09388" y="3368967"/>
            <a:ext cx="625246" cy="516940"/>
          </a:xfrm>
          <a:prstGeom prst="rect">
            <a:avLst/>
          </a:prstGeom>
          <a:noFill/>
          <a:extLst/>
        </p:spPr>
      </p:pic>
      <p:pic>
        <p:nvPicPr>
          <p:cNvPr id="23701" name="Picture 23701"/>
          <p:cNvPicPr>
            <a:picLocks noChangeAspect="0" noChangeArrowheads="1"/>
          </p:cNvPicPr>
          <p:nvPr/>
        </p:nvPicPr>
        <p:blipFill>
          <a:blip r:embed="rId237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649455" y="2187908"/>
            <a:ext cx="545124" cy="491080"/>
          </a:xfrm>
          <a:prstGeom prst="rect">
            <a:avLst/>
          </a:prstGeom>
          <a:noFill/>
          <a:extLst/>
        </p:spPr>
      </p:pic>
      <p:sp>
        <p:nvSpPr>
          <p:cNvPr id="23702" name="Rectangle 23702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23703" name="Freeform 23703"/>
          <p:cNvSpPr/>
          <p:nvPr/>
        </p:nvSpPr>
        <p:spPr>
          <a:xfrm rot="0" flipH="0" flipV="0">
            <a:off x="465202" y="4840046"/>
            <a:ext cx="52463" cy="82296"/>
          </a:xfrm>
          <a:custGeom>
            <a:pathLst>
              <a:path w="5829300" h="9144000">
                <a:moveTo>
                  <a:pt x="0" y="5867400"/>
                </a:moveTo>
                <a:cubicBezTo>
                  <a:pt x="0" y="7632700"/>
                  <a:pt x="1104900" y="9144000"/>
                  <a:pt x="3086100" y="9144000"/>
                </a:cubicBezTo>
                <a:cubicBezTo>
                  <a:pt x="4470400" y="9144000"/>
                  <a:pt x="5829300" y="8026400"/>
                  <a:pt x="5829300" y="6273800"/>
                </a:cubicBezTo>
                <a:cubicBezTo>
                  <a:pt x="5829300" y="4660900"/>
                  <a:pt x="4749800" y="3543300"/>
                  <a:pt x="3289300" y="3543300"/>
                </a:cubicBezTo>
                <a:cubicBezTo>
                  <a:pt x="2235200" y="3543300"/>
                  <a:pt x="1549400" y="4051300"/>
                  <a:pt x="1193800" y="4724400"/>
                </a:cubicBezTo>
                <a:cubicBezTo>
                  <a:pt x="1587500" y="2527300"/>
                  <a:pt x="3162300" y="1181100"/>
                  <a:pt x="4737100" y="774700"/>
                </a:cubicBezTo>
                <a:lnTo>
                  <a:pt x="4318000" y="0"/>
                </a:lnTo>
                <a:cubicBezTo>
                  <a:pt x="2362200" y="457200"/>
                  <a:pt x="0" y="2603500"/>
                  <a:pt x="0" y="5867400"/>
                </a:cubicBezTo>
                <a:close/>
                <a:moveTo>
                  <a:pt x="1079500" y="5867400"/>
                </a:moveTo>
                <a:cubicBezTo>
                  <a:pt x="1282700" y="5245100"/>
                  <a:pt x="1905000" y="4495800"/>
                  <a:pt x="2946400" y="4495800"/>
                </a:cubicBezTo>
                <a:cubicBezTo>
                  <a:pt x="4140200" y="4495800"/>
                  <a:pt x="4749800" y="5321300"/>
                  <a:pt x="4749800" y="6350000"/>
                </a:cubicBezTo>
                <a:cubicBezTo>
                  <a:pt x="4749800" y="7302500"/>
                  <a:pt x="4051300" y="8128000"/>
                  <a:pt x="3073400" y="8128000"/>
                </a:cubicBezTo>
                <a:cubicBezTo>
                  <a:pt x="1739900" y="8128000"/>
                  <a:pt x="1079500" y="7073900"/>
                  <a:pt x="1079500" y="586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4" name="Freeform 23704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5" name="Freeform 23705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6" name="Freeform 23706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7" name="Freeform 23707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8" name="Freeform 23708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9" name="Freeform 23709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0" name="Freeform 23710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1" name="Freeform 23711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2" name="Freeform 23712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3" name="Freeform 23713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4" name="Freeform 23714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5" name="Freeform 23715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6" name="Freeform 23716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7" name="Freeform 23717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8" name="Freeform 23718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9" name="Freeform 23719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0" name="Freeform 23720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1" name="Freeform 23721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2" name="Freeform 23722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3" name="Freeform 23723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4" name="Freeform 23724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5" name="Freeform 23725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6" name="Freeform 23726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7" name="Freeform 23727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8" name="Freeform 23728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9" name="Freeform 23729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0" name="Freeform 23730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1" name="Freeform 23731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2" name="Freeform 23732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3" name="Freeform 23733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4" name="Freeform 23734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5" name="Freeform 23735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6" name="Freeform 23736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7" name="Freeform 23737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8" name="Freeform 23738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9" name="Freeform 23739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0" name="Freeform 23740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1" name="Freeform 23741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2" name="Freeform 23742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3" name="Freeform 23743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4" name="Freeform 23744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5" name="Freeform 23745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6" name="Freeform 23746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7" name="Rectangle 23747"/>
          <p:cNvSpPr/>
          <p:nvPr/>
        </p:nvSpPr>
        <p:spPr>
          <a:xfrm rot="0" flipH="0" flipV="0">
            <a:off x="1220000" y="1332154"/>
            <a:ext cx="2519890" cy="536541"/>
          </a:xfrm>
          <a:prstGeom prst="rect">
            <a:avLst/>
          </a:prstGeom>
        </p:spPr>
      </p:sp>
      <p:sp>
        <p:nvSpPr>
          <p:cNvPr id="23748" name="Freeform 23748"/>
          <p:cNvSpPr/>
          <p:nvPr/>
        </p:nvSpPr>
        <p:spPr>
          <a:xfrm rot="0" flipH="0" flipV="0">
            <a:off x="1242906" y="1187494"/>
            <a:ext cx="86672" cy="144659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9" name="Freeform 23749"/>
          <p:cNvSpPr/>
          <p:nvPr/>
        </p:nvSpPr>
        <p:spPr>
          <a:xfrm rot="0" flipH="0" flipV="0">
            <a:off x="1339483" y="1237433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0" name="Freeform 23750"/>
          <p:cNvSpPr/>
          <p:nvPr/>
        </p:nvSpPr>
        <p:spPr>
          <a:xfrm rot="0" flipH="0" flipV="0">
            <a:off x="1446998" y="1237433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1" name="Freeform 23751"/>
          <p:cNvSpPr/>
          <p:nvPr/>
        </p:nvSpPr>
        <p:spPr>
          <a:xfrm rot="0" flipH="0" flipV="0">
            <a:off x="1539655" y="1239291"/>
            <a:ext cx="85433" cy="9368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2" name="Freeform 23752"/>
          <p:cNvSpPr/>
          <p:nvPr/>
        </p:nvSpPr>
        <p:spPr>
          <a:xfrm rot="0" flipH="0" flipV="0">
            <a:off x="1657694" y="123929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3" name="Freeform 23753"/>
          <p:cNvSpPr/>
          <p:nvPr/>
        </p:nvSpPr>
        <p:spPr>
          <a:xfrm rot="0" flipH="0" flipV="0">
            <a:off x="1765828" y="1237433"/>
            <a:ext cx="74909" cy="96577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4" name="Freeform 23754"/>
          <p:cNvSpPr/>
          <p:nvPr/>
        </p:nvSpPr>
        <p:spPr>
          <a:xfrm rot="0" flipH="0" flipV="0">
            <a:off x="1854770" y="1239291"/>
            <a:ext cx="93482" cy="1341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5" name="Freeform 23755"/>
          <p:cNvSpPr/>
          <p:nvPr/>
        </p:nvSpPr>
        <p:spPr>
          <a:xfrm rot="0" flipH="0" flipV="0">
            <a:off x="1967444" y="1237433"/>
            <a:ext cx="128563" cy="96577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6" name="Freeform 23756"/>
          <p:cNvSpPr/>
          <p:nvPr/>
        </p:nvSpPr>
        <p:spPr>
          <a:xfrm rot="0" flipH="0" flipV="0">
            <a:off x="2104881" y="123929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7" name="Freeform 23757"/>
          <p:cNvSpPr/>
          <p:nvPr/>
        </p:nvSpPr>
        <p:spPr>
          <a:xfrm rot="0" flipH="0" flipV="0">
            <a:off x="2198570" y="1237433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8" name="Freeform 23758"/>
          <p:cNvSpPr/>
          <p:nvPr/>
        </p:nvSpPr>
        <p:spPr>
          <a:xfrm rot="0" flipH="0" flipV="0">
            <a:off x="2293909" y="1239291"/>
            <a:ext cx="73671" cy="92863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9" name="Freeform 23759"/>
          <p:cNvSpPr/>
          <p:nvPr/>
        </p:nvSpPr>
        <p:spPr>
          <a:xfrm rot="0" flipH="0" flipV="0">
            <a:off x="2434442" y="1239291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0" name="Freeform 23760"/>
          <p:cNvSpPr/>
          <p:nvPr/>
        </p:nvSpPr>
        <p:spPr>
          <a:xfrm rot="0" flipH="0" flipV="0">
            <a:off x="2547735" y="1239291"/>
            <a:ext cx="85433" cy="9368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1" name="Freeform 23761"/>
          <p:cNvSpPr/>
          <p:nvPr/>
        </p:nvSpPr>
        <p:spPr>
          <a:xfrm rot="0" flipH="0" flipV="0">
            <a:off x="2657932" y="1239291"/>
            <a:ext cx="73671" cy="92863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2" name="Freeform 23762"/>
          <p:cNvSpPr/>
          <p:nvPr/>
        </p:nvSpPr>
        <p:spPr>
          <a:xfrm rot="0" flipH="0" flipV="0">
            <a:off x="2812704" y="1239291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3" name="Freeform 23763"/>
          <p:cNvSpPr/>
          <p:nvPr/>
        </p:nvSpPr>
        <p:spPr>
          <a:xfrm rot="0" flipH="0" flipV="0">
            <a:off x="2901440" y="123743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4" name="Freeform 23764"/>
          <p:cNvSpPr/>
          <p:nvPr/>
        </p:nvSpPr>
        <p:spPr>
          <a:xfrm rot="0" flipH="0" flipV="0">
            <a:off x="3025051" y="1239291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5" name="Freeform 23765"/>
          <p:cNvSpPr/>
          <p:nvPr/>
        </p:nvSpPr>
        <p:spPr>
          <a:xfrm rot="0" flipH="0" flipV="0">
            <a:off x="3153408" y="1239291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6" name="Freeform 23766"/>
          <p:cNvSpPr/>
          <p:nvPr/>
        </p:nvSpPr>
        <p:spPr>
          <a:xfrm rot="0" flipH="0" flipV="0">
            <a:off x="3259478" y="1237433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7" name="Freeform 23767"/>
          <p:cNvSpPr/>
          <p:nvPr/>
        </p:nvSpPr>
        <p:spPr>
          <a:xfrm rot="0" flipH="0" flipV="0">
            <a:off x="3361421" y="123929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8" name="Freeform 23768"/>
          <p:cNvSpPr/>
          <p:nvPr/>
        </p:nvSpPr>
        <p:spPr>
          <a:xfrm rot="0" flipH="0" flipV="0">
            <a:off x="3475746" y="123929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9" name="Freeform 23769"/>
          <p:cNvSpPr/>
          <p:nvPr/>
        </p:nvSpPr>
        <p:spPr>
          <a:xfrm rot="0" flipH="0" flipV="0">
            <a:off x="3591721" y="1191002"/>
            <a:ext cx="83370" cy="141151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0" name="Freeform 23770"/>
          <p:cNvSpPr/>
          <p:nvPr/>
        </p:nvSpPr>
        <p:spPr>
          <a:xfrm rot="0" flipH="0" flipV="0">
            <a:off x="1236302" y="1486925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1" name="Freeform 23771"/>
          <p:cNvSpPr/>
          <p:nvPr/>
        </p:nvSpPr>
        <p:spPr>
          <a:xfrm rot="0" flipH="0" flipV="0">
            <a:off x="1344395" y="1485068"/>
            <a:ext cx="74909" cy="96577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2" name="Freeform 23772"/>
          <p:cNvSpPr/>
          <p:nvPr/>
        </p:nvSpPr>
        <p:spPr>
          <a:xfrm rot="0" flipH="0" flipV="0">
            <a:off x="1495204" y="1485068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3" name="Freeform 23773"/>
          <p:cNvSpPr/>
          <p:nvPr/>
        </p:nvSpPr>
        <p:spPr>
          <a:xfrm rot="0" flipH="0" flipV="0">
            <a:off x="1602884" y="1485068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4" name="Freeform 23774"/>
          <p:cNvSpPr/>
          <p:nvPr/>
        </p:nvSpPr>
        <p:spPr>
          <a:xfrm rot="0" flipH="0" flipV="0">
            <a:off x="1717580" y="1486925"/>
            <a:ext cx="55924" cy="92863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5" name="Freeform 23775"/>
          <p:cNvSpPr/>
          <p:nvPr/>
        </p:nvSpPr>
        <p:spPr>
          <a:xfrm rot="0" flipH="0" flipV="0">
            <a:off x="1790385" y="1486925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6" name="Freeform 23776"/>
          <p:cNvSpPr/>
          <p:nvPr/>
        </p:nvSpPr>
        <p:spPr>
          <a:xfrm rot="0" flipH="0" flipV="0">
            <a:off x="1899716" y="148506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7" name="Freeform 23777"/>
          <p:cNvSpPr/>
          <p:nvPr/>
        </p:nvSpPr>
        <p:spPr>
          <a:xfrm rot="0" flipH="0" flipV="0">
            <a:off x="2023286" y="1486925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8" name="Freeform 23778"/>
          <p:cNvSpPr/>
          <p:nvPr/>
        </p:nvSpPr>
        <p:spPr>
          <a:xfrm rot="0" flipH="0" flipV="0">
            <a:off x="2130966" y="148506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9" name="Freeform 23779"/>
          <p:cNvSpPr/>
          <p:nvPr/>
        </p:nvSpPr>
        <p:spPr>
          <a:xfrm rot="0" flipH="0" flipV="0">
            <a:off x="2254535" y="1486719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0" name="Freeform 23780"/>
          <p:cNvSpPr/>
          <p:nvPr/>
        </p:nvSpPr>
        <p:spPr>
          <a:xfrm rot="0" flipH="0" flipV="0">
            <a:off x="2395212" y="1519324"/>
            <a:ext cx="82957" cy="9492"/>
          </a:xfrm>
          <a:custGeom>
            <a:pathLst>
              <a:path w="5105400" h="584200">
                <a:moveTo>
                  <a:pt x="0" y="584200"/>
                </a:moveTo>
                <a:lnTo>
                  <a:pt x="5105400" y="584200"/>
                </a:lnTo>
                <a:lnTo>
                  <a:pt x="5105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1" name="Freeform 23781"/>
          <p:cNvSpPr/>
          <p:nvPr/>
        </p:nvSpPr>
        <p:spPr>
          <a:xfrm rot="0" flipH="0" flipV="0">
            <a:off x="2538841" y="1486925"/>
            <a:ext cx="93482" cy="1341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2" name="Freeform 23782"/>
          <p:cNvSpPr/>
          <p:nvPr/>
        </p:nvSpPr>
        <p:spPr>
          <a:xfrm rot="0" flipH="0" flipV="0">
            <a:off x="2645695" y="1486925"/>
            <a:ext cx="71194" cy="92863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3" name="Freeform 23783"/>
          <p:cNvSpPr/>
          <p:nvPr/>
        </p:nvSpPr>
        <p:spPr>
          <a:xfrm rot="0" flipH="0" flipV="0">
            <a:off x="2742231" y="1485068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4" name="Freeform 23784"/>
          <p:cNvSpPr/>
          <p:nvPr/>
        </p:nvSpPr>
        <p:spPr>
          <a:xfrm rot="0" flipH="0" flipV="0">
            <a:off x="2837529" y="1485068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5" name="Freeform 23785"/>
          <p:cNvSpPr/>
          <p:nvPr/>
        </p:nvSpPr>
        <p:spPr>
          <a:xfrm rot="0" flipH="0" flipV="0">
            <a:off x="2931589" y="1486925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6" name="Freeform 23786"/>
          <p:cNvSpPr/>
          <p:nvPr/>
        </p:nvSpPr>
        <p:spPr>
          <a:xfrm rot="0" flipH="0" flipV="0">
            <a:off x="3035142" y="1486925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7" name="Freeform 23787"/>
          <p:cNvSpPr/>
          <p:nvPr/>
        </p:nvSpPr>
        <p:spPr>
          <a:xfrm rot="0" flipH="0" flipV="0">
            <a:off x="3149425" y="1486925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8" name="Freeform 23788"/>
          <p:cNvSpPr/>
          <p:nvPr/>
        </p:nvSpPr>
        <p:spPr>
          <a:xfrm rot="0" flipH="0" flipV="0">
            <a:off x="3265360" y="1486925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9" name="Freeform 23789"/>
          <p:cNvSpPr/>
          <p:nvPr/>
        </p:nvSpPr>
        <p:spPr>
          <a:xfrm rot="0" flipH="0" flipV="0">
            <a:off x="3354096" y="148506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0" name="Freeform 23790"/>
          <p:cNvSpPr/>
          <p:nvPr/>
        </p:nvSpPr>
        <p:spPr>
          <a:xfrm rot="0" flipH="0" flipV="0">
            <a:off x="3477665" y="1486719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1" name="Freeform 23791"/>
          <p:cNvSpPr/>
          <p:nvPr/>
        </p:nvSpPr>
        <p:spPr>
          <a:xfrm rot="0" flipH="0" flipV="0">
            <a:off x="1236302" y="1734560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2" name="Freeform 23792"/>
          <p:cNvSpPr/>
          <p:nvPr/>
        </p:nvSpPr>
        <p:spPr>
          <a:xfrm rot="0" flipH="0" flipV="0">
            <a:off x="1343404" y="1732703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3" name="Freeform 23793"/>
          <p:cNvSpPr/>
          <p:nvPr/>
        </p:nvSpPr>
        <p:spPr>
          <a:xfrm rot="0" flipH="0" flipV="0">
            <a:off x="1445347" y="1734560"/>
            <a:ext cx="95545" cy="116388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4" name="Freeform 23794"/>
          <p:cNvSpPr/>
          <p:nvPr/>
        </p:nvSpPr>
        <p:spPr>
          <a:xfrm rot="0" flipH="0" flipV="0">
            <a:off x="1560704" y="1734560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5" name="Freeform 23795"/>
          <p:cNvSpPr/>
          <p:nvPr/>
        </p:nvSpPr>
        <p:spPr>
          <a:xfrm rot="0" flipH="0" flipV="0">
            <a:off x="1673997" y="1732703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6" name="Freeform 23796"/>
          <p:cNvSpPr/>
          <p:nvPr/>
        </p:nvSpPr>
        <p:spPr>
          <a:xfrm rot="0" flipH="0" flipV="0">
            <a:off x="1781718" y="173270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7" name="Freeform 23797"/>
          <p:cNvSpPr/>
          <p:nvPr/>
        </p:nvSpPr>
        <p:spPr>
          <a:xfrm rot="0" flipH="0" flipV="0">
            <a:off x="1898725" y="1732703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8" name="Freeform 23798"/>
          <p:cNvSpPr/>
          <p:nvPr/>
        </p:nvSpPr>
        <p:spPr>
          <a:xfrm rot="0" flipH="0" flipV="0">
            <a:off x="2013463" y="1734560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9" name="Freeform 23799"/>
          <p:cNvSpPr/>
          <p:nvPr/>
        </p:nvSpPr>
        <p:spPr>
          <a:xfrm rot="0" flipH="0" flipV="0">
            <a:off x="2099722" y="1734560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0" name="Freeform 23800"/>
          <p:cNvSpPr/>
          <p:nvPr/>
        </p:nvSpPr>
        <p:spPr>
          <a:xfrm rot="0" flipH="0" flipV="0">
            <a:off x="2196093" y="1732703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1" name="Freeform 23801"/>
          <p:cNvSpPr/>
          <p:nvPr/>
        </p:nvSpPr>
        <p:spPr>
          <a:xfrm rot="0" flipH="0" flipV="0">
            <a:off x="2298862" y="1681112"/>
            <a:ext cx="60670" cy="68718"/>
          </a:xfrm>
          <a:custGeom>
            <a:pathLst>
              <a:path w="3733800" h="4229100">
                <a:moveTo>
                  <a:pt x="1409700" y="520700"/>
                </a:moveTo>
                <a:cubicBezTo>
                  <a:pt x="1409700" y="774700"/>
                  <a:pt x="1625600" y="1003300"/>
                  <a:pt x="1905000" y="1003300"/>
                </a:cubicBezTo>
                <a:cubicBezTo>
                  <a:pt x="2171700" y="1003300"/>
                  <a:pt x="2400300" y="774700"/>
                  <a:pt x="2400300" y="520700"/>
                </a:cubicBezTo>
                <a:cubicBezTo>
                  <a:pt x="2400300" y="228600"/>
                  <a:pt x="2171700" y="0"/>
                  <a:pt x="1905000" y="0"/>
                </a:cubicBezTo>
                <a:cubicBezTo>
                  <a:pt x="1625600" y="0"/>
                  <a:pt x="1409700" y="228600"/>
                  <a:pt x="1409700" y="520700"/>
                </a:cubicBezTo>
                <a:close/>
                <a:moveTo>
                  <a:pt x="1371600" y="3733800"/>
                </a:moveTo>
                <a:cubicBezTo>
                  <a:pt x="1371600" y="4013200"/>
                  <a:pt x="1600200" y="4229100"/>
                  <a:pt x="1892300" y="4229100"/>
                </a:cubicBezTo>
                <a:cubicBezTo>
                  <a:pt x="2146300" y="4229100"/>
                  <a:pt x="2362200" y="4013200"/>
                  <a:pt x="2362200" y="3733800"/>
                </a:cubicBezTo>
                <a:cubicBezTo>
                  <a:pt x="2362200" y="3467100"/>
                  <a:pt x="2146300" y="3213100"/>
                  <a:pt x="1892300" y="3213100"/>
                </a:cubicBezTo>
                <a:cubicBezTo>
                  <a:pt x="1600200" y="3213100"/>
                  <a:pt x="1371600" y="3467100"/>
                  <a:pt x="1371600" y="3733800"/>
                </a:cubicBezTo>
                <a:close/>
                <a:moveTo>
                  <a:pt x="2717800" y="1358900"/>
                </a:moveTo>
                <a:cubicBezTo>
                  <a:pt x="2717800" y="1625600"/>
                  <a:pt x="2946400" y="1841500"/>
                  <a:pt x="3238500" y="1841500"/>
                </a:cubicBezTo>
                <a:cubicBezTo>
                  <a:pt x="3505200" y="1841500"/>
                  <a:pt x="3733800" y="1625600"/>
                  <a:pt x="3733800" y="1358900"/>
                </a:cubicBezTo>
                <a:cubicBezTo>
                  <a:pt x="3733800" y="1066800"/>
                  <a:pt x="3505200" y="838200"/>
                  <a:pt x="3238500" y="838200"/>
                </a:cubicBezTo>
                <a:cubicBezTo>
                  <a:pt x="2946400" y="838200"/>
                  <a:pt x="2717800" y="1066800"/>
                  <a:pt x="2717800" y="1358900"/>
                </a:cubicBezTo>
                <a:close/>
                <a:moveTo>
                  <a:pt x="2717800" y="2895600"/>
                </a:moveTo>
                <a:cubicBezTo>
                  <a:pt x="2717800" y="3175000"/>
                  <a:pt x="2946400" y="3390900"/>
                  <a:pt x="3238500" y="3390900"/>
                </a:cubicBezTo>
                <a:cubicBezTo>
                  <a:pt x="3505200" y="3390900"/>
                  <a:pt x="3733800" y="3175000"/>
                  <a:pt x="3733800" y="2895600"/>
                </a:cubicBezTo>
                <a:cubicBezTo>
                  <a:pt x="3733800" y="2628900"/>
                  <a:pt x="3505200" y="2387600"/>
                  <a:pt x="3238500" y="2387600"/>
                </a:cubicBezTo>
                <a:cubicBezTo>
                  <a:pt x="2946400" y="2387600"/>
                  <a:pt x="2717800" y="2628900"/>
                  <a:pt x="2717800" y="2895600"/>
                </a:cubicBezTo>
                <a:close/>
                <a:moveTo>
                  <a:pt x="0" y="2895600"/>
                </a:moveTo>
                <a:cubicBezTo>
                  <a:pt x="0" y="3175000"/>
                  <a:pt x="215900" y="3390900"/>
                  <a:pt x="520700" y="3390900"/>
                </a:cubicBezTo>
                <a:cubicBezTo>
                  <a:pt x="774700" y="3390900"/>
                  <a:pt x="1003300" y="3175000"/>
                  <a:pt x="1003300" y="2895600"/>
                </a:cubicBezTo>
                <a:cubicBezTo>
                  <a:pt x="1003300" y="2628900"/>
                  <a:pt x="774700" y="2387600"/>
                  <a:pt x="520700" y="2387600"/>
                </a:cubicBezTo>
                <a:cubicBezTo>
                  <a:pt x="215900" y="2387600"/>
                  <a:pt x="0" y="2628900"/>
                  <a:pt x="0" y="2895600"/>
                </a:cubicBezTo>
                <a:close/>
                <a:moveTo>
                  <a:pt x="0" y="1358900"/>
                </a:moveTo>
                <a:cubicBezTo>
                  <a:pt x="0" y="1625600"/>
                  <a:pt x="215900" y="1841500"/>
                  <a:pt x="520700" y="1841500"/>
                </a:cubicBezTo>
                <a:cubicBezTo>
                  <a:pt x="774700" y="1841500"/>
                  <a:pt x="1003300" y="1625600"/>
                  <a:pt x="1003300" y="1358900"/>
                </a:cubicBezTo>
                <a:cubicBezTo>
                  <a:pt x="1003300" y="1066800"/>
                  <a:pt x="774700" y="838200"/>
                  <a:pt x="520700" y="838200"/>
                </a:cubicBezTo>
                <a:cubicBezTo>
                  <a:pt x="215900" y="838200"/>
                  <a:pt x="0" y="1066800"/>
                  <a:pt x="0" y="1358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2" name="Rectangle 23802"/>
          <p:cNvSpPr/>
          <p:nvPr/>
        </p:nvSpPr>
        <p:spPr>
          <a:xfrm rot="0" flipH="0" flipV="0">
            <a:off x="5348979" y="1332154"/>
            <a:ext cx="2920212" cy="536541"/>
          </a:xfrm>
          <a:prstGeom prst="rect">
            <a:avLst/>
          </a:prstGeom>
        </p:spPr>
      </p:sp>
      <p:sp>
        <p:nvSpPr>
          <p:cNvPr id="23803" name="Freeform 23803"/>
          <p:cNvSpPr/>
          <p:nvPr/>
        </p:nvSpPr>
        <p:spPr>
          <a:xfrm rot="0" flipH="0" flipV="0">
            <a:off x="5371885" y="1187700"/>
            <a:ext cx="118658" cy="144453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4" name="Freeform 23804"/>
          <p:cNvSpPr/>
          <p:nvPr/>
        </p:nvSpPr>
        <p:spPr>
          <a:xfrm rot="0" flipH="0" flipV="0">
            <a:off x="5529752" y="123929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5" name="Freeform 23805"/>
          <p:cNvSpPr/>
          <p:nvPr/>
        </p:nvSpPr>
        <p:spPr>
          <a:xfrm rot="0" flipH="0" flipV="0">
            <a:off x="5630457" y="123929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6" name="Freeform 23806"/>
          <p:cNvSpPr/>
          <p:nvPr/>
        </p:nvSpPr>
        <p:spPr>
          <a:xfrm rot="0" flipH="0" flipV="0">
            <a:off x="5724146" y="1237433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7" name="Freeform 23807"/>
          <p:cNvSpPr/>
          <p:nvPr/>
        </p:nvSpPr>
        <p:spPr>
          <a:xfrm rot="0" flipH="0" flipV="0">
            <a:off x="5838883" y="1237433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8" name="Freeform 23808"/>
          <p:cNvSpPr/>
          <p:nvPr/>
        </p:nvSpPr>
        <p:spPr>
          <a:xfrm rot="0" flipH="0" flipV="0">
            <a:off x="5945985" y="1237433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9" name="Freeform 23809"/>
          <p:cNvSpPr/>
          <p:nvPr/>
        </p:nvSpPr>
        <p:spPr>
          <a:xfrm rot="0" flipH="0" flipV="0">
            <a:off x="6047929" y="1239291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0" name="Freeform 23810"/>
          <p:cNvSpPr/>
          <p:nvPr/>
        </p:nvSpPr>
        <p:spPr>
          <a:xfrm rot="0" flipH="0" flipV="0">
            <a:off x="6134188" y="123929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1" name="Freeform 23811"/>
          <p:cNvSpPr/>
          <p:nvPr/>
        </p:nvSpPr>
        <p:spPr>
          <a:xfrm rot="0" flipH="0" flipV="0">
            <a:off x="6237782" y="123929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2" name="Freeform 23812"/>
          <p:cNvSpPr/>
          <p:nvPr/>
        </p:nvSpPr>
        <p:spPr>
          <a:xfrm rot="0" flipH="0" flipV="0">
            <a:off x="6353757" y="1239084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3" name="Freeform 23813"/>
          <p:cNvSpPr/>
          <p:nvPr/>
        </p:nvSpPr>
        <p:spPr>
          <a:xfrm rot="0" flipH="0" flipV="0">
            <a:off x="6453018" y="123929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4" name="Freeform 23814"/>
          <p:cNvSpPr/>
          <p:nvPr/>
        </p:nvSpPr>
        <p:spPr>
          <a:xfrm rot="0" flipH="0" flipV="0">
            <a:off x="6567343" y="1239291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5" name="Freeform 23815"/>
          <p:cNvSpPr/>
          <p:nvPr/>
        </p:nvSpPr>
        <p:spPr>
          <a:xfrm rot="0" flipH="0" flipV="0">
            <a:off x="6695493" y="1191002"/>
            <a:ext cx="83370" cy="141151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6" name="Freeform 23816"/>
          <p:cNvSpPr/>
          <p:nvPr/>
        </p:nvSpPr>
        <p:spPr>
          <a:xfrm rot="0" flipH="0" flipV="0">
            <a:off x="6853361" y="1187700"/>
            <a:ext cx="117626" cy="185726"/>
          </a:xfrm>
          <a:custGeom>
            <a:pathLst>
              <a:path w="7239000" h="11430000">
                <a:moveTo>
                  <a:pt x="3289300" y="11430000"/>
                </a:moveTo>
                <a:lnTo>
                  <a:pt x="3949700" y="11430000"/>
                </a:lnTo>
                <a:lnTo>
                  <a:pt x="3949700" y="9004300"/>
                </a:lnTo>
                <a:lnTo>
                  <a:pt x="4165600" y="9004300"/>
                </a:lnTo>
                <a:cubicBezTo>
                  <a:pt x="6121400" y="9004300"/>
                  <a:pt x="7239000" y="7734300"/>
                  <a:pt x="7239000" y="6032500"/>
                </a:cubicBezTo>
                <a:cubicBezTo>
                  <a:pt x="7239000" y="4356100"/>
                  <a:pt x="6019800" y="3060700"/>
                  <a:pt x="4165600" y="3060700"/>
                </a:cubicBezTo>
                <a:lnTo>
                  <a:pt x="3949700" y="3060700"/>
                </a:lnTo>
                <a:lnTo>
                  <a:pt x="3949700" y="0"/>
                </a:lnTo>
                <a:lnTo>
                  <a:pt x="3289300" y="0"/>
                </a:lnTo>
                <a:lnTo>
                  <a:pt x="3289300" y="3060700"/>
                </a:lnTo>
                <a:lnTo>
                  <a:pt x="3086100" y="3060700"/>
                </a:lnTo>
                <a:cubicBezTo>
                  <a:pt x="1143000" y="3060700"/>
                  <a:pt x="0" y="4483100"/>
                  <a:pt x="0" y="6032500"/>
                </a:cubicBezTo>
                <a:cubicBezTo>
                  <a:pt x="0" y="7734300"/>
                  <a:pt x="1155700" y="9004300"/>
                  <a:pt x="3098800" y="9004300"/>
                </a:cubicBezTo>
                <a:lnTo>
                  <a:pt x="3289300" y="9004300"/>
                </a:lnTo>
                <a:close/>
                <a:moveTo>
                  <a:pt x="698500" y="6032500"/>
                </a:moveTo>
                <a:cubicBezTo>
                  <a:pt x="698500" y="4737100"/>
                  <a:pt x="1574800" y="3683000"/>
                  <a:pt x="3073400" y="3683000"/>
                </a:cubicBezTo>
                <a:lnTo>
                  <a:pt x="3289300" y="3683000"/>
                </a:lnTo>
                <a:lnTo>
                  <a:pt x="3289300" y="8382000"/>
                </a:lnTo>
                <a:lnTo>
                  <a:pt x="3136900" y="8382000"/>
                </a:lnTo>
                <a:cubicBezTo>
                  <a:pt x="1600200" y="8382000"/>
                  <a:pt x="698500" y="7391400"/>
                  <a:pt x="698500" y="6032500"/>
                </a:cubicBezTo>
                <a:close/>
                <a:moveTo>
                  <a:pt x="4165600" y="3683000"/>
                </a:moveTo>
                <a:cubicBezTo>
                  <a:pt x="5676900" y="3683000"/>
                  <a:pt x="6540500" y="4800600"/>
                  <a:pt x="6540500" y="6032500"/>
                </a:cubicBezTo>
                <a:cubicBezTo>
                  <a:pt x="6540500" y="7404100"/>
                  <a:pt x="5664200" y="8382000"/>
                  <a:pt x="4114800" y="8382000"/>
                </a:cubicBezTo>
                <a:lnTo>
                  <a:pt x="3949700" y="8382000"/>
                </a:lnTo>
                <a:lnTo>
                  <a:pt x="3949700" y="3683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7" name="Freeform 23817"/>
          <p:cNvSpPr/>
          <p:nvPr/>
        </p:nvSpPr>
        <p:spPr>
          <a:xfrm rot="0" flipH="0" flipV="0">
            <a:off x="6990592" y="123743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8" name="Freeform 23818"/>
          <p:cNvSpPr/>
          <p:nvPr/>
        </p:nvSpPr>
        <p:spPr>
          <a:xfrm rot="0" flipH="0" flipV="0">
            <a:off x="7114202" y="1237433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9" name="Freeform 23819"/>
          <p:cNvSpPr/>
          <p:nvPr/>
        </p:nvSpPr>
        <p:spPr>
          <a:xfrm rot="0" flipH="0" flipV="0">
            <a:off x="7228527" y="1239291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0" name="Freeform 23820"/>
          <p:cNvSpPr/>
          <p:nvPr/>
        </p:nvSpPr>
        <p:spPr>
          <a:xfrm rot="0" flipH="0" flipV="0">
            <a:off x="7349662" y="1237433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1" name="Freeform 23821"/>
          <p:cNvSpPr/>
          <p:nvPr/>
        </p:nvSpPr>
        <p:spPr>
          <a:xfrm rot="0" flipH="0" flipV="0">
            <a:off x="7437985" y="123929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2" name="Freeform 23822"/>
          <p:cNvSpPr/>
          <p:nvPr/>
        </p:nvSpPr>
        <p:spPr>
          <a:xfrm rot="0" flipH="0" flipV="0">
            <a:off x="7583264" y="1185636"/>
            <a:ext cx="95339" cy="148374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3" name="Freeform 23823"/>
          <p:cNvSpPr/>
          <p:nvPr/>
        </p:nvSpPr>
        <p:spPr>
          <a:xfrm rot="0" flipH="0" flipV="0">
            <a:off x="7704605" y="123929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4" name="Freeform 23824"/>
          <p:cNvSpPr/>
          <p:nvPr/>
        </p:nvSpPr>
        <p:spPr>
          <a:xfrm rot="0" flipH="0" flipV="0">
            <a:off x="7812739" y="1237433"/>
            <a:ext cx="74909" cy="96577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5" name="Freeform 23825"/>
          <p:cNvSpPr/>
          <p:nvPr/>
        </p:nvSpPr>
        <p:spPr>
          <a:xfrm rot="0" flipH="0" flipV="0">
            <a:off x="7915094" y="123929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6" name="Freeform 23826"/>
          <p:cNvSpPr/>
          <p:nvPr/>
        </p:nvSpPr>
        <p:spPr>
          <a:xfrm rot="0" flipH="0" flipV="0">
            <a:off x="8022816" y="1237433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7" name="Freeform 23827"/>
          <p:cNvSpPr/>
          <p:nvPr/>
        </p:nvSpPr>
        <p:spPr>
          <a:xfrm rot="0" flipH="0" flipV="0">
            <a:off x="8129278" y="1237433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8" name="Freeform 23828"/>
          <p:cNvSpPr/>
          <p:nvPr/>
        </p:nvSpPr>
        <p:spPr>
          <a:xfrm rot="0" flipH="0" flipV="0">
            <a:off x="5351662" y="1486925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9" name="Freeform 23829"/>
          <p:cNvSpPr/>
          <p:nvPr/>
        </p:nvSpPr>
        <p:spPr>
          <a:xfrm rot="0" flipH="0" flipV="0">
            <a:off x="5455256" y="1485068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0" name="Freeform 23830"/>
          <p:cNvSpPr/>
          <p:nvPr/>
        </p:nvSpPr>
        <p:spPr>
          <a:xfrm rot="0" flipH="0" flipV="0">
            <a:off x="5562977" y="1485068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1" name="Freeform 23831"/>
          <p:cNvSpPr/>
          <p:nvPr/>
        </p:nvSpPr>
        <p:spPr>
          <a:xfrm rot="0" flipH="0" flipV="0">
            <a:off x="5677714" y="1486925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2" name="Freeform 23832"/>
          <p:cNvSpPr/>
          <p:nvPr/>
        </p:nvSpPr>
        <p:spPr>
          <a:xfrm rot="0" flipH="0" flipV="0">
            <a:off x="5792039" y="1486925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3" name="Freeform 23833"/>
          <p:cNvSpPr/>
          <p:nvPr/>
        </p:nvSpPr>
        <p:spPr>
          <a:xfrm rot="0" flipH="0" flipV="0">
            <a:off x="5908015" y="1486925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4" name="Freeform 23834"/>
          <p:cNvSpPr/>
          <p:nvPr/>
        </p:nvSpPr>
        <p:spPr>
          <a:xfrm rot="0" flipH="0" flipV="0">
            <a:off x="6022339" y="1486925"/>
            <a:ext cx="55924" cy="92863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5" name="Freeform 23835"/>
          <p:cNvSpPr/>
          <p:nvPr/>
        </p:nvSpPr>
        <p:spPr>
          <a:xfrm rot="0" flipH="0" flipV="0">
            <a:off x="6085259" y="148506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6" name="Freeform 23836"/>
          <p:cNvSpPr/>
          <p:nvPr/>
        </p:nvSpPr>
        <p:spPr>
          <a:xfrm rot="0" flipH="0" flipV="0">
            <a:off x="6208870" y="1486719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7" name="Freeform 23837"/>
          <p:cNvSpPr/>
          <p:nvPr/>
        </p:nvSpPr>
        <p:spPr>
          <a:xfrm rot="0" flipH="0" flipV="0">
            <a:off x="6354975" y="1459685"/>
            <a:ext cx="92037" cy="92037"/>
          </a:xfrm>
          <a:custGeom>
            <a:pathLst>
              <a:path w="5664200" h="5664200">
                <a:moveTo>
                  <a:pt x="0" y="3111500"/>
                </a:moveTo>
                <a:lnTo>
                  <a:pt x="2514600" y="3111500"/>
                </a:lnTo>
                <a:lnTo>
                  <a:pt x="2514600" y="5664200"/>
                </a:lnTo>
                <a:lnTo>
                  <a:pt x="3136900" y="5664200"/>
                </a:lnTo>
                <a:lnTo>
                  <a:pt x="3136900" y="3111500"/>
                </a:lnTo>
                <a:lnTo>
                  <a:pt x="5664200" y="3111500"/>
                </a:lnTo>
                <a:lnTo>
                  <a:pt x="5664200" y="2527300"/>
                </a:lnTo>
                <a:lnTo>
                  <a:pt x="3136900" y="2527300"/>
                </a:lnTo>
                <a:lnTo>
                  <a:pt x="3136900" y="0"/>
                </a:lnTo>
                <a:lnTo>
                  <a:pt x="2514600" y="0"/>
                </a:lnTo>
                <a:lnTo>
                  <a:pt x="2514600" y="2527300"/>
                </a:lnTo>
                <a:lnTo>
                  <a:pt x="0" y="2527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8" name="Freeform 23838"/>
          <p:cNvSpPr/>
          <p:nvPr/>
        </p:nvSpPr>
        <p:spPr>
          <a:xfrm rot="0" flipH="0" flipV="0">
            <a:off x="6526668" y="1486925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9" name="Freeform 23839"/>
          <p:cNvSpPr/>
          <p:nvPr/>
        </p:nvSpPr>
        <p:spPr>
          <a:xfrm rot="0" flipH="0" flipV="0">
            <a:off x="6648422" y="1485068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0" name="Freeform 23840"/>
          <p:cNvSpPr/>
          <p:nvPr/>
        </p:nvSpPr>
        <p:spPr>
          <a:xfrm rot="0" flipH="0" flipV="0">
            <a:off x="6747063" y="1486925"/>
            <a:ext cx="126500" cy="92863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1" name="Freeform 23841"/>
          <p:cNvSpPr/>
          <p:nvPr/>
        </p:nvSpPr>
        <p:spPr>
          <a:xfrm rot="0" flipH="0" flipV="0">
            <a:off x="6894199" y="1486925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2" name="Freeform 23842"/>
          <p:cNvSpPr/>
          <p:nvPr/>
        </p:nvSpPr>
        <p:spPr>
          <a:xfrm rot="0" flipH="0" flipV="0">
            <a:off x="7015953" y="148506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3" name="Freeform 23843"/>
          <p:cNvSpPr/>
          <p:nvPr/>
        </p:nvSpPr>
        <p:spPr>
          <a:xfrm rot="0" flipH="0" flipV="0">
            <a:off x="7121198" y="1486925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4" name="Freeform 23844"/>
          <p:cNvSpPr/>
          <p:nvPr/>
        </p:nvSpPr>
        <p:spPr>
          <a:xfrm rot="0" flipH="0" flipV="0">
            <a:off x="7230364" y="1486925"/>
            <a:ext cx="93482" cy="1341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5" name="Freeform 23845"/>
          <p:cNvSpPr/>
          <p:nvPr/>
        </p:nvSpPr>
        <p:spPr>
          <a:xfrm rot="0" flipH="0" flipV="0">
            <a:off x="7328386" y="1486925"/>
            <a:ext cx="85433" cy="9368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6" name="Freeform 23846"/>
          <p:cNvSpPr/>
          <p:nvPr/>
        </p:nvSpPr>
        <p:spPr>
          <a:xfrm rot="0" flipH="0" flipV="0">
            <a:off x="7446425" y="1486925"/>
            <a:ext cx="65416" cy="92863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7" name="Freeform 23847"/>
          <p:cNvSpPr/>
          <p:nvPr/>
        </p:nvSpPr>
        <p:spPr>
          <a:xfrm rot="0" flipH="0" flipV="0">
            <a:off x="7536606" y="1486925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8" name="Freeform 23848"/>
          <p:cNvSpPr/>
          <p:nvPr/>
        </p:nvSpPr>
        <p:spPr>
          <a:xfrm rot="0" flipH="0" flipV="0">
            <a:off x="7644326" y="148506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9" name="Freeform 23849"/>
          <p:cNvSpPr/>
          <p:nvPr/>
        </p:nvSpPr>
        <p:spPr>
          <a:xfrm rot="0" flipH="0" flipV="0">
            <a:off x="7761334" y="1485068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0" name="Freeform 23850"/>
          <p:cNvSpPr/>
          <p:nvPr/>
        </p:nvSpPr>
        <p:spPr>
          <a:xfrm rot="0" flipH="0" flipV="0">
            <a:off x="5358678" y="1732703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1" name="Freeform 23851"/>
          <p:cNvSpPr/>
          <p:nvPr/>
        </p:nvSpPr>
        <p:spPr>
          <a:xfrm rot="0" flipH="0" flipV="0">
            <a:off x="5454843" y="173270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2" name="Freeform 23852"/>
          <p:cNvSpPr/>
          <p:nvPr/>
        </p:nvSpPr>
        <p:spPr>
          <a:xfrm rot="0" flipH="0" flipV="0">
            <a:off x="5578413" y="1734560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3" name="Freeform 23853"/>
          <p:cNvSpPr/>
          <p:nvPr/>
        </p:nvSpPr>
        <p:spPr>
          <a:xfrm rot="0" flipH="0" flipV="0">
            <a:off x="5691665" y="1732703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4" name="Freeform 23854"/>
          <p:cNvSpPr/>
          <p:nvPr/>
        </p:nvSpPr>
        <p:spPr>
          <a:xfrm rot="0" flipH="0" flipV="0">
            <a:off x="5799344" y="173270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5" name="Freeform 23855"/>
          <p:cNvSpPr/>
          <p:nvPr/>
        </p:nvSpPr>
        <p:spPr>
          <a:xfrm rot="0" flipH="0" flipV="0">
            <a:off x="5922914" y="1734354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6" name="Freeform 23856"/>
          <p:cNvSpPr/>
          <p:nvPr/>
        </p:nvSpPr>
        <p:spPr>
          <a:xfrm rot="0" flipH="0" flipV="0">
            <a:off x="6015530" y="173270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7" name="Freeform 23857"/>
          <p:cNvSpPr/>
          <p:nvPr/>
        </p:nvSpPr>
        <p:spPr>
          <a:xfrm rot="0" flipH="0" flipV="0">
            <a:off x="6122631" y="1734560"/>
            <a:ext cx="126500" cy="92863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8" name="Freeform 23858"/>
          <p:cNvSpPr/>
          <p:nvPr/>
        </p:nvSpPr>
        <p:spPr>
          <a:xfrm rot="0" flipH="0" flipV="0">
            <a:off x="6255488" y="1734560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9" name="Freeform 23859"/>
          <p:cNvSpPr/>
          <p:nvPr/>
        </p:nvSpPr>
        <p:spPr>
          <a:xfrm rot="0" flipH="0" flipV="0">
            <a:off x="6371422" y="1732703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0" name="Freeform 23860"/>
          <p:cNvSpPr/>
          <p:nvPr/>
        </p:nvSpPr>
        <p:spPr>
          <a:xfrm rot="0" flipH="0" flipV="0">
            <a:off x="6486118" y="1734560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1" name="Freeform 23861"/>
          <p:cNvSpPr/>
          <p:nvPr/>
        </p:nvSpPr>
        <p:spPr>
          <a:xfrm rot="0" flipH="0" flipV="0">
            <a:off x="6600402" y="1734560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2" name="Freeform 23862"/>
          <p:cNvSpPr/>
          <p:nvPr/>
        </p:nvSpPr>
        <p:spPr>
          <a:xfrm rot="0" flipH="0" flipV="0">
            <a:off x="6709732" y="1732703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3" name="Freeform 23863"/>
          <p:cNvSpPr/>
          <p:nvPr/>
        </p:nvSpPr>
        <p:spPr>
          <a:xfrm rot="0" flipH="0" flipV="0">
            <a:off x="6871273" y="1707320"/>
            <a:ext cx="92037" cy="92037"/>
          </a:xfrm>
          <a:custGeom>
            <a:pathLst>
              <a:path w="5664200" h="5664200">
                <a:moveTo>
                  <a:pt x="0" y="3111500"/>
                </a:moveTo>
                <a:lnTo>
                  <a:pt x="2514600" y="3111500"/>
                </a:lnTo>
                <a:lnTo>
                  <a:pt x="2514600" y="5664200"/>
                </a:lnTo>
                <a:lnTo>
                  <a:pt x="3136900" y="5664200"/>
                </a:lnTo>
                <a:lnTo>
                  <a:pt x="3136900" y="3111500"/>
                </a:lnTo>
                <a:lnTo>
                  <a:pt x="5664200" y="3111500"/>
                </a:lnTo>
                <a:lnTo>
                  <a:pt x="5664200" y="2527300"/>
                </a:lnTo>
                <a:lnTo>
                  <a:pt x="3136900" y="2527300"/>
                </a:lnTo>
                <a:lnTo>
                  <a:pt x="3136900" y="0"/>
                </a:lnTo>
                <a:lnTo>
                  <a:pt x="2514600" y="0"/>
                </a:lnTo>
                <a:lnTo>
                  <a:pt x="2514600" y="2527300"/>
                </a:lnTo>
                <a:lnTo>
                  <a:pt x="0" y="2527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4" name="Freeform 23864"/>
          <p:cNvSpPr/>
          <p:nvPr/>
        </p:nvSpPr>
        <p:spPr>
          <a:xfrm rot="0" flipH="0" flipV="0">
            <a:off x="7042924" y="1734560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5" name="Freeform 23865"/>
          <p:cNvSpPr/>
          <p:nvPr/>
        </p:nvSpPr>
        <p:spPr>
          <a:xfrm rot="0" flipH="0" flipV="0">
            <a:off x="7150605" y="1732703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6" name="Freeform 23866"/>
          <p:cNvSpPr/>
          <p:nvPr/>
        </p:nvSpPr>
        <p:spPr>
          <a:xfrm rot="0" flipH="0" flipV="0">
            <a:off x="7249040" y="1734560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7" name="Freeform 23867"/>
          <p:cNvSpPr/>
          <p:nvPr/>
        </p:nvSpPr>
        <p:spPr>
          <a:xfrm rot="0" flipH="0" flipV="0">
            <a:off x="7352592" y="1734354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8" name="Freeform 23868"/>
          <p:cNvSpPr/>
          <p:nvPr/>
        </p:nvSpPr>
        <p:spPr>
          <a:xfrm rot="0" flipH="0" flipV="0">
            <a:off x="7445207" y="173270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9" name="Freeform 23869"/>
          <p:cNvSpPr/>
          <p:nvPr/>
        </p:nvSpPr>
        <p:spPr>
          <a:xfrm rot="0" flipH="0" flipV="0">
            <a:off x="7568778" y="1732703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0" name="Freeform 23870"/>
          <p:cNvSpPr/>
          <p:nvPr/>
        </p:nvSpPr>
        <p:spPr>
          <a:xfrm rot="0" flipH="0" flipV="0">
            <a:off x="7683061" y="1734560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1" name="Freeform 23871"/>
          <p:cNvSpPr/>
          <p:nvPr/>
        </p:nvSpPr>
        <p:spPr>
          <a:xfrm rot="0" flipH="0" flipV="0">
            <a:off x="7782899" y="1734560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2" name="Freeform 23872"/>
          <p:cNvSpPr/>
          <p:nvPr/>
        </p:nvSpPr>
        <p:spPr>
          <a:xfrm rot="0" flipH="0" flipV="0">
            <a:off x="7898833" y="1734560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3" name="Freeform 23873"/>
          <p:cNvSpPr/>
          <p:nvPr/>
        </p:nvSpPr>
        <p:spPr>
          <a:xfrm rot="0" flipH="0" flipV="0">
            <a:off x="8013116" y="1734560"/>
            <a:ext cx="55924" cy="92863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4" name="Rectangle 23874"/>
          <p:cNvSpPr/>
          <p:nvPr/>
        </p:nvSpPr>
        <p:spPr>
          <a:xfrm rot="0" flipH="0" flipV="0">
            <a:off x="1220000" y="2433014"/>
            <a:ext cx="2659597" cy="288907"/>
          </a:xfrm>
          <a:prstGeom prst="rect">
            <a:avLst/>
          </a:prstGeom>
        </p:spPr>
      </p:sp>
      <p:sp>
        <p:nvSpPr>
          <p:cNvPr id="23875" name="Freeform 23875"/>
          <p:cNvSpPr/>
          <p:nvPr/>
        </p:nvSpPr>
        <p:spPr>
          <a:xfrm rot="0" flipH="0" flipV="0">
            <a:off x="1229286" y="2288560"/>
            <a:ext cx="85846" cy="146310"/>
          </a:xfrm>
          <a:custGeom>
            <a:pathLst>
              <a:path w="5283200" h="9004300">
                <a:moveTo>
                  <a:pt x="863600" y="4267200"/>
                </a:moveTo>
                <a:cubicBezTo>
                  <a:pt x="1193800" y="4140200"/>
                  <a:pt x="1714500" y="4038600"/>
                  <a:pt x="2209800" y="4038600"/>
                </a:cubicBezTo>
                <a:cubicBezTo>
                  <a:pt x="3644900" y="4038600"/>
                  <a:pt x="4584700" y="4953000"/>
                  <a:pt x="4584700" y="6159500"/>
                </a:cubicBezTo>
                <a:cubicBezTo>
                  <a:pt x="4584700" y="7429500"/>
                  <a:pt x="3695700" y="8343900"/>
                  <a:pt x="2540000" y="8343900"/>
                </a:cubicBezTo>
                <a:cubicBezTo>
                  <a:pt x="1765300" y="8343900"/>
                  <a:pt x="863600" y="7950200"/>
                  <a:pt x="393700" y="7124700"/>
                </a:cubicBezTo>
                <a:lnTo>
                  <a:pt x="0" y="7594600"/>
                </a:lnTo>
                <a:cubicBezTo>
                  <a:pt x="546100" y="8585200"/>
                  <a:pt x="1574800" y="9004300"/>
                  <a:pt x="2527300" y="9004300"/>
                </a:cubicBezTo>
                <a:cubicBezTo>
                  <a:pt x="4000500" y="9004300"/>
                  <a:pt x="5283200" y="7924800"/>
                  <a:pt x="5283200" y="6134100"/>
                </a:cubicBezTo>
                <a:cubicBezTo>
                  <a:pt x="5283200" y="4495800"/>
                  <a:pt x="4102100" y="3441700"/>
                  <a:pt x="2476500" y="3441700"/>
                </a:cubicBezTo>
                <a:cubicBezTo>
                  <a:pt x="2146300" y="3441700"/>
                  <a:pt x="1816100" y="3492500"/>
                  <a:pt x="1600200" y="3556000"/>
                </a:cubicBezTo>
                <a:lnTo>
                  <a:pt x="1981200" y="660400"/>
                </a:lnTo>
                <a:lnTo>
                  <a:pt x="5270500" y="660400"/>
                </a:lnTo>
                <a:lnTo>
                  <a:pt x="5270500" y="0"/>
                </a:lnTo>
                <a:lnTo>
                  <a:pt x="140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6" name="Freeform 23876"/>
          <p:cNvSpPr/>
          <p:nvPr/>
        </p:nvSpPr>
        <p:spPr>
          <a:xfrm rot="0" flipH="0" flipV="0">
            <a:off x="1340309" y="2286909"/>
            <a:ext cx="91212" cy="147755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7" name="Freeform 23877"/>
          <p:cNvSpPr/>
          <p:nvPr/>
        </p:nvSpPr>
        <p:spPr>
          <a:xfrm rot="0" flipH="0" flipV="0">
            <a:off x="1455459" y="2286703"/>
            <a:ext cx="154359" cy="148168"/>
          </a:xfrm>
          <a:custGeom>
            <a:pathLst>
              <a:path w="9499600" h="9118600">
                <a:moveTo>
                  <a:pt x="1270000" y="8839200"/>
                </a:moveTo>
                <a:lnTo>
                  <a:pt x="1663700" y="9118600"/>
                </a:lnTo>
                <a:lnTo>
                  <a:pt x="8280400" y="279400"/>
                </a:lnTo>
                <a:lnTo>
                  <a:pt x="7886700" y="0"/>
                </a:lnTo>
                <a:close/>
                <a:moveTo>
                  <a:pt x="0" y="2120900"/>
                </a:moveTo>
                <a:cubicBezTo>
                  <a:pt x="0" y="3340100"/>
                  <a:pt x="939800" y="4191000"/>
                  <a:pt x="2184400" y="4191000"/>
                </a:cubicBezTo>
                <a:cubicBezTo>
                  <a:pt x="3429000" y="4191000"/>
                  <a:pt x="4368800" y="3340100"/>
                  <a:pt x="4368800" y="2120900"/>
                </a:cubicBezTo>
                <a:cubicBezTo>
                  <a:pt x="4368800" y="901700"/>
                  <a:pt x="3429000" y="63500"/>
                  <a:pt x="2184400" y="63500"/>
                </a:cubicBezTo>
                <a:cubicBezTo>
                  <a:pt x="939800" y="63500"/>
                  <a:pt x="0" y="901700"/>
                  <a:pt x="0" y="2120900"/>
                </a:cubicBezTo>
                <a:close/>
                <a:moveTo>
                  <a:pt x="622300" y="2120900"/>
                </a:moveTo>
                <a:cubicBezTo>
                  <a:pt x="622300" y="1206500"/>
                  <a:pt x="1358900" y="609600"/>
                  <a:pt x="2184400" y="609600"/>
                </a:cubicBezTo>
                <a:cubicBezTo>
                  <a:pt x="3009900" y="609600"/>
                  <a:pt x="3746500" y="1206500"/>
                  <a:pt x="3746500" y="2120900"/>
                </a:cubicBezTo>
                <a:cubicBezTo>
                  <a:pt x="3746500" y="3048000"/>
                  <a:pt x="3022600" y="3644900"/>
                  <a:pt x="2184400" y="3644900"/>
                </a:cubicBezTo>
                <a:cubicBezTo>
                  <a:pt x="1371600" y="3644900"/>
                  <a:pt x="622300" y="3048000"/>
                  <a:pt x="622300" y="2120900"/>
                </a:cubicBezTo>
                <a:close/>
                <a:moveTo>
                  <a:pt x="5130800" y="6985000"/>
                </a:moveTo>
                <a:cubicBezTo>
                  <a:pt x="5130800" y="8204200"/>
                  <a:pt x="6070600" y="9055100"/>
                  <a:pt x="7315200" y="9055100"/>
                </a:cubicBezTo>
                <a:cubicBezTo>
                  <a:pt x="8559800" y="9055100"/>
                  <a:pt x="9499600" y="8204200"/>
                  <a:pt x="9499600" y="6985000"/>
                </a:cubicBezTo>
                <a:cubicBezTo>
                  <a:pt x="9499600" y="5765800"/>
                  <a:pt x="8559800" y="4927600"/>
                  <a:pt x="7315200" y="4927600"/>
                </a:cubicBezTo>
                <a:cubicBezTo>
                  <a:pt x="6070600" y="4927600"/>
                  <a:pt x="5130800" y="5765800"/>
                  <a:pt x="5130800" y="6985000"/>
                </a:cubicBezTo>
                <a:close/>
                <a:moveTo>
                  <a:pt x="5753100" y="6985000"/>
                </a:moveTo>
                <a:cubicBezTo>
                  <a:pt x="5753100" y="6070600"/>
                  <a:pt x="6489700" y="5473700"/>
                  <a:pt x="7315200" y="5473700"/>
                </a:cubicBezTo>
                <a:cubicBezTo>
                  <a:pt x="8140700" y="5473700"/>
                  <a:pt x="8877300" y="6070600"/>
                  <a:pt x="8877300" y="6985000"/>
                </a:cubicBezTo>
                <a:cubicBezTo>
                  <a:pt x="8877300" y="7912100"/>
                  <a:pt x="8153400" y="8509000"/>
                  <a:pt x="7315200" y="8509000"/>
                </a:cubicBezTo>
                <a:cubicBezTo>
                  <a:pt x="6502400" y="8509000"/>
                  <a:pt x="5753100" y="7912100"/>
                  <a:pt x="5753100" y="698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8" name="Freeform 23878"/>
          <p:cNvSpPr/>
          <p:nvPr/>
        </p:nvSpPr>
        <p:spPr>
          <a:xfrm rot="0" flipH="0" flipV="0">
            <a:off x="1671520" y="234015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9" name="Freeform 23879"/>
          <p:cNvSpPr/>
          <p:nvPr/>
        </p:nvSpPr>
        <p:spPr>
          <a:xfrm rot="0" flipH="0" flipV="0">
            <a:off x="1765209" y="2338294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0" name="Freeform 23880"/>
          <p:cNvSpPr/>
          <p:nvPr/>
        </p:nvSpPr>
        <p:spPr>
          <a:xfrm rot="0" flipH="0" flipV="0">
            <a:off x="1871692" y="2338294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1" name="Freeform 23881"/>
          <p:cNvSpPr/>
          <p:nvPr/>
        </p:nvSpPr>
        <p:spPr>
          <a:xfrm rot="0" flipH="0" flipV="0">
            <a:off x="1995303" y="2338294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2" name="Freeform 23882"/>
          <p:cNvSpPr/>
          <p:nvPr/>
        </p:nvSpPr>
        <p:spPr>
          <a:xfrm rot="0" flipH="0" flipV="0">
            <a:off x="2109627" y="234015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3" name="Freeform 23883"/>
          <p:cNvSpPr/>
          <p:nvPr/>
        </p:nvSpPr>
        <p:spPr>
          <a:xfrm rot="0" flipH="0" flipV="0">
            <a:off x="2225603" y="234015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4" name="Freeform 23884"/>
          <p:cNvSpPr/>
          <p:nvPr/>
        </p:nvSpPr>
        <p:spPr>
          <a:xfrm rot="0" flipH="0" flipV="0">
            <a:off x="2390074" y="234015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5" name="Freeform 23885"/>
          <p:cNvSpPr/>
          <p:nvPr/>
        </p:nvSpPr>
        <p:spPr>
          <a:xfrm rot="0" flipH="0" flipV="0">
            <a:off x="2547528" y="2288560"/>
            <a:ext cx="85846" cy="146310"/>
          </a:xfrm>
          <a:custGeom>
            <a:pathLst>
              <a:path w="5283200" h="9004300">
                <a:moveTo>
                  <a:pt x="863600" y="4267200"/>
                </a:moveTo>
                <a:cubicBezTo>
                  <a:pt x="1193800" y="4140200"/>
                  <a:pt x="1714500" y="4038600"/>
                  <a:pt x="2209800" y="4038600"/>
                </a:cubicBezTo>
                <a:cubicBezTo>
                  <a:pt x="3644900" y="4038600"/>
                  <a:pt x="4584700" y="4953000"/>
                  <a:pt x="4584700" y="6159500"/>
                </a:cubicBezTo>
                <a:cubicBezTo>
                  <a:pt x="4584700" y="7429500"/>
                  <a:pt x="3695700" y="8343900"/>
                  <a:pt x="2540000" y="8343900"/>
                </a:cubicBezTo>
                <a:cubicBezTo>
                  <a:pt x="1765300" y="8343900"/>
                  <a:pt x="863600" y="7950200"/>
                  <a:pt x="393700" y="7124700"/>
                </a:cubicBezTo>
                <a:lnTo>
                  <a:pt x="0" y="7594600"/>
                </a:lnTo>
                <a:cubicBezTo>
                  <a:pt x="546100" y="8585200"/>
                  <a:pt x="1574800" y="9004300"/>
                  <a:pt x="2527300" y="9004300"/>
                </a:cubicBezTo>
                <a:cubicBezTo>
                  <a:pt x="4000500" y="9004300"/>
                  <a:pt x="5283200" y="7924800"/>
                  <a:pt x="5283200" y="6134100"/>
                </a:cubicBezTo>
                <a:cubicBezTo>
                  <a:pt x="5283200" y="4495800"/>
                  <a:pt x="4102100" y="3441700"/>
                  <a:pt x="2476500" y="3441700"/>
                </a:cubicBezTo>
                <a:cubicBezTo>
                  <a:pt x="2146300" y="3441700"/>
                  <a:pt x="1816100" y="3492500"/>
                  <a:pt x="1600200" y="3556000"/>
                </a:cubicBezTo>
                <a:lnTo>
                  <a:pt x="1981200" y="660400"/>
                </a:lnTo>
                <a:lnTo>
                  <a:pt x="5270500" y="660400"/>
                </a:lnTo>
                <a:lnTo>
                  <a:pt x="5270500" y="0"/>
                </a:lnTo>
                <a:lnTo>
                  <a:pt x="140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6" name="Freeform 23886"/>
          <p:cNvSpPr/>
          <p:nvPr/>
        </p:nvSpPr>
        <p:spPr>
          <a:xfrm rot="0" flipH="0" flipV="0">
            <a:off x="2658551" y="2286909"/>
            <a:ext cx="91212" cy="147755"/>
          </a:xfrm>
          <a:custGeom>
            <a:pathLst>
              <a:path w="5613400" h="9093200">
                <a:moveTo>
                  <a:pt x="0" y="4546600"/>
                </a:moveTo>
                <a:cubicBezTo>
                  <a:pt x="0" y="7188200"/>
                  <a:pt x="850900" y="9093200"/>
                  <a:pt x="2832100" y="9093200"/>
                </a:cubicBezTo>
                <a:cubicBezTo>
                  <a:pt x="4813300" y="9093200"/>
                  <a:pt x="5613400" y="7188200"/>
                  <a:pt x="5613400" y="4546600"/>
                </a:cubicBezTo>
                <a:cubicBezTo>
                  <a:pt x="5613400" y="1917700"/>
                  <a:pt x="4787900" y="0"/>
                  <a:pt x="2806700" y="0"/>
                </a:cubicBezTo>
                <a:cubicBezTo>
                  <a:pt x="825500" y="0"/>
                  <a:pt x="0" y="1917700"/>
                  <a:pt x="0" y="4546600"/>
                </a:cubicBezTo>
                <a:close/>
                <a:moveTo>
                  <a:pt x="698500" y="4546600"/>
                </a:moveTo>
                <a:cubicBezTo>
                  <a:pt x="698500" y="2171700"/>
                  <a:pt x="1282700" y="622300"/>
                  <a:pt x="2806700" y="622300"/>
                </a:cubicBezTo>
                <a:cubicBezTo>
                  <a:pt x="4343400" y="622300"/>
                  <a:pt x="4914900" y="2159000"/>
                  <a:pt x="4914900" y="4546600"/>
                </a:cubicBezTo>
                <a:cubicBezTo>
                  <a:pt x="4914900" y="6934200"/>
                  <a:pt x="4368800" y="8470900"/>
                  <a:pt x="2832100" y="8470900"/>
                </a:cubicBezTo>
                <a:cubicBezTo>
                  <a:pt x="1320800" y="8470900"/>
                  <a:pt x="698500" y="6921500"/>
                  <a:pt x="698500" y="4546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7" name="Freeform 23887"/>
          <p:cNvSpPr/>
          <p:nvPr/>
        </p:nvSpPr>
        <p:spPr>
          <a:xfrm rot="0" flipH="0" flipV="0">
            <a:off x="2773701" y="2286703"/>
            <a:ext cx="154359" cy="148168"/>
          </a:xfrm>
          <a:custGeom>
            <a:pathLst>
              <a:path w="9499600" h="9118600">
                <a:moveTo>
                  <a:pt x="1270000" y="8839200"/>
                </a:moveTo>
                <a:lnTo>
                  <a:pt x="1663700" y="9118600"/>
                </a:lnTo>
                <a:lnTo>
                  <a:pt x="8280400" y="279400"/>
                </a:lnTo>
                <a:lnTo>
                  <a:pt x="7886700" y="0"/>
                </a:lnTo>
                <a:close/>
                <a:moveTo>
                  <a:pt x="0" y="2120900"/>
                </a:moveTo>
                <a:cubicBezTo>
                  <a:pt x="0" y="3340100"/>
                  <a:pt x="939800" y="4191000"/>
                  <a:pt x="2184400" y="4191000"/>
                </a:cubicBezTo>
                <a:cubicBezTo>
                  <a:pt x="3429000" y="4191000"/>
                  <a:pt x="4368800" y="3340100"/>
                  <a:pt x="4368800" y="2120900"/>
                </a:cubicBezTo>
                <a:cubicBezTo>
                  <a:pt x="4368800" y="901700"/>
                  <a:pt x="3429000" y="63500"/>
                  <a:pt x="2184400" y="63500"/>
                </a:cubicBezTo>
                <a:cubicBezTo>
                  <a:pt x="939800" y="63500"/>
                  <a:pt x="0" y="901700"/>
                  <a:pt x="0" y="2120900"/>
                </a:cubicBezTo>
                <a:close/>
                <a:moveTo>
                  <a:pt x="622300" y="2120900"/>
                </a:moveTo>
                <a:cubicBezTo>
                  <a:pt x="622300" y="1206500"/>
                  <a:pt x="1358900" y="609600"/>
                  <a:pt x="2184400" y="609600"/>
                </a:cubicBezTo>
                <a:cubicBezTo>
                  <a:pt x="3009900" y="609600"/>
                  <a:pt x="3746500" y="1206500"/>
                  <a:pt x="3746500" y="2120900"/>
                </a:cubicBezTo>
                <a:cubicBezTo>
                  <a:pt x="3746500" y="3048000"/>
                  <a:pt x="3022600" y="3644900"/>
                  <a:pt x="2184400" y="3644900"/>
                </a:cubicBezTo>
                <a:cubicBezTo>
                  <a:pt x="1371600" y="3644900"/>
                  <a:pt x="622300" y="3048000"/>
                  <a:pt x="622300" y="2120900"/>
                </a:cubicBezTo>
                <a:close/>
                <a:moveTo>
                  <a:pt x="5130800" y="6985000"/>
                </a:moveTo>
                <a:cubicBezTo>
                  <a:pt x="5130800" y="8204200"/>
                  <a:pt x="6070600" y="9055100"/>
                  <a:pt x="7315200" y="9055100"/>
                </a:cubicBezTo>
                <a:cubicBezTo>
                  <a:pt x="8559800" y="9055100"/>
                  <a:pt x="9499600" y="8204200"/>
                  <a:pt x="9499600" y="6985000"/>
                </a:cubicBezTo>
                <a:cubicBezTo>
                  <a:pt x="9499600" y="5765800"/>
                  <a:pt x="8559800" y="4927600"/>
                  <a:pt x="7315200" y="4927600"/>
                </a:cubicBezTo>
                <a:cubicBezTo>
                  <a:pt x="6070600" y="4927600"/>
                  <a:pt x="5130800" y="5765800"/>
                  <a:pt x="5130800" y="6985000"/>
                </a:cubicBezTo>
                <a:close/>
                <a:moveTo>
                  <a:pt x="5753100" y="6985000"/>
                </a:moveTo>
                <a:cubicBezTo>
                  <a:pt x="5753100" y="6070600"/>
                  <a:pt x="6489700" y="5473700"/>
                  <a:pt x="7315200" y="5473700"/>
                </a:cubicBezTo>
                <a:cubicBezTo>
                  <a:pt x="8140700" y="5473700"/>
                  <a:pt x="8877300" y="6070600"/>
                  <a:pt x="8877300" y="6985000"/>
                </a:cubicBezTo>
                <a:cubicBezTo>
                  <a:pt x="8877300" y="7912100"/>
                  <a:pt x="8153400" y="8509000"/>
                  <a:pt x="7315200" y="8509000"/>
                </a:cubicBezTo>
                <a:cubicBezTo>
                  <a:pt x="6502400" y="8509000"/>
                  <a:pt x="5753100" y="7912100"/>
                  <a:pt x="5753100" y="698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8" name="Freeform 23888"/>
          <p:cNvSpPr/>
          <p:nvPr/>
        </p:nvSpPr>
        <p:spPr>
          <a:xfrm rot="0" flipH="0" flipV="0">
            <a:off x="3003383" y="2340151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9" name="Freeform 23889"/>
          <p:cNvSpPr/>
          <p:nvPr/>
        </p:nvSpPr>
        <p:spPr>
          <a:xfrm rot="0" flipH="0" flipV="0">
            <a:off x="3116676" y="2338294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0" name="Freeform 23890"/>
          <p:cNvSpPr/>
          <p:nvPr/>
        </p:nvSpPr>
        <p:spPr>
          <a:xfrm rot="0" flipH="0" flipV="0">
            <a:off x="3223778" y="2338294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1" name="Freeform 23891"/>
          <p:cNvSpPr/>
          <p:nvPr/>
        </p:nvSpPr>
        <p:spPr>
          <a:xfrm rot="0" flipH="0" flipV="0">
            <a:off x="3325721" y="2340151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2" name="Freeform 23892"/>
          <p:cNvSpPr/>
          <p:nvPr/>
        </p:nvSpPr>
        <p:spPr>
          <a:xfrm rot="0" flipH="0" flipV="0">
            <a:off x="3411980" y="234015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3" name="Freeform 23893"/>
          <p:cNvSpPr/>
          <p:nvPr/>
        </p:nvSpPr>
        <p:spPr>
          <a:xfrm rot="0" flipH="0" flipV="0">
            <a:off x="3515574" y="234015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4" name="Freeform 23894"/>
          <p:cNvSpPr/>
          <p:nvPr/>
        </p:nvSpPr>
        <p:spPr>
          <a:xfrm rot="0" flipH="0" flipV="0">
            <a:off x="3631550" y="2340151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5" name="Freeform 23895"/>
          <p:cNvSpPr/>
          <p:nvPr/>
        </p:nvSpPr>
        <p:spPr>
          <a:xfrm rot="0" flipH="0" flipV="0">
            <a:off x="3731429" y="234015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6" name="Freeform 23896"/>
          <p:cNvSpPr/>
          <p:nvPr/>
        </p:nvSpPr>
        <p:spPr>
          <a:xfrm rot="0" flipH="0" flipV="0">
            <a:off x="1236302" y="2587579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7" name="Freeform 23897"/>
          <p:cNvSpPr/>
          <p:nvPr/>
        </p:nvSpPr>
        <p:spPr>
          <a:xfrm rot="0" flipH="0" flipV="0">
            <a:off x="1377454" y="258592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8" name="Freeform 23898"/>
          <p:cNvSpPr/>
          <p:nvPr/>
        </p:nvSpPr>
        <p:spPr>
          <a:xfrm rot="0" flipH="0" flipV="0">
            <a:off x="1494255" y="2534131"/>
            <a:ext cx="95339" cy="148374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9" name="Freeform 23899"/>
          <p:cNvSpPr/>
          <p:nvPr/>
        </p:nvSpPr>
        <p:spPr>
          <a:xfrm rot="0" flipH="0" flipV="0">
            <a:off x="1615596" y="2585928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0" name="Freeform 23900"/>
          <p:cNvSpPr/>
          <p:nvPr/>
        </p:nvSpPr>
        <p:spPr>
          <a:xfrm rot="0" flipH="0" flipV="0">
            <a:off x="1722698" y="2585928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1" name="Freeform 23901"/>
          <p:cNvSpPr/>
          <p:nvPr/>
        </p:nvSpPr>
        <p:spPr>
          <a:xfrm rot="0" flipH="0" flipV="0">
            <a:off x="1816799" y="2585928"/>
            <a:ext cx="74909" cy="96577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2" name="Freeform 23902"/>
          <p:cNvSpPr/>
          <p:nvPr/>
        </p:nvSpPr>
        <p:spPr>
          <a:xfrm rot="0" flipH="0" flipV="0">
            <a:off x="1912552" y="258592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3" name="Freeform 23903"/>
          <p:cNvSpPr/>
          <p:nvPr/>
        </p:nvSpPr>
        <p:spPr>
          <a:xfrm rot="0" flipH="0" flipV="0">
            <a:off x="2036163" y="2587579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4" name="Freeform 23904"/>
          <p:cNvSpPr/>
          <p:nvPr/>
        </p:nvSpPr>
        <p:spPr>
          <a:xfrm rot="0" flipH="0" flipV="0">
            <a:off x="2128200" y="2585928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5" name="Freeform 23905"/>
          <p:cNvSpPr/>
          <p:nvPr/>
        </p:nvSpPr>
        <p:spPr>
          <a:xfrm rot="0" flipH="0" flipV="0">
            <a:off x="2216523" y="2587786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6" name="Freeform 23906"/>
          <p:cNvSpPr/>
          <p:nvPr/>
        </p:nvSpPr>
        <p:spPr>
          <a:xfrm rot="0" flipH="0" flipV="0">
            <a:off x="2310212" y="2585928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7" name="Freeform 23907"/>
          <p:cNvSpPr/>
          <p:nvPr/>
        </p:nvSpPr>
        <p:spPr>
          <a:xfrm rot="0" flipH="0" flipV="0">
            <a:off x="2411536" y="2587786"/>
            <a:ext cx="85433" cy="9368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8" name="Freeform 23908"/>
          <p:cNvSpPr/>
          <p:nvPr/>
        </p:nvSpPr>
        <p:spPr>
          <a:xfrm rot="0" flipH="0" flipV="0">
            <a:off x="2529575" y="2587786"/>
            <a:ext cx="65416" cy="92863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9" name="Freeform 23909"/>
          <p:cNvSpPr/>
          <p:nvPr/>
        </p:nvSpPr>
        <p:spPr>
          <a:xfrm rot="0" flipH="0" flipV="0">
            <a:off x="2619755" y="2587786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0" name="Freeform 23910"/>
          <p:cNvSpPr/>
          <p:nvPr/>
        </p:nvSpPr>
        <p:spPr>
          <a:xfrm rot="0" flipH="0" flipV="0">
            <a:off x="2727476" y="258592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1" name="Freeform 23911"/>
          <p:cNvSpPr/>
          <p:nvPr/>
        </p:nvSpPr>
        <p:spPr>
          <a:xfrm rot="0" flipH="0" flipV="0">
            <a:off x="2851087" y="2587786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2" name="Freeform 23912"/>
          <p:cNvSpPr/>
          <p:nvPr/>
        </p:nvSpPr>
        <p:spPr>
          <a:xfrm rot="0" flipH="0" flipV="0">
            <a:off x="3027940" y="2587786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3" name="Freeform 23913"/>
          <p:cNvSpPr/>
          <p:nvPr/>
        </p:nvSpPr>
        <p:spPr>
          <a:xfrm rot="0" flipH="0" flipV="0">
            <a:off x="3149693" y="258592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4" name="Freeform 23914"/>
          <p:cNvSpPr/>
          <p:nvPr/>
        </p:nvSpPr>
        <p:spPr>
          <a:xfrm rot="0" flipH="0" flipV="0">
            <a:off x="3254938" y="2587786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5" name="Freeform 23915"/>
          <p:cNvSpPr/>
          <p:nvPr/>
        </p:nvSpPr>
        <p:spPr>
          <a:xfrm rot="0" flipH="0" flipV="0">
            <a:off x="3364104" y="2587786"/>
            <a:ext cx="93482" cy="1341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6" name="Freeform 23916"/>
          <p:cNvSpPr/>
          <p:nvPr/>
        </p:nvSpPr>
        <p:spPr>
          <a:xfrm rot="0" flipH="0" flipV="0">
            <a:off x="3462126" y="2587786"/>
            <a:ext cx="85433" cy="9368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7" name="Freeform 23917"/>
          <p:cNvSpPr/>
          <p:nvPr/>
        </p:nvSpPr>
        <p:spPr>
          <a:xfrm rot="0" flipH="0" flipV="0">
            <a:off x="3573562" y="2585928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8" name="Rectangle 23918"/>
          <p:cNvSpPr/>
          <p:nvPr/>
        </p:nvSpPr>
        <p:spPr>
          <a:xfrm rot="0" flipH="0" flipV="0">
            <a:off x="5348979" y="2335528"/>
            <a:ext cx="2484622" cy="536542"/>
          </a:xfrm>
          <a:prstGeom prst="rect">
            <a:avLst/>
          </a:prstGeom>
        </p:spPr>
      </p:sp>
      <p:sp>
        <p:nvSpPr>
          <p:cNvPr id="23919" name="Freeform 23919"/>
          <p:cNvSpPr/>
          <p:nvPr/>
        </p:nvSpPr>
        <p:spPr>
          <a:xfrm rot="0" flipH="0" flipV="0">
            <a:off x="5353313" y="2189836"/>
            <a:ext cx="135167" cy="145691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0" name="Freeform 23920"/>
          <p:cNvSpPr/>
          <p:nvPr/>
        </p:nvSpPr>
        <p:spPr>
          <a:xfrm rot="0" flipH="0" flipV="0">
            <a:off x="5509075" y="2242665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1" name="Freeform 23921"/>
          <p:cNvSpPr/>
          <p:nvPr/>
        </p:nvSpPr>
        <p:spPr>
          <a:xfrm rot="0" flipH="0" flipV="0">
            <a:off x="5595293" y="2242665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2" name="Freeform 23922"/>
          <p:cNvSpPr/>
          <p:nvPr/>
        </p:nvSpPr>
        <p:spPr>
          <a:xfrm rot="0" flipH="0" flipV="0">
            <a:off x="5688982" y="2242665"/>
            <a:ext cx="93482" cy="1341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3" name="Freeform 23923"/>
          <p:cNvSpPr/>
          <p:nvPr/>
        </p:nvSpPr>
        <p:spPr>
          <a:xfrm rot="0" flipH="0" flipV="0">
            <a:off x="5794391" y="2240808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4" name="Freeform 23924"/>
          <p:cNvSpPr/>
          <p:nvPr/>
        </p:nvSpPr>
        <p:spPr>
          <a:xfrm rot="0" flipH="0" flipV="0">
            <a:off x="5887007" y="2242665"/>
            <a:ext cx="85433" cy="9368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5" name="Freeform 23925"/>
          <p:cNvSpPr/>
          <p:nvPr/>
        </p:nvSpPr>
        <p:spPr>
          <a:xfrm rot="0" flipH="0" flipV="0">
            <a:off x="6005005" y="2242665"/>
            <a:ext cx="65416" cy="92863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6" name="Freeform 23926"/>
          <p:cNvSpPr/>
          <p:nvPr/>
        </p:nvSpPr>
        <p:spPr>
          <a:xfrm rot="0" flipH="0" flipV="0">
            <a:off x="6095144" y="2242665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7" name="Freeform 23927"/>
          <p:cNvSpPr/>
          <p:nvPr/>
        </p:nvSpPr>
        <p:spPr>
          <a:xfrm rot="0" flipH="0" flipV="0">
            <a:off x="6202824" y="224080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8" name="Freeform 23928"/>
          <p:cNvSpPr/>
          <p:nvPr/>
        </p:nvSpPr>
        <p:spPr>
          <a:xfrm rot="0" flipH="0" flipV="0">
            <a:off x="6319790" y="2240808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9" name="Freeform 23929"/>
          <p:cNvSpPr/>
          <p:nvPr/>
        </p:nvSpPr>
        <p:spPr>
          <a:xfrm rot="0" flipH="0" flipV="0">
            <a:off x="6413850" y="2242665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0" name="Freeform 23930"/>
          <p:cNvSpPr/>
          <p:nvPr/>
        </p:nvSpPr>
        <p:spPr>
          <a:xfrm rot="0" flipH="0" flipV="0">
            <a:off x="6517403" y="2242665"/>
            <a:ext cx="65416" cy="92863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1" name="Freeform 23931"/>
          <p:cNvSpPr/>
          <p:nvPr/>
        </p:nvSpPr>
        <p:spPr>
          <a:xfrm rot="0" flipH="0" flipV="0">
            <a:off x="6649433" y="2240808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2" name="Freeform 23932"/>
          <p:cNvSpPr/>
          <p:nvPr/>
        </p:nvSpPr>
        <p:spPr>
          <a:xfrm rot="0" flipH="0" flipV="0">
            <a:off x="6745598" y="2240808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3" name="Freeform 23933"/>
          <p:cNvSpPr/>
          <p:nvPr/>
        </p:nvSpPr>
        <p:spPr>
          <a:xfrm rot="0" flipH="0" flipV="0">
            <a:off x="6850843" y="2242665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4" name="Freeform 23934"/>
          <p:cNvSpPr/>
          <p:nvPr/>
        </p:nvSpPr>
        <p:spPr>
          <a:xfrm rot="0" flipH="0" flipV="0">
            <a:off x="6966777" y="2240808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5" name="Freeform 23935"/>
          <p:cNvSpPr/>
          <p:nvPr/>
        </p:nvSpPr>
        <p:spPr>
          <a:xfrm rot="0" flipH="0" flipV="0">
            <a:off x="7081473" y="2240808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6" name="Freeform 23936"/>
          <p:cNvSpPr/>
          <p:nvPr/>
        </p:nvSpPr>
        <p:spPr>
          <a:xfrm rot="0" flipH="0" flipV="0">
            <a:off x="7179289" y="2242665"/>
            <a:ext cx="126500" cy="92863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7" name="Freeform 23937"/>
          <p:cNvSpPr/>
          <p:nvPr/>
        </p:nvSpPr>
        <p:spPr>
          <a:xfrm rot="0" flipH="0" flipV="0">
            <a:off x="7319161" y="2240808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8" name="Freeform 23938"/>
          <p:cNvSpPr/>
          <p:nvPr/>
        </p:nvSpPr>
        <p:spPr>
          <a:xfrm rot="0" flipH="0" flipV="0">
            <a:off x="7421063" y="2242665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9" name="Freeform 23939"/>
          <p:cNvSpPr/>
          <p:nvPr/>
        </p:nvSpPr>
        <p:spPr>
          <a:xfrm rot="0" flipH="0" flipV="0">
            <a:off x="7535347" y="2242665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0" name="Freeform 23940"/>
          <p:cNvSpPr/>
          <p:nvPr/>
        </p:nvSpPr>
        <p:spPr>
          <a:xfrm rot="0" flipH="0" flipV="0">
            <a:off x="7643439" y="2242665"/>
            <a:ext cx="73671" cy="92863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1" name="Freeform 23941"/>
          <p:cNvSpPr/>
          <p:nvPr/>
        </p:nvSpPr>
        <p:spPr>
          <a:xfrm rot="0" flipH="0" flipV="0">
            <a:off x="5365282" y="2490300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2" name="Freeform 23942"/>
          <p:cNvSpPr/>
          <p:nvPr/>
        </p:nvSpPr>
        <p:spPr>
          <a:xfrm rot="0" flipH="0" flipV="0">
            <a:off x="5471909" y="248844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3" name="Freeform 23943"/>
          <p:cNvSpPr/>
          <p:nvPr/>
        </p:nvSpPr>
        <p:spPr>
          <a:xfrm rot="0" flipH="0" flipV="0">
            <a:off x="5588855" y="2488443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4" name="Freeform 23944"/>
          <p:cNvSpPr/>
          <p:nvPr/>
        </p:nvSpPr>
        <p:spPr>
          <a:xfrm rot="0" flipH="0" flipV="0">
            <a:off x="5682894" y="2490300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5" name="Freeform 23945"/>
          <p:cNvSpPr/>
          <p:nvPr/>
        </p:nvSpPr>
        <p:spPr>
          <a:xfrm rot="0" flipH="0" flipV="0">
            <a:off x="5776583" y="248844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6" name="Freeform 23946"/>
          <p:cNvSpPr/>
          <p:nvPr/>
        </p:nvSpPr>
        <p:spPr>
          <a:xfrm rot="0" flipH="0" flipV="0">
            <a:off x="5888225" y="2490300"/>
            <a:ext cx="73671" cy="92863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7" name="Freeform 23947"/>
          <p:cNvSpPr/>
          <p:nvPr/>
        </p:nvSpPr>
        <p:spPr>
          <a:xfrm rot="0" flipH="0" flipV="0">
            <a:off x="5994439" y="2490300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8" name="Freeform 23948"/>
          <p:cNvSpPr/>
          <p:nvPr/>
        </p:nvSpPr>
        <p:spPr>
          <a:xfrm rot="0" flipH="0" flipV="0">
            <a:off x="6108702" y="2490300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9" name="Freeform 23949"/>
          <p:cNvSpPr/>
          <p:nvPr/>
        </p:nvSpPr>
        <p:spPr>
          <a:xfrm rot="0" flipH="0" flipV="0">
            <a:off x="6216361" y="248844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0" name="Freeform 23950"/>
          <p:cNvSpPr/>
          <p:nvPr/>
        </p:nvSpPr>
        <p:spPr>
          <a:xfrm rot="0" flipH="0" flipV="0">
            <a:off x="6388405" y="2490300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1" name="Freeform 23951"/>
          <p:cNvSpPr/>
          <p:nvPr/>
        </p:nvSpPr>
        <p:spPr>
          <a:xfrm rot="0" flipH="0" flipV="0">
            <a:off x="6477141" y="248844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2" name="Freeform 23952"/>
          <p:cNvSpPr/>
          <p:nvPr/>
        </p:nvSpPr>
        <p:spPr>
          <a:xfrm rot="0" flipH="0" flipV="0">
            <a:off x="6600690" y="2490300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3" name="Freeform 23953"/>
          <p:cNvSpPr/>
          <p:nvPr/>
        </p:nvSpPr>
        <p:spPr>
          <a:xfrm rot="0" flipH="0" flipV="0">
            <a:off x="6701333" y="2490300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4" name="Freeform 23954"/>
          <p:cNvSpPr/>
          <p:nvPr/>
        </p:nvSpPr>
        <p:spPr>
          <a:xfrm rot="0" flipH="0" flipV="0">
            <a:off x="6804865" y="2488443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5" name="Freeform 23955"/>
          <p:cNvSpPr/>
          <p:nvPr/>
        </p:nvSpPr>
        <p:spPr>
          <a:xfrm rot="0" flipH="0" flipV="0">
            <a:off x="6912524" y="248844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6" name="Freeform 23956"/>
          <p:cNvSpPr/>
          <p:nvPr/>
        </p:nvSpPr>
        <p:spPr>
          <a:xfrm rot="0" flipH="0" flipV="0">
            <a:off x="7022722" y="2490300"/>
            <a:ext cx="85433" cy="9368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7" name="Freeform 23957"/>
          <p:cNvSpPr/>
          <p:nvPr/>
        </p:nvSpPr>
        <p:spPr>
          <a:xfrm rot="0" flipH="0" flipV="0">
            <a:off x="7140700" y="2490300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8" name="Freeform 23958"/>
          <p:cNvSpPr/>
          <p:nvPr/>
        </p:nvSpPr>
        <p:spPr>
          <a:xfrm rot="0" flipH="0" flipV="0">
            <a:off x="7256613" y="2488443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9" name="Freeform 23959"/>
          <p:cNvSpPr/>
          <p:nvPr/>
        </p:nvSpPr>
        <p:spPr>
          <a:xfrm rot="0" flipH="0" flipV="0">
            <a:off x="7353810" y="2490300"/>
            <a:ext cx="93482" cy="1341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0" name="Freeform 23960"/>
          <p:cNvSpPr/>
          <p:nvPr/>
        </p:nvSpPr>
        <p:spPr>
          <a:xfrm rot="0" flipH="0" flipV="0">
            <a:off x="7456165" y="2488443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1" name="Freeform 23961"/>
          <p:cNvSpPr/>
          <p:nvPr/>
        </p:nvSpPr>
        <p:spPr>
          <a:xfrm rot="0" flipH="0" flipV="0">
            <a:off x="7554600" y="2490300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2" name="Freeform 23962"/>
          <p:cNvSpPr/>
          <p:nvPr/>
        </p:nvSpPr>
        <p:spPr>
          <a:xfrm rot="0" flipH="0" flipV="0">
            <a:off x="7648289" y="2488443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3" name="Freeform 23963"/>
          <p:cNvSpPr/>
          <p:nvPr/>
        </p:nvSpPr>
        <p:spPr>
          <a:xfrm rot="0" flipH="0" flipV="0">
            <a:off x="7743628" y="2490300"/>
            <a:ext cx="73671" cy="92863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4" name="Freeform 23964"/>
          <p:cNvSpPr/>
          <p:nvPr/>
        </p:nvSpPr>
        <p:spPr>
          <a:xfrm rot="0" flipH="0" flipV="0">
            <a:off x="5371885" y="2686344"/>
            <a:ext cx="159105" cy="144453"/>
          </a:xfrm>
          <a:custGeom>
            <a:pathLst>
              <a:path w="9791700" h="8890000">
                <a:moveTo>
                  <a:pt x="0" y="8890000"/>
                </a:moveTo>
                <a:lnTo>
                  <a:pt x="9791700" y="8890000"/>
                </a:lnTo>
                <a:lnTo>
                  <a:pt x="9791700" y="0"/>
                </a:lnTo>
                <a:lnTo>
                  <a:pt x="9093200" y="0"/>
                </a:lnTo>
                <a:lnTo>
                  <a:pt x="9093200" y="8229600"/>
                </a:lnTo>
                <a:lnTo>
                  <a:pt x="5245100" y="8229600"/>
                </a:lnTo>
                <a:lnTo>
                  <a:pt x="5245100" y="0"/>
                </a:lnTo>
                <a:lnTo>
                  <a:pt x="4546600" y="0"/>
                </a:lnTo>
                <a:lnTo>
                  <a:pt x="4546600" y="8229600"/>
                </a:lnTo>
                <a:lnTo>
                  <a:pt x="698500" y="82296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5" name="Freeform 23965"/>
          <p:cNvSpPr/>
          <p:nvPr/>
        </p:nvSpPr>
        <p:spPr>
          <a:xfrm rot="0" flipH="0" flipV="0">
            <a:off x="5570200" y="2737935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6" name="Freeform 23966"/>
          <p:cNvSpPr/>
          <p:nvPr/>
        </p:nvSpPr>
        <p:spPr>
          <a:xfrm rot="0" flipH="0" flipV="0">
            <a:off x="5658935" y="2736077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7" name="Freeform 23967"/>
          <p:cNvSpPr/>
          <p:nvPr/>
        </p:nvSpPr>
        <p:spPr>
          <a:xfrm rot="0" flipH="0" flipV="0">
            <a:off x="5769133" y="2737935"/>
            <a:ext cx="85433" cy="9368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8" name="Freeform 23968"/>
          <p:cNvSpPr/>
          <p:nvPr/>
        </p:nvSpPr>
        <p:spPr>
          <a:xfrm rot="0" flipH="0" flipV="0">
            <a:off x="5880568" y="2736077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9" name="Freeform 23969"/>
          <p:cNvSpPr/>
          <p:nvPr/>
        </p:nvSpPr>
        <p:spPr>
          <a:xfrm rot="0" flipH="0" flipV="0">
            <a:off x="6004180" y="2689646"/>
            <a:ext cx="83370" cy="141151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0" name="Freeform 23970"/>
          <p:cNvSpPr/>
          <p:nvPr/>
        </p:nvSpPr>
        <p:spPr>
          <a:xfrm rot="0" flipH="0" flipV="0">
            <a:off x="6159983" y="2736077"/>
            <a:ext cx="83783" cy="96577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1" name="Freeform 23971"/>
          <p:cNvSpPr/>
          <p:nvPr/>
        </p:nvSpPr>
        <p:spPr>
          <a:xfrm rot="0" flipH="0" flipV="0">
            <a:off x="6269974" y="2737935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2" name="Freeform 23972"/>
          <p:cNvSpPr/>
          <p:nvPr/>
        </p:nvSpPr>
        <p:spPr>
          <a:xfrm rot="0" flipH="0" flipV="0">
            <a:off x="6358710" y="2736077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3" name="Freeform 23973"/>
          <p:cNvSpPr/>
          <p:nvPr/>
        </p:nvSpPr>
        <p:spPr>
          <a:xfrm rot="0" flipH="0" flipV="0">
            <a:off x="6466431" y="2737935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4" name="Freeform 23974"/>
          <p:cNvSpPr/>
          <p:nvPr/>
        </p:nvSpPr>
        <p:spPr>
          <a:xfrm rot="0" flipH="0" flipV="0">
            <a:off x="6573120" y="2736077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5" name="Freeform 23975"/>
          <p:cNvSpPr/>
          <p:nvPr/>
        </p:nvSpPr>
        <p:spPr>
          <a:xfrm rot="0" flipH="0" flipV="0">
            <a:off x="6696732" y="2736077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6" name="Freeform 23976"/>
          <p:cNvSpPr/>
          <p:nvPr/>
        </p:nvSpPr>
        <p:spPr>
          <a:xfrm rot="0" flipH="0" flipV="0">
            <a:off x="6793722" y="2737935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7" name="Freeform 23977"/>
          <p:cNvSpPr/>
          <p:nvPr/>
        </p:nvSpPr>
        <p:spPr>
          <a:xfrm rot="0" flipH="0" flipV="0">
            <a:off x="6890093" y="2736077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8" name="Freeform 23978"/>
          <p:cNvSpPr/>
          <p:nvPr/>
        </p:nvSpPr>
        <p:spPr>
          <a:xfrm rot="0" flipH="0" flipV="0">
            <a:off x="7047134" y="2686138"/>
            <a:ext cx="86672" cy="144659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9" name="Freeform 23979"/>
          <p:cNvSpPr/>
          <p:nvPr/>
        </p:nvSpPr>
        <p:spPr>
          <a:xfrm rot="0" flipH="0" flipV="0">
            <a:off x="7148046" y="2684487"/>
            <a:ext cx="120721" cy="148168"/>
          </a:xfrm>
          <a:custGeom>
            <a:pathLst>
              <a:path w="7429500" h="9118600">
                <a:moveTo>
                  <a:pt x="1993900" y="4800600"/>
                </a:moveTo>
                <a:lnTo>
                  <a:pt x="6718300" y="4800600"/>
                </a:lnTo>
                <a:cubicBezTo>
                  <a:pt x="6604000" y="6972300"/>
                  <a:pt x="5105400" y="8458200"/>
                  <a:pt x="2933700" y="8458200"/>
                </a:cubicBezTo>
                <a:cubicBezTo>
                  <a:pt x="1943100" y="8458200"/>
                  <a:pt x="1066800" y="8153400"/>
                  <a:pt x="317500" y="7620000"/>
                </a:cubicBezTo>
                <a:lnTo>
                  <a:pt x="0" y="8191500"/>
                </a:lnTo>
                <a:cubicBezTo>
                  <a:pt x="787400" y="8788400"/>
                  <a:pt x="1803400" y="9118600"/>
                  <a:pt x="2946400" y="9118600"/>
                </a:cubicBezTo>
                <a:cubicBezTo>
                  <a:pt x="5676900" y="9118600"/>
                  <a:pt x="7429500" y="7162800"/>
                  <a:pt x="7429500" y="4521200"/>
                </a:cubicBezTo>
                <a:cubicBezTo>
                  <a:pt x="7429500" y="1752600"/>
                  <a:pt x="5651500" y="0"/>
                  <a:pt x="2984500" y="0"/>
                </a:cubicBezTo>
                <a:cubicBezTo>
                  <a:pt x="1892300" y="0"/>
                  <a:pt x="825500" y="304800"/>
                  <a:pt x="165100" y="889000"/>
                </a:cubicBezTo>
                <a:lnTo>
                  <a:pt x="457200" y="1409700"/>
                </a:lnTo>
                <a:cubicBezTo>
                  <a:pt x="1130300" y="876300"/>
                  <a:pt x="1981200" y="660400"/>
                  <a:pt x="2832100" y="660400"/>
                </a:cubicBezTo>
                <a:cubicBezTo>
                  <a:pt x="5067300" y="660400"/>
                  <a:pt x="6553200" y="1981200"/>
                  <a:pt x="6718300" y="4140200"/>
                </a:cubicBezTo>
                <a:lnTo>
                  <a:pt x="1993900" y="4140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0" name="Freeform 23980"/>
          <p:cNvSpPr/>
          <p:nvPr/>
        </p:nvSpPr>
        <p:spPr>
          <a:xfrm rot="0" flipH="0" flipV="0">
            <a:off x="7302818" y="2686344"/>
            <a:ext cx="130833" cy="172106"/>
          </a:xfrm>
          <a:custGeom>
            <a:pathLst>
              <a:path w="8051800" h="10591800">
                <a:moveTo>
                  <a:pt x="0" y="8890000"/>
                </a:moveTo>
                <a:lnTo>
                  <a:pt x="7391400" y="8890000"/>
                </a:lnTo>
                <a:lnTo>
                  <a:pt x="7391400" y="10591800"/>
                </a:lnTo>
                <a:lnTo>
                  <a:pt x="8051800" y="10591800"/>
                </a:lnTo>
                <a:lnTo>
                  <a:pt x="8051800" y="8229600"/>
                </a:lnTo>
                <a:lnTo>
                  <a:pt x="6845300" y="8229600"/>
                </a:lnTo>
                <a:lnTo>
                  <a:pt x="6845300" y="0"/>
                </a:lnTo>
                <a:lnTo>
                  <a:pt x="6146800" y="0"/>
                </a:lnTo>
                <a:lnTo>
                  <a:pt x="6146800" y="8229600"/>
                </a:lnTo>
                <a:lnTo>
                  <a:pt x="698500" y="82296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1" name="Rectangle 23981"/>
          <p:cNvSpPr/>
          <p:nvPr/>
        </p:nvSpPr>
        <p:spPr>
          <a:xfrm rot="0" flipH="0" flipV="0">
            <a:off x="1220000" y="3525764"/>
            <a:ext cx="2852360" cy="41272"/>
          </a:xfrm>
          <a:prstGeom prst="rect">
            <a:avLst/>
          </a:prstGeom>
        </p:spPr>
      </p:sp>
      <p:sp>
        <p:nvSpPr>
          <p:cNvPr id="23982" name="Freeform 23982"/>
          <p:cNvSpPr/>
          <p:nvPr/>
        </p:nvSpPr>
        <p:spPr>
          <a:xfrm rot="0" flipH="0" flipV="0">
            <a:off x="1231143" y="3379453"/>
            <a:ext cx="117213" cy="148168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3" name="Freeform 23983"/>
          <p:cNvSpPr/>
          <p:nvPr/>
        </p:nvSpPr>
        <p:spPr>
          <a:xfrm rot="0" flipH="0" flipV="0">
            <a:off x="1359707" y="3431044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4" name="Freeform 23984"/>
          <p:cNvSpPr/>
          <p:nvPr/>
        </p:nvSpPr>
        <p:spPr>
          <a:xfrm rot="0" flipH="0" flipV="0">
            <a:off x="1483256" y="3432901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5" name="Freeform 23985"/>
          <p:cNvSpPr/>
          <p:nvPr/>
        </p:nvSpPr>
        <p:spPr>
          <a:xfrm rot="0" flipH="0" flipV="0">
            <a:off x="1596487" y="3431044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6" name="Freeform 23986"/>
          <p:cNvSpPr/>
          <p:nvPr/>
        </p:nvSpPr>
        <p:spPr>
          <a:xfrm rot="0" flipH="0" flipV="0">
            <a:off x="1704146" y="3431044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7" name="Freeform 23987"/>
          <p:cNvSpPr/>
          <p:nvPr/>
        </p:nvSpPr>
        <p:spPr>
          <a:xfrm rot="0" flipH="0" flipV="0">
            <a:off x="1827695" y="3432695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8" name="Freeform 23988"/>
          <p:cNvSpPr/>
          <p:nvPr/>
        </p:nvSpPr>
        <p:spPr>
          <a:xfrm rot="0" flipH="0" flipV="0">
            <a:off x="1920290" y="3431044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9" name="Freeform 23989"/>
          <p:cNvSpPr/>
          <p:nvPr/>
        </p:nvSpPr>
        <p:spPr>
          <a:xfrm rot="0" flipH="0" flipV="0">
            <a:off x="2027392" y="3432901"/>
            <a:ext cx="126500" cy="92863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0" name="Freeform 23990"/>
          <p:cNvSpPr/>
          <p:nvPr/>
        </p:nvSpPr>
        <p:spPr>
          <a:xfrm rot="0" flipH="0" flipV="0">
            <a:off x="2160228" y="3432901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1" name="Freeform 23991"/>
          <p:cNvSpPr/>
          <p:nvPr/>
        </p:nvSpPr>
        <p:spPr>
          <a:xfrm rot="0" flipH="0" flipV="0">
            <a:off x="2276141" y="3431044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2" name="Freeform 23992"/>
          <p:cNvSpPr/>
          <p:nvPr/>
        </p:nvSpPr>
        <p:spPr>
          <a:xfrm rot="0" flipH="0" flipV="0">
            <a:off x="2390817" y="343290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3" name="Freeform 23993"/>
          <p:cNvSpPr/>
          <p:nvPr/>
        </p:nvSpPr>
        <p:spPr>
          <a:xfrm rot="0" flipH="0" flipV="0">
            <a:off x="2505080" y="343290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4" name="Freeform 23994"/>
          <p:cNvSpPr/>
          <p:nvPr/>
        </p:nvSpPr>
        <p:spPr>
          <a:xfrm rot="0" flipH="0" flipV="0">
            <a:off x="2614390" y="3431044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5" name="Freeform 23995"/>
          <p:cNvSpPr/>
          <p:nvPr/>
        </p:nvSpPr>
        <p:spPr>
          <a:xfrm rot="0" flipH="0" flipV="0">
            <a:off x="2777560" y="343290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6" name="Freeform 23996"/>
          <p:cNvSpPr/>
          <p:nvPr/>
        </p:nvSpPr>
        <p:spPr>
          <a:xfrm rot="0" flipH="0" flipV="0">
            <a:off x="2884601" y="3431044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7" name="Freeform 23997"/>
          <p:cNvSpPr/>
          <p:nvPr/>
        </p:nvSpPr>
        <p:spPr>
          <a:xfrm rot="0" flipH="0" flipV="0">
            <a:off x="2979878" y="3431044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8" name="Freeform 23998"/>
          <p:cNvSpPr/>
          <p:nvPr/>
        </p:nvSpPr>
        <p:spPr>
          <a:xfrm rot="0" flipH="0" flipV="0">
            <a:off x="3073917" y="343290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9" name="Freeform 23999"/>
          <p:cNvSpPr/>
          <p:nvPr/>
        </p:nvSpPr>
        <p:spPr>
          <a:xfrm rot="0" flipH="0" flipV="0">
            <a:off x="3170227" y="3431044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0" name="Freeform 24000"/>
          <p:cNvSpPr/>
          <p:nvPr/>
        </p:nvSpPr>
        <p:spPr>
          <a:xfrm rot="0" flipH="0" flipV="0">
            <a:off x="3272108" y="3432695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1" name="Freeform 24001"/>
          <p:cNvSpPr/>
          <p:nvPr/>
        </p:nvSpPr>
        <p:spPr>
          <a:xfrm rot="0" flipH="0" flipV="0">
            <a:off x="3371306" y="343290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2" name="Freeform 24002"/>
          <p:cNvSpPr/>
          <p:nvPr/>
        </p:nvSpPr>
        <p:spPr>
          <a:xfrm rot="0" flipH="0" flipV="0">
            <a:off x="3485569" y="343290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3" name="Freeform 24003"/>
          <p:cNvSpPr/>
          <p:nvPr/>
        </p:nvSpPr>
        <p:spPr>
          <a:xfrm rot="0" flipH="0" flipV="0">
            <a:off x="3601483" y="3432901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4" name="Freeform 24004"/>
          <p:cNvSpPr/>
          <p:nvPr/>
        </p:nvSpPr>
        <p:spPr>
          <a:xfrm rot="0" flipH="0" flipV="0">
            <a:off x="3694077" y="3431044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5" name="Freeform 24005"/>
          <p:cNvSpPr/>
          <p:nvPr/>
        </p:nvSpPr>
        <p:spPr>
          <a:xfrm rot="0" flipH="0" flipV="0">
            <a:off x="3795958" y="3432901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6" name="Freeform 24006"/>
          <p:cNvSpPr/>
          <p:nvPr/>
        </p:nvSpPr>
        <p:spPr>
          <a:xfrm rot="0" flipH="0" flipV="0">
            <a:off x="3924254" y="343290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7" name="Rectangle 24007"/>
          <p:cNvSpPr/>
          <p:nvPr/>
        </p:nvSpPr>
        <p:spPr>
          <a:xfrm rot="0" flipH="0" flipV="0">
            <a:off x="1220000" y="3773399"/>
            <a:ext cx="3127420" cy="41272"/>
          </a:xfrm>
          <a:prstGeom prst="rect">
            <a:avLst/>
          </a:prstGeom>
        </p:spPr>
      </p:sp>
      <p:sp>
        <p:nvSpPr>
          <p:cNvPr id="24008" name="Freeform 24008"/>
          <p:cNvSpPr/>
          <p:nvPr/>
        </p:nvSpPr>
        <p:spPr>
          <a:xfrm rot="0" flipH="0" flipV="0">
            <a:off x="1236302" y="3680536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9" name="Freeform 24009"/>
          <p:cNvSpPr/>
          <p:nvPr/>
        </p:nvSpPr>
        <p:spPr>
          <a:xfrm rot="0" flipH="0" flipV="0">
            <a:off x="1400732" y="3680536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0" name="Freeform 24010"/>
          <p:cNvSpPr/>
          <p:nvPr/>
        </p:nvSpPr>
        <p:spPr>
          <a:xfrm rot="0" flipH="0" flipV="0">
            <a:off x="1491284" y="3680536"/>
            <a:ext cx="85433" cy="9368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1" name="Freeform 24011"/>
          <p:cNvSpPr/>
          <p:nvPr/>
        </p:nvSpPr>
        <p:spPr>
          <a:xfrm rot="0" flipH="0" flipV="0">
            <a:off x="1609281" y="3680536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2" name="Freeform 24012"/>
          <p:cNvSpPr/>
          <p:nvPr/>
        </p:nvSpPr>
        <p:spPr>
          <a:xfrm rot="0" flipH="0" flipV="0">
            <a:off x="1718612" y="3678679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3" name="Freeform 24013"/>
          <p:cNvSpPr/>
          <p:nvPr/>
        </p:nvSpPr>
        <p:spPr>
          <a:xfrm rot="0" flipH="0" flipV="0">
            <a:off x="1833308" y="3680536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4" name="Freeform 24014"/>
          <p:cNvSpPr/>
          <p:nvPr/>
        </p:nvSpPr>
        <p:spPr>
          <a:xfrm rot="0" flipH="0" flipV="0">
            <a:off x="1933972" y="3680536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5" name="Freeform 24015"/>
          <p:cNvSpPr/>
          <p:nvPr/>
        </p:nvSpPr>
        <p:spPr>
          <a:xfrm rot="0" flipH="0" flipV="0">
            <a:off x="2027660" y="3678679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6" name="Freeform 24016"/>
          <p:cNvSpPr/>
          <p:nvPr/>
        </p:nvSpPr>
        <p:spPr>
          <a:xfrm rot="0" flipH="0" flipV="0">
            <a:off x="2135340" y="3680536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7" name="Freeform 24017"/>
          <p:cNvSpPr/>
          <p:nvPr/>
        </p:nvSpPr>
        <p:spPr>
          <a:xfrm rot="0" flipH="0" flipV="0">
            <a:off x="2235178" y="3680536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8" name="Freeform 24018"/>
          <p:cNvSpPr/>
          <p:nvPr/>
        </p:nvSpPr>
        <p:spPr>
          <a:xfrm rot="0" flipH="0" flipV="0">
            <a:off x="2351113" y="3680536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9" name="Freeform 24019"/>
          <p:cNvSpPr/>
          <p:nvPr/>
        </p:nvSpPr>
        <p:spPr>
          <a:xfrm rot="0" flipH="0" flipV="0">
            <a:off x="2479429" y="3680536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0" name="Freeform 24020"/>
          <p:cNvSpPr/>
          <p:nvPr/>
        </p:nvSpPr>
        <p:spPr>
          <a:xfrm rot="0" flipH="0" flipV="0">
            <a:off x="2643858" y="3680536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1" name="Freeform 24021"/>
          <p:cNvSpPr/>
          <p:nvPr/>
        </p:nvSpPr>
        <p:spPr>
          <a:xfrm rot="0" flipH="0" flipV="0">
            <a:off x="2765571" y="3678679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2" name="Freeform 24022"/>
          <p:cNvSpPr/>
          <p:nvPr/>
        </p:nvSpPr>
        <p:spPr>
          <a:xfrm rot="0" flipH="0" flipV="0">
            <a:off x="2880267" y="3680536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3" name="Freeform 24023"/>
          <p:cNvSpPr/>
          <p:nvPr/>
        </p:nvSpPr>
        <p:spPr>
          <a:xfrm rot="0" flipH="0" flipV="0">
            <a:off x="2987947" y="3678679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4" name="Freeform 24024"/>
          <p:cNvSpPr/>
          <p:nvPr/>
        </p:nvSpPr>
        <p:spPr>
          <a:xfrm rot="0" flipH="0" flipV="0">
            <a:off x="3084318" y="3680536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5" name="Freeform 24025"/>
          <p:cNvSpPr/>
          <p:nvPr/>
        </p:nvSpPr>
        <p:spPr>
          <a:xfrm rot="0" flipH="0" flipV="0">
            <a:off x="3194887" y="3680536"/>
            <a:ext cx="126500" cy="92863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6" name="Freeform 24026"/>
          <p:cNvSpPr/>
          <p:nvPr/>
        </p:nvSpPr>
        <p:spPr>
          <a:xfrm rot="0" flipH="0" flipV="0">
            <a:off x="3330880" y="3678679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7" name="Freeform 24027"/>
          <p:cNvSpPr/>
          <p:nvPr/>
        </p:nvSpPr>
        <p:spPr>
          <a:xfrm rot="0" flipH="0" flipV="0">
            <a:off x="3445576" y="3678679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8" name="Freeform 24028"/>
          <p:cNvSpPr/>
          <p:nvPr/>
        </p:nvSpPr>
        <p:spPr>
          <a:xfrm rot="0" flipH="0" flipV="0">
            <a:off x="3552637" y="3678679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9" name="Freeform 24029"/>
          <p:cNvSpPr/>
          <p:nvPr/>
        </p:nvSpPr>
        <p:spPr>
          <a:xfrm rot="0" flipH="0" flipV="0">
            <a:off x="3654538" y="3680536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0" name="Freeform 24030"/>
          <p:cNvSpPr/>
          <p:nvPr/>
        </p:nvSpPr>
        <p:spPr>
          <a:xfrm rot="0" flipH="0" flipV="0">
            <a:off x="3782854" y="3680536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1" name="Freeform 24031"/>
          <p:cNvSpPr/>
          <p:nvPr/>
        </p:nvSpPr>
        <p:spPr>
          <a:xfrm rot="0" flipH="0" flipV="0">
            <a:off x="3953887" y="3628739"/>
            <a:ext cx="86672" cy="144659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2" name="Freeform 24032"/>
          <p:cNvSpPr/>
          <p:nvPr/>
        </p:nvSpPr>
        <p:spPr>
          <a:xfrm rot="0" flipH="0" flipV="0">
            <a:off x="4054799" y="3627088"/>
            <a:ext cx="120721" cy="148168"/>
          </a:xfrm>
          <a:custGeom>
            <a:pathLst>
              <a:path w="7429500" h="9118600">
                <a:moveTo>
                  <a:pt x="1993900" y="4800600"/>
                </a:moveTo>
                <a:lnTo>
                  <a:pt x="6718300" y="4800600"/>
                </a:lnTo>
                <a:cubicBezTo>
                  <a:pt x="6604000" y="6972300"/>
                  <a:pt x="5105400" y="8458200"/>
                  <a:pt x="2933700" y="8458200"/>
                </a:cubicBezTo>
                <a:cubicBezTo>
                  <a:pt x="1943100" y="8458200"/>
                  <a:pt x="1066800" y="8153400"/>
                  <a:pt x="317500" y="7620000"/>
                </a:cubicBezTo>
                <a:lnTo>
                  <a:pt x="0" y="8191500"/>
                </a:lnTo>
                <a:cubicBezTo>
                  <a:pt x="787400" y="8788400"/>
                  <a:pt x="1803400" y="9118600"/>
                  <a:pt x="2946400" y="9118600"/>
                </a:cubicBezTo>
                <a:cubicBezTo>
                  <a:pt x="5676900" y="9118600"/>
                  <a:pt x="7429500" y="7162800"/>
                  <a:pt x="7429500" y="4521200"/>
                </a:cubicBezTo>
                <a:cubicBezTo>
                  <a:pt x="7429500" y="1752600"/>
                  <a:pt x="5651500" y="0"/>
                  <a:pt x="2984500" y="0"/>
                </a:cubicBezTo>
                <a:cubicBezTo>
                  <a:pt x="1892300" y="0"/>
                  <a:pt x="825500" y="304800"/>
                  <a:pt x="165100" y="889000"/>
                </a:cubicBezTo>
                <a:lnTo>
                  <a:pt x="457200" y="1409700"/>
                </a:lnTo>
                <a:cubicBezTo>
                  <a:pt x="1130300" y="876300"/>
                  <a:pt x="1981200" y="660400"/>
                  <a:pt x="2832100" y="660400"/>
                </a:cubicBezTo>
                <a:cubicBezTo>
                  <a:pt x="5067300" y="660400"/>
                  <a:pt x="6553200" y="1981200"/>
                  <a:pt x="6718300" y="4140200"/>
                </a:cubicBezTo>
                <a:lnTo>
                  <a:pt x="1993900" y="4140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3" name="Freeform 24033"/>
          <p:cNvSpPr/>
          <p:nvPr/>
        </p:nvSpPr>
        <p:spPr>
          <a:xfrm rot="0" flipH="0" flipV="0">
            <a:off x="4209570" y="3628945"/>
            <a:ext cx="130833" cy="172106"/>
          </a:xfrm>
          <a:custGeom>
            <a:pathLst>
              <a:path w="8051800" h="10591800">
                <a:moveTo>
                  <a:pt x="0" y="8890000"/>
                </a:moveTo>
                <a:lnTo>
                  <a:pt x="7391400" y="8890000"/>
                </a:lnTo>
                <a:lnTo>
                  <a:pt x="7391400" y="10591800"/>
                </a:lnTo>
                <a:lnTo>
                  <a:pt x="8051800" y="10591800"/>
                </a:lnTo>
                <a:lnTo>
                  <a:pt x="8051800" y="8229600"/>
                </a:lnTo>
                <a:lnTo>
                  <a:pt x="6845300" y="8229600"/>
                </a:lnTo>
                <a:lnTo>
                  <a:pt x="6845300" y="0"/>
                </a:lnTo>
                <a:lnTo>
                  <a:pt x="6146800" y="0"/>
                </a:lnTo>
                <a:lnTo>
                  <a:pt x="6146800" y="8229600"/>
                </a:lnTo>
                <a:lnTo>
                  <a:pt x="698500" y="82296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4" name="Rectangle 24034"/>
          <p:cNvSpPr/>
          <p:nvPr/>
        </p:nvSpPr>
        <p:spPr>
          <a:xfrm rot="0" flipH="0" flipV="0">
            <a:off x="5348979" y="3525764"/>
            <a:ext cx="3192940" cy="536541"/>
          </a:xfrm>
          <a:prstGeom prst="rect">
            <a:avLst/>
          </a:prstGeom>
        </p:spPr>
      </p:sp>
      <p:sp>
        <p:nvSpPr>
          <p:cNvPr id="24035" name="Freeform 24035"/>
          <p:cNvSpPr/>
          <p:nvPr/>
        </p:nvSpPr>
        <p:spPr>
          <a:xfrm rot="0" flipH="0" flipV="0">
            <a:off x="5371885" y="3381311"/>
            <a:ext cx="118658" cy="144453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6" name="Freeform 24036"/>
          <p:cNvSpPr/>
          <p:nvPr/>
        </p:nvSpPr>
        <p:spPr>
          <a:xfrm rot="0" flipH="0" flipV="0">
            <a:off x="5529732" y="343290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7" name="Freeform 24037"/>
          <p:cNvSpPr/>
          <p:nvPr/>
        </p:nvSpPr>
        <p:spPr>
          <a:xfrm rot="0" flipH="0" flipV="0">
            <a:off x="5630416" y="343290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8" name="Freeform 24038"/>
          <p:cNvSpPr/>
          <p:nvPr/>
        </p:nvSpPr>
        <p:spPr>
          <a:xfrm rot="0" flipH="0" flipV="0">
            <a:off x="5724105" y="3431044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9" name="Freeform 24039"/>
          <p:cNvSpPr/>
          <p:nvPr/>
        </p:nvSpPr>
        <p:spPr>
          <a:xfrm rot="0" flipH="0" flipV="0">
            <a:off x="5838822" y="3432901"/>
            <a:ext cx="55924" cy="92863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0" name="Freeform 24040"/>
          <p:cNvSpPr/>
          <p:nvPr/>
        </p:nvSpPr>
        <p:spPr>
          <a:xfrm rot="0" flipH="0" flipV="0">
            <a:off x="5911647" y="3431044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1" name="Freeform 24041"/>
          <p:cNvSpPr/>
          <p:nvPr/>
        </p:nvSpPr>
        <p:spPr>
          <a:xfrm rot="0" flipH="0" flipV="0">
            <a:off x="6025951" y="3432901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2" name="Freeform 24042"/>
          <p:cNvSpPr/>
          <p:nvPr/>
        </p:nvSpPr>
        <p:spPr>
          <a:xfrm rot="0" flipH="0" flipV="0">
            <a:off x="6141906" y="3431044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3" name="Freeform 24043"/>
          <p:cNvSpPr/>
          <p:nvPr/>
        </p:nvSpPr>
        <p:spPr>
          <a:xfrm rot="0" flipH="0" flipV="0">
            <a:off x="6249606" y="3431044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4" name="Freeform 24044"/>
          <p:cNvSpPr/>
          <p:nvPr/>
        </p:nvSpPr>
        <p:spPr>
          <a:xfrm rot="0" flipH="0" flipV="0">
            <a:off x="6373197" y="3432695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5" name="Freeform 24045"/>
          <p:cNvSpPr/>
          <p:nvPr/>
        </p:nvSpPr>
        <p:spPr>
          <a:xfrm rot="0" flipH="0" flipV="0">
            <a:off x="6465214" y="3431044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6" name="Freeform 24046"/>
          <p:cNvSpPr/>
          <p:nvPr/>
        </p:nvSpPr>
        <p:spPr>
          <a:xfrm rot="0" flipH="0" flipV="0">
            <a:off x="6567136" y="343290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7" name="Freeform 24047"/>
          <p:cNvSpPr/>
          <p:nvPr/>
        </p:nvSpPr>
        <p:spPr>
          <a:xfrm rot="0" flipH="0" flipV="0">
            <a:off x="6681440" y="3432901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8" name="Freeform 24048"/>
          <p:cNvSpPr/>
          <p:nvPr/>
        </p:nvSpPr>
        <p:spPr>
          <a:xfrm rot="0" flipH="0" flipV="0">
            <a:off x="6858066" y="3432695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9" name="Freeform 24049"/>
          <p:cNvSpPr/>
          <p:nvPr/>
        </p:nvSpPr>
        <p:spPr>
          <a:xfrm rot="0" flipH="0" flipV="0">
            <a:off x="6950701" y="3431044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0" name="Freeform 24050"/>
          <p:cNvSpPr/>
          <p:nvPr/>
        </p:nvSpPr>
        <p:spPr>
          <a:xfrm rot="0" flipH="0" flipV="0">
            <a:off x="7046846" y="3431044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1" name="Freeform 24051"/>
          <p:cNvSpPr/>
          <p:nvPr/>
        </p:nvSpPr>
        <p:spPr>
          <a:xfrm rot="0" flipH="0" flipV="0">
            <a:off x="7195819" y="3432901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2" name="Freeform 24052"/>
          <p:cNvSpPr/>
          <p:nvPr/>
        </p:nvSpPr>
        <p:spPr>
          <a:xfrm rot="0" flipH="0" flipV="0">
            <a:off x="7311774" y="3431044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3" name="Freeform 24053"/>
          <p:cNvSpPr/>
          <p:nvPr/>
        </p:nvSpPr>
        <p:spPr>
          <a:xfrm rot="0" flipH="0" flipV="0">
            <a:off x="7428760" y="3431044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4" name="Freeform 24054"/>
          <p:cNvSpPr/>
          <p:nvPr/>
        </p:nvSpPr>
        <p:spPr>
          <a:xfrm rot="0" flipH="0" flipV="0">
            <a:off x="7522841" y="343290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5" name="Freeform 24055"/>
          <p:cNvSpPr/>
          <p:nvPr/>
        </p:nvSpPr>
        <p:spPr>
          <a:xfrm rot="0" flipH="0" flipV="0">
            <a:off x="7616529" y="3432901"/>
            <a:ext cx="93482" cy="1341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6" name="Freeform 24056"/>
          <p:cNvSpPr/>
          <p:nvPr/>
        </p:nvSpPr>
        <p:spPr>
          <a:xfrm rot="0" flipH="0" flipV="0">
            <a:off x="7729182" y="3432901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7" name="Freeform 24057"/>
          <p:cNvSpPr/>
          <p:nvPr/>
        </p:nvSpPr>
        <p:spPr>
          <a:xfrm rot="0" flipH="0" flipV="0">
            <a:off x="7842455" y="3432901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8" name="Freeform 24058"/>
          <p:cNvSpPr/>
          <p:nvPr/>
        </p:nvSpPr>
        <p:spPr>
          <a:xfrm rot="0" flipH="0" flipV="0">
            <a:off x="7956759" y="3432901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9" name="Freeform 24059"/>
          <p:cNvSpPr/>
          <p:nvPr/>
        </p:nvSpPr>
        <p:spPr>
          <a:xfrm rot="0" flipH="0" flipV="0">
            <a:off x="8078286" y="3431044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0" name="Freeform 24060"/>
          <p:cNvSpPr/>
          <p:nvPr/>
        </p:nvSpPr>
        <p:spPr>
          <a:xfrm rot="0" flipH="0" flipV="0">
            <a:off x="5365282" y="3680536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1" name="Freeform 24061"/>
          <p:cNvSpPr/>
          <p:nvPr/>
        </p:nvSpPr>
        <p:spPr>
          <a:xfrm rot="0" flipH="0" flipV="0">
            <a:off x="5486932" y="3678679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2" name="Freeform 24062"/>
          <p:cNvSpPr/>
          <p:nvPr/>
        </p:nvSpPr>
        <p:spPr>
          <a:xfrm rot="0" flipH="0" flipV="0">
            <a:off x="5601567" y="3678679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3" name="Freeform 24063"/>
          <p:cNvSpPr/>
          <p:nvPr/>
        </p:nvSpPr>
        <p:spPr>
          <a:xfrm rot="0" flipH="0" flipV="0">
            <a:off x="5715788" y="3680536"/>
            <a:ext cx="95545" cy="92863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4" name="Freeform 24064"/>
          <p:cNvSpPr/>
          <p:nvPr/>
        </p:nvSpPr>
        <p:spPr>
          <a:xfrm rot="0" flipH="0" flipV="0">
            <a:off x="5892331" y="3680536"/>
            <a:ext cx="55924" cy="92863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5" name="Freeform 24065"/>
          <p:cNvSpPr/>
          <p:nvPr/>
        </p:nvSpPr>
        <p:spPr>
          <a:xfrm rot="0" flipH="0" flipV="0">
            <a:off x="5955272" y="3678679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6" name="Freeform 24066"/>
          <p:cNvSpPr/>
          <p:nvPr/>
        </p:nvSpPr>
        <p:spPr>
          <a:xfrm rot="0" flipH="0" flipV="0">
            <a:off x="6072279" y="3678679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7" name="Freeform 24067"/>
          <p:cNvSpPr/>
          <p:nvPr/>
        </p:nvSpPr>
        <p:spPr>
          <a:xfrm rot="0" flipH="0" flipV="0">
            <a:off x="6166484" y="3680536"/>
            <a:ext cx="93482" cy="1341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8" name="Freeform 24068"/>
          <p:cNvSpPr/>
          <p:nvPr/>
        </p:nvSpPr>
        <p:spPr>
          <a:xfrm rot="0" flipH="0" flipV="0">
            <a:off x="6259553" y="3680536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9" name="Freeform 24069"/>
          <p:cNvSpPr/>
          <p:nvPr/>
        </p:nvSpPr>
        <p:spPr>
          <a:xfrm rot="0" flipH="0" flipV="0">
            <a:off x="6374806" y="3678679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0" name="Freeform 24070"/>
          <p:cNvSpPr/>
          <p:nvPr/>
        </p:nvSpPr>
        <p:spPr>
          <a:xfrm rot="0" flipH="0" flipV="0">
            <a:off x="6476646" y="3678679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1" name="Freeform 24071"/>
          <p:cNvSpPr/>
          <p:nvPr/>
        </p:nvSpPr>
        <p:spPr>
          <a:xfrm rot="0" flipH="0" flipV="0">
            <a:off x="6584264" y="3678679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2" name="Freeform 24072"/>
          <p:cNvSpPr/>
          <p:nvPr/>
        </p:nvSpPr>
        <p:spPr>
          <a:xfrm rot="0" flipH="0" flipV="0">
            <a:off x="6678262" y="3680536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3" name="Freeform 24073"/>
          <p:cNvSpPr/>
          <p:nvPr/>
        </p:nvSpPr>
        <p:spPr>
          <a:xfrm rot="0" flipH="0" flipV="0">
            <a:off x="6781753" y="3680329"/>
            <a:ext cx="71814" cy="9348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4" name="Freeform 24074"/>
          <p:cNvSpPr/>
          <p:nvPr/>
        </p:nvSpPr>
        <p:spPr>
          <a:xfrm rot="0" flipH="0" flipV="0">
            <a:off x="6874306" y="3678679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5" name="Freeform 24075"/>
          <p:cNvSpPr/>
          <p:nvPr/>
        </p:nvSpPr>
        <p:spPr>
          <a:xfrm rot="0" flipH="0" flipV="0">
            <a:off x="6988940" y="3680536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6" name="Freeform 24076"/>
          <p:cNvSpPr/>
          <p:nvPr/>
        </p:nvSpPr>
        <p:spPr>
          <a:xfrm rot="0" flipH="0" flipV="0">
            <a:off x="7103162" y="3680536"/>
            <a:ext cx="81719" cy="92863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7" name="Freeform 24077"/>
          <p:cNvSpPr/>
          <p:nvPr/>
        </p:nvSpPr>
        <p:spPr>
          <a:xfrm rot="0" flipH="0" flipV="0">
            <a:off x="7210780" y="3678679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8" name="Freeform 24078"/>
          <p:cNvSpPr/>
          <p:nvPr/>
        </p:nvSpPr>
        <p:spPr>
          <a:xfrm rot="0" flipH="0" flipV="0">
            <a:off x="7334288" y="3632247"/>
            <a:ext cx="83370" cy="141151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9" name="Freeform 24079"/>
          <p:cNvSpPr/>
          <p:nvPr/>
        </p:nvSpPr>
        <p:spPr>
          <a:xfrm rot="0" flipH="0" flipV="0">
            <a:off x="7498655" y="3680536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0" name="Freeform 24080"/>
          <p:cNvSpPr/>
          <p:nvPr/>
        </p:nvSpPr>
        <p:spPr>
          <a:xfrm rot="0" flipH="0" flipV="0">
            <a:off x="7605241" y="3678679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1" name="Freeform 24081"/>
          <p:cNvSpPr/>
          <p:nvPr/>
        </p:nvSpPr>
        <p:spPr>
          <a:xfrm rot="0" flipH="0" flipV="0">
            <a:off x="7710486" y="3680536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2" name="Freeform 24082"/>
          <p:cNvSpPr/>
          <p:nvPr/>
        </p:nvSpPr>
        <p:spPr>
          <a:xfrm rot="0" flipH="0" flipV="0">
            <a:off x="7818723" y="3680536"/>
            <a:ext cx="102768" cy="116388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3" name="Freeform 24083"/>
          <p:cNvSpPr/>
          <p:nvPr/>
        </p:nvSpPr>
        <p:spPr>
          <a:xfrm rot="0" flipH="0" flipV="0">
            <a:off x="7934596" y="3678679"/>
            <a:ext cx="89148" cy="96577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4" name="Freeform 24084"/>
          <p:cNvSpPr/>
          <p:nvPr/>
        </p:nvSpPr>
        <p:spPr>
          <a:xfrm rot="0" flipH="0" flipV="0">
            <a:off x="8049230" y="3678679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5" name="Freeform 24085"/>
          <p:cNvSpPr/>
          <p:nvPr/>
        </p:nvSpPr>
        <p:spPr>
          <a:xfrm rot="0" flipH="0" flipV="0">
            <a:off x="8147045" y="3680536"/>
            <a:ext cx="126500" cy="92863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6" name="Freeform 24086"/>
          <p:cNvSpPr/>
          <p:nvPr/>
        </p:nvSpPr>
        <p:spPr>
          <a:xfrm rot="0" flipH="0" flipV="0">
            <a:off x="8294079" y="3680536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7" name="Freeform 24087"/>
          <p:cNvSpPr/>
          <p:nvPr/>
        </p:nvSpPr>
        <p:spPr>
          <a:xfrm rot="0" flipH="0" flipV="0">
            <a:off x="8393855" y="3680536"/>
            <a:ext cx="83370" cy="92863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8" name="Freeform 24088"/>
          <p:cNvSpPr/>
          <p:nvPr/>
        </p:nvSpPr>
        <p:spPr>
          <a:xfrm rot="0" flipH="0" flipV="0">
            <a:off x="5356615" y="3926313"/>
            <a:ext cx="83783" cy="96577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9" name="Freeform 24089"/>
          <p:cNvSpPr/>
          <p:nvPr/>
        </p:nvSpPr>
        <p:spPr>
          <a:xfrm rot="0" flipH="0" flipV="0">
            <a:off x="5466606" y="3928171"/>
            <a:ext cx="79449" cy="92863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0" name="Freeform 24090"/>
          <p:cNvSpPr/>
          <p:nvPr/>
        </p:nvSpPr>
        <p:spPr>
          <a:xfrm rot="0" flipH="0" flipV="0">
            <a:off x="5555341" y="3926313"/>
            <a:ext cx="84195" cy="96577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1" name="Freeform 24091"/>
          <p:cNvSpPr/>
          <p:nvPr/>
        </p:nvSpPr>
        <p:spPr>
          <a:xfrm rot="0" flipH="0" flipV="0">
            <a:off x="5663062" y="3928171"/>
            <a:ext cx="80687" cy="92863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2" name="Freeform 24092"/>
          <p:cNvSpPr/>
          <p:nvPr/>
        </p:nvSpPr>
        <p:spPr>
          <a:xfrm rot="0" flipH="0" flipV="0">
            <a:off x="5769752" y="3926313"/>
            <a:ext cx="97403" cy="96577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3" name="Freeform 24093"/>
          <p:cNvSpPr/>
          <p:nvPr/>
        </p:nvSpPr>
        <p:spPr>
          <a:xfrm rot="0" flipH="0" flipV="0">
            <a:off x="5893363" y="3926313"/>
            <a:ext cx="88116" cy="135992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4" name="Freeform 24094"/>
          <p:cNvSpPr/>
          <p:nvPr/>
        </p:nvSpPr>
        <p:spPr>
          <a:xfrm rot="0" flipH="0" flipV="0">
            <a:off x="5990353" y="3928171"/>
            <a:ext cx="84608" cy="92863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5" name="Freeform 24095"/>
          <p:cNvSpPr/>
          <p:nvPr/>
        </p:nvSpPr>
        <p:spPr>
          <a:xfrm rot="0" flipH="0" flipV="0">
            <a:off x="6086724" y="3926313"/>
            <a:ext cx="71194" cy="95958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6" name="Rectangle 24096"/>
          <p:cNvSpPr/>
          <p:nvPr/>
        </p:nvSpPr>
        <p:spPr>
          <a:xfrm rot="0" flipH="0" flipV="0">
            <a:off x="1951469" y="4474857"/>
            <a:ext cx="4952222" cy="24603"/>
          </a:xfrm>
          <a:prstGeom prst="rect">
            <a:avLst/>
          </a:prstGeom>
        </p:spPr>
      </p:sp>
      <p:sp>
        <p:nvSpPr>
          <p:cNvPr id="24097" name="Freeform 24097"/>
          <p:cNvSpPr/>
          <p:nvPr/>
        </p:nvSpPr>
        <p:spPr>
          <a:xfrm rot="0" flipH="0" flipV="0">
            <a:off x="1961679" y="4387637"/>
            <a:ext cx="36167" cy="40965"/>
          </a:xfrm>
          <a:custGeom>
            <a:pathLst>
              <a:path w="3733800" h="4229100">
                <a:moveTo>
                  <a:pt x="1409700" y="520700"/>
                </a:moveTo>
                <a:cubicBezTo>
                  <a:pt x="1409700" y="774700"/>
                  <a:pt x="1625600" y="1003300"/>
                  <a:pt x="1905000" y="1003300"/>
                </a:cubicBezTo>
                <a:cubicBezTo>
                  <a:pt x="2171700" y="1003300"/>
                  <a:pt x="2400300" y="774700"/>
                  <a:pt x="2400300" y="520700"/>
                </a:cubicBezTo>
                <a:cubicBezTo>
                  <a:pt x="2400300" y="228600"/>
                  <a:pt x="2171700" y="0"/>
                  <a:pt x="1905000" y="0"/>
                </a:cubicBezTo>
                <a:cubicBezTo>
                  <a:pt x="1625600" y="0"/>
                  <a:pt x="1409700" y="228600"/>
                  <a:pt x="1409700" y="520700"/>
                </a:cubicBezTo>
                <a:close/>
                <a:moveTo>
                  <a:pt x="1371600" y="3733800"/>
                </a:moveTo>
                <a:cubicBezTo>
                  <a:pt x="1371600" y="4013200"/>
                  <a:pt x="1600200" y="4229100"/>
                  <a:pt x="1892300" y="4229100"/>
                </a:cubicBezTo>
                <a:cubicBezTo>
                  <a:pt x="2146300" y="4229100"/>
                  <a:pt x="2362200" y="4013200"/>
                  <a:pt x="2362200" y="3733800"/>
                </a:cubicBezTo>
                <a:cubicBezTo>
                  <a:pt x="2362200" y="3467100"/>
                  <a:pt x="2146300" y="3213100"/>
                  <a:pt x="1892300" y="3213100"/>
                </a:cubicBezTo>
                <a:cubicBezTo>
                  <a:pt x="1600200" y="3213100"/>
                  <a:pt x="1371600" y="3467100"/>
                  <a:pt x="1371600" y="3733800"/>
                </a:cubicBezTo>
                <a:close/>
                <a:moveTo>
                  <a:pt x="2717800" y="1358900"/>
                </a:moveTo>
                <a:cubicBezTo>
                  <a:pt x="2717800" y="1625600"/>
                  <a:pt x="2946400" y="1841500"/>
                  <a:pt x="3238500" y="1841500"/>
                </a:cubicBezTo>
                <a:cubicBezTo>
                  <a:pt x="3505200" y="1841500"/>
                  <a:pt x="3733800" y="1625600"/>
                  <a:pt x="3733800" y="1358900"/>
                </a:cubicBezTo>
                <a:cubicBezTo>
                  <a:pt x="3733800" y="1066800"/>
                  <a:pt x="3505200" y="838200"/>
                  <a:pt x="3238500" y="838200"/>
                </a:cubicBezTo>
                <a:cubicBezTo>
                  <a:pt x="2946400" y="838200"/>
                  <a:pt x="2717800" y="1066800"/>
                  <a:pt x="2717800" y="1358900"/>
                </a:cubicBezTo>
                <a:close/>
                <a:moveTo>
                  <a:pt x="2717800" y="2895600"/>
                </a:moveTo>
                <a:cubicBezTo>
                  <a:pt x="2717800" y="3175000"/>
                  <a:pt x="2946400" y="3390900"/>
                  <a:pt x="3238500" y="3390900"/>
                </a:cubicBezTo>
                <a:cubicBezTo>
                  <a:pt x="3505200" y="3390900"/>
                  <a:pt x="3733800" y="3175000"/>
                  <a:pt x="3733800" y="2895600"/>
                </a:cubicBezTo>
                <a:cubicBezTo>
                  <a:pt x="3733800" y="2628900"/>
                  <a:pt x="3505200" y="2387600"/>
                  <a:pt x="3238500" y="2387600"/>
                </a:cubicBezTo>
                <a:cubicBezTo>
                  <a:pt x="2946400" y="2387600"/>
                  <a:pt x="2717800" y="2628900"/>
                  <a:pt x="2717800" y="2895600"/>
                </a:cubicBezTo>
                <a:close/>
                <a:moveTo>
                  <a:pt x="0" y="2895600"/>
                </a:moveTo>
                <a:cubicBezTo>
                  <a:pt x="0" y="3175000"/>
                  <a:pt x="215900" y="3390900"/>
                  <a:pt x="520700" y="3390900"/>
                </a:cubicBezTo>
                <a:cubicBezTo>
                  <a:pt x="774700" y="3390900"/>
                  <a:pt x="1003300" y="3175000"/>
                  <a:pt x="1003300" y="2895600"/>
                </a:cubicBezTo>
                <a:cubicBezTo>
                  <a:pt x="1003300" y="2628900"/>
                  <a:pt x="774700" y="2387600"/>
                  <a:pt x="520700" y="2387600"/>
                </a:cubicBezTo>
                <a:cubicBezTo>
                  <a:pt x="215900" y="2387600"/>
                  <a:pt x="0" y="2628900"/>
                  <a:pt x="0" y="2895600"/>
                </a:cubicBezTo>
                <a:close/>
                <a:moveTo>
                  <a:pt x="0" y="1358900"/>
                </a:moveTo>
                <a:cubicBezTo>
                  <a:pt x="0" y="1625600"/>
                  <a:pt x="215900" y="1841500"/>
                  <a:pt x="520700" y="1841500"/>
                </a:cubicBezTo>
                <a:cubicBezTo>
                  <a:pt x="774700" y="1841500"/>
                  <a:pt x="1003300" y="1625600"/>
                  <a:pt x="1003300" y="1358900"/>
                </a:cubicBezTo>
                <a:cubicBezTo>
                  <a:pt x="1003300" y="1066800"/>
                  <a:pt x="774700" y="838200"/>
                  <a:pt x="520700" y="838200"/>
                </a:cubicBezTo>
                <a:cubicBezTo>
                  <a:pt x="215900" y="838200"/>
                  <a:pt x="0" y="1066800"/>
                  <a:pt x="0" y="1358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8" name="Freeform 24098"/>
          <p:cNvSpPr/>
          <p:nvPr/>
        </p:nvSpPr>
        <p:spPr>
          <a:xfrm rot="0" flipH="0" flipV="0">
            <a:off x="2021700" y="4388744"/>
            <a:ext cx="67291" cy="86112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9" name="Freeform 24099"/>
          <p:cNvSpPr/>
          <p:nvPr/>
        </p:nvSpPr>
        <p:spPr>
          <a:xfrm rot="0" flipH="0" flipV="0">
            <a:off x="2108047" y="4418392"/>
            <a:ext cx="42441" cy="5720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0" name="Freeform 24100"/>
          <p:cNvSpPr/>
          <p:nvPr/>
        </p:nvSpPr>
        <p:spPr>
          <a:xfrm rot="0" flipH="0" flipV="0">
            <a:off x="2168806" y="4419499"/>
            <a:ext cx="56957" cy="69382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1" name="Freeform 24101"/>
          <p:cNvSpPr/>
          <p:nvPr/>
        </p:nvSpPr>
        <p:spPr>
          <a:xfrm rot="0" flipH="0" flipV="0">
            <a:off x="2237561" y="4419499"/>
            <a:ext cx="48100" cy="55358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2" name="Freeform 24102"/>
          <p:cNvSpPr/>
          <p:nvPr/>
        </p:nvSpPr>
        <p:spPr>
          <a:xfrm rot="0" flipH="0" flipV="0">
            <a:off x="2305086" y="4418392"/>
            <a:ext cx="52528" cy="8106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3" name="Freeform 24103"/>
          <p:cNvSpPr/>
          <p:nvPr/>
        </p:nvSpPr>
        <p:spPr>
          <a:xfrm rot="0" flipH="0" flipV="0">
            <a:off x="2369289" y="4418392"/>
            <a:ext cx="58064" cy="57572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4" name="Freeform 24104"/>
          <p:cNvSpPr/>
          <p:nvPr/>
        </p:nvSpPr>
        <p:spPr>
          <a:xfrm rot="0" flipH="0" flipV="0">
            <a:off x="2439028" y="4418392"/>
            <a:ext cx="53144" cy="57572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5" name="Freeform 24105"/>
          <p:cNvSpPr/>
          <p:nvPr/>
        </p:nvSpPr>
        <p:spPr>
          <a:xfrm rot="0" flipH="0" flipV="0">
            <a:off x="2507414" y="4419499"/>
            <a:ext cx="47362" cy="55358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6" name="Freeform 24106"/>
          <p:cNvSpPr/>
          <p:nvPr/>
        </p:nvSpPr>
        <p:spPr>
          <a:xfrm rot="0" flipH="0" flipV="0">
            <a:off x="2558824" y="4419499"/>
            <a:ext cx="50437" cy="55358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7" name="Freeform 24107"/>
          <p:cNvSpPr/>
          <p:nvPr/>
        </p:nvSpPr>
        <p:spPr>
          <a:xfrm rot="0" flipH="0" flipV="0">
            <a:off x="2646032" y="4418146"/>
            <a:ext cx="47977" cy="52159"/>
          </a:xfrm>
          <a:custGeom>
            <a:pathLst>
              <a:path w="4953000" h="5384800">
                <a:moveTo>
                  <a:pt x="4495800" y="5384800"/>
                </a:moveTo>
                <a:lnTo>
                  <a:pt x="4927600" y="4978400"/>
                </a:lnTo>
                <a:lnTo>
                  <a:pt x="2971800" y="2679700"/>
                </a:lnTo>
                <a:lnTo>
                  <a:pt x="4953000" y="381000"/>
                </a:lnTo>
                <a:lnTo>
                  <a:pt x="4521200" y="0"/>
                </a:lnTo>
                <a:lnTo>
                  <a:pt x="2209800" y="2654300"/>
                </a:lnTo>
                <a:lnTo>
                  <a:pt x="2209800" y="2705100"/>
                </a:lnTo>
                <a:close/>
                <a:moveTo>
                  <a:pt x="2286000" y="5384800"/>
                </a:moveTo>
                <a:lnTo>
                  <a:pt x="2717800" y="4978400"/>
                </a:lnTo>
                <a:lnTo>
                  <a:pt x="762000" y="2679700"/>
                </a:lnTo>
                <a:lnTo>
                  <a:pt x="2743200" y="381000"/>
                </a:lnTo>
                <a:lnTo>
                  <a:pt x="2311400" y="0"/>
                </a:lnTo>
                <a:lnTo>
                  <a:pt x="0" y="2654300"/>
                </a:lnTo>
                <a:lnTo>
                  <a:pt x="0" y="2705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8" name="Freeform 24108"/>
          <p:cNvSpPr/>
          <p:nvPr/>
        </p:nvSpPr>
        <p:spPr>
          <a:xfrm rot="0" flipH="0" flipV="0">
            <a:off x="2715648" y="4388744"/>
            <a:ext cx="66922" cy="86112"/>
          </a:xfrm>
          <a:custGeom>
            <a:pathLst>
              <a:path w="6908800" h="8890000">
                <a:moveTo>
                  <a:pt x="6210300" y="8890000"/>
                </a:moveTo>
                <a:lnTo>
                  <a:pt x="6908800" y="8890000"/>
                </a:lnTo>
                <a:lnTo>
                  <a:pt x="69088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660400"/>
                </a:lnTo>
                <a:lnTo>
                  <a:pt x="62103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9" name="Freeform 24109"/>
          <p:cNvSpPr/>
          <p:nvPr/>
        </p:nvSpPr>
        <p:spPr>
          <a:xfrm rot="0" flipH="0" flipV="0">
            <a:off x="2805931" y="4418392"/>
            <a:ext cx="52528" cy="8106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0" name="Freeform 24110"/>
          <p:cNvSpPr/>
          <p:nvPr/>
        </p:nvSpPr>
        <p:spPr>
          <a:xfrm rot="0" flipH="0" flipV="0">
            <a:off x="2870134" y="4418392"/>
            <a:ext cx="58064" cy="57572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1" name="Freeform 24111"/>
          <p:cNvSpPr/>
          <p:nvPr/>
        </p:nvSpPr>
        <p:spPr>
          <a:xfrm rot="0" flipH="0" flipV="0">
            <a:off x="2943810" y="4419499"/>
            <a:ext cx="49699" cy="55358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2" name="Freeform 24112"/>
          <p:cNvSpPr/>
          <p:nvPr/>
        </p:nvSpPr>
        <p:spPr>
          <a:xfrm rot="0" flipH="0" flipV="0">
            <a:off x="3008260" y="4418392"/>
            <a:ext cx="44655" cy="57572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3" name="Freeform 24113"/>
          <p:cNvSpPr/>
          <p:nvPr/>
        </p:nvSpPr>
        <p:spPr>
          <a:xfrm rot="0" flipH="0" flipV="0">
            <a:off x="3069265" y="4419376"/>
            <a:ext cx="42810" cy="55727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4" name="Freeform 24114"/>
          <p:cNvSpPr/>
          <p:nvPr/>
        </p:nvSpPr>
        <p:spPr>
          <a:xfrm rot="0" flipH="0" flipV="0">
            <a:off x="3124488" y="4418392"/>
            <a:ext cx="58064" cy="57572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5" name="Freeform 24115"/>
          <p:cNvSpPr/>
          <p:nvPr/>
        </p:nvSpPr>
        <p:spPr>
          <a:xfrm rot="0" flipH="0" flipV="0">
            <a:off x="3187239" y="4419499"/>
            <a:ext cx="61263" cy="6938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6" name="Freeform 24116"/>
          <p:cNvSpPr/>
          <p:nvPr/>
        </p:nvSpPr>
        <p:spPr>
          <a:xfrm rot="0" flipH="0" flipV="0">
            <a:off x="3260300" y="4419499"/>
            <a:ext cx="49699" cy="55358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7" name="Freeform 24117"/>
          <p:cNvSpPr/>
          <p:nvPr/>
        </p:nvSpPr>
        <p:spPr>
          <a:xfrm rot="0" flipH="0" flipV="0">
            <a:off x="3321305" y="4419499"/>
            <a:ext cx="50437" cy="55358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8" name="Freeform 24118"/>
          <p:cNvSpPr/>
          <p:nvPr/>
        </p:nvSpPr>
        <p:spPr>
          <a:xfrm rot="0" flipH="0" flipV="0">
            <a:off x="3377155" y="4418392"/>
            <a:ext cx="53144" cy="57572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9" name="Freeform 24119"/>
          <p:cNvSpPr/>
          <p:nvPr/>
        </p:nvSpPr>
        <p:spPr>
          <a:xfrm rot="0" flipH="0" flipV="0">
            <a:off x="3437557" y="4419499"/>
            <a:ext cx="50929" cy="55850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0" name="Freeform 24120"/>
          <p:cNvSpPr/>
          <p:nvPr/>
        </p:nvSpPr>
        <p:spPr>
          <a:xfrm rot="0" flipH="0" flipV="0">
            <a:off x="3507912" y="4419499"/>
            <a:ext cx="38996" cy="55358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1" name="Freeform 24121"/>
          <p:cNvSpPr/>
          <p:nvPr/>
        </p:nvSpPr>
        <p:spPr>
          <a:xfrm rot="0" flipH="0" flipV="0">
            <a:off x="3561659" y="4419499"/>
            <a:ext cx="48715" cy="55358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2" name="Freeform 24122"/>
          <p:cNvSpPr/>
          <p:nvPr/>
        </p:nvSpPr>
        <p:spPr>
          <a:xfrm rot="0" flipH="0" flipV="0">
            <a:off x="3625862" y="4418392"/>
            <a:ext cx="58064" cy="57572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3" name="Freeform 24123"/>
          <p:cNvSpPr/>
          <p:nvPr/>
        </p:nvSpPr>
        <p:spPr>
          <a:xfrm rot="0" flipH="0" flipV="0">
            <a:off x="3695601" y="4418392"/>
            <a:ext cx="50191" cy="57572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4" name="Freeform 24124"/>
          <p:cNvSpPr/>
          <p:nvPr/>
        </p:nvSpPr>
        <p:spPr>
          <a:xfrm rot="0" flipH="0" flipV="0">
            <a:off x="3751685" y="4419499"/>
            <a:ext cx="50437" cy="55358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5" name="Freeform 24125"/>
          <p:cNvSpPr/>
          <p:nvPr/>
        </p:nvSpPr>
        <p:spPr>
          <a:xfrm rot="0" flipH="0" flipV="0">
            <a:off x="3813428" y="4419499"/>
            <a:ext cx="38996" cy="55358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6" name="Freeform 24126"/>
          <p:cNvSpPr/>
          <p:nvPr/>
        </p:nvSpPr>
        <p:spPr>
          <a:xfrm rot="0" flipH="0" flipV="0">
            <a:off x="3887965" y="4419499"/>
            <a:ext cx="50437" cy="55358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7" name="Freeform 24127"/>
          <p:cNvSpPr/>
          <p:nvPr/>
        </p:nvSpPr>
        <p:spPr>
          <a:xfrm rot="0" flipH="0" flipV="0">
            <a:off x="3949708" y="4418392"/>
            <a:ext cx="52528" cy="8106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8" name="Freeform 24128"/>
          <p:cNvSpPr/>
          <p:nvPr/>
        </p:nvSpPr>
        <p:spPr>
          <a:xfrm rot="0" flipH="0" flipV="0">
            <a:off x="4007650" y="4419499"/>
            <a:ext cx="55727" cy="79962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9" name="Freeform 24129"/>
          <p:cNvSpPr/>
          <p:nvPr/>
        </p:nvSpPr>
        <p:spPr>
          <a:xfrm rot="0" flipH="0" flipV="0">
            <a:off x="4063131" y="4419499"/>
            <a:ext cx="61263" cy="6938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0" name="Freeform 24130"/>
          <p:cNvSpPr/>
          <p:nvPr/>
        </p:nvSpPr>
        <p:spPr>
          <a:xfrm rot="0" flipH="0" flipV="0">
            <a:off x="4131886" y="4418392"/>
            <a:ext cx="42441" cy="5720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1" name="Freeform 24131"/>
          <p:cNvSpPr/>
          <p:nvPr/>
        </p:nvSpPr>
        <p:spPr>
          <a:xfrm rot="0" flipH="0" flipV="0">
            <a:off x="4221555" y="4419499"/>
            <a:ext cx="49699" cy="55358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2" name="Freeform 24132"/>
          <p:cNvSpPr/>
          <p:nvPr/>
        </p:nvSpPr>
        <p:spPr>
          <a:xfrm rot="0" flipH="0" flipV="0">
            <a:off x="4319588" y="4419499"/>
            <a:ext cx="48100" cy="55358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3" name="Freeform 24133"/>
          <p:cNvSpPr/>
          <p:nvPr/>
        </p:nvSpPr>
        <p:spPr>
          <a:xfrm rot="0" flipH="0" flipV="0">
            <a:off x="4383176" y="4418392"/>
            <a:ext cx="58064" cy="57572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4" name="Freeform 24134"/>
          <p:cNvSpPr/>
          <p:nvPr/>
        </p:nvSpPr>
        <p:spPr>
          <a:xfrm rot="0" flipH="0" flipV="0">
            <a:off x="4445916" y="4419499"/>
            <a:ext cx="61263" cy="6938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5" name="Freeform 24135"/>
          <p:cNvSpPr/>
          <p:nvPr/>
        </p:nvSpPr>
        <p:spPr>
          <a:xfrm rot="0" flipH="0" flipV="0">
            <a:off x="4510489" y="4419499"/>
            <a:ext cx="61263" cy="69382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6" name="Freeform 24136"/>
          <p:cNvSpPr/>
          <p:nvPr/>
        </p:nvSpPr>
        <p:spPr>
          <a:xfrm rot="0" flipH="0" flipV="0">
            <a:off x="4579612" y="4418392"/>
            <a:ext cx="53144" cy="57572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7" name="Freeform 24137"/>
          <p:cNvSpPr/>
          <p:nvPr/>
        </p:nvSpPr>
        <p:spPr>
          <a:xfrm rot="0" flipH="0" flipV="0">
            <a:off x="4647998" y="4418392"/>
            <a:ext cx="52528" cy="8106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8" name="Freeform 24138"/>
          <p:cNvSpPr/>
          <p:nvPr/>
        </p:nvSpPr>
        <p:spPr>
          <a:xfrm rot="0" flipH="0" flipV="0">
            <a:off x="4706309" y="4419499"/>
            <a:ext cx="75410" cy="55358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9" name="Freeform 24139"/>
          <p:cNvSpPr/>
          <p:nvPr/>
        </p:nvSpPr>
        <p:spPr>
          <a:xfrm rot="0" flipH="0" flipV="0">
            <a:off x="4794009" y="4419499"/>
            <a:ext cx="47362" cy="55358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0" name="Freeform 24140"/>
          <p:cNvSpPr/>
          <p:nvPr/>
        </p:nvSpPr>
        <p:spPr>
          <a:xfrm rot="0" flipH="0" flipV="0">
            <a:off x="4849232" y="4418392"/>
            <a:ext cx="42441" cy="5720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1" name="Freeform 24141"/>
          <p:cNvSpPr/>
          <p:nvPr/>
        </p:nvSpPr>
        <p:spPr>
          <a:xfrm rot="0" flipH="0" flipV="0">
            <a:off x="4934226" y="4418392"/>
            <a:ext cx="44655" cy="57572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2" name="Freeform 24142"/>
          <p:cNvSpPr/>
          <p:nvPr/>
        </p:nvSpPr>
        <p:spPr>
          <a:xfrm rot="0" flipH="0" flipV="0">
            <a:off x="4990925" y="4418392"/>
            <a:ext cx="42441" cy="5720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3" name="Freeform 24143"/>
          <p:cNvSpPr/>
          <p:nvPr/>
        </p:nvSpPr>
        <p:spPr>
          <a:xfrm rot="0" flipH="0" flipV="0">
            <a:off x="5051684" y="4419499"/>
            <a:ext cx="48715" cy="55358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4" name="Freeform 24144"/>
          <p:cNvSpPr/>
          <p:nvPr/>
        </p:nvSpPr>
        <p:spPr>
          <a:xfrm rot="0" flipH="0" flipV="0">
            <a:off x="5115149" y="4419499"/>
            <a:ext cx="43917" cy="55358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5" name="Freeform 24145"/>
          <p:cNvSpPr/>
          <p:nvPr/>
        </p:nvSpPr>
        <p:spPr>
          <a:xfrm rot="0" flipH="0" flipV="0">
            <a:off x="5170372" y="4419499"/>
            <a:ext cx="50437" cy="55358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6" name="Freeform 24146"/>
          <p:cNvSpPr/>
          <p:nvPr/>
        </p:nvSpPr>
        <p:spPr>
          <a:xfrm rot="0" flipH="0" flipV="0">
            <a:off x="5226222" y="4418392"/>
            <a:ext cx="58064" cy="57572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7" name="Freeform 24147"/>
          <p:cNvSpPr/>
          <p:nvPr/>
        </p:nvSpPr>
        <p:spPr>
          <a:xfrm rot="0" flipH="0" flipV="0">
            <a:off x="5295962" y="4418392"/>
            <a:ext cx="50191" cy="57572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8" name="Freeform 24148"/>
          <p:cNvSpPr/>
          <p:nvPr/>
        </p:nvSpPr>
        <p:spPr>
          <a:xfrm rot="0" flipH="0" flipV="0">
            <a:off x="5352046" y="4419499"/>
            <a:ext cx="50437" cy="55358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9" name="Freeform 24149"/>
          <p:cNvSpPr/>
          <p:nvPr/>
        </p:nvSpPr>
        <p:spPr>
          <a:xfrm rot="0" flipH="0" flipV="0">
            <a:off x="5413789" y="4419499"/>
            <a:ext cx="49699" cy="55358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0" name="Freeform 24150"/>
          <p:cNvSpPr/>
          <p:nvPr/>
        </p:nvSpPr>
        <p:spPr>
          <a:xfrm rot="0" flipH="0" flipV="0">
            <a:off x="5481191" y="4418146"/>
            <a:ext cx="47977" cy="52159"/>
          </a:xfrm>
          <a:custGeom>
            <a:pathLst>
              <a:path w="4953000" h="5384800">
                <a:moveTo>
                  <a:pt x="4953000" y="2705100"/>
                </a:moveTo>
                <a:lnTo>
                  <a:pt x="4953000" y="2654300"/>
                </a:lnTo>
                <a:lnTo>
                  <a:pt x="2641600" y="0"/>
                </a:lnTo>
                <a:lnTo>
                  <a:pt x="2209800" y="381000"/>
                </a:lnTo>
                <a:lnTo>
                  <a:pt x="4191000" y="2679700"/>
                </a:lnTo>
                <a:lnTo>
                  <a:pt x="2222500" y="4978400"/>
                </a:lnTo>
                <a:lnTo>
                  <a:pt x="2667000" y="5384800"/>
                </a:lnTo>
                <a:close/>
                <a:moveTo>
                  <a:pt x="2743200" y="2705100"/>
                </a:moveTo>
                <a:lnTo>
                  <a:pt x="2743200" y="2654300"/>
                </a:lnTo>
                <a:lnTo>
                  <a:pt x="431800" y="0"/>
                </a:lnTo>
                <a:lnTo>
                  <a:pt x="0" y="381000"/>
                </a:lnTo>
                <a:lnTo>
                  <a:pt x="1981200" y="2679700"/>
                </a:lnTo>
                <a:lnTo>
                  <a:pt x="12700" y="4978400"/>
                </a:lnTo>
                <a:lnTo>
                  <a:pt x="457200" y="53848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1" name="Freeform 24151"/>
          <p:cNvSpPr/>
          <p:nvPr/>
        </p:nvSpPr>
        <p:spPr>
          <a:xfrm rot="0" flipH="0" flipV="0">
            <a:off x="5577994" y="4388744"/>
            <a:ext cx="81438" cy="86112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2" name="Freeform 24152"/>
          <p:cNvSpPr/>
          <p:nvPr/>
        </p:nvSpPr>
        <p:spPr>
          <a:xfrm rot="0" flipH="0" flipV="0">
            <a:off x="5682793" y="4419499"/>
            <a:ext cx="49699" cy="55358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3" name="Freeform 24153"/>
          <p:cNvSpPr/>
          <p:nvPr/>
        </p:nvSpPr>
        <p:spPr>
          <a:xfrm rot="0" flipH="0" flipV="0">
            <a:off x="5751917" y="4419499"/>
            <a:ext cx="48715" cy="55358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4" name="Freeform 24154"/>
          <p:cNvSpPr/>
          <p:nvPr/>
        </p:nvSpPr>
        <p:spPr>
          <a:xfrm rot="0" flipH="0" flipV="0">
            <a:off x="5814891" y="4418392"/>
            <a:ext cx="49945" cy="57572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5" name="Freeform 24155"/>
          <p:cNvSpPr/>
          <p:nvPr/>
        </p:nvSpPr>
        <p:spPr>
          <a:xfrm rot="0" flipH="0" flipV="0">
            <a:off x="5880447" y="4419499"/>
            <a:ext cx="47362" cy="55358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6" name="Freeform 24156"/>
          <p:cNvSpPr/>
          <p:nvPr/>
        </p:nvSpPr>
        <p:spPr>
          <a:xfrm rot="0" flipH="0" flipV="0">
            <a:off x="5933345" y="4418392"/>
            <a:ext cx="58064" cy="57572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7" name="Freeform 24157"/>
          <p:cNvSpPr/>
          <p:nvPr/>
        </p:nvSpPr>
        <p:spPr>
          <a:xfrm rot="0" flipH="0" flipV="0">
            <a:off x="6007021" y="4419499"/>
            <a:ext cx="48715" cy="55358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8" name="Freeform 24158"/>
          <p:cNvSpPr/>
          <p:nvPr/>
        </p:nvSpPr>
        <p:spPr>
          <a:xfrm rot="0" flipH="0" flipV="0">
            <a:off x="6071224" y="4418392"/>
            <a:ext cx="58064" cy="57572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9" name="Freeform 24159"/>
          <p:cNvSpPr/>
          <p:nvPr/>
        </p:nvSpPr>
        <p:spPr>
          <a:xfrm rot="0" flipH="0" flipV="0">
            <a:off x="6144900" y="4419499"/>
            <a:ext cx="56957" cy="55358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0" name="Freeform 24160"/>
          <p:cNvSpPr/>
          <p:nvPr/>
        </p:nvSpPr>
        <p:spPr>
          <a:xfrm rot="0" flipH="0" flipV="0">
            <a:off x="6221405" y="4418392"/>
            <a:ext cx="52528" cy="81069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1" name="Freeform 24161"/>
          <p:cNvSpPr/>
          <p:nvPr/>
        </p:nvSpPr>
        <p:spPr>
          <a:xfrm rot="0" flipH="0" flipV="0">
            <a:off x="6285240" y="4418392"/>
            <a:ext cx="42441" cy="5720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2" name="Freeform 24162"/>
          <p:cNvSpPr/>
          <p:nvPr/>
        </p:nvSpPr>
        <p:spPr>
          <a:xfrm rot="0" flipH="0" flipV="0">
            <a:off x="6341324" y="4418392"/>
            <a:ext cx="44655" cy="57572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3" name="Freeform 24163"/>
          <p:cNvSpPr/>
          <p:nvPr/>
        </p:nvSpPr>
        <p:spPr>
          <a:xfrm rot="0" flipH="0" flipV="0">
            <a:off x="6402329" y="4419376"/>
            <a:ext cx="42810" cy="55727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4" name="Freeform 24164"/>
          <p:cNvSpPr/>
          <p:nvPr/>
        </p:nvSpPr>
        <p:spPr>
          <a:xfrm rot="0" flipH="0" flipV="0">
            <a:off x="6461488" y="4419499"/>
            <a:ext cx="49699" cy="55358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5" name="Freeform 24165"/>
          <p:cNvSpPr/>
          <p:nvPr/>
        </p:nvSpPr>
        <p:spPr>
          <a:xfrm rot="0" flipH="0" flipV="0">
            <a:off x="6522494" y="4419499"/>
            <a:ext cx="50437" cy="55358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6" name="Freeform 24166"/>
          <p:cNvSpPr/>
          <p:nvPr/>
        </p:nvSpPr>
        <p:spPr>
          <a:xfrm rot="0" flipH="0" flipV="0">
            <a:off x="6584236" y="4419499"/>
            <a:ext cx="49699" cy="55358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7" name="Freeform 24167"/>
          <p:cNvSpPr/>
          <p:nvPr/>
        </p:nvSpPr>
        <p:spPr>
          <a:xfrm rot="0" flipH="0" flipV="0">
            <a:off x="6648686" y="4419499"/>
            <a:ext cx="43917" cy="55358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8" name="Freeform 24168"/>
          <p:cNvSpPr/>
          <p:nvPr/>
        </p:nvSpPr>
        <p:spPr>
          <a:xfrm rot="0" flipH="0" flipV="0">
            <a:off x="6744875" y="4388621"/>
            <a:ext cx="51667" cy="86236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9" name="Freeform 24169"/>
          <p:cNvSpPr/>
          <p:nvPr/>
        </p:nvSpPr>
        <p:spPr>
          <a:xfrm rot="0" flipH="0" flipV="0">
            <a:off x="6806999" y="4387760"/>
            <a:ext cx="91279" cy="88081"/>
          </a:xfrm>
          <a:custGeom>
            <a:pathLst>
              <a:path w="9423400" h="9093200">
                <a:moveTo>
                  <a:pt x="4343400" y="9093200"/>
                </a:moveTo>
                <a:lnTo>
                  <a:pt x="5041900" y="9093200"/>
                </a:lnTo>
                <a:lnTo>
                  <a:pt x="5041900" y="7937500"/>
                </a:lnTo>
                <a:lnTo>
                  <a:pt x="5130800" y="7937500"/>
                </a:lnTo>
                <a:cubicBezTo>
                  <a:pt x="7658100" y="7937500"/>
                  <a:pt x="9423400" y="6654800"/>
                  <a:pt x="9423400" y="4419600"/>
                </a:cubicBezTo>
                <a:cubicBezTo>
                  <a:pt x="9423400" y="2197100"/>
                  <a:pt x="7716639" y="901700"/>
                  <a:pt x="5054600" y="901700"/>
                </a:cubicBezTo>
                <a:lnTo>
                  <a:pt x="5054600" y="901700"/>
                </a:lnTo>
                <a:lnTo>
                  <a:pt x="5054600" y="0"/>
                </a:lnTo>
                <a:lnTo>
                  <a:pt x="4343400" y="0"/>
                </a:lnTo>
                <a:lnTo>
                  <a:pt x="4343400" y="901700"/>
                </a:lnTo>
                <a:lnTo>
                  <a:pt x="4330700" y="901700"/>
                </a:lnTo>
                <a:cubicBezTo>
                  <a:pt x="1727200" y="901700"/>
                  <a:pt x="0" y="2171700"/>
                  <a:pt x="0" y="4419600"/>
                </a:cubicBezTo>
                <a:cubicBezTo>
                  <a:pt x="0" y="6667500"/>
                  <a:pt x="1752600" y="7937500"/>
                  <a:pt x="4279900" y="7937500"/>
                </a:cubicBezTo>
                <a:lnTo>
                  <a:pt x="4343400" y="7937500"/>
                </a:lnTo>
                <a:close/>
                <a:moveTo>
                  <a:pt x="5092700" y="1549400"/>
                </a:moveTo>
                <a:cubicBezTo>
                  <a:pt x="7289800" y="1549400"/>
                  <a:pt x="8686800" y="2578100"/>
                  <a:pt x="8686800" y="4419600"/>
                </a:cubicBezTo>
                <a:cubicBezTo>
                  <a:pt x="8686800" y="6324600"/>
                  <a:pt x="7226300" y="7289800"/>
                  <a:pt x="5130800" y="7289800"/>
                </a:cubicBezTo>
                <a:lnTo>
                  <a:pt x="5041900" y="7289800"/>
                </a:lnTo>
                <a:lnTo>
                  <a:pt x="5041900" y="1549400"/>
                </a:lnTo>
                <a:close/>
                <a:moveTo>
                  <a:pt x="736600" y="4419600"/>
                </a:moveTo>
                <a:cubicBezTo>
                  <a:pt x="736600" y="2590800"/>
                  <a:pt x="2163960" y="1549400"/>
                  <a:pt x="4330700" y="1549400"/>
                </a:cubicBezTo>
                <a:lnTo>
                  <a:pt x="4330700" y="1549400"/>
                </a:lnTo>
                <a:lnTo>
                  <a:pt x="4330700" y="7289800"/>
                </a:lnTo>
                <a:lnTo>
                  <a:pt x="4280098" y="7289800"/>
                </a:lnTo>
                <a:cubicBezTo>
                  <a:pt x="2191940" y="7289800"/>
                  <a:pt x="736600" y="6299200"/>
                  <a:pt x="736600" y="441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12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0" name="Rectangle 24170"/>
          <p:cNvSpPr/>
          <p:nvPr/>
        </p:nvSpPr>
        <p:spPr>
          <a:xfrm rot="0" flipH="0" flipV="0">
            <a:off x="2008390" y="453906"/>
            <a:ext cx="5127178" cy="47548"/>
          </a:xfrm>
          <a:prstGeom prst="rect">
            <a:avLst/>
          </a:prstGeom>
        </p:spPr>
      </p:sp>
      <p:sp>
        <p:nvSpPr>
          <p:cNvPr id="24171" name="Freeform 24171"/>
          <p:cNvSpPr/>
          <p:nvPr/>
        </p:nvSpPr>
        <p:spPr>
          <a:xfrm rot="0" flipH="0" flipV="0">
            <a:off x="2028964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2" name="Freeform 24172"/>
          <p:cNvSpPr/>
          <p:nvPr/>
        </p:nvSpPr>
        <p:spPr>
          <a:xfrm rot="0" flipH="0" flipV="0">
            <a:off x="2171382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3" name="Freeform 24173"/>
          <p:cNvSpPr/>
          <p:nvPr/>
        </p:nvSpPr>
        <p:spPr>
          <a:xfrm rot="0" flipH="0" flipV="0">
            <a:off x="2354719" y="291143"/>
            <a:ext cx="218084" cy="165506"/>
          </a:xfrm>
          <a:custGeom>
            <a:pathLst>
              <a:path w="12115800" h="9194800">
                <a:moveTo>
                  <a:pt x="0" y="9042400"/>
                </a:moveTo>
                <a:lnTo>
                  <a:pt x="2032000" y="9042400"/>
                </a:lnTo>
                <a:lnTo>
                  <a:pt x="2032000" y="5461000"/>
                </a:lnTo>
                <a:lnTo>
                  <a:pt x="3111500" y="5461000"/>
                </a:lnTo>
                <a:cubicBezTo>
                  <a:pt x="3479800" y="7785100"/>
                  <a:pt x="5321300" y="9194800"/>
                  <a:pt x="7518400" y="9194800"/>
                </a:cubicBezTo>
                <a:cubicBezTo>
                  <a:pt x="10223500" y="9194800"/>
                  <a:pt x="12115800" y="7289800"/>
                  <a:pt x="12115800" y="4597400"/>
                </a:cubicBezTo>
                <a:cubicBezTo>
                  <a:pt x="12115800" y="1765300"/>
                  <a:pt x="10223500" y="0"/>
                  <a:pt x="7518400" y="0"/>
                </a:cubicBezTo>
                <a:cubicBezTo>
                  <a:pt x="5181600" y="0"/>
                  <a:pt x="3556000" y="1498600"/>
                  <a:pt x="3149600" y="3556000"/>
                </a:cubicBezTo>
                <a:lnTo>
                  <a:pt x="2032000" y="3556000"/>
                </a:lnTo>
                <a:lnTo>
                  <a:pt x="2032000" y="152400"/>
                </a:lnTo>
                <a:lnTo>
                  <a:pt x="0" y="152400"/>
                </a:lnTo>
                <a:close/>
                <a:moveTo>
                  <a:pt x="5207000" y="4597400"/>
                </a:moveTo>
                <a:cubicBezTo>
                  <a:pt x="5207000" y="2971800"/>
                  <a:pt x="6235700" y="1905000"/>
                  <a:pt x="7581900" y="1905000"/>
                </a:cubicBezTo>
                <a:cubicBezTo>
                  <a:pt x="9017000" y="1905000"/>
                  <a:pt x="9956800" y="2971800"/>
                  <a:pt x="9956800" y="4597400"/>
                </a:cubicBezTo>
                <a:cubicBezTo>
                  <a:pt x="9956800" y="6096000"/>
                  <a:pt x="9271000" y="7289800"/>
                  <a:pt x="7581900" y="7289800"/>
                </a:cubicBezTo>
                <a:cubicBezTo>
                  <a:pt x="6286500" y="7289800"/>
                  <a:pt x="5207000" y="6121400"/>
                  <a:pt x="5207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4" name="Freeform 24174"/>
          <p:cNvSpPr/>
          <p:nvPr/>
        </p:nvSpPr>
        <p:spPr>
          <a:xfrm rot="0" flipH="0" flipV="0">
            <a:off x="2593812" y="293886"/>
            <a:ext cx="120015" cy="160020"/>
          </a:xfrm>
          <a:custGeom>
            <a:pathLst>
              <a:path w="6667500" h="8890000">
                <a:moveTo>
                  <a:pt x="6667500" y="0"/>
                </a:moveTo>
                <a:lnTo>
                  <a:pt x="4635500" y="0"/>
                </a:lnTo>
                <a:lnTo>
                  <a:pt x="4635500" y="3632200"/>
                </a:lnTo>
                <a:cubicBezTo>
                  <a:pt x="4229100" y="3924300"/>
                  <a:pt x="3784600" y="4102100"/>
                  <a:pt x="3276600" y="4102100"/>
                </a:cubicBezTo>
                <a:cubicBezTo>
                  <a:pt x="2628900" y="4102100"/>
                  <a:pt x="2032000" y="3873500"/>
                  <a:pt x="2032000" y="2565400"/>
                </a:cubicBezTo>
                <a:lnTo>
                  <a:pt x="2032000" y="0"/>
                </a:lnTo>
                <a:lnTo>
                  <a:pt x="0" y="0"/>
                </a:lnTo>
                <a:lnTo>
                  <a:pt x="0" y="3175000"/>
                </a:lnTo>
                <a:cubicBezTo>
                  <a:pt x="0" y="5334000"/>
                  <a:pt x="1447800" y="6007100"/>
                  <a:pt x="2730500" y="6007100"/>
                </a:cubicBezTo>
                <a:cubicBezTo>
                  <a:pt x="3619500" y="6007100"/>
                  <a:pt x="4267200" y="5778500"/>
                  <a:pt x="4635500" y="5486400"/>
                </a:cubicBezTo>
                <a:lnTo>
                  <a:pt x="4635500" y="8890000"/>
                </a:lnTo>
                <a:lnTo>
                  <a:pt x="666750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5" name="Freeform 24175"/>
          <p:cNvSpPr/>
          <p:nvPr/>
        </p:nvSpPr>
        <p:spPr>
          <a:xfrm rot="0" flipH="0" flipV="0">
            <a:off x="2754975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6" name="Freeform 24176"/>
          <p:cNvSpPr/>
          <p:nvPr/>
        </p:nvSpPr>
        <p:spPr>
          <a:xfrm rot="0" flipH="0" flipV="0">
            <a:off x="2886420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7" name="Freeform 24177"/>
          <p:cNvSpPr/>
          <p:nvPr/>
        </p:nvSpPr>
        <p:spPr>
          <a:xfrm rot="0" flipH="0" flipV="0">
            <a:off x="3027466" y="293886"/>
            <a:ext cx="161163" cy="160248"/>
          </a:xfrm>
          <a:custGeom>
            <a:pathLst>
              <a:path w="8953500" h="8902700">
                <a:moveTo>
                  <a:pt x="6921500" y="8890000"/>
                </a:moveTo>
                <a:lnTo>
                  <a:pt x="8953500" y="8890000"/>
                </a:lnTo>
                <a:lnTo>
                  <a:pt x="8953500" y="0"/>
                </a:lnTo>
                <a:lnTo>
                  <a:pt x="6921500" y="0"/>
                </a:lnTo>
                <a:close/>
                <a:moveTo>
                  <a:pt x="2641600" y="4635500"/>
                </a:moveTo>
                <a:cubicBezTo>
                  <a:pt x="3390900" y="4635500"/>
                  <a:pt x="3898900" y="4991100"/>
                  <a:pt x="3898900" y="5778500"/>
                </a:cubicBezTo>
                <a:cubicBezTo>
                  <a:pt x="3898900" y="66167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737100" y="8902700"/>
                  <a:pt x="6057900" y="7625358"/>
                  <a:pt x="6057900" y="5728097"/>
                </a:cubicBezTo>
                <a:cubicBezTo>
                  <a:pt x="6057900" y="3919538"/>
                  <a:pt x="5003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8" name="Freeform 24178"/>
          <p:cNvSpPr/>
          <p:nvPr/>
        </p:nvSpPr>
        <p:spPr>
          <a:xfrm rot="0" flipH="0" flipV="0">
            <a:off x="3229777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9" name="Freeform 24179"/>
          <p:cNvSpPr/>
          <p:nvPr/>
        </p:nvSpPr>
        <p:spPr>
          <a:xfrm rot="0" flipH="0" flipV="0">
            <a:off x="3386368" y="293886"/>
            <a:ext cx="154076" cy="160020"/>
          </a:xfrm>
          <a:custGeom>
            <a:pathLst>
              <a:path w="8559800" h="8890000">
                <a:moveTo>
                  <a:pt x="8445500" y="0"/>
                </a:moveTo>
                <a:lnTo>
                  <a:pt x="6057900" y="0"/>
                </a:lnTo>
                <a:lnTo>
                  <a:pt x="4330700" y="2857500"/>
                </a:lnTo>
                <a:lnTo>
                  <a:pt x="2527300" y="0"/>
                </a:lnTo>
                <a:lnTo>
                  <a:pt x="139700" y="0"/>
                </a:lnTo>
                <a:lnTo>
                  <a:pt x="2959100" y="4356100"/>
                </a:lnTo>
                <a:lnTo>
                  <a:pt x="0" y="8890000"/>
                </a:lnTo>
                <a:lnTo>
                  <a:pt x="2387600" y="8890000"/>
                </a:lnTo>
                <a:lnTo>
                  <a:pt x="4267200" y="5905500"/>
                </a:lnTo>
                <a:lnTo>
                  <a:pt x="6172200" y="8890000"/>
                </a:lnTo>
                <a:lnTo>
                  <a:pt x="8559800" y="8890000"/>
                </a:lnTo>
                <a:lnTo>
                  <a:pt x="5600700" y="4356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0" name="Freeform 24180"/>
          <p:cNvSpPr/>
          <p:nvPr/>
        </p:nvSpPr>
        <p:spPr>
          <a:xfrm rot="0" flipH="0" flipV="0">
            <a:off x="3540445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1" name="Freeform 24181"/>
          <p:cNvSpPr/>
          <p:nvPr/>
        </p:nvSpPr>
        <p:spPr>
          <a:xfrm rot="0" flipH="0" flipV="0">
            <a:off x="3726753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2" name="Freeform 24182"/>
          <p:cNvSpPr/>
          <p:nvPr/>
        </p:nvSpPr>
        <p:spPr>
          <a:xfrm rot="0" flipH="0" flipV="0">
            <a:off x="3834858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3" name="Freeform 24183"/>
          <p:cNvSpPr/>
          <p:nvPr/>
        </p:nvSpPr>
        <p:spPr>
          <a:xfrm rot="0" flipH="0" flipV="0">
            <a:off x="4021167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4" name="Freeform 24184"/>
          <p:cNvSpPr/>
          <p:nvPr/>
        </p:nvSpPr>
        <p:spPr>
          <a:xfrm rot="0" flipH="0" flipV="0">
            <a:off x="4161071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5" name="Freeform 24185"/>
          <p:cNvSpPr/>
          <p:nvPr/>
        </p:nvSpPr>
        <p:spPr>
          <a:xfrm rot="0" flipH="0" flipV="0">
            <a:off x="4316519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6" name="Freeform 24186"/>
          <p:cNvSpPr/>
          <p:nvPr/>
        </p:nvSpPr>
        <p:spPr>
          <a:xfrm rot="0" flipH="0" flipV="0">
            <a:off x="4447964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7" name="Freeform 24187"/>
          <p:cNvSpPr/>
          <p:nvPr/>
        </p:nvSpPr>
        <p:spPr>
          <a:xfrm rot="0" flipH="0" flipV="0">
            <a:off x="4591296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8" name="Freeform 24188"/>
          <p:cNvSpPr/>
          <p:nvPr/>
        </p:nvSpPr>
        <p:spPr>
          <a:xfrm rot="0" flipH="0" flipV="0">
            <a:off x="4760460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9" name="Freeform 24189"/>
          <p:cNvSpPr/>
          <p:nvPr/>
        </p:nvSpPr>
        <p:spPr>
          <a:xfrm rot="0" flipH="0" flipV="0">
            <a:off x="4903335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0" name="Freeform 24190"/>
          <p:cNvSpPr/>
          <p:nvPr/>
        </p:nvSpPr>
        <p:spPr>
          <a:xfrm rot="0" flipH="0" flipV="0">
            <a:off x="5058783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1" name="Freeform 24191"/>
          <p:cNvSpPr/>
          <p:nvPr/>
        </p:nvSpPr>
        <p:spPr>
          <a:xfrm rot="0" flipH="0" flipV="0">
            <a:off x="5239377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2" name="Freeform 24192"/>
          <p:cNvSpPr/>
          <p:nvPr/>
        </p:nvSpPr>
        <p:spPr>
          <a:xfrm rot="0" flipH="0" flipV="0">
            <a:off x="5397568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3" name="Freeform 24193"/>
          <p:cNvSpPr/>
          <p:nvPr/>
        </p:nvSpPr>
        <p:spPr>
          <a:xfrm rot="0" flipH="0" flipV="0">
            <a:off x="5623882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4" name="Freeform 24194"/>
          <p:cNvSpPr/>
          <p:nvPr/>
        </p:nvSpPr>
        <p:spPr>
          <a:xfrm rot="0" flipH="0" flipV="0">
            <a:off x="5794189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5" name="Freeform 24195"/>
          <p:cNvSpPr/>
          <p:nvPr/>
        </p:nvSpPr>
        <p:spPr>
          <a:xfrm rot="0" flipH="0" flipV="0">
            <a:off x="5926091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6" name="Freeform 24196"/>
          <p:cNvSpPr/>
          <p:nvPr/>
        </p:nvSpPr>
        <p:spPr>
          <a:xfrm rot="0" flipH="0" flipV="0">
            <a:off x="6125888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7" name="Freeform 24197"/>
          <p:cNvSpPr/>
          <p:nvPr/>
        </p:nvSpPr>
        <p:spPr>
          <a:xfrm rot="0" flipH="0" flipV="0">
            <a:off x="6242474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8" name="Freeform 24198"/>
          <p:cNvSpPr/>
          <p:nvPr/>
        </p:nvSpPr>
        <p:spPr>
          <a:xfrm rot="0" flipH="0" flipV="0">
            <a:off x="6350556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9" name="Freeform 24199"/>
          <p:cNvSpPr/>
          <p:nvPr/>
        </p:nvSpPr>
        <p:spPr>
          <a:xfrm rot="0" flipH="0" flipV="0">
            <a:off x="6536865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0" name="Freeform 24200"/>
          <p:cNvSpPr/>
          <p:nvPr/>
        </p:nvSpPr>
        <p:spPr>
          <a:xfrm rot="0" flipH="0" flipV="0">
            <a:off x="6745348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1" name="Freeform 24201"/>
          <p:cNvSpPr/>
          <p:nvPr/>
        </p:nvSpPr>
        <p:spPr>
          <a:xfrm rot="0" flipH="0" flipV="0">
            <a:off x="6953831" y="293886"/>
            <a:ext cx="161163" cy="160248"/>
          </a:xfrm>
          <a:custGeom>
            <a:pathLst>
              <a:path w="8953500" h="8902700">
                <a:moveTo>
                  <a:pt x="6921500" y="8890000"/>
                </a:moveTo>
                <a:lnTo>
                  <a:pt x="8953500" y="8890000"/>
                </a:lnTo>
                <a:lnTo>
                  <a:pt x="8953500" y="0"/>
                </a:lnTo>
                <a:lnTo>
                  <a:pt x="6921500" y="0"/>
                </a:lnTo>
                <a:close/>
                <a:moveTo>
                  <a:pt x="2641600" y="4635500"/>
                </a:moveTo>
                <a:cubicBezTo>
                  <a:pt x="3390900" y="4635500"/>
                  <a:pt x="3898900" y="4991100"/>
                  <a:pt x="3898900" y="5778500"/>
                </a:cubicBezTo>
                <a:cubicBezTo>
                  <a:pt x="3898900" y="66167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737100" y="8902700"/>
                  <a:pt x="6057900" y="7625358"/>
                  <a:pt x="6057900" y="5728097"/>
                </a:cubicBezTo>
                <a:cubicBezTo>
                  <a:pt x="6057900" y="3919538"/>
                  <a:pt x="5003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4202" name="Freeform 24202"/>
          <p:cNvSpPr/>
          <p:nvPr/>
        </p:nvSpPr>
        <p:spPr>
          <a:xfrm rot="0" flipH="0" flipV="0">
            <a:off x="1675942" y="799211"/>
            <a:ext cx="22859" cy="5753"/>
          </a:xfrm>
          <a:custGeom>
            <a:pathLst>
              <a:path w="22859" h="5753">
                <a:moveTo>
                  <a:pt x="11455" y="5753"/>
                </a:moveTo>
                <a:cubicBezTo>
                  <a:pt x="6795" y="5753"/>
                  <a:pt x="2616" y="3480"/>
                  <a:pt x="0" y="0"/>
                </a:cubicBezTo>
                <a:lnTo>
                  <a:pt x="22859" y="0"/>
                </a:lnTo>
                <a:cubicBezTo>
                  <a:pt x="20268" y="3480"/>
                  <a:pt x="16128" y="5753"/>
                  <a:pt x="11455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3" name="Freeform 24203"/>
          <p:cNvSpPr/>
          <p:nvPr/>
        </p:nvSpPr>
        <p:spPr>
          <a:xfrm rot="0" flipH="0" flipV="0">
            <a:off x="1731073" y="799211"/>
            <a:ext cx="22859" cy="5753"/>
          </a:xfrm>
          <a:custGeom>
            <a:pathLst>
              <a:path w="22859" h="5753">
                <a:moveTo>
                  <a:pt x="11391" y="5753"/>
                </a:moveTo>
                <a:cubicBezTo>
                  <a:pt x="6731" y="5753"/>
                  <a:pt x="2590" y="3480"/>
                  <a:pt x="0" y="0"/>
                </a:cubicBezTo>
                <a:lnTo>
                  <a:pt x="22859" y="0"/>
                </a:lnTo>
                <a:cubicBezTo>
                  <a:pt x="20230" y="3480"/>
                  <a:pt x="16064" y="5753"/>
                  <a:pt x="11391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4" name="Freeform 24204"/>
          <p:cNvSpPr/>
          <p:nvPr/>
        </p:nvSpPr>
        <p:spPr>
          <a:xfrm rot="0" flipH="0" flipV="0">
            <a:off x="1786178" y="799211"/>
            <a:ext cx="22884" cy="5753"/>
          </a:xfrm>
          <a:custGeom>
            <a:pathLst>
              <a:path w="22884" h="5753">
                <a:moveTo>
                  <a:pt x="11391" y="5753"/>
                </a:moveTo>
                <a:cubicBezTo>
                  <a:pt x="6731" y="5753"/>
                  <a:pt x="2590" y="3480"/>
                  <a:pt x="0" y="0"/>
                </a:cubicBezTo>
                <a:lnTo>
                  <a:pt x="22884" y="0"/>
                </a:lnTo>
                <a:cubicBezTo>
                  <a:pt x="20280" y="3480"/>
                  <a:pt x="16128" y="5753"/>
                  <a:pt x="11391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5" name="Freeform 24205"/>
          <p:cNvSpPr/>
          <p:nvPr/>
        </p:nvSpPr>
        <p:spPr>
          <a:xfrm rot="0" flipH="0" flipV="0">
            <a:off x="1841220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6" name="Freeform 24206"/>
          <p:cNvSpPr/>
          <p:nvPr/>
        </p:nvSpPr>
        <p:spPr>
          <a:xfrm rot="0" flipH="0" flipV="0">
            <a:off x="1896325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32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7" name="Freeform 24207"/>
          <p:cNvSpPr/>
          <p:nvPr/>
        </p:nvSpPr>
        <p:spPr>
          <a:xfrm rot="0" flipH="0" flipV="0">
            <a:off x="1951443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8" name="Freeform 24208"/>
          <p:cNvSpPr/>
          <p:nvPr/>
        </p:nvSpPr>
        <p:spPr>
          <a:xfrm rot="0" flipH="0" flipV="0">
            <a:off x="2006549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9" name="Freeform 24209"/>
          <p:cNvSpPr/>
          <p:nvPr/>
        </p:nvSpPr>
        <p:spPr>
          <a:xfrm rot="0" flipH="0" flipV="0">
            <a:off x="2061667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0" name="Freeform 24210"/>
          <p:cNvSpPr/>
          <p:nvPr/>
        </p:nvSpPr>
        <p:spPr>
          <a:xfrm rot="0" flipH="0" flipV="0">
            <a:off x="2116772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1" name="Freeform 24211"/>
          <p:cNvSpPr/>
          <p:nvPr/>
        </p:nvSpPr>
        <p:spPr>
          <a:xfrm rot="0" flipH="0" flipV="0">
            <a:off x="2171852" y="799198"/>
            <a:ext cx="22974" cy="5778"/>
          </a:xfrm>
          <a:custGeom>
            <a:pathLst>
              <a:path w="22974" h="5778">
                <a:moveTo>
                  <a:pt x="11506" y="5778"/>
                </a:moveTo>
                <a:cubicBezTo>
                  <a:pt x="6769" y="5778"/>
                  <a:pt x="2604" y="3505"/>
                  <a:pt x="0" y="0"/>
                </a:cubicBezTo>
                <a:lnTo>
                  <a:pt x="22974" y="0"/>
                </a:lnTo>
                <a:cubicBezTo>
                  <a:pt x="20357" y="3505"/>
                  <a:pt x="16179" y="5778"/>
                  <a:pt x="11506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2" name="Freeform 24212"/>
          <p:cNvSpPr/>
          <p:nvPr/>
        </p:nvSpPr>
        <p:spPr>
          <a:xfrm rot="0" flipH="0" flipV="0">
            <a:off x="2226995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3" name="Freeform 24213"/>
          <p:cNvSpPr/>
          <p:nvPr/>
        </p:nvSpPr>
        <p:spPr>
          <a:xfrm rot="0" flipH="0" flipV="0">
            <a:off x="2282113" y="799198"/>
            <a:ext cx="22872" cy="5778"/>
          </a:xfrm>
          <a:custGeom>
            <a:pathLst>
              <a:path w="22872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72" y="0"/>
                </a:lnTo>
                <a:cubicBezTo>
                  <a:pt x="20281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4" name="Freeform 24214"/>
          <p:cNvSpPr/>
          <p:nvPr/>
        </p:nvSpPr>
        <p:spPr>
          <a:xfrm rot="0" flipH="0" flipV="0">
            <a:off x="2612745" y="799211"/>
            <a:ext cx="22910" cy="5753"/>
          </a:xfrm>
          <a:custGeom>
            <a:pathLst>
              <a:path w="22910" h="5753">
                <a:moveTo>
                  <a:pt x="11455" y="5753"/>
                </a:moveTo>
                <a:cubicBezTo>
                  <a:pt x="6782" y="5753"/>
                  <a:pt x="2616" y="3480"/>
                  <a:pt x="0" y="0"/>
                </a:cubicBezTo>
                <a:lnTo>
                  <a:pt x="22910" y="0"/>
                </a:lnTo>
                <a:cubicBezTo>
                  <a:pt x="20294" y="3480"/>
                  <a:pt x="16128" y="5753"/>
                  <a:pt x="11455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5" name="Freeform 24215"/>
          <p:cNvSpPr/>
          <p:nvPr/>
        </p:nvSpPr>
        <p:spPr>
          <a:xfrm rot="0" flipH="0" flipV="0">
            <a:off x="2667838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794" y="5778"/>
                  <a:pt x="2629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6" name="Freeform 24216"/>
          <p:cNvSpPr/>
          <p:nvPr/>
        </p:nvSpPr>
        <p:spPr>
          <a:xfrm rot="0" flipH="0" flipV="0">
            <a:off x="2722943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807" y="5778"/>
                  <a:pt x="2629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7" name="Freeform 24217"/>
          <p:cNvSpPr/>
          <p:nvPr/>
        </p:nvSpPr>
        <p:spPr>
          <a:xfrm rot="0" flipH="0" flipV="0">
            <a:off x="2778036" y="799198"/>
            <a:ext cx="22974" cy="5778"/>
          </a:xfrm>
          <a:custGeom>
            <a:pathLst>
              <a:path w="22974" h="5778">
                <a:moveTo>
                  <a:pt x="11506" y="5778"/>
                </a:moveTo>
                <a:cubicBezTo>
                  <a:pt x="6769" y="5778"/>
                  <a:pt x="2604" y="3505"/>
                  <a:pt x="0" y="0"/>
                </a:cubicBezTo>
                <a:lnTo>
                  <a:pt x="22974" y="0"/>
                </a:lnTo>
                <a:cubicBezTo>
                  <a:pt x="20357" y="3505"/>
                  <a:pt x="16179" y="5778"/>
                  <a:pt x="11506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8" name="Freeform 24218"/>
          <p:cNvSpPr/>
          <p:nvPr/>
        </p:nvSpPr>
        <p:spPr>
          <a:xfrm rot="0" flipH="0" flipV="0">
            <a:off x="2833192" y="799198"/>
            <a:ext cx="22885" cy="5778"/>
          </a:xfrm>
          <a:custGeom>
            <a:pathLst>
              <a:path w="22885" h="5778">
                <a:moveTo>
                  <a:pt x="11417" y="5778"/>
                </a:moveTo>
                <a:cubicBezTo>
                  <a:pt x="6731" y="5778"/>
                  <a:pt x="2591" y="3505"/>
                  <a:pt x="0" y="0"/>
                </a:cubicBezTo>
                <a:lnTo>
                  <a:pt x="22885" y="0"/>
                </a:lnTo>
                <a:cubicBezTo>
                  <a:pt x="20268" y="3505"/>
                  <a:pt x="16090" y="5778"/>
                  <a:pt x="11417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9" name="Freeform 24219"/>
          <p:cNvSpPr/>
          <p:nvPr/>
        </p:nvSpPr>
        <p:spPr>
          <a:xfrm rot="0" flipH="0" flipV="0">
            <a:off x="2888310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43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0" name="Freeform 24220"/>
          <p:cNvSpPr/>
          <p:nvPr/>
        </p:nvSpPr>
        <p:spPr>
          <a:xfrm rot="0" flipH="0" flipV="0">
            <a:off x="2943364" y="799211"/>
            <a:ext cx="22948" cy="5753"/>
          </a:xfrm>
          <a:custGeom>
            <a:pathLst>
              <a:path w="22948" h="5753">
                <a:moveTo>
                  <a:pt x="11468" y="5753"/>
                </a:moveTo>
                <a:cubicBezTo>
                  <a:pt x="6795" y="5753"/>
                  <a:pt x="2629" y="3480"/>
                  <a:pt x="0" y="0"/>
                </a:cubicBezTo>
                <a:lnTo>
                  <a:pt x="22948" y="0"/>
                </a:lnTo>
                <a:cubicBezTo>
                  <a:pt x="20345" y="3480"/>
                  <a:pt x="16192" y="5753"/>
                  <a:pt x="11468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1" name="Freeform 24221"/>
          <p:cNvSpPr/>
          <p:nvPr/>
        </p:nvSpPr>
        <p:spPr>
          <a:xfrm rot="0" flipH="0" flipV="0">
            <a:off x="2998520" y="799198"/>
            <a:ext cx="22885" cy="5778"/>
          </a:xfrm>
          <a:custGeom>
            <a:pathLst>
              <a:path w="22885" h="5778">
                <a:moveTo>
                  <a:pt x="11417" y="5778"/>
                </a:moveTo>
                <a:cubicBezTo>
                  <a:pt x="6731" y="5778"/>
                  <a:pt x="2591" y="3505"/>
                  <a:pt x="0" y="0"/>
                </a:cubicBezTo>
                <a:lnTo>
                  <a:pt x="22885" y="0"/>
                </a:lnTo>
                <a:cubicBezTo>
                  <a:pt x="20268" y="3505"/>
                  <a:pt x="16090" y="5778"/>
                  <a:pt x="11417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2" name="Freeform 24222"/>
          <p:cNvSpPr/>
          <p:nvPr/>
        </p:nvSpPr>
        <p:spPr>
          <a:xfrm rot="0" flipH="0" flipV="0">
            <a:off x="3053575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794" y="5778"/>
                  <a:pt x="2616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3" name="Freeform 24223"/>
          <p:cNvSpPr/>
          <p:nvPr/>
        </p:nvSpPr>
        <p:spPr>
          <a:xfrm rot="0" flipH="0" flipV="0">
            <a:off x="3108693" y="799211"/>
            <a:ext cx="22923" cy="5753"/>
          </a:xfrm>
          <a:custGeom>
            <a:pathLst>
              <a:path w="22923" h="5753">
                <a:moveTo>
                  <a:pt x="11468" y="5753"/>
                </a:moveTo>
                <a:cubicBezTo>
                  <a:pt x="6795" y="5753"/>
                  <a:pt x="2629" y="3480"/>
                  <a:pt x="0" y="0"/>
                </a:cubicBezTo>
                <a:lnTo>
                  <a:pt x="22923" y="0"/>
                </a:lnTo>
                <a:cubicBezTo>
                  <a:pt x="20307" y="3480"/>
                  <a:pt x="16128" y="5753"/>
                  <a:pt x="11468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4" name="Freeform 24224"/>
          <p:cNvSpPr/>
          <p:nvPr/>
        </p:nvSpPr>
        <p:spPr>
          <a:xfrm rot="0" flipH="0" flipV="0">
            <a:off x="3163811" y="799211"/>
            <a:ext cx="22923" cy="5753"/>
          </a:xfrm>
          <a:custGeom>
            <a:pathLst>
              <a:path w="22923" h="5753">
                <a:moveTo>
                  <a:pt x="11468" y="5753"/>
                </a:moveTo>
                <a:cubicBezTo>
                  <a:pt x="6795" y="5753"/>
                  <a:pt x="2617" y="3480"/>
                  <a:pt x="0" y="0"/>
                </a:cubicBezTo>
                <a:lnTo>
                  <a:pt x="22923" y="0"/>
                </a:lnTo>
                <a:cubicBezTo>
                  <a:pt x="20294" y="3480"/>
                  <a:pt x="16128" y="5753"/>
                  <a:pt x="11468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5" name="Freeform 24225"/>
          <p:cNvSpPr/>
          <p:nvPr/>
        </p:nvSpPr>
        <p:spPr>
          <a:xfrm rot="0" flipH="0" flipV="0">
            <a:off x="3218916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6" name="Freeform 24226"/>
          <p:cNvSpPr/>
          <p:nvPr/>
        </p:nvSpPr>
        <p:spPr>
          <a:xfrm rot="0" flipH="0" flipV="0">
            <a:off x="3274022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7" name="Freeform 24227"/>
          <p:cNvSpPr/>
          <p:nvPr/>
        </p:nvSpPr>
        <p:spPr>
          <a:xfrm rot="0" flipH="0" flipV="0">
            <a:off x="3329140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94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8" name="Freeform 24228"/>
          <p:cNvSpPr/>
          <p:nvPr/>
        </p:nvSpPr>
        <p:spPr>
          <a:xfrm rot="0" flipH="0" flipV="0">
            <a:off x="3384245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94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9" name="Freeform 24229"/>
          <p:cNvSpPr/>
          <p:nvPr/>
        </p:nvSpPr>
        <p:spPr>
          <a:xfrm rot="0" flipH="0" flipV="0">
            <a:off x="3439363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81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0" name="Freeform 24230"/>
          <p:cNvSpPr/>
          <p:nvPr/>
        </p:nvSpPr>
        <p:spPr>
          <a:xfrm rot="0" flipH="0" flipV="0">
            <a:off x="3494468" y="799198"/>
            <a:ext cx="22885" cy="5778"/>
          </a:xfrm>
          <a:custGeom>
            <a:pathLst>
              <a:path w="22885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885" y="0"/>
                </a:lnTo>
                <a:cubicBezTo>
                  <a:pt x="20294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1" name="Freeform 24231"/>
          <p:cNvSpPr/>
          <p:nvPr/>
        </p:nvSpPr>
        <p:spPr>
          <a:xfrm rot="0" flipH="0" flipV="0">
            <a:off x="3549535" y="799198"/>
            <a:ext cx="22974" cy="5778"/>
          </a:xfrm>
          <a:custGeom>
            <a:pathLst>
              <a:path w="22974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74" y="0"/>
                </a:lnTo>
                <a:cubicBezTo>
                  <a:pt x="20370" y="3505"/>
                  <a:pt x="16205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2" name="Freeform 24232"/>
          <p:cNvSpPr/>
          <p:nvPr/>
        </p:nvSpPr>
        <p:spPr>
          <a:xfrm rot="0" flipH="0" flipV="0">
            <a:off x="3604641" y="799198"/>
            <a:ext cx="22948" cy="5778"/>
          </a:xfrm>
          <a:custGeom>
            <a:pathLst>
              <a:path w="22948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48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3" name="Freeform 24233"/>
          <p:cNvSpPr/>
          <p:nvPr/>
        </p:nvSpPr>
        <p:spPr>
          <a:xfrm rot="0" flipH="0" flipV="0">
            <a:off x="3659758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54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4" name="Freeform 24234"/>
          <p:cNvSpPr/>
          <p:nvPr/>
        </p:nvSpPr>
        <p:spPr>
          <a:xfrm rot="0" flipH="0" flipV="0">
            <a:off x="3714876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5" name="Freeform 24235"/>
          <p:cNvSpPr/>
          <p:nvPr/>
        </p:nvSpPr>
        <p:spPr>
          <a:xfrm rot="0" flipH="0" flipV="0">
            <a:off x="3769982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6" name="Freeform 24236"/>
          <p:cNvSpPr/>
          <p:nvPr/>
        </p:nvSpPr>
        <p:spPr>
          <a:xfrm rot="0" flipH="0" flipV="0">
            <a:off x="3825100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7" name="Freeform 24237"/>
          <p:cNvSpPr/>
          <p:nvPr/>
        </p:nvSpPr>
        <p:spPr>
          <a:xfrm rot="0" flipH="0" flipV="0">
            <a:off x="3880205" y="799198"/>
            <a:ext cx="22936" cy="5778"/>
          </a:xfrm>
          <a:custGeom>
            <a:pathLst>
              <a:path w="22936" h="5778">
                <a:moveTo>
                  <a:pt x="11468" y="5778"/>
                </a:moveTo>
                <a:cubicBezTo>
                  <a:pt x="6795" y="5778"/>
                  <a:pt x="2617" y="3505"/>
                  <a:pt x="0" y="0"/>
                </a:cubicBezTo>
                <a:lnTo>
                  <a:pt x="22936" y="0"/>
                </a:lnTo>
                <a:cubicBezTo>
                  <a:pt x="20319" y="3505"/>
                  <a:pt x="16141" y="5778"/>
                  <a:pt x="11468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8" name="Freeform 24238"/>
          <p:cNvSpPr/>
          <p:nvPr/>
        </p:nvSpPr>
        <p:spPr>
          <a:xfrm rot="0" flipH="0" flipV="0">
            <a:off x="3935310" y="799198"/>
            <a:ext cx="22948" cy="5778"/>
          </a:xfrm>
          <a:custGeom>
            <a:pathLst>
              <a:path w="22948" h="5778">
                <a:moveTo>
                  <a:pt x="11480" y="5778"/>
                </a:moveTo>
                <a:cubicBezTo>
                  <a:pt x="6807" y="5778"/>
                  <a:pt x="2629" y="3505"/>
                  <a:pt x="0" y="0"/>
                </a:cubicBezTo>
                <a:lnTo>
                  <a:pt x="22948" y="0"/>
                </a:lnTo>
                <a:cubicBezTo>
                  <a:pt x="20331" y="3505"/>
                  <a:pt x="16153" y="5778"/>
                  <a:pt x="11480" y="577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9" name="Freeform 24239"/>
          <p:cNvSpPr/>
          <p:nvPr/>
        </p:nvSpPr>
        <p:spPr>
          <a:xfrm rot="0" flipH="0" flipV="0">
            <a:off x="7462202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43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0" name="Freeform 24240"/>
          <p:cNvSpPr/>
          <p:nvPr/>
        </p:nvSpPr>
        <p:spPr>
          <a:xfrm rot="0" flipH="0" flipV="0">
            <a:off x="7517307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43" y="3480"/>
                  <a:pt x="16077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1" name="Freeform 24241"/>
          <p:cNvSpPr/>
          <p:nvPr/>
        </p:nvSpPr>
        <p:spPr>
          <a:xfrm rot="0" flipH="0" flipV="0">
            <a:off x="7572425" y="799211"/>
            <a:ext cx="22859" cy="5753"/>
          </a:xfrm>
          <a:custGeom>
            <a:pathLst>
              <a:path w="22859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859" y="0"/>
                </a:lnTo>
                <a:cubicBezTo>
                  <a:pt x="20230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2" name="Freeform 24242"/>
          <p:cNvSpPr/>
          <p:nvPr/>
        </p:nvSpPr>
        <p:spPr>
          <a:xfrm rot="0" flipH="0" flipV="0">
            <a:off x="7737754" y="799211"/>
            <a:ext cx="22795" cy="5753"/>
          </a:xfrm>
          <a:custGeom>
            <a:pathLst>
              <a:path w="22795" h="5753">
                <a:moveTo>
                  <a:pt x="11404" y="5753"/>
                </a:moveTo>
                <a:cubicBezTo>
                  <a:pt x="6731" y="5753"/>
                  <a:pt x="2591" y="3480"/>
                  <a:pt x="0" y="0"/>
                </a:cubicBezTo>
                <a:lnTo>
                  <a:pt x="22795" y="0"/>
                </a:lnTo>
                <a:cubicBezTo>
                  <a:pt x="20205" y="3480"/>
                  <a:pt x="16064" y="5753"/>
                  <a:pt x="11404" y="5753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3" name="Freeform 24243"/>
          <p:cNvSpPr/>
          <p:nvPr/>
        </p:nvSpPr>
        <p:spPr>
          <a:xfrm rot="0" flipH="0" flipV="0">
            <a:off x="1700263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4" name="Freeform 24244"/>
          <p:cNvSpPr/>
          <p:nvPr/>
        </p:nvSpPr>
        <p:spPr>
          <a:xfrm rot="0" flipH="0" flipV="0">
            <a:off x="1755381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5" name="Freeform 24245"/>
          <p:cNvSpPr/>
          <p:nvPr/>
        </p:nvSpPr>
        <p:spPr>
          <a:xfrm rot="0" flipH="0" flipV="0">
            <a:off x="1810486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6" name="Freeform 24246"/>
          <p:cNvSpPr/>
          <p:nvPr/>
        </p:nvSpPr>
        <p:spPr>
          <a:xfrm rot="0" flipH="0" flipV="0">
            <a:off x="1865604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7" name="Freeform 24247"/>
          <p:cNvSpPr/>
          <p:nvPr/>
        </p:nvSpPr>
        <p:spPr>
          <a:xfrm rot="0" flipH="0" flipV="0">
            <a:off x="1920709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8" name="Freeform 24248"/>
          <p:cNvSpPr/>
          <p:nvPr/>
        </p:nvSpPr>
        <p:spPr>
          <a:xfrm rot="0" flipH="0" flipV="0">
            <a:off x="1975827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9" name="Freeform 24249"/>
          <p:cNvSpPr/>
          <p:nvPr/>
        </p:nvSpPr>
        <p:spPr>
          <a:xfrm rot="0" flipH="0" flipV="0">
            <a:off x="2030933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0" name="Freeform 24250"/>
          <p:cNvSpPr/>
          <p:nvPr/>
        </p:nvSpPr>
        <p:spPr>
          <a:xfrm rot="0" flipH="0" flipV="0">
            <a:off x="2086038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1" name="Freeform 24251"/>
          <p:cNvSpPr/>
          <p:nvPr/>
        </p:nvSpPr>
        <p:spPr>
          <a:xfrm rot="0" flipH="0" flipV="0">
            <a:off x="2141143" y="82283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2" name="Freeform 24252"/>
          <p:cNvSpPr/>
          <p:nvPr/>
        </p:nvSpPr>
        <p:spPr>
          <a:xfrm rot="0" flipH="0" flipV="0">
            <a:off x="2196312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3" name="Freeform 24253"/>
          <p:cNvSpPr/>
          <p:nvPr/>
        </p:nvSpPr>
        <p:spPr>
          <a:xfrm rot="0" flipH="0" flipV="0">
            <a:off x="2581998" y="82282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4" name="Freeform 24254"/>
          <p:cNvSpPr/>
          <p:nvPr/>
        </p:nvSpPr>
        <p:spPr>
          <a:xfrm rot="0" flipH="0" flipV="0">
            <a:off x="2637104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5" name="Freeform 24255"/>
          <p:cNvSpPr/>
          <p:nvPr/>
        </p:nvSpPr>
        <p:spPr>
          <a:xfrm rot="0" flipH="0" flipV="0">
            <a:off x="2692222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6" name="Freeform 24256"/>
          <p:cNvSpPr/>
          <p:nvPr/>
        </p:nvSpPr>
        <p:spPr>
          <a:xfrm rot="0" flipH="0" flipV="0">
            <a:off x="2747340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7" name="Freeform 24257"/>
          <p:cNvSpPr/>
          <p:nvPr/>
        </p:nvSpPr>
        <p:spPr>
          <a:xfrm rot="0" flipH="0" flipV="0">
            <a:off x="2802496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8" name="Freeform 24258"/>
          <p:cNvSpPr/>
          <p:nvPr/>
        </p:nvSpPr>
        <p:spPr>
          <a:xfrm rot="0" flipH="0" flipV="0">
            <a:off x="2857512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9" name="Freeform 24259"/>
          <p:cNvSpPr/>
          <p:nvPr/>
        </p:nvSpPr>
        <p:spPr>
          <a:xfrm rot="0" flipH="0" flipV="0">
            <a:off x="2912719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0" name="Freeform 24260"/>
          <p:cNvSpPr/>
          <p:nvPr/>
        </p:nvSpPr>
        <p:spPr>
          <a:xfrm rot="0" flipH="0" flipV="0">
            <a:off x="2967735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1" name="Freeform 24261"/>
          <p:cNvSpPr/>
          <p:nvPr/>
        </p:nvSpPr>
        <p:spPr>
          <a:xfrm rot="0" flipH="0" flipV="0">
            <a:off x="3022841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2" name="Freeform 24262"/>
          <p:cNvSpPr/>
          <p:nvPr/>
        </p:nvSpPr>
        <p:spPr>
          <a:xfrm rot="0" flipH="0" flipV="0">
            <a:off x="3077959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3" name="Freeform 24263"/>
          <p:cNvSpPr/>
          <p:nvPr/>
        </p:nvSpPr>
        <p:spPr>
          <a:xfrm rot="0" flipH="0" flipV="0">
            <a:off x="3133077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4" name="Freeform 24264"/>
          <p:cNvSpPr/>
          <p:nvPr/>
        </p:nvSpPr>
        <p:spPr>
          <a:xfrm rot="0" flipH="0" flipV="0">
            <a:off x="3188182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5" name="Freeform 24265"/>
          <p:cNvSpPr/>
          <p:nvPr/>
        </p:nvSpPr>
        <p:spPr>
          <a:xfrm rot="0" flipH="0" flipV="0">
            <a:off x="3243300" y="8228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6" name="Freeform 24266"/>
          <p:cNvSpPr/>
          <p:nvPr/>
        </p:nvSpPr>
        <p:spPr>
          <a:xfrm rot="0" flipH="0" flipV="0">
            <a:off x="3298405" y="8228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7" name="Freeform 24267"/>
          <p:cNvSpPr/>
          <p:nvPr/>
        </p:nvSpPr>
        <p:spPr>
          <a:xfrm rot="0" flipH="0" flipV="0">
            <a:off x="3353473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8" name="Freeform 24268"/>
          <p:cNvSpPr/>
          <p:nvPr/>
        </p:nvSpPr>
        <p:spPr>
          <a:xfrm rot="0" flipH="0" flipV="0">
            <a:off x="3408578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9" name="Freeform 24269"/>
          <p:cNvSpPr/>
          <p:nvPr/>
        </p:nvSpPr>
        <p:spPr>
          <a:xfrm rot="0" flipH="0" flipV="0">
            <a:off x="3463696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0" name="Freeform 24270"/>
          <p:cNvSpPr/>
          <p:nvPr/>
        </p:nvSpPr>
        <p:spPr>
          <a:xfrm rot="0" flipH="0" flipV="0">
            <a:off x="3518801" y="8228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1" name="Freeform 24271"/>
          <p:cNvSpPr/>
          <p:nvPr/>
        </p:nvSpPr>
        <p:spPr>
          <a:xfrm rot="0" flipH="0" flipV="0">
            <a:off x="3573919" y="8228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2" name="Freeform 24272"/>
          <p:cNvSpPr/>
          <p:nvPr/>
        </p:nvSpPr>
        <p:spPr>
          <a:xfrm rot="0" flipH="0" flipV="0">
            <a:off x="3629024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3" name="Freeform 24273"/>
          <p:cNvSpPr/>
          <p:nvPr/>
        </p:nvSpPr>
        <p:spPr>
          <a:xfrm rot="0" flipH="0" flipV="0">
            <a:off x="3684130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4" name="Freeform 24274"/>
          <p:cNvSpPr/>
          <p:nvPr/>
        </p:nvSpPr>
        <p:spPr>
          <a:xfrm rot="0" flipH="0" flipV="0">
            <a:off x="3739248" y="8228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5" name="Freeform 24275"/>
          <p:cNvSpPr/>
          <p:nvPr/>
        </p:nvSpPr>
        <p:spPr>
          <a:xfrm rot="0" flipH="0" flipV="0">
            <a:off x="3794353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6" name="Freeform 24276"/>
          <p:cNvSpPr/>
          <p:nvPr/>
        </p:nvSpPr>
        <p:spPr>
          <a:xfrm rot="0" flipH="0" flipV="0">
            <a:off x="3849471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7" name="Freeform 24277"/>
          <p:cNvSpPr/>
          <p:nvPr/>
        </p:nvSpPr>
        <p:spPr>
          <a:xfrm rot="0" flipH="0" flipV="0">
            <a:off x="3904577" y="8228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8" name="Freeform 24278"/>
          <p:cNvSpPr/>
          <p:nvPr/>
        </p:nvSpPr>
        <p:spPr>
          <a:xfrm rot="0" flipH="0" flipV="0">
            <a:off x="6274231" y="822820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9" name="Freeform 24279"/>
          <p:cNvSpPr/>
          <p:nvPr/>
        </p:nvSpPr>
        <p:spPr>
          <a:xfrm rot="0" flipH="0" flipV="0">
            <a:off x="6329349" y="82282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0" name="Freeform 24280"/>
          <p:cNvSpPr/>
          <p:nvPr/>
        </p:nvSpPr>
        <p:spPr>
          <a:xfrm rot="0" flipH="0" flipV="0">
            <a:off x="6384455" y="82282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1" name="Freeform 24281"/>
          <p:cNvSpPr/>
          <p:nvPr/>
        </p:nvSpPr>
        <p:spPr>
          <a:xfrm rot="0" flipH="0" flipV="0">
            <a:off x="7211047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2" name="Freeform 24282"/>
          <p:cNvSpPr/>
          <p:nvPr/>
        </p:nvSpPr>
        <p:spPr>
          <a:xfrm rot="0" flipH="0" flipV="0">
            <a:off x="7266152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3" name="Freeform 24283"/>
          <p:cNvSpPr/>
          <p:nvPr/>
        </p:nvSpPr>
        <p:spPr>
          <a:xfrm rot="0" flipH="0" flipV="0">
            <a:off x="7376388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4" name="Freeform 24284"/>
          <p:cNvSpPr/>
          <p:nvPr/>
        </p:nvSpPr>
        <p:spPr>
          <a:xfrm rot="0" flipH="0" flipV="0">
            <a:off x="7431493" y="8228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5" name="Freeform 24285"/>
          <p:cNvSpPr/>
          <p:nvPr/>
        </p:nvSpPr>
        <p:spPr>
          <a:xfrm rot="0" flipH="0" flipV="0">
            <a:off x="7486599" y="8228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6" name="Freeform 24286"/>
          <p:cNvSpPr/>
          <p:nvPr/>
        </p:nvSpPr>
        <p:spPr>
          <a:xfrm rot="0" flipH="0" flipV="0">
            <a:off x="7541717" y="8228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7" name="Freeform 24287"/>
          <p:cNvSpPr/>
          <p:nvPr/>
        </p:nvSpPr>
        <p:spPr>
          <a:xfrm rot="0" flipH="0" flipV="0">
            <a:off x="7596822" y="822820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8" name="Freeform 24288"/>
          <p:cNvSpPr/>
          <p:nvPr/>
        </p:nvSpPr>
        <p:spPr>
          <a:xfrm rot="0" flipH="0" flipV="0">
            <a:off x="7706956" y="8228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9" name="Freeform 24289"/>
          <p:cNvSpPr/>
          <p:nvPr/>
        </p:nvSpPr>
        <p:spPr>
          <a:xfrm rot="0" flipH="0" flipV="0">
            <a:off x="7762062" y="8228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0" name="Freeform 24290"/>
          <p:cNvSpPr/>
          <p:nvPr/>
        </p:nvSpPr>
        <p:spPr>
          <a:xfrm rot="0" flipH="0" flipV="0">
            <a:off x="1397520" y="87064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1" name="Freeform 24291"/>
          <p:cNvSpPr/>
          <p:nvPr/>
        </p:nvSpPr>
        <p:spPr>
          <a:xfrm rot="0" flipH="0" flipV="0">
            <a:off x="1562861" y="87064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2" name="Freeform 24292"/>
          <p:cNvSpPr/>
          <p:nvPr/>
        </p:nvSpPr>
        <p:spPr>
          <a:xfrm rot="0" flipH="0" flipV="0">
            <a:off x="1728241" y="87062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3" name="Freeform 24293"/>
          <p:cNvSpPr/>
          <p:nvPr/>
        </p:nvSpPr>
        <p:spPr>
          <a:xfrm rot="0" flipH="0" flipV="0">
            <a:off x="1783346" y="87062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4" name="Freeform 24294"/>
          <p:cNvSpPr/>
          <p:nvPr/>
        </p:nvSpPr>
        <p:spPr>
          <a:xfrm rot="0" flipH="0" flipV="0">
            <a:off x="1893481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5" name="Freeform 24295"/>
          <p:cNvSpPr/>
          <p:nvPr/>
        </p:nvSpPr>
        <p:spPr>
          <a:xfrm rot="0" flipH="0" flipV="0">
            <a:off x="1948599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6" name="Freeform 24296"/>
          <p:cNvSpPr/>
          <p:nvPr/>
        </p:nvSpPr>
        <p:spPr>
          <a:xfrm rot="0" flipH="0" flipV="0">
            <a:off x="2003704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7" name="Freeform 24297"/>
          <p:cNvSpPr/>
          <p:nvPr/>
        </p:nvSpPr>
        <p:spPr>
          <a:xfrm rot="0" flipH="0" flipV="0">
            <a:off x="2058809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8" name="Freeform 24298"/>
          <p:cNvSpPr/>
          <p:nvPr/>
        </p:nvSpPr>
        <p:spPr>
          <a:xfrm rot="0" flipH="0" flipV="0">
            <a:off x="2113927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9" name="Freeform 24299"/>
          <p:cNvSpPr/>
          <p:nvPr/>
        </p:nvSpPr>
        <p:spPr>
          <a:xfrm rot="0" flipH="0" flipV="0">
            <a:off x="2169032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0" name="Freeform 24300"/>
          <p:cNvSpPr/>
          <p:nvPr/>
        </p:nvSpPr>
        <p:spPr>
          <a:xfrm rot="0" flipH="0" flipV="0">
            <a:off x="2224138" y="87064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1" name="Freeform 24301"/>
          <p:cNvSpPr/>
          <p:nvPr/>
        </p:nvSpPr>
        <p:spPr>
          <a:xfrm rot="0" flipH="0" flipV="0">
            <a:off x="2389530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2" name="Freeform 24302"/>
          <p:cNvSpPr/>
          <p:nvPr/>
        </p:nvSpPr>
        <p:spPr>
          <a:xfrm rot="0" flipH="0" flipV="0">
            <a:off x="2444546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3" name="Freeform 24303"/>
          <p:cNvSpPr/>
          <p:nvPr/>
        </p:nvSpPr>
        <p:spPr>
          <a:xfrm rot="0" flipH="0" flipV="0">
            <a:off x="2499652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4" name="Freeform 24304"/>
          <p:cNvSpPr/>
          <p:nvPr/>
        </p:nvSpPr>
        <p:spPr>
          <a:xfrm rot="0" flipH="0" flipV="0">
            <a:off x="2554770" y="87064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5" name="Freeform 24305"/>
          <p:cNvSpPr/>
          <p:nvPr/>
        </p:nvSpPr>
        <p:spPr>
          <a:xfrm rot="0" flipH="0" flipV="0">
            <a:off x="2609875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6" name="Freeform 24306"/>
          <p:cNvSpPr/>
          <p:nvPr/>
        </p:nvSpPr>
        <p:spPr>
          <a:xfrm rot="0" flipH="0" flipV="0">
            <a:off x="2664993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325"/>
                </a:cubicBezTo>
                <a:cubicBezTo>
                  <a:pt x="28650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7" name="Freeform 24307"/>
          <p:cNvSpPr/>
          <p:nvPr/>
        </p:nvSpPr>
        <p:spPr>
          <a:xfrm rot="0" flipH="0" flipV="0">
            <a:off x="2720098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8" name="Freeform 24308"/>
          <p:cNvSpPr/>
          <p:nvPr/>
        </p:nvSpPr>
        <p:spPr>
          <a:xfrm rot="0" flipH="0" flipV="0">
            <a:off x="2775216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9" name="Freeform 24309"/>
          <p:cNvSpPr/>
          <p:nvPr/>
        </p:nvSpPr>
        <p:spPr>
          <a:xfrm rot="0" flipH="0" flipV="0">
            <a:off x="2830385" y="87062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0" name="Freeform 24310"/>
          <p:cNvSpPr/>
          <p:nvPr/>
        </p:nvSpPr>
        <p:spPr>
          <a:xfrm rot="0" flipH="0" flipV="0">
            <a:off x="2885490" y="87062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1" name="Freeform 24311"/>
          <p:cNvSpPr/>
          <p:nvPr/>
        </p:nvSpPr>
        <p:spPr>
          <a:xfrm rot="0" flipH="0" flipV="0">
            <a:off x="2940507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5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2" name="Freeform 24312"/>
          <p:cNvSpPr/>
          <p:nvPr/>
        </p:nvSpPr>
        <p:spPr>
          <a:xfrm rot="0" flipH="0" flipV="0">
            <a:off x="2995701" y="87062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3" name="Freeform 24313"/>
          <p:cNvSpPr/>
          <p:nvPr/>
        </p:nvSpPr>
        <p:spPr>
          <a:xfrm rot="0" flipH="0" flipV="0">
            <a:off x="3050730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4" name="Freeform 24314"/>
          <p:cNvSpPr/>
          <p:nvPr/>
        </p:nvSpPr>
        <p:spPr>
          <a:xfrm rot="0" flipH="0" flipV="0">
            <a:off x="3105835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5" name="Freeform 24315"/>
          <p:cNvSpPr/>
          <p:nvPr/>
        </p:nvSpPr>
        <p:spPr>
          <a:xfrm rot="0" flipH="0" flipV="0">
            <a:off x="3160953" y="87062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6" name="Freeform 24316"/>
          <p:cNvSpPr/>
          <p:nvPr/>
        </p:nvSpPr>
        <p:spPr>
          <a:xfrm rot="0" flipH="0" flipV="0">
            <a:off x="3216071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7" name="Freeform 24317"/>
          <p:cNvSpPr/>
          <p:nvPr/>
        </p:nvSpPr>
        <p:spPr>
          <a:xfrm rot="0" flipH="0" flipV="0">
            <a:off x="3271177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8" name="Freeform 24318"/>
          <p:cNvSpPr/>
          <p:nvPr/>
        </p:nvSpPr>
        <p:spPr>
          <a:xfrm rot="0" flipH="0" flipV="0">
            <a:off x="3326282" y="87062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9" name="Freeform 24319"/>
          <p:cNvSpPr/>
          <p:nvPr/>
        </p:nvSpPr>
        <p:spPr>
          <a:xfrm rot="0" flipH="0" flipV="0">
            <a:off x="3381400" y="87062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0" name="Freeform 24320"/>
          <p:cNvSpPr/>
          <p:nvPr/>
        </p:nvSpPr>
        <p:spPr>
          <a:xfrm rot="0" flipH="0" flipV="0">
            <a:off x="3436505" y="87062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1" name="Freeform 24321"/>
          <p:cNvSpPr/>
          <p:nvPr/>
        </p:nvSpPr>
        <p:spPr>
          <a:xfrm rot="0" flipH="0" flipV="0">
            <a:off x="3491611" y="87062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2" name="Freeform 24322"/>
          <p:cNvSpPr/>
          <p:nvPr/>
        </p:nvSpPr>
        <p:spPr>
          <a:xfrm rot="0" flipH="0" flipV="0">
            <a:off x="3546691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274" y="0"/>
                  <a:pt x="28637" y="6350"/>
                  <a:pt x="28637" y="14325"/>
                </a:cubicBezTo>
                <a:cubicBezTo>
                  <a:pt x="28637" y="22199"/>
                  <a:pt x="22274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3" name="Freeform 24323"/>
          <p:cNvSpPr/>
          <p:nvPr/>
        </p:nvSpPr>
        <p:spPr>
          <a:xfrm rot="0" flipH="0" flipV="0">
            <a:off x="3601796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4" name="Freeform 24324"/>
          <p:cNvSpPr/>
          <p:nvPr/>
        </p:nvSpPr>
        <p:spPr>
          <a:xfrm rot="0" flipH="0" flipV="0">
            <a:off x="3656914" y="87062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5" name="Freeform 24325"/>
          <p:cNvSpPr/>
          <p:nvPr/>
        </p:nvSpPr>
        <p:spPr>
          <a:xfrm rot="0" flipH="0" flipV="0">
            <a:off x="3712019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6" name="Freeform 24326"/>
          <p:cNvSpPr/>
          <p:nvPr/>
        </p:nvSpPr>
        <p:spPr>
          <a:xfrm rot="0" flipH="0" flipV="0">
            <a:off x="3767124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7" name="Freeform 24327"/>
          <p:cNvSpPr/>
          <p:nvPr/>
        </p:nvSpPr>
        <p:spPr>
          <a:xfrm rot="0" flipH="0" flipV="0">
            <a:off x="3822242" y="87062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8" name="Freeform 24328"/>
          <p:cNvSpPr/>
          <p:nvPr/>
        </p:nvSpPr>
        <p:spPr>
          <a:xfrm rot="0" flipH="0" flipV="0">
            <a:off x="6081674" y="87064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9" name="Freeform 24329"/>
          <p:cNvSpPr/>
          <p:nvPr/>
        </p:nvSpPr>
        <p:spPr>
          <a:xfrm rot="0" flipH="0" flipV="0">
            <a:off x="6136792" y="870648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325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0" name="Freeform 24330"/>
          <p:cNvSpPr/>
          <p:nvPr/>
        </p:nvSpPr>
        <p:spPr>
          <a:xfrm rot="0" flipH="0" flipV="0">
            <a:off x="6191897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1" name="Freeform 24331"/>
          <p:cNvSpPr/>
          <p:nvPr/>
        </p:nvSpPr>
        <p:spPr>
          <a:xfrm rot="0" flipH="0" flipV="0">
            <a:off x="7073595" y="87064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2" name="Freeform 24332"/>
          <p:cNvSpPr/>
          <p:nvPr/>
        </p:nvSpPr>
        <p:spPr>
          <a:xfrm rot="0" flipH="0" flipV="0">
            <a:off x="7128700" y="87064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3" name="Freeform 24333"/>
          <p:cNvSpPr/>
          <p:nvPr/>
        </p:nvSpPr>
        <p:spPr>
          <a:xfrm rot="0" flipH="0" flipV="0">
            <a:off x="7183818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4" name="Freeform 24334"/>
          <p:cNvSpPr/>
          <p:nvPr/>
        </p:nvSpPr>
        <p:spPr>
          <a:xfrm rot="0" flipH="0" flipV="0">
            <a:off x="7238923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5" name="Freeform 24335"/>
          <p:cNvSpPr/>
          <p:nvPr/>
        </p:nvSpPr>
        <p:spPr>
          <a:xfrm rot="0" flipH="0" flipV="0">
            <a:off x="7294041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6" name="Freeform 24336"/>
          <p:cNvSpPr/>
          <p:nvPr/>
        </p:nvSpPr>
        <p:spPr>
          <a:xfrm rot="0" flipH="0" flipV="0">
            <a:off x="7349147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7" name="Freeform 24337"/>
          <p:cNvSpPr/>
          <p:nvPr/>
        </p:nvSpPr>
        <p:spPr>
          <a:xfrm rot="0" flipH="0" flipV="0">
            <a:off x="7404265" y="870648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8" name="Freeform 24338"/>
          <p:cNvSpPr/>
          <p:nvPr/>
        </p:nvSpPr>
        <p:spPr>
          <a:xfrm rot="0" flipH="0" flipV="0">
            <a:off x="7459370" y="87062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9" name="Freeform 24339"/>
          <p:cNvSpPr/>
          <p:nvPr/>
        </p:nvSpPr>
        <p:spPr>
          <a:xfrm rot="0" flipH="0" flipV="0">
            <a:off x="7514488" y="87062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0" name="Freeform 24340"/>
          <p:cNvSpPr/>
          <p:nvPr/>
        </p:nvSpPr>
        <p:spPr>
          <a:xfrm rot="0" flipH="0" flipV="0">
            <a:off x="7569593" y="87062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1" name="Freeform 24341"/>
          <p:cNvSpPr/>
          <p:nvPr/>
        </p:nvSpPr>
        <p:spPr>
          <a:xfrm rot="0" flipH="0" flipV="0">
            <a:off x="7624699" y="87064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2" name="Freeform 24342"/>
          <p:cNvSpPr/>
          <p:nvPr/>
        </p:nvSpPr>
        <p:spPr>
          <a:xfrm rot="0" flipH="0" flipV="0">
            <a:off x="7679817" y="87064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3" name="Freeform 24343"/>
          <p:cNvSpPr/>
          <p:nvPr/>
        </p:nvSpPr>
        <p:spPr>
          <a:xfrm rot="0" flipH="0" flipV="0">
            <a:off x="7734922" y="87062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4" name="Freeform 24344"/>
          <p:cNvSpPr/>
          <p:nvPr/>
        </p:nvSpPr>
        <p:spPr>
          <a:xfrm rot="0" flipH="0" flipV="0">
            <a:off x="7790039" y="870648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5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5" name="Freeform 24345"/>
          <p:cNvSpPr/>
          <p:nvPr/>
        </p:nvSpPr>
        <p:spPr>
          <a:xfrm rot="0" flipH="0" flipV="0">
            <a:off x="983907" y="91705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6" name="Freeform 24346"/>
          <p:cNvSpPr/>
          <p:nvPr/>
        </p:nvSpPr>
        <p:spPr>
          <a:xfrm rot="0" flipH="0" flipV="0">
            <a:off x="1149184" y="91705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7" name="Freeform 24347"/>
          <p:cNvSpPr/>
          <p:nvPr/>
        </p:nvSpPr>
        <p:spPr>
          <a:xfrm rot="0" flipH="0" flipV="0">
            <a:off x="1479867" y="91705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8" name="Freeform 24348"/>
          <p:cNvSpPr/>
          <p:nvPr/>
        </p:nvSpPr>
        <p:spPr>
          <a:xfrm rot="0" flipH="0" flipV="0">
            <a:off x="1590090" y="91705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9" name="Freeform 24349"/>
          <p:cNvSpPr/>
          <p:nvPr/>
        </p:nvSpPr>
        <p:spPr>
          <a:xfrm rot="0" flipH="0" flipV="0">
            <a:off x="1920709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0" name="Freeform 24350"/>
          <p:cNvSpPr/>
          <p:nvPr/>
        </p:nvSpPr>
        <p:spPr>
          <a:xfrm rot="0" flipH="0" flipV="0">
            <a:off x="1975827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1" name="Freeform 24351"/>
          <p:cNvSpPr/>
          <p:nvPr/>
        </p:nvSpPr>
        <p:spPr>
          <a:xfrm rot="0" flipH="0" flipV="0">
            <a:off x="2030933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2" name="Freeform 24352"/>
          <p:cNvSpPr/>
          <p:nvPr/>
        </p:nvSpPr>
        <p:spPr>
          <a:xfrm rot="0" flipH="0" flipV="0">
            <a:off x="2030933" y="101136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3" name="Freeform 24353"/>
          <p:cNvSpPr/>
          <p:nvPr/>
        </p:nvSpPr>
        <p:spPr>
          <a:xfrm rot="0" flipH="0" flipV="0">
            <a:off x="2086038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4" name="Freeform 24354"/>
          <p:cNvSpPr/>
          <p:nvPr/>
        </p:nvSpPr>
        <p:spPr>
          <a:xfrm rot="0" flipH="0" flipV="0">
            <a:off x="2471775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5" name="Freeform 24355"/>
          <p:cNvSpPr/>
          <p:nvPr/>
        </p:nvSpPr>
        <p:spPr>
          <a:xfrm rot="0" flipH="0" flipV="0">
            <a:off x="2526880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6" name="Freeform 24356"/>
          <p:cNvSpPr/>
          <p:nvPr/>
        </p:nvSpPr>
        <p:spPr>
          <a:xfrm rot="0" flipH="0" flipV="0">
            <a:off x="2581998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7" name="Freeform 24357"/>
          <p:cNvSpPr/>
          <p:nvPr/>
        </p:nvSpPr>
        <p:spPr>
          <a:xfrm rot="0" flipH="0" flipV="0">
            <a:off x="2637104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8" name="Freeform 24358"/>
          <p:cNvSpPr/>
          <p:nvPr/>
        </p:nvSpPr>
        <p:spPr>
          <a:xfrm rot="0" flipH="0" flipV="0">
            <a:off x="2692222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9" name="Freeform 24359"/>
          <p:cNvSpPr/>
          <p:nvPr/>
        </p:nvSpPr>
        <p:spPr>
          <a:xfrm rot="0" flipH="0" flipV="0">
            <a:off x="2747340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0" name="Freeform 24360"/>
          <p:cNvSpPr/>
          <p:nvPr/>
        </p:nvSpPr>
        <p:spPr>
          <a:xfrm rot="0" flipH="0" flipV="0">
            <a:off x="2802496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1" name="Freeform 24361"/>
          <p:cNvSpPr/>
          <p:nvPr/>
        </p:nvSpPr>
        <p:spPr>
          <a:xfrm rot="0" flipH="0" flipV="0">
            <a:off x="2857512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2" name="Freeform 24362"/>
          <p:cNvSpPr/>
          <p:nvPr/>
        </p:nvSpPr>
        <p:spPr>
          <a:xfrm rot="0" flipH="0" flipV="0">
            <a:off x="2912719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3" name="Freeform 24363"/>
          <p:cNvSpPr/>
          <p:nvPr/>
        </p:nvSpPr>
        <p:spPr>
          <a:xfrm rot="0" flipH="0" flipV="0">
            <a:off x="2967735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4" name="Freeform 24364"/>
          <p:cNvSpPr/>
          <p:nvPr/>
        </p:nvSpPr>
        <p:spPr>
          <a:xfrm rot="0" flipH="0" flipV="0">
            <a:off x="3022841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5" name="Freeform 24365"/>
          <p:cNvSpPr/>
          <p:nvPr/>
        </p:nvSpPr>
        <p:spPr>
          <a:xfrm rot="0" flipH="0" flipV="0">
            <a:off x="3077959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6" name="Freeform 24366"/>
          <p:cNvSpPr/>
          <p:nvPr/>
        </p:nvSpPr>
        <p:spPr>
          <a:xfrm rot="0" flipH="0" flipV="0">
            <a:off x="3133077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7" name="Freeform 24367"/>
          <p:cNvSpPr/>
          <p:nvPr/>
        </p:nvSpPr>
        <p:spPr>
          <a:xfrm rot="0" flipH="0" flipV="0">
            <a:off x="3188182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8" name="Freeform 24368"/>
          <p:cNvSpPr/>
          <p:nvPr/>
        </p:nvSpPr>
        <p:spPr>
          <a:xfrm rot="0" flipH="0" flipV="0">
            <a:off x="3243300" y="91707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9" name="Freeform 24369"/>
          <p:cNvSpPr/>
          <p:nvPr/>
        </p:nvSpPr>
        <p:spPr>
          <a:xfrm rot="0" flipH="0" flipV="0">
            <a:off x="3298405" y="91707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0" name="Freeform 24370"/>
          <p:cNvSpPr/>
          <p:nvPr/>
        </p:nvSpPr>
        <p:spPr>
          <a:xfrm rot="0" flipH="0" flipV="0">
            <a:off x="3353473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1" name="Freeform 24371"/>
          <p:cNvSpPr/>
          <p:nvPr/>
        </p:nvSpPr>
        <p:spPr>
          <a:xfrm rot="0" flipH="0" flipV="0">
            <a:off x="3408578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2" name="Freeform 24372"/>
          <p:cNvSpPr/>
          <p:nvPr/>
        </p:nvSpPr>
        <p:spPr>
          <a:xfrm rot="0" flipH="0" flipV="0">
            <a:off x="3463696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3" name="Freeform 24373"/>
          <p:cNvSpPr/>
          <p:nvPr/>
        </p:nvSpPr>
        <p:spPr>
          <a:xfrm rot="0" flipH="0" flipV="0">
            <a:off x="3518801" y="91707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4" name="Freeform 24374"/>
          <p:cNvSpPr/>
          <p:nvPr/>
        </p:nvSpPr>
        <p:spPr>
          <a:xfrm rot="0" flipH="0" flipV="0">
            <a:off x="3573919" y="91707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5" name="Freeform 24375"/>
          <p:cNvSpPr/>
          <p:nvPr/>
        </p:nvSpPr>
        <p:spPr>
          <a:xfrm rot="0" flipH="0" flipV="0">
            <a:off x="3629024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6" name="Freeform 24376"/>
          <p:cNvSpPr/>
          <p:nvPr/>
        </p:nvSpPr>
        <p:spPr>
          <a:xfrm rot="0" flipH="0" flipV="0">
            <a:off x="3684130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7" name="Freeform 24377"/>
          <p:cNvSpPr/>
          <p:nvPr/>
        </p:nvSpPr>
        <p:spPr>
          <a:xfrm rot="0" flipH="0" flipV="0">
            <a:off x="3739248" y="91707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8" name="Freeform 24378"/>
          <p:cNvSpPr/>
          <p:nvPr/>
        </p:nvSpPr>
        <p:spPr>
          <a:xfrm rot="0" flipH="0" flipV="0">
            <a:off x="3794353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9" name="Freeform 24379"/>
          <p:cNvSpPr/>
          <p:nvPr/>
        </p:nvSpPr>
        <p:spPr>
          <a:xfrm rot="0" flipH="0" flipV="0">
            <a:off x="3849471" y="91705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0" name="Freeform 24380"/>
          <p:cNvSpPr/>
          <p:nvPr/>
        </p:nvSpPr>
        <p:spPr>
          <a:xfrm rot="0" flipH="0" flipV="0">
            <a:off x="5998692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1" name="Freeform 24381"/>
          <p:cNvSpPr/>
          <p:nvPr/>
        </p:nvSpPr>
        <p:spPr>
          <a:xfrm rot="0" flipH="0" flipV="0">
            <a:off x="6053797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2" name="Freeform 24382"/>
          <p:cNvSpPr/>
          <p:nvPr/>
        </p:nvSpPr>
        <p:spPr>
          <a:xfrm rot="0" flipH="0" flipV="0">
            <a:off x="6108915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3" name="Freeform 24383"/>
          <p:cNvSpPr/>
          <p:nvPr/>
        </p:nvSpPr>
        <p:spPr>
          <a:xfrm rot="0" flipH="0" flipV="0">
            <a:off x="7045706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4" name="Freeform 24384"/>
          <p:cNvSpPr/>
          <p:nvPr/>
        </p:nvSpPr>
        <p:spPr>
          <a:xfrm rot="0" flipH="0" flipV="0">
            <a:off x="7100823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5" name="Freeform 24385"/>
          <p:cNvSpPr/>
          <p:nvPr/>
        </p:nvSpPr>
        <p:spPr>
          <a:xfrm rot="0" flipH="0" flipV="0">
            <a:off x="7155929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6" name="Freeform 24386"/>
          <p:cNvSpPr/>
          <p:nvPr/>
        </p:nvSpPr>
        <p:spPr>
          <a:xfrm rot="0" flipH="0" flipV="0">
            <a:off x="7211047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7" name="Freeform 24387"/>
          <p:cNvSpPr/>
          <p:nvPr/>
        </p:nvSpPr>
        <p:spPr>
          <a:xfrm rot="0" flipH="0" flipV="0">
            <a:off x="7266152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8" name="Freeform 24388"/>
          <p:cNvSpPr/>
          <p:nvPr/>
        </p:nvSpPr>
        <p:spPr>
          <a:xfrm rot="0" flipH="0" flipV="0">
            <a:off x="7321270" y="91705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9" name="Freeform 24389"/>
          <p:cNvSpPr/>
          <p:nvPr/>
        </p:nvSpPr>
        <p:spPr>
          <a:xfrm rot="0" flipH="0" flipV="0">
            <a:off x="7376388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0" name="Freeform 24390"/>
          <p:cNvSpPr/>
          <p:nvPr/>
        </p:nvSpPr>
        <p:spPr>
          <a:xfrm rot="0" flipH="0" flipV="0">
            <a:off x="7431493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1" name="Freeform 24391"/>
          <p:cNvSpPr/>
          <p:nvPr/>
        </p:nvSpPr>
        <p:spPr>
          <a:xfrm rot="0" flipH="0" flipV="0">
            <a:off x="7486599" y="917079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2" name="Freeform 24392"/>
          <p:cNvSpPr/>
          <p:nvPr/>
        </p:nvSpPr>
        <p:spPr>
          <a:xfrm rot="0" flipH="0" flipV="0">
            <a:off x="7541717" y="91707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3" name="Freeform 24393"/>
          <p:cNvSpPr/>
          <p:nvPr/>
        </p:nvSpPr>
        <p:spPr>
          <a:xfrm rot="0" flipH="0" flipV="0">
            <a:off x="7596822" y="917079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4" name="Freeform 24394"/>
          <p:cNvSpPr/>
          <p:nvPr/>
        </p:nvSpPr>
        <p:spPr>
          <a:xfrm rot="0" flipH="0" flipV="0">
            <a:off x="7651940" y="91705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5" name="Freeform 24395"/>
          <p:cNvSpPr/>
          <p:nvPr/>
        </p:nvSpPr>
        <p:spPr>
          <a:xfrm rot="0" flipH="0" flipV="0">
            <a:off x="7706956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6" name="Freeform 24396"/>
          <p:cNvSpPr/>
          <p:nvPr/>
        </p:nvSpPr>
        <p:spPr>
          <a:xfrm rot="0" flipH="0" flipV="0">
            <a:off x="7762062" y="91707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7" name="Freeform 24397"/>
          <p:cNvSpPr/>
          <p:nvPr/>
        </p:nvSpPr>
        <p:spPr>
          <a:xfrm rot="0" flipH="0" flipV="0">
            <a:off x="791336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8" name="Freeform 24398"/>
          <p:cNvSpPr/>
          <p:nvPr/>
        </p:nvSpPr>
        <p:spPr>
          <a:xfrm rot="0" flipH="0" flipV="0">
            <a:off x="846454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9" name="Freeform 24399"/>
          <p:cNvSpPr/>
          <p:nvPr/>
        </p:nvSpPr>
        <p:spPr>
          <a:xfrm rot="0" flipH="0" flipV="0">
            <a:off x="901560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0" name="Freeform 24400"/>
          <p:cNvSpPr/>
          <p:nvPr/>
        </p:nvSpPr>
        <p:spPr>
          <a:xfrm rot="0" flipH="0" flipV="0">
            <a:off x="1177175" y="9648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1" name="Freeform 24401"/>
          <p:cNvSpPr/>
          <p:nvPr/>
        </p:nvSpPr>
        <p:spPr>
          <a:xfrm rot="0" flipH="0" flipV="0">
            <a:off x="1452638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2" name="Freeform 24402"/>
          <p:cNvSpPr/>
          <p:nvPr/>
        </p:nvSpPr>
        <p:spPr>
          <a:xfrm rot="0" flipH="0" flipV="0">
            <a:off x="1673085" y="9648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3" name="Freeform 24403"/>
          <p:cNvSpPr/>
          <p:nvPr/>
        </p:nvSpPr>
        <p:spPr>
          <a:xfrm rot="0" flipH="0" flipV="0">
            <a:off x="1838375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4" name="Freeform 24404"/>
          <p:cNvSpPr/>
          <p:nvPr/>
        </p:nvSpPr>
        <p:spPr>
          <a:xfrm rot="0" flipH="0" flipV="0">
            <a:off x="1893481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5" name="Freeform 24405"/>
          <p:cNvSpPr/>
          <p:nvPr/>
        </p:nvSpPr>
        <p:spPr>
          <a:xfrm rot="0" flipH="0" flipV="0">
            <a:off x="1948599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6" name="Freeform 24406"/>
          <p:cNvSpPr/>
          <p:nvPr/>
        </p:nvSpPr>
        <p:spPr>
          <a:xfrm rot="0" flipH="0" flipV="0">
            <a:off x="2058809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7" name="Freeform 24407"/>
          <p:cNvSpPr/>
          <p:nvPr/>
        </p:nvSpPr>
        <p:spPr>
          <a:xfrm rot="0" flipH="0" flipV="0">
            <a:off x="2003704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8" name="Freeform 24408"/>
          <p:cNvSpPr/>
          <p:nvPr/>
        </p:nvSpPr>
        <p:spPr>
          <a:xfrm rot="0" flipH="0" flipV="0">
            <a:off x="2113927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9" name="Freeform 24409"/>
          <p:cNvSpPr/>
          <p:nvPr/>
        </p:nvSpPr>
        <p:spPr>
          <a:xfrm rot="0" flipH="0" flipV="0">
            <a:off x="2444546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0" name="Freeform 24410"/>
          <p:cNvSpPr/>
          <p:nvPr/>
        </p:nvSpPr>
        <p:spPr>
          <a:xfrm rot="0" flipH="0" flipV="0">
            <a:off x="2499652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1" name="Freeform 24411"/>
          <p:cNvSpPr/>
          <p:nvPr/>
        </p:nvSpPr>
        <p:spPr>
          <a:xfrm rot="0" flipH="0" flipV="0">
            <a:off x="2554770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2" name="Freeform 24412"/>
          <p:cNvSpPr/>
          <p:nvPr/>
        </p:nvSpPr>
        <p:spPr>
          <a:xfrm rot="0" flipH="0" flipV="0">
            <a:off x="2609875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3" name="Freeform 24413"/>
          <p:cNvSpPr/>
          <p:nvPr/>
        </p:nvSpPr>
        <p:spPr>
          <a:xfrm rot="0" flipH="0" flipV="0">
            <a:off x="2664993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13"/>
                </a:cubicBezTo>
                <a:cubicBezTo>
                  <a:pt x="28650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4" name="Freeform 24414"/>
          <p:cNvSpPr/>
          <p:nvPr/>
        </p:nvSpPr>
        <p:spPr>
          <a:xfrm rot="0" flipH="0" flipV="0">
            <a:off x="2720098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5" name="Freeform 24415"/>
          <p:cNvSpPr/>
          <p:nvPr/>
        </p:nvSpPr>
        <p:spPr>
          <a:xfrm rot="0" flipH="0" flipV="0">
            <a:off x="2775216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6" name="Freeform 24416"/>
          <p:cNvSpPr/>
          <p:nvPr/>
        </p:nvSpPr>
        <p:spPr>
          <a:xfrm rot="0" flipH="0" flipV="0">
            <a:off x="2830385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7" name="Freeform 24417"/>
          <p:cNvSpPr/>
          <p:nvPr/>
        </p:nvSpPr>
        <p:spPr>
          <a:xfrm rot="0" flipH="0" flipV="0">
            <a:off x="2885490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8" name="Freeform 24418"/>
          <p:cNvSpPr/>
          <p:nvPr/>
        </p:nvSpPr>
        <p:spPr>
          <a:xfrm rot="0" flipH="0" flipV="0">
            <a:off x="2940507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9" name="Freeform 24419"/>
          <p:cNvSpPr/>
          <p:nvPr/>
        </p:nvSpPr>
        <p:spPr>
          <a:xfrm rot="0" flipH="0" flipV="0">
            <a:off x="2995701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0" name="Freeform 24420"/>
          <p:cNvSpPr/>
          <p:nvPr/>
        </p:nvSpPr>
        <p:spPr>
          <a:xfrm rot="0" flipH="0" flipV="0">
            <a:off x="3050730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1" name="Freeform 24421"/>
          <p:cNvSpPr/>
          <p:nvPr/>
        </p:nvSpPr>
        <p:spPr>
          <a:xfrm rot="0" flipH="0" flipV="0">
            <a:off x="3105835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2" name="Freeform 24422"/>
          <p:cNvSpPr/>
          <p:nvPr/>
        </p:nvSpPr>
        <p:spPr>
          <a:xfrm rot="0" flipH="0" flipV="0">
            <a:off x="3160953" y="96488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3" name="Freeform 24423"/>
          <p:cNvSpPr/>
          <p:nvPr/>
        </p:nvSpPr>
        <p:spPr>
          <a:xfrm rot="0" flipH="0" flipV="0">
            <a:off x="3216071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4" name="Freeform 24424"/>
          <p:cNvSpPr/>
          <p:nvPr/>
        </p:nvSpPr>
        <p:spPr>
          <a:xfrm rot="0" flipH="0" flipV="0">
            <a:off x="3271177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5" name="Freeform 24425"/>
          <p:cNvSpPr/>
          <p:nvPr/>
        </p:nvSpPr>
        <p:spPr>
          <a:xfrm rot="0" flipH="0" flipV="0">
            <a:off x="3326282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6" name="Freeform 24426"/>
          <p:cNvSpPr/>
          <p:nvPr/>
        </p:nvSpPr>
        <p:spPr>
          <a:xfrm rot="0" flipH="0" flipV="0">
            <a:off x="3381400" y="96488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7" name="Freeform 24427"/>
          <p:cNvSpPr/>
          <p:nvPr/>
        </p:nvSpPr>
        <p:spPr>
          <a:xfrm rot="0" flipH="0" flipV="0">
            <a:off x="3436505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8" name="Freeform 24428"/>
          <p:cNvSpPr/>
          <p:nvPr/>
        </p:nvSpPr>
        <p:spPr>
          <a:xfrm rot="0" flipH="0" flipV="0">
            <a:off x="3491611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9" name="Freeform 24429"/>
          <p:cNvSpPr/>
          <p:nvPr/>
        </p:nvSpPr>
        <p:spPr>
          <a:xfrm rot="0" flipH="0" flipV="0">
            <a:off x="3546691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274" y="0"/>
                  <a:pt x="28637" y="6452"/>
                  <a:pt x="28637" y="14313"/>
                </a:cubicBezTo>
                <a:cubicBezTo>
                  <a:pt x="28637" y="22187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0" name="Freeform 24430"/>
          <p:cNvSpPr/>
          <p:nvPr/>
        </p:nvSpPr>
        <p:spPr>
          <a:xfrm rot="0" flipH="0" flipV="0">
            <a:off x="3601796" y="96488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1" name="Freeform 24431"/>
          <p:cNvSpPr/>
          <p:nvPr/>
        </p:nvSpPr>
        <p:spPr>
          <a:xfrm rot="0" flipH="0" flipV="0">
            <a:off x="3656914" y="9648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2" name="Freeform 24432"/>
          <p:cNvSpPr/>
          <p:nvPr/>
        </p:nvSpPr>
        <p:spPr>
          <a:xfrm rot="0" flipH="0" flipV="0">
            <a:off x="3712019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3" name="Freeform 24433"/>
          <p:cNvSpPr/>
          <p:nvPr/>
        </p:nvSpPr>
        <p:spPr>
          <a:xfrm rot="0" flipH="0" flipV="0">
            <a:off x="3767124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4" name="Freeform 24434"/>
          <p:cNvSpPr/>
          <p:nvPr/>
        </p:nvSpPr>
        <p:spPr>
          <a:xfrm rot="0" flipH="0" flipV="0">
            <a:off x="3822242" y="96488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5" name="Freeform 24435"/>
          <p:cNvSpPr/>
          <p:nvPr/>
        </p:nvSpPr>
        <p:spPr>
          <a:xfrm rot="0" flipH="0" flipV="0">
            <a:off x="3877348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6" name="Freeform 24436"/>
          <p:cNvSpPr/>
          <p:nvPr/>
        </p:nvSpPr>
        <p:spPr>
          <a:xfrm rot="0" flipH="0" flipV="0">
            <a:off x="3932466" y="9648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7" name="Freeform 24437"/>
          <p:cNvSpPr/>
          <p:nvPr/>
        </p:nvSpPr>
        <p:spPr>
          <a:xfrm rot="0" flipH="0" flipV="0">
            <a:off x="6026569" y="9648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8" name="Freeform 24438"/>
          <p:cNvSpPr/>
          <p:nvPr/>
        </p:nvSpPr>
        <p:spPr>
          <a:xfrm rot="0" flipH="0" flipV="0">
            <a:off x="6081674" y="96488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9" name="Freeform 24439"/>
          <p:cNvSpPr/>
          <p:nvPr/>
        </p:nvSpPr>
        <p:spPr>
          <a:xfrm rot="0" flipH="0" flipV="0">
            <a:off x="6798030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0" name="Freeform 24440"/>
          <p:cNvSpPr/>
          <p:nvPr/>
        </p:nvSpPr>
        <p:spPr>
          <a:xfrm rot="0" flipH="0" flipV="0">
            <a:off x="6853135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1" name="Freeform 24441"/>
          <p:cNvSpPr/>
          <p:nvPr/>
        </p:nvSpPr>
        <p:spPr>
          <a:xfrm rot="0" flipH="0" flipV="0">
            <a:off x="7018476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2" name="Freeform 24442"/>
          <p:cNvSpPr/>
          <p:nvPr/>
        </p:nvSpPr>
        <p:spPr>
          <a:xfrm rot="0" flipH="0" flipV="0">
            <a:off x="7073595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3" name="Freeform 24443"/>
          <p:cNvSpPr/>
          <p:nvPr/>
        </p:nvSpPr>
        <p:spPr>
          <a:xfrm rot="0" flipH="0" flipV="0">
            <a:off x="7128700" y="96488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4" name="Freeform 24444"/>
          <p:cNvSpPr/>
          <p:nvPr/>
        </p:nvSpPr>
        <p:spPr>
          <a:xfrm rot="0" flipH="0" flipV="0">
            <a:off x="7183818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5" name="Freeform 24445"/>
          <p:cNvSpPr/>
          <p:nvPr/>
        </p:nvSpPr>
        <p:spPr>
          <a:xfrm rot="0" flipH="0" flipV="0">
            <a:off x="7238923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6" name="Freeform 24446"/>
          <p:cNvSpPr/>
          <p:nvPr/>
        </p:nvSpPr>
        <p:spPr>
          <a:xfrm rot="0" flipH="0" flipV="0">
            <a:off x="7294041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7" name="Freeform 24447"/>
          <p:cNvSpPr/>
          <p:nvPr/>
        </p:nvSpPr>
        <p:spPr>
          <a:xfrm rot="0" flipH="0" flipV="0">
            <a:off x="7349147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8" name="Freeform 24448"/>
          <p:cNvSpPr/>
          <p:nvPr/>
        </p:nvSpPr>
        <p:spPr>
          <a:xfrm rot="0" flipH="0" flipV="0">
            <a:off x="7404265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9" name="Freeform 24449"/>
          <p:cNvSpPr/>
          <p:nvPr/>
        </p:nvSpPr>
        <p:spPr>
          <a:xfrm rot="0" flipH="0" flipV="0">
            <a:off x="7459370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0" name="Freeform 24450"/>
          <p:cNvSpPr/>
          <p:nvPr/>
        </p:nvSpPr>
        <p:spPr>
          <a:xfrm rot="0" flipH="0" flipV="0">
            <a:off x="7514488" y="96488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1" name="Freeform 24451"/>
          <p:cNvSpPr/>
          <p:nvPr/>
        </p:nvSpPr>
        <p:spPr>
          <a:xfrm rot="0" flipH="0" flipV="0">
            <a:off x="7569593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2" name="Freeform 24452"/>
          <p:cNvSpPr/>
          <p:nvPr/>
        </p:nvSpPr>
        <p:spPr>
          <a:xfrm rot="0" flipH="0" flipV="0">
            <a:off x="7624699" y="96488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3" name="Freeform 24453"/>
          <p:cNvSpPr/>
          <p:nvPr/>
        </p:nvSpPr>
        <p:spPr>
          <a:xfrm rot="0" flipH="0" flipV="0">
            <a:off x="7679817" y="96488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4" name="Freeform 24454"/>
          <p:cNvSpPr/>
          <p:nvPr/>
        </p:nvSpPr>
        <p:spPr>
          <a:xfrm rot="0" flipH="0" flipV="0">
            <a:off x="7734922" y="96488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5" name="Freeform 24455"/>
          <p:cNvSpPr/>
          <p:nvPr/>
        </p:nvSpPr>
        <p:spPr>
          <a:xfrm rot="0" flipH="0" flipV="0">
            <a:off x="7790039" y="96488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6" name="Freeform 24456"/>
          <p:cNvSpPr/>
          <p:nvPr/>
        </p:nvSpPr>
        <p:spPr>
          <a:xfrm rot="0" flipH="0" flipV="0">
            <a:off x="7900174" y="9648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7" name="Freeform 24457"/>
          <p:cNvSpPr/>
          <p:nvPr/>
        </p:nvSpPr>
        <p:spPr>
          <a:xfrm rot="0" flipH="0" flipV="0">
            <a:off x="8120608" y="9648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8" name="Freeform 24458"/>
          <p:cNvSpPr/>
          <p:nvPr/>
        </p:nvSpPr>
        <p:spPr>
          <a:xfrm rot="0" flipH="0" flipV="0">
            <a:off x="1038961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9" name="Freeform 24459"/>
          <p:cNvSpPr/>
          <p:nvPr/>
        </p:nvSpPr>
        <p:spPr>
          <a:xfrm rot="0" flipH="0" flipV="0">
            <a:off x="1204302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0" name="Freeform 24460"/>
          <p:cNvSpPr/>
          <p:nvPr/>
        </p:nvSpPr>
        <p:spPr>
          <a:xfrm rot="0" flipH="0" flipV="0">
            <a:off x="1259420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1" name="Freeform 24461"/>
          <p:cNvSpPr/>
          <p:nvPr/>
        </p:nvSpPr>
        <p:spPr>
          <a:xfrm rot="0" flipH="0" flipV="0">
            <a:off x="1424749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2" name="Freeform 24462"/>
          <p:cNvSpPr/>
          <p:nvPr/>
        </p:nvSpPr>
        <p:spPr>
          <a:xfrm rot="0" flipH="0" flipV="0">
            <a:off x="1479867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3" name="Freeform 24463"/>
          <p:cNvSpPr/>
          <p:nvPr/>
        </p:nvSpPr>
        <p:spPr>
          <a:xfrm rot="0" flipH="0" flipV="0">
            <a:off x="1534972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4" name="Freeform 24464"/>
          <p:cNvSpPr/>
          <p:nvPr/>
        </p:nvSpPr>
        <p:spPr>
          <a:xfrm rot="0" flipH="0" flipV="0">
            <a:off x="1645157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5" name="Freeform 24465"/>
          <p:cNvSpPr/>
          <p:nvPr/>
        </p:nvSpPr>
        <p:spPr>
          <a:xfrm rot="0" flipH="0" flipV="0">
            <a:off x="1755381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6" name="Freeform 24466"/>
          <p:cNvSpPr/>
          <p:nvPr/>
        </p:nvSpPr>
        <p:spPr>
          <a:xfrm rot="0" flipH="0" flipV="0">
            <a:off x="1810486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7" name="Freeform 24467"/>
          <p:cNvSpPr/>
          <p:nvPr/>
        </p:nvSpPr>
        <p:spPr>
          <a:xfrm rot="0" flipH="0" flipV="0">
            <a:off x="2747340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8" name="Freeform 24468"/>
          <p:cNvSpPr/>
          <p:nvPr/>
        </p:nvSpPr>
        <p:spPr>
          <a:xfrm rot="0" flipH="0" flipV="0">
            <a:off x="2802496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9" name="Freeform 24469"/>
          <p:cNvSpPr/>
          <p:nvPr/>
        </p:nvSpPr>
        <p:spPr>
          <a:xfrm rot="0" flipH="0" flipV="0">
            <a:off x="2857512" y="101136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50" y="6363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0" name="Freeform 24470"/>
          <p:cNvSpPr/>
          <p:nvPr/>
        </p:nvSpPr>
        <p:spPr>
          <a:xfrm rot="0" flipH="0" flipV="0">
            <a:off x="2912719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1" name="Freeform 24471"/>
          <p:cNvSpPr/>
          <p:nvPr/>
        </p:nvSpPr>
        <p:spPr>
          <a:xfrm rot="0" flipH="0" flipV="0">
            <a:off x="2967735" y="101136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2" name="Freeform 24472"/>
          <p:cNvSpPr/>
          <p:nvPr/>
        </p:nvSpPr>
        <p:spPr>
          <a:xfrm rot="0" flipH="0" flipV="0">
            <a:off x="3022841" y="101136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3" name="Freeform 24473"/>
          <p:cNvSpPr/>
          <p:nvPr/>
        </p:nvSpPr>
        <p:spPr>
          <a:xfrm rot="0" flipH="0" flipV="0">
            <a:off x="3077959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4" name="Freeform 24474"/>
          <p:cNvSpPr/>
          <p:nvPr/>
        </p:nvSpPr>
        <p:spPr>
          <a:xfrm rot="0" flipH="0" flipV="0">
            <a:off x="3133077" y="101136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5" name="Freeform 24475"/>
          <p:cNvSpPr/>
          <p:nvPr/>
        </p:nvSpPr>
        <p:spPr>
          <a:xfrm rot="0" flipH="0" flipV="0">
            <a:off x="3188182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6" name="Freeform 24476"/>
          <p:cNvSpPr/>
          <p:nvPr/>
        </p:nvSpPr>
        <p:spPr>
          <a:xfrm rot="0" flipH="0" flipV="0">
            <a:off x="3243300" y="101136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7" name="Freeform 24477"/>
          <p:cNvSpPr/>
          <p:nvPr/>
        </p:nvSpPr>
        <p:spPr>
          <a:xfrm rot="0" flipH="0" flipV="0">
            <a:off x="3298405" y="101136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8" name="Freeform 24478"/>
          <p:cNvSpPr/>
          <p:nvPr/>
        </p:nvSpPr>
        <p:spPr>
          <a:xfrm rot="0" flipH="0" flipV="0">
            <a:off x="3353473" y="101136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9" name="Freeform 24479"/>
          <p:cNvSpPr/>
          <p:nvPr/>
        </p:nvSpPr>
        <p:spPr>
          <a:xfrm rot="0" flipH="0" flipV="0">
            <a:off x="3408578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0" name="Freeform 24480"/>
          <p:cNvSpPr/>
          <p:nvPr/>
        </p:nvSpPr>
        <p:spPr>
          <a:xfrm rot="0" flipH="0" flipV="0">
            <a:off x="3463696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1" name="Freeform 24481"/>
          <p:cNvSpPr/>
          <p:nvPr/>
        </p:nvSpPr>
        <p:spPr>
          <a:xfrm rot="0" flipH="0" flipV="0">
            <a:off x="3518801" y="10113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2" name="Freeform 24482"/>
          <p:cNvSpPr/>
          <p:nvPr/>
        </p:nvSpPr>
        <p:spPr>
          <a:xfrm rot="0" flipH="0" flipV="0">
            <a:off x="3573919" y="10113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3" name="Freeform 24483"/>
          <p:cNvSpPr/>
          <p:nvPr/>
        </p:nvSpPr>
        <p:spPr>
          <a:xfrm rot="0" flipH="0" flipV="0">
            <a:off x="3629024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4" name="Freeform 24484"/>
          <p:cNvSpPr/>
          <p:nvPr/>
        </p:nvSpPr>
        <p:spPr>
          <a:xfrm rot="0" flipH="0" flipV="0">
            <a:off x="3684130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5" name="Freeform 24485"/>
          <p:cNvSpPr/>
          <p:nvPr/>
        </p:nvSpPr>
        <p:spPr>
          <a:xfrm rot="0" flipH="0" flipV="0">
            <a:off x="3739248" y="10113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6" name="Freeform 24486"/>
          <p:cNvSpPr/>
          <p:nvPr/>
        </p:nvSpPr>
        <p:spPr>
          <a:xfrm rot="0" flipH="0" flipV="0">
            <a:off x="3794353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7" name="Freeform 24487"/>
          <p:cNvSpPr/>
          <p:nvPr/>
        </p:nvSpPr>
        <p:spPr>
          <a:xfrm rot="0" flipH="0" flipV="0">
            <a:off x="3849471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8" name="Freeform 24488"/>
          <p:cNvSpPr/>
          <p:nvPr/>
        </p:nvSpPr>
        <p:spPr>
          <a:xfrm rot="0" flipH="0" flipV="0">
            <a:off x="3904577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9" name="Freeform 24489"/>
          <p:cNvSpPr/>
          <p:nvPr/>
        </p:nvSpPr>
        <p:spPr>
          <a:xfrm rot="0" flipH="0" flipV="0">
            <a:off x="3959745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0" name="Freeform 24490"/>
          <p:cNvSpPr/>
          <p:nvPr/>
        </p:nvSpPr>
        <p:spPr>
          <a:xfrm rot="0" flipH="0" flipV="0">
            <a:off x="5998692" y="10113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1" name="Freeform 24491"/>
          <p:cNvSpPr/>
          <p:nvPr/>
        </p:nvSpPr>
        <p:spPr>
          <a:xfrm rot="0" flipH="0" flipV="0">
            <a:off x="6053797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2" name="Freeform 24492"/>
          <p:cNvSpPr/>
          <p:nvPr/>
        </p:nvSpPr>
        <p:spPr>
          <a:xfrm rot="0" flipH="0" flipV="0">
            <a:off x="6494691" y="101135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3" name="Freeform 24493"/>
          <p:cNvSpPr/>
          <p:nvPr/>
        </p:nvSpPr>
        <p:spPr>
          <a:xfrm rot="0" flipH="0" flipV="0">
            <a:off x="6549796" y="101135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4" name="Freeform 24494"/>
          <p:cNvSpPr/>
          <p:nvPr/>
        </p:nvSpPr>
        <p:spPr>
          <a:xfrm rot="0" flipH="0" flipV="0">
            <a:off x="6604813" y="1011352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5" name="Freeform 24495"/>
          <p:cNvSpPr/>
          <p:nvPr/>
        </p:nvSpPr>
        <p:spPr>
          <a:xfrm rot="0" flipH="0" flipV="0">
            <a:off x="6715035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6" name="Freeform 24496"/>
          <p:cNvSpPr/>
          <p:nvPr/>
        </p:nvSpPr>
        <p:spPr>
          <a:xfrm rot="0" flipH="0" flipV="0">
            <a:off x="6770154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7" name="Freeform 24497"/>
          <p:cNvSpPr/>
          <p:nvPr/>
        </p:nvSpPr>
        <p:spPr>
          <a:xfrm rot="0" flipH="0" flipV="0">
            <a:off x="6825259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8" name="Freeform 24498"/>
          <p:cNvSpPr/>
          <p:nvPr/>
        </p:nvSpPr>
        <p:spPr>
          <a:xfrm rot="0" flipH="0" flipV="0">
            <a:off x="6880377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9" name="Freeform 24499"/>
          <p:cNvSpPr/>
          <p:nvPr/>
        </p:nvSpPr>
        <p:spPr>
          <a:xfrm rot="0" flipH="0" flipV="0">
            <a:off x="6935482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0" name="Freeform 24500"/>
          <p:cNvSpPr/>
          <p:nvPr/>
        </p:nvSpPr>
        <p:spPr>
          <a:xfrm rot="0" flipH="0" flipV="0">
            <a:off x="6990600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1" name="Freeform 24501"/>
          <p:cNvSpPr/>
          <p:nvPr/>
        </p:nvSpPr>
        <p:spPr>
          <a:xfrm rot="0" flipH="0" flipV="0">
            <a:off x="7045706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2" name="Freeform 24502"/>
          <p:cNvSpPr/>
          <p:nvPr/>
        </p:nvSpPr>
        <p:spPr>
          <a:xfrm rot="0" flipH="0" flipV="0">
            <a:off x="7100823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3" name="Freeform 24503"/>
          <p:cNvSpPr/>
          <p:nvPr/>
        </p:nvSpPr>
        <p:spPr>
          <a:xfrm rot="0" flipH="0" flipV="0">
            <a:off x="7155929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4" name="Freeform 24504"/>
          <p:cNvSpPr/>
          <p:nvPr/>
        </p:nvSpPr>
        <p:spPr>
          <a:xfrm rot="0" flipH="0" flipV="0">
            <a:off x="7211047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5" name="Freeform 24505"/>
          <p:cNvSpPr/>
          <p:nvPr/>
        </p:nvSpPr>
        <p:spPr>
          <a:xfrm rot="0" flipH="0" flipV="0">
            <a:off x="7266152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6" name="Freeform 24506"/>
          <p:cNvSpPr/>
          <p:nvPr/>
        </p:nvSpPr>
        <p:spPr>
          <a:xfrm rot="0" flipH="0" flipV="0">
            <a:off x="7321270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7" name="Freeform 24507"/>
          <p:cNvSpPr/>
          <p:nvPr/>
        </p:nvSpPr>
        <p:spPr>
          <a:xfrm rot="0" flipH="0" flipV="0">
            <a:off x="7376388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8" name="Freeform 24508"/>
          <p:cNvSpPr/>
          <p:nvPr/>
        </p:nvSpPr>
        <p:spPr>
          <a:xfrm rot="0" flipH="0" flipV="0">
            <a:off x="7431493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9" name="Freeform 24509"/>
          <p:cNvSpPr/>
          <p:nvPr/>
        </p:nvSpPr>
        <p:spPr>
          <a:xfrm rot="0" flipH="0" flipV="0">
            <a:off x="7486599" y="1011364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0" name="Freeform 24510"/>
          <p:cNvSpPr/>
          <p:nvPr/>
        </p:nvSpPr>
        <p:spPr>
          <a:xfrm rot="0" flipH="0" flipV="0">
            <a:off x="7541717" y="101136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1" name="Freeform 24511"/>
          <p:cNvSpPr/>
          <p:nvPr/>
        </p:nvSpPr>
        <p:spPr>
          <a:xfrm rot="0" flipH="0" flipV="0">
            <a:off x="7596822" y="101136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2" name="Freeform 24512"/>
          <p:cNvSpPr/>
          <p:nvPr/>
        </p:nvSpPr>
        <p:spPr>
          <a:xfrm rot="0" flipH="0" flipV="0">
            <a:off x="7651940" y="101136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3" name="Freeform 24513"/>
          <p:cNvSpPr/>
          <p:nvPr/>
        </p:nvSpPr>
        <p:spPr>
          <a:xfrm rot="0" flipH="0" flipV="0">
            <a:off x="7706956" y="101136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4" name="Freeform 24514"/>
          <p:cNvSpPr/>
          <p:nvPr/>
        </p:nvSpPr>
        <p:spPr>
          <a:xfrm rot="0" flipH="0" flipV="0">
            <a:off x="7762062" y="101136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5" name="Freeform 24515"/>
          <p:cNvSpPr/>
          <p:nvPr/>
        </p:nvSpPr>
        <p:spPr>
          <a:xfrm rot="0" flipH="0" flipV="0">
            <a:off x="7817180" y="101135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6" name="Freeform 24516"/>
          <p:cNvSpPr/>
          <p:nvPr/>
        </p:nvSpPr>
        <p:spPr>
          <a:xfrm rot="0" flipH="0" flipV="0">
            <a:off x="7872285" y="10113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7" name="Freeform 24517"/>
          <p:cNvSpPr/>
          <p:nvPr/>
        </p:nvSpPr>
        <p:spPr>
          <a:xfrm rot="0" flipH="0" flipV="0">
            <a:off x="7927403" y="101135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8" name="Freeform 24518"/>
          <p:cNvSpPr/>
          <p:nvPr/>
        </p:nvSpPr>
        <p:spPr>
          <a:xfrm rot="0" flipH="0" flipV="0">
            <a:off x="7982521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9" name="Freeform 24519"/>
          <p:cNvSpPr/>
          <p:nvPr/>
        </p:nvSpPr>
        <p:spPr>
          <a:xfrm rot="0" flipH="0" flipV="0">
            <a:off x="8092744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0" name="Freeform 24520"/>
          <p:cNvSpPr/>
          <p:nvPr/>
        </p:nvSpPr>
        <p:spPr>
          <a:xfrm rot="0" flipH="0" flipV="0">
            <a:off x="8147850" y="101135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1" name="Freeform 24521"/>
          <p:cNvSpPr/>
          <p:nvPr/>
        </p:nvSpPr>
        <p:spPr>
          <a:xfrm rot="0" flipH="0" flipV="0">
            <a:off x="8202955" y="10113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2" name="Freeform 24522"/>
          <p:cNvSpPr/>
          <p:nvPr/>
        </p:nvSpPr>
        <p:spPr>
          <a:xfrm rot="0" flipH="0" flipV="0">
            <a:off x="1066901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3" name="Freeform 24523"/>
          <p:cNvSpPr/>
          <p:nvPr/>
        </p:nvSpPr>
        <p:spPr>
          <a:xfrm rot="0" flipH="0" flipV="0">
            <a:off x="1232179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4" name="Freeform 24524"/>
          <p:cNvSpPr/>
          <p:nvPr/>
        </p:nvSpPr>
        <p:spPr>
          <a:xfrm rot="0" flipH="0" flipV="0">
            <a:off x="1287297" y="105919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24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5" name="Freeform 24525"/>
          <p:cNvSpPr/>
          <p:nvPr/>
        </p:nvSpPr>
        <p:spPr>
          <a:xfrm rot="0" flipH="0" flipV="0">
            <a:off x="1507743" y="105919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6" name="Freeform 24526"/>
          <p:cNvSpPr/>
          <p:nvPr/>
        </p:nvSpPr>
        <p:spPr>
          <a:xfrm rot="0" flipH="0" flipV="0">
            <a:off x="1562861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7" name="Freeform 24527"/>
          <p:cNvSpPr/>
          <p:nvPr/>
        </p:nvSpPr>
        <p:spPr>
          <a:xfrm rot="0" flipH="0" flipV="0">
            <a:off x="1617967" y="105919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224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8" name="Freeform 24528"/>
          <p:cNvSpPr/>
          <p:nvPr/>
        </p:nvSpPr>
        <p:spPr>
          <a:xfrm rot="0" flipH="0" flipV="0">
            <a:off x="1783308" y="105919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098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9" name="Freeform 24529"/>
          <p:cNvSpPr/>
          <p:nvPr/>
        </p:nvSpPr>
        <p:spPr>
          <a:xfrm rot="0" flipH="0" flipV="0">
            <a:off x="1838375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0" name="Freeform 24530"/>
          <p:cNvSpPr/>
          <p:nvPr/>
        </p:nvSpPr>
        <p:spPr>
          <a:xfrm rot="0" flipH="0" flipV="0">
            <a:off x="1893481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1" name="Freeform 24531"/>
          <p:cNvSpPr/>
          <p:nvPr/>
        </p:nvSpPr>
        <p:spPr>
          <a:xfrm rot="0" flipH="0" flipV="0">
            <a:off x="1948599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2" name="Freeform 24532"/>
          <p:cNvSpPr/>
          <p:nvPr/>
        </p:nvSpPr>
        <p:spPr>
          <a:xfrm rot="0" flipH="0" flipV="0">
            <a:off x="2003704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3" name="Freeform 24533"/>
          <p:cNvSpPr/>
          <p:nvPr/>
        </p:nvSpPr>
        <p:spPr>
          <a:xfrm rot="0" flipH="0" flipV="0">
            <a:off x="2058809" y="105915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4" name="Freeform 24534"/>
          <p:cNvSpPr/>
          <p:nvPr/>
        </p:nvSpPr>
        <p:spPr>
          <a:xfrm rot="0" flipH="0" flipV="0">
            <a:off x="2775216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5" name="Freeform 24535"/>
          <p:cNvSpPr/>
          <p:nvPr/>
        </p:nvSpPr>
        <p:spPr>
          <a:xfrm rot="0" flipH="0" flipV="0">
            <a:off x="2830385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6" name="Freeform 24536"/>
          <p:cNvSpPr/>
          <p:nvPr/>
        </p:nvSpPr>
        <p:spPr>
          <a:xfrm rot="0" flipH="0" flipV="0">
            <a:off x="2885490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7" name="Freeform 24537"/>
          <p:cNvSpPr/>
          <p:nvPr/>
        </p:nvSpPr>
        <p:spPr>
          <a:xfrm rot="0" flipH="0" flipV="0">
            <a:off x="2940507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224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8" name="Freeform 24538"/>
          <p:cNvSpPr/>
          <p:nvPr/>
        </p:nvSpPr>
        <p:spPr>
          <a:xfrm rot="0" flipH="0" flipV="0">
            <a:off x="2995701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9" name="Freeform 24539"/>
          <p:cNvSpPr/>
          <p:nvPr/>
        </p:nvSpPr>
        <p:spPr>
          <a:xfrm rot="0" flipH="0" flipV="0">
            <a:off x="3050730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0" name="Freeform 24540"/>
          <p:cNvSpPr/>
          <p:nvPr/>
        </p:nvSpPr>
        <p:spPr>
          <a:xfrm rot="0" flipH="0" flipV="0">
            <a:off x="3105835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1" name="Freeform 24541"/>
          <p:cNvSpPr/>
          <p:nvPr/>
        </p:nvSpPr>
        <p:spPr>
          <a:xfrm rot="0" flipH="0" flipV="0">
            <a:off x="3160953" y="105915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2" name="Freeform 24542"/>
          <p:cNvSpPr/>
          <p:nvPr/>
        </p:nvSpPr>
        <p:spPr>
          <a:xfrm rot="0" flipH="0" flipV="0">
            <a:off x="3216071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3" name="Freeform 24543"/>
          <p:cNvSpPr/>
          <p:nvPr/>
        </p:nvSpPr>
        <p:spPr>
          <a:xfrm rot="0" flipH="0" flipV="0">
            <a:off x="3271177" y="105915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4" name="Freeform 24544"/>
          <p:cNvSpPr/>
          <p:nvPr/>
        </p:nvSpPr>
        <p:spPr>
          <a:xfrm rot="0" flipH="0" flipV="0">
            <a:off x="3326282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5" name="Freeform 24545"/>
          <p:cNvSpPr/>
          <p:nvPr/>
        </p:nvSpPr>
        <p:spPr>
          <a:xfrm rot="0" flipH="0" flipV="0">
            <a:off x="3381400" y="105915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6" name="Freeform 24546"/>
          <p:cNvSpPr/>
          <p:nvPr/>
        </p:nvSpPr>
        <p:spPr>
          <a:xfrm rot="0" flipH="0" flipV="0">
            <a:off x="3436505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7" name="Freeform 24547"/>
          <p:cNvSpPr/>
          <p:nvPr/>
        </p:nvSpPr>
        <p:spPr>
          <a:xfrm rot="0" flipH="0" flipV="0">
            <a:off x="3491611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8" name="Freeform 24548"/>
          <p:cNvSpPr/>
          <p:nvPr/>
        </p:nvSpPr>
        <p:spPr>
          <a:xfrm rot="0" flipH="0" flipV="0">
            <a:off x="3546691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274" y="0"/>
                  <a:pt x="28637" y="6363"/>
                  <a:pt x="28637" y="14224"/>
                </a:cubicBezTo>
                <a:cubicBezTo>
                  <a:pt x="28637" y="22199"/>
                  <a:pt x="22274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9" name="Freeform 24549"/>
          <p:cNvSpPr/>
          <p:nvPr/>
        </p:nvSpPr>
        <p:spPr>
          <a:xfrm rot="0" flipH="0" flipV="0">
            <a:off x="3601796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0" name="Freeform 24550"/>
          <p:cNvSpPr/>
          <p:nvPr/>
        </p:nvSpPr>
        <p:spPr>
          <a:xfrm rot="0" flipH="0" flipV="0">
            <a:off x="3656914" y="105919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1" name="Freeform 24551"/>
          <p:cNvSpPr/>
          <p:nvPr/>
        </p:nvSpPr>
        <p:spPr>
          <a:xfrm rot="0" flipH="0" flipV="0">
            <a:off x="3712019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2" name="Freeform 24552"/>
          <p:cNvSpPr/>
          <p:nvPr/>
        </p:nvSpPr>
        <p:spPr>
          <a:xfrm rot="0" flipH="0" flipV="0">
            <a:off x="3767124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3" name="Freeform 24553"/>
          <p:cNvSpPr/>
          <p:nvPr/>
        </p:nvSpPr>
        <p:spPr>
          <a:xfrm rot="0" flipH="0" flipV="0">
            <a:off x="3822242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4" name="Freeform 24554"/>
          <p:cNvSpPr/>
          <p:nvPr/>
        </p:nvSpPr>
        <p:spPr>
          <a:xfrm rot="0" flipH="0" flipV="0">
            <a:off x="3877348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5" name="Freeform 24555"/>
          <p:cNvSpPr/>
          <p:nvPr/>
        </p:nvSpPr>
        <p:spPr>
          <a:xfrm rot="0" flipH="0" flipV="0">
            <a:off x="3932466" y="105919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6" name="Freeform 24556"/>
          <p:cNvSpPr/>
          <p:nvPr/>
        </p:nvSpPr>
        <p:spPr>
          <a:xfrm rot="0" flipH="0" flipV="0">
            <a:off x="5971451" y="105919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7" name="Freeform 24557"/>
          <p:cNvSpPr/>
          <p:nvPr/>
        </p:nvSpPr>
        <p:spPr>
          <a:xfrm rot="0" flipH="0" flipV="0">
            <a:off x="6026569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8" name="Freeform 24558"/>
          <p:cNvSpPr/>
          <p:nvPr/>
        </p:nvSpPr>
        <p:spPr>
          <a:xfrm rot="0" flipH="0" flipV="0">
            <a:off x="6467449" y="105919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9" name="Freeform 24559"/>
          <p:cNvSpPr/>
          <p:nvPr/>
        </p:nvSpPr>
        <p:spPr>
          <a:xfrm rot="0" flipH="0" flipV="0">
            <a:off x="6522567" y="105919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0" name="Freeform 24560"/>
          <p:cNvSpPr/>
          <p:nvPr/>
        </p:nvSpPr>
        <p:spPr>
          <a:xfrm rot="0" flipH="0" flipV="0">
            <a:off x="6577685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1" name="Freeform 24561"/>
          <p:cNvSpPr/>
          <p:nvPr/>
        </p:nvSpPr>
        <p:spPr>
          <a:xfrm rot="0" flipH="0" flipV="0">
            <a:off x="6632791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2" name="Freeform 24562"/>
          <p:cNvSpPr/>
          <p:nvPr/>
        </p:nvSpPr>
        <p:spPr>
          <a:xfrm rot="0" flipH="0" flipV="0">
            <a:off x="6687908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3" name="Freeform 24563"/>
          <p:cNvSpPr/>
          <p:nvPr/>
        </p:nvSpPr>
        <p:spPr>
          <a:xfrm rot="0" flipH="0" flipV="0">
            <a:off x="6742912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4" name="Freeform 24564"/>
          <p:cNvSpPr/>
          <p:nvPr/>
        </p:nvSpPr>
        <p:spPr>
          <a:xfrm rot="0" flipH="0" flipV="0">
            <a:off x="6798030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5" name="Freeform 24565"/>
          <p:cNvSpPr/>
          <p:nvPr/>
        </p:nvSpPr>
        <p:spPr>
          <a:xfrm rot="0" flipH="0" flipV="0">
            <a:off x="6853135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6" name="Freeform 24566"/>
          <p:cNvSpPr/>
          <p:nvPr/>
        </p:nvSpPr>
        <p:spPr>
          <a:xfrm rot="0" flipH="0" flipV="0">
            <a:off x="6908254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7" name="Freeform 24567"/>
          <p:cNvSpPr/>
          <p:nvPr/>
        </p:nvSpPr>
        <p:spPr>
          <a:xfrm rot="0" flipH="0" flipV="0">
            <a:off x="6963359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8" name="Freeform 24568"/>
          <p:cNvSpPr/>
          <p:nvPr/>
        </p:nvSpPr>
        <p:spPr>
          <a:xfrm rot="0" flipH="0" flipV="0">
            <a:off x="7018476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9" name="Freeform 24569"/>
          <p:cNvSpPr/>
          <p:nvPr/>
        </p:nvSpPr>
        <p:spPr>
          <a:xfrm rot="0" flipH="0" flipV="0">
            <a:off x="7073595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0" name="Freeform 24570"/>
          <p:cNvSpPr/>
          <p:nvPr/>
        </p:nvSpPr>
        <p:spPr>
          <a:xfrm rot="0" flipH="0" flipV="0">
            <a:off x="7128700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1" name="Freeform 24571"/>
          <p:cNvSpPr/>
          <p:nvPr/>
        </p:nvSpPr>
        <p:spPr>
          <a:xfrm rot="0" flipH="0" flipV="0">
            <a:off x="7183818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2" name="Freeform 24572"/>
          <p:cNvSpPr/>
          <p:nvPr/>
        </p:nvSpPr>
        <p:spPr>
          <a:xfrm rot="0" flipH="0" flipV="0">
            <a:off x="7238923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3" name="Freeform 24573"/>
          <p:cNvSpPr/>
          <p:nvPr/>
        </p:nvSpPr>
        <p:spPr>
          <a:xfrm rot="0" flipH="0" flipV="0">
            <a:off x="7294041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4" name="Freeform 24574"/>
          <p:cNvSpPr/>
          <p:nvPr/>
        </p:nvSpPr>
        <p:spPr>
          <a:xfrm rot="0" flipH="0" flipV="0">
            <a:off x="7349147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5" name="Freeform 24575"/>
          <p:cNvSpPr/>
          <p:nvPr/>
        </p:nvSpPr>
        <p:spPr>
          <a:xfrm rot="0" flipH="0" flipV="0">
            <a:off x="7404265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6" name="Freeform 24576"/>
          <p:cNvSpPr/>
          <p:nvPr/>
        </p:nvSpPr>
        <p:spPr>
          <a:xfrm rot="0" flipH="0" flipV="0">
            <a:off x="7459370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7" name="Freeform 24577"/>
          <p:cNvSpPr/>
          <p:nvPr/>
        </p:nvSpPr>
        <p:spPr>
          <a:xfrm rot="0" flipH="0" flipV="0">
            <a:off x="7514488" y="1059154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8" name="Freeform 24578"/>
          <p:cNvSpPr/>
          <p:nvPr/>
        </p:nvSpPr>
        <p:spPr>
          <a:xfrm rot="0" flipH="0" flipV="0">
            <a:off x="7569593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9" name="Freeform 24579"/>
          <p:cNvSpPr/>
          <p:nvPr/>
        </p:nvSpPr>
        <p:spPr>
          <a:xfrm rot="0" flipH="0" flipV="0">
            <a:off x="7624699" y="105915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0" name="Freeform 24580"/>
          <p:cNvSpPr/>
          <p:nvPr/>
        </p:nvSpPr>
        <p:spPr>
          <a:xfrm rot="0" flipH="0" flipV="0">
            <a:off x="7679817" y="105915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1" name="Freeform 24581"/>
          <p:cNvSpPr/>
          <p:nvPr/>
        </p:nvSpPr>
        <p:spPr>
          <a:xfrm rot="0" flipH="0" flipV="0">
            <a:off x="7734922" y="1059154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2" name="Freeform 24582"/>
          <p:cNvSpPr/>
          <p:nvPr/>
        </p:nvSpPr>
        <p:spPr>
          <a:xfrm rot="0" flipH="0" flipV="0">
            <a:off x="7790039" y="1059154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3" name="Freeform 24583"/>
          <p:cNvSpPr/>
          <p:nvPr/>
        </p:nvSpPr>
        <p:spPr>
          <a:xfrm rot="0" flipH="0" flipV="0">
            <a:off x="7845056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4" name="Freeform 24584"/>
          <p:cNvSpPr/>
          <p:nvPr/>
        </p:nvSpPr>
        <p:spPr>
          <a:xfrm rot="0" flipH="0" flipV="0">
            <a:off x="7900174" y="105915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5" name="Freeform 24585"/>
          <p:cNvSpPr/>
          <p:nvPr/>
        </p:nvSpPr>
        <p:spPr>
          <a:xfrm rot="0" flipH="0" flipV="0">
            <a:off x="7955279" y="105919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6" name="Freeform 24586"/>
          <p:cNvSpPr/>
          <p:nvPr/>
        </p:nvSpPr>
        <p:spPr>
          <a:xfrm rot="0" flipH="0" flipV="0">
            <a:off x="8010385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7" name="Freeform 24587"/>
          <p:cNvSpPr/>
          <p:nvPr/>
        </p:nvSpPr>
        <p:spPr>
          <a:xfrm rot="0" flipH="0" flipV="0">
            <a:off x="8065502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8" name="Freeform 24588"/>
          <p:cNvSpPr/>
          <p:nvPr/>
        </p:nvSpPr>
        <p:spPr>
          <a:xfrm rot="0" flipH="0" flipV="0">
            <a:off x="8120608" y="105915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9" name="Freeform 24589"/>
          <p:cNvSpPr/>
          <p:nvPr/>
        </p:nvSpPr>
        <p:spPr>
          <a:xfrm rot="0" flipH="0" flipV="0">
            <a:off x="8175726" y="105919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0" name="Freeform 24590"/>
          <p:cNvSpPr/>
          <p:nvPr/>
        </p:nvSpPr>
        <p:spPr>
          <a:xfrm rot="0" flipH="0" flipV="0">
            <a:off x="8616619" y="105919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1" name="Freeform 24591"/>
          <p:cNvSpPr/>
          <p:nvPr/>
        </p:nvSpPr>
        <p:spPr>
          <a:xfrm rot="0" flipH="0" flipV="0">
            <a:off x="8671738" y="105919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2" name="Freeform 24592"/>
          <p:cNvSpPr/>
          <p:nvPr/>
        </p:nvSpPr>
        <p:spPr>
          <a:xfrm rot="0" flipH="0" flipV="0">
            <a:off x="8837066" y="105919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3" name="Freeform 24593"/>
          <p:cNvSpPr/>
          <p:nvPr/>
        </p:nvSpPr>
        <p:spPr>
          <a:xfrm rot="0" flipH="0" flipV="0">
            <a:off x="1645157" y="110561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4" name="Freeform 24594"/>
          <p:cNvSpPr/>
          <p:nvPr/>
        </p:nvSpPr>
        <p:spPr>
          <a:xfrm rot="0" flipH="0" flipV="0">
            <a:off x="1700263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5" name="Freeform 24595"/>
          <p:cNvSpPr/>
          <p:nvPr/>
        </p:nvSpPr>
        <p:spPr>
          <a:xfrm rot="0" flipH="0" flipV="0">
            <a:off x="2857512" y="110561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6" name="Freeform 24596"/>
          <p:cNvSpPr/>
          <p:nvPr/>
        </p:nvSpPr>
        <p:spPr>
          <a:xfrm rot="0" flipH="0" flipV="0">
            <a:off x="2912719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7" name="Freeform 24597"/>
          <p:cNvSpPr/>
          <p:nvPr/>
        </p:nvSpPr>
        <p:spPr>
          <a:xfrm rot="0" flipH="0" flipV="0">
            <a:off x="2967735" y="110561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8" name="Freeform 24598"/>
          <p:cNvSpPr/>
          <p:nvPr/>
        </p:nvSpPr>
        <p:spPr>
          <a:xfrm rot="0" flipH="0" flipV="0">
            <a:off x="3022841" y="110561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9" name="Freeform 24599"/>
          <p:cNvSpPr/>
          <p:nvPr/>
        </p:nvSpPr>
        <p:spPr>
          <a:xfrm rot="0" flipH="0" flipV="0">
            <a:off x="3077959" y="110561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0" name="Freeform 24600"/>
          <p:cNvSpPr/>
          <p:nvPr/>
        </p:nvSpPr>
        <p:spPr>
          <a:xfrm rot="0" flipH="0" flipV="0">
            <a:off x="3133077" y="110561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1" name="Freeform 24601"/>
          <p:cNvSpPr/>
          <p:nvPr/>
        </p:nvSpPr>
        <p:spPr>
          <a:xfrm rot="0" flipH="0" flipV="0">
            <a:off x="3188182" y="110561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2" name="Freeform 24602"/>
          <p:cNvSpPr/>
          <p:nvPr/>
        </p:nvSpPr>
        <p:spPr>
          <a:xfrm rot="0" flipH="0" flipV="0">
            <a:off x="3243300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3" name="Freeform 24603"/>
          <p:cNvSpPr/>
          <p:nvPr/>
        </p:nvSpPr>
        <p:spPr>
          <a:xfrm rot="0" flipH="0" flipV="0">
            <a:off x="3298405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4" name="Freeform 24604"/>
          <p:cNvSpPr/>
          <p:nvPr/>
        </p:nvSpPr>
        <p:spPr>
          <a:xfrm rot="0" flipH="0" flipV="0">
            <a:off x="3353473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5" name="Freeform 24605"/>
          <p:cNvSpPr/>
          <p:nvPr/>
        </p:nvSpPr>
        <p:spPr>
          <a:xfrm rot="0" flipH="0" flipV="0">
            <a:off x="3408578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6" name="Freeform 24606"/>
          <p:cNvSpPr/>
          <p:nvPr/>
        </p:nvSpPr>
        <p:spPr>
          <a:xfrm rot="0" flipH="0" flipV="0">
            <a:off x="3463696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7" name="Freeform 24607"/>
          <p:cNvSpPr/>
          <p:nvPr/>
        </p:nvSpPr>
        <p:spPr>
          <a:xfrm rot="0" flipH="0" flipV="0">
            <a:off x="3518801" y="110559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8" name="Freeform 24608"/>
          <p:cNvSpPr/>
          <p:nvPr/>
        </p:nvSpPr>
        <p:spPr>
          <a:xfrm rot="0" flipH="0" flipV="0">
            <a:off x="3573919" y="110559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9" name="Freeform 24609"/>
          <p:cNvSpPr/>
          <p:nvPr/>
        </p:nvSpPr>
        <p:spPr>
          <a:xfrm rot="0" flipH="0" flipV="0">
            <a:off x="3629024" y="110559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0" name="Freeform 24610"/>
          <p:cNvSpPr/>
          <p:nvPr/>
        </p:nvSpPr>
        <p:spPr>
          <a:xfrm rot="0" flipH="0" flipV="0">
            <a:off x="3684130" y="110559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1" name="Freeform 24611"/>
          <p:cNvSpPr/>
          <p:nvPr/>
        </p:nvSpPr>
        <p:spPr>
          <a:xfrm rot="0" flipH="0" flipV="0">
            <a:off x="3739248" y="110559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2" name="Freeform 24612"/>
          <p:cNvSpPr/>
          <p:nvPr/>
        </p:nvSpPr>
        <p:spPr>
          <a:xfrm rot="0" flipH="0" flipV="0">
            <a:off x="3794353" y="110559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3" name="Freeform 24613"/>
          <p:cNvSpPr/>
          <p:nvPr/>
        </p:nvSpPr>
        <p:spPr>
          <a:xfrm rot="0" flipH="0" flipV="0">
            <a:off x="3849471" y="110559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4" name="Freeform 24614"/>
          <p:cNvSpPr/>
          <p:nvPr/>
        </p:nvSpPr>
        <p:spPr>
          <a:xfrm rot="0" flipH="0" flipV="0">
            <a:off x="5227218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5" name="Freeform 24615"/>
          <p:cNvSpPr/>
          <p:nvPr/>
        </p:nvSpPr>
        <p:spPr>
          <a:xfrm rot="0" flipH="0" flipV="0">
            <a:off x="6053797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6" name="Freeform 24616"/>
          <p:cNvSpPr/>
          <p:nvPr/>
        </p:nvSpPr>
        <p:spPr>
          <a:xfrm rot="0" flipH="0" flipV="0">
            <a:off x="6494691" y="110561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7" name="Freeform 24617"/>
          <p:cNvSpPr/>
          <p:nvPr/>
        </p:nvSpPr>
        <p:spPr>
          <a:xfrm rot="0" flipH="0" flipV="0">
            <a:off x="6549796" y="110561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8" name="Freeform 24618"/>
          <p:cNvSpPr/>
          <p:nvPr/>
        </p:nvSpPr>
        <p:spPr>
          <a:xfrm rot="0" flipH="0" flipV="0">
            <a:off x="6604813" y="1105611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9" name="Freeform 24619"/>
          <p:cNvSpPr/>
          <p:nvPr/>
        </p:nvSpPr>
        <p:spPr>
          <a:xfrm rot="0" flipH="0" flipV="0">
            <a:off x="6659930" y="110559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0" name="Freeform 24620"/>
          <p:cNvSpPr/>
          <p:nvPr/>
        </p:nvSpPr>
        <p:spPr>
          <a:xfrm rot="0" flipH="0" flipV="0">
            <a:off x="6715035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1" name="Freeform 24621"/>
          <p:cNvSpPr/>
          <p:nvPr/>
        </p:nvSpPr>
        <p:spPr>
          <a:xfrm rot="0" flipH="0" flipV="0">
            <a:off x="6770154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2" name="Freeform 24622"/>
          <p:cNvSpPr/>
          <p:nvPr/>
        </p:nvSpPr>
        <p:spPr>
          <a:xfrm rot="0" flipH="0" flipV="0">
            <a:off x="6825259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3" name="Freeform 24623"/>
          <p:cNvSpPr/>
          <p:nvPr/>
        </p:nvSpPr>
        <p:spPr>
          <a:xfrm rot="0" flipH="0" flipV="0">
            <a:off x="6880377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4" name="Freeform 24624"/>
          <p:cNvSpPr/>
          <p:nvPr/>
        </p:nvSpPr>
        <p:spPr>
          <a:xfrm rot="0" flipH="0" flipV="0">
            <a:off x="6935482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5" name="Freeform 24625"/>
          <p:cNvSpPr/>
          <p:nvPr/>
        </p:nvSpPr>
        <p:spPr>
          <a:xfrm rot="0" flipH="0" flipV="0">
            <a:off x="6990600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6" name="Freeform 24626"/>
          <p:cNvSpPr/>
          <p:nvPr/>
        </p:nvSpPr>
        <p:spPr>
          <a:xfrm rot="0" flipH="0" flipV="0">
            <a:off x="7045706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7" name="Freeform 24627"/>
          <p:cNvSpPr/>
          <p:nvPr/>
        </p:nvSpPr>
        <p:spPr>
          <a:xfrm rot="0" flipH="0" flipV="0">
            <a:off x="7100823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8" name="Freeform 24628"/>
          <p:cNvSpPr/>
          <p:nvPr/>
        </p:nvSpPr>
        <p:spPr>
          <a:xfrm rot="0" flipH="0" flipV="0">
            <a:off x="7155929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9" name="Freeform 24629"/>
          <p:cNvSpPr/>
          <p:nvPr/>
        </p:nvSpPr>
        <p:spPr>
          <a:xfrm rot="0" flipH="0" flipV="0">
            <a:off x="7211047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0" name="Freeform 24630"/>
          <p:cNvSpPr/>
          <p:nvPr/>
        </p:nvSpPr>
        <p:spPr>
          <a:xfrm rot="0" flipH="0" flipV="0">
            <a:off x="7266152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1" name="Freeform 24631"/>
          <p:cNvSpPr/>
          <p:nvPr/>
        </p:nvSpPr>
        <p:spPr>
          <a:xfrm rot="0" flipH="0" flipV="0">
            <a:off x="7321270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2" name="Freeform 24632"/>
          <p:cNvSpPr/>
          <p:nvPr/>
        </p:nvSpPr>
        <p:spPr>
          <a:xfrm rot="0" flipH="0" flipV="0">
            <a:off x="7376388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3" name="Freeform 24633"/>
          <p:cNvSpPr/>
          <p:nvPr/>
        </p:nvSpPr>
        <p:spPr>
          <a:xfrm rot="0" flipH="0" flipV="0">
            <a:off x="7431493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4" name="Freeform 24634"/>
          <p:cNvSpPr/>
          <p:nvPr/>
        </p:nvSpPr>
        <p:spPr>
          <a:xfrm rot="0" flipH="0" flipV="0">
            <a:off x="7486599" y="1105611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5" name="Freeform 24635"/>
          <p:cNvSpPr/>
          <p:nvPr/>
        </p:nvSpPr>
        <p:spPr>
          <a:xfrm rot="0" flipH="0" flipV="0">
            <a:off x="7541717" y="110561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6" name="Freeform 24636"/>
          <p:cNvSpPr/>
          <p:nvPr/>
        </p:nvSpPr>
        <p:spPr>
          <a:xfrm rot="0" flipH="0" flipV="0">
            <a:off x="7596822" y="110561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7" name="Freeform 24637"/>
          <p:cNvSpPr/>
          <p:nvPr/>
        </p:nvSpPr>
        <p:spPr>
          <a:xfrm rot="0" flipH="0" flipV="0">
            <a:off x="7651940" y="110561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8" name="Freeform 24638"/>
          <p:cNvSpPr/>
          <p:nvPr/>
        </p:nvSpPr>
        <p:spPr>
          <a:xfrm rot="0" flipH="0" flipV="0">
            <a:off x="7706956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9" name="Freeform 24639"/>
          <p:cNvSpPr/>
          <p:nvPr/>
        </p:nvSpPr>
        <p:spPr>
          <a:xfrm rot="0" flipH="0" flipV="0">
            <a:off x="7762062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0" name="Freeform 24640"/>
          <p:cNvSpPr/>
          <p:nvPr/>
        </p:nvSpPr>
        <p:spPr>
          <a:xfrm rot="0" flipH="0" flipV="0">
            <a:off x="7817180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1" name="Freeform 24641"/>
          <p:cNvSpPr/>
          <p:nvPr/>
        </p:nvSpPr>
        <p:spPr>
          <a:xfrm rot="0" flipH="0" flipV="0">
            <a:off x="7872285" y="110561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2" name="Freeform 24642"/>
          <p:cNvSpPr/>
          <p:nvPr/>
        </p:nvSpPr>
        <p:spPr>
          <a:xfrm rot="0" flipH="0" flipV="0">
            <a:off x="7927403" y="110561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3" name="Freeform 24643"/>
          <p:cNvSpPr/>
          <p:nvPr/>
        </p:nvSpPr>
        <p:spPr>
          <a:xfrm rot="0" flipH="0" flipV="0">
            <a:off x="7982521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4" name="Freeform 24644"/>
          <p:cNvSpPr/>
          <p:nvPr/>
        </p:nvSpPr>
        <p:spPr>
          <a:xfrm rot="0" flipH="0" flipV="0">
            <a:off x="8037626" y="110559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5" name="Freeform 24645"/>
          <p:cNvSpPr/>
          <p:nvPr/>
        </p:nvSpPr>
        <p:spPr>
          <a:xfrm rot="0" flipH="0" flipV="0">
            <a:off x="8092744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6" name="Freeform 24646"/>
          <p:cNvSpPr/>
          <p:nvPr/>
        </p:nvSpPr>
        <p:spPr>
          <a:xfrm rot="0" flipH="0" flipV="0">
            <a:off x="8147850" y="110561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7" name="Freeform 24647"/>
          <p:cNvSpPr/>
          <p:nvPr/>
        </p:nvSpPr>
        <p:spPr>
          <a:xfrm rot="0" flipH="0" flipV="0">
            <a:off x="8202955" y="110561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8" name="Freeform 24648"/>
          <p:cNvSpPr/>
          <p:nvPr/>
        </p:nvSpPr>
        <p:spPr>
          <a:xfrm rot="0" flipH="0" flipV="0">
            <a:off x="8258073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9" name="Freeform 24649"/>
          <p:cNvSpPr/>
          <p:nvPr/>
        </p:nvSpPr>
        <p:spPr>
          <a:xfrm rot="0" flipH="0" flipV="0">
            <a:off x="8368296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0" name="Freeform 24650"/>
          <p:cNvSpPr/>
          <p:nvPr/>
        </p:nvSpPr>
        <p:spPr>
          <a:xfrm rot="0" flipH="0" flipV="0">
            <a:off x="8423401" y="110559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1" name="Freeform 24651"/>
          <p:cNvSpPr/>
          <p:nvPr/>
        </p:nvSpPr>
        <p:spPr>
          <a:xfrm rot="0" flipH="0" flipV="0">
            <a:off x="8478519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2" name="Freeform 24652"/>
          <p:cNvSpPr/>
          <p:nvPr/>
        </p:nvSpPr>
        <p:spPr>
          <a:xfrm rot="0" flipH="0" flipV="0">
            <a:off x="8533625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3" name="Freeform 24653"/>
          <p:cNvSpPr/>
          <p:nvPr/>
        </p:nvSpPr>
        <p:spPr>
          <a:xfrm rot="0" flipH="0" flipV="0">
            <a:off x="8588743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4" name="Freeform 24654"/>
          <p:cNvSpPr/>
          <p:nvPr/>
        </p:nvSpPr>
        <p:spPr>
          <a:xfrm rot="0" flipH="0" flipV="0">
            <a:off x="8643848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5" name="Freeform 24655"/>
          <p:cNvSpPr/>
          <p:nvPr/>
        </p:nvSpPr>
        <p:spPr>
          <a:xfrm rot="0" flipH="0" flipV="0">
            <a:off x="8698966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6" name="Freeform 24656"/>
          <p:cNvSpPr/>
          <p:nvPr/>
        </p:nvSpPr>
        <p:spPr>
          <a:xfrm rot="0" flipH="0" flipV="0">
            <a:off x="8754071" y="110559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7" name="Freeform 24657"/>
          <p:cNvSpPr/>
          <p:nvPr/>
        </p:nvSpPr>
        <p:spPr>
          <a:xfrm rot="0" flipH="0" flipV="0">
            <a:off x="8809190" y="110559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8" name="Freeform 24658"/>
          <p:cNvSpPr/>
          <p:nvPr/>
        </p:nvSpPr>
        <p:spPr>
          <a:xfrm rot="0" flipH="0" flipV="0">
            <a:off x="8864307" y="110559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9" name="Freeform 24659"/>
          <p:cNvSpPr/>
          <p:nvPr/>
        </p:nvSpPr>
        <p:spPr>
          <a:xfrm rot="0" flipH="0" flipV="0">
            <a:off x="791336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0" name="Freeform 24660"/>
          <p:cNvSpPr/>
          <p:nvPr/>
        </p:nvSpPr>
        <p:spPr>
          <a:xfrm rot="0" flipH="0" flipV="0">
            <a:off x="846454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1" name="Freeform 24661"/>
          <p:cNvSpPr/>
          <p:nvPr/>
        </p:nvSpPr>
        <p:spPr>
          <a:xfrm rot="0" flipH="0" flipV="0">
            <a:off x="901560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2" name="Freeform 24662"/>
          <p:cNvSpPr/>
          <p:nvPr/>
        </p:nvSpPr>
        <p:spPr>
          <a:xfrm rot="0" flipH="0" flipV="0">
            <a:off x="956678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3" name="Freeform 24663"/>
          <p:cNvSpPr/>
          <p:nvPr/>
        </p:nvSpPr>
        <p:spPr>
          <a:xfrm rot="0" flipH="0" flipV="0">
            <a:off x="1507743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4" name="Freeform 24664"/>
          <p:cNvSpPr/>
          <p:nvPr/>
        </p:nvSpPr>
        <p:spPr>
          <a:xfrm rot="0" flipH="0" flipV="0">
            <a:off x="1673085" y="115341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5" name="Freeform 24665"/>
          <p:cNvSpPr/>
          <p:nvPr/>
        </p:nvSpPr>
        <p:spPr>
          <a:xfrm rot="0" flipH="0" flipV="0">
            <a:off x="1728241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6" name="Freeform 24666"/>
          <p:cNvSpPr/>
          <p:nvPr/>
        </p:nvSpPr>
        <p:spPr>
          <a:xfrm rot="0" flipH="0" flipV="0">
            <a:off x="2113927" y="115341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7" name="Freeform 24667"/>
          <p:cNvSpPr/>
          <p:nvPr/>
        </p:nvSpPr>
        <p:spPr>
          <a:xfrm rot="0" flipH="0" flipV="0">
            <a:off x="2830385" y="115338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8" name="Freeform 24668"/>
          <p:cNvSpPr/>
          <p:nvPr/>
        </p:nvSpPr>
        <p:spPr>
          <a:xfrm rot="0" flipH="0" flipV="0">
            <a:off x="2885490" y="115341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9" name="Freeform 24669"/>
          <p:cNvSpPr/>
          <p:nvPr/>
        </p:nvSpPr>
        <p:spPr>
          <a:xfrm rot="0" flipH="0" flipV="0">
            <a:off x="2940507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0" name="Freeform 24670"/>
          <p:cNvSpPr/>
          <p:nvPr/>
        </p:nvSpPr>
        <p:spPr>
          <a:xfrm rot="0" flipH="0" flipV="0">
            <a:off x="2995701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1" name="Freeform 24671"/>
          <p:cNvSpPr/>
          <p:nvPr/>
        </p:nvSpPr>
        <p:spPr>
          <a:xfrm rot="0" flipH="0" flipV="0">
            <a:off x="3050730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2" name="Freeform 24672"/>
          <p:cNvSpPr/>
          <p:nvPr/>
        </p:nvSpPr>
        <p:spPr>
          <a:xfrm rot="0" flipH="0" flipV="0">
            <a:off x="3105835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3" name="Freeform 24673"/>
          <p:cNvSpPr/>
          <p:nvPr/>
        </p:nvSpPr>
        <p:spPr>
          <a:xfrm rot="0" flipH="0" flipV="0">
            <a:off x="3160953" y="115341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4" name="Freeform 24674"/>
          <p:cNvSpPr/>
          <p:nvPr/>
        </p:nvSpPr>
        <p:spPr>
          <a:xfrm rot="0" flipH="0" flipV="0">
            <a:off x="3216071" y="115341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5" name="Freeform 24675"/>
          <p:cNvSpPr/>
          <p:nvPr/>
        </p:nvSpPr>
        <p:spPr>
          <a:xfrm rot="0" flipH="0" flipV="0">
            <a:off x="3271177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6" name="Freeform 24676"/>
          <p:cNvSpPr/>
          <p:nvPr/>
        </p:nvSpPr>
        <p:spPr>
          <a:xfrm rot="0" flipH="0" flipV="0">
            <a:off x="3326282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7" name="Freeform 24677"/>
          <p:cNvSpPr/>
          <p:nvPr/>
        </p:nvSpPr>
        <p:spPr>
          <a:xfrm rot="0" flipH="0" flipV="0">
            <a:off x="3381400" y="11533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8" name="Freeform 24678"/>
          <p:cNvSpPr/>
          <p:nvPr/>
        </p:nvSpPr>
        <p:spPr>
          <a:xfrm rot="0" flipH="0" flipV="0">
            <a:off x="3436505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9" name="Freeform 24679"/>
          <p:cNvSpPr/>
          <p:nvPr/>
        </p:nvSpPr>
        <p:spPr>
          <a:xfrm rot="0" flipH="0" flipV="0">
            <a:off x="3491611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0" name="Freeform 24680"/>
          <p:cNvSpPr/>
          <p:nvPr/>
        </p:nvSpPr>
        <p:spPr>
          <a:xfrm rot="0" flipH="0" flipV="0">
            <a:off x="3546691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274" y="0"/>
                  <a:pt x="28637" y="6439"/>
                  <a:pt x="28637" y="14313"/>
                </a:cubicBezTo>
                <a:cubicBezTo>
                  <a:pt x="28637" y="22187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1" name="Freeform 24681"/>
          <p:cNvSpPr/>
          <p:nvPr/>
        </p:nvSpPr>
        <p:spPr>
          <a:xfrm rot="0" flipH="0" flipV="0">
            <a:off x="3601796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2" name="Freeform 24682"/>
          <p:cNvSpPr/>
          <p:nvPr/>
        </p:nvSpPr>
        <p:spPr>
          <a:xfrm rot="0" flipH="0" flipV="0">
            <a:off x="3656914" y="11533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3" name="Freeform 24683"/>
          <p:cNvSpPr/>
          <p:nvPr/>
        </p:nvSpPr>
        <p:spPr>
          <a:xfrm rot="0" flipH="0" flipV="0">
            <a:off x="3712019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4" name="Freeform 24684"/>
          <p:cNvSpPr/>
          <p:nvPr/>
        </p:nvSpPr>
        <p:spPr>
          <a:xfrm rot="0" flipH="0" flipV="0">
            <a:off x="3767124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5" name="Freeform 24685"/>
          <p:cNvSpPr/>
          <p:nvPr/>
        </p:nvSpPr>
        <p:spPr>
          <a:xfrm rot="0" flipH="0" flipV="0">
            <a:off x="3822242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6" name="Freeform 24686"/>
          <p:cNvSpPr/>
          <p:nvPr/>
        </p:nvSpPr>
        <p:spPr>
          <a:xfrm rot="0" flipH="0" flipV="0">
            <a:off x="3877348" y="11533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7" name="Freeform 24687"/>
          <p:cNvSpPr/>
          <p:nvPr/>
        </p:nvSpPr>
        <p:spPr>
          <a:xfrm rot="0" flipH="0" flipV="0">
            <a:off x="5089766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8" name="Freeform 24688"/>
          <p:cNvSpPr/>
          <p:nvPr/>
        </p:nvSpPr>
        <p:spPr>
          <a:xfrm rot="0" flipH="0" flipV="0">
            <a:off x="5144871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9" name="Freeform 24689"/>
          <p:cNvSpPr/>
          <p:nvPr/>
        </p:nvSpPr>
        <p:spPr>
          <a:xfrm rot="0" flipH="0" flipV="0">
            <a:off x="5199989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0" name="Freeform 24690"/>
          <p:cNvSpPr/>
          <p:nvPr/>
        </p:nvSpPr>
        <p:spPr>
          <a:xfrm rot="0" flipH="0" flipV="0">
            <a:off x="5255095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1" name="Freeform 24691"/>
          <p:cNvSpPr/>
          <p:nvPr/>
        </p:nvSpPr>
        <p:spPr>
          <a:xfrm rot="0" flipH="0" flipV="0">
            <a:off x="5310213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2" name="Freeform 24692"/>
          <p:cNvSpPr/>
          <p:nvPr/>
        </p:nvSpPr>
        <p:spPr>
          <a:xfrm rot="0" flipH="0" flipV="0">
            <a:off x="6467449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3" name="Freeform 24693"/>
          <p:cNvSpPr/>
          <p:nvPr/>
        </p:nvSpPr>
        <p:spPr>
          <a:xfrm rot="0" flipH="0" flipV="0">
            <a:off x="6522567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4" name="Freeform 24694"/>
          <p:cNvSpPr/>
          <p:nvPr/>
        </p:nvSpPr>
        <p:spPr>
          <a:xfrm rot="0" flipH="0" flipV="0">
            <a:off x="6577685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5" name="Freeform 24695"/>
          <p:cNvSpPr/>
          <p:nvPr/>
        </p:nvSpPr>
        <p:spPr>
          <a:xfrm rot="0" flipH="0" flipV="0">
            <a:off x="6632791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6" name="Freeform 24696"/>
          <p:cNvSpPr/>
          <p:nvPr/>
        </p:nvSpPr>
        <p:spPr>
          <a:xfrm rot="0" flipH="0" flipV="0">
            <a:off x="6687908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7" name="Freeform 24697"/>
          <p:cNvSpPr/>
          <p:nvPr/>
        </p:nvSpPr>
        <p:spPr>
          <a:xfrm rot="0" flipH="0" flipV="0">
            <a:off x="6742912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8" name="Freeform 24698"/>
          <p:cNvSpPr/>
          <p:nvPr/>
        </p:nvSpPr>
        <p:spPr>
          <a:xfrm rot="0" flipH="0" flipV="0">
            <a:off x="6798030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9" name="Freeform 24699"/>
          <p:cNvSpPr/>
          <p:nvPr/>
        </p:nvSpPr>
        <p:spPr>
          <a:xfrm rot="0" flipH="0" flipV="0">
            <a:off x="6853135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0" name="Freeform 24700"/>
          <p:cNvSpPr/>
          <p:nvPr/>
        </p:nvSpPr>
        <p:spPr>
          <a:xfrm rot="0" flipH="0" flipV="0">
            <a:off x="6908254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1" name="Freeform 24701"/>
          <p:cNvSpPr/>
          <p:nvPr/>
        </p:nvSpPr>
        <p:spPr>
          <a:xfrm rot="0" flipH="0" flipV="0">
            <a:off x="6963359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2" name="Freeform 24702"/>
          <p:cNvSpPr/>
          <p:nvPr/>
        </p:nvSpPr>
        <p:spPr>
          <a:xfrm rot="0" flipH="0" flipV="0">
            <a:off x="7018476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3" name="Freeform 24703"/>
          <p:cNvSpPr/>
          <p:nvPr/>
        </p:nvSpPr>
        <p:spPr>
          <a:xfrm rot="0" flipH="0" flipV="0">
            <a:off x="7073595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4" name="Freeform 24704"/>
          <p:cNvSpPr/>
          <p:nvPr/>
        </p:nvSpPr>
        <p:spPr>
          <a:xfrm rot="0" flipH="0" flipV="0">
            <a:off x="7128700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5" name="Freeform 24705"/>
          <p:cNvSpPr/>
          <p:nvPr/>
        </p:nvSpPr>
        <p:spPr>
          <a:xfrm rot="0" flipH="0" flipV="0">
            <a:off x="7183818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6" name="Freeform 24706"/>
          <p:cNvSpPr/>
          <p:nvPr/>
        </p:nvSpPr>
        <p:spPr>
          <a:xfrm rot="0" flipH="0" flipV="0">
            <a:off x="7238923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7" name="Freeform 24707"/>
          <p:cNvSpPr/>
          <p:nvPr/>
        </p:nvSpPr>
        <p:spPr>
          <a:xfrm rot="0" flipH="0" flipV="0">
            <a:off x="7294041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8" name="Freeform 24708"/>
          <p:cNvSpPr/>
          <p:nvPr/>
        </p:nvSpPr>
        <p:spPr>
          <a:xfrm rot="0" flipH="0" flipV="0">
            <a:off x="7349147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9" name="Freeform 24709"/>
          <p:cNvSpPr/>
          <p:nvPr/>
        </p:nvSpPr>
        <p:spPr>
          <a:xfrm rot="0" flipH="0" flipV="0">
            <a:off x="7404265" y="115341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0" name="Freeform 24710"/>
          <p:cNvSpPr/>
          <p:nvPr/>
        </p:nvSpPr>
        <p:spPr>
          <a:xfrm rot="0" flipH="0" flipV="0">
            <a:off x="7459370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1" name="Freeform 24711"/>
          <p:cNvSpPr/>
          <p:nvPr/>
        </p:nvSpPr>
        <p:spPr>
          <a:xfrm rot="0" flipH="0" flipV="0">
            <a:off x="7514488" y="115341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2" name="Freeform 24712"/>
          <p:cNvSpPr/>
          <p:nvPr/>
        </p:nvSpPr>
        <p:spPr>
          <a:xfrm rot="0" flipH="0" flipV="0">
            <a:off x="7569593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3" name="Freeform 24713"/>
          <p:cNvSpPr/>
          <p:nvPr/>
        </p:nvSpPr>
        <p:spPr>
          <a:xfrm rot="0" flipH="0" flipV="0">
            <a:off x="7624699" y="115341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4" name="Freeform 24714"/>
          <p:cNvSpPr/>
          <p:nvPr/>
        </p:nvSpPr>
        <p:spPr>
          <a:xfrm rot="0" flipH="0" flipV="0">
            <a:off x="7679817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5" name="Freeform 24715"/>
          <p:cNvSpPr/>
          <p:nvPr/>
        </p:nvSpPr>
        <p:spPr>
          <a:xfrm rot="0" flipH="0" flipV="0">
            <a:off x="7734922" y="115341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6" name="Freeform 24716"/>
          <p:cNvSpPr/>
          <p:nvPr/>
        </p:nvSpPr>
        <p:spPr>
          <a:xfrm rot="0" flipH="0" flipV="0">
            <a:off x="7790039" y="115341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7" name="Freeform 24717"/>
          <p:cNvSpPr/>
          <p:nvPr/>
        </p:nvSpPr>
        <p:spPr>
          <a:xfrm rot="0" flipH="0" flipV="0">
            <a:off x="7845056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8" name="Freeform 24718"/>
          <p:cNvSpPr/>
          <p:nvPr/>
        </p:nvSpPr>
        <p:spPr>
          <a:xfrm rot="0" flipH="0" flipV="0">
            <a:off x="7900174" y="115341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9" name="Freeform 24719"/>
          <p:cNvSpPr/>
          <p:nvPr/>
        </p:nvSpPr>
        <p:spPr>
          <a:xfrm rot="0" flipH="0" flipV="0">
            <a:off x="7955279" y="115341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0" name="Freeform 24720"/>
          <p:cNvSpPr/>
          <p:nvPr/>
        </p:nvSpPr>
        <p:spPr>
          <a:xfrm rot="0" flipH="0" flipV="0">
            <a:off x="8010385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1" name="Freeform 24721"/>
          <p:cNvSpPr/>
          <p:nvPr/>
        </p:nvSpPr>
        <p:spPr>
          <a:xfrm rot="0" flipH="0" flipV="0">
            <a:off x="8065502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2" name="Freeform 24722"/>
          <p:cNvSpPr/>
          <p:nvPr/>
        </p:nvSpPr>
        <p:spPr>
          <a:xfrm rot="0" flipH="0" flipV="0">
            <a:off x="8120608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3" name="Freeform 24723"/>
          <p:cNvSpPr/>
          <p:nvPr/>
        </p:nvSpPr>
        <p:spPr>
          <a:xfrm rot="0" flipH="0" flipV="0">
            <a:off x="8175726" y="115341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4" name="Freeform 24724"/>
          <p:cNvSpPr/>
          <p:nvPr/>
        </p:nvSpPr>
        <p:spPr>
          <a:xfrm rot="0" flipH="0" flipV="0">
            <a:off x="8230831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5" name="Freeform 24725"/>
          <p:cNvSpPr/>
          <p:nvPr/>
        </p:nvSpPr>
        <p:spPr>
          <a:xfrm rot="0" flipH="0" flipV="0">
            <a:off x="8285949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6" name="Freeform 24726"/>
          <p:cNvSpPr/>
          <p:nvPr/>
        </p:nvSpPr>
        <p:spPr>
          <a:xfrm rot="0" flipH="0" flipV="0">
            <a:off x="8341067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7" name="Freeform 24727"/>
          <p:cNvSpPr/>
          <p:nvPr/>
        </p:nvSpPr>
        <p:spPr>
          <a:xfrm rot="0" flipH="0" flipV="0">
            <a:off x="8396173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8" name="Freeform 24728"/>
          <p:cNvSpPr/>
          <p:nvPr/>
        </p:nvSpPr>
        <p:spPr>
          <a:xfrm rot="0" flipH="0" flipV="0">
            <a:off x="8451291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9" name="Freeform 24729"/>
          <p:cNvSpPr/>
          <p:nvPr/>
        </p:nvSpPr>
        <p:spPr>
          <a:xfrm rot="0" flipH="0" flipV="0">
            <a:off x="8506396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0" name="Freeform 24730"/>
          <p:cNvSpPr/>
          <p:nvPr/>
        </p:nvSpPr>
        <p:spPr>
          <a:xfrm rot="0" flipH="0" flipV="0">
            <a:off x="8561514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1" name="Freeform 24731"/>
          <p:cNvSpPr/>
          <p:nvPr/>
        </p:nvSpPr>
        <p:spPr>
          <a:xfrm rot="0" flipH="0" flipV="0">
            <a:off x="8616619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2" name="Freeform 24732"/>
          <p:cNvSpPr/>
          <p:nvPr/>
        </p:nvSpPr>
        <p:spPr>
          <a:xfrm rot="0" flipH="0" flipV="0">
            <a:off x="8671738" y="115341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3" name="Freeform 24733"/>
          <p:cNvSpPr/>
          <p:nvPr/>
        </p:nvSpPr>
        <p:spPr>
          <a:xfrm rot="0" flipH="0" flipV="0">
            <a:off x="8726843" y="11533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4" name="Freeform 24734"/>
          <p:cNvSpPr/>
          <p:nvPr/>
        </p:nvSpPr>
        <p:spPr>
          <a:xfrm rot="0" flipH="0" flipV="0">
            <a:off x="8781948" y="11533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5" name="Freeform 24735"/>
          <p:cNvSpPr/>
          <p:nvPr/>
        </p:nvSpPr>
        <p:spPr>
          <a:xfrm rot="0" flipH="0" flipV="0">
            <a:off x="8837066" y="115341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6" name="Freeform 24736"/>
          <p:cNvSpPr/>
          <p:nvPr/>
        </p:nvSpPr>
        <p:spPr>
          <a:xfrm rot="0" flipH="0" flipV="0">
            <a:off x="8892171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7" name="Freeform 24737"/>
          <p:cNvSpPr/>
          <p:nvPr/>
        </p:nvSpPr>
        <p:spPr>
          <a:xfrm rot="0" flipH="0" flipV="0">
            <a:off x="8947289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8" name="Freeform 24738"/>
          <p:cNvSpPr/>
          <p:nvPr/>
        </p:nvSpPr>
        <p:spPr>
          <a:xfrm rot="0" flipH="0" flipV="0">
            <a:off x="9002306" y="11533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9" name="Freeform 24739"/>
          <p:cNvSpPr/>
          <p:nvPr/>
        </p:nvSpPr>
        <p:spPr>
          <a:xfrm rot="0" flipH="0" flipV="0">
            <a:off x="9057512" y="11533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0" name="Freeform 24740"/>
          <p:cNvSpPr/>
          <p:nvPr/>
        </p:nvSpPr>
        <p:spPr>
          <a:xfrm rot="0" flipH="0" flipV="0">
            <a:off x="9112529" y="11533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1" name="Freeform 24741"/>
          <p:cNvSpPr/>
          <p:nvPr/>
        </p:nvSpPr>
        <p:spPr>
          <a:xfrm rot="0" flipH="0" flipV="0">
            <a:off x="763460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2" name="Freeform 24742"/>
          <p:cNvSpPr/>
          <p:nvPr/>
        </p:nvSpPr>
        <p:spPr>
          <a:xfrm rot="0" flipH="0" flipV="0">
            <a:off x="818565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3" name="Freeform 24743"/>
          <p:cNvSpPr/>
          <p:nvPr/>
        </p:nvSpPr>
        <p:spPr>
          <a:xfrm rot="0" flipH="0" flipV="0">
            <a:off x="873683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4" name="Freeform 24744"/>
          <p:cNvSpPr/>
          <p:nvPr/>
        </p:nvSpPr>
        <p:spPr>
          <a:xfrm rot="0" flipH="0" flipV="0">
            <a:off x="928789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5" name="Freeform 24745"/>
          <p:cNvSpPr/>
          <p:nvPr/>
        </p:nvSpPr>
        <p:spPr>
          <a:xfrm rot="0" flipH="0" flipV="0">
            <a:off x="983907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6" name="Freeform 24746"/>
          <p:cNvSpPr/>
          <p:nvPr/>
        </p:nvSpPr>
        <p:spPr>
          <a:xfrm rot="0" flipH="0" flipV="0">
            <a:off x="1038961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7" name="Freeform 24747"/>
          <p:cNvSpPr/>
          <p:nvPr/>
        </p:nvSpPr>
        <p:spPr>
          <a:xfrm rot="0" flipH="0" flipV="0">
            <a:off x="1094168" y="119988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8" name="Freeform 24748"/>
          <p:cNvSpPr/>
          <p:nvPr/>
        </p:nvSpPr>
        <p:spPr>
          <a:xfrm rot="0" flipH="0" flipV="0">
            <a:off x="1479867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9" name="Freeform 24749"/>
          <p:cNvSpPr/>
          <p:nvPr/>
        </p:nvSpPr>
        <p:spPr>
          <a:xfrm rot="0" flipH="0" flipV="0">
            <a:off x="1534972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0" name="Freeform 24750"/>
          <p:cNvSpPr/>
          <p:nvPr/>
        </p:nvSpPr>
        <p:spPr>
          <a:xfrm rot="0" flipH="0" flipV="0">
            <a:off x="1645157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1" name="Freeform 24751"/>
          <p:cNvSpPr/>
          <p:nvPr/>
        </p:nvSpPr>
        <p:spPr>
          <a:xfrm rot="0" flipH="0" flipV="0">
            <a:off x="1865604" y="119990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2" name="Freeform 24752"/>
          <p:cNvSpPr/>
          <p:nvPr/>
        </p:nvSpPr>
        <p:spPr>
          <a:xfrm rot="0" flipH="0" flipV="0">
            <a:off x="1920709" y="119990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3" name="Freeform 24753"/>
          <p:cNvSpPr/>
          <p:nvPr/>
        </p:nvSpPr>
        <p:spPr>
          <a:xfrm rot="0" flipH="0" flipV="0">
            <a:off x="1975827" y="11998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4" name="Freeform 24754"/>
          <p:cNvSpPr/>
          <p:nvPr/>
        </p:nvSpPr>
        <p:spPr>
          <a:xfrm rot="0" flipH="0" flipV="0">
            <a:off x="2030933" y="119990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5" name="Freeform 24755"/>
          <p:cNvSpPr/>
          <p:nvPr/>
        </p:nvSpPr>
        <p:spPr>
          <a:xfrm rot="0" flipH="0" flipV="0">
            <a:off x="2086038" y="119990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6" name="Freeform 24756"/>
          <p:cNvSpPr/>
          <p:nvPr/>
        </p:nvSpPr>
        <p:spPr>
          <a:xfrm rot="0" flipH="0" flipV="0">
            <a:off x="2141143" y="119990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7" name="Freeform 24757"/>
          <p:cNvSpPr/>
          <p:nvPr/>
        </p:nvSpPr>
        <p:spPr>
          <a:xfrm rot="0" flipH="0" flipV="0">
            <a:off x="2912719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8" name="Freeform 24758"/>
          <p:cNvSpPr/>
          <p:nvPr/>
        </p:nvSpPr>
        <p:spPr>
          <a:xfrm rot="0" flipH="0" flipV="0">
            <a:off x="2967735" y="119990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9" name="Freeform 24759"/>
          <p:cNvSpPr/>
          <p:nvPr/>
        </p:nvSpPr>
        <p:spPr>
          <a:xfrm rot="0" flipH="0" flipV="0">
            <a:off x="3022841" y="119990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0" name="Freeform 24760"/>
          <p:cNvSpPr/>
          <p:nvPr/>
        </p:nvSpPr>
        <p:spPr>
          <a:xfrm rot="0" flipH="0" flipV="0">
            <a:off x="3077959" y="119990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1" name="Freeform 24761"/>
          <p:cNvSpPr/>
          <p:nvPr/>
        </p:nvSpPr>
        <p:spPr>
          <a:xfrm rot="0" flipH="0" flipV="0">
            <a:off x="3133077" y="119990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2" name="Freeform 24762"/>
          <p:cNvSpPr/>
          <p:nvPr/>
        </p:nvSpPr>
        <p:spPr>
          <a:xfrm rot="0" flipH="0" flipV="0">
            <a:off x="3188182" y="119990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3" name="Freeform 24763"/>
          <p:cNvSpPr/>
          <p:nvPr/>
        </p:nvSpPr>
        <p:spPr>
          <a:xfrm rot="0" flipH="0" flipV="0">
            <a:off x="3243300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4" name="Freeform 24764"/>
          <p:cNvSpPr/>
          <p:nvPr/>
        </p:nvSpPr>
        <p:spPr>
          <a:xfrm rot="0" flipH="0" flipV="0">
            <a:off x="3298405" y="119988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5" name="Freeform 24765"/>
          <p:cNvSpPr/>
          <p:nvPr/>
        </p:nvSpPr>
        <p:spPr>
          <a:xfrm rot="0" flipH="0" flipV="0">
            <a:off x="3353473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6" name="Freeform 24766"/>
          <p:cNvSpPr/>
          <p:nvPr/>
        </p:nvSpPr>
        <p:spPr>
          <a:xfrm rot="0" flipH="0" flipV="0">
            <a:off x="3408578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7" name="Freeform 24767"/>
          <p:cNvSpPr/>
          <p:nvPr/>
        </p:nvSpPr>
        <p:spPr>
          <a:xfrm rot="0" flipH="0" flipV="0">
            <a:off x="3463696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8" name="Freeform 24768"/>
          <p:cNvSpPr/>
          <p:nvPr/>
        </p:nvSpPr>
        <p:spPr>
          <a:xfrm rot="0" flipH="0" flipV="0">
            <a:off x="3518801" y="119988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9" name="Freeform 24769"/>
          <p:cNvSpPr/>
          <p:nvPr/>
        </p:nvSpPr>
        <p:spPr>
          <a:xfrm rot="0" flipH="0" flipV="0">
            <a:off x="3573919" y="119988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0" name="Freeform 24770"/>
          <p:cNvSpPr/>
          <p:nvPr/>
        </p:nvSpPr>
        <p:spPr>
          <a:xfrm rot="0" flipH="0" flipV="0">
            <a:off x="3629024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1" name="Freeform 24771"/>
          <p:cNvSpPr/>
          <p:nvPr/>
        </p:nvSpPr>
        <p:spPr>
          <a:xfrm rot="0" flipH="0" flipV="0">
            <a:off x="3684130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2" name="Freeform 24772"/>
          <p:cNvSpPr/>
          <p:nvPr/>
        </p:nvSpPr>
        <p:spPr>
          <a:xfrm rot="0" flipH="0" flipV="0">
            <a:off x="3739248" y="119988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3" name="Freeform 24773"/>
          <p:cNvSpPr/>
          <p:nvPr/>
        </p:nvSpPr>
        <p:spPr>
          <a:xfrm rot="0" flipH="0" flipV="0">
            <a:off x="3794353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4" name="Freeform 24774"/>
          <p:cNvSpPr/>
          <p:nvPr/>
        </p:nvSpPr>
        <p:spPr>
          <a:xfrm rot="0" flipH="0" flipV="0">
            <a:off x="3849471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5" name="Freeform 24775"/>
          <p:cNvSpPr/>
          <p:nvPr/>
        </p:nvSpPr>
        <p:spPr>
          <a:xfrm rot="0" flipH="0" flipV="0">
            <a:off x="5006771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6" name="Freeform 24776"/>
          <p:cNvSpPr/>
          <p:nvPr/>
        </p:nvSpPr>
        <p:spPr>
          <a:xfrm rot="0" flipH="0" flipV="0">
            <a:off x="5061877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7" name="Freeform 24777"/>
          <p:cNvSpPr/>
          <p:nvPr/>
        </p:nvSpPr>
        <p:spPr>
          <a:xfrm rot="0" flipH="0" flipV="0">
            <a:off x="5116994" y="119988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8" name="Freeform 24778"/>
          <p:cNvSpPr/>
          <p:nvPr/>
        </p:nvSpPr>
        <p:spPr>
          <a:xfrm rot="0" flipH="0" flipV="0">
            <a:off x="5172100" y="119988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9" name="Freeform 24779"/>
          <p:cNvSpPr/>
          <p:nvPr/>
        </p:nvSpPr>
        <p:spPr>
          <a:xfrm rot="0" flipH="0" flipV="0">
            <a:off x="5227218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0" name="Freeform 24780"/>
          <p:cNvSpPr/>
          <p:nvPr/>
        </p:nvSpPr>
        <p:spPr>
          <a:xfrm rot="0" flipH="0" flipV="0">
            <a:off x="5282323" y="119988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1" name="Freeform 24781"/>
          <p:cNvSpPr/>
          <p:nvPr/>
        </p:nvSpPr>
        <p:spPr>
          <a:xfrm rot="0" flipH="0" flipV="0">
            <a:off x="5337339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2" name="Freeform 24782"/>
          <p:cNvSpPr/>
          <p:nvPr/>
        </p:nvSpPr>
        <p:spPr>
          <a:xfrm rot="0" flipH="0" flipV="0">
            <a:off x="6219126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3" name="Freeform 24783"/>
          <p:cNvSpPr/>
          <p:nvPr/>
        </p:nvSpPr>
        <p:spPr>
          <a:xfrm rot="0" flipH="0" flipV="0">
            <a:off x="6274231" y="119988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4" name="Freeform 24784"/>
          <p:cNvSpPr/>
          <p:nvPr/>
        </p:nvSpPr>
        <p:spPr>
          <a:xfrm rot="0" flipH="0" flipV="0">
            <a:off x="6329349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5" name="Freeform 24785"/>
          <p:cNvSpPr/>
          <p:nvPr/>
        </p:nvSpPr>
        <p:spPr>
          <a:xfrm rot="0" flipH="0" flipV="0">
            <a:off x="6494691" y="119988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6" name="Freeform 24786"/>
          <p:cNvSpPr/>
          <p:nvPr/>
        </p:nvSpPr>
        <p:spPr>
          <a:xfrm rot="0" flipH="0" flipV="0">
            <a:off x="6549796" y="1199908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7" name="Freeform 24787"/>
          <p:cNvSpPr/>
          <p:nvPr/>
        </p:nvSpPr>
        <p:spPr>
          <a:xfrm rot="0" flipH="0" flipV="0">
            <a:off x="6604813" y="119990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8" name="Freeform 24788"/>
          <p:cNvSpPr/>
          <p:nvPr/>
        </p:nvSpPr>
        <p:spPr>
          <a:xfrm rot="0" flipH="0" flipV="0">
            <a:off x="6659930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9" name="Freeform 24789"/>
          <p:cNvSpPr/>
          <p:nvPr/>
        </p:nvSpPr>
        <p:spPr>
          <a:xfrm rot="0" flipH="0" flipV="0">
            <a:off x="6715035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0" name="Freeform 24790"/>
          <p:cNvSpPr/>
          <p:nvPr/>
        </p:nvSpPr>
        <p:spPr>
          <a:xfrm rot="0" flipH="0" flipV="0">
            <a:off x="6770154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1" name="Freeform 24791"/>
          <p:cNvSpPr/>
          <p:nvPr/>
        </p:nvSpPr>
        <p:spPr>
          <a:xfrm rot="0" flipH="0" flipV="0">
            <a:off x="6825259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2" name="Freeform 24792"/>
          <p:cNvSpPr/>
          <p:nvPr/>
        </p:nvSpPr>
        <p:spPr>
          <a:xfrm rot="0" flipH="0" flipV="0">
            <a:off x="6880377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3" name="Freeform 24793"/>
          <p:cNvSpPr/>
          <p:nvPr/>
        </p:nvSpPr>
        <p:spPr>
          <a:xfrm rot="0" flipH="0" flipV="0">
            <a:off x="6935482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4" name="Freeform 24794"/>
          <p:cNvSpPr/>
          <p:nvPr/>
        </p:nvSpPr>
        <p:spPr>
          <a:xfrm rot="0" flipH="0" flipV="0">
            <a:off x="6990600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5" name="Freeform 24795"/>
          <p:cNvSpPr/>
          <p:nvPr/>
        </p:nvSpPr>
        <p:spPr>
          <a:xfrm rot="0" flipH="0" flipV="0">
            <a:off x="7045706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6" name="Freeform 24796"/>
          <p:cNvSpPr/>
          <p:nvPr/>
        </p:nvSpPr>
        <p:spPr>
          <a:xfrm rot="0" flipH="0" flipV="0">
            <a:off x="710082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7" name="Freeform 24797"/>
          <p:cNvSpPr/>
          <p:nvPr/>
        </p:nvSpPr>
        <p:spPr>
          <a:xfrm rot="0" flipH="0" flipV="0">
            <a:off x="7155929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8" name="Freeform 24798"/>
          <p:cNvSpPr/>
          <p:nvPr/>
        </p:nvSpPr>
        <p:spPr>
          <a:xfrm rot="0" flipH="0" flipV="0">
            <a:off x="7211047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9" name="Freeform 24799"/>
          <p:cNvSpPr/>
          <p:nvPr/>
        </p:nvSpPr>
        <p:spPr>
          <a:xfrm rot="0" flipH="0" flipV="0">
            <a:off x="7266152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0" name="Freeform 24800"/>
          <p:cNvSpPr/>
          <p:nvPr/>
        </p:nvSpPr>
        <p:spPr>
          <a:xfrm rot="0" flipH="0" flipV="0">
            <a:off x="7321270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1" name="Freeform 24801"/>
          <p:cNvSpPr/>
          <p:nvPr/>
        </p:nvSpPr>
        <p:spPr>
          <a:xfrm rot="0" flipH="0" flipV="0">
            <a:off x="7376388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2" name="Freeform 24802"/>
          <p:cNvSpPr/>
          <p:nvPr/>
        </p:nvSpPr>
        <p:spPr>
          <a:xfrm rot="0" flipH="0" flipV="0">
            <a:off x="743149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3" name="Freeform 24803"/>
          <p:cNvSpPr/>
          <p:nvPr/>
        </p:nvSpPr>
        <p:spPr>
          <a:xfrm rot="0" flipH="0" flipV="0">
            <a:off x="7486599" y="119990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4" name="Freeform 24804"/>
          <p:cNvSpPr/>
          <p:nvPr/>
        </p:nvSpPr>
        <p:spPr>
          <a:xfrm rot="0" flipH="0" flipV="0">
            <a:off x="7541717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5" name="Freeform 24805"/>
          <p:cNvSpPr/>
          <p:nvPr/>
        </p:nvSpPr>
        <p:spPr>
          <a:xfrm rot="0" flipH="0" flipV="0">
            <a:off x="7596822" y="119990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6" name="Freeform 24806"/>
          <p:cNvSpPr/>
          <p:nvPr/>
        </p:nvSpPr>
        <p:spPr>
          <a:xfrm rot="0" flipH="0" flipV="0">
            <a:off x="7651940" y="119990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7" name="Freeform 24807"/>
          <p:cNvSpPr/>
          <p:nvPr/>
        </p:nvSpPr>
        <p:spPr>
          <a:xfrm rot="0" flipH="0" flipV="0">
            <a:off x="7706956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8" name="Freeform 24808"/>
          <p:cNvSpPr/>
          <p:nvPr/>
        </p:nvSpPr>
        <p:spPr>
          <a:xfrm rot="0" flipH="0" flipV="0">
            <a:off x="7762062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9" name="Freeform 24809"/>
          <p:cNvSpPr/>
          <p:nvPr/>
        </p:nvSpPr>
        <p:spPr>
          <a:xfrm rot="0" flipH="0" flipV="0">
            <a:off x="7817180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0" name="Freeform 24810"/>
          <p:cNvSpPr/>
          <p:nvPr/>
        </p:nvSpPr>
        <p:spPr>
          <a:xfrm rot="0" flipH="0" flipV="0">
            <a:off x="7872285" y="119990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1" name="Freeform 24811"/>
          <p:cNvSpPr/>
          <p:nvPr/>
        </p:nvSpPr>
        <p:spPr>
          <a:xfrm rot="0" flipH="0" flipV="0">
            <a:off x="7927403" y="119990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2" name="Freeform 24812"/>
          <p:cNvSpPr/>
          <p:nvPr/>
        </p:nvSpPr>
        <p:spPr>
          <a:xfrm rot="0" flipH="0" flipV="0">
            <a:off x="7982521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3" name="Freeform 24813"/>
          <p:cNvSpPr/>
          <p:nvPr/>
        </p:nvSpPr>
        <p:spPr>
          <a:xfrm rot="0" flipH="0" flipV="0">
            <a:off x="8037626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4" name="Freeform 24814"/>
          <p:cNvSpPr/>
          <p:nvPr/>
        </p:nvSpPr>
        <p:spPr>
          <a:xfrm rot="0" flipH="0" flipV="0">
            <a:off x="8092744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5" name="Freeform 24815"/>
          <p:cNvSpPr/>
          <p:nvPr/>
        </p:nvSpPr>
        <p:spPr>
          <a:xfrm rot="0" flipH="0" flipV="0">
            <a:off x="8147850" y="119990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6" name="Freeform 24816"/>
          <p:cNvSpPr/>
          <p:nvPr/>
        </p:nvSpPr>
        <p:spPr>
          <a:xfrm rot="0" flipH="0" flipV="0">
            <a:off x="8202955" y="119990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7" name="Freeform 24817"/>
          <p:cNvSpPr/>
          <p:nvPr/>
        </p:nvSpPr>
        <p:spPr>
          <a:xfrm rot="0" flipH="0" flipV="0">
            <a:off x="825807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8" name="Freeform 24818"/>
          <p:cNvSpPr/>
          <p:nvPr/>
        </p:nvSpPr>
        <p:spPr>
          <a:xfrm rot="0" flipH="0" flipV="0">
            <a:off x="8313179" y="119988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9" name="Freeform 24819"/>
          <p:cNvSpPr/>
          <p:nvPr/>
        </p:nvSpPr>
        <p:spPr>
          <a:xfrm rot="0" flipH="0" flipV="0">
            <a:off x="8368296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0" name="Freeform 24820"/>
          <p:cNvSpPr/>
          <p:nvPr/>
        </p:nvSpPr>
        <p:spPr>
          <a:xfrm rot="0" flipH="0" flipV="0">
            <a:off x="8423401" y="119990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1" name="Freeform 24821"/>
          <p:cNvSpPr/>
          <p:nvPr/>
        </p:nvSpPr>
        <p:spPr>
          <a:xfrm rot="0" flipH="0" flipV="0">
            <a:off x="8478519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2" name="Freeform 24822"/>
          <p:cNvSpPr/>
          <p:nvPr/>
        </p:nvSpPr>
        <p:spPr>
          <a:xfrm rot="0" flipH="0" flipV="0">
            <a:off x="8533625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3" name="Freeform 24823"/>
          <p:cNvSpPr/>
          <p:nvPr/>
        </p:nvSpPr>
        <p:spPr>
          <a:xfrm rot="0" flipH="0" flipV="0">
            <a:off x="8588743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4" name="Freeform 24824"/>
          <p:cNvSpPr/>
          <p:nvPr/>
        </p:nvSpPr>
        <p:spPr>
          <a:xfrm rot="0" flipH="0" flipV="0">
            <a:off x="8643848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5" name="Freeform 24825"/>
          <p:cNvSpPr/>
          <p:nvPr/>
        </p:nvSpPr>
        <p:spPr>
          <a:xfrm rot="0" flipH="0" flipV="0">
            <a:off x="8698966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6" name="Freeform 24826"/>
          <p:cNvSpPr/>
          <p:nvPr/>
        </p:nvSpPr>
        <p:spPr>
          <a:xfrm rot="0" flipH="0" flipV="0">
            <a:off x="8754071" y="119990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7" name="Freeform 24827"/>
          <p:cNvSpPr/>
          <p:nvPr/>
        </p:nvSpPr>
        <p:spPr>
          <a:xfrm rot="0" flipH="0" flipV="0">
            <a:off x="8809190" y="119990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8" name="Freeform 24828"/>
          <p:cNvSpPr/>
          <p:nvPr/>
        </p:nvSpPr>
        <p:spPr>
          <a:xfrm rot="0" flipH="0" flipV="0">
            <a:off x="8864307" y="119990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9" name="Freeform 24829"/>
          <p:cNvSpPr/>
          <p:nvPr/>
        </p:nvSpPr>
        <p:spPr>
          <a:xfrm rot="0" flipH="0" flipV="0">
            <a:off x="8919311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0" name="Freeform 24830"/>
          <p:cNvSpPr/>
          <p:nvPr/>
        </p:nvSpPr>
        <p:spPr>
          <a:xfrm rot="0" flipH="0" flipV="0">
            <a:off x="8974429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1" name="Freeform 24831"/>
          <p:cNvSpPr/>
          <p:nvPr/>
        </p:nvSpPr>
        <p:spPr>
          <a:xfrm rot="0" flipH="0" flipV="0">
            <a:off x="9029534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2" name="Freeform 24832"/>
          <p:cNvSpPr/>
          <p:nvPr/>
        </p:nvSpPr>
        <p:spPr>
          <a:xfrm rot="0" flipH="0" flipV="0">
            <a:off x="9084653" y="119988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4833" name="Picture 24833"/>
          <p:cNvPicPr>
            <a:picLocks noChangeAspect="0" noChangeArrowheads="1"/>
          </p:cNvPicPr>
          <p:nvPr/>
        </p:nvPicPr>
        <p:blipFill>
          <a:blip r:embed="rId248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187183"/>
            <a:ext cx="16941" cy="54051"/>
          </a:xfrm>
          <a:prstGeom prst="rect">
            <a:avLst/>
          </a:prstGeom>
          <a:noFill/>
          <a:extLst/>
        </p:spPr>
      </p:pic>
      <p:sp>
        <p:nvSpPr>
          <p:cNvPr id="24834" name="Freeform 24834"/>
          <p:cNvSpPr/>
          <p:nvPr/>
        </p:nvSpPr>
        <p:spPr>
          <a:xfrm rot="0" flipH="0" flipV="0">
            <a:off x="791324" y="124763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5" name="Freeform 24835"/>
          <p:cNvSpPr/>
          <p:nvPr/>
        </p:nvSpPr>
        <p:spPr>
          <a:xfrm rot="0" flipH="0" flipV="0">
            <a:off x="846454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6" name="Freeform 24836"/>
          <p:cNvSpPr/>
          <p:nvPr/>
        </p:nvSpPr>
        <p:spPr>
          <a:xfrm rot="0" flipH="0" flipV="0">
            <a:off x="956678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7" name="Freeform 24837"/>
          <p:cNvSpPr/>
          <p:nvPr/>
        </p:nvSpPr>
        <p:spPr>
          <a:xfrm rot="0" flipH="0" flipV="0">
            <a:off x="1011783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8" name="Freeform 24838"/>
          <p:cNvSpPr/>
          <p:nvPr/>
        </p:nvSpPr>
        <p:spPr>
          <a:xfrm rot="0" flipH="0" flipV="0">
            <a:off x="1066901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9" name="Freeform 24839"/>
          <p:cNvSpPr/>
          <p:nvPr/>
        </p:nvSpPr>
        <p:spPr>
          <a:xfrm rot="0" flipH="0" flipV="0">
            <a:off x="1122006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0" name="Freeform 24840"/>
          <p:cNvSpPr/>
          <p:nvPr/>
        </p:nvSpPr>
        <p:spPr>
          <a:xfrm rot="0" flipH="0" flipV="0">
            <a:off x="1177175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1" name="Freeform 24841"/>
          <p:cNvSpPr/>
          <p:nvPr/>
        </p:nvSpPr>
        <p:spPr>
          <a:xfrm rot="0" flipH="0" flipV="0">
            <a:off x="1232179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2" name="Freeform 24842"/>
          <p:cNvSpPr/>
          <p:nvPr/>
        </p:nvSpPr>
        <p:spPr>
          <a:xfrm rot="0" flipH="0" flipV="0">
            <a:off x="1287297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3" name="Freeform 24843"/>
          <p:cNvSpPr/>
          <p:nvPr/>
        </p:nvSpPr>
        <p:spPr>
          <a:xfrm rot="0" flipH="0" flipV="0">
            <a:off x="1507743" y="124763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4" name="Freeform 24844"/>
          <p:cNvSpPr/>
          <p:nvPr/>
        </p:nvSpPr>
        <p:spPr>
          <a:xfrm rot="0" flipH="0" flipV="0">
            <a:off x="1562861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5" name="Freeform 24845"/>
          <p:cNvSpPr/>
          <p:nvPr/>
        </p:nvSpPr>
        <p:spPr>
          <a:xfrm rot="0" flipH="0" flipV="0">
            <a:off x="1617967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6" name="Freeform 24846"/>
          <p:cNvSpPr/>
          <p:nvPr/>
        </p:nvSpPr>
        <p:spPr>
          <a:xfrm rot="0" flipH="0" flipV="0">
            <a:off x="1838375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7" name="Freeform 24847"/>
          <p:cNvSpPr/>
          <p:nvPr/>
        </p:nvSpPr>
        <p:spPr>
          <a:xfrm rot="0" flipH="0" flipV="0">
            <a:off x="1893481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8" name="Freeform 24848"/>
          <p:cNvSpPr/>
          <p:nvPr/>
        </p:nvSpPr>
        <p:spPr>
          <a:xfrm rot="0" flipH="0" flipV="0">
            <a:off x="1948599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9" name="Freeform 24849"/>
          <p:cNvSpPr/>
          <p:nvPr/>
        </p:nvSpPr>
        <p:spPr>
          <a:xfrm rot="0" flipH="0" flipV="0">
            <a:off x="2003704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0" name="Freeform 24850"/>
          <p:cNvSpPr/>
          <p:nvPr/>
        </p:nvSpPr>
        <p:spPr>
          <a:xfrm rot="0" flipH="0" flipV="0">
            <a:off x="2058809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1" name="Freeform 24851"/>
          <p:cNvSpPr/>
          <p:nvPr/>
        </p:nvSpPr>
        <p:spPr>
          <a:xfrm rot="0" flipH="0" flipV="0">
            <a:off x="2113927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2" name="Freeform 24852"/>
          <p:cNvSpPr/>
          <p:nvPr/>
        </p:nvSpPr>
        <p:spPr>
          <a:xfrm rot="0" flipH="0" flipV="0">
            <a:off x="2169032" y="124764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3" name="Freeform 24853"/>
          <p:cNvSpPr/>
          <p:nvPr/>
        </p:nvSpPr>
        <p:spPr>
          <a:xfrm rot="0" flipH="0" flipV="0">
            <a:off x="2224138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4" name="Freeform 24854"/>
          <p:cNvSpPr/>
          <p:nvPr/>
        </p:nvSpPr>
        <p:spPr>
          <a:xfrm rot="0" flipH="0" flipV="0">
            <a:off x="2885490" y="124764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5" name="Freeform 24855"/>
          <p:cNvSpPr/>
          <p:nvPr/>
        </p:nvSpPr>
        <p:spPr>
          <a:xfrm rot="0" flipH="0" flipV="0">
            <a:off x="2940507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6" name="Freeform 24856"/>
          <p:cNvSpPr/>
          <p:nvPr/>
        </p:nvSpPr>
        <p:spPr>
          <a:xfrm rot="0" flipH="0" flipV="0">
            <a:off x="2995701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7" name="Freeform 24857"/>
          <p:cNvSpPr/>
          <p:nvPr/>
        </p:nvSpPr>
        <p:spPr>
          <a:xfrm rot="0" flipH="0" flipV="0">
            <a:off x="3050730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8" name="Freeform 24858"/>
          <p:cNvSpPr/>
          <p:nvPr/>
        </p:nvSpPr>
        <p:spPr>
          <a:xfrm rot="0" flipH="0" flipV="0">
            <a:off x="3105835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9" name="Freeform 24859"/>
          <p:cNvSpPr/>
          <p:nvPr/>
        </p:nvSpPr>
        <p:spPr>
          <a:xfrm rot="0" flipH="0" flipV="0">
            <a:off x="3160953" y="124764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0" name="Freeform 24860"/>
          <p:cNvSpPr/>
          <p:nvPr/>
        </p:nvSpPr>
        <p:spPr>
          <a:xfrm rot="0" flipH="0" flipV="0">
            <a:off x="3216071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1" name="Freeform 24861"/>
          <p:cNvSpPr/>
          <p:nvPr/>
        </p:nvSpPr>
        <p:spPr>
          <a:xfrm rot="0" flipH="0" flipV="0">
            <a:off x="3271177" y="124764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2" name="Freeform 24862"/>
          <p:cNvSpPr/>
          <p:nvPr/>
        </p:nvSpPr>
        <p:spPr>
          <a:xfrm rot="0" flipH="0" flipV="0">
            <a:off x="3326282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3" name="Freeform 24863"/>
          <p:cNvSpPr/>
          <p:nvPr/>
        </p:nvSpPr>
        <p:spPr>
          <a:xfrm rot="0" flipH="0" flipV="0">
            <a:off x="3381400" y="124763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4" name="Freeform 24864"/>
          <p:cNvSpPr/>
          <p:nvPr/>
        </p:nvSpPr>
        <p:spPr>
          <a:xfrm rot="0" flipH="0" flipV="0">
            <a:off x="3436505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5" name="Freeform 24865"/>
          <p:cNvSpPr/>
          <p:nvPr/>
        </p:nvSpPr>
        <p:spPr>
          <a:xfrm rot="0" flipH="0" flipV="0">
            <a:off x="3491611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6" name="Freeform 24866"/>
          <p:cNvSpPr/>
          <p:nvPr/>
        </p:nvSpPr>
        <p:spPr>
          <a:xfrm rot="0" flipH="0" flipV="0">
            <a:off x="3546691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274" y="0"/>
                  <a:pt x="28637" y="6439"/>
                  <a:pt x="28637" y="14313"/>
                </a:cubicBezTo>
                <a:cubicBezTo>
                  <a:pt x="28637" y="22288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7" name="Freeform 24867"/>
          <p:cNvSpPr/>
          <p:nvPr/>
        </p:nvSpPr>
        <p:spPr>
          <a:xfrm rot="0" flipH="0" flipV="0">
            <a:off x="3601796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8" name="Freeform 24868"/>
          <p:cNvSpPr/>
          <p:nvPr/>
        </p:nvSpPr>
        <p:spPr>
          <a:xfrm rot="0" flipH="0" flipV="0">
            <a:off x="3656914" y="124763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9" name="Freeform 24869"/>
          <p:cNvSpPr/>
          <p:nvPr/>
        </p:nvSpPr>
        <p:spPr>
          <a:xfrm rot="0" flipH="0" flipV="0">
            <a:off x="3712019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0" name="Freeform 24870"/>
          <p:cNvSpPr/>
          <p:nvPr/>
        </p:nvSpPr>
        <p:spPr>
          <a:xfrm rot="0" flipH="0" flipV="0">
            <a:off x="3767124" y="124763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1" name="Freeform 24871"/>
          <p:cNvSpPr/>
          <p:nvPr/>
        </p:nvSpPr>
        <p:spPr>
          <a:xfrm rot="0" flipH="0" flipV="0">
            <a:off x="4979530" y="124763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2" name="Freeform 24872"/>
          <p:cNvSpPr/>
          <p:nvPr/>
        </p:nvSpPr>
        <p:spPr>
          <a:xfrm rot="0" flipH="0" flipV="0">
            <a:off x="5034648" y="124763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3" name="Freeform 24873"/>
          <p:cNvSpPr/>
          <p:nvPr/>
        </p:nvSpPr>
        <p:spPr>
          <a:xfrm rot="0" flipH="0" flipV="0">
            <a:off x="5089766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4" name="Freeform 24874"/>
          <p:cNvSpPr/>
          <p:nvPr/>
        </p:nvSpPr>
        <p:spPr>
          <a:xfrm rot="0" flipH="0" flipV="0">
            <a:off x="5144871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5" name="Freeform 24875"/>
          <p:cNvSpPr/>
          <p:nvPr/>
        </p:nvSpPr>
        <p:spPr>
          <a:xfrm rot="0" flipH="0" flipV="0">
            <a:off x="5199989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6" name="Freeform 24876"/>
          <p:cNvSpPr/>
          <p:nvPr/>
        </p:nvSpPr>
        <p:spPr>
          <a:xfrm rot="0" flipH="0" flipV="0">
            <a:off x="5255095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7" name="Freeform 24877"/>
          <p:cNvSpPr/>
          <p:nvPr/>
        </p:nvSpPr>
        <p:spPr>
          <a:xfrm rot="0" flipH="0" flipV="0">
            <a:off x="531021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8" name="Freeform 24878"/>
          <p:cNvSpPr/>
          <p:nvPr/>
        </p:nvSpPr>
        <p:spPr>
          <a:xfrm rot="0" flipH="0" flipV="0">
            <a:off x="5365318" y="124763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9" name="Freeform 24879"/>
          <p:cNvSpPr/>
          <p:nvPr/>
        </p:nvSpPr>
        <p:spPr>
          <a:xfrm rot="0" flipH="0" flipV="0">
            <a:off x="5420436" y="124763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0" name="Freeform 24880"/>
          <p:cNvSpPr/>
          <p:nvPr/>
        </p:nvSpPr>
        <p:spPr>
          <a:xfrm rot="0" flipH="0" flipV="0">
            <a:off x="5751004" y="124763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1" name="Freeform 24881"/>
          <p:cNvSpPr/>
          <p:nvPr/>
        </p:nvSpPr>
        <p:spPr>
          <a:xfrm rot="0" flipH="0" flipV="0">
            <a:off x="5971451" y="124763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2" name="Freeform 24882"/>
          <p:cNvSpPr/>
          <p:nvPr/>
        </p:nvSpPr>
        <p:spPr>
          <a:xfrm rot="0" flipH="0" flipV="0">
            <a:off x="6247002" y="124763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3" name="Freeform 24883"/>
          <p:cNvSpPr/>
          <p:nvPr/>
        </p:nvSpPr>
        <p:spPr>
          <a:xfrm rot="0" flipH="0" flipV="0">
            <a:off x="6302121" y="124763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4" name="Freeform 24884"/>
          <p:cNvSpPr/>
          <p:nvPr/>
        </p:nvSpPr>
        <p:spPr>
          <a:xfrm rot="0" flipH="0" flipV="0">
            <a:off x="6357226" y="124763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5" name="Freeform 24885"/>
          <p:cNvSpPr/>
          <p:nvPr/>
        </p:nvSpPr>
        <p:spPr>
          <a:xfrm rot="0" flipH="0" flipV="0">
            <a:off x="652256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6" name="Freeform 24886"/>
          <p:cNvSpPr/>
          <p:nvPr/>
        </p:nvSpPr>
        <p:spPr>
          <a:xfrm rot="0" flipH="0" flipV="0">
            <a:off x="6577685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7" name="Freeform 24887"/>
          <p:cNvSpPr/>
          <p:nvPr/>
        </p:nvSpPr>
        <p:spPr>
          <a:xfrm rot="0" flipH="0" flipV="0">
            <a:off x="6632791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8" name="Freeform 24888"/>
          <p:cNvSpPr/>
          <p:nvPr/>
        </p:nvSpPr>
        <p:spPr>
          <a:xfrm rot="0" flipH="0" flipV="0">
            <a:off x="6687908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9" name="Freeform 24889"/>
          <p:cNvSpPr/>
          <p:nvPr/>
        </p:nvSpPr>
        <p:spPr>
          <a:xfrm rot="0" flipH="0" flipV="0">
            <a:off x="6742912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0" name="Freeform 24890"/>
          <p:cNvSpPr/>
          <p:nvPr/>
        </p:nvSpPr>
        <p:spPr>
          <a:xfrm rot="0" flipH="0" flipV="0">
            <a:off x="6798030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1" name="Freeform 24891"/>
          <p:cNvSpPr/>
          <p:nvPr/>
        </p:nvSpPr>
        <p:spPr>
          <a:xfrm rot="0" flipH="0" flipV="0">
            <a:off x="6853135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2" name="Freeform 24892"/>
          <p:cNvSpPr/>
          <p:nvPr/>
        </p:nvSpPr>
        <p:spPr>
          <a:xfrm rot="0" flipH="0" flipV="0">
            <a:off x="6908254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3" name="Freeform 24893"/>
          <p:cNvSpPr/>
          <p:nvPr/>
        </p:nvSpPr>
        <p:spPr>
          <a:xfrm rot="0" flipH="0" flipV="0">
            <a:off x="6963359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4" name="Freeform 24894"/>
          <p:cNvSpPr/>
          <p:nvPr/>
        </p:nvSpPr>
        <p:spPr>
          <a:xfrm rot="0" flipH="0" flipV="0">
            <a:off x="701847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5" name="Freeform 24895"/>
          <p:cNvSpPr/>
          <p:nvPr/>
        </p:nvSpPr>
        <p:spPr>
          <a:xfrm rot="0" flipH="0" flipV="0">
            <a:off x="7073595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6" name="Freeform 24896"/>
          <p:cNvSpPr/>
          <p:nvPr/>
        </p:nvSpPr>
        <p:spPr>
          <a:xfrm rot="0" flipH="0" flipV="0">
            <a:off x="7128700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7" name="Freeform 24897"/>
          <p:cNvSpPr/>
          <p:nvPr/>
        </p:nvSpPr>
        <p:spPr>
          <a:xfrm rot="0" flipH="0" flipV="0">
            <a:off x="7183818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8" name="Freeform 24898"/>
          <p:cNvSpPr/>
          <p:nvPr/>
        </p:nvSpPr>
        <p:spPr>
          <a:xfrm rot="0" flipH="0" flipV="0">
            <a:off x="723892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9" name="Freeform 24899"/>
          <p:cNvSpPr/>
          <p:nvPr/>
        </p:nvSpPr>
        <p:spPr>
          <a:xfrm rot="0" flipH="0" flipV="0">
            <a:off x="7294041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0" name="Freeform 24900"/>
          <p:cNvSpPr/>
          <p:nvPr/>
        </p:nvSpPr>
        <p:spPr>
          <a:xfrm rot="0" flipH="0" flipV="0">
            <a:off x="734914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1" name="Freeform 24901"/>
          <p:cNvSpPr/>
          <p:nvPr/>
        </p:nvSpPr>
        <p:spPr>
          <a:xfrm rot="0" flipH="0" flipV="0">
            <a:off x="7404265" y="124764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2" name="Freeform 24902"/>
          <p:cNvSpPr/>
          <p:nvPr/>
        </p:nvSpPr>
        <p:spPr>
          <a:xfrm rot="0" flipH="0" flipV="0">
            <a:off x="7459370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3" name="Freeform 24903"/>
          <p:cNvSpPr/>
          <p:nvPr/>
        </p:nvSpPr>
        <p:spPr>
          <a:xfrm rot="0" flipH="0" flipV="0">
            <a:off x="7514488" y="124764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4" name="Freeform 24904"/>
          <p:cNvSpPr/>
          <p:nvPr/>
        </p:nvSpPr>
        <p:spPr>
          <a:xfrm rot="0" flipH="0" flipV="0">
            <a:off x="7569593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5" name="Freeform 24905"/>
          <p:cNvSpPr/>
          <p:nvPr/>
        </p:nvSpPr>
        <p:spPr>
          <a:xfrm rot="0" flipH="0" flipV="0">
            <a:off x="7624699" y="124764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6" name="Freeform 24906"/>
          <p:cNvSpPr/>
          <p:nvPr/>
        </p:nvSpPr>
        <p:spPr>
          <a:xfrm rot="0" flipH="0" flipV="0">
            <a:off x="767981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7" name="Freeform 24907"/>
          <p:cNvSpPr/>
          <p:nvPr/>
        </p:nvSpPr>
        <p:spPr>
          <a:xfrm rot="0" flipH="0" flipV="0">
            <a:off x="7734922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8" name="Freeform 24908"/>
          <p:cNvSpPr/>
          <p:nvPr/>
        </p:nvSpPr>
        <p:spPr>
          <a:xfrm rot="0" flipH="0" flipV="0">
            <a:off x="7790039" y="124764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9" name="Freeform 24909"/>
          <p:cNvSpPr/>
          <p:nvPr/>
        </p:nvSpPr>
        <p:spPr>
          <a:xfrm rot="0" flipH="0" flipV="0">
            <a:off x="784505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0" name="Freeform 24910"/>
          <p:cNvSpPr/>
          <p:nvPr/>
        </p:nvSpPr>
        <p:spPr>
          <a:xfrm rot="0" flipH="0" flipV="0">
            <a:off x="7900174" y="124764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1" name="Freeform 24911"/>
          <p:cNvSpPr/>
          <p:nvPr/>
        </p:nvSpPr>
        <p:spPr>
          <a:xfrm rot="0" flipH="0" flipV="0">
            <a:off x="7955279" y="124764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2" name="Freeform 24912"/>
          <p:cNvSpPr/>
          <p:nvPr/>
        </p:nvSpPr>
        <p:spPr>
          <a:xfrm rot="0" flipH="0" flipV="0">
            <a:off x="8010385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3" name="Freeform 24913"/>
          <p:cNvSpPr/>
          <p:nvPr/>
        </p:nvSpPr>
        <p:spPr>
          <a:xfrm rot="0" flipH="0" flipV="0">
            <a:off x="8065502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4" name="Freeform 24914"/>
          <p:cNvSpPr/>
          <p:nvPr/>
        </p:nvSpPr>
        <p:spPr>
          <a:xfrm rot="0" flipH="0" flipV="0">
            <a:off x="8120608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5" name="Freeform 24915"/>
          <p:cNvSpPr/>
          <p:nvPr/>
        </p:nvSpPr>
        <p:spPr>
          <a:xfrm rot="0" flipH="0" flipV="0">
            <a:off x="817572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6" name="Freeform 24916"/>
          <p:cNvSpPr/>
          <p:nvPr/>
        </p:nvSpPr>
        <p:spPr>
          <a:xfrm rot="0" flipH="0" flipV="0">
            <a:off x="8230831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7" name="Freeform 24917"/>
          <p:cNvSpPr/>
          <p:nvPr/>
        </p:nvSpPr>
        <p:spPr>
          <a:xfrm rot="0" flipH="0" flipV="0">
            <a:off x="8285949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8" name="Freeform 24918"/>
          <p:cNvSpPr/>
          <p:nvPr/>
        </p:nvSpPr>
        <p:spPr>
          <a:xfrm rot="0" flipH="0" flipV="0">
            <a:off x="8341067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9" name="Freeform 24919"/>
          <p:cNvSpPr/>
          <p:nvPr/>
        </p:nvSpPr>
        <p:spPr>
          <a:xfrm rot="0" flipH="0" flipV="0">
            <a:off x="839617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0" name="Freeform 24920"/>
          <p:cNvSpPr/>
          <p:nvPr/>
        </p:nvSpPr>
        <p:spPr>
          <a:xfrm rot="0" flipH="0" flipV="0">
            <a:off x="8451291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1" name="Freeform 24921"/>
          <p:cNvSpPr/>
          <p:nvPr/>
        </p:nvSpPr>
        <p:spPr>
          <a:xfrm rot="0" flipH="0" flipV="0">
            <a:off x="8506396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2" name="Freeform 24922"/>
          <p:cNvSpPr/>
          <p:nvPr/>
        </p:nvSpPr>
        <p:spPr>
          <a:xfrm rot="0" flipH="0" flipV="0">
            <a:off x="8561514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3" name="Freeform 24923"/>
          <p:cNvSpPr/>
          <p:nvPr/>
        </p:nvSpPr>
        <p:spPr>
          <a:xfrm rot="0" flipH="0" flipV="0">
            <a:off x="8616619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4" name="Freeform 24924"/>
          <p:cNvSpPr/>
          <p:nvPr/>
        </p:nvSpPr>
        <p:spPr>
          <a:xfrm rot="0" flipH="0" flipV="0">
            <a:off x="8671738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5" name="Freeform 24925"/>
          <p:cNvSpPr/>
          <p:nvPr/>
        </p:nvSpPr>
        <p:spPr>
          <a:xfrm rot="0" flipH="0" flipV="0">
            <a:off x="8726843" y="124764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6" name="Freeform 24926"/>
          <p:cNvSpPr/>
          <p:nvPr/>
        </p:nvSpPr>
        <p:spPr>
          <a:xfrm rot="0" flipH="0" flipV="0">
            <a:off x="8781948" y="124764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7" name="Freeform 24927"/>
          <p:cNvSpPr/>
          <p:nvPr/>
        </p:nvSpPr>
        <p:spPr>
          <a:xfrm rot="0" flipH="0" flipV="0">
            <a:off x="8837066" y="124764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8" name="Freeform 24928"/>
          <p:cNvSpPr/>
          <p:nvPr/>
        </p:nvSpPr>
        <p:spPr>
          <a:xfrm rot="0" flipH="0" flipV="0">
            <a:off x="8892171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9" name="Freeform 24929"/>
          <p:cNvSpPr/>
          <p:nvPr/>
        </p:nvSpPr>
        <p:spPr>
          <a:xfrm rot="0" flipH="0" flipV="0">
            <a:off x="8947289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0" name="Freeform 24930"/>
          <p:cNvSpPr/>
          <p:nvPr/>
        </p:nvSpPr>
        <p:spPr>
          <a:xfrm rot="0" flipH="0" flipV="0">
            <a:off x="9002306" y="124764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1" name="Freeform 24931"/>
          <p:cNvSpPr/>
          <p:nvPr/>
        </p:nvSpPr>
        <p:spPr>
          <a:xfrm rot="0" flipH="0" flipV="0">
            <a:off x="9057512" y="124764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2" name="Freeform 24932"/>
          <p:cNvSpPr/>
          <p:nvPr/>
        </p:nvSpPr>
        <p:spPr>
          <a:xfrm rot="0" flipH="0" flipV="0">
            <a:off x="9112529" y="124764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3" name="Freeform 24933"/>
          <p:cNvSpPr/>
          <p:nvPr/>
        </p:nvSpPr>
        <p:spPr>
          <a:xfrm rot="0" flipH="0" flipV="0">
            <a:off x="983907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4" name="Freeform 24934"/>
          <p:cNvSpPr/>
          <p:nvPr/>
        </p:nvSpPr>
        <p:spPr>
          <a:xfrm rot="0" flipH="0" flipV="0">
            <a:off x="1038961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5" name="Freeform 24935"/>
          <p:cNvSpPr/>
          <p:nvPr/>
        </p:nvSpPr>
        <p:spPr>
          <a:xfrm rot="0" flipH="0" flipV="0">
            <a:off x="1094168" y="1294155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6" name="Freeform 24936"/>
          <p:cNvSpPr/>
          <p:nvPr/>
        </p:nvSpPr>
        <p:spPr>
          <a:xfrm rot="0" flipH="0" flipV="0">
            <a:off x="1149184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7" name="Freeform 24937"/>
          <p:cNvSpPr/>
          <p:nvPr/>
        </p:nvSpPr>
        <p:spPr>
          <a:xfrm rot="0" flipH="0" flipV="0">
            <a:off x="1204302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8" name="Freeform 24938"/>
          <p:cNvSpPr/>
          <p:nvPr/>
        </p:nvSpPr>
        <p:spPr>
          <a:xfrm rot="0" flipH="0" flipV="0">
            <a:off x="1259420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9" name="Freeform 24939"/>
          <p:cNvSpPr/>
          <p:nvPr/>
        </p:nvSpPr>
        <p:spPr>
          <a:xfrm rot="0" flipH="0" flipV="0">
            <a:off x="1314526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0" name="Freeform 24940"/>
          <p:cNvSpPr/>
          <p:nvPr/>
        </p:nvSpPr>
        <p:spPr>
          <a:xfrm rot="0" flipH="0" flipV="0">
            <a:off x="1645157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1" name="Freeform 24941"/>
          <p:cNvSpPr/>
          <p:nvPr/>
        </p:nvSpPr>
        <p:spPr>
          <a:xfrm rot="0" flipH="0" flipV="0">
            <a:off x="1865604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2" name="Freeform 24942"/>
          <p:cNvSpPr/>
          <p:nvPr/>
        </p:nvSpPr>
        <p:spPr>
          <a:xfrm rot="0" flipH="0" flipV="0">
            <a:off x="1920709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3" name="Freeform 24943"/>
          <p:cNvSpPr/>
          <p:nvPr/>
        </p:nvSpPr>
        <p:spPr>
          <a:xfrm rot="0" flipH="0" flipV="0">
            <a:off x="1975827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4" name="Freeform 24944"/>
          <p:cNvSpPr/>
          <p:nvPr/>
        </p:nvSpPr>
        <p:spPr>
          <a:xfrm rot="0" flipH="0" flipV="0">
            <a:off x="2030933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5" name="Freeform 24945"/>
          <p:cNvSpPr/>
          <p:nvPr/>
        </p:nvSpPr>
        <p:spPr>
          <a:xfrm rot="0" flipH="0" flipV="0">
            <a:off x="2086038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6" name="Freeform 24946"/>
          <p:cNvSpPr/>
          <p:nvPr/>
        </p:nvSpPr>
        <p:spPr>
          <a:xfrm rot="0" flipH="0" flipV="0">
            <a:off x="2141143" y="1294155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7" name="Freeform 24947"/>
          <p:cNvSpPr/>
          <p:nvPr/>
        </p:nvSpPr>
        <p:spPr>
          <a:xfrm rot="0" flipH="0" flipV="0">
            <a:off x="2196312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8" name="Freeform 24948"/>
          <p:cNvSpPr/>
          <p:nvPr/>
        </p:nvSpPr>
        <p:spPr>
          <a:xfrm rot="0" flipH="0" flipV="0">
            <a:off x="225143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9" name="Freeform 24949"/>
          <p:cNvSpPr/>
          <p:nvPr/>
        </p:nvSpPr>
        <p:spPr>
          <a:xfrm rot="0" flipH="0" flipV="0">
            <a:off x="2306535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0" name="Freeform 24950"/>
          <p:cNvSpPr/>
          <p:nvPr/>
        </p:nvSpPr>
        <p:spPr>
          <a:xfrm rot="0" flipH="0" flipV="0">
            <a:off x="2967735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1" name="Freeform 24951"/>
          <p:cNvSpPr/>
          <p:nvPr/>
        </p:nvSpPr>
        <p:spPr>
          <a:xfrm rot="0" flipH="0" flipV="0">
            <a:off x="3022841" y="129415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2" name="Freeform 24952"/>
          <p:cNvSpPr/>
          <p:nvPr/>
        </p:nvSpPr>
        <p:spPr>
          <a:xfrm rot="0" flipH="0" flipV="0">
            <a:off x="3077959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3" name="Freeform 24953"/>
          <p:cNvSpPr/>
          <p:nvPr/>
        </p:nvSpPr>
        <p:spPr>
          <a:xfrm rot="0" flipH="0" flipV="0">
            <a:off x="3133077" y="129415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4" name="Freeform 24954"/>
          <p:cNvSpPr/>
          <p:nvPr/>
        </p:nvSpPr>
        <p:spPr>
          <a:xfrm rot="0" flipH="0" flipV="0">
            <a:off x="3188182" y="129415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5" name="Freeform 24955"/>
          <p:cNvSpPr/>
          <p:nvPr/>
        </p:nvSpPr>
        <p:spPr>
          <a:xfrm rot="0" flipH="0" flipV="0">
            <a:off x="3243300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6" name="Freeform 24956"/>
          <p:cNvSpPr/>
          <p:nvPr/>
        </p:nvSpPr>
        <p:spPr>
          <a:xfrm rot="0" flipH="0" flipV="0">
            <a:off x="3298405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7" name="Freeform 24957"/>
          <p:cNvSpPr/>
          <p:nvPr/>
        </p:nvSpPr>
        <p:spPr>
          <a:xfrm rot="0" flipH="0" flipV="0">
            <a:off x="3353473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8" name="Freeform 24958"/>
          <p:cNvSpPr/>
          <p:nvPr/>
        </p:nvSpPr>
        <p:spPr>
          <a:xfrm rot="0" flipH="0" flipV="0">
            <a:off x="3408578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9" name="Freeform 24959"/>
          <p:cNvSpPr/>
          <p:nvPr/>
        </p:nvSpPr>
        <p:spPr>
          <a:xfrm rot="0" flipH="0" flipV="0">
            <a:off x="3463696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0" name="Freeform 24960"/>
          <p:cNvSpPr/>
          <p:nvPr/>
        </p:nvSpPr>
        <p:spPr>
          <a:xfrm rot="0" flipH="0" flipV="0">
            <a:off x="3518801" y="12941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1" name="Freeform 24961"/>
          <p:cNvSpPr/>
          <p:nvPr/>
        </p:nvSpPr>
        <p:spPr>
          <a:xfrm rot="0" flipH="0" flipV="0">
            <a:off x="3573919" y="129413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2" name="Freeform 24962"/>
          <p:cNvSpPr/>
          <p:nvPr/>
        </p:nvSpPr>
        <p:spPr>
          <a:xfrm rot="0" flipH="0" flipV="0">
            <a:off x="3629024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3" name="Freeform 24963"/>
          <p:cNvSpPr/>
          <p:nvPr/>
        </p:nvSpPr>
        <p:spPr>
          <a:xfrm rot="0" flipH="0" flipV="0">
            <a:off x="3684130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4" name="Freeform 24964"/>
          <p:cNvSpPr/>
          <p:nvPr/>
        </p:nvSpPr>
        <p:spPr>
          <a:xfrm rot="0" flipH="0" flipV="0">
            <a:off x="3739248" y="12941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5" name="Freeform 24965"/>
          <p:cNvSpPr/>
          <p:nvPr/>
        </p:nvSpPr>
        <p:spPr>
          <a:xfrm rot="0" flipH="0" flipV="0">
            <a:off x="3794353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6" name="Freeform 24966"/>
          <p:cNvSpPr/>
          <p:nvPr/>
        </p:nvSpPr>
        <p:spPr>
          <a:xfrm rot="0" flipH="0" flipV="0">
            <a:off x="4951653" y="129413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7" name="Freeform 24967"/>
          <p:cNvSpPr/>
          <p:nvPr/>
        </p:nvSpPr>
        <p:spPr>
          <a:xfrm rot="0" flipH="0" flipV="0">
            <a:off x="5006771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8" name="Freeform 24968"/>
          <p:cNvSpPr/>
          <p:nvPr/>
        </p:nvSpPr>
        <p:spPr>
          <a:xfrm rot="0" flipH="0" flipV="0">
            <a:off x="5061877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9" name="Freeform 24969"/>
          <p:cNvSpPr/>
          <p:nvPr/>
        </p:nvSpPr>
        <p:spPr>
          <a:xfrm rot="0" flipH="0" flipV="0">
            <a:off x="5116994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0" name="Freeform 24970"/>
          <p:cNvSpPr/>
          <p:nvPr/>
        </p:nvSpPr>
        <p:spPr>
          <a:xfrm rot="0" flipH="0" flipV="0">
            <a:off x="517210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1" name="Freeform 24971"/>
          <p:cNvSpPr/>
          <p:nvPr/>
        </p:nvSpPr>
        <p:spPr>
          <a:xfrm rot="0" flipH="0" flipV="0">
            <a:off x="5227218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2" name="Freeform 24972"/>
          <p:cNvSpPr/>
          <p:nvPr/>
        </p:nvSpPr>
        <p:spPr>
          <a:xfrm rot="0" flipH="0" flipV="0">
            <a:off x="5282323" y="129415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3" name="Freeform 24973"/>
          <p:cNvSpPr/>
          <p:nvPr/>
        </p:nvSpPr>
        <p:spPr>
          <a:xfrm rot="0" flipH="0" flipV="0">
            <a:off x="5337339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4" name="Freeform 24974"/>
          <p:cNvSpPr/>
          <p:nvPr/>
        </p:nvSpPr>
        <p:spPr>
          <a:xfrm rot="0" flipH="0" flipV="0">
            <a:off x="5392547" y="129413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5" name="Freeform 24975"/>
          <p:cNvSpPr/>
          <p:nvPr/>
        </p:nvSpPr>
        <p:spPr>
          <a:xfrm rot="0" flipH="0" flipV="0">
            <a:off x="5447563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6" name="Freeform 24976"/>
          <p:cNvSpPr/>
          <p:nvPr/>
        </p:nvSpPr>
        <p:spPr>
          <a:xfrm rot="0" flipH="0" flipV="0">
            <a:off x="5502681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7" name="Freeform 24977"/>
          <p:cNvSpPr/>
          <p:nvPr/>
        </p:nvSpPr>
        <p:spPr>
          <a:xfrm rot="0" flipH="0" flipV="0">
            <a:off x="5557786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8" name="Freeform 24978"/>
          <p:cNvSpPr/>
          <p:nvPr/>
        </p:nvSpPr>
        <p:spPr>
          <a:xfrm rot="0" flipH="0" flipV="0">
            <a:off x="5612904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9" name="Freeform 24979"/>
          <p:cNvSpPr/>
          <p:nvPr/>
        </p:nvSpPr>
        <p:spPr>
          <a:xfrm rot="0" flipH="0" flipV="0">
            <a:off x="5888456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0" name="Freeform 24980"/>
          <p:cNvSpPr/>
          <p:nvPr/>
        </p:nvSpPr>
        <p:spPr>
          <a:xfrm rot="0" flipH="0" flipV="0">
            <a:off x="5943574" y="12941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1" name="Freeform 24981"/>
          <p:cNvSpPr/>
          <p:nvPr/>
        </p:nvSpPr>
        <p:spPr>
          <a:xfrm rot="0" flipH="0" flipV="0">
            <a:off x="5998692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2" name="Freeform 24982"/>
          <p:cNvSpPr/>
          <p:nvPr/>
        </p:nvSpPr>
        <p:spPr>
          <a:xfrm rot="0" flipH="0" flipV="0">
            <a:off x="6053797" y="12941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3" name="Freeform 24983"/>
          <p:cNvSpPr/>
          <p:nvPr/>
        </p:nvSpPr>
        <p:spPr>
          <a:xfrm rot="0" flipH="0" flipV="0">
            <a:off x="6108915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4" name="Freeform 24984"/>
          <p:cNvSpPr/>
          <p:nvPr/>
        </p:nvSpPr>
        <p:spPr>
          <a:xfrm rot="0" flipH="0" flipV="0">
            <a:off x="6164021" y="12941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5" name="Freeform 24985"/>
          <p:cNvSpPr/>
          <p:nvPr/>
        </p:nvSpPr>
        <p:spPr>
          <a:xfrm rot="0" flipH="0" flipV="0">
            <a:off x="6219126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6" name="Freeform 24986"/>
          <p:cNvSpPr/>
          <p:nvPr/>
        </p:nvSpPr>
        <p:spPr>
          <a:xfrm rot="0" flipH="0" flipV="0">
            <a:off x="6274231" y="1294155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7" name="Freeform 24987"/>
          <p:cNvSpPr/>
          <p:nvPr/>
        </p:nvSpPr>
        <p:spPr>
          <a:xfrm rot="0" flipH="0" flipV="0">
            <a:off x="6329349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8" name="Freeform 24988"/>
          <p:cNvSpPr/>
          <p:nvPr/>
        </p:nvSpPr>
        <p:spPr>
          <a:xfrm rot="0" flipH="0" flipV="0">
            <a:off x="6384455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9" name="Freeform 24989"/>
          <p:cNvSpPr/>
          <p:nvPr/>
        </p:nvSpPr>
        <p:spPr>
          <a:xfrm rot="0" flipH="0" flipV="0">
            <a:off x="6439573" y="1294130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0" name="Freeform 24990"/>
          <p:cNvSpPr/>
          <p:nvPr/>
        </p:nvSpPr>
        <p:spPr>
          <a:xfrm rot="0" flipH="0" flipV="0">
            <a:off x="6494691" y="129413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1" name="Freeform 24991"/>
          <p:cNvSpPr/>
          <p:nvPr/>
        </p:nvSpPr>
        <p:spPr>
          <a:xfrm rot="0" flipH="0" flipV="0">
            <a:off x="6549796" y="129415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2" name="Freeform 24992"/>
          <p:cNvSpPr/>
          <p:nvPr/>
        </p:nvSpPr>
        <p:spPr>
          <a:xfrm rot="0" flipH="0" flipV="0">
            <a:off x="6604813" y="1294155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3" name="Freeform 24993"/>
          <p:cNvSpPr/>
          <p:nvPr/>
        </p:nvSpPr>
        <p:spPr>
          <a:xfrm rot="0" flipH="0" flipV="0">
            <a:off x="6659930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4" name="Freeform 24994"/>
          <p:cNvSpPr/>
          <p:nvPr/>
        </p:nvSpPr>
        <p:spPr>
          <a:xfrm rot="0" flipH="0" flipV="0">
            <a:off x="6715035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5" name="Freeform 24995"/>
          <p:cNvSpPr/>
          <p:nvPr/>
        </p:nvSpPr>
        <p:spPr>
          <a:xfrm rot="0" flipH="0" flipV="0">
            <a:off x="6770154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6" name="Freeform 24996"/>
          <p:cNvSpPr/>
          <p:nvPr/>
        </p:nvSpPr>
        <p:spPr>
          <a:xfrm rot="0" flipH="0" flipV="0">
            <a:off x="6825259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7" name="Freeform 24997"/>
          <p:cNvSpPr/>
          <p:nvPr/>
        </p:nvSpPr>
        <p:spPr>
          <a:xfrm rot="0" flipH="0" flipV="0">
            <a:off x="6880377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8" name="Freeform 24998"/>
          <p:cNvSpPr/>
          <p:nvPr/>
        </p:nvSpPr>
        <p:spPr>
          <a:xfrm rot="0" flipH="0" flipV="0">
            <a:off x="6935482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9" name="Freeform 24999"/>
          <p:cNvSpPr/>
          <p:nvPr/>
        </p:nvSpPr>
        <p:spPr>
          <a:xfrm rot="0" flipH="0" flipV="0">
            <a:off x="6990600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0" name="Freeform 25000"/>
          <p:cNvSpPr/>
          <p:nvPr/>
        </p:nvSpPr>
        <p:spPr>
          <a:xfrm rot="0" flipH="0" flipV="0">
            <a:off x="7045706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1" name="Freeform 25001"/>
          <p:cNvSpPr/>
          <p:nvPr/>
        </p:nvSpPr>
        <p:spPr>
          <a:xfrm rot="0" flipH="0" flipV="0">
            <a:off x="710082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2" name="Freeform 25002"/>
          <p:cNvSpPr/>
          <p:nvPr/>
        </p:nvSpPr>
        <p:spPr>
          <a:xfrm rot="0" flipH="0" flipV="0">
            <a:off x="7155929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3" name="Freeform 25003"/>
          <p:cNvSpPr/>
          <p:nvPr/>
        </p:nvSpPr>
        <p:spPr>
          <a:xfrm rot="0" flipH="0" flipV="0">
            <a:off x="7211047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4" name="Freeform 25004"/>
          <p:cNvSpPr/>
          <p:nvPr/>
        </p:nvSpPr>
        <p:spPr>
          <a:xfrm rot="0" flipH="0" flipV="0">
            <a:off x="7266152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5" name="Freeform 25005"/>
          <p:cNvSpPr/>
          <p:nvPr/>
        </p:nvSpPr>
        <p:spPr>
          <a:xfrm rot="0" flipH="0" flipV="0">
            <a:off x="732127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6" name="Freeform 25006"/>
          <p:cNvSpPr/>
          <p:nvPr/>
        </p:nvSpPr>
        <p:spPr>
          <a:xfrm rot="0" flipH="0" flipV="0">
            <a:off x="7376388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7" name="Freeform 25007"/>
          <p:cNvSpPr/>
          <p:nvPr/>
        </p:nvSpPr>
        <p:spPr>
          <a:xfrm rot="0" flipH="0" flipV="0">
            <a:off x="743149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8" name="Freeform 25008"/>
          <p:cNvSpPr/>
          <p:nvPr/>
        </p:nvSpPr>
        <p:spPr>
          <a:xfrm rot="0" flipH="0" flipV="0">
            <a:off x="7486599" y="1294155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9" name="Freeform 25009"/>
          <p:cNvSpPr/>
          <p:nvPr/>
        </p:nvSpPr>
        <p:spPr>
          <a:xfrm rot="0" flipH="0" flipV="0">
            <a:off x="7541717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0" name="Freeform 25010"/>
          <p:cNvSpPr/>
          <p:nvPr/>
        </p:nvSpPr>
        <p:spPr>
          <a:xfrm rot="0" flipH="0" flipV="0">
            <a:off x="7596822" y="129415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1" name="Freeform 25011"/>
          <p:cNvSpPr/>
          <p:nvPr/>
        </p:nvSpPr>
        <p:spPr>
          <a:xfrm rot="0" flipH="0" flipV="0">
            <a:off x="7651940" y="129415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2" name="Freeform 25012"/>
          <p:cNvSpPr/>
          <p:nvPr/>
        </p:nvSpPr>
        <p:spPr>
          <a:xfrm rot="0" flipH="0" flipV="0">
            <a:off x="7706956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3" name="Freeform 25013"/>
          <p:cNvSpPr/>
          <p:nvPr/>
        </p:nvSpPr>
        <p:spPr>
          <a:xfrm rot="0" flipH="0" flipV="0">
            <a:off x="7762062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4" name="Freeform 25014"/>
          <p:cNvSpPr/>
          <p:nvPr/>
        </p:nvSpPr>
        <p:spPr>
          <a:xfrm rot="0" flipH="0" flipV="0">
            <a:off x="7817180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5" name="Freeform 25015"/>
          <p:cNvSpPr/>
          <p:nvPr/>
        </p:nvSpPr>
        <p:spPr>
          <a:xfrm rot="0" flipH="0" flipV="0">
            <a:off x="7872285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6" name="Freeform 25016"/>
          <p:cNvSpPr/>
          <p:nvPr/>
        </p:nvSpPr>
        <p:spPr>
          <a:xfrm rot="0" flipH="0" flipV="0">
            <a:off x="7927403" y="129415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7" name="Freeform 25017"/>
          <p:cNvSpPr/>
          <p:nvPr/>
        </p:nvSpPr>
        <p:spPr>
          <a:xfrm rot="0" flipH="0" flipV="0">
            <a:off x="7982521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8" name="Freeform 25018"/>
          <p:cNvSpPr/>
          <p:nvPr/>
        </p:nvSpPr>
        <p:spPr>
          <a:xfrm rot="0" flipH="0" flipV="0">
            <a:off x="8037626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9" name="Freeform 25019"/>
          <p:cNvSpPr/>
          <p:nvPr/>
        </p:nvSpPr>
        <p:spPr>
          <a:xfrm rot="0" flipH="0" flipV="0">
            <a:off x="8092744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0" name="Freeform 25020"/>
          <p:cNvSpPr/>
          <p:nvPr/>
        </p:nvSpPr>
        <p:spPr>
          <a:xfrm rot="0" flipH="0" flipV="0">
            <a:off x="8147850" y="129415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1" name="Freeform 25021"/>
          <p:cNvSpPr/>
          <p:nvPr/>
        </p:nvSpPr>
        <p:spPr>
          <a:xfrm rot="0" flipH="0" flipV="0">
            <a:off x="8202955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2" name="Freeform 25022"/>
          <p:cNvSpPr/>
          <p:nvPr/>
        </p:nvSpPr>
        <p:spPr>
          <a:xfrm rot="0" flipH="0" flipV="0">
            <a:off x="825807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3" name="Freeform 25023"/>
          <p:cNvSpPr/>
          <p:nvPr/>
        </p:nvSpPr>
        <p:spPr>
          <a:xfrm rot="0" flipH="0" flipV="0">
            <a:off x="8313179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4" name="Freeform 25024"/>
          <p:cNvSpPr/>
          <p:nvPr/>
        </p:nvSpPr>
        <p:spPr>
          <a:xfrm rot="0" flipH="0" flipV="0">
            <a:off x="8368296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5" name="Freeform 25025"/>
          <p:cNvSpPr/>
          <p:nvPr/>
        </p:nvSpPr>
        <p:spPr>
          <a:xfrm rot="0" flipH="0" flipV="0">
            <a:off x="8423401" y="129415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6" name="Freeform 25026"/>
          <p:cNvSpPr/>
          <p:nvPr/>
        </p:nvSpPr>
        <p:spPr>
          <a:xfrm rot="0" flipH="0" flipV="0">
            <a:off x="8478519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7" name="Freeform 25027"/>
          <p:cNvSpPr/>
          <p:nvPr/>
        </p:nvSpPr>
        <p:spPr>
          <a:xfrm rot="0" flipH="0" flipV="0">
            <a:off x="8533625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8" name="Freeform 25028"/>
          <p:cNvSpPr/>
          <p:nvPr/>
        </p:nvSpPr>
        <p:spPr>
          <a:xfrm rot="0" flipH="0" flipV="0">
            <a:off x="8588743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9" name="Freeform 25029"/>
          <p:cNvSpPr/>
          <p:nvPr/>
        </p:nvSpPr>
        <p:spPr>
          <a:xfrm rot="0" flipH="0" flipV="0">
            <a:off x="8643848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0" name="Freeform 25030"/>
          <p:cNvSpPr/>
          <p:nvPr/>
        </p:nvSpPr>
        <p:spPr>
          <a:xfrm rot="0" flipH="0" flipV="0">
            <a:off x="8698966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1" name="Freeform 25031"/>
          <p:cNvSpPr/>
          <p:nvPr/>
        </p:nvSpPr>
        <p:spPr>
          <a:xfrm rot="0" flipH="0" flipV="0">
            <a:off x="8754071" y="129415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2" name="Freeform 25032"/>
          <p:cNvSpPr/>
          <p:nvPr/>
        </p:nvSpPr>
        <p:spPr>
          <a:xfrm rot="0" flipH="0" flipV="0">
            <a:off x="8809190" y="129415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3" name="Freeform 25033"/>
          <p:cNvSpPr/>
          <p:nvPr/>
        </p:nvSpPr>
        <p:spPr>
          <a:xfrm rot="0" flipH="0" flipV="0">
            <a:off x="8864307" y="129415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4" name="Freeform 25034"/>
          <p:cNvSpPr/>
          <p:nvPr/>
        </p:nvSpPr>
        <p:spPr>
          <a:xfrm rot="0" flipH="0" flipV="0">
            <a:off x="8919311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5" name="Freeform 25035"/>
          <p:cNvSpPr/>
          <p:nvPr/>
        </p:nvSpPr>
        <p:spPr>
          <a:xfrm rot="0" flipH="0" flipV="0">
            <a:off x="8974429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6" name="Freeform 25036"/>
          <p:cNvSpPr/>
          <p:nvPr/>
        </p:nvSpPr>
        <p:spPr>
          <a:xfrm rot="0" flipH="0" flipV="0">
            <a:off x="9029534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7" name="Freeform 25037"/>
          <p:cNvSpPr/>
          <p:nvPr/>
        </p:nvSpPr>
        <p:spPr>
          <a:xfrm rot="0" flipH="0" flipV="0">
            <a:off x="9084653" y="129415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038" name="Picture 25038"/>
          <p:cNvPicPr>
            <a:picLocks noChangeAspect="0" noChangeArrowheads="1"/>
          </p:cNvPicPr>
          <p:nvPr/>
        </p:nvPicPr>
        <p:blipFill>
          <a:blip r:embed="rId250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281455"/>
            <a:ext cx="16941" cy="54038"/>
          </a:xfrm>
          <a:prstGeom prst="rect">
            <a:avLst/>
          </a:prstGeom>
          <a:noFill/>
          <a:extLst/>
        </p:spPr>
      </p:pic>
      <p:sp>
        <p:nvSpPr>
          <p:cNvPr id="25039" name="Freeform 25039"/>
          <p:cNvSpPr/>
          <p:nvPr/>
        </p:nvSpPr>
        <p:spPr>
          <a:xfrm rot="0" flipH="0" flipV="0">
            <a:off x="681215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0" name="Freeform 25040"/>
          <p:cNvSpPr/>
          <p:nvPr/>
        </p:nvSpPr>
        <p:spPr>
          <a:xfrm rot="0" flipH="0" flipV="0">
            <a:off x="1177162" y="134193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1" name="Freeform 25041"/>
          <p:cNvSpPr/>
          <p:nvPr/>
        </p:nvSpPr>
        <p:spPr>
          <a:xfrm rot="0" flipH="0" flipV="0">
            <a:off x="1232179" y="134192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2" name="Freeform 25042"/>
          <p:cNvSpPr/>
          <p:nvPr/>
        </p:nvSpPr>
        <p:spPr>
          <a:xfrm rot="0" flipH="0" flipV="0">
            <a:off x="1287297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3" name="Freeform 25043"/>
          <p:cNvSpPr/>
          <p:nvPr/>
        </p:nvSpPr>
        <p:spPr>
          <a:xfrm rot="0" flipH="0" flipV="0">
            <a:off x="1342415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4" name="Freeform 25044"/>
          <p:cNvSpPr/>
          <p:nvPr/>
        </p:nvSpPr>
        <p:spPr>
          <a:xfrm rot="0" flipH="0" flipV="0">
            <a:off x="1397520" y="134192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5" name="Freeform 25045"/>
          <p:cNvSpPr/>
          <p:nvPr/>
        </p:nvSpPr>
        <p:spPr>
          <a:xfrm rot="0" flipH="0" flipV="0">
            <a:off x="1617967" y="134192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6" name="Freeform 25046"/>
          <p:cNvSpPr/>
          <p:nvPr/>
        </p:nvSpPr>
        <p:spPr>
          <a:xfrm rot="0" flipH="0" flipV="0">
            <a:off x="1673085" y="134194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7" name="Freeform 25047"/>
          <p:cNvSpPr/>
          <p:nvPr/>
        </p:nvSpPr>
        <p:spPr>
          <a:xfrm rot="0" flipH="0" flipV="0">
            <a:off x="1948599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8" name="Freeform 25048"/>
          <p:cNvSpPr/>
          <p:nvPr/>
        </p:nvSpPr>
        <p:spPr>
          <a:xfrm rot="0" flipH="0" flipV="0">
            <a:off x="2003704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9" name="Freeform 25049"/>
          <p:cNvSpPr/>
          <p:nvPr/>
        </p:nvSpPr>
        <p:spPr>
          <a:xfrm rot="0" flipH="0" flipV="0">
            <a:off x="2058809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0" name="Freeform 25050"/>
          <p:cNvSpPr/>
          <p:nvPr/>
        </p:nvSpPr>
        <p:spPr>
          <a:xfrm rot="0" flipH="0" flipV="0">
            <a:off x="2113927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1" name="Freeform 25051"/>
          <p:cNvSpPr/>
          <p:nvPr/>
        </p:nvSpPr>
        <p:spPr>
          <a:xfrm rot="0" flipH="0" flipV="0">
            <a:off x="2169032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2" name="Freeform 25052"/>
          <p:cNvSpPr/>
          <p:nvPr/>
        </p:nvSpPr>
        <p:spPr>
          <a:xfrm rot="0" flipH="0" flipV="0">
            <a:off x="2224138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3" name="Freeform 25053"/>
          <p:cNvSpPr/>
          <p:nvPr/>
        </p:nvSpPr>
        <p:spPr>
          <a:xfrm rot="0" flipH="0" flipV="0">
            <a:off x="227925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4" name="Freeform 25054"/>
          <p:cNvSpPr/>
          <p:nvPr/>
        </p:nvSpPr>
        <p:spPr>
          <a:xfrm rot="0" flipH="0" flipV="0">
            <a:off x="2334425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5" name="Freeform 25055"/>
          <p:cNvSpPr/>
          <p:nvPr/>
        </p:nvSpPr>
        <p:spPr>
          <a:xfrm rot="0" flipH="0" flipV="0">
            <a:off x="2389530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6" name="Freeform 25056"/>
          <p:cNvSpPr/>
          <p:nvPr/>
        </p:nvSpPr>
        <p:spPr>
          <a:xfrm rot="0" flipH="0" flipV="0">
            <a:off x="2940507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7" name="Freeform 25057"/>
          <p:cNvSpPr/>
          <p:nvPr/>
        </p:nvSpPr>
        <p:spPr>
          <a:xfrm rot="0" flipH="0" flipV="0">
            <a:off x="2995701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8" name="Freeform 25058"/>
          <p:cNvSpPr/>
          <p:nvPr/>
        </p:nvSpPr>
        <p:spPr>
          <a:xfrm rot="0" flipH="0" flipV="0">
            <a:off x="3050730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9" name="Freeform 25059"/>
          <p:cNvSpPr/>
          <p:nvPr/>
        </p:nvSpPr>
        <p:spPr>
          <a:xfrm rot="0" flipH="0" flipV="0">
            <a:off x="3105835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0" name="Freeform 25060"/>
          <p:cNvSpPr/>
          <p:nvPr/>
        </p:nvSpPr>
        <p:spPr>
          <a:xfrm rot="0" flipH="0" flipV="0">
            <a:off x="3160953" y="134194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1" name="Freeform 25061"/>
          <p:cNvSpPr/>
          <p:nvPr/>
        </p:nvSpPr>
        <p:spPr>
          <a:xfrm rot="0" flipH="0" flipV="0">
            <a:off x="3216071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2" name="Freeform 25062"/>
          <p:cNvSpPr/>
          <p:nvPr/>
        </p:nvSpPr>
        <p:spPr>
          <a:xfrm rot="0" flipH="0" flipV="0">
            <a:off x="3271177" y="134194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3" name="Freeform 25063"/>
          <p:cNvSpPr/>
          <p:nvPr/>
        </p:nvSpPr>
        <p:spPr>
          <a:xfrm rot="0" flipH="0" flipV="0">
            <a:off x="3326282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4" name="Freeform 25064"/>
          <p:cNvSpPr/>
          <p:nvPr/>
        </p:nvSpPr>
        <p:spPr>
          <a:xfrm rot="0" flipH="0" flipV="0">
            <a:off x="3381400" y="134192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5" name="Freeform 25065"/>
          <p:cNvSpPr/>
          <p:nvPr/>
        </p:nvSpPr>
        <p:spPr>
          <a:xfrm rot="0" flipH="0" flipV="0">
            <a:off x="3436505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6" name="Freeform 25066"/>
          <p:cNvSpPr/>
          <p:nvPr/>
        </p:nvSpPr>
        <p:spPr>
          <a:xfrm rot="0" flipH="0" flipV="0">
            <a:off x="3491611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7" name="Freeform 25067"/>
          <p:cNvSpPr/>
          <p:nvPr/>
        </p:nvSpPr>
        <p:spPr>
          <a:xfrm rot="0" flipH="0" flipV="0">
            <a:off x="3546691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274" y="0"/>
                  <a:pt x="28637" y="6452"/>
                  <a:pt x="28637" y="14326"/>
                </a:cubicBezTo>
                <a:cubicBezTo>
                  <a:pt x="28637" y="22200"/>
                  <a:pt x="22274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8" name="Freeform 25068"/>
          <p:cNvSpPr/>
          <p:nvPr/>
        </p:nvSpPr>
        <p:spPr>
          <a:xfrm rot="0" flipH="0" flipV="0">
            <a:off x="3601796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9" name="Freeform 25069"/>
          <p:cNvSpPr/>
          <p:nvPr/>
        </p:nvSpPr>
        <p:spPr>
          <a:xfrm rot="0" flipH="0" flipV="0">
            <a:off x="3656914" y="134192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0" name="Freeform 25070"/>
          <p:cNvSpPr/>
          <p:nvPr/>
        </p:nvSpPr>
        <p:spPr>
          <a:xfrm rot="0" flipH="0" flipV="0">
            <a:off x="3712019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1" name="Freeform 25071"/>
          <p:cNvSpPr/>
          <p:nvPr/>
        </p:nvSpPr>
        <p:spPr>
          <a:xfrm rot="0" flipH="0" flipV="0">
            <a:off x="3767124" y="134194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2" name="Freeform 25072"/>
          <p:cNvSpPr/>
          <p:nvPr/>
        </p:nvSpPr>
        <p:spPr>
          <a:xfrm rot="0" flipH="0" flipV="0">
            <a:off x="3822242" y="134192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3" name="Freeform 25073"/>
          <p:cNvSpPr/>
          <p:nvPr/>
        </p:nvSpPr>
        <p:spPr>
          <a:xfrm rot="0" flipH="0" flipV="0">
            <a:off x="4924424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4" name="Freeform 25074"/>
          <p:cNvSpPr/>
          <p:nvPr/>
        </p:nvSpPr>
        <p:spPr>
          <a:xfrm rot="0" flipH="0" flipV="0">
            <a:off x="4979530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5" name="Freeform 25075"/>
          <p:cNvSpPr/>
          <p:nvPr/>
        </p:nvSpPr>
        <p:spPr>
          <a:xfrm rot="0" flipH="0" flipV="0">
            <a:off x="5034648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6" name="Freeform 25076"/>
          <p:cNvSpPr/>
          <p:nvPr/>
        </p:nvSpPr>
        <p:spPr>
          <a:xfrm rot="0" flipH="0" flipV="0">
            <a:off x="5089766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7" name="Freeform 25077"/>
          <p:cNvSpPr/>
          <p:nvPr/>
        </p:nvSpPr>
        <p:spPr>
          <a:xfrm rot="0" flipH="0" flipV="0">
            <a:off x="514487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8" name="Freeform 25078"/>
          <p:cNvSpPr/>
          <p:nvPr/>
        </p:nvSpPr>
        <p:spPr>
          <a:xfrm rot="0" flipH="0" flipV="0">
            <a:off x="5199989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9" name="Freeform 25079"/>
          <p:cNvSpPr/>
          <p:nvPr/>
        </p:nvSpPr>
        <p:spPr>
          <a:xfrm rot="0" flipH="0" flipV="0">
            <a:off x="5255095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0" name="Freeform 25080"/>
          <p:cNvSpPr/>
          <p:nvPr/>
        </p:nvSpPr>
        <p:spPr>
          <a:xfrm rot="0" flipH="0" flipV="0">
            <a:off x="531021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1" name="Freeform 25081"/>
          <p:cNvSpPr/>
          <p:nvPr/>
        </p:nvSpPr>
        <p:spPr>
          <a:xfrm rot="0" flipH="0" flipV="0">
            <a:off x="5365318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2" name="Freeform 25082"/>
          <p:cNvSpPr/>
          <p:nvPr/>
        </p:nvSpPr>
        <p:spPr>
          <a:xfrm rot="0" flipH="0" flipV="0">
            <a:off x="5420436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3" name="Freeform 25083"/>
          <p:cNvSpPr/>
          <p:nvPr/>
        </p:nvSpPr>
        <p:spPr>
          <a:xfrm rot="0" flipH="0" flipV="0">
            <a:off x="5475541" y="134192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4" name="Freeform 25084"/>
          <p:cNvSpPr/>
          <p:nvPr/>
        </p:nvSpPr>
        <p:spPr>
          <a:xfrm rot="0" flipH="0" flipV="0">
            <a:off x="5530558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5" name="Freeform 25085"/>
          <p:cNvSpPr/>
          <p:nvPr/>
        </p:nvSpPr>
        <p:spPr>
          <a:xfrm rot="0" flipH="0" flipV="0">
            <a:off x="5585675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6" name="Freeform 25086"/>
          <p:cNvSpPr/>
          <p:nvPr/>
        </p:nvSpPr>
        <p:spPr>
          <a:xfrm rot="0" flipH="0" flipV="0">
            <a:off x="5640781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7" name="Freeform 25087"/>
          <p:cNvSpPr/>
          <p:nvPr/>
        </p:nvSpPr>
        <p:spPr>
          <a:xfrm rot="0" flipH="0" flipV="0">
            <a:off x="5751004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8" name="Freeform 25088"/>
          <p:cNvSpPr/>
          <p:nvPr/>
        </p:nvSpPr>
        <p:spPr>
          <a:xfrm rot="0" flipH="0" flipV="0">
            <a:off x="5861227" y="134192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9" name="Freeform 25089"/>
          <p:cNvSpPr/>
          <p:nvPr/>
        </p:nvSpPr>
        <p:spPr>
          <a:xfrm rot="0" flipH="0" flipV="0">
            <a:off x="5916345" y="134192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0" name="Freeform 25090"/>
          <p:cNvSpPr/>
          <p:nvPr/>
        </p:nvSpPr>
        <p:spPr>
          <a:xfrm rot="0" flipH="0" flipV="0">
            <a:off x="5971451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1" name="Freeform 25091"/>
          <p:cNvSpPr/>
          <p:nvPr/>
        </p:nvSpPr>
        <p:spPr>
          <a:xfrm rot="0" flipH="0" flipV="0">
            <a:off x="6026569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2" name="Freeform 25092"/>
          <p:cNvSpPr/>
          <p:nvPr/>
        </p:nvSpPr>
        <p:spPr>
          <a:xfrm rot="0" flipH="0" flipV="0">
            <a:off x="6081674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3" name="Freeform 25093"/>
          <p:cNvSpPr/>
          <p:nvPr/>
        </p:nvSpPr>
        <p:spPr>
          <a:xfrm rot="0" flipH="0" flipV="0">
            <a:off x="6136792" y="134194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4" name="Freeform 25094"/>
          <p:cNvSpPr/>
          <p:nvPr/>
        </p:nvSpPr>
        <p:spPr>
          <a:xfrm rot="0" flipH="0" flipV="0">
            <a:off x="619189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5" name="Freeform 25095"/>
          <p:cNvSpPr/>
          <p:nvPr/>
        </p:nvSpPr>
        <p:spPr>
          <a:xfrm rot="0" flipH="0" flipV="0">
            <a:off x="6247002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6" name="Freeform 25096"/>
          <p:cNvSpPr/>
          <p:nvPr/>
        </p:nvSpPr>
        <p:spPr>
          <a:xfrm rot="0" flipH="0" flipV="0">
            <a:off x="630212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7" name="Freeform 25097"/>
          <p:cNvSpPr/>
          <p:nvPr/>
        </p:nvSpPr>
        <p:spPr>
          <a:xfrm rot="0" flipH="0" flipV="0">
            <a:off x="6357226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8" name="Freeform 25098"/>
          <p:cNvSpPr/>
          <p:nvPr/>
        </p:nvSpPr>
        <p:spPr>
          <a:xfrm rot="0" flipH="0" flipV="0">
            <a:off x="6412344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9" name="Freeform 25099"/>
          <p:cNvSpPr/>
          <p:nvPr/>
        </p:nvSpPr>
        <p:spPr>
          <a:xfrm rot="0" flipH="0" flipV="0">
            <a:off x="6467449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0" name="Freeform 25100"/>
          <p:cNvSpPr/>
          <p:nvPr/>
        </p:nvSpPr>
        <p:spPr>
          <a:xfrm rot="0" flipH="0" flipV="0">
            <a:off x="6522567" y="134192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1" name="Freeform 25101"/>
          <p:cNvSpPr/>
          <p:nvPr/>
        </p:nvSpPr>
        <p:spPr>
          <a:xfrm rot="0" flipH="0" flipV="0">
            <a:off x="6577685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2" name="Freeform 25102"/>
          <p:cNvSpPr/>
          <p:nvPr/>
        </p:nvSpPr>
        <p:spPr>
          <a:xfrm rot="0" flipH="0" flipV="0">
            <a:off x="6632791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3" name="Freeform 25103"/>
          <p:cNvSpPr/>
          <p:nvPr/>
        </p:nvSpPr>
        <p:spPr>
          <a:xfrm rot="0" flipH="0" flipV="0">
            <a:off x="6687908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4" name="Freeform 25104"/>
          <p:cNvSpPr/>
          <p:nvPr/>
        </p:nvSpPr>
        <p:spPr>
          <a:xfrm rot="0" flipH="0" flipV="0">
            <a:off x="6742912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5" name="Freeform 25105"/>
          <p:cNvSpPr/>
          <p:nvPr/>
        </p:nvSpPr>
        <p:spPr>
          <a:xfrm rot="0" flipH="0" flipV="0">
            <a:off x="6798030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6" name="Freeform 25106"/>
          <p:cNvSpPr/>
          <p:nvPr/>
        </p:nvSpPr>
        <p:spPr>
          <a:xfrm rot="0" flipH="0" flipV="0">
            <a:off x="6853135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7" name="Freeform 25107"/>
          <p:cNvSpPr/>
          <p:nvPr/>
        </p:nvSpPr>
        <p:spPr>
          <a:xfrm rot="0" flipH="0" flipV="0">
            <a:off x="6908254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8" name="Freeform 25108"/>
          <p:cNvSpPr/>
          <p:nvPr/>
        </p:nvSpPr>
        <p:spPr>
          <a:xfrm rot="0" flipH="0" flipV="0">
            <a:off x="6963359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9" name="Freeform 25109"/>
          <p:cNvSpPr/>
          <p:nvPr/>
        </p:nvSpPr>
        <p:spPr>
          <a:xfrm rot="0" flipH="0" flipV="0">
            <a:off x="701847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0" name="Freeform 25110"/>
          <p:cNvSpPr/>
          <p:nvPr/>
        </p:nvSpPr>
        <p:spPr>
          <a:xfrm rot="0" flipH="0" flipV="0">
            <a:off x="7073595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1" name="Freeform 25111"/>
          <p:cNvSpPr/>
          <p:nvPr/>
        </p:nvSpPr>
        <p:spPr>
          <a:xfrm rot="0" flipH="0" flipV="0">
            <a:off x="7128700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2" name="Freeform 25112"/>
          <p:cNvSpPr/>
          <p:nvPr/>
        </p:nvSpPr>
        <p:spPr>
          <a:xfrm rot="0" flipH="0" flipV="0">
            <a:off x="7183818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3" name="Freeform 25113"/>
          <p:cNvSpPr/>
          <p:nvPr/>
        </p:nvSpPr>
        <p:spPr>
          <a:xfrm rot="0" flipH="0" flipV="0">
            <a:off x="723892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4" name="Freeform 25114"/>
          <p:cNvSpPr/>
          <p:nvPr/>
        </p:nvSpPr>
        <p:spPr>
          <a:xfrm rot="0" flipH="0" flipV="0">
            <a:off x="729404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5" name="Freeform 25115"/>
          <p:cNvSpPr/>
          <p:nvPr/>
        </p:nvSpPr>
        <p:spPr>
          <a:xfrm rot="0" flipH="0" flipV="0">
            <a:off x="734914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6" name="Freeform 25116"/>
          <p:cNvSpPr/>
          <p:nvPr/>
        </p:nvSpPr>
        <p:spPr>
          <a:xfrm rot="0" flipH="0" flipV="0">
            <a:off x="7404265" y="134194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7" name="Freeform 25117"/>
          <p:cNvSpPr/>
          <p:nvPr/>
        </p:nvSpPr>
        <p:spPr>
          <a:xfrm rot="0" flipH="0" flipV="0">
            <a:off x="7459370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8" name="Freeform 25118"/>
          <p:cNvSpPr/>
          <p:nvPr/>
        </p:nvSpPr>
        <p:spPr>
          <a:xfrm rot="0" flipH="0" flipV="0">
            <a:off x="7514488" y="134194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9" name="Freeform 25119"/>
          <p:cNvSpPr/>
          <p:nvPr/>
        </p:nvSpPr>
        <p:spPr>
          <a:xfrm rot="0" flipH="0" flipV="0">
            <a:off x="7569593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0" name="Freeform 25120"/>
          <p:cNvSpPr/>
          <p:nvPr/>
        </p:nvSpPr>
        <p:spPr>
          <a:xfrm rot="0" flipH="0" flipV="0">
            <a:off x="7624699" y="134194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1" name="Freeform 25121"/>
          <p:cNvSpPr/>
          <p:nvPr/>
        </p:nvSpPr>
        <p:spPr>
          <a:xfrm rot="0" flipH="0" flipV="0">
            <a:off x="767981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2" name="Freeform 25122"/>
          <p:cNvSpPr/>
          <p:nvPr/>
        </p:nvSpPr>
        <p:spPr>
          <a:xfrm rot="0" flipH="0" flipV="0">
            <a:off x="7734922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3" name="Freeform 25123"/>
          <p:cNvSpPr/>
          <p:nvPr/>
        </p:nvSpPr>
        <p:spPr>
          <a:xfrm rot="0" flipH="0" flipV="0">
            <a:off x="7790039" y="134194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4" name="Freeform 25124"/>
          <p:cNvSpPr/>
          <p:nvPr/>
        </p:nvSpPr>
        <p:spPr>
          <a:xfrm rot="0" flipH="0" flipV="0">
            <a:off x="784505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5" name="Freeform 25125"/>
          <p:cNvSpPr/>
          <p:nvPr/>
        </p:nvSpPr>
        <p:spPr>
          <a:xfrm rot="0" flipH="0" flipV="0">
            <a:off x="7900174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6" name="Freeform 25126"/>
          <p:cNvSpPr/>
          <p:nvPr/>
        </p:nvSpPr>
        <p:spPr>
          <a:xfrm rot="0" flipH="0" flipV="0">
            <a:off x="7955279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7" name="Freeform 25127"/>
          <p:cNvSpPr/>
          <p:nvPr/>
        </p:nvSpPr>
        <p:spPr>
          <a:xfrm rot="0" flipH="0" flipV="0">
            <a:off x="8010385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8" name="Freeform 25128"/>
          <p:cNvSpPr/>
          <p:nvPr/>
        </p:nvSpPr>
        <p:spPr>
          <a:xfrm rot="0" flipH="0" flipV="0">
            <a:off x="8065502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9" name="Freeform 25129"/>
          <p:cNvSpPr/>
          <p:nvPr/>
        </p:nvSpPr>
        <p:spPr>
          <a:xfrm rot="0" flipH="0" flipV="0">
            <a:off x="8120608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0" name="Freeform 25130"/>
          <p:cNvSpPr/>
          <p:nvPr/>
        </p:nvSpPr>
        <p:spPr>
          <a:xfrm rot="0" flipH="0" flipV="0">
            <a:off x="817572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1" name="Freeform 25131"/>
          <p:cNvSpPr/>
          <p:nvPr/>
        </p:nvSpPr>
        <p:spPr>
          <a:xfrm rot="0" flipH="0" flipV="0">
            <a:off x="8230831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2" name="Freeform 25132"/>
          <p:cNvSpPr/>
          <p:nvPr/>
        </p:nvSpPr>
        <p:spPr>
          <a:xfrm rot="0" flipH="0" flipV="0">
            <a:off x="8285949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3" name="Freeform 25133"/>
          <p:cNvSpPr/>
          <p:nvPr/>
        </p:nvSpPr>
        <p:spPr>
          <a:xfrm rot="0" flipH="0" flipV="0">
            <a:off x="8341067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4" name="Freeform 25134"/>
          <p:cNvSpPr/>
          <p:nvPr/>
        </p:nvSpPr>
        <p:spPr>
          <a:xfrm rot="0" flipH="0" flipV="0">
            <a:off x="839617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5" name="Freeform 25135"/>
          <p:cNvSpPr/>
          <p:nvPr/>
        </p:nvSpPr>
        <p:spPr>
          <a:xfrm rot="0" flipH="0" flipV="0">
            <a:off x="8451291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6" name="Freeform 25136"/>
          <p:cNvSpPr/>
          <p:nvPr/>
        </p:nvSpPr>
        <p:spPr>
          <a:xfrm rot="0" flipH="0" flipV="0">
            <a:off x="8506396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7" name="Freeform 25137"/>
          <p:cNvSpPr/>
          <p:nvPr/>
        </p:nvSpPr>
        <p:spPr>
          <a:xfrm rot="0" flipH="0" flipV="0">
            <a:off x="8561514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8" name="Freeform 25138"/>
          <p:cNvSpPr/>
          <p:nvPr/>
        </p:nvSpPr>
        <p:spPr>
          <a:xfrm rot="0" flipH="0" flipV="0">
            <a:off x="8616619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9" name="Freeform 25139"/>
          <p:cNvSpPr/>
          <p:nvPr/>
        </p:nvSpPr>
        <p:spPr>
          <a:xfrm rot="0" flipH="0" flipV="0">
            <a:off x="8671738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0" name="Freeform 25140"/>
          <p:cNvSpPr/>
          <p:nvPr/>
        </p:nvSpPr>
        <p:spPr>
          <a:xfrm rot="0" flipH="0" flipV="0">
            <a:off x="8726843" y="134194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1" name="Freeform 25141"/>
          <p:cNvSpPr/>
          <p:nvPr/>
        </p:nvSpPr>
        <p:spPr>
          <a:xfrm rot="0" flipH="0" flipV="0">
            <a:off x="8781948" y="134194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2" name="Freeform 25142"/>
          <p:cNvSpPr/>
          <p:nvPr/>
        </p:nvSpPr>
        <p:spPr>
          <a:xfrm rot="0" flipH="0" flipV="0">
            <a:off x="8837066" y="134194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3" name="Freeform 25143"/>
          <p:cNvSpPr/>
          <p:nvPr/>
        </p:nvSpPr>
        <p:spPr>
          <a:xfrm rot="0" flipH="0" flipV="0">
            <a:off x="8892171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4" name="Freeform 25144"/>
          <p:cNvSpPr/>
          <p:nvPr/>
        </p:nvSpPr>
        <p:spPr>
          <a:xfrm rot="0" flipH="0" flipV="0">
            <a:off x="8947289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5" name="Freeform 25145"/>
          <p:cNvSpPr/>
          <p:nvPr/>
        </p:nvSpPr>
        <p:spPr>
          <a:xfrm rot="0" flipH="0" flipV="0">
            <a:off x="9002306" y="134194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6" name="Freeform 25146"/>
          <p:cNvSpPr/>
          <p:nvPr/>
        </p:nvSpPr>
        <p:spPr>
          <a:xfrm rot="0" flipH="0" flipV="0">
            <a:off x="9057512" y="134194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7" name="Freeform 25147"/>
          <p:cNvSpPr/>
          <p:nvPr/>
        </p:nvSpPr>
        <p:spPr>
          <a:xfrm rot="0" flipH="0" flipV="0">
            <a:off x="9112529" y="134194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8" name="Freeform 25148"/>
          <p:cNvSpPr/>
          <p:nvPr/>
        </p:nvSpPr>
        <p:spPr>
          <a:xfrm rot="0" flipH="0" flipV="0">
            <a:off x="-8053" y="1388427"/>
            <a:ext cx="28645" cy="28638"/>
          </a:xfrm>
          <a:custGeom>
            <a:pathLst>
              <a:path w="28645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13"/>
                </a:cubicBezTo>
                <a:cubicBezTo>
                  <a:pt x="28645" y="22187"/>
                  <a:pt x="22290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9" name="Freeform 25149"/>
          <p:cNvSpPr/>
          <p:nvPr/>
        </p:nvSpPr>
        <p:spPr>
          <a:xfrm rot="0" flipH="0" flipV="0">
            <a:off x="47053" y="1388427"/>
            <a:ext cx="28645" cy="28638"/>
          </a:xfrm>
          <a:custGeom>
            <a:pathLst>
              <a:path w="28645" h="28638">
                <a:moveTo>
                  <a:pt x="14324" y="28638"/>
                </a:moveTo>
                <a:cubicBezTo>
                  <a:pt x="6452" y="28638"/>
                  <a:pt x="0" y="22187"/>
                  <a:pt x="0" y="14313"/>
                </a:cubicBezTo>
                <a:cubicBezTo>
                  <a:pt x="0" y="6452"/>
                  <a:pt x="6452" y="0"/>
                  <a:pt x="14324" y="0"/>
                </a:cubicBezTo>
                <a:cubicBezTo>
                  <a:pt x="22196" y="0"/>
                  <a:pt x="28645" y="6452"/>
                  <a:pt x="28645" y="14313"/>
                </a:cubicBezTo>
                <a:cubicBezTo>
                  <a:pt x="28645" y="22187"/>
                  <a:pt x="22196" y="28638"/>
                  <a:pt x="143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0" name="Freeform 25150"/>
          <p:cNvSpPr/>
          <p:nvPr/>
        </p:nvSpPr>
        <p:spPr>
          <a:xfrm rot="0" flipH="0" flipV="0">
            <a:off x="102170" y="1388427"/>
            <a:ext cx="28646" cy="28638"/>
          </a:xfrm>
          <a:custGeom>
            <a:pathLst>
              <a:path w="28646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3" y="0"/>
                  <a:pt x="28646" y="6452"/>
                  <a:pt x="28646" y="14313"/>
                </a:cubicBezTo>
                <a:cubicBezTo>
                  <a:pt x="28646" y="22187"/>
                  <a:pt x="22193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1" name="Freeform 25151"/>
          <p:cNvSpPr/>
          <p:nvPr/>
        </p:nvSpPr>
        <p:spPr>
          <a:xfrm rot="0" flipH="0" flipV="0">
            <a:off x="157276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2" name="Freeform 25152"/>
          <p:cNvSpPr/>
          <p:nvPr/>
        </p:nvSpPr>
        <p:spPr>
          <a:xfrm rot="0" flipH="0" flipV="0">
            <a:off x="212394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3" name="Freeform 25153"/>
          <p:cNvSpPr/>
          <p:nvPr/>
        </p:nvSpPr>
        <p:spPr>
          <a:xfrm rot="0" flipH="0" flipV="0">
            <a:off x="267500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4" name="Freeform 25154"/>
          <p:cNvSpPr/>
          <p:nvPr/>
        </p:nvSpPr>
        <p:spPr>
          <a:xfrm rot="0" flipH="0" flipV="0">
            <a:off x="543102" y="138842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5" name="Freeform 25155"/>
          <p:cNvSpPr/>
          <p:nvPr/>
        </p:nvSpPr>
        <p:spPr>
          <a:xfrm rot="0" flipH="0" flipV="0">
            <a:off x="598119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6" name="Freeform 25156"/>
          <p:cNvSpPr/>
          <p:nvPr/>
        </p:nvSpPr>
        <p:spPr>
          <a:xfrm rot="0" flipH="0" flipV="0">
            <a:off x="653224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7" name="Freeform 25157"/>
          <p:cNvSpPr/>
          <p:nvPr/>
        </p:nvSpPr>
        <p:spPr>
          <a:xfrm rot="0" flipH="0" flipV="0">
            <a:off x="708342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8" name="Freeform 25158"/>
          <p:cNvSpPr/>
          <p:nvPr/>
        </p:nvSpPr>
        <p:spPr>
          <a:xfrm rot="0" flipH="0" flipV="0">
            <a:off x="763460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9" name="Freeform 25159"/>
          <p:cNvSpPr/>
          <p:nvPr/>
        </p:nvSpPr>
        <p:spPr>
          <a:xfrm rot="0" flipH="0" flipV="0">
            <a:off x="873683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0" name="Freeform 25160"/>
          <p:cNvSpPr/>
          <p:nvPr/>
        </p:nvSpPr>
        <p:spPr>
          <a:xfrm rot="0" flipH="0" flipV="0">
            <a:off x="1094168" y="1388440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1" name="Freeform 25161"/>
          <p:cNvSpPr/>
          <p:nvPr/>
        </p:nvSpPr>
        <p:spPr>
          <a:xfrm rot="0" flipH="0" flipV="0">
            <a:off x="1149184" y="138842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2" name="Freeform 25162"/>
          <p:cNvSpPr/>
          <p:nvPr/>
        </p:nvSpPr>
        <p:spPr>
          <a:xfrm rot="0" flipH="0" flipV="0">
            <a:off x="1369644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3" name="Freeform 25163"/>
          <p:cNvSpPr/>
          <p:nvPr/>
        </p:nvSpPr>
        <p:spPr>
          <a:xfrm rot="0" flipH="0" flipV="0">
            <a:off x="1590090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4" name="Freeform 25164"/>
          <p:cNvSpPr/>
          <p:nvPr/>
        </p:nvSpPr>
        <p:spPr>
          <a:xfrm rot="0" flipH="0" flipV="0">
            <a:off x="1645157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5" name="Freeform 25165"/>
          <p:cNvSpPr/>
          <p:nvPr/>
        </p:nvSpPr>
        <p:spPr>
          <a:xfrm rot="0" flipH="0" flipV="0">
            <a:off x="1700263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6" name="Freeform 25166"/>
          <p:cNvSpPr/>
          <p:nvPr/>
        </p:nvSpPr>
        <p:spPr>
          <a:xfrm rot="0" flipH="0" flipV="0">
            <a:off x="1975827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7" name="Freeform 25167"/>
          <p:cNvSpPr/>
          <p:nvPr/>
        </p:nvSpPr>
        <p:spPr>
          <a:xfrm rot="0" flipH="0" flipV="0">
            <a:off x="2030933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8" name="Freeform 25168"/>
          <p:cNvSpPr/>
          <p:nvPr/>
        </p:nvSpPr>
        <p:spPr>
          <a:xfrm rot="0" flipH="0" flipV="0">
            <a:off x="2086038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9" name="Freeform 25169"/>
          <p:cNvSpPr/>
          <p:nvPr/>
        </p:nvSpPr>
        <p:spPr>
          <a:xfrm rot="0" flipH="0" flipV="0">
            <a:off x="2141143" y="1388440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00"/>
                  <a:pt x="0" y="14326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0" name="Freeform 25170"/>
          <p:cNvSpPr/>
          <p:nvPr/>
        </p:nvSpPr>
        <p:spPr>
          <a:xfrm rot="0" flipH="0" flipV="0">
            <a:off x="2196312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1" name="Freeform 25171"/>
          <p:cNvSpPr/>
          <p:nvPr/>
        </p:nvSpPr>
        <p:spPr>
          <a:xfrm rot="0" flipH="0" flipV="0">
            <a:off x="225143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2" name="Freeform 25172"/>
          <p:cNvSpPr/>
          <p:nvPr/>
        </p:nvSpPr>
        <p:spPr>
          <a:xfrm rot="0" flipH="0" flipV="0">
            <a:off x="2306535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3" name="Freeform 25173"/>
          <p:cNvSpPr/>
          <p:nvPr/>
        </p:nvSpPr>
        <p:spPr>
          <a:xfrm rot="0" flipH="0" flipV="0">
            <a:off x="2361552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4" name="Freeform 25174"/>
          <p:cNvSpPr/>
          <p:nvPr/>
        </p:nvSpPr>
        <p:spPr>
          <a:xfrm rot="0" flipH="0" flipV="0">
            <a:off x="2416657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5" name="Freeform 25175"/>
          <p:cNvSpPr/>
          <p:nvPr/>
        </p:nvSpPr>
        <p:spPr>
          <a:xfrm rot="0" flipH="0" flipV="0">
            <a:off x="2912719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6" name="Freeform 25176"/>
          <p:cNvSpPr/>
          <p:nvPr/>
        </p:nvSpPr>
        <p:spPr>
          <a:xfrm rot="0" flipH="0" flipV="0">
            <a:off x="2967735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7" name="Freeform 25177"/>
          <p:cNvSpPr/>
          <p:nvPr/>
        </p:nvSpPr>
        <p:spPr>
          <a:xfrm rot="0" flipH="0" flipV="0">
            <a:off x="3022841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8" name="Freeform 25178"/>
          <p:cNvSpPr/>
          <p:nvPr/>
        </p:nvSpPr>
        <p:spPr>
          <a:xfrm rot="0" flipH="0" flipV="0">
            <a:off x="3077959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9" name="Freeform 25179"/>
          <p:cNvSpPr/>
          <p:nvPr/>
        </p:nvSpPr>
        <p:spPr>
          <a:xfrm rot="0" flipH="0" flipV="0">
            <a:off x="3133077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0" name="Freeform 25180"/>
          <p:cNvSpPr/>
          <p:nvPr/>
        </p:nvSpPr>
        <p:spPr>
          <a:xfrm rot="0" flipH="0" flipV="0">
            <a:off x="3188182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1" name="Freeform 25181"/>
          <p:cNvSpPr/>
          <p:nvPr/>
        </p:nvSpPr>
        <p:spPr>
          <a:xfrm rot="0" flipH="0" flipV="0">
            <a:off x="3243300" y="138842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2" name="Freeform 25182"/>
          <p:cNvSpPr/>
          <p:nvPr/>
        </p:nvSpPr>
        <p:spPr>
          <a:xfrm rot="0" flipH="0" flipV="0">
            <a:off x="3298405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3" name="Freeform 25183"/>
          <p:cNvSpPr/>
          <p:nvPr/>
        </p:nvSpPr>
        <p:spPr>
          <a:xfrm rot="0" flipH="0" flipV="0">
            <a:off x="3353473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4" name="Freeform 25184"/>
          <p:cNvSpPr/>
          <p:nvPr/>
        </p:nvSpPr>
        <p:spPr>
          <a:xfrm rot="0" flipH="0" flipV="0">
            <a:off x="3408578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5" name="Freeform 25185"/>
          <p:cNvSpPr/>
          <p:nvPr/>
        </p:nvSpPr>
        <p:spPr>
          <a:xfrm rot="0" flipH="0" flipV="0">
            <a:off x="3463696" y="138842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6" name="Freeform 25186"/>
          <p:cNvSpPr/>
          <p:nvPr/>
        </p:nvSpPr>
        <p:spPr>
          <a:xfrm rot="0" flipH="0" flipV="0">
            <a:off x="3518801" y="138844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7" name="Freeform 25187"/>
          <p:cNvSpPr/>
          <p:nvPr/>
        </p:nvSpPr>
        <p:spPr>
          <a:xfrm rot="0" flipH="0" flipV="0">
            <a:off x="3573919" y="138844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8" name="Freeform 25188"/>
          <p:cNvSpPr/>
          <p:nvPr/>
        </p:nvSpPr>
        <p:spPr>
          <a:xfrm rot="0" flipH="0" flipV="0">
            <a:off x="3629024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9" name="Freeform 25189"/>
          <p:cNvSpPr/>
          <p:nvPr/>
        </p:nvSpPr>
        <p:spPr>
          <a:xfrm rot="0" flipH="0" flipV="0">
            <a:off x="3684130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0" name="Freeform 25190"/>
          <p:cNvSpPr/>
          <p:nvPr/>
        </p:nvSpPr>
        <p:spPr>
          <a:xfrm rot="0" flipH="0" flipV="0">
            <a:off x="3739248" y="138844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1" name="Freeform 25191"/>
          <p:cNvSpPr/>
          <p:nvPr/>
        </p:nvSpPr>
        <p:spPr>
          <a:xfrm rot="0" flipH="0" flipV="0">
            <a:off x="4841392" y="138842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2" name="Freeform 25192"/>
          <p:cNvSpPr/>
          <p:nvPr/>
        </p:nvSpPr>
        <p:spPr>
          <a:xfrm rot="0" flipH="0" flipV="0">
            <a:off x="4896548" y="138842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3" name="Freeform 25193"/>
          <p:cNvSpPr/>
          <p:nvPr/>
        </p:nvSpPr>
        <p:spPr>
          <a:xfrm rot="0" flipH="0" flipV="0">
            <a:off x="4951653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4" name="Freeform 25194"/>
          <p:cNvSpPr/>
          <p:nvPr/>
        </p:nvSpPr>
        <p:spPr>
          <a:xfrm rot="0" flipH="0" flipV="0">
            <a:off x="5006771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5" name="Freeform 25195"/>
          <p:cNvSpPr/>
          <p:nvPr/>
        </p:nvSpPr>
        <p:spPr>
          <a:xfrm rot="0" flipH="0" flipV="0">
            <a:off x="5061877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6" name="Freeform 25196"/>
          <p:cNvSpPr/>
          <p:nvPr/>
        </p:nvSpPr>
        <p:spPr>
          <a:xfrm rot="0" flipH="0" flipV="0">
            <a:off x="517210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7" name="Freeform 25197"/>
          <p:cNvSpPr/>
          <p:nvPr/>
        </p:nvSpPr>
        <p:spPr>
          <a:xfrm rot="0" flipH="0" flipV="0">
            <a:off x="5227218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8" name="Freeform 25198"/>
          <p:cNvSpPr/>
          <p:nvPr/>
        </p:nvSpPr>
        <p:spPr>
          <a:xfrm rot="0" flipH="0" flipV="0">
            <a:off x="5282323" y="138844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9" name="Freeform 25199"/>
          <p:cNvSpPr/>
          <p:nvPr/>
        </p:nvSpPr>
        <p:spPr>
          <a:xfrm rot="0" flipH="0" flipV="0">
            <a:off x="5337339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0" name="Freeform 25200"/>
          <p:cNvSpPr/>
          <p:nvPr/>
        </p:nvSpPr>
        <p:spPr>
          <a:xfrm rot="0" flipH="0" flipV="0">
            <a:off x="5392547" y="138844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1" name="Freeform 25201"/>
          <p:cNvSpPr/>
          <p:nvPr/>
        </p:nvSpPr>
        <p:spPr>
          <a:xfrm rot="0" flipH="0" flipV="0">
            <a:off x="5447563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2" name="Freeform 25202"/>
          <p:cNvSpPr/>
          <p:nvPr/>
        </p:nvSpPr>
        <p:spPr>
          <a:xfrm rot="0" flipH="0" flipV="0">
            <a:off x="5502681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3" name="Freeform 25203"/>
          <p:cNvSpPr/>
          <p:nvPr/>
        </p:nvSpPr>
        <p:spPr>
          <a:xfrm rot="0" flipH="0" flipV="0">
            <a:off x="5557786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4" name="Freeform 25204"/>
          <p:cNvSpPr/>
          <p:nvPr/>
        </p:nvSpPr>
        <p:spPr>
          <a:xfrm rot="0" flipH="0" flipV="0">
            <a:off x="5612904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5" name="Freeform 25205"/>
          <p:cNvSpPr/>
          <p:nvPr/>
        </p:nvSpPr>
        <p:spPr>
          <a:xfrm rot="0" flipH="0" flipV="0">
            <a:off x="5668010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6" name="Freeform 25206"/>
          <p:cNvSpPr/>
          <p:nvPr/>
        </p:nvSpPr>
        <p:spPr>
          <a:xfrm rot="0" flipH="0" flipV="0">
            <a:off x="5723128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7" name="Freeform 25207"/>
          <p:cNvSpPr/>
          <p:nvPr/>
        </p:nvSpPr>
        <p:spPr>
          <a:xfrm rot="0" flipH="0" flipV="0">
            <a:off x="5778233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8" name="Freeform 25208"/>
          <p:cNvSpPr/>
          <p:nvPr/>
        </p:nvSpPr>
        <p:spPr>
          <a:xfrm rot="0" flipH="0" flipV="0">
            <a:off x="5833351" y="138842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9" name="Freeform 25209"/>
          <p:cNvSpPr/>
          <p:nvPr/>
        </p:nvSpPr>
        <p:spPr>
          <a:xfrm rot="0" flipH="0" flipV="0">
            <a:off x="5888456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0" name="Freeform 25210"/>
          <p:cNvSpPr/>
          <p:nvPr/>
        </p:nvSpPr>
        <p:spPr>
          <a:xfrm rot="0" flipH="0" flipV="0">
            <a:off x="5943574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1" name="Freeform 25211"/>
          <p:cNvSpPr/>
          <p:nvPr/>
        </p:nvSpPr>
        <p:spPr>
          <a:xfrm rot="0" flipH="0" flipV="0">
            <a:off x="5998692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2" name="Freeform 25212"/>
          <p:cNvSpPr/>
          <p:nvPr/>
        </p:nvSpPr>
        <p:spPr>
          <a:xfrm rot="0" flipH="0" flipV="0">
            <a:off x="6053797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3" name="Freeform 25213"/>
          <p:cNvSpPr/>
          <p:nvPr/>
        </p:nvSpPr>
        <p:spPr>
          <a:xfrm rot="0" flipH="0" flipV="0">
            <a:off x="6108915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4" name="Freeform 25214"/>
          <p:cNvSpPr/>
          <p:nvPr/>
        </p:nvSpPr>
        <p:spPr>
          <a:xfrm rot="0" flipH="0" flipV="0">
            <a:off x="6164021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5" name="Freeform 25215"/>
          <p:cNvSpPr/>
          <p:nvPr/>
        </p:nvSpPr>
        <p:spPr>
          <a:xfrm rot="0" flipH="0" flipV="0">
            <a:off x="6219126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6" name="Freeform 25216"/>
          <p:cNvSpPr/>
          <p:nvPr/>
        </p:nvSpPr>
        <p:spPr>
          <a:xfrm rot="0" flipH="0" flipV="0">
            <a:off x="6274231" y="1388440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7" name="Freeform 25217"/>
          <p:cNvSpPr/>
          <p:nvPr/>
        </p:nvSpPr>
        <p:spPr>
          <a:xfrm rot="0" flipH="0" flipV="0">
            <a:off x="6329349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8" name="Freeform 25218"/>
          <p:cNvSpPr/>
          <p:nvPr/>
        </p:nvSpPr>
        <p:spPr>
          <a:xfrm rot="0" flipH="0" flipV="0">
            <a:off x="6384455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9" name="Freeform 25219"/>
          <p:cNvSpPr/>
          <p:nvPr/>
        </p:nvSpPr>
        <p:spPr>
          <a:xfrm rot="0" flipH="0" flipV="0">
            <a:off x="6439573" y="1388440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0" name="Freeform 25220"/>
          <p:cNvSpPr/>
          <p:nvPr/>
        </p:nvSpPr>
        <p:spPr>
          <a:xfrm rot="0" flipH="0" flipV="0">
            <a:off x="6494691" y="138844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1" name="Freeform 25221"/>
          <p:cNvSpPr/>
          <p:nvPr/>
        </p:nvSpPr>
        <p:spPr>
          <a:xfrm rot="0" flipH="0" flipV="0">
            <a:off x="6549796" y="138842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2" name="Freeform 25222"/>
          <p:cNvSpPr/>
          <p:nvPr/>
        </p:nvSpPr>
        <p:spPr>
          <a:xfrm rot="0" flipH="0" flipV="0">
            <a:off x="6604813" y="1388440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3" name="Freeform 25223"/>
          <p:cNvSpPr/>
          <p:nvPr/>
        </p:nvSpPr>
        <p:spPr>
          <a:xfrm rot="0" flipH="0" flipV="0">
            <a:off x="6659930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4" name="Freeform 25224"/>
          <p:cNvSpPr/>
          <p:nvPr/>
        </p:nvSpPr>
        <p:spPr>
          <a:xfrm rot="0" flipH="0" flipV="0">
            <a:off x="6715035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5" name="Freeform 25225"/>
          <p:cNvSpPr/>
          <p:nvPr/>
        </p:nvSpPr>
        <p:spPr>
          <a:xfrm rot="0" flipH="0" flipV="0">
            <a:off x="6770154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6" name="Freeform 25226"/>
          <p:cNvSpPr/>
          <p:nvPr/>
        </p:nvSpPr>
        <p:spPr>
          <a:xfrm rot="0" flipH="0" flipV="0">
            <a:off x="6825259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7" name="Freeform 25227"/>
          <p:cNvSpPr/>
          <p:nvPr/>
        </p:nvSpPr>
        <p:spPr>
          <a:xfrm rot="0" flipH="0" flipV="0">
            <a:off x="6880377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8" name="Freeform 25228"/>
          <p:cNvSpPr/>
          <p:nvPr/>
        </p:nvSpPr>
        <p:spPr>
          <a:xfrm rot="0" flipH="0" flipV="0">
            <a:off x="6935482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9" name="Freeform 25229"/>
          <p:cNvSpPr/>
          <p:nvPr/>
        </p:nvSpPr>
        <p:spPr>
          <a:xfrm rot="0" flipH="0" flipV="0">
            <a:off x="6990600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0" name="Freeform 25230"/>
          <p:cNvSpPr/>
          <p:nvPr/>
        </p:nvSpPr>
        <p:spPr>
          <a:xfrm rot="0" flipH="0" flipV="0">
            <a:off x="7045706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1" name="Freeform 25231"/>
          <p:cNvSpPr/>
          <p:nvPr/>
        </p:nvSpPr>
        <p:spPr>
          <a:xfrm rot="0" flipH="0" flipV="0">
            <a:off x="710082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2" name="Freeform 25232"/>
          <p:cNvSpPr/>
          <p:nvPr/>
        </p:nvSpPr>
        <p:spPr>
          <a:xfrm rot="0" flipH="0" flipV="0">
            <a:off x="7155929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3" name="Freeform 25233"/>
          <p:cNvSpPr/>
          <p:nvPr/>
        </p:nvSpPr>
        <p:spPr>
          <a:xfrm rot="0" flipH="0" flipV="0">
            <a:off x="7211047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4" name="Freeform 25234"/>
          <p:cNvSpPr/>
          <p:nvPr/>
        </p:nvSpPr>
        <p:spPr>
          <a:xfrm rot="0" flipH="0" flipV="0">
            <a:off x="7266152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5" name="Freeform 25235"/>
          <p:cNvSpPr/>
          <p:nvPr/>
        </p:nvSpPr>
        <p:spPr>
          <a:xfrm rot="0" flipH="0" flipV="0">
            <a:off x="732127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6" name="Freeform 25236"/>
          <p:cNvSpPr/>
          <p:nvPr/>
        </p:nvSpPr>
        <p:spPr>
          <a:xfrm rot="0" flipH="0" flipV="0">
            <a:off x="7376388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7" name="Freeform 25237"/>
          <p:cNvSpPr/>
          <p:nvPr/>
        </p:nvSpPr>
        <p:spPr>
          <a:xfrm rot="0" flipH="0" flipV="0">
            <a:off x="743149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8" name="Freeform 25238"/>
          <p:cNvSpPr/>
          <p:nvPr/>
        </p:nvSpPr>
        <p:spPr>
          <a:xfrm rot="0" flipH="0" flipV="0">
            <a:off x="7486599" y="1388440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9" name="Freeform 25239"/>
          <p:cNvSpPr/>
          <p:nvPr/>
        </p:nvSpPr>
        <p:spPr>
          <a:xfrm rot="0" flipH="0" flipV="0">
            <a:off x="7541717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0" name="Freeform 25240"/>
          <p:cNvSpPr/>
          <p:nvPr/>
        </p:nvSpPr>
        <p:spPr>
          <a:xfrm rot="0" flipH="0" flipV="0">
            <a:off x="7596822" y="1388440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1" name="Freeform 25241"/>
          <p:cNvSpPr/>
          <p:nvPr/>
        </p:nvSpPr>
        <p:spPr>
          <a:xfrm rot="0" flipH="0" flipV="0">
            <a:off x="7651940" y="1388440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2" name="Freeform 25242"/>
          <p:cNvSpPr/>
          <p:nvPr/>
        </p:nvSpPr>
        <p:spPr>
          <a:xfrm rot="0" flipH="0" flipV="0">
            <a:off x="7706956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3" name="Freeform 25243"/>
          <p:cNvSpPr/>
          <p:nvPr/>
        </p:nvSpPr>
        <p:spPr>
          <a:xfrm rot="0" flipH="0" flipV="0">
            <a:off x="7762062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4" name="Freeform 25244"/>
          <p:cNvSpPr/>
          <p:nvPr/>
        </p:nvSpPr>
        <p:spPr>
          <a:xfrm rot="0" flipH="0" flipV="0">
            <a:off x="7817180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5" name="Freeform 25245"/>
          <p:cNvSpPr/>
          <p:nvPr/>
        </p:nvSpPr>
        <p:spPr>
          <a:xfrm rot="0" flipH="0" flipV="0">
            <a:off x="7872285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6" name="Freeform 25246"/>
          <p:cNvSpPr/>
          <p:nvPr/>
        </p:nvSpPr>
        <p:spPr>
          <a:xfrm rot="0" flipH="0" flipV="0">
            <a:off x="7927403" y="138844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7" name="Freeform 25247"/>
          <p:cNvSpPr/>
          <p:nvPr/>
        </p:nvSpPr>
        <p:spPr>
          <a:xfrm rot="0" flipH="0" flipV="0">
            <a:off x="7982521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8" name="Freeform 25248"/>
          <p:cNvSpPr/>
          <p:nvPr/>
        </p:nvSpPr>
        <p:spPr>
          <a:xfrm rot="0" flipH="0" flipV="0">
            <a:off x="8037626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9" name="Freeform 25249"/>
          <p:cNvSpPr/>
          <p:nvPr/>
        </p:nvSpPr>
        <p:spPr>
          <a:xfrm rot="0" flipH="0" flipV="0">
            <a:off x="8092744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0" name="Freeform 25250"/>
          <p:cNvSpPr/>
          <p:nvPr/>
        </p:nvSpPr>
        <p:spPr>
          <a:xfrm rot="0" flipH="0" flipV="0">
            <a:off x="8147850" y="1388440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1" name="Freeform 25251"/>
          <p:cNvSpPr/>
          <p:nvPr/>
        </p:nvSpPr>
        <p:spPr>
          <a:xfrm rot="0" flipH="0" flipV="0">
            <a:off x="8202955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2" name="Freeform 25252"/>
          <p:cNvSpPr/>
          <p:nvPr/>
        </p:nvSpPr>
        <p:spPr>
          <a:xfrm rot="0" flipH="0" flipV="0">
            <a:off x="825807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3" name="Freeform 25253"/>
          <p:cNvSpPr/>
          <p:nvPr/>
        </p:nvSpPr>
        <p:spPr>
          <a:xfrm rot="0" flipH="0" flipV="0">
            <a:off x="8313179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4" name="Freeform 25254"/>
          <p:cNvSpPr/>
          <p:nvPr/>
        </p:nvSpPr>
        <p:spPr>
          <a:xfrm rot="0" flipH="0" flipV="0">
            <a:off x="8368296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5" name="Freeform 25255"/>
          <p:cNvSpPr/>
          <p:nvPr/>
        </p:nvSpPr>
        <p:spPr>
          <a:xfrm rot="0" flipH="0" flipV="0">
            <a:off x="8423401" y="138844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6" name="Freeform 25256"/>
          <p:cNvSpPr/>
          <p:nvPr/>
        </p:nvSpPr>
        <p:spPr>
          <a:xfrm rot="0" flipH="0" flipV="0">
            <a:off x="8478519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7" name="Freeform 25257"/>
          <p:cNvSpPr/>
          <p:nvPr/>
        </p:nvSpPr>
        <p:spPr>
          <a:xfrm rot="0" flipH="0" flipV="0">
            <a:off x="8533625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8" name="Freeform 25258"/>
          <p:cNvSpPr/>
          <p:nvPr/>
        </p:nvSpPr>
        <p:spPr>
          <a:xfrm rot="0" flipH="0" flipV="0">
            <a:off x="8588743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9" name="Freeform 25259"/>
          <p:cNvSpPr/>
          <p:nvPr/>
        </p:nvSpPr>
        <p:spPr>
          <a:xfrm rot="0" flipH="0" flipV="0">
            <a:off x="8643848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0" name="Freeform 25260"/>
          <p:cNvSpPr/>
          <p:nvPr/>
        </p:nvSpPr>
        <p:spPr>
          <a:xfrm rot="0" flipH="0" flipV="0">
            <a:off x="8698966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1" name="Freeform 25261"/>
          <p:cNvSpPr/>
          <p:nvPr/>
        </p:nvSpPr>
        <p:spPr>
          <a:xfrm rot="0" flipH="0" flipV="0">
            <a:off x="8754071" y="1388440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2" name="Freeform 25262"/>
          <p:cNvSpPr/>
          <p:nvPr/>
        </p:nvSpPr>
        <p:spPr>
          <a:xfrm rot="0" flipH="0" flipV="0">
            <a:off x="8809190" y="138844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3" name="Freeform 25263"/>
          <p:cNvSpPr/>
          <p:nvPr/>
        </p:nvSpPr>
        <p:spPr>
          <a:xfrm rot="0" flipH="0" flipV="0">
            <a:off x="8864307" y="1388440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4" name="Freeform 25264"/>
          <p:cNvSpPr/>
          <p:nvPr/>
        </p:nvSpPr>
        <p:spPr>
          <a:xfrm rot="0" flipH="0" flipV="0">
            <a:off x="8919311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5" name="Freeform 25265"/>
          <p:cNvSpPr/>
          <p:nvPr/>
        </p:nvSpPr>
        <p:spPr>
          <a:xfrm rot="0" flipH="0" flipV="0">
            <a:off x="8974429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6" name="Freeform 25266"/>
          <p:cNvSpPr/>
          <p:nvPr/>
        </p:nvSpPr>
        <p:spPr>
          <a:xfrm rot="0" flipH="0" flipV="0">
            <a:off x="9029534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7" name="Freeform 25267"/>
          <p:cNvSpPr/>
          <p:nvPr/>
        </p:nvSpPr>
        <p:spPr>
          <a:xfrm rot="0" flipH="0" flipV="0">
            <a:off x="9084653" y="138844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268" name="Picture 25268"/>
          <p:cNvPicPr>
            <a:picLocks noChangeAspect="0" noChangeArrowheads="1"/>
          </p:cNvPicPr>
          <p:nvPr/>
        </p:nvPicPr>
        <p:blipFill>
          <a:blip r:embed="rId252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375740"/>
            <a:ext cx="16941" cy="54051"/>
          </a:xfrm>
          <a:prstGeom prst="rect">
            <a:avLst/>
          </a:prstGeom>
          <a:noFill/>
          <a:extLst/>
        </p:spPr>
      </p:pic>
      <p:sp>
        <p:nvSpPr>
          <p:cNvPr id="25269" name="Freeform 25269"/>
          <p:cNvSpPr/>
          <p:nvPr/>
        </p:nvSpPr>
        <p:spPr>
          <a:xfrm rot="0" flipH="0" flipV="0">
            <a:off x="19870" y="1436268"/>
            <a:ext cx="28547" cy="28549"/>
          </a:xfrm>
          <a:custGeom>
            <a:pathLst>
              <a:path w="28547" h="28549">
                <a:moveTo>
                  <a:pt x="14321" y="28549"/>
                </a:moveTo>
                <a:cubicBezTo>
                  <a:pt x="6449" y="28549"/>
                  <a:pt x="0" y="22187"/>
                  <a:pt x="0" y="14224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192" y="0"/>
                  <a:pt x="28547" y="6350"/>
                  <a:pt x="28547" y="14224"/>
                </a:cubicBezTo>
                <a:cubicBezTo>
                  <a:pt x="28547" y="22187"/>
                  <a:pt x="22192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0" name="Freeform 25270"/>
          <p:cNvSpPr/>
          <p:nvPr/>
        </p:nvSpPr>
        <p:spPr>
          <a:xfrm rot="0" flipH="0" flipV="0">
            <a:off x="75034" y="1436268"/>
            <a:ext cx="28547" cy="28549"/>
          </a:xfrm>
          <a:custGeom>
            <a:pathLst>
              <a:path w="28547" h="28549">
                <a:moveTo>
                  <a:pt x="14226" y="28549"/>
                </a:moveTo>
                <a:cubicBezTo>
                  <a:pt x="6355" y="28549"/>
                  <a:pt x="0" y="22187"/>
                  <a:pt x="0" y="14224"/>
                </a:cubicBezTo>
                <a:cubicBezTo>
                  <a:pt x="0" y="6350"/>
                  <a:pt x="6355" y="0"/>
                  <a:pt x="14226" y="0"/>
                </a:cubicBezTo>
                <a:cubicBezTo>
                  <a:pt x="22192" y="0"/>
                  <a:pt x="28547" y="6350"/>
                  <a:pt x="28547" y="14224"/>
                </a:cubicBezTo>
                <a:cubicBezTo>
                  <a:pt x="28547" y="22187"/>
                  <a:pt x="22192" y="28549"/>
                  <a:pt x="1422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1" name="Freeform 25271"/>
          <p:cNvSpPr/>
          <p:nvPr/>
        </p:nvSpPr>
        <p:spPr>
          <a:xfrm rot="0" flipH="0" flipV="0">
            <a:off x="130035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2" name="Freeform 25272"/>
          <p:cNvSpPr/>
          <p:nvPr/>
        </p:nvSpPr>
        <p:spPr>
          <a:xfrm rot="0" flipH="0" flipV="0">
            <a:off x="185153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3" name="Freeform 25273"/>
          <p:cNvSpPr/>
          <p:nvPr/>
        </p:nvSpPr>
        <p:spPr>
          <a:xfrm rot="0" flipH="0" flipV="0">
            <a:off x="240258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4" name="Freeform 25274"/>
          <p:cNvSpPr/>
          <p:nvPr/>
        </p:nvSpPr>
        <p:spPr>
          <a:xfrm rot="0" flipH="0" flipV="0">
            <a:off x="295376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5" name="Freeform 25275"/>
          <p:cNvSpPr/>
          <p:nvPr/>
        </p:nvSpPr>
        <p:spPr>
          <a:xfrm rot="0" flipH="0" flipV="0">
            <a:off x="350481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6" name="Freeform 25276"/>
          <p:cNvSpPr/>
          <p:nvPr/>
        </p:nvSpPr>
        <p:spPr>
          <a:xfrm rot="0" flipH="0" flipV="0">
            <a:off x="405599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7" name="Freeform 25277"/>
          <p:cNvSpPr/>
          <p:nvPr/>
        </p:nvSpPr>
        <p:spPr>
          <a:xfrm rot="0" flipH="0" flipV="0">
            <a:off x="460717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8" name="Freeform 25278"/>
          <p:cNvSpPr/>
          <p:nvPr/>
        </p:nvSpPr>
        <p:spPr>
          <a:xfrm rot="0" flipH="0" flipV="0">
            <a:off x="515823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9" name="Freeform 25279"/>
          <p:cNvSpPr/>
          <p:nvPr/>
        </p:nvSpPr>
        <p:spPr>
          <a:xfrm rot="0" flipH="0" flipV="0">
            <a:off x="570992" y="143626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0" name="Freeform 25280"/>
          <p:cNvSpPr/>
          <p:nvPr/>
        </p:nvSpPr>
        <p:spPr>
          <a:xfrm rot="0" flipH="0" flipV="0">
            <a:off x="626097" y="143626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1" name="Freeform 25281"/>
          <p:cNvSpPr/>
          <p:nvPr/>
        </p:nvSpPr>
        <p:spPr>
          <a:xfrm rot="0" flipH="0" flipV="0">
            <a:off x="681215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2" name="Freeform 25282"/>
          <p:cNvSpPr/>
          <p:nvPr/>
        </p:nvSpPr>
        <p:spPr>
          <a:xfrm rot="0" flipH="0" flipV="0">
            <a:off x="736218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3" name="Freeform 25283"/>
          <p:cNvSpPr/>
          <p:nvPr/>
        </p:nvSpPr>
        <p:spPr>
          <a:xfrm rot="0" flipH="0" flipV="0">
            <a:off x="791336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4" name="Freeform 25284"/>
          <p:cNvSpPr/>
          <p:nvPr/>
        </p:nvSpPr>
        <p:spPr>
          <a:xfrm rot="0" flipH="0" flipV="0">
            <a:off x="846454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5" name="Freeform 25285"/>
          <p:cNvSpPr/>
          <p:nvPr/>
        </p:nvSpPr>
        <p:spPr>
          <a:xfrm rot="0" flipH="0" flipV="0">
            <a:off x="901560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6" name="Freeform 25286"/>
          <p:cNvSpPr/>
          <p:nvPr/>
        </p:nvSpPr>
        <p:spPr>
          <a:xfrm rot="0" flipH="0" flipV="0">
            <a:off x="956678" y="143626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7" name="Freeform 25287"/>
          <p:cNvSpPr/>
          <p:nvPr/>
        </p:nvSpPr>
        <p:spPr>
          <a:xfrm rot="0" flipH="0" flipV="0">
            <a:off x="1562861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8" name="Freeform 25288"/>
          <p:cNvSpPr/>
          <p:nvPr/>
        </p:nvSpPr>
        <p:spPr>
          <a:xfrm rot="0" flipH="0" flipV="0">
            <a:off x="1617967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237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9" name="Freeform 25289"/>
          <p:cNvSpPr/>
          <p:nvPr/>
        </p:nvSpPr>
        <p:spPr>
          <a:xfrm rot="0" flipH="0" flipV="0">
            <a:off x="1673085" y="1436230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0" name="Freeform 25290"/>
          <p:cNvSpPr/>
          <p:nvPr/>
        </p:nvSpPr>
        <p:spPr>
          <a:xfrm rot="0" flipH="0" flipV="0">
            <a:off x="172824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1" name="Freeform 25291"/>
          <p:cNvSpPr/>
          <p:nvPr/>
        </p:nvSpPr>
        <p:spPr>
          <a:xfrm rot="0" flipH="0" flipV="0">
            <a:off x="1948599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2" name="Freeform 25292"/>
          <p:cNvSpPr/>
          <p:nvPr/>
        </p:nvSpPr>
        <p:spPr>
          <a:xfrm rot="0" flipH="0" flipV="0">
            <a:off x="2003704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3" name="Freeform 25293"/>
          <p:cNvSpPr/>
          <p:nvPr/>
        </p:nvSpPr>
        <p:spPr>
          <a:xfrm rot="0" flipH="0" flipV="0">
            <a:off x="2058809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4" name="Freeform 25294"/>
          <p:cNvSpPr/>
          <p:nvPr/>
        </p:nvSpPr>
        <p:spPr>
          <a:xfrm rot="0" flipH="0" flipV="0">
            <a:off x="2169032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5" name="Freeform 25295"/>
          <p:cNvSpPr/>
          <p:nvPr/>
        </p:nvSpPr>
        <p:spPr>
          <a:xfrm rot="0" flipH="0" flipV="0">
            <a:off x="2224138" y="1436230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6" name="Freeform 25296"/>
          <p:cNvSpPr/>
          <p:nvPr/>
        </p:nvSpPr>
        <p:spPr>
          <a:xfrm rot="0" flipH="0" flipV="0">
            <a:off x="227925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7" name="Freeform 25297"/>
          <p:cNvSpPr/>
          <p:nvPr/>
        </p:nvSpPr>
        <p:spPr>
          <a:xfrm rot="0" flipH="0" flipV="0">
            <a:off x="2334425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8" name="Freeform 25298"/>
          <p:cNvSpPr/>
          <p:nvPr/>
        </p:nvSpPr>
        <p:spPr>
          <a:xfrm rot="0" flipH="0" flipV="0">
            <a:off x="2389530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9" name="Freeform 25299"/>
          <p:cNvSpPr/>
          <p:nvPr/>
        </p:nvSpPr>
        <p:spPr>
          <a:xfrm rot="0" flipH="0" flipV="0">
            <a:off x="2940507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237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0" name="Freeform 25300"/>
          <p:cNvSpPr/>
          <p:nvPr/>
        </p:nvSpPr>
        <p:spPr>
          <a:xfrm rot="0" flipH="0" flipV="0">
            <a:off x="2995701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1" name="Freeform 25301"/>
          <p:cNvSpPr/>
          <p:nvPr/>
        </p:nvSpPr>
        <p:spPr>
          <a:xfrm rot="0" flipH="0" flipV="0">
            <a:off x="3050730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2" name="Freeform 25302"/>
          <p:cNvSpPr/>
          <p:nvPr/>
        </p:nvSpPr>
        <p:spPr>
          <a:xfrm rot="0" flipH="0" flipV="0">
            <a:off x="3105835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3" name="Freeform 25303"/>
          <p:cNvSpPr/>
          <p:nvPr/>
        </p:nvSpPr>
        <p:spPr>
          <a:xfrm rot="0" flipH="0" flipV="0">
            <a:off x="3160953" y="1436230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4" name="Freeform 25304"/>
          <p:cNvSpPr/>
          <p:nvPr/>
        </p:nvSpPr>
        <p:spPr>
          <a:xfrm rot="0" flipH="0" flipV="0">
            <a:off x="3216071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5" name="Freeform 25305"/>
          <p:cNvSpPr/>
          <p:nvPr/>
        </p:nvSpPr>
        <p:spPr>
          <a:xfrm rot="0" flipH="0" flipV="0">
            <a:off x="3271177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6" name="Freeform 25306"/>
          <p:cNvSpPr/>
          <p:nvPr/>
        </p:nvSpPr>
        <p:spPr>
          <a:xfrm rot="0" flipH="0" flipV="0">
            <a:off x="3326282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7" name="Freeform 25307"/>
          <p:cNvSpPr/>
          <p:nvPr/>
        </p:nvSpPr>
        <p:spPr>
          <a:xfrm rot="0" flipH="0" flipV="0">
            <a:off x="3381400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8" name="Freeform 25308"/>
          <p:cNvSpPr/>
          <p:nvPr/>
        </p:nvSpPr>
        <p:spPr>
          <a:xfrm rot="0" flipH="0" flipV="0">
            <a:off x="3436505" y="143626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9" name="Freeform 25309"/>
          <p:cNvSpPr/>
          <p:nvPr/>
        </p:nvSpPr>
        <p:spPr>
          <a:xfrm rot="0" flipH="0" flipV="0">
            <a:off x="3491611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0" name="Freeform 25310"/>
          <p:cNvSpPr/>
          <p:nvPr/>
        </p:nvSpPr>
        <p:spPr>
          <a:xfrm rot="0" flipH="0" flipV="0">
            <a:off x="3546691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274" y="0"/>
                  <a:pt x="28637" y="6363"/>
                  <a:pt x="28637" y="14237"/>
                </a:cubicBezTo>
                <a:cubicBezTo>
                  <a:pt x="28637" y="22199"/>
                  <a:pt x="22274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1" name="Freeform 25311"/>
          <p:cNvSpPr/>
          <p:nvPr/>
        </p:nvSpPr>
        <p:spPr>
          <a:xfrm rot="0" flipH="0" flipV="0">
            <a:off x="3601796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2" name="Freeform 25312"/>
          <p:cNvSpPr/>
          <p:nvPr/>
        </p:nvSpPr>
        <p:spPr>
          <a:xfrm rot="0" flipH="0" flipV="0">
            <a:off x="3656914" y="1436230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3" name="Freeform 25313"/>
          <p:cNvSpPr/>
          <p:nvPr/>
        </p:nvSpPr>
        <p:spPr>
          <a:xfrm rot="0" flipH="0" flipV="0">
            <a:off x="4814163" y="143626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4" name="Freeform 25314"/>
          <p:cNvSpPr/>
          <p:nvPr/>
        </p:nvSpPr>
        <p:spPr>
          <a:xfrm rot="0" flipH="0" flipV="0">
            <a:off x="4869307" y="143626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5" name="Freeform 25315"/>
          <p:cNvSpPr/>
          <p:nvPr/>
        </p:nvSpPr>
        <p:spPr>
          <a:xfrm rot="0" flipH="0" flipV="0">
            <a:off x="4924424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6" name="Freeform 25316"/>
          <p:cNvSpPr/>
          <p:nvPr/>
        </p:nvSpPr>
        <p:spPr>
          <a:xfrm rot="0" flipH="0" flipV="0">
            <a:off x="4979530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37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7" name="Freeform 25317"/>
          <p:cNvSpPr/>
          <p:nvPr/>
        </p:nvSpPr>
        <p:spPr>
          <a:xfrm rot="0" flipH="0" flipV="0">
            <a:off x="5199989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8" name="Freeform 25318"/>
          <p:cNvSpPr/>
          <p:nvPr/>
        </p:nvSpPr>
        <p:spPr>
          <a:xfrm rot="0" flipH="0" flipV="0">
            <a:off x="5255095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9" name="Freeform 25319"/>
          <p:cNvSpPr/>
          <p:nvPr/>
        </p:nvSpPr>
        <p:spPr>
          <a:xfrm rot="0" flipH="0" flipV="0">
            <a:off x="531021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0" name="Freeform 25320"/>
          <p:cNvSpPr/>
          <p:nvPr/>
        </p:nvSpPr>
        <p:spPr>
          <a:xfrm rot="0" flipH="0" flipV="0">
            <a:off x="5365318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1" name="Freeform 25321"/>
          <p:cNvSpPr/>
          <p:nvPr/>
        </p:nvSpPr>
        <p:spPr>
          <a:xfrm rot="0" flipH="0" flipV="0">
            <a:off x="5420436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2" name="Freeform 25322"/>
          <p:cNvSpPr/>
          <p:nvPr/>
        </p:nvSpPr>
        <p:spPr>
          <a:xfrm rot="0" flipH="0" flipV="0">
            <a:off x="5475541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3" name="Freeform 25323"/>
          <p:cNvSpPr/>
          <p:nvPr/>
        </p:nvSpPr>
        <p:spPr>
          <a:xfrm rot="0" flipH="0" flipV="0">
            <a:off x="5530558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4" name="Freeform 25324"/>
          <p:cNvSpPr/>
          <p:nvPr/>
        </p:nvSpPr>
        <p:spPr>
          <a:xfrm rot="0" flipH="0" flipV="0">
            <a:off x="558567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5" name="Freeform 25325"/>
          <p:cNvSpPr/>
          <p:nvPr/>
        </p:nvSpPr>
        <p:spPr>
          <a:xfrm rot="0" flipH="0" flipV="0">
            <a:off x="5640781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6" name="Freeform 25326"/>
          <p:cNvSpPr/>
          <p:nvPr/>
        </p:nvSpPr>
        <p:spPr>
          <a:xfrm rot="0" flipH="0" flipV="0">
            <a:off x="5695899" y="143626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7" name="Freeform 25327"/>
          <p:cNvSpPr/>
          <p:nvPr/>
        </p:nvSpPr>
        <p:spPr>
          <a:xfrm rot="0" flipH="0" flipV="0">
            <a:off x="5751004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8" name="Freeform 25328"/>
          <p:cNvSpPr/>
          <p:nvPr/>
        </p:nvSpPr>
        <p:spPr>
          <a:xfrm rot="0" flipH="0" flipV="0">
            <a:off x="5806122" y="143626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9" name="Freeform 25329"/>
          <p:cNvSpPr/>
          <p:nvPr/>
        </p:nvSpPr>
        <p:spPr>
          <a:xfrm rot="0" flipH="0" flipV="0">
            <a:off x="5861227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0" name="Freeform 25330"/>
          <p:cNvSpPr/>
          <p:nvPr/>
        </p:nvSpPr>
        <p:spPr>
          <a:xfrm rot="0" flipH="0" flipV="0">
            <a:off x="5916345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1" name="Freeform 25331"/>
          <p:cNvSpPr/>
          <p:nvPr/>
        </p:nvSpPr>
        <p:spPr>
          <a:xfrm rot="0" flipH="0" flipV="0">
            <a:off x="5971451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2" name="Freeform 25332"/>
          <p:cNvSpPr/>
          <p:nvPr/>
        </p:nvSpPr>
        <p:spPr>
          <a:xfrm rot="0" flipH="0" flipV="0">
            <a:off x="6026569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3" name="Freeform 25333"/>
          <p:cNvSpPr/>
          <p:nvPr/>
        </p:nvSpPr>
        <p:spPr>
          <a:xfrm rot="0" flipH="0" flipV="0">
            <a:off x="6081674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4" name="Freeform 25334"/>
          <p:cNvSpPr/>
          <p:nvPr/>
        </p:nvSpPr>
        <p:spPr>
          <a:xfrm rot="0" flipH="0" flipV="0">
            <a:off x="6136792" y="1436230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5" name="Freeform 25335"/>
          <p:cNvSpPr/>
          <p:nvPr/>
        </p:nvSpPr>
        <p:spPr>
          <a:xfrm rot="0" flipH="0" flipV="0">
            <a:off x="619189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6" name="Freeform 25336"/>
          <p:cNvSpPr/>
          <p:nvPr/>
        </p:nvSpPr>
        <p:spPr>
          <a:xfrm rot="0" flipH="0" flipV="0">
            <a:off x="6247002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37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7" name="Freeform 25337"/>
          <p:cNvSpPr/>
          <p:nvPr/>
        </p:nvSpPr>
        <p:spPr>
          <a:xfrm rot="0" flipH="0" flipV="0">
            <a:off x="630212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8" name="Freeform 25338"/>
          <p:cNvSpPr/>
          <p:nvPr/>
        </p:nvSpPr>
        <p:spPr>
          <a:xfrm rot="0" flipH="0" flipV="0">
            <a:off x="6357226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9" name="Freeform 25339"/>
          <p:cNvSpPr/>
          <p:nvPr/>
        </p:nvSpPr>
        <p:spPr>
          <a:xfrm rot="0" flipH="0" flipV="0">
            <a:off x="6412344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0" name="Freeform 25340"/>
          <p:cNvSpPr/>
          <p:nvPr/>
        </p:nvSpPr>
        <p:spPr>
          <a:xfrm rot="0" flipH="0" flipV="0">
            <a:off x="6467449" y="1436230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37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1" name="Freeform 25341"/>
          <p:cNvSpPr/>
          <p:nvPr/>
        </p:nvSpPr>
        <p:spPr>
          <a:xfrm rot="0" flipH="0" flipV="0">
            <a:off x="652256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2" name="Freeform 25342"/>
          <p:cNvSpPr/>
          <p:nvPr/>
        </p:nvSpPr>
        <p:spPr>
          <a:xfrm rot="0" flipH="0" flipV="0">
            <a:off x="6577685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3" name="Freeform 25343"/>
          <p:cNvSpPr/>
          <p:nvPr/>
        </p:nvSpPr>
        <p:spPr>
          <a:xfrm rot="0" flipH="0" flipV="0">
            <a:off x="6632791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4" name="Freeform 25344"/>
          <p:cNvSpPr/>
          <p:nvPr/>
        </p:nvSpPr>
        <p:spPr>
          <a:xfrm rot="0" flipH="0" flipV="0">
            <a:off x="6687908" y="1436230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5" name="Freeform 25345"/>
          <p:cNvSpPr/>
          <p:nvPr/>
        </p:nvSpPr>
        <p:spPr>
          <a:xfrm rot="0" flipH="0" flipV="0">
            <a:off x="6742912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6" name="Freeform 25346"/>
          <p:cNvSpPr/>
          <p:nvPr/>
        </p:nvSpPr>
        <p:spPr>
          <a:xfrm rot="0" flipH="0" flipV="0">
            <a:off x="6798030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7" name="Freeform 25347"/>
          <p:cNvSpPr/>
          <p:nvPr/>
        </p:nvSpPr>
        <p:spPr>
          <a:xfrm rot="0" flipH="0" flipV="0">
            <a:off x="685313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8" name="Freeform 25348"/>
          <p:cNvSpPr/>
          <p:nvPr/>
        </p:nvSpPr>
        <p:spPr>
          <a:xfrm rot="0" flipH="0" flipV="0">
            <a:off x="6908254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9" name="Freeform 25349"/>
          <p:cNvSpPr/>
          <p:nvPr/>
        </p:nvSpPr>
        <p:spPr>
          <a:xfrm rot="0" flipH="0" flipV="0">
            <a:off x="6963359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0" name="Freeform 25350"/>
          <p:cNvSpPr/>
          <p:nvPr/>
        </p:nvSpPr>
        <p:spPr>
          <a:xfrm rot="0" flipH="0" flipV="0">
            <a:off x="701847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1" name="Freeform 25351"/>
          <p:cNvSpPr/>
          <p:nvPr/>
        </p:nvSpPr>
        <p:spPr>
          <a:xfrm rot="0" flipH="0" flipV="0">
            <a:off x="707359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2" name="Freeform 25352"/>
          <p:cNvSpPr/>
          <p:nvPr/>
        </p:nvSpPr>
        <p:spPr>
          <a:xfrm rot="0" flipH="0" flipV="0">
            <a:off x="7128700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3" name="Freeform 25353"/>
          <p:cNvSpPr/>
          <p:nvPr/>
        </p:nvSpPr>
        <p:spPr>
          <a:xfrm rot="0" flipH="0" flipV="0">
            <a:off x="7183818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4" name="Freeform 25354"/>
          <p:cNvSpPr/>
          <p:nvPr/>
        </p:nvSpPr>
        <p:spPr>
          <a:xfrm rot="0" flipH="0" flipV="0">
            <a:off x="723892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5" name="Freeform 25355"/>
          <p:cNvSpPr/>
          <p:nvPr/>
        </p:nvSpPr>
        <p:spPr>
          <a:xfrm rot="0" flipH="0" flipV="0">
            <a:off x="729404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6" name="Freeform 25356"/>
          <p:cNvSpPr/>
          <p:nvPr/>
        </p:nvSpPr>
        <p:spPr>
          <a:xfrm rot="0" flipH="0" flipV="0">
            <a:off x="734914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7" name="Freeform 25357"/>
          <p:cNvSpPr/>
          <p:nvPr/>
        </p:nvSpPr>
        <p:spPr>
          <a:xfrm rot="0" flipH="0" flipV="0">
            <a:off x="7404265" y="1436230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37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8" name="Freeform 25358"/>
          <p:cNvSpPr/>
          <p:nvPr/>
        </p:nvSpPr>
        <p:spPr>
          <a:xfrm rot="0" flipH="0" flipV="0">
            <a:off x="7459370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9" name="Freeform 25359"/>
          <p:cNvSpPr/>
          <p:nvPr/>
        </p:nvSpPr>
        <p:spPr>
          <a:xfrm rot="0" flipH="0" flipV="0">
            <a:off x="7514488" y="1436230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37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0" name="Freeform 25360"/>
          <p:cNvSpPr/>
          <p:nvPr/>
        </p:nvSpPr>
        <p:spPr>
          <a:xfrm rot="0" flipH="0" flipV="0">
            <a:off x="7569593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1" name="Freeform 25361"/>
          <p:cNvSpPr/>
          <p:nvPr/>
        </p:nvSpPr>
        <p:spPr>
          <a:xfrm rot="0" flipH="0" flipV="0">
            <a:off x="7624699" y="1436230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2" name="Freeform 25362"/>
          <p:cNvSpPr/>
          <p:nvPr/>
        </p:nvSpPr>
        <p:spPr>
          <a:xfrm rot="0" flipH="0" flipV="0">
            <a:off x="767981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3" name="Freeform 25363"/>
          <p:cNvSpPr/>
          <p:nvPr/>
        </p:nvSpPr>
        <p:spPr>
          <a:xfrm rot="0" flipH="0" flipV="0">
            <a:off x="7734922" y="1436230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37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4" name="Freeform 25364"/>
          <p:cNvSpPr/>
          <p:nvPr/>
        </p:nvSpPr>
        <p:spPr>
          <a:xfrm rot="0" flipH="0" flipV="0">
            <a:off x="7790039" y="1436230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5" name="Freeform 25365"/>
          <p:cNvSpPr/>
          <p:nvPr/>
        </p:nvSpPr>
        <p:spPr>
          <a:xfrm rot="0" flipH="0" flipV="0">
            <a:off x="784505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6" name="Freeform 25366"/>
          <p:cNvSpPr/>
          <p:nvPr/>
        </p:nvSpPr>
        <p:spPr>
          <a:xfrm rot="0" flipH="0" flipV="0">
            <a:off x="7900174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7" name="Freeform 25367"/>
          <p:cNvSpPr/>
          <p:nvPr/>
        </p:nvSpPr>
        <p:spPr>
          <a:xfrm rot="0" flipH="0" flipV="0">
            <a:off x="7955279" y="1436230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8" name="Freeform 25368"/>
          <p:cNvSpPr/>
          <p:nvPr/>
        </p:nvSpPr>
        <p:spPr>
          <a:xfrm rot="0" flipH="0" flipV="0">
            <a:off x="8010385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9" name="Freeform 25369"/>
          <p:cNvSpPr/>
          <p:nvPr/>
        </p:nvSpPr>
        <p:spPr>
          <a:xfrm rot="0" flipH="0" flipV="0">
            <a:off x="8065502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0" name="Freeform 25370"/>
          <p:cNvSpPr/>
          <p:nvPr/>
        </p:nvSpPr>
        <p:spPr>
          <a:xfrm rot="0" flipH="0" flipV="0">
            <a:off x="8120608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1" name="Freeform 25371"/>
          <p:cNvSpPr/>
          <p:nvPr/>
        </p:nvSpPr>
        <p:spPr>
          <a:xfrm rot="0" flipH="0" flipV="0">
            <a:off x="817572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2" name="Freeform 25372"/>
          <p:cNvSpPr/>
          <p:nvPr/>
        </p:nvSpPr>
        <p:spPr>
          <a:xfrm rot="0" flipH="0" flipV="0">
            <a:off x="8230831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3" name="Freeform 25373"/>
          <p:cNvSpPr/>
          <p:nvPr/>
        </p:nvSpPr>
        <p:spPr>
          <a:xfrm rot="0" flipH="0" flipV="0">
            <a:off x="8285949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4" name="Freeform 25374"/>
          <p:cNvSpPr/>
          <p:nvPr/>
        </p:nvSpPr>
        <p:spPr>
          <a:xfrm rot="0" flipH="0" flipV="0">
            <a:off x="8341067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5" name="Freeform 25375"/>
          <p:cNvSpPr/>
          <p:nvPr/>
        </p:nvSpPr>
        <p:spPr>
          <a:xfrm rot="0" flipH="0" flipV="0">
            <a:off x="839617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37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6" name="Freeform 25376"/>
          <p:cNvSpPr/>
          <p:nvPr/>
        </p:nvSpPr>
        <p:spPr>
          <a:xfrm rot="0" flipH="0" flipV="0">
            <a:off x="8451291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7" name="Freeform 25377"/>
          <p:cNvSpPr/>
          <p:nvPr/>
        </p:nvSpPr>
        <p:spPr>
          <a:xfrm rot="0" flipH="0" flipV="0">
            <a:off x="8506396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8" name="Freeform 25378"/>
          <p:cNvSpPr/>
          <p:nvPr/>
        </p:nvSpPr>
        <p:spPr>
          <a:xfrm rot="0" flipH="0" flipV="0">
            <a:off x="8561514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9" name="Freeform 25379"/>
          <p:cNvSpPr/>
          <p:nvPr/>
        </p:nvSpPr>
        <p:spPr>
          <a:xfrm rot="0" flipH="0" flipV="0">
            <a:off x="8616619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0" name="Freeform 25380"/>
          <p:cNvSpPr/>
          <p:nvPr/>
        </p:nvSpPr>
        <p:spPr>
          <a:xfrm rot="0" flipH="0" flipV="0">
            <a:off x="8671738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1" name="Freeform 25381"/>
          <p:cNvSpPr/>
          <p:nvPr/>
        </p:nvSpPr>
        <p:spPr>
          <a:xfrm rot="0" flipH="0" flipV="0">
            <a:off x="8726843" y="1436230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2" name="Freeform 25382"/>
          <p:cNvSpPr/>
          <p:nvPr/>
        </p:nvSpPr>
        <p:spPr>
          <a:xfrm rot="0" flipH="0" flipV="0">
            <a:off x="8781948" y="1436230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237"/>
                </a:cubicBezTo>
                <a:cubicBezTo>
                  <a:pt x="28561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3" name="Freeform 25383"/>
          <p:cNvSpPr/>
          <p:nvPr/>
        </p:nvSpPr>
        <p:spPr>
          <a:xfrm rot="0" flipH="0" flipV="0">
            <a:off x="8837066" y="143626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4" name="Freeform 25384"/>
          <p:cNvSpPr/>
          <p:nvPr/>
        </p:nvSpPr>
        <p:spPr>
          <a:xfrm rot="0" flipH="0" flipV="0">
            <a:off x="8892171" y="1436268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5" name="Freeform 25385"/>
          <p:cNvSpPr/>
          <p:nvPr/>
        </p:nvSpPr>
        <p:spPr>
          <a:xfrm rot="0" flipH="0" flipV="0">
            <a:off x="8947289" y="1436268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6" name="Freeform 25386"/>
          <p:cNvSpPr/>
          <p:nvPr/>
        </p:nvSpPr>
        <p:spPr>
          <a:xfrm rot="0" flipH="0" flipV="0">
            <a:off x="9002306" y="1436230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7" name="Freeform 25387"/>
          <p:cNvSpPr/>
          <p:nvPr/>
        </p:nvSpPr>
        <p:spPr>
          <a:xfrm rot="0" flipH="0" flipV="0">
            <a:off x="9057512" y="1436230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37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8" name="Freeform 25388"/>
          <p:cNvSpPr/>
          <p:nvPr/>
        </p:nvSpPr>
        <p:spPr>
          <a:xfrm rot="0" flipH="0" flipV="0">
            <a:off x="9112529" y="143626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9" name="Freeform 25389"/>
          <p:cNvSpPr/>
          <p:nvPr/>
        </p:nvSpPr>
        <p:spPr>
          <a:xfrm rot="0" flipH="0" flipV="0">
            <a:off x="-8053" y="1482686"/>
            <a:ext cx="28645" cy="28651"/>
          </a:xfrm>
          <a:custGeom>
            <a:pathLst>
              <a:path w="28645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26"/>
                </a:cubicBezTo>
                <a:cubicBezTo>
                  <a:pt x="28645" y="22200"/>
                  <a:pt x="22290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0" name="Freeform 25390"/>
          <p:cNvSpPr/>
          <p:nvPr/>
        </p:nvSpPr>
        <p:spPr>
          <a:xfrm rot="0" flipH="0" flipV="0">
            <a:off x="47053" y="1482686"/>
            <a:ext cx="28645" cy="28651"/>
          </a:xfrm>
          <a:custGeom>
            <a:pathLst>
              <a:path w="28645" h="28651">
                <a:moveTo>
                  <a:pt x="14324" y="28651"/>
                </a:moveTo>
                <a:cubicBezTo>
                  <a:pt x="6452" y="28651"/>
                  <a:pt x="0" y="22200"/>
                  <a:pt x="0" y="14326"/>
                </a:cubicBezTo>
                <a:cubicBezTo>
                  <a:pt x="0" y="6452"/>
                  <a:pt x="6452" y="0"/>
                  <a:pt x="14324" y="0"/>
                </a:cubicBezTo>
                <a:cubicBezTo>
                  <a:pt x="22196" y="0"/>
                  <a:pt x="28645" y="6452"/>
                  <a:pt x="28645" y="14326"/>
                </a:cubicBezTo>
                <a:cubicBezTo>
                  <a:pt x="28645" y="22200"/>
                  <a:pt x="22196" y="28651"/>
                  <a:pt x="143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1" name="Freeform 25391"/>
          <p:cNvSpPr/>
          <p:nvPr/>
        </p:nvSpPr>
        <p:spPr>
          <a:xfrm rot="0" flipH="0" flipV="0">
            <a:off x="102170" y="1482686"/>
            <a:ext cx="28646" cy="28651"/>
          </a:xfrm>
          <a:custGeom>
            <a:pathLst>
              <a:path w="28646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3" y="0"/>
                  <a:pt x="28646" y="6452"/>
                  <a:pt x="28646" y="14326"/>
                </a:cubicBezTo>
                <a:cubicBezTo>
                  <a:pt x="28646" y="22200"/>
                  <a:pt x="22193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2" name="Freeform 25392"/>
          <p:cNvSpPr/>
          <p:nvPr/>
        </p:nvSpPr>
        <p:spPr>
          <a:xfrm rot="0" flipH="0" flipV="0">
            <a:off x="157276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3" name="Freeform 25393"/>
          <p:cNvSpPr/>
          <p:nvPr/>
        </p:nvSpPr>
        <p:spPr>
          <a:xfrm rot="0" flipH="0" flipV="0">
            <a:off x="212394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4" name="Freeform 25394"/>
          <p:cNvSpPr/>
          <p:nvPr/>
        </p:nvSpPr>
        <p:spPr>
          <a:xfrm rot="0" flipH="0" flipV="0">
            <a:off x="267500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5" name="Freeform 25395"/>
          <p:cNvSpPr/>
          <p:nvPr/>
        </p:nvSpPr>
        <p:spPr>
          <a:xfrm rot="0" flipH="0" flipV="0">
            <a:off x="322605" y="148266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6" name="Freeform 25396"/>
          <p:cNvSpPr/>
          <p:nvPr/>
        </p:nvSpPr>
        <p:spPr>
          <a:xfrm rot="0" flipH="0" flipV="0">
            <a:off x="377723" y="148266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7" name="Freeform 25397"/>
          <p:cNvSpPr/>
          <p:nvPr/>
        </p:nvSpPr>
        <p:spPr>
          <a:xfrm rot="0" flipH="0" flipV="0">
            <a:off x="432828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8" name="Freeform 25398"/>
          <p:cNvSpPr/>
          <p:nvPr/>
        </p:nvSpPr>
        <p:spPr>
          <a:xfrm rot="0" flipH="0" flipV="0">
            <a:off x="488010" y="148266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9" name="Freeform 25399"/>
          <p:cNvSpPr/>
          <p:nvPr/>
        </p:nvSpPr>
        <p:spPr>
          <a:xfrm rot="0" flipH="0" flipV="0">
            <a:off x="54310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0" name="Freeform 25400"/>
          <p:cNvSpPr/>
          <p:nvPr/>
        </p:nvSpPr>
        <p:spPr>
          <a:xfrm rot="0" flipH="0" flipV="0">
            <a:off x="598119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1" name="Freeform 25401"/>
          <p:cNvSpPr/>
          <p:nvPr/>
        </p:nvSpPr>
        <p:spPr>
          <a:xfrm rot="0" flipH="0" flipV="0">
            <a:off x="653224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2" name="Freeform 25402"/>
          <p:cNvSpPr/>
          <p:nvPr/>
        </p:nvSpPr>
        <p:spPr>
          <a:xfrm rot="0" flipH="0" flipV="0">
            <a:off x="708342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3" name="Freeform 25403"/>
          <p:cNvSpPr/>
          <p:nvPr/>
        </p:nvSpPr>
        <p:spPr>
          <a:xfrm rot="0" flipH="0" flipV="0">
            <a:off x="763460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4" name="Freeform 25404"/>
          <p:cNvSpPr/>
          <p:nvPr/>
        </p:nvSpPr>
        <p:spPr>
          <a:xfrm rot="0" flipH="0" flipV="0">
            <a:off x="818565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5" name="Freeform 25405"/>
          <p:cNvSpPr/>
          <p:nvPr/>
        </p:nvSpPr>
        <p:spPr>
          <a:xfrm rot="0" flipH="0" flipV="0">
            <a:off x="873683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6" name="Freeform 25406"/>
          <p:cNvSpPr/>
          <p:nvPr/>
        </p:nvSpPr>
        <p:spPr>
          <a:xfrm rot="0" flipH="0" flipV="0">
            <a:off x="928789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7" name="Freeform 25407"/>
          <p:cNvSpPr/>
          <p:nvPr/>
        </p:nvSpPr>
        <p:spPr>
          <a:xfrm rot="0" flipH="0" flipV="0">
            <a:off x="983907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8" name="Freeform 25408"/>
          <p:cNvSpPr/>
          <p:nvPr/>
        </p:nvSpPr>
        <p:spPr>
          <a:xfrm rot="0" flipH="0" flipV="0">
            <a:off x="1038961" y="148266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9" name="Freeform 25409"/>
          <p:cNvSpPr/>
          <p:nvPr/>
        </p:nvSpPr>
        <p:spPr>
          <a:xfrm rot="0" flipH="0" flipV="0">
            <a:off x="1314526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0" name="Freeform 25410"/>
          <p:cNvSpPr/>
          <p:nvPr/>
        </p:nvSpPr>
        <p:spPr>
          <a:xfrm rot="0" flipH="0" flipV="0">
            <a:off x="159009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1" name="Freeform 25411"/>
          <p:cNvSpPr/>
          <p:nvPr/>
        </p:nvSpPr>
        <p:spPr>
          <a:xfrm rot="0" flipH="0" flipV="0">
            <a:off x="1645157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2" name="Freeform 25412"/>
          <p:cNvSpPr/>
          <p:nvPr/>
        </p:nvSpPr>
        <p:spPr>
          <a:xfrm rot="0" flipH="0" flipV="0">
            <a:off x="1700263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3" name="Freeform 25413"/>
          <p:cNvSpPr/>
          <p:nvPr/>
        </p:nvSpPr>
        <p:spPr>
          <a:xfrm rot="0" flipH="0" flipV="0">
            <a:off x="1755381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4" name="Freeform 25414"/>
          <p:cNvSpPr/>
          <p:nvPr/>
        </p:nvSpPr>
        <p:spPr>
          <a:xfrm rot="0" flipH="0" flipV="0">
            <a:off x="1810486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5" name="Freeform 25415"/>
          <p:cNvSpPr/>
          <p:nvPr/>
        </p:nvSpPr>
        <p:spPr>
          <a:xfrm rot="0" flipH="0" flipV="0">
            <a:off x="1920709" y="148266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6" name="Freeform 25416"/>
          <p:cNvSpPr/>
          <p:nvPr/>
        </p:nvSpPr>
        <p:spPr>
          <a:xfrm rot="0" flipH="0" flipV="0">
            <a:off x="1975827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7" name="Freeform 25417"/>
          <p:cNvSpPr/>
          <p:nvPr/>
        </p:nvSpPr>
        <p:spPr>
          <a:xfrm rot="0" flipH="0" flipV="0">
            <a:off x="2030933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8" name="Freeform 25418"/>
          <p:cNvSpPr/>
          <p:nvPr/>
        </p:nvSpPr>
        <p:spPr>
          <a:xfrm rot="0" flipH="0" flipV="0">
            <a:off x="219631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9" name="Freeform 25419"/>
          <p:cNvSpPr/>
          <p:nvPr/>
        </p:nvSpPr>
        <p:spPr>
          <a:xfrm rot="0" flipH="0" flipV="0">
            <a:off x="225143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0" name="Freeform 25420"/>
          <p:cNvSpPr/>
          <p:nvPr/>
        </p:nvSpPr>
        <p:spPr>
          <a:xfrm rot="0" flipH="0" flipV="0">
            <a:off x="2306535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1" name="Freeform 25421"/>
          <p:cNvSpPr/>
          <p:nvPr/>
        </p:nvSpPr>
        <p:spPr>
          <a:xfrm rot="0" flipH="0" flipV="0">
            <a:off x="2361552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2" name="Freeform 25422"/>
          <p:cNvSpPr/>
          <p:nvPr/>
        </p:nvSpPr>
        <p:spPr>
          <a:xfrm rot="0" flipH="0" flipV="0">
            <a:off x="2416657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3" name="Freeform 25423"/>
          <p:cNvSpPr/>
          <p:nvPr/>
        </p:nvSpPr>
        <p:spPr>
          <a:xfrm rot="0" flipH="0" flipV="0">
            <a:off x="2967735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4" name="Freeform 25424"/>
          <p:cNvSpPr/>
          <p:nvPr/>
        </p:nvSpPr>
        <p:spPr>
          <a:xfrm rot="0" flipH="0" flipV="0">
            <a:off x="3022841" y="148268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5" name="Freeform 25425"/>
          <p:cNvSpPr/>
          <p:nvPr/>
        </p:nvSpPr>
        <p:spPr>
          <a:xfrm rot="0" flipH="0" flipV="0">
            <a:off x="3077959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6" name="Freeform 25426"/>
          <p:cNvSpPr/>
          <p:nvPr/>
        </p:nvSpPr>
        <p:spPr>
          <a:xfrm rot="0" flipH="0" flipV="0">
            <a:off x="3133077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7" name="Freeform 25427"/>
          <p:cNvSpPr/>
          <p:nvPr/>
        </p:nvSpPr>
        <p:spPr>
          <a:xfrm rot="0" flipH="0" flipV="0">
            <a:off x="3188182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8" name="Freeform 25428"/>
          <p:cNvSpPr/>
          <p:nvPr/>
        </p:nvSpPr>
        <p:spPr>
          <a:xfrm rot="0" flipH="0" flipV="0">
            <a:off x="324330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9" name="Freeform 25429"/>
          <p:cNvSpPr/>
          <p:nvPr/>
        </p:nvSpPr>
        <p:spPr>
          <a:xfrm rot="0" flipH="0" flipV="0">
            <a:off x="3298405" y="148266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0" name="Freeform 25430"/>
          <p:cNvSpPr/>
          <p:nvPr/>
        </p:nvSpPr>
        <p:spPr>
          <a:xfrm rot="0" flipH="0" flipV="0">
            <a:off x="3353473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1" name="Freeform 25431"/>
          <p:cNvSpPr/>
          <p:nvPr/>
        </p:nvSpPr>
        <p:spPr>
          <a:xfrm rot="0" flipH="0" flipV="0">
            <a:off x="3408578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2" name="Freeform 25432"/>
          <p:cNvSpPr/>
          <p:nvPr/>
        </p:nvSpPr>
        <p:spPr>
          <a:xfrm rot="0" flipH="0" flipV="0">
            <a:off x="3463696" y="148268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3" name="Freeform 25433"/>
          <p:cNvSpPr/>
          <p:nvPr/>
        </p:nvSpPr>
        <p:spPr>
          <a:xfrm rot="0" flipH="0" flipV="0">
            <a:off x="4786274" y="148266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4" name="Freeform 25434"/>
          <p:cNvSpPr/>
          <p:nvPr/>
        </p:nvSpPr>
        <p:spPr>
          <a:xfrm rot="0" flipH="0" flipV="0">
            <a:off x="4841392" y="1482686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5" name="Freeform 25435"/>
          <p:cNvSpPr/>
          <p:nvPr/>
        </p:nvSpPr>
        <p:spPr>
          <a:xfrm rot="0" flipH="0" flipV="0">
            <a:off x="4896548" y="1482686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6" name="Freeform 25436"/>
          <p:cNvSpPr/>
          <p:nvPr/>
        </p:nvSpPr>
        <p:spPr>
          <a:xfrm rot="0" flipH="0" flipV="0">
            <a:off x="4951653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7" name="Freeform 25437"/>
          <p:cNvSpPr/>
          <p:nvPr/>
        </p:nvSpPr>
        <p:spPr>
          <a:xfrm rot="0" flipH="0" flipV="0">
            <a:off x="5006771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8" name="Freeform 25438"/>
          <p:cNvSpPr/>
          <p:nvPr/>
        </p:nvSpPr>
        <p:spPr>
          <a:xfrm rot="0" flipH="0" flipV="0">
            <a:off x="517210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9" name="Freeform 25439"/>
          <p:cNvSpPr/>
          <p:nvPr/>
        </p:nvSpPr>
        <p:spPr>
          <a:xfrm rot="0" flipH="0" flipV="0">
            <a:off x="5227218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0" name="Freeform 25440"/>
          <p:cNvSpPr/>
          <p:nvPr/>
        </p:nvSpPr>
        <p:spPr>
          <a:xfrm rot="0" flipH="0" flipV="0">
            <a:off x="5282323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1" name="Freeform 25441"/>
          <p:cNvSpPr/>
          <p:nvPr/>
        </p:nvSpPr>
        <p:spPr>
          <a:xfrm rot="0" flipH="0" flipV="0">
            <a:off x="5337339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2" name="Freeform 25442"/>
          <p:cNvSpPr/>
          <p:nvPr/>
        </p:nvSpPr>
        <p:spPr>
          <a:xfrm rot="0" flipH="0" flipV="0">
            <a:off x="5392547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3" name="Freeform 25443"/>
          <p:cNvSpPr/>
          <p:nvPr/>
        </p:nvSpPr>
        <p:spPr>
          <a:xfrm rot="0" flipH="0" flipV="0">
            <a:off x="5447563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4" name="Freeform 25444"/>
          <p:cNvSpPr/>
          <p:nvPr/>
        </p:nvSpPr>
        <p:spPr>
          <a:xfrm rot="0" flipH="0" flipV="0">
            <a:off x="5502681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5" name="Freeform 25445"/>
          <p:cNvSpPr/>
          <p:nvPr/>
        </p:nvSpPr>
        <p:spPr>
          <a:xfrm rot="0" flipH="0" flipV="0">
            <a:off x="5557786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6" name="Freeform 25446"/>
          <p:cNvSpPr/>
          <p:nvPr/>
        </p:nvSpPr>
        <p:spPr>
          <a:xfrm rot="0" flipH="0" flipV="0">
            <a:off x="5612904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7" name="Freeform 25447"/>
          <p:cNvSpPr/>
          <p:nvPr/>
        </p:nvSpPr>
        <p:spPr>
          <a:xfrm rot="0" flipH="0" flipV="0">
            <a:off x="5668010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8" name="Freeform 25448"/>
          <p:cNvSpPr/>
          <p:nvPr/>
        </p:nvSpPr>
        <p:spPr>
          <a:xfrm rot="0" flipH="0" flipV="0">
            <a:off x="5723128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9" name="Freeform 25449"/>
          <p:cNvSpPr/>
          <p:nvPr/>
        </p:nvSpPr>
        <p:spPr>
          <a:xfrm rot="0" flipH="0" flipV="0">
            <a:off x="5778233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0" name="Freeform 25450"/>
          <p:cNvSpPr/>
          <p:nvPr/>
        </p:nvSpPr>
        <p:spPr>
          <a:xfrm rot="0" flipH="0" flipV="0">
            <a:off x="5833351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1" name="Freeform 25451"/>
          <p:cNvSpPr/>
          <p:nvPr/>
        </p:nvSpPr>
        <p:spPr>
          <a:xfrm rot="0" flipH="0" flipV="0">
            <a:off x="5888456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2" name="Freeform 25452"/>
          <p:cNvSpPr/>
          <p:nvPr/>
        </p:nvSpPr>
        <p:spPr>
          <a:xfrm rot="0" flipH="0" flipV="0">
            <a:off x="5943574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3" name="Freeform 25453"/>
          <p:cNvSpPr/>
          <p:nvPr/>
        </p:nvSpPr>
        <p:spPr>
          <a:xfrm rot="0" flipH="0" flipV="0">
            <a:off x="599869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4" name="Freeform 25454"/>
          <p:cNvSpPr/>
          <p:nvPr/>
        </p:nvSpPr>
        <p:spPr>
          <a:xfrm rot="0" flipH="0" flipV="0">
            <a:off x="6053797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5" name="Freeform 25455"/>
          <p:cNvSpPr/>
          <p:nvPr/>
        </p:nvSpPr>
        <p:spPr>
          <a:xfrm rot="0" flipH="0" flipV="0">
            <a:off x="6108915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6" name="Freeform 25456"/>
          <p:cNvSpPr/>
          <p:nvPr/>
        </p:nvSpPr>
        <p:spPr>
          <a:xfrm rot="0" flipH="0" flipV="0">
            <a:off x="6164021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7" name="Freeform 25457"/>
          <p:cNvSpPr/>
          <p:nvPr/>
        </p:nvSpPr>
        <p:spPr>
          <a:xfrm rot="0" flipH="0" flipV="0">
            <a:off x="6219126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8" name="Freeform 25458"/>
          <p:cNvSpPr/>
          <p:nvPr/>
        </p:nvSpPr>
        <p:spPr>
          <a:xfrm rot="0" flipH="0" flipV="0">
            <a:off x="6274231" y="1482686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9" name="Freeform 25459"/>
          <p:cNvSpPr/>
          <p:nvPr/>
        </p:nvSpPr>
        <p:spPr>
          <a:xfrm rot="0" flipH="0" flipV="0">
            <a:off x="6329349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0" name="Freeform 25460"/>
          <p:cNvSpPr/>
          <p:nvPr/>
        </p:nvSpPr>
        <p:spPr>
          <a:xfrm rot="0" flipH="0" flipV="0">
            <a:off x="6384455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1" name="Freeform 25461"/>
          <p:cNvSpPr/>
          <p:nvPr/>
        </p:nvSpPr>
        <p:spPr>
          <a:xfrm rot="0" flipH="0" flipV="0">
            <a:off x="6439573" y="1482686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2" name="Freeform 25462"/>
          <p:cNvSpPr/>
          <p:nvPr/>
        </p:nvSpPr>
        <p:spPr>
          <a:xfrm rot="0" flipH="0" flipV="0">
            <a:off x="6494691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3" name="Freeform 25463"/>
          <p:cNvSpPr/>
          <p:nvPr/>
        </p:nvSpPr>
        <p:spPr>
          <a:xfrm rot="0" flipH="0" flipV="0">
            <a:off x="6549796" y="1482686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4" name="Freeform 25464"/>
          <p:cNvSpPr/>
          <p:nvPr/>
        </p:nvSpPr>
        <p:spPr>
          <a:xfrm rot="0" flipH="0" flipV="0">
            <a:off x="6604813" y="1482686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5" name="Freeform 25465"/>
          <p:cNvSpPr/>
          <p:nvPr/>
        </p:nvSpPr>
        <p:spPr>
          <a:xfrm rot="0" flipH="0" flipV="0">
            <a:off x="665993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6" name="Freeform 25466"/>
          <p:cNvSpPr/>
          <p:nvPr/>
        </p:nvSpPr>
        <p:spPr>
          <a:xfrm rot="0" flipH="0" flipV="0">
            <a:off x="6715035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7" name="Freeform 25467"/>
          <p:cNvSpPr/>
          <p:nvPr/>
        </p:nvSpPr>
        <p:spPr>
          <a:xfrm rot="0" flipH="0" flipV="0">
            <a:off x="6770154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8" name="Freeform 25468"/>
          <p:cNvSpPr/>
          <p:nvPr/>
        </p:nvSpPr>
        <p:spPr>
          <a:xfrm rot="0" flipH="0" flipV="0">
            <a:off x="6825259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9" name="Freeform 25469"/>
          <p:cNvSpPr/>
          <p:nvPr/>
        </p:nvSpPr>
        <p:spPr>
          <a:xfrm rot="0" flipH="0" flipV="0">
            <a:off x="6880377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0" name="Freeform 25470"/>
          <p:cNvSpPr/>
          <p:nvPr/>
        </p:nvSpPr>
        <p:spPr>
          <a:xfrm rot="0" flipH="0" flipV="0">
            <a:off x="6935482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1" name="Freeform 25471"/>
          <p:cNvSpPr/>
          <p:nvPr/>
        </p:nvSpPr>
        <p:spPr>
          <a:xfrm rot="0" flipH="0" flipV="0">
            <a:off x="6990600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2" name="Freeform 25472"/>
          <p:cNvSpPr/>
          <p:nvPr/>
        </p:nvSpPr>
        <p:spPr>
          <a:xfrm rot="0" flipH="0" flipV="0">
            <a:off x="7045706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3" name="Freeform 25473"/>
          <p:cNvSpPr/>
          <p:nvPr/>
        </p:nvSpPr>
        <p:spPr>
          <a:xfrm rot="0" flipH="0" flipV="0">
            <a:off x="710082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4" name="Freeform 25474"/>
          <p:cNvSpPr/>
          <p:nvPr/>
        </p:nvSpPr>
        <p:spPr>
          <a:xfrm rot="0" flipH="0" flipV="0">
            <a:off x="7155929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5" name="Freeform 25475"/>
          <p:cNvSpPr/>
          <p:nvPr/>
        </p:nvSpPr>
        <p:spPr>
          <a:xfrm rot="0" flipH="0" flipV="0">
            <a:off x="7211047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6" name="Freeform 25476"/>
          <p:cNvSpPr/>
          <p:nvPr/>
        </p:nvSpPr>
        <p:spPr>
          <a:xfrm rot="0" flipH="0" flipV="0">
            <a:off x="7266152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7" name="Freeform 25477"/>
          <p:cNvSpPr/>
          <p:nvPr/>
        </p:nvSpPr>
        <p:spPr>
          <a:xfrm rot="0" flipH="0" flipV="0">
            <a:off x="732127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8" name="Freeform 25478"/>
          <p:cNvSpPr/>
          <p:nvPr/>
        </p:nvSpPr>
        <p:spPr>
          <a:xfrm rot="0" flipH="0" flipV="0">
            <a:off x="7376388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9" name="Freeform 25479"/>
          <p:cNvSpPr/>
          <p:nvPr/>
        </p:nvSpPr>
        <p:spPr>
          <a:xfrm rot="0" flipH="0" flipV="0">
            <a:off x="743149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0" name="Freeform 25480"/>
          <p:cNvSpPr/>
          <p:nvPr/>
        </p:nvSpPr>
        <p:spPr>
          <a:xfrm rot="0" flipH="0" flipV="0">
            <a:off x="7486599" y="1482686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1" name="Freeform 25481"/>
          <p:cNvSpPr/>
          <p:nvPr/>
        </p:nvSpPr>
        <p:spPr>
          <a:xfrm rot="0" flipH="0" flipV="0">
            <a:off x="7541717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2" name="Freeform 25482"/>
          <p:cNvSpPr/>
          <p:nvPr/>
        </p:nvSpPr>
        <p:spPr>
          <a:xfrm rot="0" flipH="0" flipV="0">
            <a:off x="7596822" y="1482686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3" name="Freeform 25483"/>
          <p:cNvSpPr/>
          <p:nvPr/>
        </p:nvSpPr>
        <p:spPr>
          <a:xfrm rot="0" flipH="0" flipV="0">
            <a:off x="7651940" y="148268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4" name="Freeform 25484"/>
          <p:cNvSpPr/>
          <p:nvPr/>
        </p:nvSpPr>
        <p:spPr>
          <a:xfrm rot="0" flipH="0" flipV="0">
            <a:off x="7706956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5" name="Freeform 25485"/>
          <p:cNvSpPr/>
          <p:nvPr/>
        </p:nvSpPr>
        <p:spPr>
          <a:xfrm rot="0" flipH="0" flipV="0">
            <a:off x="7762062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6" name="Freeform 25486"/>
          <p:cNvSpPr/>
          <p:nvPr/>
        </p:nvSpPr>
        <p:spPr>
          <a:xfrm rot="0" flipH="0" flipV="0">
            <a:off x="7817180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7" name="Freeform 25487"/>
          <p:cNvSpPr/>
          <p:nvPr/>
        </p:nvSpPr>
        <p:spPr>
          <a:xfrm rot="0" flipH="0" flipV="0">
            <a:off x="7872285" y="148268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8" name="Freeform 25488"/>
          <p:cNvSpPr/>
          <p:nvPr/>
        </p:nvSpPr>
        <p:spPr>
          <a:xfrm rot="0" flipH="0" flipV="0">
            <a:off x="7927403" y="148268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9" name="Freeform 25489"/>
          <p:cNvSpPr/>
          <p:nvPr/>
        </p:nvSpPr>
        <p:spPr>
          <a:xfrm rot="0" flipH="0" flipV="0">
            <a:off x="7982521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0" name="Freeform 25490"/>
          <p:cNvSpPr/>
          <p:nvPr/>
        </p:nvSpPr>
        <p:spPr>
          <a:xfrm rot="0" flipH="0" flipV="0">
            <a:off x="8037626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1" name="Freeform 25491"/>
          <p:cNvSpPr/>
          <p:nvPr/>
        </p:nvSpPr>
        <p:spPr>
          <a:xfrm rot="0" flipH="0" flipV="0">
            <a:off x="8092744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2" name="Freeform 25492"/>
          <p:cNvSpPr/>
          <p:nvPr/>
        </p:nvSpPr>
        <p:spPr>
          <a:xfrm rot="0" flipH="0" flipV="0">
            <a:off x="8147850" y="1482686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3" name="Freeform 25493"/>
          <p:cNvSpPr/>
          <p:nvPr/>
        </p:nvSpPr>
        <p:spPr>
          <a:xfrm rot="0" flipH="0" flipV="0">
            <a:off x="8202955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4" name="Freeform 25494"/>
          <p:cNvSpPr/>
          <p:nvPr/>
        </p:nvSpPr>
        <p:spPr>
          <a:xfrm rot="0" flipH="0" flipV="0">
            <a:off x="825807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5" name="Freeform 25495"/>
          <p:cNvSpPr/>
          <p:nvPr/>
        </p:nvSpPr>
        <p:spPr>
          <a:xfrm rot="0" flipH="0" flipV="0">
            <a:off x="8313179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6" name="Freeform 25496"/>
          <p:cNvSpPr/>
          <p:nvPr/>
        </p:nvSpPr>
        <p:spPr>
          <a:xfrm rot="0" flipH="0" flipV="0">
            <a:off x="8368296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7" name="Freeform 25497"/>
          <p:cNvSpPr/>
          <p:nvPr/>
        </p:nvSpPr>
        <p:spPr>
          <a:xfrm rot="0" flipH="0" flipV="0">
            <a:off x="8423401" y="148268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8" name="Freeform 25498"/>
          <p:cNvSpPr/>
          <p:nvPr/>
        </p:nvSpPr>
        <p:spPr>
          <a:xfrm rot="0" flipH="0" flipV="0">
            <a:off x="8478519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9" name="Freeform 25499"/>
          <p:cNvSpPr/>
          <p:nvPr/>
        </p:nvSpPr>
        <p:spPr>
          <a:xfrm rot="0" flipH="0" flipV="0">
            <a:off x="8533625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0" name="Freeform 25500"/>
          <p:cNvSpPr/>
          <p:nvPr/>
        </p:nvSpPr>
        <p:spPr>
          <a:xfrm rot="0" flipH="0" flipV="0">
            <a:off x="8588743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1" name="Freeform 25501"/>
          <p:cNvSpPr/>
          <p:nvPr/>
        </p:nvSpPr>
        <p:spPr>
          <a:xfrm rot="0" flipH="0" flipV="0">
            <a:off x="8643848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2" name="Freeform 25502"/>
          <p:cNvSpPr/>
          <p:nvPr/>
        </p:nvSpPr>
        <p:spPr>
          <a:xfrm rot="0" flipH="0" flipV="0">
            <a:off x="8698966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3" name="Freeform 25503"/>
          <p:cNvSpPr/>
          <p:nvPr/>
        </p:nvSpPr>
        <p:spPr>
          <a:xfrm rot="0" flipH="0" flipV="0">
            <a:off x="8754071" y="148268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4" name="Freeform 25504"/>
          <p:cNvSpPr/>
          <p:nvPr/>
        </p:nvSpPr>
        <p:spPr>
          <a:xfrm rot="0" flipH="0" flipV="0">
            <a:off x="8809190" y="148268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5" name="Freeform 25505"/>
          <p:cNvSpPr/>
          <p:nvPr/>
        </p:nvSpPr>
        <p:spPr>
          <a:xfrm rot="0" flipH="0" flipV="0">
            <a:off x="8864307" y="148266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6" name="Freeform 25506"/>
          <p:cNvSpPr/>
          <p:nvPr/>
        </p:nvSpPr>
        <p:spPr>
          <a:xfrm rot="0" flipH="0" flipV="0">
            <a:off x="8919311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7" name="Freeform 25507"/>
          <p:cNvSpPr/>
          <p:nvPr/>
        </p:nvSpPr>
        <p:spPr>
          <a:xfrm rot="0" flipH="0" flipV="0">
            <a:off x="8974429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8" name="Freeform 25508"/>
          <p:cNvSpPr/>
          <p:nvPr/>
        </p:nvSpPr>
        <p:spPr>
          <a:xfrm rot="0" flipH="0" flipV="0">
            <a:off x="9029534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9" name="Freeform 25509"/>
          <p:cNvSpPr/>
          <p:nvPr/>
        </p:nvSpPr>
        <p:spPr>
          <a:xfrm rot="0" flipH="0" flipV="0">
            <a:off x="9084653" y="148266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510" name="Picture 25510"/>
          <p:cNvPicPr>
            <a:picLocks noChangeAspect="0" noChangeArrowheads="1"/>
          </p:cNvPicPr>
          <p:nvPr/>
        </p:nvPicPr>
        <p:blipFill>
          <a:blip r:embed="rId255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469986"/>
            <a:ext cx="16941" cy="54051"/>
          </a:xfrm>
          <a:prstGeom prst="rect">
            <a:avLst/>
          </a:prstGeom>
          <a:noFill/>
          <a:extLst/>
        </p:spPr>
      </p:pic>
      <p:sp>
        <p:nvSpPr>
          <p:cNvPr id="25511" name="Freeform 25511"/>
          <p:cNvSpPr/>
          <p:nvPr/>
        </p:nvSpPr>
        <p:spPr>
          <a:xfrm rot="0" flipH="0" flipV="0">
            <a:off x="19870" y="1530489"/>
            <a:ext cx="28547" cy="28638"/>
          </a:xfrm>
          <a:custGeom>
            <a:pathLst>
              <a:path w="28547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2" y="0"/>
                  <a:pt x="28547" y="6452"/>
                  <a:pt x="28547" y="14313"/>
                </a:cubicBezTo>
                <a:cubicBezTo>
                  <a:pt x="28547" y="22187"/>
                  <a:pt x="22192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2" name="Freeform 25512"/>
          <p:cNvSpPr/>
          <p:nvPr/>
        </p:nvSpPr>
        <p:spPr>
          <a:xfrm rot="0" flipH="0" flipV="0">
            <a:off x="75034" y="1530489"/>
            <a:ext cx="28547" cy="28638"/>
          </a:xfrm>
          <a:custGeom>
            <a:pathLst>
              <a:path w="28547" h="28638">
                <a:moveTo>
                  <a:pt x="14226" y="28638"/>
                </a:moveTo>
                <a:cubicBezTo>
                  <a:pt x="6355" y="28638"/>
                  <a:pt x="0" y="22187"/>
                  <a:pt x="0" y="14313"/>
                </a:cubicBezTo>
                <a:cubicBezTo>
                  <a:pt x="0" y="6452"/>
                  <a:pt x="6355" y="0"/>
                  <a:pt x="14226" y="0"/>
                </a:cubicBezTo>
                <a:cubicBezTo>
                  <a:pt x="22192" y="0"/>
                  <a:pt x="28547" y="6452"/>
                  <a:pt x="28547" y="14313"/>
                </a:cubicBezTo>
                <a:cubicBezTo>
                  <a:pt x="28547" y="22187"/>
                  <a:pt x="22192" y="28638"/>
                  <a:pt x="1422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3" name="Freeform 25513"/>
          <p:cNvSpPr/>
          <p:nvPr/>
        </p:nvSpPr>
        <p:spPr>
          <a:xfrm rot="0" flipH="0" flipV="0">
            <a:off x="130035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4" name="Freeform 25514"/>
          <p:cNvSpPr/>
          <p:nvPr/>
        </p:nvSpPr>
        <p:spPr>
          <a:xfrm rot="0" flipH="0" flipV="0">
            <a:off x="185153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5" name="Freeform 25515"/>
          <p:cNvSpPr/>
          <p:nvPr/>
        </p:nvSpPr>
        <p:spPr>
          <a:xfrm rot="0" flipH="0" flipV="0">
            <a:off x="240258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6" name="Freeform 25516"/>
          <p:cNvSpPr/>
          <p:nvPr/>
        </p:nvSpPr>
        <p:spPr>
          <a:xfrm rot="0" flipH="0" flipV="0">
            <a:off x="295376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7" name="Freeform 25517"/>
          <p:cNvSpPr/>
          <p:nvPr/>
        </p:nvSpPr>
        <p:spPr>
          <a:xfrm rot="0" flipH="0" flipV="0">
            <a:off x="350481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8" name="Freeform 25518"/>
          <p:cNvSpPr/>
          <p:nvPr/>
        </p:nvSpPr>
        <p:spPr>
          <a:xfrm rot="0" flipH="0" flipV="0">
            <a:off x="405599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9" name="Freeform 25519"/>
          <p:cNvSpPr/>
          <p:nvPr/>
        </p:nvSpPr>
        <p:spPr>
          <a:xfrm rot="0" flipH="0" flipV="0">
            <a:off x="460717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0" name="Freeform 25520"/>
          <p:cNvSpPr/>
          <p:nvPr/>
        </p:nvSpPr>
        <p:spPr>
          <a:xfrm rot="0" flipH="0" flipV="0">
            <a:off x="515823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1" name="Freeform 25521"/>
          <p:cNvSpPr/>
          <p:nvPr/>
        </p:nvSpPr>
        <p:spPr>
          <a:xfrm rot="0" flipH="0" flipV="0">
            <a:off x="570992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2" name="Freeform 25522"/>
          <p:cNvSpPr/>
          <p:nvPr/>
        </p:nvSpPr>
        <p:spPr>
          <a:xfrm rot="0" flipH="0" flipV="0">
            <a:off x="62609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3" name="Freeform 25523"/>
          <p:cNvSpPr/>
          <p:nvPr/>
        </p:nvSpPr>
        <p:spPr>
          <a:xfrm rot="0" flipH="0" flipV="0">
            <a:off x="681215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4" name="Freeform 25524"/>
          <p:cNvSpPr/>
          <p:nvPr/>
        </p:nvSpPr>
        <p:spPr>
          <a:xfrm rot="0" flipH="0" flipV="0">
            <a:off x="736218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5" name="Freeform 25525"/>
          <p:cNvSpPr/>
          <p:nvPr/>
        </p:nvSpPr>
        <p:spPr>
          <a:xfrm rot="0" flipH="0" flipV="0">
            <a:off x="791336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6" name="Freeform 25526"/>
          <p:cNvSpPr/>
          <p:nvPr/>
        </p:nvSpPr>
        <p:spPr>
          <a:xfrm rot="0" flipH="0" flipV="0">
            <a:off x="846454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7" name="Freeform 25527"/>
          <p:cNvSpPr/>
          <p:nvPr/>
        </p:nvSpPr>
        <p:spPr>
          <a:xfrm rot="0" flipH="0" flipV="0">
            <a:off x="901560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8" name="Freeform 25528"/>
          <p:cNvSpPr/>
          <p:nvPr/>
        </p:nvSpPr>
        <p:spPr>
          <a:xfrm rot="0" flipH="0" flipV="0">
            <a:off x="956678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9" name="Freeform 25529"/>
          <p:cNvSpPr/>
          <p:nvPr/>
        </p:nvSpPr>
        <p:spPr>
          <a:xfrm rot="0" flipH="0" flipV="0">
            <a:off x="1011783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0" name="Freeform 25530"/>
          <p:cNvSpPr/>
          <p:nvPr/>
        </p:nvSpPr>
        <p:spPr>
          <a:xfrm rot="0" flipH="0" flipV="0">
            <a:off x="1066901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1" name="Freeform 25531"/>
          <p:cNvSpPr/>
          <p:nvPr/>
        </p:nvSpPr>
        <p:spPr>
          <a:xfrm rot="0" flipH="0" flipV="0">
            <a:off x="112200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2" name="Freeform 25532"/>
          <p:cNvSpPr/>
          <p:nvPr/>
        </p:nvSpPr>
        <p:spPr>
          <a:xfrm rot="0" flipH="0" flipV="0">
            <a:off x="1177175" y="153045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3" name="Freeform 25533"/>
          <p:cNvSpPr/>
          <p:nvPr/>
        </p:nvSpPr>
        <p:spPr>
          <a:xfrm rot="0" flipH="0" flipV="0">
            <a:off x="1232179" y="153045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4" name="Freeform 25534"/>
          <p:cNvSpPr/>
          <p:nvPr/>
        </p:nvSpPr>
        <p:spPr>
          <a:xfrm rot="0" flipH="0" flipV="0">
            <a:off x="1287297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5" name="Freeform 25535"/>
          <p:cNvSpPr/>
          <p:nvPr/>
        </p:nvSpPr>
        <p:spPr>
          <a:xfrm rot="0" flipH="0" flipV="0">
            <a:off x="1342415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6" name="Freeform 25536"/>
          <p:cNvSpPr/>
          <p:nvPr/>
        </p:nvSpPr>
        <p:spPr>
          <a:xfrm rot="0" flipH="0" flipV="0">
            <a:off x="1397520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7" name="Freeform 25537"/>
          <p:cNvSpPr/>
          <p:nvPr/>
        </p:nvSpPr>
        <p:spPr>
          <a:xfrm rot="0" flipH="0" flipV="0">
            <a:off x="1452638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8" name="Freeform 25538"/>
          <p:cNvSpPr/>
          <p:nvPr/>
        </p:nvSpPr>
        <p:spPr>
          <a:xfrm rot="0" flipH="0" flipV="0">
            <a:off x="1507743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9" name="Freeform 25539"/>
          <p:cNvSpPr/>
          <p:nvPr/>
        </p:nvSpPr>
        <p:spPr>
          <a:xfrm rot="0" flipH="0" flipV="0">
            <a:off x="1562861" y="153045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0" name="Freeform 25540"/>
          <p:cNvSpPr/>
          <p:nvPr/>
        </p:nvSpPr>
        <p:spPr>
          <a:xfrm rot="0" flipH="0" flipV="0">
            <a:off x="1617967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187"/>
                  <a:pt x="0" y="14313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1" name="Freeform 25541"/>
          <p:cNvSpPr/>
          <p:nvPr/>
        </p:nvSpPr>
        <p:spPr>
          <a:xfrm rot="0" flipH="0" flipV="0">
            <a:off x="1673085" y="1530489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2" name="Freeform 25542"/>
          <p:cNvSpPr/>
          <p:nvPr/>
        </p:nvSpPr>
        <p:spPr>
          <a:xfrm rot="0" flipH="0" flipV="0">
            <a:off x="172824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3" name="Freeform 25543"/>
          <p:cNvSpPr/>
          <p:nvPr/>
        </p:nvSpPr>
        <p:spPr>
          <a:xfrm rot="0" flipH="0" flipV="0">
            <a:off x="1783346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4" name="Freeform 25544"/>
          <p:cNvSpPr/>
          <p:nvPr/>
        </p:nvSpPr>
        <p:spPr>
          <a:xfrm rot="0" flipH="0" flipV="0">
            <a:off x="1838375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5" name="Freeform 25545"/>
          <p:cNvSpPr/>
          <p:nvPr/>
        </p:nvSpPr>
        <p:spPr>
          <a:xfrm rot="0" flipH="0" flipV="0">
            <a:off x="1893481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6" name="Freeform 25546"/>
          <p:cNvSpPr/>
          <p:nvPr/>
        </p:nvSpPr>
        <p:spPr>
          <a:xfrm rot="0" flipH="0" flipV="0">
            <a:off x="1948599" y="153045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7" name="Freeform 25547"/>
          <p:cNvSpPr/>
          <p:nvPr/>
        </p:nvSpPr>
        <p:spPr>
          <a:xfrm rot="0" flipH="0" flipV="0">
            <a:off x="2003704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8" name="Freeform 25548"/>
          <p:cNvSpPr/>
          <p:nvPr/>
        </p:nvSpPr>
        <p:spPr>
          <a:xfrm rot="0" flipH="0" flipV="0">
            <a:off x="227925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9" name="Freeform 25549"/>
          <p:cNvSpPr/>
          <p:nvPr/>
        </p:nvSpPr>
        <p:spPr>
          <a:xfrm rot="0" flipH="0" flipV="0">
            <a:off x="2334425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0" name="Freeform 25550"/>
          <p:cNvSpPr/>
          <p:nvPr/>
        </p:nvSpPr>
        <p:spPr>
          <a:xfrm rot="0" flipH="0" flipV="0">
            <a:off x="2389530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1" name="Freeform 25551"/>
          <p:cNvSpPr/>
          <p:nvPr/>
        </p:nvSpPr>
        <p:spPr>
          <a:xfrm rot="0" flipH="0" flipV="0">
            <a:off x="2444546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2" name="Freeform 25552"/>
          <p:cNvSpPr/>
          <p:nvPr/>
        </p:nvSpPr>
        <p:spPr>
          <a:xfrm rot="0" flipH="0" flipV="0">
            <a:off x="2499652" y="153045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3" name="Freeform 25553"/>
          <p:cNvSpPr/>
          <p:nvPr/>
        </p:nvSpPr>
        <p:spPr>
          <a:xfrm rot="0" flipH="0" flipV="0">
            <a:off x="2554770" y="15304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4" name="Freeform 25554"/>
          <p:cNvSpPr/>
          <p:nvPr/>
        </p:nvSpPr>
        <p:spPr>
          <a:xfrm rot="0" flipH="0" flipV="0">
            <a:off x="2940507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5" name="Freeform 25555"/>
          <p:cNvSpPr/>
          <p:nvPr/>
        </p:nvSpPr>
        <p:spPr>
          <a:xfrm rot="0" flipH="0" flipV="0">
            <a:off x="2995701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6" name="Freeform 25556"/>
          <p:cNvSpPr/>
          <p:nvPr/>
        </p:nvSpPr>
        <p:spPr>
          <a:xfrm rot="0" flipH="0" flipV="0">
            <a:off x="3050730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7" name="Freeform 25557"/>
          <p:cNvSpPr/>
          <p:nvPr/>
        </p:nvSpPr>
        <p:spPr>
          <a:xfrm rot="0" flipH="0" flipV="0">
            <a:off x="3105835" y="15304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8" name="Freeform 25558"/>
          <p:cNvSpPr/>
          <p:nvPr/>
        </p:nvSpPr>
        <p:spPr>
          <a:xfrm rot="0" flipH="0" flipV="0">
            <a:off x="3160953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9" name="Freeform 25559"/>
          <p:cNvSpPr/>
          <p:nvPr/>
        </p:nvSpPr>
        <p:spPr>
          <a:xfrm rot="0" flipH="0" flipV="0">
            <a:off x="3216071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0" name="Freeform 25560"/>
          <p:cNvSpPr/>
          <p:nvPr/>
        </p:nvSpPr>
        <p:spPr>
          <a:xfrm rot="0" flipH="0" flipV="0">
            <a:off x="3271177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1" name="Freeform 25561"/>
          <p:cNvSpPr/>
          <p:nvPr/>
        </p:nvSpPr>
        <p:spPr>
          <a:xfrm rot="0" flipH="0" flipV="0">
            <a:off x="3326282" y="153045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2" name="Freeform 25562"/>
          <p:cNvSpPr/>
          <p:nvPr/>
        </p:nvSpPr>
        <p:spPr>
          <a:xfrm rot="0" flipH="0" flipV="0">
            <a:off x="3381400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3" name="Freeform 25563"/>
          <p:cNvSpPr/>
          <p:nvPr/>
        </p:nvSpPr>
        <p:spPr>
          <a:xfrm rot="0" flipH="0" flipV="0">
            <a:off x="343650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4" name="Freeform 25564"/>
          <p:cNvSpPr/>
          <p:nvPr/>
        </p:nvSpPr>
        <p:spPr>
          <a:xfrm rot="0" flipH="0" flipV="0">
            <a:off x="4703940" y="153045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5" name="Freeform 25565"/>
          <p:cNvSpPr/>
          <p:nvPr/>
        </p:nvSpPr>
        <p:spPr>
          <a:xfrm rot="0" flipH="0" flipV="0">
            <a:off x="4759045" y="153045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6" name="Freeform 25566"/>
          <p:cNvSpPr/>
          <p:nvPr/>
        </p:nvSpPr>
        <p:spPr>
          <a:xfrm rot="0" flipH="0" flipV="0">
            <a:off x="4814163" y="15304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7" name="Freeform 25567"/>
          <p:cNvSpPr/>
          <p:nvPr/>
        </p:nvSpPr>
        <p:spPr>
          <a:xfrm rot="0" flipH="0" flipV="0">
            <a:off x="4869307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8" name="Freeform 25568"/>
          <p:cNvSpPr/>
          <p:nvPr/>
        </p:nvSpPr>
        <p:spPr>
          <a:xfrm rot="0" flipH="0" flipV="0">
            <a:off x="4924424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9" name="Freeform 25569"/>
          <p:cNvSpPr/>
          <p:nvPr/>
        </p:nvSpPr>
        <p:spPr>
          <a:xfrm rot="0" flipH="0" flipV="0">
            <a:off x="5144871" y="153045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0" name="Freeform 25570"/>
          <p:cNvSpPr/>
          <p:nvPr/>
        </p:nvSpPr>
        <p:spPr>
          <a:xfrm rot="0" flipH="0" flipV="0">
            <a:off x="5199989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1" name="Freeform 25571"/>
          <p:cNvSpPr/>
          <p:nvPr/>
        </p:nvSpPr>
        <p:spPr>
          <a:xfrm rot="0" flipH="0" flipV="0">
            <a:off x="5255095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2" name="Freeform 25572"/>
          <p:cNvSpPr/>
          <p:nvPr/>
        </p:nvSpPr>
        <p:spPr>
          <a:xfrm rot="0" flipH="0" flipV="0">
            <a:off x="531021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3" name="Freeform 25573"/>
          <p:cNvSpPr/>
          <p:nvPr/>
        </p:nvSpPr>
        <p:spPr>
          <a:xfrm rot="0" flipH="0" flipV="0">
            <a:off x="5365318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4" name="Freeform 25574"/>
          <p:cNvSpPr/>
          <p:nvPr/>
        </p:nvSpPr>
        <p:spPr>
          <a:xfrm rot="0" flipH="0" flipV="0">
            <a:off x="5420436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5" name="Freeform 25575"/>
          <p:cNvSpPr/>
          <p:nvPr/>
        </p:nvSpPr>
        <p:spPr>
          <a:xfrm rot="0" flipH="0" flipV="0">
            <a:off x="5475541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6" name="Freeform 25576"/>
          <p:cNvSpPr/>
          <p:nvPr/>
        </p:nvSpPr>
        <p:spPr>
          <a:xfrm rot="0" flipH="0" flipV="0">
            <a:off x="5530558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7" name="Freeform 25577"/>
          <p:cNvSpPr/>
          <p:nvPr/>
        </p:nvSpPr>
        <p:spPr>
          <a:xfrm rot="0" flipH="0" flipV="0">
            <a:off x="558567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8" name="Freeform 25578"/>
          <p:cNvSpPr/>
          <p:nvPr/>
        </p:nvSpPr>
        <p:spPr>
          <a:xfrm rot="0" flipH="0" flipV="0">
            <a:off x="5640781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9" name="Freeform 25579"/>
          <p:cNvSpPr/>
          <p:nvPr/>
        </p:nvSpPr>
        <p:spPr>
          <a:xfrm rot="0" flipH="0" flipV="0">
            <a:off x="5695899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0" name="Freeform 25580"/>
          <p:cNvSpPr/>
          <p:nvPr/>
        </p:nvSpPr>
        <p:spPr>
          <a:xfrm rot="0" flipH="0" flipV="0">
            <a:off x="5751004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1" name="Freeform 25581"/>
          <p:cNvSpPr/>
          <p:nvPr/>
        </p:nvSpPr>
        <p:spPr>
          <a:xfrm rot="0" flipH="0" flipV="0">
            <a:off x="5806122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2" name="Freeform 25582"/>
          <p:cNvSpPr/>
          <p:nvPr/>
        </p:nvSpPr>
        <p:spPr>
          <a:xfrm rot="0" flipH="0" flipV="0">
            <a:off x="5861227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3" name="Freeform 25583"/>
          <p:cNvSpPr/>
          <p:nvPr/>
        </p:nvSpPr>
        <p:spPr>
          <a:xfrm rot="0" flipH="0" flipV="0">
            <a:off x="5916345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4" name="Freeform 25584"/>
          <p:cNvSpPr/>
          <p:nvPr/>
        </p:nvSpPr>
        <p:spPr>
          <a:xfrm rot="0" flipH="0" flipV="0">
            <a:off x="5971451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5" name="Freeform 25585"/>
          <p:cNvSpPr/>
          <p:nvPr/>
        </p:nvSpPr>
        <p:spPr>
          <a:xfrm rot="0" flipH="0" flipV="0">
            <a:off x="6026569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6" name="Freeform 25586"/>
          <p:cNvSpPr/>
          <p:nvPr/>
        </p:nvSpPr>
        <p:spPr>
          <a:xfrm rot="0" flipH="0" flipV="0">
            <a:off x="6081674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7" name="Freeform 25587"/>
          <p:cNvSpPr/>
          <p:nvPr/>
        </p:nvSpPr>
        <p:spPr>
          <a:xfrm rot="0" flipH="0" flipV="0">
            <a:off x="6136792" y="15304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8" name="Freeform 25588"/>
          <p:cNvSpPr/>
          <p:nvPr/>
        </p:nvSpPr>
        <p:spPr>
          <a:xfrm rot="0" flipH="0" flipV="0">
            <a:off x="619189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9" name="Freeform 25589"/>
          <p:cNvSpPr/>
          <p:nvPr/>
        </p:nvSpPr>
        <p:spPr>
          <a:xfrm rot="0" flipH="0" flipV="0">
            <a:off x="6247002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0" name="Freeform 25590"/>
          <p:cNvSpPr/>
          <p:nvPr/>
        </p:nvSpPr>
        <p:spPr>
          <a:xfrm rot="0" flipH="0" flipV="0">
            <a:off x="630212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1" name="Freeform 25591"/>
          <p:cNvSpPr/>
          <p:nvPr/>
        </p:nvSpPr>
        <p:spPr>
          <a:xfrm rot="0" flipH="0" flipV="0">
            <a:off x="6357226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2" name="Freeform 25592"/>
          <p:cNvSpPr/>
          <p:nvPr/>
        </p:nvSpPr>
        <p:spPr>
          <a:xfrm rot="0" flipH="0" flipV="0">
            <a:off x="6412344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3" name="Freeform 25593"/>
          <p:cNvSpPr/>
          <p:nvPr/>
        </p:nvSpPr>
        <p:spPr>
          <a:xfrm rot="0" flipH="0" flipV="0">
            <a:off x="6467449" y="1530489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4" name="Freeform 25594"/>
          <p:cNvSpPr/>
          <p:nvPr/>
        </p:nvSpPr>
        <p:spPr>
          <a:xfrm rot="0" flipH="0" flipV="0">
            <a:off x="652256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5" name="Freeform 25595"/>
          <p:cNvSpPr/>
          <p:nvPr/>
        </p:nvSpPr>
        <p:spPr>
          <a:xfrm rot="0" flipH="0" flipV="0">
            <a:off x="6577685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6" name="Freeform 25596"/>
          <p:cNvSpPr/>
          <p:nvPr/>
        </p:nvSpPr>
        <p:spPr>
          <a:xfrm rot="0" flipH="0" flipV="0">
            <a:off x="6632791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7" name="Freeform 25597"/>
          <p:cNvSpPr/>
          <p:nvPr/>
        </p:nvSpPr>
        <p:spPr>
          <a:xfrm rot="0" flipH="0" flipV="0">
            <a:off x="6687908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8" name="Freeform 25598"/>
          <p:cNvSpPr/>
          <p:nvPr/>
        </p:nvSpPr>
        <p:spPr>
          <a:xfrm rot="0" flipH="0" flipV="0">
            <a:off x="6742912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9" name="Freeform 25599"/>
          <p:cNvSpPr/>
          <p:nvPr/>
        </p:nvSpPr>
        <p:spPr>
          <a:xfrm rot="0" flipH="0" flipV="0">
            <a:off x="6798030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0" name="Freeform 25600"/>
          <p:cNvSpPr/>
          <p:nvPr/>
        </p:nvSpPr>
        <p:spPr>
          <a:xfrm rot="0" flipH="0" flipV="0">
            <a:off x="685313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1" name="Freeform 25601"/>
          <p:cNvSpPr/>
          <p:nvPr/>
        </p:nvSpPr>
        <p:spPr>
          <a:xfrm rot="0" flipH="0" flipV="0">
            <a:off x="6908254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2" name="Freeform 25602"/>
          <p:cNvSpPr/>
          <p:nvPr/>
        </p:nvSpPr>
        <p:spPr>
          <a:xfrm rot="0" flipH="0" flipV="0">
            <a:off x="6963359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3" name="Freeform 25603"/>
          <p:cNvSpPr/>
          <p:nvPr/>
        </p:nvSpPr>
        <p:spPr>
          <a:xfrm rot="0" flipH="0" flipV="0">
            <a:off x="701847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4" name="Freeform 25604"/>
          <p:cNvSpPr/>
          <p:nvPr/>
        </p:nvSpPr>
        <p:spPr>
          <a:xfrm rot="0" flipH="0" flipV="0">
            <a:off x="707359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5" name="Freeform 25605"/>
          <p:cNvSpPr/>
          <p:nvPr/>
        </p:nvSpPr>
        <p:spPr>
          <a:xfrm rot="0" flipH="0" flipV="0">
            <a:off x="7128700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6" name="Freeform 25606"/>
          <p:cNvSpPr/>
          <p:nvPr/>
        </p:nvSpPr>
        <p:spPr>
          <a:xfrm rot="0" flipH="0" flipV="0">
            <a:off x="7183818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7" name="Freeform 25607"/>
          <p:cNvSpPr/>
          <p:nvPr/>
        </p:nvSpPr>
        <p:spPr>
          <a:xfrm rot="0" flipH="0" flipV="0">
            <a:off x="723892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8" name="Freeform 25608"/>
          <p:cNvSpPr/>
          <p:nvPr/>
        </p:nvSpPr>
        <p:spPr>
          <a:xfrm rot="0" flipH="0" flipV="0">
            <a:off x="729404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9" name="Freeform 25609"/>
          <p:cNvSpPr/>
          <p:nvPr/>
        </p:nvSpPr>
        <p:spPr>
          <a:xfrm rot="0" flipH="0" flipV="0">
            <a:off x="734914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0" name="Freeform 25610"/>
          <p:cNvSpPr/>
          <p:nvPr/>
        </p:nvSpPr>
        <p:spPr>
          <a:xfrm rot="0" flipH="0" flipV="0">
            <a:off x="7404265" y="15304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1" name="Freeform 25611"/>
          <p:cNvSpPr/>
          <p:nvPr/>
        </p:nvSpPr>
        <p:spPr>
          <a:xfrm rot="0" flipH="0" flipV="0">
            <a:off x="7459370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2" name="Freeform 25612"/>
          <p:cNvSpPr/>
          <p:nvPr/>
        </p:nvSpPr>
        <p:spPr>
          <a:xfrm rot="0" flipH="0" flipV="0">
            <a:off x="7514488" y="15304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3" name="Freeform 25613"/>
          <p:cNvSpPr/>
          <p:nvPr/>
        </p:nvSpPr>
        <p:spPr>
          <a:xfrm rot="0" flipH="0" flipV="0">
            <a:off x="7569593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4" name="Freeform 25614"/>
          <p:cNvSpPr/>
          <p:nvPr/>
        </p:nvSpPr>
        <p:spPr>
          <a:xfrm rot="0" flipH="0" flipV="0">
            <a:off x="7624699" y="15304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5" name="Freeform 25615"/>
          <p:cNvSpPr/>
          <p:nvPr/>
        </p:nvSpPr>
        <p:spPr>
          <a:xfrm rot="0" flipH="0" flipV="0">
            <a:off x="767981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6" name="Freeform 25616"/>
          <p:cNvSpPr/>
          <p:nvPr/>
        </p:nvSpPr>
        <p:spPr>
          <a:xfrm rot="0" flipH="0" flipV="0">
            <a:off x="7734922" y="1530489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7" name="Freeform 25617"/>
          <p:cNvSpPr/>
          <p:nvPr/>
        </p:nvSpPr>
        <p:spPr>
          <a:xfrm rot="0" flipH="0" flipV="0">
            <a:off x="7790039" y="1530489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8" name="Freeform 25618"/>
          <p:cNvSpPr/>
          <p:nvPr/>
        </p:nvSpPr>
        <p:spPr>
          <a:xfrm rot="0" flipH="0" flipV="0">
            <a:off x="784505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9" name="Freeform 25619"/>
          <p:cNvSpPr/>
          <p:nvPr/>
        </p:nvSpPr>
        <p:spPr>
          <a:xfrm rot="0" flipH="0" flipV="0">
            <a:off x="7900174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0" name="Freeform 25620"/>
          <p:cNvSpPr/>
          <p:nvPr/>
        </p:nvSpPr>
        <p:spPr>
          <a:xfrm rot="0" flipH="0" flipV="0">
            <a:off x="7955279" y="1530489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1" name="Freeform 25621"/>
          <p:cNvSpPr/>
          <p:nvPr/>
        </p:nvSpPr>
        <p:spPr>
          <a:xfrm rot="0" flipH="0" flipV="0">
            <a:off x="8010385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2" name="Freeform 25622"/>
          <p:cNvSpPr/>
          <p:nvPr/>
        </p:nvSpPr>
        <p:spPr>
          <a:xfrm rot="0" flipH="0" flipV="0">
            <a:off x="8065502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3" name="Freeform 25623"/>
          <p:cNvSpPr/>
          <p:nvPr/>
        </p:nvSpPr>
        <p:spPr>
          <a:xfrm rot="0" flipH="0" flipV="0">
            <a:off x="8120608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4" name="Freeform 25624"/>
          <p:cNvSpPr/>
          <p:nvPr/>
        </p:nvSpPr>
        <p:spPr>
          <a:xfrm rot="0" flipH="0" flipV="0">
            <a:off x="8175726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5" name="Freeform 25625"/>
          <p:cNvSpPr/>
          <p:nvPr/>
        </p:nvSpPr>
        <p:spPr>
          <a:xfrm rot="0" flipH="0" flipV="0">
            <a:off x="8230831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6" name="Freeform 25626"/>
          <p:cNvSpPr/>
          <p:nvPr/>
        </p:nvSpPr>
        <p:spPr>
          <a:xfrm rot="0" flipH="0" flipV="0">
            <a:off x="8285949" y="15304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7" name="Freeform 25627"/>
          <p:cNvSpPr/>
          <p:nvPr/>
        </p:nvSpPr>
        <p:spPr>
          <a:xfrm rot="0" flipH="0" flipV="0">
            <a:off x="8341067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8" name="Freeform 25628"/>
          <p:cNvSpPr/>
          <p:nvPr/>
        </p:nvSpPr>
        <p:spPr>
          <a:xfrm rot="0" flipH="0" flipV="0">
            <a:off x="839617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9" name="Freeform 25629"/>
          <p:cNvSpPr/>
          <p:nvPr/>
        </p:nvSpPr>
        <p:spPr>
          <a:xfrm rot="0" flipH="0" flipV="0">
            <a:off x="8451291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0" name="Freeform 25630"/>
          <p:cNvSpPr/>
          <p:nvPr/>
        </p:nvSpPr>
        <p:spPr>
          <a:xfrm rot="0" flipH="0" flipV="0">
            <a:off x="8506396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1" name="Freeform 25631"/>
          <p:cNvSpPr/>
          <p:nvPr/>
        </p:nvSpPr>
        <p:spPr>
          <a:xfrm rot="0" flipH="0" flipV="0">
            <a:off x="8561514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2" name="Freeform 25632"/>
          <p:cNvSpPr/>
          <p:nvPr/>
        </p:nvSpPr>
        <p:spPr>
          <a:xfrm rot="0" flipH="0" flipV="0">
            <a:off x="8616619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3" name="Freeform 25633"/>
          <p:cNvSpPr/>
          <p:nvPr/>
        </p:nvSpPr>
        <p:spPr>
          <a:xfrm rot="0" flipH="0" flipV="0">
            <a:off x="8671738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4" name="Freeform 25634"/>
          <p:cNvSpPr/>
          <p:nvPr/>
        </p:nvSpPr>
        <p:spPr>
          <a:xfrm rot="0" flipH="0" flipV="0">
            <a:off x="8726843" y="15304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5" name="Freeform 25635"/>
          <p:cNvSpPr/>
          <p:nvPr/>
        </p:nvSpPr>
        <p:spPr>
          <a:xfrm rot="0" flipH="0" flipV="0">
            <a:off x="8781948" y="1530489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6" name="Freeform 25636"/>
          <p:cNvSpPr/>
          <p:nvPr/>
        </p:nvSpPr>
        <p:spPr>
          <a:xfrm rot="0" flipH="0" flipV="0">
            <a:off x="8837066" y="1530489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7" name="Freeform 25637"/>
          <p:cNvSpPr/>
          <p:nvPr/>
        </p:nvSpPr>
        <p:spPr>
          <a:xfrm rot="0" flipH="0" flipV="0">
            <a:off x="8892171" y="153045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8" name="Freeform 25638"/>
          <p:cNvSpPr/>
          <p:nvPr/>
        </p:nvSpPr>
        <p:spPr>
          <a:xfrm rot="0" flipH="0" flipV="0">
            <a:off x="8947289" y="153045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9" name="Freeform 25639"/>
          <p:cNvSpPr/>
          <p:nvPr/>
        </p:nvSpPr>
        <p:spPr>
          <a:xfrm rot="0" flipH="0" flipV="0">
            <a:off x="9002306" y="153045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0" name="Freeform 25640"/>
          <p:cNvSpPr/>
          <p:nvPr/>
        </p:nvSpPr>
        <p:spPr>
          <a:xfrm rot="0" flipH="0" flipV="0">
            <a:off x="9057512" y="153045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1" name="Freeform 25641"/>
          <p:cNvSpPr/>
          <p:nvPr/>
        </p:nvSpPr>
        <p:spPr>
          <a:xfrm rot="0" flipH="0" flipV="0">
            <a:off x="9112529" y="153045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2" name="Freeform 25642"/>
          <p:cNvSpPr/>
          <p:nvPr/>
        </p:nvSpPr>
        <p:spPr>
          <a:xfrm rot="0" flipH="0" flipV="0">
            <a:off x="-8053" y="1577009"/>
            <a:ext cx="28645" cy="28549"/>
          </a:xfrm>
          <a:custGeom>
            <a:pathLst>
              <a:path w="28645" h="28549">
                <a:moveTo>
                  <a:pt x="14321" y="28549"/>
                </a:moveTo>
                <a:cubicBezTo>
                  <a:pt x="6449" y="28549"/>
                  <a:pt x="0" y="22199"/>
                  <a:pt x="0" y="14325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290" y="0"/>
                  <a:pt x="28645" y="6350"/>
                  <a:pt x="28645" y="14325"/>
                </a:cubicBezTo>
                <a:cubicBezTo>
                  <a:pt x="28645" y="22199"/>
                  <a:pt x="22290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3" name="Freeform 25643"/>
          <p:cNvSpPr/>
          <p:nvPr/>
        </p:nvSpPr>
        <p:spPr>
          <a:xfrm rot="0" flipH="0" flipV="0">
            <a:off x="47053" y="1577009"/>
            <a:ext cx="28645" cy="28549"/>
          </a:xfrm>
          <a:custGeom>
            <a:pathLst>
              <a:path w="28645" h="28549">
                <a:moveTo>
                  <a:pt x="14324" y="28549"/>
                </a:moveTo>
                <a:cubicBezTo>
                  <a:pt x="6452" y="28549"/>
                  <a:pt x="0" y="22199"/>
                  <a:pt x="0" y="14325"/>
                </a:cubicBezTo>
                <a:cubicBezTo>
                  <a:pt x="0" y="6350"/>
                  <a:pt x="6452" y="0"/>
                  <a:pt x="14324" y="0"/>
                </a:cubicBezTo>
                <a:cubicBezTo>
                  <a:pt x="22196" y="0"/>
                  <a:pt x="28645" y="6350"/>
                  <a:pt x="28645" y="14325"/>
                </a:cubicBezTo>
                <a:cubicBezTo>
                  <a:pt x="28645" y="22199"/>
                  <a:pt x="22196" y="28549"/>
                  <a:pt x="143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4" name="Freeform 25644"/>
          <p:cNvSpPr/>
          <p:nvPr/>
        </p:nvSpPr>
        <p:spPr>
          <a:xfrm rot="0" flipH="0" flipV="0">
            <a:off x="102170" y="1577009"/>
            <a:ext cx="28646" cy="28549"/>
          </a:xfrm>
          <a:custGeom>
            <a:pathLst>
              <a:path w="28646" h="28549">
                <a:moveTo>
                  <a:pt x="14321" y="28549"/>
                </a:moveTo>
                <a:cubicBezTo>
                  <a:pt x="6449" y="28549"/>
                  <a:pt x="0" y="22199"/>
                  <a:pt x="0" y="14325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193" y="0"/>
                  <a:pt x="28646" y="6350"/>
                  <a:pt x="28646" y="14325"/>
                </a:cubicBezTo>
                <a:cubicBezTo>
                  <a:pt x="28646" y="22199"/>
                  <a:pt x="22193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5" name="Freeform 25645"/>
          <p:cNvSpPr/>
          <p:nvPr/>
        </p:nvSpPr>
        <p:spPr>
          <a:xfrm rot="0" flipH="0" flipV="0">
            <a:off x="157276" y="157700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6" name="Freeform 25646"/>
          <p:cNvSpPr/>
          <p:nvPr/>
        </p:nvSpPr>
        <p:spPr>
          <a:xfrm rot="0" flipH="0" flipV="0">
            <a:off x="212394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7" name="Freeform 25647"/>
          <p:cNvSpPr/>
          <p:nvPr/>
        </p:nvSpPr>
        <p:spPr>
          <a:xfrm rot="0" flipH="0" flipV="0">
            <a:off x="267500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8" name="Freeform 25648"/>
          <p:cNvSpPr/>
          <p:nvPr/>
        </p:nvSpPr>
        <p:spPr>
          <a:xfrm rot="0" flipH="0" flipV="0">
            <a:off x="322605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9" name="Freeform 25649"/>
          <p:cNvSpPr/>
          <p:nvPr/>
        </p:nvSpPr>
        <p:spPr>
          <a:xfrm rot="0" flipH="0" flipV="0">
            <a:off x="377723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0" name="Freeform 25650"/>
          <p:cNvSpPr/>
          <p:nvPr/>
        </p:nvSpPr>
        <p:spPr>
          <a:xfrm rot="0" flipH="0" flipV="0">
            <a:off x="432828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1" name="Freeform 25651"/>
          <p:cNvSpPr/>
          <p:nvPr/>
        </p:nvSpPr>
        <p:spPr>
          <a:xfrm rot="0" flipH="0" flipV="0">
            <a:off x="488010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2" name="Freeform 25652"/>
          <p:cNvSpPr/>
          <p:nvPr/>
        </p:nvSpPr>
        <p:spPr>
          <a:xfrm rot="0" flipH="0" flipV="0">
            <a:off x="543102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3" name="Freeform 25653"/>
          <p:cNvSpPr/>
          <p:nvPr/>
        </p:nvSpPr>
        <p:spPr>
          <a:xfrm rot="0" flipH="0" flipV="0">
            <a:off x="598119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4" name="Freeform 25654"/>
          <p:cNvSpPr/>
          <p:nvPr/>
        </p:nvSpPr>
        <p:spPr>
          <a:xfrm rot="0" flipH="0" flipV="0">
            <a:off x="653224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5" name="Freeform 25655"/>
          <p:cNvSpPr/>
          <p:nvPr/>
        </p:nvSpPr>
        <p:spPr>
          <a:xfrm rot="0" flipH="0" flipV="0">
            <a:off x="708342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6" name="Freeform 25656"/>
          <p:cNvSpPr/>
          <p:nvPr/>
        </p:nvSpPr>
        <p:spPr>
          <a:xfrm rot="0" flipH="0" flipV="0">
            <a:off x="763460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7" name="Freeform 25657"/>
          <p:cNvSpPr/>
          <p:nvPr/>
        </p:nvSpPr>
        <p:spPr>
          <a:xfrm rot="0" flipH="0" flipV="0">
            <a:off x="818565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8" name="Freeform 25658"/>
          <p:cNvSpPr/>
          <p:nvPr/>
        </p:nvSpPr>
        <p:spPr>
          <a:xfrm rot="0" flipH="0" flipV="0">
            <a:off x="873683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9" name="Freeform 25659"/>
          <p:cNvSpPr/>
          <p:nvPr/>
        </p:nvSpPr>
        <p:spPr>
          <a:xfrm rot="0" flipH="0" flipV="0">
            <a:off x="928789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0" name="Freeform 25660"/>
          <p:cNvSpPr/>
          <p:nvPr/>
        </p:nvSpPr>
        <p:spPr>
          <a:xfrm rot="0" flipH="0" flipV="0">
            <a:off x="983907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1" name="Freeform 25661"/>
          <p:cNvSpPr/>
          <p:nvPr/>
        </p:nvSpPr>
        <p:spPr>
          <a:xfrm rot="0" flipH="0" flipV="0">
            <a:off x="1038961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50" y="6363"/>
                  <a:pt x="28650" y="14326"/>
                </a:cubicBezTo>
                <a:cubicBezTo>
                  <a:pt x="28650" y="22200"/>
                  <a:pt x="22287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2" name="Freeform 25662"/>
          <p:cNvSpPr/>
          <p:nvPr/>
        </p:nvSpPr>
        <p:spPr>
          <a:xfrm rot="0" flipH="0" flipV="0">
            <a:off x="1094168" y="1576972"/>
            <a:ext cx="28561" cy="28562"/>
          </a:xfrm>
          <a:custGeom>
            <a:pathLst>
              <a:path w="28561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61" y="6363"/>
                  <a:pt x="28561" y="14326"/>
                </a:cubicBezTo>
                <a:cubicBezTo>
                  <a:pt x="28561" y="22200"/>
                  <a:pt x="22198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3" name="Freeform 25663"/>
          <p:cNvSpPr/>
          <p:nvPr/>
        </p:nvSpPr>
        <p:spPr>
          <a:xfrm rot="0" flipH="0" flipV="0">
            <a:off x="1149184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4" name="Freeform 25664"/>
          <p:cNvSpPr/>
          <p:nvPr/>
        </p:nvSpPr>
        <p:spPr>
          <a:xfrm rot="0" flipH="0" flipV="0">
            <a:off x="1204302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5" name="Freeform 25665"/>
          <p:cNvSpPr/>
          <p:nvPr/>
        </p:nvSpPr>
        <p:spPr>
          <a:xfrm rot="0" flipH="0" flipV="0">
            <a:off x="1259420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6" name="Freeform 25666"/>
          <p:cNvSpPr/>
          <p:nvPr/>
        </p:nvSpPr>
        <p:spPr>
          <a:xfrm rot="0" flipH="0" flipV="0">
            <a:off x="1314526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7" name="Freeform 25667"/>
          <p:cNvSpPr/>
          <p:nvPr/>
        </p:nvSpPr>
        <p:spPr>
          <a:xfrm rot="0" flipH="0" flipV="0">
            <a:off x="1369644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8" name="Freeform 25668"/>
          <p:cNvSpPr/>
          <p:nvPr/>
        </p:nvSpPr>
        <p:spPr>
          <a:xfrm rot="0" flipH="0" flipV="0">
            <a:off x="1424749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69" name="Freeform 25669"/>
          <p:cNvSpPr/>
          <p:nvPr/>
        </p:nvSpPr>
        <p:spPr>
          <a:xfrm rot="0" flipH="0" flipV="0">
            <a:off x="1479867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0" name="Freeform 25670"/>
          <p:cNvSpPr/>
          <p:nvPr/>
        </p:nvSpPr>
        <p:spPr>
          <a:xfrm rot="0" flipH="0" flipV="0">
            <a:off x="1534972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1" name="Freeform 25671"/>
          <p:cNvSpPr/>
          <p:nvPr/>
        </p:nvSpPr>
        <p:spPr>
          <a:xfrm rot="0" flipH="0" flipV="0">
            <a:off x="159009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2" name="Freeform 25672"/>
          <p:cNvSpPr/>
          <p:nvPr/>
        </p:nvSpPr>
        <p:spPr>
          <a:xfrm rot="0" flipH="0" flipV="0">
            <a:off x="1645157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3" name="Freeform 25673"/>
          <p:cNvSpPr/>
          <p:nvPr/>
        </p:nvSpPr>
        <p:spPr>
          <a:xfrm rot="0" flipH="0" flipV="0">
            <a:off x="1700263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326"/>
                </a:cubicBezTo>
                <a:cubicBezTo>
                  <a:pt x="28637" y="22200"/>
                  <a:pt x="22287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4" name="Freeform 25674"/>
          <p:cNvSpPr/>
          <p:nvPr/>
        </p:nvSpPr>
        <p:spPr>
          <a:xfrm rot="0" flipH="0" flipV="0">
            <a:off x="1755381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5" name="Freeform 25675"/>
          <p:cNvSpPr/>
          <p:nvPr/>
        </p:nvSpPr>
        <p:spPr>
          <a:xfrm rot="0" flipH="0" flipV="0">
            <a:off x="1810486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6" name="Freeform 25676"/>
          <p:cNvSpPr/>
          <p:nvPr/>
        </p:nvSpPr>
        <p:spPr>
          <a:xfrm rot="0" flipH="0" flipV="0">
            <a:off x="1865604" y="1576972"/>
            <a:ext cx="28637" cy="28562"/>
          </a:xfrm>
          <a:custGeom>
            <a:pathLst>
              <a:path w="28637" h="28562">
                <a:moveTo>
                  <a:pt x="14312" y="28562"/>
                </a:moveTo>
                <a:cubicBezTo>
                  <a:pt x="6438" y="28562"/>
                  <a:pt x="0" y="22200"/>
                  <a:pt x="0" y="14326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7" name="Freeform 25677"/>
          <p:cNvSpPr/>
          <p:nvPr/>
        </p:nvSpPr>
        <p:spPr>
          <a:xfrm rot="0" flipH="0" flipV="0">
            <a:off x="1920709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8" name="Freeform 25678"/>
          <p:cNvSpPr/>
          <p:nvPr/>
        </p:nvSpPr>
        <p:spPr>
          <a:xfrm rot="0" flipH="0" flipV="0">
            <a:off x="230653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9" name="Freeform 25679"/>
          <p:cNvSpPr/>
          <p:nvPr/>
        </p:nvSpPr>
        <p:spPr>
          <a:xfrm rot="0" flipH="0" flipV="0">
            <a:off x="2361552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0" name="Freeform 25680"/>
          <p:cNvSpPr/>
          <p:nvPr/>
        </p:nvSpPr>
        <p:spPr>
          <a:xfrm rot="0" flipH="0" flipV="0">
            <a:off x="2416657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1" name="Freeform 25681"/>
          <p:cNvSpPr/>
          <p:nvPr/>
        </p:nvSpPr>
        <p:spPr>
          <a:xfrm rot="0" flipH="0" flipV="0">
            <a:off x="2581998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2" name="Freeform 25682"/>
          <p:cNvSpPr/>
          <p:nvPr/>
        </p:nvSpPr>
        <p:spPr>
          <a:xfrm rot="0" flipH="0" flipV="0">
            <a:off x="2912719" y="157700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3" name="Freeform 25683"/>
          <p:cNvSpPr/>
          <p:nvPr/>
        </p:nvSpPr>
        <p:spPr>
          <a:xfrm rot="0" flipH="0" flipV="0">
            <a:off x="2967735" y="157700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4" name="Freeform 25684"/>
          <p:cNvSpPr/>
          <p:nvPr/>
        </p:nvSpPr>
        <p:spPr>
          <a:xfrm rot="0" flipH="0" flipV="0">
            <a:off x="3022841" y="1576972"/>
            <a:ext cx="28650" cy="28562"/>
          </a:xfrm>
          <a:custGeom>
            <a:pathLst>
              <a:path w="28650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5" name="Freeform 25685"/>
          <p:cNvSpPr/>
          <p:nvPr/>
        </p:nvSpPr>
        <p:spPr>
          <a:xfrm rot="0" flipH="0" flipV="0">
            <a:off x="3077959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6" name="Freeform 25686"/>
          <p:cNvSpPr/>
          <p:nvPr/>
        </p:nvSpPr>
        <p:spPr>
          <a:xfrm rot="0" flipH="0" flipV="0">
            <a:off x="3133077" y="1576972"/>
            <a:ext cx="28637" cy="28562"/>
          </a:xfrm>
          <a:custGeom>
            <a:pathLst>
              <a:path w="28637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7" name="Freeform 25687"/>
          <p:cNvSpPr/>
          <p:nvPr/>
        </p:nvSpPr>
        <p:spPr>
          <a:xfrm rot="0" flipH="0" flipV="0">
            <a:off x="3188182" y="157700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8" name="Freeform 25688"/>
          <p:cNvSpPr/>
          <p:nvPr/>
        </p:nvSpPr>
        <p:spPr>
          <a:xfrm rot="0" flipH="0" flipV="0">
            <a:off x="324330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9" name="Freeform 25689"/>
          <p:cNvSpPr/>
          <p:nvPr/>
        </p:nvSpPr>
        <p:spPr>
          <a:xfrm rot="0" flipH="0" flipV="0">
            <a:off x="3298405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0" name="Freeform 25690"/>
          <p:cNvSpPr/>
          <p:nvPr/>
        </p:nvSpPr>
        <p:spPr>
          <a:xfrm rot="0" flipH="0" flipV="0">
            <a:off x="3904577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1" name="Freeform 25691"/>
          <p:cNvSpPr/>
          <p:nvPr/>
        </p:nvSpPr>
        <p:spPr>
          <a:xfrm rot="0" flipH="0" flipV="0">
            <a:off x="395974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2" name="Freeform 25692"/>
          <p:cNvSpPr/>
          <p:nvPr/>
        </p:nvSpPr>
        <p:spPr>
          <a:xfrm rot="0" flipH="0" flipV="0">
            <a:off x="4620945" y="157700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3" name="Freeform 25693"/>
          <p:cNvSpPr/>
          <p:nvPr/>
        </p:nvSpPr>
        <p:spPr>
          <a:xfrm rot="0" flipH="0" flipV="0">
            <a:off x="4676051" y="157700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4" name="Freeform 25694"/>
          <p:cNvSpPr/>
          <p:nvPr/>
        </p:nvSpPr>
        <p:spPr>
          <a:xfrm rot="0" flipH="0" flipV="0">
            <a:off x="4731169" y="157700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5" name="Freeform 25695"/>
          <p:cNvSpPr/>
          <p:nvPr/>
        </p:nvSpPr>
        <p:spPr>
          <a:xfrm rot="0" flipH="0" flipV="0">
            <a:off x="4786274" y="1576972"/>
            <a:ext cx="28637" cy="28562"/>
          </a:xfrm>
          <a:custGeom>
            <a:pathLst>
              <a:path w="28637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6" name="Freeform 25696"/>
          <p:cNvSpPr/>
          <p:nvPr/>
        </p:nvSpPr>
        <p:spPr>
          <a:xfrm rot="0" flipH="0" flipV="0">
            <a:off x="4841392" y="1576972"/>
            <a:ext cx="28637" cy="28562"/>
          </a:xfrm>
          <a:custGeom>
            <a:pathLst>
              <a:path w="28637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7" name="Freeform 25697"/>
          <p:cNvSpPr/>
          <p:nvPr/>
        </p:nvSpPr>
        <p:spPr>
          <a:xfrm rot="0" flipH="0" flipV="0">
            <a:off x="4896548" y="1576972"/>
            <a:ext cx="28536" cy="28562"/>
          </a:xfrm>
          <a:custGeom>
            <a:pathLst>
              <a:path w="28536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8" name="Freeform 25698"/>
          <p:cNvSpPr/>
          <p:nvPr/>
        </p:nvSpPr>
        <p:spPr>
          <a:xfrm rot="0" flipH="0" flipV="0">
            <a:off x="5116994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9" name="Freeform 25699"/>
          <p:cNvSpPr/>
          <p:nvPr/>
        </p:nvSpPr>
        <p:spPr>
          <a:xfrm rot="0" flipH="0" flipV="0">
            <a:off x="5172100" y="157700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0" name="Freeform 25700"/>
          <p:cNvSpPr/>
          <p:nvPr/>
        </p:nvSpPr>
        <p:spPr>
          <a:xfrm rot="0" flipH="0" flipV="0">
            <a:off x="5227218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1" name="Freeform 25701"/>
          <p:cNvSpPr/>
          <p:nvPr/>
        </p:nvSpPr>
        <p:spPr>
          <a:xfrm rot="0" flipH="0" flipV="0">
            <a:off x="5282323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2" name="Freeform 25702"/>
          <p:cNvSpPr/>
          <p:nvPr/>
        </p:nvSpPr>
        <p:spPr>
          <a:xfrm rot="0" flipH="0" flipV="0">
            <a:off x="5337339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3" name="Freeform 25703"/>
          <p:cNvSpPr/>
          <p:nvPr/>
        </p:nvSpPr>
        <p:spPr>
          <a:xfrm rot="0" flipH="0" flipV="0">
            <a:off x="5392547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4" name="Freeform 25704"/>
          <p:cNvSpPr/>
          <p:nvPr/>
        </p:nvSpPr>
        <p:spPr>
          <a:xfrm rot="0" flipH="0" flipV="0">
            <a:off x="5447563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5" name="Freeform 25705"/>
          <p:cNvSpPr/>
          <p:nvPr/>
        </p:nvSpPr>
        <p:spPr>
          <a:xfrm rot="0" flipH="0" flipV="0">
            <a:off x="5502681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6" name="Freeform 25706"/>
          <p:cNvSpPr/>
          <p:nvPr/>
        </p:nvSpPr>
        <p:spPr>
          <a:xfrm rot="0" flipH="0" flipV="0">
            <a:off x="5557786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7" name="Freeform 25707"/>
          <p:cNvSpPr/>
          <p:nvPr/>
        </p:nvSpPr>
        <p:spPr>
          <a:xfrm rot="0" flipH="0" flipV="0">
            <a:off x="5612904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8" name="Freeform 25708"/>
          <p:cNvSpPr/>
          <p:nvPr/>
        </p:nvSpPr>
        <p:spPr>
          <a:xfrm rot="0" flipH="0" flipV="0">
            <a:off x="5668010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9" name="Freeform 25709"/>
          <p:cNvSpPr/>
          <p:nvPr/>
        </p:nvSpPr>
        <p:spPr>
          <a:xfrm rot="0" flipH="0" flipV="0">
            <a:off x="5723128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0" name="Freeform 25710"/>
          <p:cNvSpPr/>
          <p:nvPr/>
        </p:nvSpPr>
        <p:spPr>
          <a:xfrm rot="0" flipH="0" flipV="0">
            <a:off x="5778233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1" name="Freeform 25711"/>
          <p:cNvSpPr/>
          <p:nvPr/>
        </p:nvSpPr>
        <p:spPr>
          <a:xfrm rot="0" flipH="0" flipV="0">
            <a:off x="5833351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2" name="Freeform 25712"/>
          <p:cNvSpPr/>
          <p:nvPr/>
        </p:nvSpPr>
        <p:spPr>
          <a:xfrm rot="0" flipH="0" flipV="0">
            <a:off x="5888456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3" name="Freeform 25713"/>
          <p:cNvSpPr/>
          <p:nvPr/>
        </p:nvSpPr>
        <p:spPr>
          <a:xfrm rot="0" flipH="0" flipV="0">
            <a:off x="5943574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4" name="Freeform 25714"/>
          <p:cNvSpPr/>
          <p:nvPr/>
        </p:nvSpPr>
        <p:spPr>
          <a:xfrm rot="0" flipH="0" flipV="0">
            <a:off x="5998692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5" name="Freeform 25715"/>
          <p:cNvSpPr/>
          <p:nvPr/>
        </p:nvSpPr>
        <p:spPr>
          <a:xfrm rot="0" flipH="0" flipV="0">
            <a:off x="6053797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6" name="Freeform 25716"/>
          <p:cNvSpPr/>
          <p:nvPr/>
        </p:nvSpPr>
        <p:spPr>
          <a:xfrm rot="0" flipH="0" flipV="0">
            <a:off x="610891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7" name="Freeform 25717"/>
          <p:cNvSpPr/>
          <p:nvPr/>
        </p:nvSpPr>
        <p:spPr>
          <a:xfrm rot="0" flipH="0" flipV="0">
            <a:off x="6164021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8" name="Freeform 25718"/>
          <p:cNvSpPr/>
          <p:nvPr/>
        </p:nvSpPr>
        <p:spPr>
          <a:xfrm rot="0" flipH="0" flipV="0">
            <a:off x="6219126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6"/>
                </a:cubicBezTo>
                <a:cubicBezTo>
                  <a:pt x="28548" y="22200"/>
                  <a:pt x="22097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9" name="Freeform 25719"/>
          <p:cNvSpPr/>
          <p:nvPr/>
        </p:nvSpPr>
        <p:spPr>
          <a:xfrm rot="0" flipH="0" flipV="0">
            <a:off x="6274231" y="1576972"/>
            <a:ext cx="28561" cy="28562"/>
          </a:xfrm>
          <a:custGeom>
            <a:pathLst>
              <a:path w="28561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326"/>
                </a:cubicBezTo>
                <a:cubicBezTo>
                  <a:pt x="28561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0" name="Freeform 25720"/>
          <p:cNvSpPr/>
          <p:nvPr/>
        </p:nvSpPr>
        <p:spPr>
          <a:xfrm rot="0" flipH="0" flipV="0">
            <a:off x="6329349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48" y="6363"/>
                  <a:pt x="28548" y="14326"/>
                </a:cubicBezTo>
                <a:cubicBezTo>
                  <a:pt x="28548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1" name="Freeform 25721"/>
          <p:cNvSpPr/>
          <p:nvPr/>
        </p:nvSpPr>
        <p:spPr>
          <a:xfrm rot="0" flipH="0" flipV="0">
            <a:off x="6384455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48" y="6363"/>
                  <a:pt x="28548" y="14326"/>
                </a:cubicBezTo>
                <a:cubicBezTo>
                  <a:pt x="28548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2" name="Freeform 25722"/>
          <p:cNvSpPr/>
          <p:nvPr/>
        </p:nvSpPr>
        <p:spPr>
          <a:xfrm rot="0" flipH="0" flipV="0">
            <a:off x="6439573" y="1576972"/>
            <a:ext cx="28460" cy="28562"/>
          </a:xfrm>
          <a:custGeom>
            <a:pathLst>
              <a:path w="28460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326"/>
                </a:cubicBezTo>
                <a:cubicBezTo>
                  <a:pt x="28460" y="22200"/>
                  <a:pt x="22097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3" name="Freeform 25723"/>
          <p:cNvSpPr/>
          <p:nvPr/>
        </p:nvSpPr>
        <p:spPr>
          <a:xfrm rot="0" flipH="0" flipV="0">
            <a:off x="6494691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4" name="Freeform 25724"/>
          <p:cNvSpPr/>
          <p:nvPr/>
        </p:nvSpPr>
        <p:spPr>
          <a:xfrm rot="0" flipH="0" flipV="0">
            <a:off x="6549796" y="1576972"/>
            <a:ext cx="28460" cy="28562"/>
          </a:xfrm>
          <a:custGeom>
            <a:pathLst>
              <a:path w="28460" h="28562">
                <a:moveTo>
                  <a:pt x="14224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460" y="6363"/>
                  <a:pt x="28460" y="14326"/>
                </a:cubicBezTo>
                <a:cubicBezTo>
                  <a:pt x="28460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5" name="Freeform 25725"/>
          <p:cNvSpPr/>
          <p:nvPr/>
        </p:nvSpPr>
        <p:spPr>
          <a:xfrm rot="0" flipH="0" flipV="0">
            <a:off x="6604813" y="1576972"/>
            <a:ext cx="28561" cy="28562"/>
          </a:xfrm>
          <a:custGeom>
            <a:pathLst>
              <a:path w="28561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61" y="6363"/>
                  <a:pt x="28561" y="14326"/>
                </a:cubicBezTo>
                <a:cubicBezTo>
                  <a:pt x="28561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6" name="Freeform 25726"/>
          <p:cNvSpPr/>
          <p:nvPr/>
        </p:nvSpPr>
        <p:spPr>
          <a:xfrm rot="0" flipH="0" flipV="0">
            <a:off x="665993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7" name="Freeform 25727"/>
          <p:cNvSpPr/>
          <p:nvPr/>
        </p:nvSpPr>
        <p:spPr>
          <a:xfrm rot="0" flipH="0" flipV="0">
            <a:off x="6715035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8" name="Freeform 25728"/>
          <p:cNvSpPr/>
          <p:nvPr/>
        </p:nvSpPr>
        <p:spPr>
          <a:xfrm rot="0" flipH="0" flipV="0">
            <a:off x="6770154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9" name="Freeform 25729"/>
          <p:cNvSpPr/>
          <p:nvPr/>
        </p:nvSpPr>
        <p:spPr>
          <a:xfrm rot="0" flipH="0" flipV="0">
            <a:off x="6825259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0" name="Freeform 25730"/>
          <p:cNvSpPr/>
          <p:nvPr/>
        </p:nvSpPr>
        <p:spPr>
          <a:xfrm rot="0" flipH="0" flipV="0">
            <a:off x="6880377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1" name="Freeform 25731"/>
          <p:cNvSpPr/>
          <p:nvPr/>
        </p:nvSpPr>
        <p:spPr>
          <a:xfrm rot="0" flipH="0" flipV="0">
            <a:off x="6935482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2" name="Freeform 25732"/>
          <p:cNvSpPr/>
          <p:nvPr/>
        </p:nvSpPr>
        <p:spPr>
          <a:xfrm rot="0" flipH="0" flipV="0">
            <a:off x="6990600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3" name="Freeform 25733"/>
          <p:cNvSpPr/>
          <p:nvPr/>
        </p:nvSpPr>
        <p:spPr>
          <a:xfrm rot="0" flipH="0" flipV="0">
            <a:off x="7045706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4" name="Freeform 25734"/>
          <p:cNvSpPr/>
          <p:nvPr/>
        </p:nvSpPr>
        <p:spPr>
          <a:xfrm rot="0" flipH="0" flipV="0">
            <a:off x="710082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5" name="Freeform 25735"/>
          <p:cNvSpPr/>
          <p:nvPr/>
        </p:nvSpPr>
        <p:spPr>
          <a:xfrm rot="0" flipH="0" flipV="0">
            <a:off x="7155929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6" name="Freeform 25736"/>
          <p:cNvSpPr/>
          <p:nvPr/>
        </p:nvSpPr>
        <p:spPr>
          <a:xfrm rot="0" flipH="0" flipV="0">
            <a:off x="7211047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7" name="Freeform 25737"/>
          <p:cNvSpPr/>
          <p:nvPr/>
        </p:nvSpPr>
        <p:spPr>
          <a:xfrm rot="0" flipH="0" flipV="0">
            <a:off x="7266152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8" name="Freeform 25738"/>
          <p:cNvSpPr/>
          <p:nvPr/>
        </p:nvSpPr>
        <p:spPr>
          <a:xfrm rot="0" flipH="0" flipV="0">
            <a:off x="7321270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9" name="Freeform 25739"/>
          <p:cNvSpPr/>
          <p:nvPr/>
        </p:nvSpPr>
        <p:spPr>
          <a:xfrm rot="0" flipH="0" flipV="0">
            <a:off x="7376388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0" name="Freeform 25740"/>
          <p:cNvSpPr/>
          <p:nvPr/>
        </p:nvSpPr>
        <p:spPr>
          <a:xfrm rot="0" flipH="0" flipV="0">
            <a:off x="743149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1" name="Freeform 25741"/>
          <p:cNvSpPr/>
          <p:nvPr/>
        </p:nvSpPr>
        <p:spPr>
          <a:xfrm rot="0" flipH="0" flipV="0">
            <a:off x="7486599" y="1576972"/>
            <a:ext cx="28561" cy="28562"/>
          </a:xfrm>
          <a:custGeom>
            <a:pathLst>
              <a:path w="28561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326"/>
                </a:cubicBezTo>
                <a:cubicBezTo>
                  <a:pt x="28561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2" name="Freeform 25742"/>
          <p:cNvSpPr/>
          <p:nvPr/>
        </p:nvSpPr>
        <p:spPr>
          <a:xfrm rot="0" flipH="0" flipV="0">
            <a:off x="7541717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3" name="Freeform 25743"/>
          <p:cNvSpPr/>
          <p:nvPr/>
        </p:nvSpPr>
        <p:spPr>
          <a:xfrm rot="0" flipH="0" flipV="0">
            <a:off x="7596822" y="1576972"/>
            <a:ext cx="28460" cy="28562"/>
          </a:xfrm>
          <a:custGeom>
            <a:pathLst>
              <a:path w="28460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326"/>
                </a:cubicBezTo>
                <a:cubicBezTo>
                  <a:pt x="28460" y="22200"/>
                  <a:pt x="22110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4" name="Freeform 25744"/>
          <p:cNvSpPr/>
          <p:nvPr/>
        </p:nvSpPr>
        <p:spPr>
          <a:xfrm rot="0" flipH="0" flipV="0">
            <a:off x="7651940" y="1576972"/>
            <a:ext cx="28448" cy="28562"/>
          </a:xfrm>
          <a:custGeom>
            <a:pathLst>
              <a:path w="28448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5" name="Freeform 25745"/>
          <p:cNvSpPr/>
          <p:nvPr/>
        </p:nvSpPr>
        <p:spPr>
          <a:xfrm rot="0" flipH="0" flipV="0">
            <a:off x="7706956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6" name="Freeform 25746"/>
          <p:cNvSpPr/>
          <p:nvPr/>
        </p:nvSpPr>
        <p:spPr>
          <a:xfrm rot="0" flipH="0" flipV="0">
            <a:off x="7762062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7" name="Freeform 25747"/>
          <p:cNvSpPr/>
          <p:nvPr/>
        </p:nvSpPr>
        <p:spPr>
          <a:xfrm rot="0" flipH="0" flipV="0">
            <a:off x="7817180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8" name="Freeform 25748"/>
          <p:cNvSpPr/>
          <p:nvPr/>
        </p:nvSpPr>
        <p:spPr>
          <a:xfrm rot="0" flipH="0" flipV="0">
            <a:off x="7872285" y="1576972"/>
            <a:ext cx="28549" cy="28562"/>
          </a:xfrm>
          <a:custGeom>
            <a:pathLst>
              <a:path w="28549" h="28562">
                <a:moveTo>
                  <a:pt x="14325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562"/>
                  <a:pt x="14325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9" name="Freeform 25749"/>
          <p:cNvSpPr/>
          <p:nvPr/>
        </p:nvSpPr>
        <p:spPr>
          <a:xfrm rot="0" flipH="0" flipV="0">
            <a:off x="7927403" y="1576972"/>
            <a:ext cx="28548" cy="28562"/>
          </a:xfrm>
          <a:custGeom>
            <a:pathLst>
              <a:path w="28548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0" name="Freeform 25750"/>
          <p:cNvSpPr/>
          <p:nvPr/>
        </p:nvSpPr>
        <p:spPr>
          <a:xfrm rot="0" flipH="0" flipV="0">
            <a:off x="7982521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451" y="28562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1" name="Freeform 25751"/>
          <p:cNvSpPr/>
          <p:nvPr/>
        </p:nvSpPr>
        <p:spPr>
          <a:xfrm rot="0" flipH="0" flipV="0">
            <a:off x="8037626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2" name="Freeform 25752"/>
          <p:cNvSpPr/>
          <p:nvPr/>
        </p:nvSpPr>
        <p:spPr>
          <a:xfrm rot="0" flipH="0" flipV="0">
            <a:off x="8092744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3" name="Freeform 25753"/>
          <p:cNvSpPr/>
          <p:nvPr/>
        </p:nvSpPr>
        <p:spPr>
          <a:xfrm rot="0" flipH="0" flipV="0">
            <a:off x="8147850" y="1576972"/>
            <a:ext cx="28536" cy="28562"/>
          </a:xfrm>
          <a:custGeom>
            <a:pathLst>
              <a:path w="28536" h="28562">
                <a:moveTo>
                  <a:pt x="14312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562"/>
                  <a:pt x="14312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4" name="Freeform 25754"/>
          <p:cNvSpPr/>
          <p:nvPr/>
        </p:nvSpPr>
        <p:spPr>
          <a:xfrm rot="0" flipH="0" flipV="0">
            <a:off x="8202955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5" name="Freeform 25755"/>
          <p:cNvSpPr/>
          <p:nvPr/>
        </p:nvSpPr>
        <p:spPr>
          <a:xfrm rot="0" flipH="0" flipV="0">
            <a:off x="825807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63" y="28562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6" name="Freeform 25756"/>
          <p:cNvSpPr/>
          <p:nvPr/>
        </p:nvSpPr>
        <p:spPr>
          <a:xfrm rot="0" flipH="0" flipV="0">
            <a:off x="8313179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7" name="Freeform 25757"/>
          <p:cNvSpPr/>
          <p:nvPr/>
        </p:nvSpPr>
        <p:spPr>
          <a:xfrm rot="0" flipH="0" flipV="0">
            <a:off x="8368296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8" name="Freeform 25758"/>
          <p:cNvSpPr/>
          <p:nvPr/>
        </p:nvSpPr>
        <p:spPr>
          <a:xfrm rot="0" flipH="0" flipV="0">
            <a:off x="8423401" y="1576972"/>
            <a:ext cx="28548" cy="28562"/>
          </a:xfrm>
          <a:custGeom>
            <a:pathLst>
              <a:path w="28548" h="28562">
                <a:moveTo>
                  <a:pt x="14236" y="28562"/>
                </a:moveTo>
                <a:cubicBezTo>
                  <a:pt x="6362" y="28562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6"/>
                </a:cubicBezTo>
                <a:cubicBezTo>
                  <a:pt x="28548" y="22200"/>
                  <a:pt x="22097" y="28562"/>
                  <a:pt x="14236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9" name="Freeform 25759"/>
          <p:cNvSpPr/>
          <p:nvPr/>
        </p:nvSpPr>
        <p:spPr>
          <a:xfrm rot="0" flipH="0" flipV="0">
            <a:off x="8478519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0" name="Freeform 25760"/>
          <p:cNvSpPr/>
          <p:nvPr/>
        </p:nvSpPr>
        <p:spPr>
          <a:xfrm rot="0" flipH="0" flipV="0">
            <a:off x="8533625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1" name="Freeform 25761"/>
          <p:cNvSpPr/>
          <p:nvPr/>
        </p:nvSpPr>
        <p:spPr>
          <a:xfrm rot="0" flipH="0" flipV="0">
            <a:off x="8588743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2" name="Freeform 25762"/>
          <p:cNvSpPr/>
          <p:nvPr/>
        </p:nvSpPr>
        <p:spPr>
          <a:xfrm rot="0" flipH="0" flipV="0">
            <a:off x="8643848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3" name="Freeform 25763"/>
          <p:cNvSpPr/>
          <p:nvPr/>
        </p:nvSpPr>
        <p:spPr>
          <a:xfrm rot="0" flipH="0" flipV="0">
            <a:off x="8698966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4" name="Freeform 25764"/>
          <p:cNvSpPr/>
          <p:nvPr/>
        </p:nvSpPr>
        <p:spPr>
          <a:xfrm rot="0" flipH="0" flipV="0">
            <a:off x="8754071" y="1576972"/>
            <a:ext cx="28448" cy="28562"/>
          </a:xfrm>
          <a:custGeom>
            <a:pathLst>
              <a:path w="28448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5" name="Freeform 25765"/>
          <p:cNvSpPr/>
          <p:nvPr/>
        </p:nvSpPr>
        <p:spPr>
          <a:xfrm rot="0" flipH="0" flipV="0">
            <a:off x="8809190" y="1576972"/>
            <a:ext cx="28549" cy="28562"/>
          </a:xfrm>
          <a:custGeom>
            <a:pathLst>
              <a:path w="28549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6" name="Freeform 25766"/>
          <p:cNvSpPr/>
          <p:nvPr/>
        </p:nvSpPr>
        <p:spPr>
          <a:xfrm rot="0" flipH="0" flipV="0">
            <a:off x="8864307" y="1576972"/>
            <a:ext cx="28448" cy="28562"/>
          </a:xfrm>
          <a:custGeom>
            <a:pathLst>
              <a:path w="28448" h="28562">
                <a:moveTo>
                  <a:pt x="14224" y="28562"/>
                </a:moveTo>
                <a:cubicBezTo>
                  <a:pt x="6350" y="28562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6"/>
                </a:cubicBezTo>
                <a:cubicBezTo>
                  <a:pt x="28448" y="22200"/>
                  <a:pt x="22098" y="28562"/>
                  <a:pt x="14224" y="28562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7" name="Freeform 25767"/>
          <p:cNvSpPr/>
          <p:nvPr/>
        </p:nvSpPr>
        <p:spPr>
          <a:xfrm rot="0" flipH="0" flipV="0">
            <a:off x="8919311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8" name="Freeform 25768"/>
          <p:cNvSpPr/>
          <p:nvPr/>
        </p:nvSpPr>
        <p:spPr>
          <a:xfrm rot="0" flipH="0" flipV="0">
            <a:off x="8974429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9" name="Freeform 25769"/>
          <p:cNvSpPr/>
          <p:nvPr/>
        </p:nvSpPr>
        <p:spPr>
          <a:xfrm rot="0" flipH="0" flipV="0">
            <a:off x="9029534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0" name="Freeform 25770"/>
          <p:cNvSpPr/>
          <p:nvPr/>
        </p:nvSpPr>
        <p:spPr>
          <a:xfrm rot="0" flipH="0" flipV="0">
            <a:off x="9084653" y="157700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771" name="Picture 25771"/>
          <p:cNvPicPr>
            <a:picLocks noChangeAspect="0" noChangeArrowheads="1"/>
          </p:cNvPicPr>
          <p:nvPr/>
        </p:nvPicPr>
        <p:blipFill>
          <a:blip r:embed="rId257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564310"/>
            <a:ext cx="16941" cy="53949"/>
          </a:xfrm>
          <a:prstGeom prst="rect">
            <a:avLst/>
          </a:prstGeom>
          <a:noFill/>
          <a:extLst/>
        </p:spPr>
      </p:pic>
      <p:sp>
        <p:nvSpPr>
          <p:cNvPr id="25772" name="Freeform 25772"/>
          <p:cNvSpPr/>
          <p:nvPr/>
        </p:nvSpPr>
        <p:spPr>
          <a:xfrm rot="0" flipH="0" flipV="0">
            <a:off x="19870" y="1624711"/>
            <a:ext cx="28547" cy="28638"/>
          </a:xfrm>
          <a:custGeom>
            <a:pathLst>
              <a:path w="28547" h="28638">
                <a:moveTo>
                  <a:pt x="14321" y="28638"/>
                </a:moveTo>
                <a:cubicBezTo>
                  <a:pt x="6449" y="28638"/>
                  <a:pt x="0" y="22288"/>
                  <a:pt x="0" y="14313"/>
                </a:cubicBezTo>
                <a:cubicBezTo>
                  <a:pt x="0" y="6439"/>
                  <a:pt x="6449" y="0"/>
                  <a:pt x="14321" y="0"/>
                </a:cubicBezTo>
                <a:cubicBezTo>
                  <a:pt x="22192" y="0"/>
                  <a:pt x="28547" y="6439"/>
                  <a:pt x="28547" y="14313"/>
                </a:cubicBezTo>
                <a:cubicBezTo>
                  <a:pt x="28547" y="22288"/>
                  <a:pt x="22192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3" name="Freeform 25773"/>
          <p:cNvSpPr/>
          <p:nvPr/>
        </p:nvSpPr>
        <p:spPr>
          <a:xfrm rot="0" flipH="0" flipV="0">
            <a:off x="75034" y="1624711"/>
            <a:ext cx="28547" cy="28638"/>
          </a:xfrm>
          <a:custGeom>
            <a:pathLst>
              <a:path w="28547" h="28638">
                <a:moveTo>
                  <a:pt x="14226" y="28638"/>
                </a:moveTo>
                <a:cubicBezTo>
                  <a:pt x="6355" y="28638"/>
                  <a:pt x="0" y="22288"/>
                  <a:pt x="0" y="14313"/>
                </a:cubicBezTo>
                <a:cubicBezTo>
                  <a:pt x="0" y="6439"/>
                  <a:pt x="6355" y="0"/>
                  <a:pt x="14226" y="0"/>
                </a:cubicBezTo>
                <a:cubicBezTo>
                  <a:pt x="22192" y="0"/>
                  <a:pt x="28547" y="6439"/>
                  <a:pt x="28547" y="14313"/>
                </a:cubicBezTo>
                <a:cubicBezTo>
                  <a:pt x="28547" y="22288"/>
                  <a:pt x="22192" y="28638"/>
                  <a:pt x="1422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4" name="Freeform 25774"/>
          <p:cNvSpPr/>
          <p:nvPr/>
        </p:nvSpPr>
        <p:spPr>
          <a:xfrm rot="0" flipH="0" flipV="0">
            <a:off x="130035" y="162471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5" name="Freeform 25775"/>
          <p:cNvSpPr/>
          <p:nvPr/>
        </p:nvSpPr>
        <p:spPr>
          <a:xfrm rot="0" flipH="0" flipV="0">
            <a:off x="185153" y="162471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6" name="Freeform 25776"/>
          <p:cNvSpPr/>
          <p:nvPr/>
        </p:nvSpPr>
        <p:spPr>
          <a:xfrm rot="0" flipH="0" flipV="0">
            <a:off x="24025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7" name="Freeform 25777"/>
          <p:cNvSpPr/>
          <p:nvPr/>
        </p:nvSpPr>
        <p:spPr>
          <a:xfrm rot="0" flipH="0" flipV="0">
            <a:off x="295376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8" name="Freeform 25778"/>
          <p:cNvSpPr/>
          <p:nvPr/>
        </p:nvSpPr>
        <p:spPr>
          <a:xfrm rot="0" flipH="0" flipV="0">
            <a:off x="350481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9" name="Freeform 25779"/>
          <p:cNvSpPr/>
          <p:nvPr/>
        </p:nvSpPr>
        <p:spPr>
          <a:xfrm rot="0" flipH="0" flipV="0">
            <a:off x="405599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0" name="Freeform 25780"/>
          <p:cNvSpPr/>
          <p:nvPr/>
        </p:nvSpPr>
        <p:spPr>
          <a:xfrm rot="0" flipH="0" flipV="0">
            <a:off x="460717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1" name="Freeform 25781"/>
          <p:cNvSpPr/>
          <p:nvPr/>
        </p:nvSpPr>
        <p:spPr>
          <a:xfrm rot="0" flipH="0" flipV="0">
            <a:off x="515823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2" name="Freeform 25782"/>
          <p:cNvSpPr/>
          <p:nvPr/>
        </p:nvSpPr>
        <p:spPr>
          <a:xfrm rot="0" flipH="0" flipV="0">
            <a:off x="570992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3" name="Freeform 25783"/>
          <p:cNvSpPr/>
          <p:nvPr/>
        </p:nvSpPr>
        <p:spPr>
          <a:xfrm rot="0" flipH="0" flipV="0">
            <a:off x="62609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4" name="Freeform 25784"/>
          <p:cNvSpPr/>
          <p:nvPr/>
        </p:nvSpPr>
        <p:spPr>
          <a:xfrm rot="0" flipH="0" flipV="0">
            <a:off x="68121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5" name="Freeform 25785"/>
          <p:cNvSpPr/>
          <p:nvPr/>
        </p:nvSpPr>
        <p:spPr>
          <a:xfrm rot="0" flipH="0" flipV="0">
            <a:off x="73621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6" name="Freeform 25786"/>
          <p:cNvSpPr/>
          <p:nvPr/>
        </p:nvSpPr>
        <p:spPr>
          <a:xfrm rot="0" flipH="0" flipV="0">
            <a:off x="791336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7" name="Freeform 25787"/>
          <p:cNvSpPr/>
          <p:nvPr/>
        </p:nvSpPr>
        <p:spPr>
          <a:xfrm rot="0" flipH="0" flipV="0">
            <a:off x="846454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8" name="Freeform 25788"/>
          <p:cNvSpPr/>
          <p:nvPr/>
        </p:nvSpPr>
        <p:spPr>
          <a:xfrm rot="0" flipH="0" flipV="0">
            <a:off x="901560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9" name="Freeform 25789"/>
          <p:cNvSpPr/>
          <p:nvPr/>
        </p:nvSpPr>
        <p:spPr>
          <a:xfrm rot="0" flipH="0" flipV="0">
            <a:off x="95667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0" name="Freeform 25790"/>
          <p:cNvSpPr/>
          <p:nvPr/>
        </p:nvSpPr>
        <p:spPr>
          <a:xfrm rot="0" flipH="0" flipV="0">
            <a:off x="1011783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1" name="Freeform 25791"/>
          <p:cNvSpPr/>
          <p:nvPr/>
        </p:nvSpPr>
        <p:spPr>
          <a:xfrm rot="0" flipH="0" flipV="0">
            <a:off x="106690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2" name="Freeform 25792"/>
          <p:cNvSpPr/>
          <p:nvPr/>
        </p:nvSpPr>
        <p:spPr>
          <a:xfrm rot="0" flipH="0" flipV="0">
            <a:off x="112200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3" name="Freeform 25793"/>
          <p:cNvSpPr/>
          <p:nvPr/>
        </p:nvSpPr>
        <p:spPr>
          <a:xfrm rot="0" flipH="0" flipV="0">
            <a:off x="117717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4" name="Freeform 25794"/>
          <p:cNvSpPr/>
          <p:nvPr/>
        </p:nvSpPr>
        <p:spPr>
          <a:xfrm rot="0" flipH="0" flipV="0">
            <a:off x="1232179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5" name="Freeform 25795"/>
          <p:cNvSpPr/>
          <p:nvPr/>
        </p:nvSpPr>
        <p:spPr>
          <a:xfrm rot="0" flipH="0" flipV="0">
            <a:off x="1287297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6" name="Freeform 25796"/>
          <p:cNvSpPr/>
          <p:nvPr/>
        </p:nvSpPr>
        <p:spPr>
          <a:xfrm rot="0" flipH="0" flipV="0">
            <a:off x="1342415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7" name="Freeform 25797"/>
          <p:cNvSpPr/>
          <p:nvPr/>
        </p:nvSpPr>
        <p:spPr>
          <a:xfrm rot="0" flipH="0" flipV="0">
            <a:off x="1397520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8" name="Freeform 25798"/>
          <p:cNvSpPr/>
          <p:nvPr/>
        </p:nvSpPr>
        <p:spPr>
          <a:xfrm rot="0" flipH="0" flipV="0">
            <a:off x="1452638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9" name="Freeform 25799"/>
          <p:cNvSpPr/>
          <p:nvPr/>
        </p:nvSpPr>
        <p:spPr>
          <a:xfrm rot="0" flipH="0" flipV="0">
            <a:off x="1507743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0" name="Freeform 25800"/>
          <p:cNvSpPr/>
          <p:nvPr/>
        </p:nvSpPr>
        <p:spPr>
          <a:xfrm rot="0" flipH="0" flipV="0">
            <a:off x="1562861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1" name="Freeform 25801"/>
          <p:cNvSpPr/>
          <p:nvPr/>
        </p:nvSpPr>
        <p:spPr>
          <a:xfrm rot="0" flipH="0" flipV="0">
            <a:off x="1617967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2" name="Freeform 25802"/>
          <p:cNvSpPr/>
          <p:nvPr/>
        </p:nvSpPr>
        <p:spPr>
          <a:xfrm rot="0" flipH="0" flipV="0">
            <a:off x="1673085" y="162472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3" name="Freeform 25803"/>
          <p:cNvSpPr/>
          <p:nvPr/>
        </p:nvSpPr>
        <p:spPr>
          <a:xfrm rot="0" flipH="0" flipV="0">
            <a:off x="172824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4" name="Freeform 25804"/>
          <p:cNvSpPr/>
          <p:nvPr/>
        </p:nvSpPr>
        <p:spPr>
          <a:xfrm rot="0" flipH="0" flipV="0">
            <a:off x="1783346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5" name="Freeform 25805"/>
          <p:cNvSpPr/>
          <p:nvPr/>
        </p:nvSpPr>
        <p:spPr>
          <a:xfrm rot="0" flipH="0" flipV="0">
            <a:off x="1838375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6" name="Freeform 25806"/>
          <p:cNvSpPr/>
          <p:nvPr/>
        </p:nvSpPr>
        <p:spPr>
          <a:xfrm rot="0" flipH="0" flipV="0">
            <a:off x="1893481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7" name="Freeform 25807"/>
          <p:cNvSpPr/>
          <p:nvPr/>
        </p:nvSpPr>
        <p:spPr>
          <a:xfrm rot="0" flipH="0" flipV="0">
            <a:off x="1948599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8" name="Freeform 25808"/>
          <p:cNvSpPr/>
          <p:nvPr/>
        </p:nvSpPr>
        <p:spPr>
          <a:xfrm rot="0" flipH="0" flipV="0">
            <a:off x="233442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9" name="Freeform 25809"/>
          <p:cNvSpPr/>
          <p:nvPr/>
        </p:nvSpPr>
        <p:spPr>
          <a:xfrm rot="0" flipH="0" flipV="0">
            <a:off x="2389530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0" name="Freeform 25810"/>
          <p:cNvSpPr/>
          <p:nvPr/>
        </p:nvSpPr>
        <p:spPr>
          <a:xfrm rot="0" flipH="0" flipV="0">
            <a:off x="2444546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1" name="Freeform 25811"/>
          <p:cNvSpPr/>
          <p:nvPr/>
        </p:nvSpPr>
        <p:spPr>
          <a:xfrm rot="0" flipH="0" flipV="0">
            <a:off x="2940507" y="162471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2" name="Freeform 25812"/>
          <p:cNvSpPr/>
          <p:nvPr/>
        </p:nvSpPr>
        <p:spPr>
          <a:xfrm rot="0" flipH="0" flipV="0">
            <a:off x="2995701" y="162471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3" name="Freeform 25813"/>
          <p:cNvSpPr/>
          <p:nvPr/>
        </p:nvSpPr>
        <p:spPr>
          <a:xfrm rot="0" flipH="0" flipV="0">
            <a:off x="3050730" y="162471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4" name="Freeform 25814"/>
          <p:cNvSpPr/>
          <p:nvPr/>
        </p:nvSpPr>
        <p:spPr>
          <a:xfrm rot="0" flipH="0" flipV="0">
            <a:off x="3105835" y="162471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5" name="Freeform 25815"/>
          <p:cNvSpPr/>
          <p:nvPr/>
        </p:nvSpPr>
        <p:spPr>
          <a:xfrm rot="0" flipH="0" flipV="0">
            <a:off x="3160953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6" name="Freeform 25816"/>
          <p:cNvSpPr/>
          <p:nvPr/>
        </p:nvSpPr>
        <p:spPr>
          <a:xfrm rot="0" flipH="0" flipV="0">
            <a:off x="3216071" y="162471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7" name="Freeform 25817"/>
          <p:cNvSpPr/>
          <p:nvPr/>
        </p:nvSpPr>
        <p:spPr>
          <a:xfrm rot="0" flipH="0" flipV="0">
            <a:off x="3822242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8" name="Freeform 25818"/>
          <p:cNvSpPr/>
          <p:nvPr/>
        </p:nvSpPr>
        <p:spPr>
          <a:xfrm rot="0" flipH="0" flipV="0">
            <a:off x="3877348" y="162472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9" name="Freeform 25819"/>
          <p:cNvSpPr/>
          <p:nvPr/>
        </p:nvSpPr>
        <p:spPr>
          <a:xfrm rot="0" flipH="0" flipV="0">
            <a:off x="3932466" y="162471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0" name="Freeform 25820"/>
          <p:cNvSpPr/>
          <p:nvPr/>
        </p:nvSpPr>
        <p:spPr>
          <a:xfrm rot="0" flipH="0" flipV="0">
            <a:off x="398757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1" name="Freeform 25821"/>
          <p:cNvSpPr/>
          <p:nvPr/>
        </p:nvSpPr>
        <p:spPr>
          <a:xfrm rot="0" flipH="0" flipV="0">
            <a:off x="4042740" y="162471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2" name="Freeform 25822"/>
          <p:cNvSpPr/>
          <p:nvPr/>
        </p:nvSpPr>
        <p:spPr>
          <a:xfrm rot="0" flipH="0" flipV="0">
            <a:off x="4593755" y="162471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3" name="Freeform 25823"/>
          <p:cNvSpPr/>
          <p:nvPr/>
        </p:nvSpPr>
        <p:spPr>
          <a:xfrm rot="0" flipH="0" flipV="0">
            <a:off x="4648911" y="162471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4" name="Freeform 25824"/>
          <p:cNvSpPr/>
          <p:nvPr/>
        </p:nvSpPr>
        <p:spPr>
          <a:xfrm rot="0" flipH="0" flipV="0">
            <a:off x="4703940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5" name="Freeform 25825"/>
          <p:cNvSpPr/>
          <p:nvPr/>
        </p:nvSpPr>
        <p:spPr>
          <a:xfrm rot="0" flipH="0" flipV="0">
            <a:off x="4759045" y="162472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6" name="Freeform 25826"/>
          <p:cNvSpPr/>
          <p:nvPr/>
        </p:nvSpPr>
        <p:spPr>
          <a:xfrm rot="0" flipH="0" flipV="0">
            <a:off x="4814163" y="162472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7" name="Freeform 25827"/>
          <p:cNvSpPr/>
          <p:nvPr/>
        </p:nvSpPr>
        <p:spPr>
          <a:xfrm rot="0" flipH="0" flipV="0">
            <a:off x="4869307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8" name="Freeform 25828"/>
          <p:cNvSpPr/>
          <p:nvPr/>
        </p:nvSpPr>
        <p:spPr>
          <a:xfrm rot="0" flipH="0" flipV="0">
            <a:off x="514487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9" name="Freeform 25829"/>
          <p:cNvSpPr/>
          <p:nvPr/>
        </p:nvSpPr>
        <p:spPr>
          <a:xfrm rot="0" flipH="0" flipV="0">
            <a:off x="5199989" y="162471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0" name="Freeform 25830"/>
          <p:cNvSpPr/>
          <p:nvPr/>
        </p:nvSpPr>
        <p:spPr>
          <a:xfrm rot="0" flipH="0" flipV="0">
            <a:off x="5255095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1" name="Freeform 25831"/>
          <p:cNvSpPr/>
          <p:nvPr/>
        </p:nvSpPr>
        <p:spPr>
          <a:xfrm rot="0" flipH="0" flipV="0">
            <a:off x="531021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2" name="Freeform 25832"/>
          <p:cNvSpPr/>
          <p:nvPr/>
        </p:nvSpPr>
        <p:spPr>
          <a:xfrm rot="0" flipH="0" flipV="0">
            <a:off x="5365318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3" name="Freeform 25833"/>
          <p:cNvSpPr/>
          <p:nvPr/>
        </p:nvSpPr>
        <p:spPr>
          <a:xfrm rot="0" flipH="0" flipV="0">
            <a:off x="5420436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4" name="Freeform 25834"/>
          <p:cNvSpPr/>
          <p:nvPr/>
        </p:nvSpPr>
        <p:spPr>
          <a:xfrm rot="0" flipH="0" flipV="0">
            <a:off x="5475541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5" name="Freeform 25835"/>
          <p:cNvSpPr/>
          <p:nvPr/>
        </p:nvSpPr>
        <p:spPr>
          <a:xfrm rot="0" flipH="0" flipV="0">
            <a:off x="5530558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6" name="Freeform 25836"/>
          <p:cNvSpPr/>
          <p:nvPr/>
        </p:nvSpPr>
        <p:spPr>
          <a:xfrm rot="0" flipH="0" flipV="0">
            <a:off x="558567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7" name="Freeform 25837"/>
          <p:cNvSpPr/>
          <p:nvPr/>
        </p:nvSpPr>
        <p:spPr>
          <a:xfrm rot="0" flipH="0" flipV="0">
            <a:off x="564078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8" name="Freeform 25838"/>
          <p:cNvSpPr/>
          <p:nvPr/>
        </p:nvSpPr>
        <p:spPr>
          <a:xfrm rot="0" flipH="0" flipV="0">
            <a:off x="5695899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9" name="Freeform 25839"/>
          <p:cNvSpPr/>
          <p:nvPr/>
        </p:nvSpPr>
        <p:spPr>
          <a:xfrm rot="0" flipH="0" flipV="0">
            <a:off x="5751004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0" name="Freeform 25840"/>
          <p:cNvSpPr/>
          <p:nvPr/>
        </p:nvSpPr>
        <p:spPr>
          <a:xfrm rot="0" flipH="0" flipV="0">
            <a:off x="5806122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1" name="Freeform 25841"/>
          <p:cNvSpPr/>
          <p:nvPr/>
        </p:nvSpPr>
        <p:spPr>
          <a:xfrm rot="0" flipH="0" flipV="0">
            <a:off x="5861227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2" name="Freeform 25842"/>
          <p:cNvSpPr/>
          <p:nvPr/>
        </p:nvSpPr>
        <p:spPr>
          <a:xfrm rot="0" flipH="0" flipV="0">
            <a:off x="5916345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3" name="Freeform 25843"/>
          <p:cNvSpPr/>
          <p:nvPr/>
        </p:nvSpPr>
        <p:spPr>
          <a:xfrm rot="0" flipH="0" flipV="0">
            <a:off x="5971451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4" name="Freeform 25844"/>
          <p:cNvSpPr/>
          <p:nvPr/>
        </p:nvSpPr>
        <p:spPr>
          <a:xfrm rot="0" flipH="0" flipV="0">
            <a:off x="6026569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5" name="Freeform 25845"/>
          <p:cNvSpPr/>
          <p:nvPr/>
        </p:nvSpPr>
        <p:spPr>
          <a:xfrm rot="0" flipH="0" flipV="0">
            <a:off x="6081674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6" name="Freeform 25846"/>
          <p:cNvSpPr/>
          <p:nvPr/>
        </p:nvSpPr>
        <p:spPr>
          <a:xfrm rot="0" flipH="0" flipV="0">
            <a:off x="6136792" y="162472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7" name="Freeform 25847"/>
          <p:cNvSpPr/>
          <p:nvPr/>
        </p:nvSpPr>
        <p:spPr>
          <a:xfrm rot="0" flipH="0" flipV="0">
            <a:off x="619189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8" name="Freeform 25848"/>
          <p:cNvSpPr/>
          <p:nvPr/>
        </p:nvSpPr>
        <p:spPr>
          <a:xfrm rot="0" flipH="0" flipV="0">
            <a:off x="6247002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9" name="Freeform 25849"/>
          <p:cNvSpPr/>
          <p:nvPr/>
        </p:nvSpPr>
        <p:spPr>
          <a:xfrm rot="0" flipH="0" flipV="0">
            <a:off x="630212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0" name="Freeform 25850"/>
          <p:cNvSpPr/>
          <p:nvPr/>
        </p:nvSpPr>
        <p:spPr>
          <a:xfrm rot="0" flipH="0" flipV="0">
            <a:off x="6357226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1" name="Freeform 25851"/>
          <p:cNvSpPr/>
          <p:nvPr/>
        </p:nvSpPr>
        <p:spPr>
          <a:xfrm rot="0" flipH="0" flipV="0">
            <a:off x="6412344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2" name="Freeform 25852"/>
          <p:cNvSpPr/>
          <p:nvPr/>
        </p:nvSpPr>
        <p:spPr>
          <a:xfrm rot="0" flipH="0" flipV="0">
            <a:off x="6467449" y="1624723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3" name="Freeform 25853"/>
          <p:cNvSpPr/>
          <p:nvPr/>
        </p:nvSpPr>
        <p:spPr>
          <a:xfrm rot="0" flipH="0" flipV="0">
            <a:off x="652256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4" name="Freeform 25854"/>
          <p:cNvSpPr/>
          <p:nvPr/>
        </p:nvSpPr>
        <p:spPr>
          <a:xfrm rot="0" flipH="0" flipV="0">
            <a:off x="6577685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5" name="Freeform 25855"/>
          <p:cNvSpPr/>
          <p:nvPr/>
        </p:nvSpPr>
        <p:spPr>
          <a:xfrm rot="0" flipH="0" flipV="0">
            <a:off x="6632791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6" name="Freeform 25856"/>
          <p:cNvSpPr/>
          <p:nvPr/>
        </p:nvSpPr>
        <p:spPr>
          <a:xfrm rot="0" flipH="0" flipV="0">
            <a:off x="6687908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7" name="Freeform 25857"/>
          <p:cNvSpPr/>
          <p:nvPr/>
        </p:nvSpPr>
        <p:spPr>
          <a:xfrm rot="0" flipH="0" flipV="0">
            <a:off x="6742912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8" name="Freeform 25858"/>
          <p:cNvSpPr/>
          <p:nvPr/>
        </p:nvSpPr>
        <p:spPr>
          <a:xfrm rot="0" flipH="0" flipV="0">
            <a:off x="6798030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9" name="Freeform 25859"/>
          <p:cNvSpPr/>
          <p:nvPr/>
        </p:nvSpPr>
        <p:spPr>
          <a:xfrm rot="0" flipH="0" flipV="0">
            <a:off x="685313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0" name="Freeform 25860"/>
          <p:cNvSpPr/>
          <p:nvPr/>
        </p:nvSpPr>
        <p:spPr>
          <a:xfrm rot="0" flipH="0" flipV="0">
            <a:off x="6908254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1" name="Freeform 25861"/>
          <p:cNvSpPr/>
          <p:nvPr/>
        </p:nvSpPr>
        <p:spPr>
          <a:xfrm rot="0" flipH="0" flipV="0">
            <a:off x="6963359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2" name="Freeform 25862"/>
          <p:cNvSpPr/>
          <p:nvPr/>
        </p:nvSpPr>
        <p:spPr>
          <a:xfrm rot="0" flipH="0" flipV="0">
            <a:off x="701847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3" name="Freeform 25863"/>
          <p:cNvSpPr/>
          <p:nvPr/>
        </p:nvSpPr>
        <p:spPr>
          <a:xfrm rot="0" flipH="0" flipV="0">
            <a:off x="707359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4" name="Freeform 25864"/>
          <p:cNvSpPr/>
          <p:nvPr/>
        </p:nvSpPr>
        <p:spPr>
          <a:xfrm rot="0" flipH="0" flipV="0">
            <a:off x="7128700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5" name="Freeform 25865"/>
          <p:cNvSpPr/>
          <p:nvPr/>
        </p:nvSpPr>
        <p:spPr>
          <a:xfrm rot="0" flipH="0" flipV="0">
            <a:off x="7183818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6" name="Freeform 25866"/>
          <p:cNvSpPr/>
          <p:nvPr/>
        </p:nvSpPr>
        <p:spPr>
          <a:xfrm rot="0" flipH="0" flipV="0">
            <a:off x="723892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7" name="Freeform 25867"/>
          <p:cNvSpPr/>
          <p:nvPr/>
        </p:nvSpPr>
        <p:spPr>
          <a:xfrm rot="0" flipH="0" flipV="0">
            <a:off x="729404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8" name="Freeform 25868"/>
          <p:cNvSpPr/>
          <p:nvPr/>
        </p:nvSpPr>
        <p:spPr>
          <a:xfrm rot="0" flipH="0" flipV="0">
            <a:off x="734914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9" name="Freeform 25869"/>
          <p:cNvSpPr/>
          <p:nvPr/>
        </p:nvSpPr>
        <p:spPr>
          <a:xfrm rot="0" flipH="0" flipV="0">
            <a:off x="7404265" y="162472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0" name="Freeform 25870"/>
          <p:cNvSpPr/>
          <p:nvPr/>
        </p:nvSpPr>
        <p:spPr>
          <a:xfrm rot="0" flipH="0" flipV="0">
            <a:off x="7459370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1" name="Freeform 25871"/>
          <p:cNvSpPr/>
          <p:nvPr/>
        </p:nvSpPr>
        <p:spPr>
          <a:xfrm rot="0" flipH="0" flipV="0">
            <a:off x="7514488" y="162472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2" name="Freeform 25872"/>
          <p:cNvSpPr/>
          <p:nvPr/>
        </p:nvSpPr>
        <p:spPr>
          <a:xfrm rot="0" flipH="0" flipV="0">
            <a:off x="7569593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3" name="Freeform 25873"/>
          <p:cNvSpPr/>
          <p:nvPr/>
        </p:nvSpPr>
        <p:spPr>
          <a:xfrm rot="0" flipH="0" flipV="0">
            <a:off x="7624699" y="162472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4" name="Freeform 25874"/>
          <p:cNvSpPr/>
          <p:nvPr/>
        </p:nvSpPr>
        <p:spPr>
          <a:xfrm rot="0" flipH="0" flipV="0">
            <a:off x="767981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5" name="Freeform 25875"/>
          <p:cNvSpPr/>
          <p:nvPr/>
        </p:nvSpPr>
        <p:spPr>
          <a:xfrm rot="0" flipH="0" flipV="0">
            <a:off x="7734922" y="1624723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6" name="Freeform 25876"/>
          <p:cNvSpPr/>
          <p:nvPr/>
        </p:nvSpPr>
        <p:spPr>
          <a:xfrm rot="0" flipH="0" flipV="0">
            <a:off x="7790039" y="162472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7" name="Freeform 25877"/>
          <p:cNvSpPr/>
          <p:nvPr/>
        </p:nvSpPr>
        <p:spPr>
          <a:xfrm rot="0" flipH="0" flipV="0">
            <a:off x="784505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8" name="Freeform 25878"/>
          <p:cNvSpPr/>
          <p:nvPr/>
        </p:nvSpPr>
        <p:spPr>
          <a:xfrm rot="0" flipH="0" flipV="0">
            <a:off x="7900174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9" name="Freeform 25879"/>
          <p:cNvSpPr/>
          <p:nvPr/>
        </p:nvSpPr>
        <p:spPr>
          <a:xfrm rot="0" flipH="0" flipV="0">
            <a:off x="7955279" y="162472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0" name="Freeform 25880"/>
          <p:cNvSpPr/>
          <p:nvPr/>
        </p:nvSpPr>
        <p:spPr>
          <a:xfrm rot="0" flipH="0" flipV="0">
            <a:off x="8010385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1" name="Freeform 25881"/>
          <p:cNvSpPr/>
          <p:nvPr/>
        </p:nvSpPr>
        <p:spPr>
          <a:xfrm rot="0" flipH="0" flipV="0">
            <a:off x="8065502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2" name="Freeform 25882"/>
          <p:cNvSpPr/>
          <p:nvPr/>
        </p:nvSpPr>
        <p:spPr>
          <a:xfrm rot="0" flipH="0" flipV="0">
            <a:off x="8120608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3" name="Freeform 25883"/>
          <p:cNvSpPr/>
          <p:nvPr/>
        </p:nvSpPr>
        <p:spPr>
          <a:xfrm rot="0" flipH="0" flipV="0">
            <a:off x="8175726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4" name="Freeform 25884"/>
          <p:cNvSpPr/>
          <p:nvPr/>
        </p:nvSpPr>
        <p:spPr>
          <a:xfrm rot="0" flipH="0" flipV="0">
            <a:off x="8230831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5" name="Freeform 25885"/>
          <p:cNvSpPr/>
          <p:nvPr/>
        </p:nvSpPr>
        <p:spPr>
          <a:xfrm rot="0" flipH="0" flipV="0">
            <a:off x="8285949" y="162472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6" name="Freeform 25886"/>
          <p:cNvSpPr/>
          <p:nvPr/>
        </p:nvSpPr>
        <p:spPr>
          <a:xfrm rot="0" flipH="0" flipV="0">
            <a:off x="8341067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7" name="Freeform 25887"/>
          <p:cNvSpPr/>
          <p:nvPr/>
        </p:nvSpPr>
        <p:spPr>
          <a:xfrm rot="0" flipH="0" flipV="0">
            <a:off x="839617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8" name="Freeform 25888"/>
          <p:cNvSpPr/>
          <p:nvPr/>
        </p:nvSpPr>
        <p:spPr>
          <a:xfrm rot="0" flipH="0" flipV="0">
            <a:off x="8451291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9" name="Freeform 25889"/>
          <p:cNvSpPr/>
          <p:nvPr/>
        </p:nvSpPr>
        <p:spPr>
          <a:xfrm rot="0" flipH="0" flipV="0">
            <a:off x="8506396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0" name="Freeform 25890"/>
          <p:cNvSpPr/>
          <p:nvPr/>
        </p:nvSpPr>
        <p:spPr>
          <a:xfrm rot="0" flipH="0" flipV="0">
            <a:off x="8561514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1" name="Freeform 25891"/>
          <p:cNvSpPr/>
          <p:nvPr/>
        </p:nvSpPr>
        <p:spPr>
          <a:xfrm rot="0" flipH="0" flipV="0">
            <a:off x="8616619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2" name="Freeform 25892"/>
          <p:cNvSpPr/>
          <p:nvPr/>
        </p:nvSpPr>
        <p:spPr>
          <a:xfrm rot="0" flipH="0" flipV="0">
            <a:off x="8671738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3" name="Freeform 25893"/>
          <p:cNvSpPr/>
          <p:nvPr/>
        </p:nvSpPr>
        <p:spPr>
          <a:xfrm rot="0" flipH="0" flipV="0">
            <a:off x="8726843" y="162472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4" name="Freeform 25894"/>
          <p:cNvSpPr/>
          <p:nvPr/>
        </p:nvSpPr>
        <p:spPr>
          <a:xfrm rot="0" flipH="0" flipV="0">
            <a:off x="8781948" y="162472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5" name="Freeform 25895"/>
          <p:cNvSpPr/>
          <p:nvPr/>
        </p:nvSpPr>
        <p:spPr>
          <a:xfrm rot="0" flipH="0" flipV="0">
            <a:off x="8837066" y="1624723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6" name="Freeform 25896"/>
          <p:cNvSpPr/>
          <p:nvPr/>
        </p:nvSpPr>
        <p:spPr>
          <a:xfrm rot="0" flipH="0" flipV="0">
            <a:off x="8892171" y="1624723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7" name="Freeform 25897"/>
          <p:cNvSpPr/>
          <p:nvPr/>
        </p:nvSpPr>
        <p:spPr>
          <a:xfrm rot="0" flipH="0" flipV="0">
            <a:off x="8947289" y="162471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8" name="Freeform 25898"/>
          <p:cNvSpPr/>
          <p:nvPr/>
        </p:nvSpPr>
        <p:spPr>
          <a:xfrm rot="0" flipH="0" flipV="0">
            <a:off x="9002306" y="162471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9" name="Freeform 25899"/>
          <p:cNvSpPr/>
          <p:nvPr/>
        </p:nvSpPr>
        <p:spPr>
          <a:xfrm rot="0" flipH="0" flipV="0">
            <a:off x="9057512" y="162471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0" name="Freeform 25900"/>
          <p:cNvSpPr/>
          <p:nvPr/>
        </p:nvSpPr>
        <p:spPr>
          <a:xfrm rot="0" flipH="0" flipV="0">
            <a:off x="9112529" y="162471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1" name="Freeform 25901"/>
          <p:cNvSpPr/>
          <p:nvPr/>
        </p:nvSpPr>
        <p:spPr>
          <a:xfrm rot="0" flipH="0" flipV="0">
            <a:off x="-8053" y="1671193"/>
            <a:ext cx="28645" cy="28651"/>
          </a:xfrm>
          <a:custGeom>
            <a:pathLst>
              <a:path w="28645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26"/>
                </a:cubicBezTo>
                <a:cubicBezTo>
                  <a:pt x="28645" y="22200"/>
                  <a:pt x="22290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2" name="Freeform 25902"/>
          <p:cNvSpPr/>
          <p:nvPr/>
        </p:nvSpPr>
        <p:spPr>
          <a:xfrm rot="0" flipH="0" flipV="0">
            <a:off x="47053" y="1671193"/>
            <a:ext cx="28645" cy="28651"/>
          </a:xfrm>
          <a:custGeom>
            <a:pathLst>
              <a:path w="28645" h="28651">
                <a:moveTo>
                  <a:pt x="14324" y="28651"/>
                </a:moveTo>
                <a:cubicBezTo>
                  <a:pt x="6452" y="28651"/>
                  <a:pt x="0" y="22200"/>
                  <a:pt x="0" y="14326"/>
                </a:cubicBezTo>
                <a:cubicBezTo>
                  <a:pt x="0" y="6452"/>
                  <a:pt x="6452" y="0"/>
                  <a:pt x="14324" y="0"/>
                </a:cubicBezTo>
                <a:cubicBezTo>
                  <a:pt x="22196" y="0"/>
                  <a:pt x="28645" y="6452"/>
                  <a:pt x="28645" y="14326"/>
                </a:cubicBezTo>
                <a:cubicBezTo>
                  <a:pt x="28645" y="22200"/>
                  <a:pt x="22196" y="28651"/>
                  <a:pt x="143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3" name="Freeform 25903"/>
          <p:cNvSpPr/>
          <p:nvPr/>
        </p:nvSpPr>
        <p:spPr>
          <a:xfrm rot="0" flipH="0" flipV="0">
            <a:off x="102170" y="1671193"/>
            <a:ext cx="28646" cy="28651"/>
          </a:xfrm>
          <a:custGeom>
            <a:pathLst>
              <a:path w="28646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3" y="0"/>
                  <a:pt x="28646" y="6452"/>
                  <a:pt x="28646" y="14326"/>
                </a:cubicBezTo>
                <a:cubicBezTo>
                  <a:pt x="28646" y="22200"/>
                  <a:pt x="22193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4" name="Freeform 25904"/>
          <p:cNvSpPr/>
          <p:nvPr/>
        </p:nvSpPr>
        <p:spPr>
          <a:xfrm rot="0" flipH="0" flipV="0">
            <a:off x="157276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5" name="Freeform 25905"/>
          <p:cNvSpPr/>
          <p:nvPr/>
        </p:nvSpPr>
        <p:spPr>
          <a:xfrm rot="0" flipH="0" flipV="0">
            <a:off x="212394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6" name="Freeform 25906"/>
          <p:cNvSpPr/>
          <p:nvPr/>
        </p:nvSpPr>
        <p:spPr>
          <a:xfrm rot="0" flipH="0" flipV="0">
            <a:off x="267500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7" name="Freeform 25907"/>
          <p:cNvSpPr/>
          <p:nvPr/>
        </p:nvSpPr>
        <p:spPr>
          <a:xfrm rot="0" flipH="0" flipV="0">
            <a:off x="322605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8" name="Freeform 25908"/>
          <p:cNvSpPr/>
          <p:nvPr/>
        </p:nvSpPr>
        <p:spPr>
          <a:xfrm rot="0" flipH="0" flipV="0">
            <a:off x="377723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9" name="Freeform 25909"/>
          <p:cNvSpPr/>
          <p:nvPr/>
        </p:nvSpPr>
        <p:spPr>
          <a:xfrm rot="0" flipH="0" flipV="0">
            <a:off x="432828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0" name="Freeform 25910"/>
          <p:cNvSpPr/>
          <p:nvPr/>
        </p:nvSpPr>
        <p:spPr>
          <a:xfrm rot="0" flipH="0" flipV="0">
            <a:off x="48801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1" name="Freeform 25911"/>
          <p:cNvSpPr/>
          <p:nvPr/>
        </p:nvSpPr>
        <p:spPr>
          <a:xfrm rot="0" flipH="0" flipV="0">
            <a:off x="543102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2" name="Freeform 25912"/>
          <p:cNvSpPr/>
          <p:nvPr/>
        </p:nvSpPr>
        <p:spPr>
          <a:xfrm rot="0" flipH="0" flipV="0">
            <a:off x="598119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3" name="Freeform 25913"/>
          <p:cNvSpPr/>
          <p:nvPr/>
        </p:nvSpPr>
        <p:spPr>
          <a:xfrm rot="0" flipH="0" flipV="0">
            <a:off x="653224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4" name="Freeform 25914"/>
          <p:cNvSpPr/>
          <p:nvPr/>
        </p:nvSpPr>
        <p:spPr>
          <a:xfrm rot="0" flipH="0" flipV="0">
            <a:off x="708342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5" name="Freeform 25915"/>
          <p:cNvSpPr/>
          <p:nvPr/>
        </p:nvSpPr>
        <p:spPr>
          <a:xfrm rot="0" flipH="0" flipV="0">
            <a:off x="763460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6" name="Freeform 25916"/>
          <p:cNvSpPr/>
          <p:nvPr/>
        </p:nvSpPr>
        <p:spPr>
          <a:xfrm rot="0" flipH="0" flipV="0">
            <a:off x="818565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7" name="Freeform 25917"/>
          <p:cNvSpPr/>
          <p:nvPr/>
        </p:nvSpPr>
        <p:spPr>
          <a:xfrm rot="0" flipH="0" flipV="0">
            <a:off x="873683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8" name="Freeform 25918"/>
          <p:cNvSpPr/>
          <p:nvPr/>
        </p:nvSpPr>
        <p:spPr>
          <a:xfrm rot="0" flipH="0" flipV="0">
            <a:off x="928789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9" name="Freeform 25919"/>
          <p:cNvSpPr/>
          <p:nvPr/>
        </p:nvSpPr>
        <p:spPr>
          <a:xfrm rot="0" flipH="0" flipV="0">
            <a:off x="983907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0" name="Freeform 25920"/>
          <p:cNvSpPr/>
          <p:nvPr/>
        </p:nvSpPr>
        <p:spPr>
          <a:xfrm rot="0" flipH="0" flipV="0">
            <a:off x="1038961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1" name="Freeform 25921"/>
          <p:cNvSpPr/>
          <p:nvPr/>
        </p:nvSpPr>
        <p:spPr>
          <a:xfrm rot="0" flipH="0" flipV="0">
            <a:off x="1094168" y="167123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2" name="Freeform 25922"/>
          <p:cNvSpPr/>
          <p:nvPr/>
        </p:nvSpPr>
        <p:spPr>
          <a:xfrm rot="0" flipH="0" flipV="0">
            <a:off x="1149184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3" name="Freeform 25923"/>
          <p:cNvSpPr/>
          <p:nvPr/>
        </p:nvSpPr>
        <p:spPr>
          <a:xfrm rot="0" flipH="0" flipV="0">
            <a:off x="1204302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4" name="Freeform 25924"/>
          <p:cNvSpPr/>
          <p:nvPr/>
        </p:nvSpPr>
        <p:spPr>
          <a:xfrm rot="0" flipH="0" flipV="0">
            <a:off x="1259420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5" name="Freeform 25925"/>
          <p:cNvSpPr/>
          <p:nvPr/>
        </p:nvSpPr>
        <p:spPr>
          <a:xfrm rot="0" flipH="0" flipV="0">
            <a:off x="1314526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6" name="Freeform 25926"/>
          <p:cNvSpPr/>
          <p:nvPr/>
        </p:nvSpPr>
        <p:spPr>
          <a:xfrm rot="0" flipH="0" flipV="0">
            <a:off x="1369644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7" name="Freeform 25927"/>
          <p:cNvSpPr/>
          <p:nvPr/>
        </p:nvSpPr>
        <p:spPr>
          <a:xfrm rot="0" flipH="0" flipV="0">
            <a:off x="1424749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8" name="Freeform 25928"/>
          <p:cNvSpPr/>
          <p:nvPr/>
        </p:nvSpPr>
        <p:spPr>
          <a:xfrm rot="0" flipH="0" flipV="0">
            <a:off x="1479867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9" name="Freeform 25929"/>
          <p:cNvSpPr/>
          <p:nvPr/>
        </p:nvSpPr>
        <p:spPr>
          <a:xfrm rot="0" flipH="0" flipV="0">
            <a:off x="1534972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0" name="Freeform 25930"/>
          <p:cNvSpPr/>
          <p:nvPr/>
        </p:nvSpPr>
        <p:spPr>
          <a:xfrm rot="0" flipH="0" flipV="0">
            <a:off x="1590090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1" name="Freeform 25931"/>
          <p:cNvSpPr/>
          <p:nvPr/>
        </p:nvSpPr>
        <p:spPr>
          <a:xfrm rot="0" flipH="0" flipV="0">
            <a:off x="1645157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2" name="Freeform 25932"/>
          <p:cNvSpPr/>
          <p:nvPr/>
        </p:nvSpPr>
        <p:spPr>
          <a:xfrm rot="0" flipH="0" flipV="0">
            <a:off x="1700263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3" name="Freeform 25933"/>
          <p:cNvSpPr/>
          <p:nvPr/>
        </p:nvSpPr>
        <p:spPr>
          <a:xfrm rot="0" flipH="0" flipV="0">
            <a:off x="1755381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4" name="Freeform 25934"/>
          <p:cNvSpPr/>
          <p:nvPr/>
        </p:nvSpPr>
        <p:spPr>
          <a:xfrm rot="0" flipH="0" flipV="0">
            <a:off x="1810486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5" name="Freeform 25935"/>
          <p:cNvSpPr/>
          <p:nvPr/>
        </p:nvSpPr>
        <p:spPr>
          <a:xfrm rot="0" flipH="0" flipV="0">
            <a:off x="1865604" y="167123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6" name="Freeform 25936"/>
          <p:cNvSpPr/>
          <p:nvPr/>
        </p:nvSpPr>
        <p:spPr>
          <a:xfrm rot="0" flipH="0" flipV="0">
            <a:off x="1920709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7" name="Freeform 25937"/>
          <p:cNvSpPr/>
          <p:nvPr/>
        </p:nvSpPr>
        <p:spPr>
          <a:xfrm rot="0" flipH="0" flipV="0">
            <a:off x="2196312" y="167119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8" name="Freeform 25938"/>
          <p:cNvSpPr/>
          <p:nvPr/>
        </p:nvSpPr>
        <p:spPr>
          <a:xfrm rot="0" flipH="0" flipV="0">
            <a:off x="225143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9" name="Freeform 25939"/>
          <p:cNvSpPr/>
          <p:nvPr/>
        </p:nvSpPr>
        <p:spPr>
          <a:xfrm rot="0" flipH="0" flipV="0">
            <a:off x="2306535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0" name="Freeform 25940"/>
          <p:cNvSpPr/>
          <p:nvPr/>
        </p:nvSpPr>
        <p:spPr>
          <a:xfrm rot="0" flipH="0" flipV="0">
            <a:off x="2361552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1" name="Freeform 25941"/>
          <p:cNvSpPr/>
          <p:nvPr/>
        </p:nvSpPr>
        <p:spPr>
          <a:xfrm rot="0" flipH="0" flipV="0">
            <a:off x="2416657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2" name="Freeform 25942"/>
          <p:cNvSpPr/>
          <p:nvPr/>
        </p:nvSpPr>
        <p:spPr>
          <a:xfrm rot="0" flipH="0" flipV="0">
            <a:off x="2471775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3" name="Freeform 25943"/>
          <p:cNvSpPr/>
          <p:nvPr/>
        </p:nvSpPr>
        <p:spPr>
          <a:xfrm rot="0" flipH="0" flipV="0">
            <a:off x="2967735" y="167119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4" name="Freeform 25944"/>
          <p:cNvSpPr/>
          <p:nvPr/>
        </p:nvSpPr>
        <p:spPr>
          <a:xfrm rot="0" flipH="0" flipV="0">
            <a:off x="3022841" y="167123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5" name="Freeform 25945"/>
          <p:cNvSpPr/>
          <p:nvPr/>
        </p:nvSpPr>
        <p:spPr>
          <a:xfrm rot="0" flipH="0" flipV="0">
            <a:off x="3077959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6" name="Freeform 25946"/>
          <p:cNvSpPr/>
          <p:nvPr/>
        </p:nvSpPr>
        <p:spPr>
          <a:xfrm rot="0" flipH="0" flipV="0">
            <a:off x="3133077" y="167119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7" name="Freeform 25947"/>
          <p:cNvSpPr/>
          <p:nvPr/>
        </p:nvSpPr>
        <p:spPr>
          <a:xfrm rot="0" flipH="0" flipV="0">
            <a:off x="3188182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8" name="Freeform 25948"/>
          <p:cNvSpPr/>
          <p:nvPr/>
        </p:nvSpPr>
        <p:spPr>
          <a:xfrm rot="0" flipH="0" flipV="0">
            <a:off x="3243300" y="167119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9" name="Freeform 25949"/>
          <p:cNvSpPr/>
          <p:nvPr/>
        </p:nvSpPr>
        <p:spPr>
          <a:xfrm rot="0" flipH="0" flipV="0">
            <a:off x="384947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0" name="Freeform 25950"/>
          <p:cNvSpPr/>
          <p:nvPr/>
        </p:nvSpPr>
        <p:spPr>
          <a:xfrm rot="0" flipH="0" flipV="0">
            <a:off x="3904577" y="167119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1" name="Freeform 25951"/>
          <p:cNvSpPr/>
          <p:nvPr/>
        </p:nvSpPr>
        <p:spPr>
          <a:xfrm rot="0" flipH="0" flipV="0">
            <a:off x="4620945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2" name="Freeform 25952"/>
          <p:cNvSpPr/>
          <p:nvPr/>
        </p:nvSpPr>
        <p:spPr>
          <a:xfrm rot="0" flipH="0" flipV="0">
            <a:off x="4676051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3" name="Freeform 25953"/>
          <p:cNvSpPr/>
          <p:nvPr/>
        </p:nvSpPr>
        <p:spPr>
          <a:xfrm rot="0" flipH="0" flipV="0">
            <a:off x="4731169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4" name="Freeform 25954"/>
          <p:cNvSpPr/>
          <p:nvPr/>
        </p:nvSpPr>
        <p:spPr>
          <a:xfrm rot="0" flipH="0" flipV="0">
            <a:off x="4786274" y="167123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5" name="Freeform 25955"/>
          <p:cNvSpPr/>
          <p:nvPr/>
        </p:nvSpPr>
        <p:spPr>
          <a:xfrm rot="0" flipH="0" flipV="0">
            <a:off x="4841392" y="167123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6" name="Freeform 25956"/>
          <p:cNvSpPr/>
          <p:nvPr/>
        </p:nvSpPr>
        <p:spPr>
          <a:xfrm rot="0" flipH="0" flipV="0">
            <a:off x="4896548" y="167123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7" name="Freeform 25957"/>
          <p:cNvSpPr/>
          <p:nvPr/>
        </p:nvSpPr>
        <p:spPr>
          <a:xfrm rot="0" flipH="0" flipV="0">
            <a:off x="5337339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8" name="Freeform 25958"/>
          <p:cNvSpPr/>
          <p:nvPr/>
        </p:nvSpPr>
        <p:spPr>
          <a:xfrm rot="0" flipH="0" flipV="0">
            <a:off x="5392547" y="167123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9" name="Freeform 25959"/>
          <p:cNvSpPr/>
          <p:nvPr/>
        </p:nvSpPr>
        <p:spPr>
          <a:xfrm rot="0" flipH="0" flipV="0">
            <a:off x="5447563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0" name="Freeform 25960"/>
          <p:cNvSpPr/>
          <p:nvPr/>
        </p:nvSpPr>
        <p:spPr>
          <a:xfrm rot="0" flipH="0" flipV="0">
            <a:off x="550268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1" name="Freeform 25961"/>
          <p:cNvSpPr/>
          <p:nvPr/>
        </p:nvSpPr>
        <p:spPr>
          <a:xfrm rot="0" flipH="0" flipV="0">
            <a:off x="5557786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2" name="Freeform 25962"/>
          <p:cNvSpPr/>
          <p:nvPr/>
        </p:nvSpPr>
        <p:spPr>
          <a:xfrm rot="0" flipH="0" flipV="0">
            <a:off x="5612904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3" name="Freeform 25963"/>
          <p:cNvSpPr/>
          <p:nvPr/>
        </p:nvSpPr>
        <p:spPr>
          <a:xfrm rot="0" flipH="0" flipV="0">
            <a:off x="5668010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4" name="Freeform 25964"/>
          <p:cNvSpPr/>
          <p:nvPr/>
        </p:nvSpPr>
        <p:spPr>
          <a:xfrm rot="0" flipH="0" flipV="0">
            <a:off x="5723128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5" name="Freeform 25965"/>
          <p:cNvSpPr/>
          <p:nvPr/>
        </p:nvSpPr>
        <p:spPr>
          <a:xfrm rot="0" flipH="0" flipV="0">
            <a:off x="5778233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6" name="Freeform 25966"/>
          <p:cNvSpPr/>
          <p:nvPr/>
        </p:nvSpPr>
        <p:spPr>
          <a:xfrm rot="0" flipH="0" flipV="0">
            <a:off x="583335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7" name="Freeform 25967"/>
          <p:cNvSpPr/>
          <p:nvPr/>
        </p:nvSpPr>
        <p:spPr>
          <a:xfrm rot="0" flipH="0" flipV="0">
            <a:off x="5888456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8" name="Freeform 25968"/>
          <p:cNvSpPr/>
          <p:nvPr/>
        </p:nvSpPr>
        <p:spPr>
          <a:xfrm rot="0" flipH="0" flipV="0">
            <a:off x="5943574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9" name="Freeform 25969"/>
          <p:cNvSpPr/>
          <p:nvPr/>
        </p:nvSpPr>
        <p:spPr>
          <a:xfrm rot="0" flipH="0" flipV="0">
            <a:off x="5998692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0" name="Freeform 25970"/>
          <p:cNvSpPr/>
          <p:nvPr/>
        </p:nvSpPr>
        <p:spPr>
          <a:xfrm rot="0" flipH="0" flipV="0">
            <a:off x="6053797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1" name="Freeform 25971"/>
          <p:cNvSpPr/>
          <p:nvPr/>
        </p:nvSpPr>
        <p:spPr>
          <a:xfrm rot="0" flipH="0" flipV="0">
            <a:off x="6108915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2" name="Freeform 25972"/>
          <p:cNvSpPr/>
          <p:nvPr/>
        </p:nvSpPr>
        <p:spPr>
          <a:xfrm rot="0" flipH="0" flipV="0">
            <a:off x="6164021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3" name="Freeform 25973"/>
          <p:cNvSpPr/>
          <p:nvPr/>
        </p:nvSpPr>
        <p:spPr>
          <a:xfrm rot="0" flipH="0" flipV="0">
            <a:off x="6219126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4" name="Freeform 25974"/>
          <p:cNvSpPr/>
          <p:nvPr/>
        </p:nvSpPr>
        <p:spPr>
          <a:xfrm rot="0" flipH="0" flipV="0">
            <a:off x="6274231" y="167123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5" name="Freeform 25975"/>
          <p:cNvSpPr/>
          <p:nvPr/>
        </p:nvSpPr>
        <p:spPr>
          <a:xfrm rot="0" flipH="0" flipV="0">
            <a:off x="6329349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6" name="Freeform 25976"/>
          <p:cNvSpPr/>
          <p:nvPr/>
        </p:nvSpPr>
        <p:spPr>
          <a:xfrm rot="0" flipH="0" flipV="0">
            <a:off x="6384455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7" name="Freeform 25977"/>
          <p:cNvSpPr/>
          <p:nvPr/>
        </p:nvSpPr>
        <p:spPr>
          <a:xfrm rot="0" flipH="0" flipV="0">
            <a:off x="6439573" y="167123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8" name="Freeform 25978"/>
          <p:cNvSpPr/>
          <p:nvPr/>
        </p:nvSpPr>
        <p:spPr>
          <a:xfrm rot="0" flipH="0" flipV="0">
            <a:off x="6494691" y="167123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9" name="Freeform 25979"/>
          <p:cNvSpPr/>
          <p:nvPr/>
        </p:nvSpPr>
        <p:spPr>
          <a:xfrm rot="0" flipH="0" flipV="0">
            <a:off x="6549796" y="167123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0" name="Freeform 25980"/>
          <p:cNvSpPr/>
          <p:nvPr/>
        </p:nvSpPr>
        <p:spPr>
          <a:xfrm rot="0" flipH="0" flipV="0">
            <a:off x="6604813" y="167123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1" name="Freeform 25981"/>
          <p:cNvSpPr/>
          <p:nvPr/>
        </p:nvSpPr>
        <p:spPr>
          <a:xfrm rot="0" flipH="0" flipV="0">
            <a:off x="6659930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2" name="Freeform 25982"/>
          <p:cNvSpPr/>
          <p:nvPr/>
        </p:nvSpPr>
        <p:spPr>
          <a:xfrm rot="0" flipH="0" flipV="0">
            <a:off x="6715035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3" name="Freeform 25983"/>
          <p:cNvSpPr/>
          <p:nvPr/>
        </p:nvSpPr>
        <p:spPr>
          <a:xfrm rot="0" flipH="0" flipV="0">
            <a:off x="6770154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4" name="Freeform 25984"/>
          <p:cNvSpPr/>
          <p:nvPr/>
        </p:nvSpPr>
        <p:spPr>
          <a:xfrm rot="0" flipH="0" flipV="0">
            <a:off x="6825259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5" name="Freeform 25985"/>
          <p:cNvSpPr/>
          <p:nvPr/>
        </p:nvSpPr>
        <p:spPr>
          <a:xfrm rot="0" flipH="0" flipV="0">
            <a:off x="6880377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6" name="Freeform 25986"/>
          <p:cNvSpPr/>
          <p:nvPr/>
        </p:nvSpPr>
        <p:spPr>
          <a:xfrm rot="0" flipH="0" flipV="0">
            <a:off x="6935482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7" name="Freeform 25987"/>
          <p:cNvSpPr/>
          <p:nvPr/>
        </p:nvSpPr>
        <p:spPr>
          <a:xfrm rot="0" flipH="0" flipV="0">
            <a:off x="6990600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8" name="Freeform 25988"/>
          <p:cNvSpPr/>
          <p:nvPr/>
        </p:nvSpPr>
        <p:spPr>
          <a:xfrm rot="0" flipH="0" flipV="0">
            <a:off x="7045706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9" name="Freeform 25989"/>
          <p:cNvSpPr/>
          <p:nvPr/>
        </p:nvSpPr>
        <p:spPr>
          <a:xfrm rot="0" flipH="0" flipV="0">
            <a:off x="710082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0" name="Freeform 25990"/>
          <p:cNvSpPr/>
          <p:nvPr/>
        </p:nvSpPr>
        <p:spPr>
          <a:xfrm rot="0" flipH="0" flipV="0">
            <a:off x="7155929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1" name="Freeform 25991"/>
          <p:cNvSpPr/>
          <p:nvPr/>
        </p:nvSpPr>
        <p:spPr>
          <a:xfrm rot="0" flipH="0" flipV="0">
            <a:off x="7211047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2" name="Freeform 25992"/>
          <p:cNvSpPr/>
          <p:nvPr/>
        </p:nvSpPr>
        <p:spPr>
          <a:xfrm rot="0" flipH="0" flipV="0">
            <a:off x="7266152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3" name="Freeform 25993"/>
          <p:cNvSpPr/>
          <p:nvPr/>
        </p:nvSpPr>
        <p:spPr>
          <a:xfrm rot="0" flipH="0" flipV="0">
            <a:off x="732127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4" name="Freeform 25994"/>
          <p:cNvSpPr/>
          <p:nvPr/>
        </p:nvSpPr>
        <p:spPr>
          <a:xfrm rot="0" flipH="0" flipV="0">
            <a:off x="7376388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5" name="Freeform 25995"/>
          <p:cNvSpPr/>
          <p:nvPr/>
        </p:nvSpPr>
        <p:spPr>
          <a:xfrm rot="0" flipH="0" flipV="0">
            <a:off x="743149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6" name="Freeform 25996"/>
          <p:cNvSpPr/>
          <p:nvPr/>
        </p:nvSpPr>
        <p:spPr>
          <a:xfrm rot="0" flipH="0" flipV="0">
            <a:off x="7486599" y="167123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7" name="Freeform 25997"/>
          <p:cNvSpPr/>
          <p:nvPr/>
        </p:nvSpPr>
        <p:spPr>
          <a:xfrm rot="0" flipH="0" flipV="0">
            <a:off x="7541717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8" name="Freeform 25998"/>
          <p:cNvSpPr/>
          <p:nvPr/>
        </p:nvSpPr>
        <p:spPr>
          <a:xfrm rot="0" flipH="0" flipV="0">
            <a:off x="7596822" y="167123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9" name="Freeform 25999"/>
          <p:cNvSpPr/>
          <p:nvPr/>
        </p:nvSpPr>
        <p:spPr>
          <a:xfrm rot="0" flipH="0" flipV="0">
            <a:off x="7651940" y="167123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0" name="Freeform 26000"/>
          <p:cNvSpPr/>
          <p:nvPr/>
        </p:nvSpPr>
        <p:spPr>
          <a:xfrm rot="0" flipH="0" flipV="0">
            <a:off x="7706956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1" name="Freeform 26001"/>
          <p:cNvSpPr/>
          <p:nvPr/>
        </p:nvSpPr>
        <p:spPr>
          <a:xfrm rot="0" flipH="0" flipV="0">
            <a:off x="7762062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2" name="Freeform 26002"/>
          <p:cNvSpPr/>
          <p:nvPr/>
        </p:nvSpPr>
        <p:spPr>
          <a:xfrm rot="0" flipH="0" flipV="0">
            <a:off x="7817180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3" name="Freeform 26003"/>
          <p:cNvSpPr/>
          <p:nvPr/>
        </p:nvSpPr>
        <p:spPr>
          <a:xfrm rot="0" flipH="0" flipV="0">
            <a:off x="7872285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4" name="Freeform 26004"/>
          <p:cNvSpPr/>
          <p:nvPr/>
        </p:nvSpPr>
        <p:spPr>
          <a:xfrm rot="0" flipH="0" flipV="0">
            <a:off x="7927403" y="167123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5" name="Freeform 26005"/>
          <p:cNvSpPr/>
          <p:nvPr/>
        </p:nvSpPr>
        <p:spPr>
          <a:xfrm rot="0" flipH="0" flipV="0">
            <a:off x="7982521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6" name="Freeform 26006"/>
          <p:cNvSpPr/>
          <p:nvPr/>
        </p:nvSpPr>
        <p:spPr>
          <a:xfrm rot="0" flipH="0" flipV="0">
            <a:off x="8037626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7" name="Freeform 26007"/>
          <p:cNvSpPr/>
          <p:nvPr/>
        </p:nvSpPr>
        <p:spPr>
          <a:xfrm rot="0" flipH="0" flipV="0">
            <a:off x="8092744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8" name="Freeform 26008"/>
          <p:cNvSpPr/>
          <p:nvPr/>
        </p:nvSpPr>
        <p:spPr>
          <a:xfrm rot="0" flipH="0" flipV="0">
            <a:off x="8147850" y="167123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9" name="Freeform 26009"/>
          <p:cNvSpPr/>
          <p:nvPr/>
        </p:nvSpPr>
        <p:spPr>
          <a:xfrm rot="0" flipH="0" flipV="0">
            <a:off x="8202955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0" name="Freeform 26010"/>
          <p:cNvSpPr/>
          <p:nvPr/>
        </p:nvSpPr>
        <p:spPr>
          <a:xfrm rot="0" flipH="0" flipV="0">
            <a:off x="825807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1" name="Freeform 26011"/>
          <p:cNvSpPr/>
          <p:nvPr/>
        </p:nvSpPr>
        <p:spPr>
          <a:xfrm rot="0" flipH="0" flipV="0">
            <a:off x="8313179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2" name="Freeform 26012"/>
          <p:cNvSpPr/>
          <p:nvPr/>
        </p:nvSpPr>
        <p:spPr>
          <a:xfrm rot="0" flipH="0" flipV="0">
            <a:off x="8368296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3" name="Freeform 26013"/>
          <p:cNvSpPr/>
          <p:nvPr/>
        </p:nvSpPr>
        <p:spPr>
          <a:xfrm rot="0" flipH="0" flipV="0">
            <a:off x="8423401" y="167123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4" name="Freeform 26014"/>
          <p:cNvSpPr/>
          <p:nvPr/>
        </p:nvSpPr>
        <p:spPr>
          <a:xfrm rot="0" flipH="0" flipV="0">
            <a:off x="8478519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5" name="Freeform 26015"/>
          <p:cNvSpPr/>
          <p:nvPr/>
        </p:nvSpPr>
        <p:spPr>
          <a:xfrm rot="0" flipH="0" flipV="0">
            <a:off x="8533625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6" name="Freeform 26016"/>
          <p:cNvSpPr/>
          <p:nvPr/>
        </p:nvSpPr>
        <p:spPr>
          <a:xfrm rot="0" flipH="0" flipV="0">
            <a:off x="8588743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7" name="Freeform 26017"/>
          <p:cNvSpPr/>
          <p:nvPr/>
        </p:nvSpPr>
        <p:spPr>
          <a:xfrm rot="0" flipH="0" flipV="0">
            <a:off x="8643848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8" name="Freeform 26018"/>
          <p:cNvSpPr/>
          <p:nvPr/>
        </p:nvSpPr>
        <p:spPr>
          <a:xfrm rot="0" flipH="0" flipV="0">
            <a:off x="8698966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9" name="Freeform 26019"/>
          <p:cNvSpPr/>
          <p:nvPr/>
        </p:nvSpPr>
        <p:spPr>
          <a:xfrm rot="0" flipH="0" flipV="0">
            <a:off x="8754071" y="167123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0" name="Freeform 26020"/>
          <p:cNvSpPr/>
          <p:nvPr/>
        </p:nvSpPr>
        <p:spPr>
          <a:xfrm rot="0" flipH="0" flipV="0">
            <a:off x="8809190" y="167123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1" name="Freeform 26021"/>
          <p:cNvSpPr/>
          <p:nvPr/>
        </p:nvSpPr>
        <p:spPr>
          <a:xfrm rot="0" flipH="0" flipV="0">
            <a:off x="8864307" y="167123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2" name="Freeform 26022"/>
          <p:cNvSpPr/>
          <p:nvPr/>
        </p:nvSpPr>
        <p:spPr>
          <a:xfrm rot="0" flipH="0" flipV="0">
            <a:off x="8919311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3" name="Freeform 26023"/>
          <p:cNvSpPr/>
          <p:nvPr/>
        </p:nvSpPr>
        <p:spPr>
          <a:xfrm rot="0" flipH="0" flipV="0">
            <a:off x="8974429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4" name="Freeform 26024"/>
          <p:cNvSpPr/>
          <p:nvPr/>
        </p:nvSpPr>
        <p:spPr>
          <a:xfrm rot="0" flipH="0" flipV="0">
            <a:off x="9029534" y="167123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5" name="Freeform 26025"/>
          <p:cNvSpPr/>
          <p:nvPr/>
        </p:nvSpPr>
        <p:spPr>
          <a:xfrm rot="0" flipH="0" flipV="0">
            <a:off x="19870" y="1718996"/>
            <a:ext cx="28547" cy="28638"/>
          </a:xfrm>
          <a:custGeom>
            <a:pathLst>
              <a:path w="28547" h="28638">
                <a:moveTo>
                  <a:pt x="14321" y="28638"/>
                </a:moveTo>
                <a:cubicBezTo>
                  <a:pt x="6449" y="28638"/>
                  <a:pt x="0" y="22187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192" y="0"/>
                  <a:pt x="28547" y="6452"/>
                  <a:pt x="28547" y="14326"/>
                </a:cubicBezTo>
                <a:cubicBezTo>
                  <a:pt x="28547" y="22187"/>
                  <a:pt x="22192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6" name="Freeform 26026"/>
          <p:cNvSpPr/>
          <p:nvPr/>
        </p:nvSpPr>
        <p:spPr>
          <a:xfrm rot="0" flipH="0" flipV="0">
            <a:off x="75034" y="1718996"/>
            <a:ext cx="28547" cy="28638"/>
          </a:xfrm>
          <a:custGeom>
            <a:pathLst>
              <a:path w="28547" h="28638">
                <a:moveTo>
                  <a:pt x="14226" y="28638"/>
                </a:moveTo>
                <a:cubicBezTo>
                  <a:pt x="6355" y="28638"/>
                  <a:pt x="0" y="22187"/>
                  <a:pt x="0" y="14326"/>
                </a:cubicBezTo>
                <a:cubicBezTo>
                  <a:pt x="0" y="6452"/>
                  <a:pt x="6355" y="0"/>
                  <a:pt x="14226" y="0"/>
                </a:cubicBezTo>
                <a:cubicBezTo>
                  <a:pt x="22192" y="0"/>
                  <a:pt x="28547" y="6452"/>
                  <a:pt x="28547" y="14326"/>
                </a:cubicBezTo>
                <a:cubicBezTo>
                  <a:pt x="28547" y="22187"/>
                  <a:pt x="22192" y="28638"/>
                  <a:pt x="1422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7" name="Freeform 26027"/>
          <p:cNvSpPr/>
          <p:nvPr/>
        </p:nvSpPr>
        <p:spPr>
          <a:xfrm rot="0" flipH="0" flipV="0">
            <a:off x="130035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8" name="Freeform 26028"/>
          <p:cNvSpPr/>
          <p:nvPr/>
        </p:nvSpPr>
        <p:spPr>
          <a:xfrm rot="0" flipH="0" flipV="0">
            <a:off x="185153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9" name="Freeform 26029"/>
          <p:cNvSpPr/>
          <p:nvPr/>
        </p:nvSpPr>
        <p:spPr>
          <a:xfrm rot="0" flipH="0" flipV="0">
            <a:off x="240258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0" name="Freeform 26030"/>
          <p:cNvSpPr/>
          <p:nvPr/>
        </p:nvSpPr>
        <p:spPr>
          <a:xfrm rot="0" flipH="0" flipV="0">
            <a:off x="295376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1" name="Freeform 26031"/>
          <p:cNvSpPr/>
          <p:nvPr/>
        </p:nvSpPr>
        <p:spPr>
          <a:xfrm rot="0" flipH="0" flipV="0">
            <a:off x="350481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2" name="Freeform 26032"/>
          <p:cNvSpPr/>
          <p:nvPr/>
        </p:nvSpPr>
        <p:spPr>
          <a:xfrm rot="0" flipH="0" flipV="0">
            <a:off x="405599" y="171899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3" name="Freeform 26033"/>
          <p:cNvSpPr/>
          <p:nvPr/>
        </p:nvSpPr>
        <p:spPr>
          <a:xfrm rot="0" flipH="0" flipV="0">
            <a:off x="460717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4" name="Freeform 26034"/>
          <p:cNvSpPr/>
          <p:nvPr/>
        </p:nvSpPr>
        <p:spPr>
          <a:xfrm rot="0" flipH="0" flipV="0">
            <a:off x="515823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5" name="Freeform 26035"/>
          <p:cNvSpPr/>
          <p:nvPr/>
        </p:nvSpPr>
        <p:spPr>
          <a:xfrm rot="0" flipH="0" flipV="0">
            <a:off x="570992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6" name="Freeform 26036"/>
          <p:cNvSpPr/>
          <p:nvPr/>
        </p:nvSpPr>
        <p:spPr>
          <a:xfrm rot="0" flipH="0" flipV="0">
            <a:off x="62609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7" name="Freeform 26037"/>
          <p:cNvSpPr/>
          <p:nvPr/>
        </p:nvSpPr>
        <p:spPr>
          <a:xfrm rot="0" flipH="0" flipV="0">
            <a:off x="681215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8" name="Freeform 26038"/>
          <p:cNvSpPr/>
          <p:nvPr/>
        </p:nvSpPr>
        <p:spPr>
          <a:xfrm rot="0" flipH="0" flipV="0">
            <a:off x="736218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9" name="Freeform 26039"/>
          <p:cNvSpPr/>
          <p:nvPr/>
        </p:nvSpPr>
        <p:spPr>
          <a:xfrm rot="0" flipH="0" flipV="0">
            <a:off x="791336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0" name="Freeform 26040"/>
          <p:cNvSpPr/>
          <p:nvPr/>
        </p:nvSpPr>
        <p:spPr>
          <a:xfrm rot="0" flipH="0" flipV="0">
            <a:off x="846454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1" name="Freeform 26041"/>
          <p:cNvSpPr/>
          <p:nvPr/>
        </p:nvSpPr>
        <p:spPr>
          <a:xfrm rot="0" flipH="0" flipV="0">
            <a:off x="901560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2" name="Freeform 26042"/>
          <p:cNvSpPr/>
          <p:nvPr/>
        </p:nvSpPr>
        <p:spPr>
          <a:xfrm rot="0" flipH="0" flipV="0">
            <a:off x="956678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3" name="Freeform 26043"/>
          <p:cNvSpPr/>
          <p:nvPr/>
        </p:nvSpPr>
        <p:spPr>
          <a:xfrm rot="0" flipH="0" flipV="0">
            <a:off x="1011783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4" name="Freeform 26044"/>
          <p:cNvSpPr/>
          <p:nvPr/>
        </p:nvSpPr>
        <p:spPr>
          <a:xfrm rot="0" flipH="0" flipV="0">
            <a:off x="1066901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5" name="Freeform 26045"/>
          <p:cNvSpPr/>
          <p:nvPr/>
        </p:nvSpPr>
        <p:spPr>
          <a:xfrm rot="0" flipH="0" flipV="0">
            <a:off x="112200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6" name="Freeform 26046"/>
          <p:cNvSpPr/>
          <p:nvPr/>
        </p:nvSpPr>
        <p:spPr>
          <a:xfrm rot="0" flipH="0" flipV="0">
            <a:off x="1177175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7" name="Freeform 26047"/>
          <p:cNvSpPr/>
          <p:nvPr/>
        </p:nvSpPr>
        <p:spPr>
          <a:xfrm rot="0" flipH="0" flipV="0">
            <a:off x="1232179" y="17190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8" name="Freeform 26048"/>
          <p:cNvSpPr/>
          <p:nvPr/>
        </p:nvSpPr>
        <p:spPr>
          <a:xfrm rot="0" flipH="0" flipV="0">
            <a:off x="1287297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9" name="Freeform 26049"/>
          <p:cNvSpPr/>
          <p:nvPr/>
        </p:nvSpPr>
        <p:spPr>
          <a:xfrm rot="0" flipH="0" flipV="0">
            <a:off x="1342415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0" name="Freeform 26050"/>
          <p:cNvSpPr/>
          <p:nvPr/>
        </p:nvSpPr>
        <p:spPr>
          <a:xfrm rot="0" flipH="0" flipV="0">
            <a:off x="1397520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1" name="Freeform 26051"/>
          <p:cNvSpPr/>
          <p:nvPr/>
        </p:nvSpPr>
        <p:spPr>
          <a:xfrm rot="0" flipH="0" flipV="0">
            <a:off x="1452638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2" name="Freeform 26052"/>
          <p:cNvSpPr/>
          <p:nvPr/>
        </p:nvSpPr>
        <p:spPr>
          <a:xfrm rot="0" flipH="0" flipV="0">
            <a:off x="1507743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3" name="Freeform 26053"/>
          <p:cNvSpPr/>
          <p:nvPr/>
        </p:nvSpPr>
        <p:spPr>
          <a:xfrm rot="0" flipH="0" flipV="0">
            <a:off x="1562861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4" name="Freeform 26054"/>
          <p:cNvSpPr/>
          <p:nvPr/>
        </p:nvSpPr>
        <p:spPr>
          <a:xfrm rot="0" flipH="0" flipV="0">
            <a:off x="1617967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00"/>
                  <a:pt x="0" y="14326"/>
                </a:cubicBezTo>
                <a:cubicBezTo>
                  <a:pt x="0" y="6350"/>
                  <a:pt x="6439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5" name="Freeform 26055"/>
          <p:cNvSpPr/>
          <p:nvPr/>
        </p:nvSpPr>
        <p:spPr>
          <a:xfrm rot="0" flipH="0" flipV="0">
            <a:off x="1673085" y="171902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6" name="Freeform 26056"/>
          <p:cNvSpPr/>
          <p:nvPr/>
        </p:nvSpPr>
        <p:spPr>
          <a:xfrm rot="0" flipH="0" flipV="0">
            <a:off x="172824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7" name="Freeform 26057"/>
          <p:cNvSpPr/>
          <p:nvPr/>
        </p:nvSpPr>
        <p:spPr>
          <a:xfrm rot="0" flipH="0" flipV="0">
            <a:off x="2389530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8" name="Freeform 26058"/>
          <p:cNvSpPr/>
          <p:nvPr/>
        </p:nvSpPr>
        <p:spPr>
          <a:xfrm rot="0" flipH="0" flipV="0">
            <a:off x="2995701" y="171899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9" name="Freeform 26059"/>
          <p:cNvSpPr/>
          <p:nvPr/>
        </p:nvSpPr>
        <p:spPr>
          <a:xfrm rot="0" flipH="0" flipV="0">
            <a:off x="3050730" y="171899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0" name="Freeform 26060"/>
          <p:cNvSpPr/>
          <p:nvPr/>
        </p:nvSpPr>
        <p:spPr>
          <a:xfrm rot="0" flipH="0" flipV="0">
            <a:off x="3105835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1" name="Freeform 26061"/>
          <p:cNvSpPr/>
          <p:nvPr/>
        </p:nvSpPr>
        <p:spPr>
          <a:xfrm rot="0" flipH="0" flipV="0">
            <a:off x="3160953" y="171899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2" name="Freeform 26062"/>
          <p:cNvSpPr/>
          <p:nvPr/>
        </p:nvSpPr>
        <p:spPr>
          <a:xfrm rot="0" flipH="0" flipV="0">
            <a:off x="3216071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3" name="Freeform 26063"/>
          <p:cNvSpPr/>
          <p:nvPr/>
        </p:nvSpPr>
        <p:spPr>
          <a:xfrm rot="0" flipH="0" flipV="0">
            <a:off x="4593755" y="171899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4" name="Freeform 26064"/>
          <p:cNvSpPr/>
          <p:nvPr/>
        </p:nvSpPr>
        <p:spPr>
          <a:xfrm rot="0" flipH="0" flipV="0">
            <a:off x="4648911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5" name="Freeform 26065"/>
          <p:cNvSpPr/>
          <p:nvPr/>
        </p:nvSpPr>
        <p:spPr>
          <a:xfrm rot="0" flipH="0" flipV="0">
            <a:off x="4703940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6" name="Freeform 26066"/>
          <p:cNvSpPr/>
          <p:nvPr/>
        </p:nvSpPr>
        <p:spPr>
          <a:xfrm rot="0" flipH="0" flipV="0">
            <a:off x="4759045" y="17190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7" name="Freeform 26067"/>
          <p:cNvSpPr/>
          <p:nvPr/>
        </p:nvSpPr>
        <p:spPr>
          <a:xfrm rot="0" flipH="0" flipV="0">
            <a:off x="4814163" y="171902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8" name="Freeform 26068"/>
          <p:cNvSpPr/>
          <p:nvPr/>
        </p:nvSpPr>
        <p:spPr>
          <a:xfrm rot="0" flipH="0" flipV="0">
            <a:off x="4869307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9" name="Freeform 26069"/>
          <p:cNvSpPr/>
          <p:nvPr/>
        </p:nvSpPr>
        <p:spPr>
          <a:xfrm rot="0" flipH="0" flipV="0">
            <a:off x="4924424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0" name="Freeform 26070"/>
          <p:cNvSpPr/>
          <p:nvPr/>
        </p:nvSpPr>
        <p:spPr>
          <a:xfrm rot="0" flipH="0" flipV="0">
            <a:off x="5310213" y="171899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1" name="Freeform 26071"/>
          <p:cNvSpPr/>
          <p:nvPr/>
        </p:nvSpPr>
        <p:spPr>
          <a:xfrm rot="0" flipH="0" flipV="0">
            <a:off x="5365318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2" name="Freeform 26072"/>
          <p:cNvSpPr/>
          <p:nvPr/>
        </p:nvSpPr>
        <p:spPr>
          <a:xfrm rot="0" flipH="0" flipV="0">
            <a:off x="5420436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3" name="Freeform 26073"/>
          <p:cNvSpPr/>
          <p:nvPr/>
        </p:nvSpPr>
        <p:spPr>
          <a:xfrm rot="0" flipH="0" flipV="0">
            <a:off x="5475541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4" name="Freeform 26074"/>
          <p:cNvSpPr/>
          <p:nvPr/>
        </p:nvSpPr>
        <p:spPr>
          <a:xfrm rot="0" flipH="0" flipV="0">
            <a:off x="5530558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5" name="Freeform 26075"/>
          <p:cNvSpPr/>
          <p:nvPr/>
        </p:nvSpPr>
        <p:spPr>
          <a:xfrm rot="0" flipH="0" flipV="0">
            <a:off x="558567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6" name="Freeform 26076"/>
          <p:cNvSpPr/>
          <p:nvPr/>
        </p:nvSpPr>
        <p:spPr>
          <a:xfrm rot="0" flipH="0" flipV="0">
            <a:off x="5640781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7" name="Freeform 26077"/>
          <p:cNvSpPr/>
          <p:nvPr/>
        </p:nvSpPr>
        <p:spPr>
          <a:xfrm rot="0" flipH="0" flipV="0">
            <a:off x="5695899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8" name="Freeform 26078"/>
          <p:cNvSpPr/>
          <p:nvPr/>
        </p:nvSpPr>
        <p:spPr>
          <a:xfrm rot="0" flipH="0" flipV="0">
            <a:off x="5751004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9" name="Freeform 26079"/>
          <p:cNvSpPr/>
          <p:nvPr/>
        </p:nvSpPr>
        <p:spPr>
          <a:xfrm rot="0" flipH="0" flipV="0">
            <a:off x="5806122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0" name="Freeform 26080"/>
          <p:cNvSpPr/>
          <p:nvPr/>
        </p:nvSpPr>
        <p:spPr>
          <a:xfrm rot="0" flipH="0" flipV="0">
            <a:off x="5861227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1" name="Freeform 26081"/>
          <p:cNvSpPr/>
          <p:nvPr/>
        </p:nvSpPr>
        <p:spPr>
          <a:xfrm rot="0" flipH="0" flipV="0">
            <a:off x="5916345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2" name="Freeform 26082"/>
          <p:cNvSpPr/>
          <p:nvPr/>
        </p:nvSpPr>
        <p:spPr>
          <a:xfrm rot="0" flipH="0" flipV="0">
            <a:off x="5971451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3" name="Freeform 26083"/>
          <p:cNvSpPr/>
          <p:nvPr/>
        </p:nvSpPr>
        <p:spPr>
          <a:xfrm rot="0" flipH="0" flipV="0">
            <a:off x="6026569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4" name="Freeform 26084"/>
          <p:cNvSpPr/>
          <p:nvPr/>
        </p:nvSpPr>
        <p:spPr>
          <a:xfrm rot="0" flipH="0" flipV="0">
            <a:off x="6081674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5" name="Freeform 26085"/>
          <p:cNvSpPr/>
          <p:nvPr/>
        </p:nvSpPr>
        <p:spPr>
          <a:xfrm rot="0" flipH="0" flipV="0">
            <a:off x="6136792" y="171902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6" name="Freeform 26086"/>
          <p:cNvSpPr/>
          <p:nvPr/>
        </p:nvSpPr>
        <p:spPr>
          <a:xfrm rot="0" flipH="0" flipV="0">
            <a:off x="619189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7" name="Freeform 26087"/>
          <p:cNvSpPr/>
          <p:nvPr/>
        </p:nvSpPr>
        <p:spPr>
          <a:xfrm rot="0" flipH="0" flipV="0">
            <a:off x="6247002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8" name="Freeform 26088"/>
          <p:cNvSpPr/>
          <p:nvPr/>
        </p:nvSpPr>
        <p:spPr>
          <a:xfrm rot="0" flipH="0" flipV="0">
            <a:off x="630212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9" name="Freeform 26089"/>
          <p:cNvSpPr/>
          <p:nvPr/>
        </p:nvSpPr>
        <p:spPr>
          <a:xfrm rot="0" flipH="0" flipV="0">
            <a:off x="6357226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0" name="Freeform 26090"/>
          <p:cNvSpPr/>
          <p:nvPr/>
        </p:nvSpPr>
        <p:spPr>
          <a:xfrm rot="0" flipH="0" flipV="0">
            <a:off x="6412344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1" name="Freeform 26091"/>
          <p:cNvSpPr/>
          <p:nvPr/>
        </p:nvSpPr>
        <p:spPr>
          <a:xfrm rot="0" flipH="0" flipV="0">
            <a:off x="6467449" y="17190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2" name="Freeform 26092"/>
          <p:cNvSpPr/>
          <p:nvPr/>
        </p:nvSpPr>
        <p:spPr>
          <a:xfrm rot="0" flipH="0" flipV="0">
            <a:off x="652256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3" name="Freeform 26093"/>
          <p:cNvSpPr/>
          <p:nvPr/>
        </p:nvSpPr>
        <p:spPr>
          <a:xfrm rot="0" flipH="0" flipV="0">
            <a:off x="6577685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4" name="Freeform 26094"/>
          <p:cNvSpPr/>
          <p:nvPr/>
        </p:nvSpPr>
        <p:spPr>
          <a:xfrm rot="0" flipH="0" flipV="0">
            <a:off x="6632791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5" name="Freeform 26095"/>
          <p:cNvSpPr/>
          <p:nvPr/>
        </p:nvSpPr>
        <p:spPr>
          <a:xfrm rot="0" flipH="0" flipV="0">
            <a:off x="6687908" y="171902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6" name="Freeform 26096"/>
          <p:cNvSpPr/>
          <p:nvPr/>
        </p:nvSpPr>
        <p:spPr>
          <a:xfrm rot="0" flipH="0" flipV="0">
            <a:off x="6742912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7" name="Freeform 26097"/>
          <p:cNvSpPr/>
          <p:nvPr/>
        </p:nvSpPr>
        <p:spPr>
          <a:xfrm rot="0" flipH="0" flipV="0">
            <a:off x="6798030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8" name="Freeform 26098"/>
          <p:cNvSpPr/>
          <p:nvPr/>
        </p:nvSpPr>
        <p:spPr>
          <a:xfrm rot="0" flipH="0" flipV="0">
            <a:off x="685313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9" name="Freeform 26099"/>
          <p:cNvSpPr/>
          <p:nvPr/>
        </p:nvSpPr>
        <p:spPr>
          <a:xfrm rot="0" flipH="0" flipV="0">
            <a:off x="6908254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0" name="Freeform 26100"/>
          <p:cNvSpPr/>
          <p:nvPr/>
        </p:nvSpPr>
        <p:spPr>
          <a:xfrm rot="0" flipH="0" flipV="0">
            <a:off x="6963359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1" name="Freeform 26101"/>
          <p:cNvSpPr/>
          <p:nvPr/>
        </p:nvSpPr>
        <p:spPr>
          <a:xfrm rot="0" flipH="0" flipV="0">
            <a:off x="701847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2" name="Freeform 26102"/>
          <p:cNvSpPr/>
          <p:nvPr/>
        </p:nvSpPr>
        <p:spPr>
          <a:xfrm rot="0" flipH="0" flipV="0">
            <a:off x="707359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3" name="Freeform 26103"/>
          <p:cNvSpPr/>
          <p:nvPr/>
        </p:nvSpPr>
        <p:spPr>
          <a:xfrm rot="0" flipH="0" flipV="0">
            <a:off x="7128700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4" name="Freeform 26104"/>
          <p:cNvSpPr/>
          <p:nvPr/>
        </p:nvSpPr>
        <p:spPr>
          <a:xfrm rot="0" flipH="0" flipV="0">
            <a:off x="7183818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5" name="Freeform 26105"/>
          <p:cNvSpPr/>
          <p:nvPr/>
        </p:nvSpPr>
        <p:spPr>
          <a:xfrm rot="0" flipH="0" flipV="0">
            <a:off x="7238923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6" name="Freeform 26106"/>
          <p:cNvSpPr/>
          <p:nvPr/>
        </p:nvSpPr>
        <p:spPr>
          <a:xfrm rot="0" flipH="0" flipV="0">
            <a:off x="729404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7" name="Freeform 26107"/>
          <p:cNvSpPr/>
          <p:nvPr/>
        </p:nvSpPr>
        <p:spPr>
          <a:xfrm rot="0" flipH="0" flipV="0">
            <a:off x="734914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8" name="Freeform 26108"/>
          <p:cNvSpPr/>
          <p:nvPr/>
        </p:nvSpPr>
        <p:spPr>
          <a:xfrm rot="0" flipH="0" flipV="0">
            <a:off x="7404265" y="171902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9" name="Freeform 26109"/>
          <p:cNvSpPr/>
          <p:nvPr/>
        </p:nvSpPr>
        <p:spPr>
          <a:xfrm rot="0" flipH="0" flipV="0">
            <a:off x="7459370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0" name="Freeform 26110"/>
          <p:cNvSpPr/>
          <p:nvPr/>
        </p:nvSpPr>
        <p:spPr>
          <a:xfrm rot="0" flipH="0" flipV="0">
            <a:off x="7514488" y="171902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1" name="Freeform 26111"/>
          <p:cNvSpPr/>
          <p:nvPr/>
        </p:nvSpPr>
        <p:spPr>
          <a:xfrm rot="0" flipH="0" flipV="0">
            <a:off x="7569593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2" name="Freeform 26112"/>
          <p:cNvSpPr/>
          <p:nvPr/>
        </p:nvSpPr>
        <p:spPr>
          <a:xfrm rot="0" flipH="0" flipV="0">
            <a:off x="7624699" y="17190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3" name="Freeform 26113"/>
          <p:cNvSpPr/>
          <p:nvPr/>
        </p:nvSpPr>
        <p:spPr>
          <a:xfrm rot="0" flipH="0" flipV="0">
            <a:off x="767981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4" name="Freeform 26114"/>
          <p:cNvSpPr/>
          <p:nvPr/>
        </p:nvSpPr>
        <p:spPr>
          <a:xfrm rot="0" flipH="0" flipV="0">
            <a:off x="7734922" y="17190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5" name="Freeform 26115"/>
          <p:cNvSpPr/>
          <p:nvPr/>
        </p:nvSpPr>
        <p:spPr>
          <a:xfrm rot="0" flipH="0" flipV="0">
            <a:off x="7790039" y="171902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6" name="Freeform 26116"/>
          <p:cNvSpPr/>
          <p:nvPr/>
        </p:nvSpPr>
        <p:spPr>
          <a:xfrm rot="0" flipH="0" flipV="0">
            <a:off x="784505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7" name="Freeform 26117"/>
          <p:cNvSpPr/>
          <p:nvPr/>
        </p:nvSpPr>
        <p:spPr>
          <a:xfrm rot="0" flipH="0" flipV="0">
            <a:off x="7900174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8" name="Freeform 26118"/>
          <p:cNvSpPr/>
          <p:nvPr/>
        </p:nvSpPr>
        <p:spPr>
          <a:xfrm rot="0" flipH="0" flipV="0">
            <a:off x="7955279" y="171902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9" name="Freeform 26119"/>
          <p:cNvSpPr/>
          <p:nvPr/>
        </p:nvSpPr>
        <p:spPr>
          <a:xfrm rot="0" flipH="0" flipV="0">
            <a:off x="8010385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0" name="Freeform 26120"/>
          <p:cNvSpPr/>
          <p:nvPr/>
        </p:nvSpPr>
        <p:spPr>
          <a:xfrm rot="0" flipH="0" flipV="0">
            <a:off x="8065502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1" name="Freeform 26121"/>
          <p:cNvSpPr/>
          <p:nvPr/>
        </p:nvSpPr>
        <p:spPr>
          <a:xfrm rot="0" flipH="0" flipV="0">
            <a:off x="8120608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2" name="Freeform 26122"/>
          <p:cNvSpPr/>
          <p:nvPr/>
        </p:nvSpPr>
        <p:spPr>
          <a:xfrm rot="0" flipH="0" flipV="0">
            <a:off x="817572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3" name="Freeform 26123"/>
          <p:cNvSpPr/>
          <p:nvPr/>
        </p:nvSpPr>
        <p:spPr>
          <a:xfrm rot="0" flipH="0" flipV="0">
            <a:off x="8230831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4" name="Freeform 26124"/>
          <p:cNvSpPr/>
          <p:nvPr/>
        </p:nvSpPr>
        <p:spPr>
          <a:xfrm rot="0" flipH="0" flipV="0">
            <a:off x="8285949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5" name="Freeform 26125"/>
          <p:cNvSpPr/>
          <p:nvPr/>
        </p:nvSpPr>
        <p:spPr>
          <a:xfrm rot="0" flipH="0" flipV="0">
            <a:off x="8341067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6" name="Freeform 26126"/>
          <p:cNvSpPr/>
          <p:nvPr/>
        </p:nvSpPr>
        <p:spPr>
          <a:xfrm rot="0" flipH="0" flipV="0">
            <a:off x="8396173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7" name="Freeform 26127"/>
          <p:cNvSpPr/>
          <p:nvPr/>
        </p:nvSpPr>
        <p:spPr>
          <a:xfrm rot="0" flipH="0" flipV="0">
            <a:off x="8451291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8" name="Freeform 26128"/>
          <p:cNvSpPr/>
          <p:nvPr/>
        </p:nvSpPr>
        <p:spPr>
          <a:xfrm rot="0" flipH="0" flipV="0">
            <a:off x="8506396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9" name="Freeform 26129"/>
          <p:cNvSpPr/>
          <p:nvPr/>
        </p:nvSpPr>
        <p:spPr>
          <a:xfrm rot="0" flipH="0" flipV="0">
            <a:off x="8561514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0" name="Freeform 26130"/>
          <p:cNvSpPr/>
          <p:nvPr/>
        </p:nvSpPr>
        <p:spPr>
          <a:xfrm rot="0" flipH="0" flipV="0">
            <a:off x="8616619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1" name="Freeform 26131"/>
          <p:cNvSpPr/>
          <p:nvPr/>
        </p:nvSpPr>
        <p:spPr>
          <a:xfrm rot="0" flipH="0" flipV="0">
            <a:off x="8671738" y="17190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2" name="Freeform 26132"/>
          <p:cNvSpPr/>
          <p:nvPr/>
        </p:nvSpPr>
        <p:spPr>
          <a:xfrm rot="0" flipH="0" flipV="0">
            <a:off x="8947289" y="17190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3" name="Freeform 26133"/>
          <p:cNvSpPr/>
          <p:nvPr/>
        </p:nvSpPr>
        <p:spPr>
          <a:xfrm rot="0" flipH="0" flipV="0">
            <a:off x="9002306" y="17190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4" name="Freeform 26134"/>
          <p:cNvSpPr/>
          <p:nvPr/>
        </p:nvSpPr>
        <p:spPr>
          <a:xfrm rot="0" flipH="0" flipV="0">
            <a:off x="-8053" y="1765503"/>
            <a:ext cx="28645" cy="28638"/>
          </a:xfrm>
          <a:custGeom>
            <a:pathLst>
              <a:path w="28645" h="28638">
                <a:moveTo>
                  <a:pt x="14321" y="28638"/>
                </a:moveTo>
                <a:cubicBezTo>
                  <a:pt x="6449" y="28638"/>
                  <a:pt x="0" y="22187"/>
                  <a:pt x="0" y="14313"/>
                </a:cubicBezTo>
                <a:cubicBezTo>
                  <a:pt x="0" y="6439"/>
                  <a:pt x="6449" y="0"/>
                  <a:pt x="14321" y="0"/>
                </a:cubicBezTo>
                <a:cubicBezTo>
                  <a:pt x="22290" y="0"/>
                  <a:pt x="28645" y="6439"/>
                  <a:pt x="28645" y="14313"/>
                </a:cubicBezTo>
                <a:cubicBezTo>
                  <a:pt x="28645" y="22187"/>
                  <a:pt x="22290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5" name="Freeform 26135"/>
          <p:cNvSpPr/>
          <p:nvPr/>
        </p:nvSpPr>
        <p:spPr>
          <a:xfrm rot="0" flipH="0" flipV="0">
            <a:off x="47053" y="1765516"/>
            <a:ext cx="28645" cy="28638"/>
          </a:xfrm>
          <a:custGeom>
            <a:pathLst>
              <a:path w="28645" h="28638">
                <a:moveTo>
                  <a:pt x="14324" y="28638"/>
                </a:moveTo>
                <a:cubicBezTo>
                  <a:pt x="6452" y="28638"/>
                  <a:pt x="0" y="22200"/>
                  <a:pt x="0" y="14326"/>
                </a:cubicBezTo>
                <a:cubicBezTo>
                  <a:pt x="0" y="6350"/>
                  <a:pt x="6452" y="0"/>
                  <a:pt x="14324" y="0"/>
                </a:cubicBezTo>
                <a:cubicBezTo>
                  <a:pt x="22196" y="0"/>
                  <a:pt x="28645" y="6350"/>
                  <a:pt x="28645" y="14326"/>
                </a:cubicBezTo>
                <a:cubicBezTo>
                  <a:pt x="28645" y="22200"/>
                  <a:pt x="22196" y="28638"/>
                  <a:pt x="143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6" name="Freeform 26136"/>
          <p:cNvSpPr/>
          <p:nvPr/>
        </p:nvSpPr>
        <p:spPr>
          <a:xfrm rot="0" flipH="0" flipV="0">
            <a:off x="102170" y="1765516"/>
            <a:ext cx="28646" cy="28638"/>
          </a:xfrm>
          <a:custGeom>
            <a:pathLst>
              <a:path w="28646" h="28638">
                <a:moveTo>
                  <a:pt x="14321" y="28638"/>
                </a:moveTo>
                <a:cubicBezTo>
                  <a:pt x="6449" y="28638"/>
                  <a:pt x="0" y="22200"/>
                  <a:pt x="0" y="14326"/>
                </a:cubicBezTo>
                <a:cubicBezTo>
                  <a:pt x="0" y="6350"/>
                  <a:pt x="6449" y="0"/>
                  <a:pt x="14321" y="0"/>
                </a:cubicBezTo>
                <a:cubicBezTo>
                  <a:pt x="22193" y="0"/>
                  <a:pt x="28646" y="6350"/>
                  <a:pt x="28646" y="14326"/>
                </a:cubicBezTo>
                <a:cubicBezTo>
                  <a:pt x="28646" y="22200"/>
                  <a:pt x="22193" y="28638"/>
                  <a:pt x="14321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7" name="Freeform 26137"/>
          <p:cNvSpPr/>
          <p:nvPr/>
        </p:nvSpPr>
        <p:spPr>
          <a:xfrm rot="0" flipH="0" flipV="0">
            <a:off x="157276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8" name="Freeform 26138"/>
          <p:cNvSpPr/>
          <p:nvPr/>
        </p:nvSpPr>
        <p:spPr>
          <a:xfrm rot="0" flipH="0" flipV="0">
            <a:off x="212394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9" name="Freeform 26139"/>
          <p:cNvSpPr/>
          <p:nvPr/>
        </p:nvSpPr>
        <p:spPr>
          <a:xfrm rot="0" flipH="0" flipV="0">
            <a:off x="267500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0" name="Freeform 26140"/>
          <p:cNvSpPr/>
          <p:nvPr/>
        </p:nvSpPr>
        <p:spPr>
          <a:xfrm rot="0" flipH="0" flipV="0">
            <a:off x="322605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1" name="Freeform 26141"/>
          <p:cNvSpPr/>
          <p:nvPr/>
        </p:nvSpPr>
        <p:spPr>
          <a:xfrm rot="0" flipH="0" flipV="0">
            <a:off x="377723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2" name="Freeform 26142"/>
          <p:cNvSpPr/>
          <p:nvPr/>
        </p:nvSpPr>
        <p:spPr>
          <a:xfrm rot="0" flipH="0" flipV="0">
            <a:off x="432828" y="176550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3" name="Freeform 26143"/>
          <p:cNvSpPr/>
          <p:nvPr/>
        </p:nvSpPr>
        <p:spPr>
          <a:xfrm rot="0" flipH="0" flipV="0">
            <a:off x="488010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4" name="Freeform 26144"/>
          <p:cNvSpPr/>
          <p:nvPr/>
        </p:nvSpPr>
        <p:spPr>
          <a:xfrm rot="0" flipH="0" flipV="0">
            <a:off x="543102" y="176550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5" name="Freeform 26145"/>
          <p:cNvSpPr/>
          <p:nvPr/>
        </p:nvSpPr>
        <p:spPr>
          <a:xfrm rot="0" flipH="0" flipV="0">
            <a:off x="598119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6" name="Freeform 26146"/>
          <p:cNvSpPr/>
          <p:nvPr/>
        </p:nvSpPr>
        <p:spPr>
          <a:xfrm rot="0" flipH="0" flipV="0">
            <a:off x="653224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7" name="Freeform 26147"/>
          <p:cNvSpPr/>
          <p:nvPr/>
        </p:nvSpPr>
        <p:spPr>
          <a:xfrm rot="0" flipH="0" flipV="0">
            <a:off x="708342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8" name="Freeform 26148"/>
          <p:cNvSpPr/>
          <p:nvPr/>
        </p:nvSpPr>
        <p:spPr>
          <a:xfrm rot="0" flipH="0" flipV="0">
            <a:off x="763460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9" name="Freeform 26149"/>
          <p:cNvSpPr/>
          <p:nvPr/>
        </p:nvSpPr>
        <p:spPr>
          <a:xfrm rot="0" flipH="0" flipV="0">
            <a:off x="818565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0" name="Freeform 26150"/>
          <p:cNvSpPr/>
          <p:nvPr/>
        </p:nvSpPr>
        <p:spPr>
          <a:xfrm rot="0" flipH="0" flipV="0">
            <a:off x="873683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1" name="Freeform 26151"/>
          <p:cNvSpPr/>
          <p:nvPr/>
        </p:nvSpPr>
        <p:spPr>
          <a:xfrm rot="0" flipH="0" flipV="0">
            <a:off x="928789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2" name="Freeform 26152"/>
          <p:cNvSpPr/>
          <p:nvPr/>
        </p:nvSpPr>
        <p:spPr>
          <a:xfrm rot="0" flipH="0" flipV="0">
            <a:off x="983907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3" name="Freeform 26153"/>
          <p:cNvSpPr/>
          <p:nvPr/>
        </p:nvSpPr>
        <p:spPr>
          <a:xfrm rot="0" flipH="0" flipV="0">
            <a:off x="1038961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4" name="Freeform 26154"/>
          <p:cNvSpPr/>
          <p:nvPr/>
        </p:nvSpPr>
        <p:spPr>
          <a:xfrm rot="0" flipH="0" flipV="0">
            <a:off x="1094168" y="176551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26"/>
                </a:cubicBezTo>
                <a:cubicBezTo>
                  <a:pt x="28561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5" name="Freeform 26155"/>
          <p:cNvSpPr/>
          <p:nvPr/>
        </p:nvSpPr>
        <p:spPr>
          <a:xfrm rot="0" flipH="0" flipV="0">
            <a:off x="1149184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6" name="Freeform 26156"/>
          <p:cNvSpPr/>
          <p:nvPr/>
        </p:nvSpPr>
        <p:spPr>
          <a:xfrm rot="0" flipH="0" flipV="0">
            <a:off x="1204302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7" name="Freeform 26157"/>
          <p:cNvSpPr/>
          <p:nvPr/>
        </p:nvSpPr>
        <p:spPr>
          <a:xfrm rot="0" flipH="0" flipV="0">
            <a:off x="1259420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8" name="Freeform 26158"/>
          <p:cNvSpPr/>
          <p:nvPr/>
        </p:nvSpPr>
        <p:spPr>
          <a:xfrm rot="0" flipH="0" flipV="0">
            <a:off x="1314526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9" name="Freeform 26159"/>
          <p:cNvSpPr/>
          <p:nvPr/>
        </p:nvSpPr>
        <p:spPr>
          <a:xfrm rot="0" flipH="0" flipV="0">
            <a:off x="1369644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0" name="Freeform 26160"/>
          <p:cNvSpPr/>
          <p:nvPr/>
        </p:nvSpPr>
        <p:spPr>
          <a:xfrm rot="0" flipH="0" flipV="0">
            <a:off x="1424749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1" name="Freeform 26161"/>
          <p:cNvSpPr/>
          <p:nvPr/>
        </p:nvSpPr>
        <p:spPr>
          <a:xfrm rot="0" flipH="0" flipV="0">
            <a:off x="1479867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2" name="Freeform 26162"/>
          <p:cNvSpPr/>
          <p:nvPr/>
        </p:nvSpPr>
        <p:spPr>
          <a:xfrm rot="0" flipH="0" flipV="0">
            <a:off x="1534972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3" name="Freeform 26163"/>
          <p:cNvSpPr/>
          <p:nvPr/>
        </p:nvSpPr>
        <p:spPr>
          <a:xfrm rot="0" flipH="0" flipV="0">
            <a:off x="1590090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4" name="Freeform 26164"/>
          <p:cNvSpPr/>
          <p:nvPr/>
        </p:nvSpPr>
        <p:spPr>
          <a:xfrm rot="0" flipH="0" flipV="0">
            <a:off x="1645157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5" name="Freeform 26165"/>
          <p:cNvSpPr/>
          <p:nvPr/>
        </p:nvSpPr>
        <p:spPr>
          <a:xfrm rot="0" flipH="0" flipV="0">
            <a:off x="1700263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6"/>
                </a:cubicBezTo>
                <a:cubicBezTo>
                  <a:pt x="28637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6" name="Freeform 26166"/>
          <p:cNvSpPr/>
          <p:nvPr/>
        </p:nvSpPr>
        <p:spPr>
          <a:xfrm rot="0" flipH="0" flipV="0">
            <a:off x="2416657" y="176551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7" name="Freeform 26167"/>
          <p:cNvSpPr/>
          <p:nvPr/>
        </p:nvSpPr>
        <p:spPr>
          <a:xfrm rot="0" flipH="0" flipV="0">
            <a:off x="3022841" y="176550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8" name="Freeform 26168"/>
          <p:cNvSpPr/>
          <p:nvPr/>
        </p:nvSpPr>
        <p:spPr>
          <a:xfrm rot="0" flipH="0" flipV="0">
            <a:off x="3077959" y="176550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9" name="Freeform 26169"/>
          <p:cNvSpPr/>
          <p:nvPr/>
        </p:nvSpPr>
        <p:spPr>
          <a:xfrm rot="0" flipH="0" flipV="0">
            <a:off x="3133077" y="176551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0" name="Freeform 26170"/>
          <p:cNvSpPr/>
          <p:nvPr/>
        </p:nvSpPr>
        <p:spPr>
          <a:xfrm rot="0" flipH="0" flipV="0">
            <a:off x="3188182" y="176550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1" name="Freeform 26171"/>
          <p:cNvSpPr/>
          <p:nvPr/>
        </p:nvSpPr>
        <p:spPr>
          <a:xfrm rot="0" flipH="0" flipV="0">
            <a:off x="4620945" y="176550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2" name="Freeform 26172"/>
          <p:cNvSpPr/>
          <p:nvPr/>
        </p:nvSpPr>
        <p:spPr>
          <a:xfrm rot="0" flipH="0" flipV="0">
            <a:off x="4676051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3" name="Freeform 26173"/>
          <p:cNvSpPr/>
          <p:nvPr/>
        </p:nvSpPr>
        <p:spPr>
          <a:xfrm rot="0" flipH="0" flipV="0">
            <a:off x="4731169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4" name="Freeform 26174"/>
          <p:cNvSpPr/>
          <p:nvPr/>
        </p:nvSpPr>
        <p:spPr>
          <a:xfrm rot="0" flipH="0" flipV="0">
            <a:off x="4786274" y="176551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5" name="Freeform 26175"/>
          <p:cNvSpPr/>
          <p:nvPr/>
        </p:nvSpPr>
        <p:spPr>
          <a:xfrm rot="0" flipH="0" flipV="0">
            <a:off x="4841392" y="176551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6" name="Freeform 26176"/>
          <p:cNvSpPr/>
          <p:nvPr/>
        </p:nvSpPr>
        <p:spPr>
          <a:xfrm rot="0" flipH="0" flipV="0">
            <a:off x="4896548" y="176551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7" name="Freeform 26177"/>
          <p:cNvSpPr/>
          <p:nvPr/>
        </p:nvSpPr>
        <p:spPr>
          <a:xfrm rot="0" flipH="0" flipV="0">
            <a:off x="5227218" y="176550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8" name="Freeform 26178"/>
          <p:cNvSpPr/>
          <p:nvPr/>
        </p:nvSpPr>
        <p:spPr>
          <a:xfrm rot="0" flipH="0" flipV="0">
            <a:off x="5282323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9" name="Freeform 26179"/>
          <p:cNvSpPr/>
          <p:nvPr/>
        </p:nvSpPr>
        <p:spPr>
          <a:xfrm rot="0" flipH="0" flipV="0">
            <a:off x="5337339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0" name="Freeform 26180"/>
          <p:cNvSpPr/>
          <p:nvPr/>
        </p:nvSpPr>
        <p:spPr>
          <a:xfrm rot="0" flipH="0" flipV="0">
            <a:off x="5392547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1" name="Freeform 26181"/>
          <p:cNvSpPr/>
          <p:nvPr/>
        </p:nvSpPr>
        <p:spPr>
          <a:xfrm rot="0" flipH="0" flipV="0">
            <a:off x="5447563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2" name="Freeform 26182"/>
          <p:cNvSpPr/>
          <p:nvPr/>
        </p:nvSpPr>
        <p:spPr>
          <a:xfrm rot="0" flipH="0" flipV="0">
            <a:off x="5502681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3" name="Freeform 26183"/>
          <p:cNvSpPr/>
          <p:nvPr/>
        </p:nvSpPr>
        <p:spPr>
          <a:xfrm rot="0" flipH="0" flipV="0">
            <a:off x="5557786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4" name="Freeform 26184"/>
          <p:cNvSpPr/>
          <p:nvPr/>
        </p:nvSpPr>
        <p:spPr>
          <a:xfrm rot="0" flipH="0" flipV="0">
            <a:off x="5612904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5" name="Freeform 26185"/>
          <p:cNvSpPr/>
          <p:nvPr/>
        </p:nvSpPr>
        <p:spPr>
          <a:xfrm rot="0" flipH="0" flipV="0">
            <a:off x="5668010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6" name="Freeform 26186"/>
          <p:cNvSpPr/>
          <p:nvPr/>
        </p:nvSpPr>
        <p:spPr>
          <a:xfrm rot="0" flipH="0" flipV="0">
            <a:off x="5723128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7" name="Freeform 26187"/>
          <p:cNvSpPr/>
          <p:nvPr/>
        </p:nvSpPr>
        <p:spPr>
          <a:xfrm rot="0" flipH="0" flipV="0">
            <a:off x="5778233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8" name="Freeform 26188"/>
          <p:cNvSpPr/>
          <p:nvPr/>
        </p:nvSpPr>
        <p:spPr>
          <a:xfrm rot="0" flipH="0" flipV="0">
            <a:off x="5833351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9" name="Freeform 26189"/>
          <p:cNvSpPr/>
          <p:nvPr/>
        </p:nvSpPr>
        <p:spPr>
          <a:xfrm rot="0" flipH="0" flipV="0">
            <a:off x="5888456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0" name="Freeform 26190"/>
          <p:cNvSpPr/>
          <p:nvPr/>
        </p:nvSpPr>
        <p:spPr>
          <a:xfrm rot="0" flipH="0" flipV="0">
            <a:off x="5943574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1" name="Freeform 26191"/>
          <p:cNvSpPr/>
          <p:nvPr/>
        </p:nvSpPr>
        <p:spPr>
          <a:xfrm rot="0" flipH="0" flipV="0">
            <a:off x="5998692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2" name="Freeform 26192"/>
          <p:cNvSpPr/>
          <p:nvPr/>
        </p:nvSpPr>
        <p:spPr>
          <a:xfrm rot="0" flipH="0" flipV="0">
            <a:off x="6053797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3" name="Freeform 26193"/>
          <p:cNvSpPr/>
          <p:nvPr/>
        </p:nvSpPr>
        <p:spPr>
          <a:xfrm rot="0" flipH="0" flipV="0">
            <a:off x="6108915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4" name="Freeform 26194"/>
          <p:cNvSpPr/>
          <p:nvPr/>
        </p:nvSpPr>
        <p:spPr>
          <a:xfrm rot="0" flipH="0" flipV="0">
            <a:off x="6164021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5" name="Freeform 26195"/>
          <p:cNvSpPr/>
          <p:nvPr/>
        </p:nvSpPr>
        <p:spPr>
          <a:xfrm rot="0" flipH="0" flipV="0">
            <a:off x="6219126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6" name="Freeform 26196"/>
          <p:cNvSpPr/>
          <p:nvPr/>
        </p:nvSpPr>
        <p:spPr>
          <a:xfrm rot="0" flipH="0" flipV="0">
            <a:off x="6274231" y="176551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7" name="Freeform 26197"/>
          <p:cNvSpPr/>
          <p:nvPr/>
        </p:nvSpPr>
        <p:spPr>
          <a:xfrm rot="0" flipH="0" flipV="0">
            <a:off x="6329349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8" name="Freeform 26198"/>
          <p:cNvSpPr/>
          <p:nvPr/>
        </p:nvSpPr>
        <p:spPr>
          <a:xfrm rot="0" flipH="0" flipV="0">
            <a:off x="6384455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9" name="Freeform 26199"/>
          <p:cNvSpPr/>
          <p:nvPr/>
        </p:nvSpPr>
        <p:spPr>
          <a:xfrm rot="0" flipH="0" flipV="0">
            <a:off x="6439573" y="1765516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0" name="Freeform 26200"/>
          <p:cNvSpPr/>
          <p:nvPr/>
        </p:nvSpPr>
        <p:spPr>
          <a:xfrm rot="0" flipH="0" flipV="0">
            <a:off x="6494691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1" name="Freeform 26201"/>
          <p:cNvSpPr/>
          <p:nvPr/>
        </p:nvSpPr>
        <p:spPr>
          <a:xfrm rot="0" flipH="0" flipV="0">
            <a:off x="6549796" y="176551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2" name="Freeform 26202"/>
          <p:cNvSpPr/>
          <p:nvPr/>
        </p:nvSpPr>
        <p:spPr>
          <a:xfrm rot="0" flipH="0" flipV="0">
            <a:off x="6604813" y="1765516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3" name="Freeform 26203"/>
          <p:cNvSpPr/>
          <p:nvPr/>
        </p:nvSpPr>
        <p:spPr>
          <a:xfrm rot="0" flipH="0" flipV="0">
            <a:off x="6659930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4" name="Freeform 26204"/>
          <p:cNvSpPr/>
          <p:nvPr/>
        </p:nvSpPr>
        <p:spPr>
          <a:xfrm rot="0" flipH="0" flipV="0">
            <a:off x="6715035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5" name="Freeform 26205"/>
          <p:cNvSpPr/>
          <p:nvPr/>
        </p:nvSpPr>
        <p:spPr>
          <a:xfrm rot="0" flipH="0" flipV="0">
            <a:off x="6770154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6" name="Freeform 26206"/>
          <p:cNvSpPr/>
          <p:nvPr/>
        </p:nvSpPr>
        <p:spPr>
          <a:xfrm rot="0" flipH="0" flipV="0">
            <a:off x="6825259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7" name="Freeform 26207"/>
          <p:cNvSpPr/>
          <p:nvPr/>
        </p:nvSpPr>
        <p:spPr>
          <a:xfrm rot="0" flipH="0" flipV="0">
            <a:off x="6880377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8" name="Freeform 26208"/>
          <p:cNvSpPr/>
          <p:nvPr/>
        </p:nvSpPr>
        <p:spPr>
          <a:xfrm rot="0" flipH="0" flipV="0">
            <a:off x="6935482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9" name="Freeform 26209"/>
          <p:cNvSpPr/>
          <p:nvPr/>
        </p:nvSpPr>
        <p:spPr>
          <a:xfrm rot="0" flipH="0" flipV="0">
            <a:off x="6990600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0" name="Freeform 26210"/>
          <p:cNvSpPr/>
          <p:nvPr/>
        </p:nvSpPr>
        <p:spPr>
          <a:xfrm rot="0" flipH="0" flipV="0">
            <a:off x="7045706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1" name="Freeform 26211"/>
          <p:cNvSpPr/>
          <p:nvPr/>
        </p:nvSpPr>
        <p:spPr>
          <a:xfrm rot="0" flipH="0" flipV="0">
            <a:off x="710082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2" name="Freeform 26212"/>
          <p:cNvSpPr/>
          <p:nvPr/>
        </p:nvSpPr>
        <p:spPr>
          <a:xfrm rot="0" flipH="0" flipV="0">
            <a:off x="7155929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3" name="Freeform 26213"/>
          <p:cNvSpPr/>
          <p:nvPr/>
        </p:nvSpPr>
        <p:spPr>
          <a:xfrm rot="0" flipH="0" flipV="0">
            <a:off x="7211047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4" name="Freeform 26214"/>
          <p:cNvSpPr/>
          <p:nvPr/>
        </p:nvSpPr>
        <p:spPr>
          <a:xfrm rot="0" flipH="0" flipV="0">
            <a:off x="7266152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5" name="Freeform 26215"/>
          <p:cNvSpPr/>
          <p:nvPr/>
        </p:nvSpPr>
        <p:spPr>
          <a:xfrm rot="0" flipH="0" flipV="0">
            <a:off x="7321270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6" name="Freeform 26216"/>
          <p:cNvSpPr/>
          <p:nvPr/>
        </p:nvSpPr>
        <p:spPr>
          <a:xfrm rot="0" flipH="0" flipV="0">
            <a:off x="7376388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7" name="Freeform 26217"/>
          <p:cNvSpPr/>
          <p:nvPr/>
        </p:nvSpPr>
        <p:spPr>
          <a:xfrm rot="0" flipH="0" flipV="0">
            <a:off x="743149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8" name="Freeform 26218"/>
          <p:cNvSpPr/>
          <p:nvPr/>
        </p:nvSpPr>
        <p:spPr>
          <a:xfrm rot="0" flipH="0" flipV="0">
            <a:off x="7486599" y="176551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9" name="Freeform 26219"/>
          <p:cNvSpPr/>
          <p:nvPr/>
        </p:nvSpPr>
        <p:spPr>
          <a:xfrm rot="0" flipH="0" flipV="0">
            <a:off x="7541717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0" name="Freeform 26220"/>
          <p:cNvSpPr/>
          <p:nvPr/>
        </p:nvSpPr>
        <p:spPr>
          <a:xfrm rot="0" flipH="0" flipV="0">
            <a:off x="7596822" y="1765516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1" name="Freeform 26221"/>
          <p:cNvSpPr/>
          <p:nvPr/>
        </p:nvSpPr>
        <p:spPr>
          <a:xfrm rot="0" flipH="0" flipV="0">
            <a:off x="7651940" y="176551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2" name="Freeform 26222"/>
          <p:cNvSpPr/>
          <p:nvPr/>
        </p:nvSpPr>
        <p:spPr>
          <a:xfrm rot="0" flipH="0" flipV="0">
            <a:off x="7706956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3" name="Freeform 26223"/>
          <p:cNvSpPr/>
          <p:nvPr/>
        </p:nvSpPr>
        <p:spPr>
          <a:xfrm rot="0" flipH="0" flipV="0">
            <a:off x="7762062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4" name="Freeform 26224"/>
          <p:cNvSpPr/>
          <p:nvPr/>
        </p:nvSpPr>
        <p:spPr>
          <a:xfrm rot="0" flipH="0" flipV="0">
            <a:off x="7817180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5" name="Freeform 26225"/>
          <p:cNvSpPr/>
          <p:nvPr/>
        </p:nvSpPr>
        <p:spPr>
          <a:xfrm rot="0" flipH="0" flipV="0">
            <a:off x="7872285" y="17655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6" name="Freeform 26226"/>
          <p:cNvSpPr/>
          <p:nvPr/>
        </p:nvSpPr>
        <p:spPr>
          <a:xfrm rot="0" flipH="0" flipV="0">
            <a:off x="7927403" y="176551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7" name="Freeform 26227"/>
          <p:cNvSpPr/>
          <p:nvPr/>
        </p:nvSpPr>
        <p:spPr>
          <a:xfrm rot="0" flipH="0" flipV="0">
            <a:off x="7982521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8" name="Freeform 26228"/>
          <p:cNvSpPr/>
          <p:nvPr/>
        </p:nvSpPr>
        <p:spPr>
          <a:xfrm rot="0" flipH="0" flipV="0">
            <a:off x="8037626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9" name="Freeform 26229"/>
          <p:cNvSpPr/>
          <p:nvPr/>
        </p:nvSpPr>
        <p:spPr>
          <a:xfrm rot="0" flipH="0" flipV="0">
            <a:off x="8092744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0" name="Freeform 26230"/>
          <p:cNvSpPr/>
          <p:nvPr/>
        </p:nvSpPr>
        <p:spPr>
          <a:xfrm rot="0" flipH="0" flipV="0">
            <a:off x="8147850" y="1765516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1" name="Freeform 26231"/>
          <p:cNvSpPr/>
          <p:nvPr/>
        </p:nvSpPr>
        <p:spPr>
          <a:xfrm rot="0" flipH="0" flipV="0">
            <a:off x="8202955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2" name="Freeform 26232"/>
          <p:cNvSpPr/>
          <p:nvPr/>
        </p:nvSpPr>
        <p:spPr>
          <a:xfrm rot="0" flipH="0" flipV="0">
            <a:off x="825807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3" name="Freeform 26233"/>
          <p:cNvSpPr/>
          <p:nvPr/>
        </p:nvSpPr>
        <p:spPr>
          <a:xfrm rot="0" flipH="0" flipV="0">
            <a:off x="8313179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4" name="Freeform 26234"/>
          <p:cNvSpPr/>
          <p:nvPr/>
        </p:nvSpPr>
        <p:spPr>
          <a:xfrm rot="0" flipH="0" flipV="0">
            <a:off x="8368296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5" name="Freeform 26235"/>
          <p:cNvSpPr/>
          <p:nvPr/>
        </p:nvSpPr>
        <p:spPr>
          <a:xfrm rot="0" flipH="0" flipV="0">
            <a:off x="8423401" y="176551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6" name="Freeform 26236"/>
          <p:cNvSpPr/>
          <p:nvPr/>
        </p:nvSpPr>
        <p:spPr>
          <a:xfrm rot="0" flipH="0" flipV="0">
            <a:off x="8478519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7" name="Freeform 26237"/>
          <p:cNvSpPr/>
          <p:nvPr/>
        </p:nvSpPr>
        <p:spPr>
          <a:xfrm rot="0" flipH="0" flipV="0">
            <a:off x="8533625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8" name="Freeform 26238"/>
          <p:cNvSpPr/>
          <p:nvPr/>
        </p:nvSpPr>
        <p:spPr>
          <a:xfrm rot="0" flipH="0" flipV="0">
            <a:off x="8588743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9" name="Freeform 26239"/>
          <p:cNvSpPr/>
          <p:nvPr/>
        </p:nvSpPr>
        <p:spPr>
          <a:xfrm rot="0" flipH="0" flipV="0">
            <a:off x="8643848" y="176551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0" name="Freeform 26240"/>
          <p:cNvSpPr/>
          <p:nvPr/>
        </p:nvSpPr>
        <p:spPr>
          <a:xfrm rot="0" flipH="0" flipV="0">
            <a:off x="19870" y="1813306"/>
            <a:ext cx="28547" cy="28549"/>
          </a:xfrm>
          <a:custGeom>
            <a:pathLst>
              <a:path w="28547" h="28549">
                <a:moveTo>
                  <a:pt x="14321" y="28549"/>
                </a:moveTo>
                <a:cubicBezTo>
                  <a:pt x="6449" y="28549"/>
                  <a:pt x="0" y="22199"/>
                  <a:pt x="0" y="14224"/>
                </a:cubicBezTo>
                <a:cubicBezTo>
                  <a:pt x="0" y="6363"/>
                  <a:pt x="6449" y="0"/>
                  <a:pt x="14321" y="0"/>
                </a:cubicBezTo>
                <a:cubicBezTo>
                  <a:pt x="22192" y="0"/>
                  <a:pt x="28547" y="6363"/>
                  <a:pt x="28547" y="14224"/>
                </a:cubicBezTo>
                <a:cubicBezTo>
                  <a:pt x="28547" y="22199"/>
                  <a:pt x="22192" y="28549"/>
                  <a:pt x="14321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1" name="Freeform 26241"/>
          <p:cNvSpPr/>
          <p:nvPr/>
        </p:nvSpPr>
        <p:spPr>
          <a:xfrm rot="0" flipH="0" flipV="0">
            <a:off x="75034" y="1813306"/>
            <a:ext cx="28547" cy="28549"/>
          </a:xfrm>
          <a:custGeom>
            <a:pathLst>
              <a:path w="28547" h="28549">
                <a:moveTo>
                  <a:pt x="14226" y="28549"/>
                </a:moveTo>
                <a:cubicBezTo>
                  <a:pt x="6355" y="28549"/>
                  <a:pt x="0" y="22199"/>
                  <a:pt x="0" y="14224"/>
                </a:cubicBezTo>
                <a:cubicBezTo>
                  <a:pt x="0" y="6363"/>
                  <a:pt x="6355" y="0"/>
                  <a:pt x="14226" y="0"/>
                </a:cubicBezTo>
                <a:cubicBezTo>
                  <a:pt x="22192" y="0"/>
                  <a:pt x="28547" y="6363"/>
                  <a:pt x="28547" y="14224"/>
                </a:cubicBezTo>
                <a:cubicBezTo>
                  <a:pt x="28547" y="22199"/>
                  <a:pt x="22192" y="28549"/>
                  <a:pt x="1422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2" name="Freeform 26242"/>
          <p:cNvSpPr/>
          <p:nvPr/>
        </p:nvSpPr>
        <p:spPr>
          <a:xfrm rot="0" flipH="0" flipV="0">
            <a:off x="130035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3" name="Freeform 26243"/>
          <p:cNvSpPr/>
          <p:nvPr/>
        </p:nvSpPr>
        <p:spPr>
          <a:xfrm rot="0" flipH="0" flipV="0">
            <a:off x="185153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4" name="Freeform 26244"/>
          <p:cNvSpPr/>
          <p:nvPr/>
        </p:nvSpPr>
        <p:spPr>
          <a:xfrm rot="0" flipH="0" flipV="0">
            <a:off x="240258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5" name="Freeform 26245"/>
          <p:cNvSpPr/>
          <p:nvPr/>
        </p:nvSpPr>
        <p:spPr>
          <a:xfrm rot="0" flipH="0" flipV="0">
            <a:off x="295376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6" name="Freeform 26246"/>
          <p:cNvSpPr/>
          <p:nvPr/>
        </p:nvSpPr>
        <p:spPr>
          <a:xfrm rot="0" flipH="0" flipV="0">
            <a:off x="350481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7" name="Freeform 26247"/>
          <p:cNvSpPr/>
          <p:nvPr/>
        </p:nvSpPr>
        <p:spPr>
          <a:xfrm rot="0" flipH="0" flipV="0">
            <a:off x="405599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8" name="Freeform 26248"/>
          <p:cNvSpPr/>
          <p:nvPr/>
        </p:nvSpPr>
        <p:spPr>
          <a:xfrm rot="0" flipH="0" flipV="0">
            <a:off x="460717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9" name="Freeform 26249"/>
          <p:cNvSpPr/>
          <p:nvPr/>
        </p:nvSpPr>
        <p:spPr>
          <a:xfrm rot="0" flipH="0" flipV="0">
            <a:off x="515823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0" name="Freeform 26250"/>
          <p:cNvSpPr/>
          <p:nvPr/>
        </p:nvSpPr>
        <p:spPr>
          <a:xfrm rot="0" flipH="0" flipV="0">
            <a:off x="570992" y="1813344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1" name="Freeform 26251"/>
          <p:cNvSpPr/>
          <p:nvPr/>
        </p:nvSpPr>
        <p:spPr>
          <a:xfrm rot="0" flipH="0" flipV="0">
            <a:off x="62609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2" name="Freeform 26252"/>
          <p:cNvSpPr/>
          <p:nvPr/>
        </p:nvSpPr>
        <p:spPr>
          <a:xfrm rot="0" flipH="0" flipV="0">
            <a:off x="681215" y="1813344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3" name="Freeform 26253"/>
          <p:cNvSpPr/>
          <p:nvPr/>
        </p:nvSpPr>
        <p:spPr>
          <a:xfrm rot="0" flipH="0" flipV="0">
            <a:off x="736218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4" name="Freeform 26254"/>
          <p:cNvSpPr/>
          <p:nvPr/>
        </p:nvSpPr>
        <p:spPr>
          <a:xfrm rot="0" flipH="0" flipV="0">
            <a:off x="791336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5" name="Freeform 26255"/>
          <p:cNvSpPr/>
          <p:nvPr/>
        </p:nvSpPr>
        <p:spPr>
          <a:xfrm rot="0" flipH="0" flipV="0">
            <a:off x="846454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6" name="Freeform 26256"/>
          <p:cNvSpPr/>
          <p:nvPr/>
        </p:nvSpPr>
        <p:spPr>
          <a:xfrm rot="0" flipH="0" flipV="0">
            <a:off x="901560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7" name="Freeform 26257"/>
          <p:cNvSpPr/>
          <p:nvPr/>
        </p:nvSpPr>
        <p:spPr>
          <a:xfrm rot="0" flipH="0" flipV="0">
            <a:off x="956678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8" name="Freeform 26258"/>
          <p:cNvSpPr/>
          <p:nvPr/>
        </p:nvSpPr>
        <p:spPr>
          <a:xfrm rot="0" flipH="0" flipV="0">
            <a:off x="1011783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9" name="Freeform 26259"/>
          <p:cNvSpPr/>
          <p:nvPr/>
        </p:nvSpPr>
        <p:spPr>
          <a:xfrm rot="0" flipH="0" flipV="0">
            <a:off x="1066901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0" name="Freeform 26260"/>
          <p:cNvSpPr/>
          <p:nvPr/>
        </p:nvSpPr>
        <p:spPr>
          <a:xfrm rot="0" flipH="0" flipV="0">
            <a:off x="112200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1" name="Freeform 26261"/>
          <p:cNvSpPr/>
          <p:nvPr/>
        </p:nvSpPr>
        <p:spPr>
          <a:xfrm rot="0" flipH="0" flipV="0">
            <a:off x="1177175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2" name="Freeform 26262"/>
          <p:cNvSpPr/>
          <p:nvPr/>
        </p:nvSpPr>
        <p:spPr>
          <a:xfrm rot="0" flipH="0" flipV="0">
            <a:off x="1232179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3" name="Freeform 26263"/>
          <p:cNvSpPr/>
          <p:nvPr/>
        </p:nvSpPr>
        <p:spPr>
          <a:xfrm rot="0" flipH="0" flipV="0">
            <a:off x="1287297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24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4" name="Freeform 26264"/>
          <p:cNvSpPr/>
          <p:nvPr/>
        </p:nvSpPr>
        <p:spPr>
          <a:xfrm rot="0" flipH="0" flipV="0">
            <a:off x="1342415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5" name="Freeform 26265"/>
          <p:cNvSpPr/>
          <p:nvPr/>
        </p:nvSpPr>
        <p:spPr>
          <a:xfrm rot="0" flipH="0" flipV="0">
            <a:off x="1397520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6" name="Freeform 26266"/>
          <p:cNvSpPr/>
          <p:nvPr/>
        </p:nvSpPr>
        <p:spPr>
          <a:xfrm rot="0" flipH="0" flipV="0">
            <a:off x="1452638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7" name="Freeform 26267"/>
          <p:cNvSpPr/>
          <p:nvPr/>
        </p:nvSpPr>
        <p:spPr>
          <a:xfrm rot="0" flipH="0" flipV="0">
            <a:off x="1507743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8" name="Freeform 26268"/>
          <p:cNvSpPr/>
          <p:nvPr/>
        </p:nvSpPr>
        <p:spPr>
          <a:xfrm rot="0" flipH="0" flipV="0">
            <a:off x="1562861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9" name="Freeform 26269"/>
          <p:cNvSpPr/>
          <p:nvPr/>
        </p:nvSpPr>
        <p:spPr>
          <a:xfrm rot="0" flipH="0" flipV="0">
            <a:off x="1617967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224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0" name="Freeform 26270"/>
          <p:cNvSpPr/>
          <p:nvPr/>
        </p:nvSpPr>
        <p:spPr>
          <a:xfrm rot="0" flipH="0" flipV="0">
            <a:off x="2224138" y="18133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1" name="Freeform 26271"/>
          <p:cNvSpPr/>
          <p:nvPr/>
        </p:nvSpPr>
        <p:spPr>
          <a:xfrm rot="0" flipH="0" flipV="0">
            <a:off x="227925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2" name="Freeform 26272"/>
          <p:cNvSpPr/>
          <p:nvPr/>
        </p:nvSpPr>
        <p:spPr>
          <a:xfrm rot="0" flipH="0" flipV="0">
            <a:off x="3105835" y="1813344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3" name="Freeform 26273"/>
          <p:cNvSpPr/>
          <p:nvPr/>
        </p:nvSpPr>
        <p:spPr>
          <a:xfrm rot="0" flipH="0" flipV="0">
            <a:off x="3160953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4" name="Freeform 26274"/>
          <p:cNvSpPr/>
          <p:nvPr/>
        </p:nvSpPr>
        <p:spPr>
          <a:xfrm rot="0" flipH="0" flipV="0">
            <a:off x="4207979" y="1813344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5" name="Freeform 26275"/>
          <p:cNvSpPr/>
          <p:nvPr/>
        </p:nvSpPr>
        <p:spPr>
          <a:xfrm rot="0" flipH="0" flipV="0">
            <a:off x="4263085" y="1813344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6" name="Freeform 26276"/>
          <p:cNvSpPr/>
          <p:nvPr/>
        </p:nvSpPr>
        <p:spPr>
          <a:xfrm rot="0" flipH="0" flipV="0">
            <a:off x="4318203" y="1813344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7" name="Freeform 26277"/>
          <p:cNvSpPr/>
          <p:nvPr/>
        </p:nvSpPr>
        <p:spPr>
          <a:xfrm rot="0" flipH="0" flipV="0">
            <a:off x="4648911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8" name="Freeform 26278"/>
          <p:cNvSpPr/>
          <p:nvPr/>
        </p:nvSpPr>
        <p:spPr>
          <a:xfrm rot="0" flipH="0" flipV="0">
            <a:off x="4703940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9" name="Freeform 26279"/>
          <p:cNvSpPr/>
          <p:nvPr/>
        </p:nvSpPr>
        <p:spPr>
          <a:xfrm rot="0" flipH="0" flipV="0">
            <a:off x="4759045" y="181330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0" name="Freeform 26280"/>
          <p:cNvSpPr/>
          <p:nvPr/>
        </p:nvSpPr>
        <p:spPr>
          <a:xfrm rot="0" flipH="0" flipV="0">
            <a:off x="4814163" y="181330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1" name="Freeform 26281"/>
          <p:cNvSpPr/>
          <p:nvPr/>
        </p:nvSpPr>
        <p:spPr>
          <a:xfrm rot="0" flipH="0" flipV="0">
            <a:off x="4869307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24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2" name="Freeform 26282"/>
          <p:cNvSpPr/>
          <p:nvPr/>
        </p:nvSpPr>
        <p:spPr>
          <a:xfrm rot="0" flipH="0" flipV="0">
            <a:off x="5199989" y="1813344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3" name="Freeform 26283"/>
          <p:cNvSpPr/>
          <p:nvPr/>
        </p:nvSpPr>
        <p:spPr>
          <a:xfrm rot="0" flipH="0" flipV="0">
            <a:off x="5255095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4" name="Freeform 26284"/>
          <p:cNvSpPr/>
          <p:nvPr/>
        </p:nvSpPr>
        <p:spPr>
          <a:xfrm rot="0" flipH="0" flipV="0">
            <a:off x="5310213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5" name="Freeform 26285"/>
          <p:cNvSpPr/>
          <p:nvPr/>
        </p:nvSpPr>
        <p:spPr>
          <a:xfrm rot="0" flipH="0" flipV="0">
            <a:off x="5365318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6" name="Freeform 26286"/>
          <p:cNvSpPr/>
          <p:nvPr/>
        </p:nvSpPr>
        <p:spPr>
          <a:xfrm rot="0" flipH="0" flipV="0">
            <a:off x="5420436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7" name="Freeform 26287"/>
          <p:cNvSpPr/>
          <p:nvPr/>
        </p:nvSpPr>
        <p:spPr>
          <a:xfrm rot="0" flipH="0" flipV="0">
            <a:off x="5475541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8" name="Freeform 26288"/>
          <p:cNvSpPr/>
          <p:nvPr/>
        </p:nvSpPr>
        <p:spPr>
          <a:xfrm rot="0" flipH="0" flipV="0">
            <a:off x="5530558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9" name="Freeform 26289"/>
          <p:cNvSpPr/>
          <p:nvPr/>
        </p:nvSpPr>
        <p:spPr>
          <a:xfrm rot="0" flipH="0" flipV="0">
            <a:off x="558567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0" name="Freeform 26290"/>
          <p:cNvSpPr/>
          <p:nvPr/>
        </p:nvSpPr>
        <p:spPr>
          <a:xfrm rot="0" flipH="0" flipV="0">
            <a:off x="5640781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1" name="Freeform 26291"/>
          <p:cNvSpPr/>
          <p:nvPr/>
        </p:nvSpPr>
        <p:spPr>
          <a:xfrm rot="0" flipH="0" flipV="0">
            <a:off x="5695899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2" name="Freeform 26292"/>
          <p:cNvSpPr/>
          <p:nvPr/>
        </p:nvSpPr>
        <p:spPr>
          <a:xfrm rot="0" flipH="0" flipV="0">
            <a:off x="5751004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3" name="Freeform 26293"/>
          <p:cNvSpPr/>
          <p:nvPr/>
        </p:nvSpPr>
        <p:spPr>
          <a:xfrm rot="0" flipH="0" flipV="0">
            <a:off x="5806122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4" name="Freeform 26294"/>
          <p:cNvSpPr/>
          <p:nvPr/>
        </p:nvSpPr>
        <p:spPr>
          <a:xfrm rot="0" flipH="0" flipV="0">
            <a:off x="5861227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5" name="Freeform 26295"/>
          <p:cNvSpPr/>
          <p:nvPr/>
        </p:nvSpPr>
        <p:spPr>
          <a:xfrm rot="0" flipH="0" flipV="0">
            <a:off x="5916345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6" name="Freeform 26296"/>
          <p:cNvSpPr/>
          <p:nvPr/>
        </p:nvSpPr>
        <p:spPr>
          <a:xfrm rot="0" flipH="0" flipV="0">
            <a:off x="5971451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7" name="Freeform 26297"/>
          <p:cNvSpPr/>
          <p:nvPr/>
        </p:nvSpPr>
        <p:spPr>
          <a:xfrm rot="0" flipH="0" flipV="0">
            <a:off x="6026569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8" name="Freeform 26298"/>
          <p:cNvSpPr/>
          <p:nvPr/>
        </p:nvSpPr>
        <p:spPr>
          <a:xfrm rot="0" flipH="0" flipV="0">
            <a:off x="6081674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9" name="Freeform 26299"/>
          <p:cNvSpPr/>
          <p:nvPr/>
        </p:nvSpPr>
        <p:spPr>
          <a:xfrm rot="0" flipH="0" flipV="0">
            <a:off x="6136792" y="181330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224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0" name="Freeform 26300"/>
          <p:cNvSpPr/>
          <p:nvPr/>
        </p:nvSpPr>
        <p:spPr>
          <a:xfrm rot="0" flipH="0" flipV="0">
            <a:off x="619189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1" name="Freeform 26301"/>
          <p:cNvSpPr/>
          <p:nvPr/>
        </p:nvSpPr>
        <p:spPr>
          <a:xfrm rot="0" flipH="0" flipV="0">
            <a:off x="6247002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224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2" name="Freeform 26302"/>
          <p:cNvSpPr/>
          <p:nvPr/>
        </p:nvSpPr>
        <p:spPr>
          <a:xfrm rot="0" flipH="0" flipV="0">
            <a:off x="6302121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3" name="Freeform 26303"/>
          <p:cNvSpPr/>
          <p:nvPr/>
        </p:nvSpPr>
        <p:spPr>
          <a:xfrm rot="0" flipH="0" flipV="0">
            <a:off x="6357226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4" name="Freeform 26304"/>
          <p:cNvSpPr/>
          <p:nvPr/>
        </p:nvSpPr>
        <p:spPr>
          <a:xfrm rot="0" flipH="0" flipV="0">
            <a:off x="6412344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5" name="Freeform 26305"/>
          <p:cNvSpPr/>
          <p:nvPr/>
        </p:nvSpPr>
        <p:spPr>
          <a:xfrm rot="0" flipH="0" flipV="0">
            <a:off x="6467449" y="1813306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6" name="Freeform 26306"/>
          <p:cNvSpPr/>
          <p:nvPr/>
        </p:nvSpPr>
        <p:spPr>
          <a:xfrm rot="0" flipH="0" flipV="0">
            <a:off x="652256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7" name="Freeform 26307"/>
          <p:cNvSpPr/>
          <p:nvPr/>
        </p:nvSpPr>
        <p:spPr>
          <a:xfrm rot="0" flipH="0" flipV="0">
            <a:off x="6577685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8" name="Freeform 26308"/>
          <p:cNvSpPr/>
          <p:nvPr/>
        </p:nvSpPr>
        <p:spPr>
          <a:xfrm rot="0" flipH="0" flipV="0">
            <a:off x="6632791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9" name="Freeform 26309"/>
          <p:cNvSpPr/>
          <p:nvPr/>
        </p:nvSpPr>
        <p:spPr>
          <a:xfrm rot="0" flipH="0" flipV="0">
            <a:off x="6687908" y="181330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0" name="Freeform 26310"/>
          <p:cNvSpPr/>
          <p:nvPr/>
        </p:nvSpPr>
        <p:spPr>
          <a:xfrm rot="0" flipH="0" flipV="0">
            <a:off x="6742912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1" name="Freeform 26311"/>
          <p:cNvSpPr/>
          <p:nvPr/>
        </p:nvSpPr>
        <p:spPr>
          <a:xfrm rot="0" flipH="0" flipV="0">
            <a:off x="6798030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2" name="Freeform 26312"/>
          <p:cNvSpPr/>
          <p:nvPr/>
        </p:nvSpPr>
        <p:spPr>
          <a:xfrm rot="0" flipH="0" flipV="0">
            <a:off x="685313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3" name="Freeform 26313"/>
          <p:cNvSpPr/>
          <p:nvPr/>
        </p:nvSpPr>
        <p:spPr>
          <a:xfrm rot="0" flipH="0" flipV="0">
            <a:off x="6908254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4" name="Freeform 26314"/>
          <p:cNvSpPr/>
          <p:nvPr/>
        </p:nvSpPr>
        <p:spPr>
          <a:xfrm rot="0" flipH="0" flipV="0">
            <a:off x="6963359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5" name="Freeform 26315"/>
          <p:cNvSpPr/>
          <p:nvPr/>
        </p:nvSpPr>
        <p:spPr>
          <a:xfrm rot="0" flipH="0" flipV="0">
            <a:off x="701847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6" name="Freeform 26316"/>
          <p:cNvSpPr/>
          <p:nvPr/>
        </p:nvSpPr>
        <p:spPr>
          <a:xfrm rot="0" flipH="0" flipV="0">
            <a:off x="707359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7" name="Freeform 26317"/>
          <p:cNvSpPr/>
          <p:nvPr/>
        </p:nvSpPr>
        <p:spPr>
          <a:xfrm rot="0" flipH="0" flipV="0">
            <a:off x="7128700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8" name="Freeform 26318"/>
          <p:cNvSpPr/>
          <p:nvPr/>
        </p:nvSpPr>
        <p:spPr>
          <a:xfrm rot="0" flipH="0" flipV="0">
            <a:off x="7183818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9" name="Freeform 26319"/>
          <p:cNvSpPr/>
          <p:nvPr/>
        </p:nvSpPr>
        <p:spPr>
          <a:xfrm rot="0" flipH="0" flipV="0">
            <a:off x="7238923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0" name="Freeform 26320"/>
          <p:cNvSpPr/>
          <p:nvPr/>
        </p:nvSpPr>
        <p:spPr>
          <a:xfrm rot="0" flipH="0" flipV="0">
            <a:off x="7294041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1" name="Freeform 26321"/>
          <p:cNvSpPr/>
          <p:nvPr/>
        </p:nvSpPr>
        <p:spPr>
          <a:xfrm rot="0" flipH="0" flipV="0">
            <a:off x="734914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2" name="Freeform 26322"/>
          <p:cNvSpPr/>
          <p:nvPr/>
        </p:nvSpPr>
        <p:spPr>
          <a:xfrm rot="0" flipH="0" flipV="0">
            <a:off x="7404265" y="181330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3" name="Freeform 26323"/>
          <p:cNvSpPr/>
          <p:nvPr/>
        </p:nvSpPr>
        <p:spPr>
          <a:xfrm rot="0" flipH="0" flipV="0">
            <a:off x="7459370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4" name="Freeform 26324"/>
          <p:cNvSpPr/>
          <p:nvPr/>
        </p:nvSpPr>
        <p:spPr>
          <a:xfrm rot="0" flipH="0" flipV="0">
            <a:off x="7514488" y="181330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224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5" name="Freeform 26325"/>
          <p:cNvSpPr/>
          <p:nvPr/>
        </p:nvSpPr>
        <p:spPr>
          <a:xfrm rot="0" flipH="0" flipV="0">
            <a:off x="7569593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6" name="Freeform 26326"/>
          <p:cNvSpPr/>
          <p:nvPr/>
        </p:nvSpPr>
        <p:spPr>
          <a:xfrm rot="0" flipH="0" flipV="0">
            <a:off x="7624699" y="18133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7" name="Freeform 26327"/>
          <p:cNvSpPr/>
          <p:nvPr/>
        </p:nvSpPr>
        <p:spPr>
          <a:xfrm rot="0" flipH="0" flipV="0">
            <a:off x="767981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8" name="Freeform 26328"/>
          <p:cNvSpPr/>
          <p:nvPr/>
        </p:nvSpPr>
        <p:spPr>
          <a:xfrm rot="0" flipH="0" flipV="0">
            <a:off x="7734922" y="1813306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9" name="Freeform 26329"/>
          <p:cNvSpPr/>
          <p:nvPr/>
        </p:nvSpPr>
        <p:spPr>
          <a:xfrm rot="0" flipH="0" flipV="0">
            <a:off x="7790039" y="181330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0" name="Freeform 26330"/>
          <p:cNvSpPr/>
          <p:nvPr/>
        </p:nvSpPr>
        <p:spPr>
          <a:xfrm rot="0" flipH="0" flipV="0">
            <a:off x="784505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1" name="Freeform 26331"/>
          <p:cNvSpPr/>
          <p:nvPr/>
        </p:nvSpPr>
        <p:spPr>
          <a:xfrm rot="0" flipH="0" flipV="0">
            <a:off x="7900174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2" name="Freeform 26332"/>
          <p:cNvSpPr/>
          <p:nvPr/>
        </p:nvSpPr>
        <p:spPr>
          <a:xfrm rot="0" flipH="0" flipV="0">
            <a:off x="7955279" y="181330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3" name="Freeform 26333"/>
          <p:cNvSpPr/>
          <p:nvPr/>
        </p:nvSpPr>
        <p:spPr>
          <a:xfrm rot="0" flipH="0" flipV="0">
            <a:off x="8010385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4" name="Freeform 26334"/>
          <p:cNvSpPr/>
          <p:nvPr/>
        </p:nvSpPr>
        <p:spPr>
          <a:xfrm rot="0" flipH="0" flipV="0">
            <a:off x="8065502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5" name="Freeform 26335"/>
          <p:cNvSpPr/>
          <p:nvPr/>
        </p:nvSpPr>
        <p:spPr>
          <a:xfrm rot="0" flipH="0" flipV="0">
            <a:off x="8120608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6" name="Freeform 26336"/>
          <p:cNvSpPr/>
          <p:nvPr/>
        </p:nvSpPr>
        <p:spPr>
          <a:xfrm rot="0" flipH="0" flipV="0">
            <a:off x="8175726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7" name="Freeform 26337"/>
          <p:cNvSpPr/>
          <p:nvPr/>
        </p:nvSpPr>
        <p:spPr>
          <a:xfrm rot="0" flipH="0" flipV="0">
            <a:off x="8230831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8" name="Freeform 26338"/>
          <p:cNvSpPr/>
          <p:nvPr/>
        </p:nvSpPr>
        <p:spPr>
          <a:xfrm rot="0" flipH="0" flipV="0">
            <a:off x="8285949" y="18133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9" name="Freeform 26339"/>
          <p:cNvSpPr/>
          <p:nvPr/>
        </p:nvSpPr>
        <p:spPr>
          <a:xfrm rot="0" flipH="0" flipV="0">
            <a:off x="8341067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0" name="Freeform 26340"/>
          <p:cNvSpPr/>
          <p:nvPr/>
        </p:nvSpPr>
        <p:spPr>
          <a:xfrm rot="0" flipH="0" flipV="0">
            <a:off x="8396173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1" name="Freeform 26341"/>
          <p:cNvSpPr/>
          <p:nvPr/>
        </p:nvSpPr>
        <p:spPr>
          <a:xfrm rot="0" flipH="0" flipV="0">
            <a:off x="8451291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2" name="Freeform 26342"/>
          <p:cNvSpPr/>
          <p:nvPr/>
        </p:nvSpPr>
        <p:spPr>
          <a:xfrm rot="0" flipH="0" flipV="0">
            <a:off x="8506396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3" name="Freeform 26343"/>
          <p:cNvSpPr/>
          <p:nvPr/>
        </p:nvSpPr>
        <p:spPr>
          <a:xfrm rot="0" flipH="0" flipV="0">
            <a:off x="8561514" y="18133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4" name="Freeform 26344"/>
          <p:cNvSpPr/>
          <p:nvPr/>
        </p:nvSpPr>
        <p:spPr>
          <a:xfrm rot="0" flipH="0" flipV="0">
            <a:off x="-8053" y="1859762"/>
            <a:ext cx="28645" cy="28651"/>
          </a:xfrm>
          <a:custGeom>
            <a:pathLst>
              <a:path w="28645" h="28651">
                <a:moveTo>
                  <a:pt x="14321" y="28651"/>
                </a:moveTo>
                <a:cubicBezTo>
                  <a:pt x="6449" y="28651"/>
                  <a:pt x="0" y="22200"/>
                  <a:pt x="0" y="14326"/>
                </a:cubicBezTo>
                <a:cubicBezTo>
                  <a:pt x="0" y="6452"/>
                  <a:pt x="6449" y="0"/>
                  <a:pt x="14321" y="0"/>
                </a:cubicBezTo>
                <a:cubicBezTo>
                  <a:pt x="22290" y="0"/>
                  <a:pt x="28645" y="6452"/>
                  <a:pt x="28645" y="14326"/>
                </a:cubicBezTo>
                <a:cubicBezTo>
                  <a:pt x="28645" y="22200"/>
                  <a:pt x="22290" y="28651"/>
                  <a:pt x="14321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5" name="Freeform 26345"/>
          <p:cNvSpPr/>
          <p:nvPr/>
        </p:nvSpPr>
        <p:spPr>
          <a:xfrm rot="0" flipH="0" flipV="0">
            <a:off x="157276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6" name="Freeform 26346"/>
          <p:cNvSpPr/>
          <p:nvPr/>
        </p:nvSpPr>
        <p:spPr>
          <a:xfrm rot="0" flipH="0" flipV="0">
            <a:off x="212394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7" name="Freeform 26347"/>
          <p:cNvSpPr/>
          <p:nvPr/>
        </p:nvSpPr>
        <p:spPr>
          <a:xfrm rot="0" flipH="0" flipV="0">
            <a:off x="267500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8" name="Freeform 26348"/>
          <p:cNvSpPr/>
          <p:nvPr/>
        </p:nvSpPr>
        <p:spPr>
          <a:xfrm rot="0" flipH="0" flipV="0">
            <a:off x="322605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9" name="Freeform 26349"/>
          <p:cNvSpPr/>
          <p:nvPr/>
        </p:nvSpPr>
        <p:spPr>
          <a:xfrm rot="0" flipH="0" flipV="0">
            <a:off x="377723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0" name="Freeform 26350"/>
          <p:cNvSpPr/>
          <p:nvPr/>
        </p:nvSpPr>
        <p:spPr>
          <a:xfrm rot="0" flipH="0" flipV="0">
            <a:off x="432828" y="18597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1" name="Freeform 26351"/>
          <p:cNvSpPr/>
          <p:nvPr/>
        </p:nvSpPr>
        <p:spPr>
          <a:xfrm rot="0" flipH="0" flipV="0">
            <a:off x="488010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2" name="Freeform 26352"/>
          <p:cNvSpPr/>
          <p:nvPr/>
        </p:nvSpPr>
        <p:spPr>
          <a:xfrm rot="0" flipH="0" flipV="0">
            <a:off x="543102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3" name="Freeform 26353"/>
          <p:cNvSpPr/>
          <p:nvPr/>
        </p:nvSpPr>
        <p:spPr>
          <a:xfrm rot="0" flipH="0" flipV="0">
            <a:off x="598119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4" name="Freeform 26354"/>
          <p:cNvSpPr/>
          <p:nvPr/>
        </p:nvSpPr>
        <p:spPr>
          <a:xfrm rot="0" flipH="0" flipV="0">
            <a:off x="653224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5" name="Freeform 26355"/>
          <p:cNvSpPr/>
          <p:nvPr/>
        </p:nvSpPr>
        <p:spPr>
          <a:xfrm rot="0" flipH="0" flipV="0">
            <a:off x="708342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6" name="Freeform 26356"/>
          <p:cNvSpPr/>
          <p:nvPr/>
        </p:nvSpPr>
        <p:spPr>
          <a:xfrm rot="0" flipH="0" flipV="0">
            <a:off x="763460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7" name="Freeform 26357"/>
          <p:cNvSpPr/>
          <p:nvPr/>
        </p:nvSpPr>
        <p:spPr>
          <a:xfrm rot="0" flipH="0" flipV="0">
            <a:off x="818565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8" name="Freeform 26358"/>
          <p:cNvSpPr/>
          <p:nvPr/>
        </p:nvSpPr>
        <p:spPr>
          <a:xfrm rot="0" flipH="0" flipV="0">
            <a:off x="873683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9" name="Freeform 26359"/>
          <p:cNvSpPr/>
          <p:nvPr/>
        </p:nvSpPr>
        <p:spPr>
          <a:xfrm rot="0" flipH="0" flipV="0">
            <a:off x="928789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0" name="Freeform 26360"/>
          <p:cNvSpPr/>
          <p:nvPr/>
        </p:nvSpPr>
        <p:spPr>
          <a:xfrm rot="0" flipH="0" flipV="0">
            <a:off x="983907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1" name="Freeform 26361"/>
          <p:cNvSpPr/>
          <p:nvPr/>
        </p:nvSpPr>
        <p:spPr>
          <a:xfrm rot="0" flipH="0" flipV="0">
            <a:off x="1038961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2" name="Freeform 26362"/>
          <p:cNvSpPr/>
          <p:nvPr/>
        </p:nvSpPr>
        <p:spPr>
          <a:xfrm rot="0" flipH="0" flipV="0">
            <a:off x="1094168" y="1859762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3" name="Freeform 26363"/>
          <p:cNvSpPr/>
          <p:nvPr/>
        </p:nvSpPr>
        <p:spPr>
          <a:xfrm rot="0" flipH="0" flipV="0">
            <a:off x="1149184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4" name="Freeform 26364"/>
          <p:cNvSpPr/>
          <p:nvPr/>
        </p:nvSpPr>
        <p:spPr>
          <a:xfrm rot="0" flipH="0" flipV="0">
            <a:off x="1204302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5" name="Freeform 26365"/>
          <p:cNvSpPr/>
          <p:nvPr/>
        </p:nvSpPr>
        <p:spPr>
          <a:xfrm rot="0" flipH="0" flipV="0">
            <a:off x="1259420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6" name="Freeform 26366"/>
          <p:cNvSpPr/>
          <p:nvPr/>
        </p:nvSpPr>
        <p:spPr>
          <a:xfrm rot="0" flipH="0" flipV="0">
            <a:off x="1314526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7" name="Freeform 26367"/>
          <p:cNvSpPr/>
          <p:nvPr/>
        </p:nvSpPr>
        <p:spPr>
          <a:xfrm rot="0" flipH="0" flipV="0">
            <a:off x="1369644" y="185976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8" name="Freeform 26368"/>
          <p:cNvSpPr/>
          <p:nvPr/>
        </p:nvSpPr>
        <p:spPr>
          <a:xfrm rot="0" flipH="0" flipV="0">
            <a:off x="1424749" y="18597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9" name="Freeform 26369"/>
          <p:cNvSpPr/>
          <p:nvPr/>
        </p:nvSpPr>
        <p:spPr>
          <a:xfrm rot="0" flipH="0" flipV="0">
            <a:off x="1479867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0" name="Freeform 26370"/>
          <p:cNvSpPr/>
          <p:nvPr/>
        </p:nvSpPr>
        <p:spPr>
          <a:xfrm rot="0" flipH="0" flipV="0">
            <a:off x="1534972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1" name="Freeform 26371"/>
          <p:cNvSpPr/>
          <p:nvPr/>
        </p:nvSpPr>
        <p:spPr>
          <a:xfrm rot="0" flipH="0" flipV="0">
            <a:off x="1590090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2" name="Freeform 26372"/>
          <p:cNvSpPr/>
          <p:nvPr/>
        </p:nvSpPr>
        <p:spPr>
          <a:xfrm rot="0" flipH="0" flipV="0">
            <a:off x="2196312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3" name="Freeform 26373"/>
          <p:cNvSpPr/>
          <p:nvPr/>
        </p:nvSpPr>
        <p:spPr>
          <a:xfrm rot="0" flipH="0" flipV="0">
            <a:off x="2251430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4" name="Freeform 26374"/>
          <p:cNvSpPr/>
          <p:nvPr/>
        </p:nvSpPr>
        <p:spPr>
          <a:xfrm rot="0" flipH="0" flipV="0">
            <a:off x="2306535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5" name="Freeform 26375"/>
          <p:cNvSpPr/>
          <p:nvPr/>
        </p:nvSpPr>
        <p:spPr>
          <a:xfrm rot="0" flipH="0" flipV="0">
            <a:off x="4235208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6" name="Freeform 26376"/>
          <p:cNvSpPr/>
          <p:nvPr/>
        </p:nvSpPr>
        <p:spPr>
          <a:xfrm rot="0" flipH="0" flipV="0">
            <a:off x="4290313" y="18597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7" name="Freeform 26377"/>
          <p:cNvSpPr/>
          <p:nvPr/>
        </p:nvSpPr>
        <p:spPr>
          <a:xfrm rot="0" flipH="0" flipV="0">
            <a:off x="4676051" y="185976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8" name="Freeform 26378"/>
          <p:cNvSpPr/>
          <p:nvPr/>
        </p:nvSpPr>
        <p:spPr>
          <a:xfrm rot="0" flipH="0" flipV="0">
            <a:off x="4731169" y="185976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9" name="Freeform 26379"/>
          <p:cNvSpPr/>
          <p:nvPr/>
        </p:nvSpPr>
        <p:spPr>
          <a:xfrm rot="0" flipH="0" flipV="0">
            <a:off x="4786274" y="185976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0" name="Freeform 26380"/>
          <p:cNvSpPr/>
          <p:nvPr/>
        </p:nvSpPr>
        <p:spPr>
          <a:xfrm rot="0" flipH="0" flipV="0">
            <a:off x="4841392" y="185976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1" name="Freeform 26381"/>
          <p:cNvSpPr/>
          <p:nvPr/>
        </p:nvSpPr>
        <p:spPr>
          <a:xfrm rot="0" flipH="0" flipV="0">
            <a:off x="5116994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2" name="Freeform 26382"/>
          <p:cNvSpPr/>
          <p:nvPr/>
        </p:nvSpPr>
        <p:spPr>
          <a:xfrm rot="0" flipH="0" flipV="0">
            <a:off x="5172100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3" name="Freeform 26383"/>
          <p:cNvSpPr/>
          <p:nvPr/>
        </p:nvSpPr>
        <p:spPr>
          <a:xfrm rot="0" flipH="0" flipV="0">
            <a:off x="5227218" y="18597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4" name="Freeform 26384"/>
          <p:cNvSpPr/>
          <p:nvPr/>
        </p:nvSpPr>
        <p:spPr>
          <a:xfrm rot="0" flipH="0" flipV="0">
            <a:off x="5282323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5" name="Freeform 26385"/>
          <p:cNvSpPr/>
          <p:nvPr/>
        </p:nvSpPr>
        <p:spPr>
          <a:xfrm rot="0" flipH="0" flipV="0">
            <a:off x="5337339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6" name="Freeform 26386"/>
          <p:cNvSpPr/>
          <p:nvPr/>
        </p:nvSpPr>
        <p:spPr>
          <a:xfrm rot="0" flipH="0" flipV="0">
            <a:off x="5392547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7" name="Freeform 26387"/>
          <p:cNvSpPr/>
          <p:nvPr/>
        </p:nvSpPr>
        <p:spPr>
          <a:xfrm rot="0" flipH="0" flipV="0">
            <a:off x="5447563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8" name="Freeform 26388"/>
          <p:cNvSpPr/>
          <p:nvPr/>
        </p:nvSpPr>
        <p:spPr>
          <a:xfrm rot="0" flipH="0" flipV="0">
            <a:off x="5502681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9" name="Freeform 26389"/>
          <p:cNvSpPr/>
          <p:nvPr/>
        </p:nvSpPr>
        <p:spPr>
          <a:xfrm rot="0" flipH="0" flipV="0">
            <a:off x="5557786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0" name="Freeform 26390"/>
          <p:cNvSpPr/>
          <p:nvPr/>
        </p:nvSpPr>
        <p:spPr>
          <a:xfrm rot="0" flipH="0" flipV="0">
            <a:off x="5612904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1" name="Freeform 26391"/>
          <p:cNvSpPr/>
          <p:nvPr/>
        </p:nvSpPr>
        <p:spPr>
          <a:xfrm rot="0" flipH="0" flipV="0">
            <a:off x="5668010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2" name="Freeform 26392"/>
          <p:cNvSpPr/>
          <p:nvPr/>
        </p:nvSpPr>
        <p:spPr>
          <a:xfrm rot="0" flipH="0" flipV="0">
            <a:off x="5723128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3" name="Freeform 26393"/>
          <p:cNvSpPr/>
          <p:nvPr/>
        </p:nvSpPr>
        <p:spPr>
          <a:xfrm rot="0" flipH="0" flipV="0">
            <a:off x="5778233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4" name="Freeform 26394"/>
          <p:cNvSpPr/>
          <p:nvPr/>
        </p:nvSpPr>
        <p:spPr>
          <a:xfrm rot="0" flipH="0" flipV="0">
            <a:off x="5833351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5" name="Freeform 26395"/>
          <p:cNvSpPr/>
          <p:nvPr/>
        </p:nvSpPr>
        <p:spPr>
          <a:xfrm rot="0" flipH="0" flipV="0">
            <a:off x="5888456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6" name="Freeform 26396"/>
          <p:cNvSpPr/>
          <p:nvPr/>
        </p:nvSpPr>
        <p:spPr>
          <a:xfrm rot="0" flipH="0" flipV="0">
            <a:off x="5943574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7" name="Freeform 26397"/>
          <p:cNvSpPr/>
          <p:nvPr/>
        </p:nvSpPr>
        <p:spPr>
          <a:xfrm rot="0" flipH="0" flipV="0">
            <a:off x="5998692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8" name="Freeform 26398"/>
          <p:cNvSpPr/>
          <p:nvPr/>
        </p:nvSpPr>
        <p:spPr>
          <a:xfrm rot="0" flipH="0" flipV="0">
            <a:off x="6053797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9" name="Freeform 26399"/>
          <p:cNvSpPr/>
          <p:nvPr/>
        </p:nvSpPr>
        <p:spPr>
          <a:xfrm rot="0" flipH="0" flipV="0">
            <a:off x="6108915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0" name="Freeform 26400"/>
          <p:cNvSpPr/>
          <p:nvPr/>
        </p:nvSpPr>
        <p:spPr>
          <a:xfrm rot="0" flipH="0" flipV="0">
            <a:off x="6164021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1" name="Freeform 26401"/>
          <p:cNvSpPr/>
          <p:nvPr/>
        </p:nvSpPr>
        <p:spPr>
          <a:xfrm rot="0" flipH="0" flipV="0">
            <a:off x="6219126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2" name="Freeform 26402"/>
          <p:cNvSpPr/>
          <p:nvPr/>
        </p:nvSpPr>
        <p:spPr>
          <a:xfrm rot="0" flipH="0" flipV="0">
            <a:off x="6274231" y="1859762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3" name="Freeform 26403"/>
          <p:cNvSpPr/>
          <p:nvPr/>
        </p:nvSpPr>
        <p:spPr>
          <a:xfrm rot="0" flipH="0" flipV="0">
            <a:off x="6329349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4" name="Freeform 26404"/>
          <p:cNvSpPr/>
          <p:nvPr/>
        </p:nvSpPr>
        <p:spPr>
          <a:xfrm rot="0" flipH="0" flipV="0">
            <a:off x="6384455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5" name="Freeform 26405"/>
          <p:cNvSpPr/>
          <p:nvPr/>
        </p:nvSpPr>
        <p:spPr>
          <a:xfrm rot="0" flipH="0" flipV="0">
            <a:off x="6439573" y="185976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6" name="Freeform 26406"/>
          <p:cNvSpPr/>
          <p:nvPr/>
        </p:nvSpPr>
        <p:spPr>
          <a:xfrm rot="0" flipH="0" flipV="0">
            <a:off x="6494691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7" name="Freeform 26407"/>
          <p:cNvSpPr/>
          <p:nvPr/>
        </p:nvSpPr>
        <p:spPr>
          <a:xfrm rot="0" flipH="0" flipV="0">
            <a:off x="6549796" y="185976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8" name="Freeform 26408"/>
          <p:cNvSpPr/>
          <p:nvPr/>
        </p:nvSpPr>
        <p:spPr>
          <a:xfrm rot="0" flipH="0" flipV="0">
            <a:off x="6604813" y="1859762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9" name="Freeform 26409"/>
          <p:cNvSpPr/>
          <p:nvPr/>
        </p:nvSpPr>
        <p:spPr>
          <a:xfrm rot="0" flipH="0" flipV="0">
            <a:off x="6659930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0" name="Freeform 26410"/>
          <p:cNvSpPr/>
          <p:nvPr/>
        </p:nvSpPr>
        <p:spPr>
          <a:xfrm rot="0" flipH="0" flipV="0">
            <a:off x="6715035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1" name="Freeform 26411"/>
          <p:cNvSpPr/>
          <p:nvPr/>
        </p:nvSpPr>
        <p:spPr>
          <a:xfrm rot="0" flipH="0" flipV="0">
            <a:off x="6770154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2" name="Freeform 26412"/>
          <p:cNvSpPr/>
          <p:nvPr/>
        </p:nvSpPr>
        <p:spPr>
          <a:xfrm rot="0" flipH="0" flipV="0">
            <a:off x="6825259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3" name="Freeform 26413"/>
          <p:cNvSpPr/>
          <p:nvPr/>
        </p:nvSpPr>
        <p:spPr>
          <a:xfrm rot="0" flipH="0" flipV="0">
            <a:off x="6880377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4" name="Freeform 26414"/>
          <p:cNvSpPr/>
          <p:nvPr/>
        </p:nvSpPr>
        <p:spPr>
          <a:xfrm rot="0" flipH="0" flipV="0">
            <a:off x="6935482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5" name="Freeform 26415"/>
          <p:cNvSpPr/>
          <p:nvPr/>
        </p:nvSpPr>
        <p:spPr>
          <a:xfrm rot="0" flipH="0" flipV="0">
            <a:off x="6990600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6" name="Freeform 26416"/>
          <p:cNvSpPr/>
          <p:nvPr/>
        </p:nvSpPr>
        <p:spPr>
          <a:xfrm rot="0" flipH="0" flipV="0">
            <a:off x="7045706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7" name="Freeform 26417"/>
          <p:cNvSpPr/>
          <p:nvPr/>
        </p:nvSpPr>
        <p:spPr>
          <a:xfrm rot="0" flipH="0" flipV="0">
            <a:off x="7100823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8" name="Freeform 26418"/>
          <p:cNvSpPr/>
          <p:nvPr/>
        </p:nvSpPr>
        <p:spPr>
          <a:xfrm rot="0" flipH="0" flipV="0">
            <a:off x="7155929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9" name="Freeform 26419"/>
          <p:cNvSpPr/>
          <p:nvPr/>
        </p:nvSpPr>
        <p:spPr>
          <a:xfrm rot="0" flipH="0" flipV="0">
            <a:off x="7211047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0" name="Freeform 26420"/>
          <p:cNvSpPr/>
          <p:nvPr/>
        </p:nvSpPr>
        <p:spPr>
          <a:xfrm rot="0" flipH="0" flipV="0">
            <a:off x="7266152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1" name="Freeform 26421"/>
          <p:cNvSpPr/>
          <p:nvPr/>
        </p:nvSpPr>
        <p:spPr>
          <a:xfrm rot="0" flipH="0" flipV="0">
            <a:off x="7321270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2" name="Freeform 26422"/>
          <p:cNvSpPr/>
          <p:nvPr/>
        </p:nvSpPr>
        <p:spPr>
          <a:xfrm rot="0" flipH="0" flipV="0">
            <a:off x="7376388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3" name="Freeform 26423"/>
          <p:cNvSpPr/>
          <p:nvPr/>
        </p:nvSpPr>
        <p:spPr>
          <a:xfrm rot="0" flipH="0" flipV="0">
            <a:off x="7431493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4" name="Freeform 26424"/>
          <p:cNvSpPr/>
          <p:nvPr/>
        </p:nvSpPr>
        <p:spPr>
          <a:xfrm rot="0" flipH="0" flipV="0">
            <a:off x="7486599" y="1859762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5" name="Freeform 26425"/>
          <p:cNvSpPr/>
          <p:nvPr/>
        </p:nvSpPr>
        <p:spPr>
          <a:xfrm rot="0" flipH="0" flipV="0">
            <a:off x="7541717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6" name="Freeform 26426"/>
          <p:cNvSpPr/>
          <p:nvPr/>
        </p:nvSpPr>
        <p:spPr>
          <a:xfrm rot="0" flipH="0" flipV="0">
            <a:off x="7596822" y="185976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7" name="Freeform 26427"/>
          <p:cNvSpPr/>
          <p:nvPr/>
        </p:nvSpPr>
        <p:spPr>
          <a:xfrm rot="0" flipH="0" flipV="0">
            <a:off x="7651940" y="185976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8" name="Freeform 26428"/>
          <p:cNvSpPr/>
          <p:nvPr/>
        </p:nvSpPr>
        <p:spPr>
          <a:xfrm rot="0" flipH="0" flipV="0">
            <a:off x="7706956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9" name="Freeform 26429"/>
          <p:cNvSpPr/>
          <p:nvPr/>
        </p:nvSpPr>
        <p:spPr>
          <a:xfrm rot="0" flipH="0" flipV="0">
            <a:off x="7762062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0" name="Freeform 26430"/>
          <p:cNvSpPr/>
          <p:nvPr/>
        </p:nvSpPr>
        <p:spPr>
          <a:xfrm rot="0" flipH="0" flipV="0">
            <a:off x="7817180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1" name="Freeform 26431"/>
          <p:cNvSpPr/>
          <p:nvPr/>
        </p:nvSpPr>
        <p:spPr>
          <a:xfrm rot="0" flipH="0" flipV="0">
            <a:off x="7872285" y="18597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2" name="Freeform 26432"/>
          <p:cNvSpPr/>
          <p:nvPr/>
        </p:nvSpPr>
        <p:spPr>
          <a:xfrm rot="0" flipH="0" flipV="0">
            <a:off x="7927403" y="185976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3" name="Freeform 26433"/>
          <p:cNvSpPr/>
          <p:nvPr/>
        </p:nvSpPr>
        <p:spPr>
          <a:xfrm rot="0" flipH="0" flipV="0">
            <a:off x="7982521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4" name="Freeform 26434"/>
          <p:cNvSpPr/>
          <p:nvPr/>
        </p:nvSpPr>
        <p:spPr>
          <a:xfrm rot="0" flipH="0" flipV="0">
            <a:off x="8037626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5" name="Freeform 26435"/>
          <p:cNvSpPr/>
          <p:nvPr/>
        </p:nvSpPr>
        <p:spPr>
          <a:xfrm rot="0" flipH="0" flipV="0">
            <a:off x="8092744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6" name="Freeform 26436"/>
          <p:cNvSpPr/>
          <p:nvPr/>
        </p:nvSpPr>
        <p:spPr>
          <a:xfrm rot="0" flipH="0" flipV="0">
            <a:off x="8147850" y="185976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7" name="Freeform 26437"/>
          <p:cNvSpPr/>
          <p:nvPr/>
        </p:nvSpPr>
        <p:spPr>
          <a:xfrm rot="0" flipH="0" flipV="0">
            <a:off x="8202955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8" name="Freeform 26438"/>
          <p:cNvSpPr/>
          <p:nvPr/>
        </p:nvSpPr>
        <p:spPr>
          <a:xfrm rot="0" flipH="0" flipV="0">
            <a:off x="8258073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9" name="Freeform 26439"/>
          <p:cNvSpPr/>
          <p:nvPr/>
        </p:nvSpPr>
        <p:spPr>
          <a:xfrm rot="0" flipH="0" flipV="0">
            <a:off x="8313179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0" name="Freeform 26440"/>
          <p:cNvSpPr/>
          <p:nvPr/>
        </p:nvSpPr>
        <p:spPr>
          <a:xfrm rot="0" flipH="0" flipV="0">
            <a:off x="8368296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1" name="Freeform 26441"/>
          <p:cNvSpPr/>
          <p:nvPr/>
        </p:nvSpPr>
        <p:spPr>
          <a:xfrm rot="0" flipH="0" flipV="0">
            <a:off x="8423401" y="18597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2" name="Freeform 26442"/>
          <p:cNvSpPr/>
          <p:nvPr/>
        </p:nvSpPr>
        <p:spPr>
          <a:xfrm rot="0" flipH="0" flipV="0">
            <a:off x="8478519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3" name="Freeform 26443"/>
          <p:cNvSpPr/>
          <p:nvPr/>
        </p:nvSpPr>
        <p:spPr>
          <a:xfrm rot="0" flipH="0" flipV="0">
            <a:off x="8533625" y="18597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4" name="Freeform 26444"/>
          <p:cNvSpPr/>
          <p:nvPr/>
        </p:nvSpPr>
        <p:spPr>
          <a:xfrm rot="0" flipH="0" flipV="0">
            <a:off x="9084653" y="18597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445" name="Picture 26445"/>
          <p:cNvPicPr>
            <a:picLocks noChangeAspect="0" noChangeArrowheads="1"/>
          </p:cNvPicPr>
          <p:nvPr/>
        </p:nvPicPr>
        <p:blipFill>
          <a:blip r:embed="rId264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847037"/>
            <a:ext cx="16941" cy="54038"/>
          </a:xfrm>
          <a:prstGeom prst="rect">
            <a:avLst/>
          </a:prstGeom>
          <a:noFill/>
          <a:extLst/>
        </p:spPr>
      </p:pic>
      <p:sp>
        <p:nvSpPr>
          <p:cNvPr id="26446" name="Freeform 26446"/>
          <p:cNvSpPr/>
          <p:nvPr/>
        </p:nvSpPr>
        <p:spPr>
          <a:xfrm rot="0" flipH="0" flipV="0">
            <a:off x="240258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7" name="Freeform 26447"/>
          <p:cNvSpPr/>
          <p:nvPr/>
        </p:nvSpPr>
        <p:spPr>
          <a:xfrm rot="0" flipH="0" flipV="0">
            <a:off x="295376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8" name="Freeform 26448"/>
          <p:cNvSpPr/>
          <p:nvPr/>
        </p:nvSpPr>
        <p:spPr>
          <a:xfrm rot="0" flipH="0" flipV="0">
            <a:off x="350481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9" name="Freeform 26449"/>
          <p:cNvSpPr/>
          <p:nvPr/>
        </p:nvSpPr>
        <p:spPr>
          <a:xfrm rot="0" flipH="0" flipV="0">
            <a:off x="405599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0" name="Freeform 26450"/>
          <p:cNvSpPr/>
          <p:nvPr/>
        </p:nvSpPr>
        <p:spPr>
          <a:xfrm rot="0" flipH="0" flipV="0">
            <a:off x="460717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1" name="Freeform 26451"/>
          <p:cNvSpPr/>
          <p:nvPr/>
        </p:nvSpPr>
        <p:spPr>
          <a:xfrm rot="0" flipH="0" flipV="0">
            <a:off x="515823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2" name="Freeform 26452"/>
          <p:cNvSpPr/>
          <p:nvPr/>
        </p:nvSpPr>
        <p:spPr>
          <a:xfrm rot="0" flipH="0" flipV="0">
            <a:off x="570992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3" name="Freeform 26453"/>
          <p:cNvSpPr/>
          <p:nvPr/>
        </p:nvSpPr>
        <p:spPr>
          <a:xfrm rot="0" flipH="0" flipV="0">
            <a:off x="626097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4" name="Freeform 26454"/>
          <p:cNvSpPr/>
          <p:nvPr/>
        </p:nvSpPr>
        <p:spPr>
          <a:xfrm rot="0" flipH="0" flipV="0">
            <a:off x="681215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5" name="Freeform 26455"/>
          <p:cNvSpPr/>
          <p:nvPr/>
        </p:nvSpPr>
        <p:spPr>
          <a:xfrm rot="0" flipH="0" flipV="0">
            <a:off x="736218" y="190752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6" name="Freeform 26456"/>
          <p:cNvSpPr/>
          <p:nvPr/>
        </p:nvSpPr>
        <p:spPr>
          <a:xfrm rot="0" flipH="0" flipV="0">
            <a:off x="791336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7" name="Freeform 26457"/>
          <p:cNvSpPr/>
          <p:nvPr/>
        </p:nvSpPr>
        <p:spPr>
          <a:xfrm rot="0" flipH="0" flipV="0">
            <a:off x="846454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8" name="Freeform 26458"/>
          <p:cNvSpPr/>
          <p:nvPr/>
        </p:nvSpPr>
        <p:spPr>
          <a:xfrm rot="0" flipH="0" flipV="0">
            <a:off x="901560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9" name="Freeform 26459"/>
          <p:cNvSpPr/>
          <p:nvPr/>
        </p:nvSpPr>
        <p:spPr>
          <a:xfrm rot="0" flipH="0" flipV="0">
            <a:off x="956678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0" name="Freeform 26460"/>
          <p:cNvSpPr/>
          <p:nvPr/>
        </p:nvSpPr>
        <p:spPr>
          <a:xfrm rot="0" flipH="0" flipV="0">
            <a:off x="1011783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1" name="Freeform 26461"/>
          <p:cNvSpPr/>
          <p:nvPr/>
        </p:nvSpPr>
        <p:spPr>
          <a:xfrm rot="0" flipH="0" flipV="0">
            <a:off x="1066901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2" name="Freeform 26462"/>
          <p:cNvSpPr/>
          <p:nvPr/>
        </p:nvSpPr>
        <p:spPr>
          <a:xfrm rot="0" flipH="0" flipV="0">
            <a:off x="112200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3" name="Freeform 26463"/>
          <p:cNvSpPr/>
          <p:nvPr/>
        </p:nvSpPr>
        <p:spPr>
          <a:xfrm rot="0" flipH="0" flipV="0">
            <a:off x="1177175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4" name="Freeform 26464"/>
          <p:cNvSpPr/>
          <p:nvPr/>
        </p:nvSpPr>
        <p:spPr>
          <a:xfrm rot="0" flipH="0" flipV="0">
            <a:off x="1232179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5" name="Freeform 26465"/>
          <p:cNvSpPr/>
          <p:nvPr/>
        </p:nvSpPr>
        <p:spPr>
          <a:xfrm rot="0" flipH="0" flipV="0">
            <a:off x="1287297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6" name="Freeform 26466"/>
          <p:cNvSpPr/>
          <p:nvPr/>
        </p:nvSpPr>
        <p:spPr>
          <a:xfrm rot="0" flipH="0" flipV="0">
            <a:off x="1342415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7" name="Freeform 26467"/>
          <p:cNvSpPr/>
          <p:nvPr/>
        </p:nvSpPr>
        <p:spPr>
          <a:xfrm rot="0" flipH="0" flipV="0">
            <a:off x="1397520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8" name="Freeform 26468"/>
          <p:cNvSpPr/>
          <p:nvPr/>
        </p:nvSpPr>
        <p:spPr>
          <a:xfrm rot="0" flipH="0" flipV="0">
            <a:off x="1452638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9" name="Freeform 26469"/>
          <p:cNvSpPr/>
          <p:nvPr/>
        </p:nvSpPr>
        <p:spPr>
          <a:xfrm rot="0" flipH="0" flipV="0">
            <a:off x="1507743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0" name="Freeform 26470"/>
          <p:cNvSpPr/>
          <p:nvPr/>
        </p:nvSpPr>
        <p:spPr>
          <a:xfrm rot="0" flipH="0" flipV="0">
            <a:off x="1562861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1" name="Freeform 26471"/>
          <p:cNvSpPr/>
          <p:nvPr/>
        </p:nvSpPr>
        <p:spPr>
          <a:xfrm rot="0" flipH="0" flipV="0">
            <a:off x="1617967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187"/>
                  <a:pt x="0" y="14313"/>
                </a:cubicBezTo>
                <a:cubicBezTo>
                  <a:pt x="0" y="6439"/>
                  <a:pt x="6439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2" name="Freeform 26472"/>
          <p:cNvSpPr/>
          <p:nvPr/>
        </p:nvSpPr>
        <p:spPr>
          <a:xfrm rot="0" flipH="0" flipV="0">
            <a:off x="2169032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3" name="Freeform 26473"/>
          <p:cNvSpPr/>
          <p:nvPr/>
        </p:nvSpPr>
        <p:spPr>
          <a:xfrm rot="0" flipH="0" flipV="0">
            <a:off x="2224138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4" name="Freeform 26474"/>
          <p:cNvSpPr/>
          <p:nvPr/>
        </p:nvSpPr>
        <p:spPr>
          <a:xfrm rot="0" flipH="0" flipV="0">
            <a:off x="227925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5" name="Freeform 26475"/>
          <p:cNvSpPr/>
          <p:nvPr/>
        </p:nvSpPr>
        <p:spPr>
          <a:xfrm rot="0" flipH="0" flipV="0">
            <a:off x="2334425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6" name="Freeform 26476"/>
          <p:cNvSpPr/>
          <p:nvPr/>
        </p:nvSpPr>
        <p:spPr>
          <a:xfrm rot="0" flipH="0" flipV="0">
            <a:off x="2389530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7" name="Freeform 26477"/>
          <p:cNvSpPr/>
          <p:nvPr/>
        </p:nvSpPr>
        <p:spPr>
          <a:xfrm rot="0" flipH="0" flipV="0">
            <a:off x="2499652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8" name="Freeform 26478"/>
          <p:cNvSpPr/>
          <p:nvPr/>
        </p:nvSpPr>
        <p:spPr>
          <a:xfrm rot="0" flipH="0" flipV="0">
            <a:off x="4207979" y="190752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9" name="Freeform 26479"/>
          <p:cNvSpPr/>
          <p:nvPr/>
        </p:nvSpPr>
        <p:spPr>
          <a:xfrm rot="0" flipH="0" flipV="0">
            <a:off x="4263085" y="190756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0" name="Freeform 26480"/>
          <p:cNvSpPr/>
          <p:nvPr/>
        </p:nvSpPr>
        <p:spPr>
          <a:xfrm rot="0" flipH="0" flipV="0">
            <a:off x="4318203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1" name="Freeform 26481"/>
          <p:cNvSpPr/>
          <p:nvPr/>
        </p:nvSpPr>
        <p:spPr>
          <a:xfrm rot="0" flipH="0" flipV="0">
            <a:off x="4703940" y="190756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2" name="Freeform 26482"/>
          <p:cNvSpPr/>
          <p:nvPr/>
        </p:nvSpPr>
        <p:spPr>
          <a:xfrm rot="0" flipH="0" flipV="0">
            <a:off x="4759045" y="190756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3" name="Freeform 26483"/>
          <p:cNvSpPr/>
          <p:nvPr/>
        </p:nvSpPr>
        <p:spPr>
          <a:xfrm rot="0" flipH="0" flipV="0">
            <a:off x="5089766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4" name="Freeform 26484"/>
          <p:cNvSpPr/>
          <p:nvPr/>
        </p:nvSpPr>
        <p:spPr>
          <a:xfrm rot="0" flipH="0" flipV="0">
            <a:off x="514487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5" name="Freeform 26485"/>
          <p:cNvSpPr/>
          <p:nvPr/>
        </p:nvSpPr>
        <p:spPr>
          <a:xfrm rot="0" flipH="0" flipV="0">
            <a:off x="5199989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6" name="Freeform 26486"/>
          <p:cNvSpPr/>
          <p:nvPr/>
        </p:nvSpPr>
        <p:spPr>
          <a:xfrm rot="0" flipH="0" flipV="0">
            <a:off x="5255095" y="190752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7" name="Freeform 26487"/>
          <p:cNvSpPr/>
          <p:nvPr/>
        </p:nvSpPr>
        <p:spPr>
          <a:xfrm rot="0" flipH="0" flipV="0">
            <a:off x="5310213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8" name="Freeform 26488"/>
          <p:cNvSpPr/>
          <p:nvPr/>
        </p:nvSpPr>
        <p:spPr>
          <a:xfrm rot="0" flipH="0" flipV="0">
            <a:off x="5365318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9" name="Freeform 26489"/>
          <p:cNvSpPr/>
          <p:nvPr/>
        </p:nvSpPr>
        <p:spPr>
          <a:xfrm rot="0" flipH="0" flipV="0">
            <a:off x="5420436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0" name="Freeform 26490"/>
          <p:cNvSpPr/>
          <p:nvPr/>
        </p:nvSpPr>
        <p:spPr>
          <a:xfrm rot="0" flipH="0" flipV="0">
            <a:off x="5475541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1" name="Freeform 26491"/>
          <p:cNvSpPr/>
          <p:nvPr/>
        </p:nvSpPr>
        <p:spPr>
          <a:xfrm rot="0" flipH="0" flipV="0">
            <a:off x="5530558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2" name="Freeform 26492"/>
          <p:cNvSpPr/>
          <p:nvPr/>
        </p:nvSpPr>
        <p:spPr>
          <a:xfrm rot="0" flipH="0" flipV="0">
            <a:off x="558567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3" name="Freeform 26493"/>
          <p:cNvSpPr/>
          <p:nvPr/>
        </p:nvSpPr>
        <p:spPr>
          <a:xfrm rot="0" flipH="0" flipV="0">
            <a:off x="5640781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4" name="Freeform 26494"/>
          <p:cNvSpPr/>
          <p:nvPr/>
        </p:nvSpPr>
        <p:spPr>
          <a:xfrm rot="0" flipH="0" flipV="0">
            <a:off x="5695899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5" name="Freeform 26495"/>
          <p:cNvSpPr/>
          <p:nvPr/>
        </p:nvSpPr>
        <p:spPr>
          <a:xfrm rot="0" flipH="0" flipV="0">
            <a:off x="5751004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6" name="Freeform 26496"/>
          <p:cNvSpPr/>
          <p:nvPr/>
        </p:nvSpPr>
        <p:spPr>
          <a:xfrm rot="0" flipH="0" flipV="0">
            <a:off x="5806122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7" name="Freeform 26497"/>
          <p:cNvSpPr/>
          <p:nvPr/>
        </p:nvSpPr>
        <p:spPr>
          <a:xfrm rot="0" flipH="0" flipV="0">
            <a:off x="5861227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8" name="Freeform 26498"/>
          <p:cNvSpPr/>
          <p:nvPr/>
        </p:nvSpPr>
        <p:spPr>
          <a:xfrm rot="0" flipH="0" flipV="0">
            <a:off x="5916345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9" name="Freeform 26499"/>
          <p:cNvSpPr/>
          <p:nvPr/>
        </p:nvSpPr>
        <p:spPr>
          <a:xfrm rot="0" flipH="0" flipV="0">
            <a:off x="5971451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0" name="Freeform 26500"/>
          <p:cNvSpPr/>
          <p:nvPr/>
        </p:nvSpPr>
        <p:spPr>
          <a:xfrm rot="0" flipH="0" flipV="0">
            <a:off x="6026569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1" name="Freeform 26501"/>
          <p:cNvSpPr/>
          <p:nvPr/>
        </p:nvSpPr>
        <p:spPr>
          <a:xfrm rot="0" flipH="0" flipV="0">
            <a:off x="6081674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2" name="Freeform 26502"/>
          <p:cNvSpPr/>
          <p:nvPr/>
        </p:nvSpPr>
        <p:spPr>
          <a:xfrm rot="0" flipH="0" flipV="0">
            <a:off x="6136792" y="190756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3" name="Freeform 26503"/>
          <p:cNvSpPr/>
          <p:nvPr/>
        </p:nvSpPr>
        <p:spPr>
          <a:xfrm rot="0" flipH="0" flipV="0">
            <a:off x="619189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4" name="Freeform 26504"/>
          <p:cNvSpPr/>
          <p:nvPr/>
        </p:nvSpPr>
        <p:spPr>
          <a:xfrm rot="0" flipH="0" flipV="0">
            <a:off x="6247002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5" name="Freeform 26505"/>
          <p:cNvSpPr/>
          <p:nvPr/>
        </p:nvSpPr>
        <p:spPr>
          <a:xfrm rot="0" flipH="0" flipV="0">
            <a:off x="630212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6" name="Freeform 26506"/>
          <p:cNvSpPr/>
          <p:nvPr/>
        </p:nvSpPr>
        <p:spPr>
          <a:xfrm rot="0" flipH="0" flipV="0">
            <a:off x="6357226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7" name="Freeform 26507"/>
          <p:cNvSpPr/>
          <p:nvPr/>
        </p:nvSpPr>
        <p:spPr>
          <a:xfrm rot="0" flipH="0" flipV="0">
            <a:off x="6412344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8" name="Freeform 26508"/>
          <p:cNvSpPr/>
          <p:nvPr/>
        </p:nvSpPr>
        <p:spPr>
          <a:xfrm rot="0" flipH="0" flipV="0">
            <a:off x="6467449" y="190756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9" name="Freeform 26509"/>
          <p:cNvSpPr/>
          <p:nvPr/>
        </p:nvSpPr>
        <p:spPr>
          <a:xfrm rot="0" flipH="0" flipV="0">
            <a:off x="652256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0" name="Freeform 26510"/>
          <p:cNvSpPr/>
          <p:nvPr/>
        </p:nvSpPr>
        <p:spPr>
          <a:xfrm rot="0" flipH="0" flipV="0">
            <a:off x="6577685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1" name="Freeform 26511"/>
          <p:cNvSpPr/>
          <p:nvPr/>
        </p:nvSpPr>
        <p:spPr>
          <a:xfrm rot="0" flipH="0" flipV="0">
            <a:off x="6632791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2" name="Freeform 26512"/>
          <p:cNvSpPr/>
          <p:nvPr/>
        </p:nvSpPr>
        <p:spPr>
          <a:xfrm rot="0" flipH="0" flipV="0">
            <a:off x="6687908" y="190756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3" name="Freeform 26513"/>
          <p:cNvSpPr/>
          <p:nvPr/>
        </p:nvSpPr>
        <p:spPr>
          <a:xfrm rot="0" flipH="0" flipV="0">
            <a:off x="6742912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4" name="Freeform 26514"/>
          <p:cNvSpPr/>
          <p:nvPr/>
        </p:nvSpPr>
        <p:spPr>
          <a:xfrm rot="0" flipH="0" flipV="0">
            <a:off x="6798030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5" name="Freeform 26515"/>
          <p:cNvSpPr/>
          <p:nvPr/>
        </p:nvSpPr>
        <p:spPr>
          <a:xfrm rot="0" flipH="0" flipV="0">
            <a:off x="685313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6" name="Freeform 26516"/>
          <p:cNvSpPr/>
          <p:nvPr/>
        </p:nvSpPr>
        <p:spPr>
          <a:xfrm rot="0" flipH="0" flipV="0">
            <a:off x="6908254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7" name="Freeform 26517"/>
          <p:cNvSpPr/>
          <p:nvPr/>
        </p:nvSpPr>
        <p:spPr>
          <a:xfrm rot="0" flipH="0" flipV="0">
            <a:off x="6963359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8" name="Freeform 26518"/>
          <p:cNvSpPr/>
          <p:nvPr/>
        </p:nvSpPr>
        <p:spPr>
          <a:xfrm rot="0" flipH="0" flipV="0">
            <a:off x="701847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9" name="Freeform 26519"/>
          <p:cNvSpPr/>
          <p:nvPr/>
        </p:nvSpPr>
        <p:spPr>
          <a:xfrm rot="0" flipH="0" flipV="0">
            <a:off x="707359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0" name="Freeform 26520"/>
          <p:cNvSpPr/>
          <p:nvPr/>
        </p:nvSpPr>
        <p:spPr>
          <a:xfrm rot="0" flipH="0" flipV="0">
            <a:off x="7128700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1" name="Freeform 26521"/>
          <p:cNvSpPr/>
          <p:nvPr/>
        </p:nvSpPr>
        <p:spPr>
          <a:xfrm rot="0" flipH="0" flipV="0">
            <a:off x="7183818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2" name="Freeform 26522"/>
          <p:cNvSpPr/>
          <p:nvPr/>
        </p:nvSpPr>
        <p:spPr>
          <a:xfrm rot="0" flipH="0" flipV="0">
            <a:off x="7238923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3" name="Freeform 26523"/>
          <p:cNvSpPr/>
          <p:nvPr/>
        </p:nvSpPr>
        <p:spPr>
          <a:xfrm rot="0" flipH="0" flipV="0">
            <a:off x="729404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4" name="Freeform 26524"/>
          <p:cNvSpPr/>
          <p:nvPr/>
        </p:nvSpPr>
        <p:spPr>
          <a:xfrm rot="0" flipH="0" flipV="0">
            <a:off x="734914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5" name="Freeform 26525"/>
          <p:cNvSpPr/>
          <p:nvPr/>
        </p:nvSpPr>
        <p:spPr>
          <a:xfrm rot="0" flipH="0" flipV="0">
            <a:off x="7404265" y="190756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6" name="Freeform 26526"/>
          <p:cNvSpPr/>
          <p:nvPr/>
        </p:nvSpPr>
        <p:spPr>
          <a:xfrm rot="0" flipH="0" flipV="0">
            <a:off x="7459370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7" name="Freeform 26527"/>
          <p:cNvSpPr/>
          <p:nvPr/>
        </p:nvSpPr>
        <p:spPr>
          <a:xfrm rot="0" flipH="0" flipV="0">
            <a:off x="7514488" y="190756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8" name="Freeform 26528"/>
          <p:cNvSpPr/>
          <p:nvPr/>
        </p:nvSpPr>
        <p:spPr>
          <a:xfrm rot="0" flipH="0" flipV="0">
            <a:off x="7569593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9" name="Freeform 26529"/>
          <p:cNvSpPr/>
          <p:nvPr/>
        </p:nvSpPr>
        <p:spPr>
          <a:xfrm rot="0" flipH="0" flipV="0">
            <a:off x="7624699" y="190756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0" name="Freeform 26530"/>
          <p:cNvSpPr/>
          <p:nvPr/>
        </p:nvSpPr>
        <p:spPr>
          <a:xfrm rot="0" flipH="0" flipV="0">
            <a:off x="767981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1" name="Freeform 26531"/>
          <p:cNvSpPr/>
          <p:nvPr/>
        </p:nvSpPr>
        <p:spPr>
          <a:xfrm rot="0" flipH="0" flipV="0">
            <a:off x="7734922" y="190756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2" name="Freeform 26532"/>
          <p:cNvSpPr/>
          <p:nvPr/>
        </p:nvSpPr>
        <p:spPr>
          <a:xfrm rot="0" flipH="0" flipV="0">
            <a:off x="7790039" y="190756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3" name="Freeform 26533"/>
          <p:cNvSpPr/>
          <p:nvPr/>
        </p:nvSpPr>
        <p:spPr>
          <a:xfrm rot="0" flipH="0" flipV="0">
            <a:off x="784505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4" name="Freeform 26534"/>
          <p:cNvSpPr/>
          <p:nvPr/>
        </p:nvSpPr>
        <p:spPr>
          <a:xfrm rot="0" flipH="0" flipV="0">
            <a:off x="7900174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5" name="Freeform 26535"/>
          <p:cNvSpPr/>
          <p:nvPr/>
        </p:nvSpPr>
        <p:spPr>
          <a:xfrm rot="0" flipH="0" flipV="0">
            <a:off x="7955279" y="190756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6" name="Freeform 26536"/>
          <p:cNvSpPr/>
          <p:nvPr/>
        </p:nvSpPr>
        <p:spPr>
          <a:xfrm rot="0" flipH="0" flipV="0">
            <a:off x="8010385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7" name="Freeform 26537"/>
          <p:cNvSpPr/>
          <p:nvPr/>
        </p:nvSpPr>
        <p:spPr>
          <a:xfrm rot="0" flipH="0" flipV="0">
            <a:off x="8065502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8" name="Freeform 26538"/>
          <p:cNvSpPr/>
          <p:nvPr/>
        </p:nvSpPr>
        <p:spPr>
          <a:xfrm rot="0" flipH="0" flipV="0">
            <a:off x="8120608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9" name="Freeform 26539"/>
          <p:cNvSpPr/>
          <p:nvPr/>
        </p:nvSpPr>
        <p:spPr>
          <a:xfrm rot="0" flipH="0" flipV="0">
            <a:off x="8175726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0" name="Freeform 26540"/>
          <p:cNvSpPr/>
          <p:nvPr/>
        </p:nvSpPr>
        <p:spPr>
          <a:xfrm rot="0" flipH="0" flipV="0">
            <a:off x="8230831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1" name="Freeform 26541"/>
          <p:cNvSpPr/>
          <p:nvPr/>
        </p:nvSpPr>
        <p:spPr>
          <a:xfrm rot="0" flipH="0" flipV="0">
            <a:off x="8285949" y="190756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2" name="Freeform 26542"/>
          <p:cNvSpPr/>
          <p:nvPr/>
        </p:nvSpPr>
        <p:spPr>
          <a:xfrm rot="0" flipH="0" flipV="0">
            <a:off x="8341067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3" name="Freeform 26543"/>
          <p:cNvSpPr/>
          <p:nvPr/>
        </p:nvSpPr>
        <p:spPr>
          <a:xfrm rot="0" flipH="0" flipV="0">
            <a:off x="8396173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4" name="Freeform 26544"/>
          <p:cNvSpPr/>
          <p:nvPr/>
        </p:nvSpPr>
        <p:spPr>
          <a:xfrm rot="0" flipH="0" flipV="0">
            <a:off x="8451291" y="190756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5" name="Freeform 26545"/>
          <p:cNvSpPr/>
          <p:nvPr/>
        </p:nvSpPr>
        <p:spPr>
          <a:xfrm rot="0" flipH="0" flipV="0">
            <a:off x="9057512" y="1907527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6" name="Freeform 26546"/>
          <p:cNvSpPr/>
          <p:nvPr/>
        </p:nvSpPr>
        <p:spPr>
          <a:xfrm rot="0" flipH="0" flipV="0">
            <a:off x="9112529" y="190752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7" name="Freeform 26547"/>
          <p:cNvSpPr/>
          <p:nvPr/>
        </p:nvSpPr>
        <p:spPr>
          <a:xfrm rot="0" flipH="0" flipV="0">
            <a:off x="322605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8" name="Freeform 26548"/>
          <p:cNvSpPr/>
          <p:nvPr/>
        </p:nvSpPr>
        <p:spPr>
          <a:xfrm rot="0" flipH="0" flipV="0">
            <a:off x="377723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9" name="Freeform 26549"/>
          <p:cNvSpPr/>
          <p:nvPr/>
        </p:nvSpPr>
        <p:spPr>
          <a:xfrm rot="0" flipH="0" flipV="0">
            <a:off x="432828" y="1954085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0" name="Freeform 26550"/>
          <p:cNvSpPr/>
          <p:nvPr/>
        </p:nvSpPr>
        <p:spPr>
          <a:xfrm rot="0" flipH="0" flipV="0">
            <a:off x="488010" y="1954085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1" name="Freeform 26551"/>
          <p:cNvSpPr/>
          <p:nvPr/>
        </p:nvSpPr>
        <p:spPr>
          <a:xfrm rot="0" flipH="0" flipV="0">
            <a:off x="543102" y="1954085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2" name="Freeform 26552"/>
          <p:cNvSpPr/>
          <p:nvPr/>
        </p:nvSpPr>
        <p:spPr>
          <a:xfrm rot="0" flipH="0" flipV="0">
            <a:off x="598119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3" name="Freeform 26553"/>
          <p:cNvSpPr/>
          <p:nvPr/>
        </p:nvSpPr>
        <p:spPr>
          <a:xfrm rot="0" flipH="0" flipV="0">
            <a:off x="653224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4" name="Freeform 26554"/>
          <p:cNvSpPr/>
          <p:nvPr/>
        </p:nvSpPr>
        <p:spPr>
          <a:xfrm rot="0" flipH="0" flipV="0">
            <a:off x="708342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5" name="Freeform 26555"/>
          <p:cNvSpPr/>
          <p:nvPr/>
        </p:nvSpPr>
        <p:spPr>
          <a:xfrm rot="0" flipH="0" flipV="0">
            <a:off x="763460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6" name="Freeform 26556"/>
          <p:cNvSpPr/>
          <p:nvPr/>
        </p:nvSpPr>
        <p:spPr>
          <a:xfrm rot="0" flipH="0" flipV="0">
            <a:off x="818565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7" name="Freeform 26557"/>
          <p:cNvSpPr/>
          <p:nvPr/>
        </p:nvSpPr>
        <p:spPr>
          <a:xfrm rot="0" flipH="0" flipV="0">
            <a:off x="87368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8" name="Freeform 26558"/>
          <p:cNvSpPr/>
          <p:nvPr/>
        </p:nvSpPr>
        <p:spPr>
          <a:xfrm rot="0" flipH="0" flipV="0">
            <a:off x="928789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9" name="Freeform 26559"/>
          <p:cNvSpPr/>
          <p:nvPr/>
        </p:nvSpPr>
        <p:spPr>
          <a:xfrm rot="0" flipH="0" flipV="0">
            <a:off x="983907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0" name="Freeform 26560"/>
          <p:cNvSpPr/>
          <p:nvPr/>
        </p:nvSpPr>
        <p:spPr>
          <a:xfrm rot="0" flipH="0" flipV="0">
            <a:off x="1038961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1" name="Freeform 26561"/>
          <p:cNvSpPr/>
          <p:nvPr/>
        </p:nvSpPr>
        <p:spPr>
          <a:xfrm rot="0" flipH="0" flipV="0">
            <a:off x="1094168" y="1954060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2" name="Freeform 26562"/>
          <p:cNvSpPr/>
          <p:nvPr/>
        </p:nvSpPr>
        <p:spPr>
          <a:xfrm rot="0" flipH="0" flipV="0">
            <a:off x="1149184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3" name="Freeform 26563"/>
          <p:cNvSpPr/>
          <p:nvPr/>
        </p:nvSpPr>
        <p:spPr>
          <a:xfrm rot="0" flipH="0" flipV="0">
            <a:off x="1204302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4" name="Freeform 26564"/>
          <p:cNvSpPr/>
          <p:nvPr/>
        </p:nvSpPr>
        <p:spPr>
          <a:xfrm rot="0" flipH="0" flipV="0">
            <a:off x="1259420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5" name="Freeform 26565"/>
          <p:cNvSpPr/>
          <p:nvPr/>
        </p:nvSpPr>
        <p:spPr>
          <a:xfrm rot="0" flipH="0" flipV="0">
            <a:off x="1314526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6" name="Freeform 26566"/>
          <p:cNvSpPr/>
          <p:nvPr/>
        </p:nvSpPr>
        <p:spPr>
          <a:xfrm rot="0" flipH="0" flipV="0">
            <a:off x="1369644" y="195406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7" name="Freeform 26567"/>
          <p:cNvSpPr/>
          <p:nvPr/>
        </p:nvSpPr>
        <p:spPr>
          <a:xfrm rot="0" flipH="0" flipV="0">
            <a:off x="1424749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8" name="Freeform 26568"/>
          <p:cNvSpPr/>
          <p:nvPr/>
        </p:nvSpPr>
        <p:spPr>
          <a:xfrm rot="0" flipH="0" flipV="0">
            <a:off x="1479867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9" name="Freeform 26569"/>
          <p:cNvSpPr/>
          <p:nvPr/>
        </p:nvSpPr>
        <p:spPr>
          <a:xfrm rot="0" flipH="0" flipV="0">
            <a:off x="1534972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0" name="Freeform 26570"/>
          <p:cNvSpPr/>
          <p:nvPr/>
        </p:nvSpPr>
        <p:spPr>
          <a:xfrm rot="0" flipH="0" flipV="0">
            <a:off x="1590090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1" name="Freeform 26571"/>
          <p:cNvSpPr/>
          <p:nvPr/>
        </p:nvSpPr>
        <p:spPr>
          <a:xfrm rot="0" flipH="0" flipV="0">
            <a:off x="1645157" y="195406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2" name="Freeform 26572"/>
          <p:cNvSpPr/>
          <p:nvPr/>
        </p:nvSpPr>
        <p:spPr>
          <a:xfrm rot="0" flipH="0" flipV="0">
            <a:off x="2141143" y="1954060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3" name="Freeform 26573"/>
          <p:cNvSpPr/>
          <p:nvPr/>
        </p:nvSpPr>
        <p:spPr>
          <a:xfrm rot="0" flipH="0" flipV="0">
            <a:off x="2196312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4" name="Freeform 26574"/>
          <p:cNvSpPr/>
          <p:nvPr/>
        </p:nvSpPr>
        <p:spPr>
          <a:xfrm rot="0" flipH="0" flipV="0">
            <a:off x="2251430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5" name="Freeform 26575"/>
          <p:cNvSpPr/>
          <p:nvPr/>
        </p:nvSpPr>
        <p:spPr>
          <a:xfrm rot="0" flipH="0" flipV="0">
            <a:off x="2306535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6" name="Freeform 26576"/>
          <p:cNvSpPr/>
          <p:nvPr/>
        </p:nvSpPr>
        <p:spPr>
          <a:xfrm rot="0" flipH="0" flipV="0">
            <a:off x="2361552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7" name="Freeform 26577"/>
          <p:cNvSpPr/>
          <p:nvPr/>
        </p:nvSpPr>
        <p:spPr>
          <a:xfrm rot="0" flipH="0" flipV="0">
            <a:off x="2416657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8" name="Freeform 26578"/>
          <p:cNvSpPr/>
          <p:nvPr/>
        </p:nvSpPr>
        <p:spPr>
          <a:xfrm rot="0" flipH="0" flipV="0">
            <a:off x="2471775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9" name="Freeform 26579"/>
          <p:cNvSpPr/>
          <p:nvPr/>
        </p:nvSpPr>
        <p:spPr>
          <a:xfrm rot="0" flipH="0" flipV="0">
            <a:off x="2526880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0" name="Freeform 26580"/>
          <p:cNvSpPr/>
          <p:nvPr/>
        </p:nvSpPr>
        <p:spPr>
          <a:xfrm rot="0" flipH="0" flipV="0">
            <a:off x="4180090" y="195408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1" name="Freeform 26581"/>
          <p:cNvSpPr/>
          <p:nvPr/>
        </p:nvSpPr>
        <p:spPr>
          <a:xfrm rot="0" flipH="0" flipV="0">
            <a:off x="4235208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2" name="Freeform 26582"/>
          <p:cNvSpPr/>
          <p:nvPr/>
        </p:nvSpPr>
        <p:spPr>
          <a:xfrm rot="0" flipH="0" flipV="0">
            <a:off x="4290313" y="195406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3" name="Freeform 26583"/>
          <p:cNvSpPr/>
          <p:nvPr/>
        </p:nvSpPr>
        <p:spPr>
          <a:xfrm rot="0" flipH="0" flipV="0">
            <a:off x="4345431" y="195408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4" name="Freeform 26584"/>
          <p:cNvSpPr/>
          <p:nvPr/>
        </p:nvSpPr>
        <p:spPr>
          <a:xfrm rot="0" flipH="0" flipV="0">
            <a:off x="4731169" y="195406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5" name="Freeform 26585"/>
          <p:cNvSpPr/>
          <p:nvPr/>
        </p:nvSpPr>
        <p:spPr>
          <a:xfrm rot="0" flipH="0" flipV="0">
            <a:off x="5061877" y="1954085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6" name="Freeform 26586"/>
          <p:cNvSpPr/>
          <p:nvPr/>
        </p:nvSpPr>
        <p:spPr>
          <a:xfrm rot="0" flipH="0" flipV="0">
            <a:off x="5116994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7" name="Freeform 26587"/>
          <p:cNvSpPr/>
          <p:nvPr/>
        </p:nvSpPr>
        <p:spPr>
          <a:xfrm rot="0" flipH="0" flipV="0">
            <a:off x="5172100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8" name="Freeform 26588"/>
          <p:cNvSpPr/>
          <p:nvPr/>
        </p:nvSpPr>
        <p:spPr>
          <a:xfrm rot="0" flipH="0" flipV="0">
            <a:off x="5227218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9" name="Freeform 26589"/>
          <p:cNvSpPr/>
          <p:nvPr/>
        </p:nvSpPr>
        <p:spPr>
          <a:xfrm rot="0" flipH="0" flipV="0">
            <a:off x="5282323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0" name="Freeform 26590"/>
          <p:cNvSpPr/>
          <p:nvPr/>
        </p:nvSpPr>
        <p:spPr>
          <a:xfrm rot="0" flipH="0" flipV="0">
            <a:off x="5337339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1" name="Freeform 26591"/>
          <p:cNvSpPr/>
          <p:nvPr/>
        </p:nvSpPr>
        <p:spPr>
          <a:xfrm rot="0" flipH="0" flipV="0">
            <a:off x="5392547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2" name="Freeform 26592"/>
          <p:cNvSpPr/>
          <p:nvPr/>
        </p:nvSpPr>
        <p:spPr>
          <a:xfrm rot="0" flipH="0" flipV="0">
            <a:off x="544756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3" name="Freeform 26593"/>
          <p:cNvSpPr/>
          <p:nvPr/>
        </p:nvSpPr>
        <p:spPr>
          <a:xfrm rot="0" flipH="0" flipV="0">
            <a:off x="5502681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4" name="Freeform 26594"/>
          <p:cNvSpPr/>
          <p:nvPr/>
        </p:nvSpPr>
        <p:spPr>
          <a:xfrm rot="0" flipH="0" flipV="0">
            <a:off x="5557786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5" name="Freeform 26595"/>
          <p:cNvSpPr/>
          <p:nvPr/>
        </p:nvSpPr>
        <p:spPr>
          <a:xfrm rot="0" flipH="0" flipV="0">
            <a:off x="5612904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6" name="Freeform 26596"/>
          <p:cNvSpPr/>
          <p:nvPr/>
        </p:nvSpPr>
        <p:spPr>
          <a:xfrm rot="0" flipH="0" flipV="0">
            <a:off x="5668010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7" name="Freeform 26597"/>
          <p:cNvSpPr/>
          <p:nvPr/>
        </p:nvSpPr>
        <p:spPr>
          <a:xfrm rot="0" flipH="0" flipV="0">
            <a:off x="5723128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8" name="Freeform 26598"/>
          <p:cNvSpPr/>
          <p:nvPr/>
        </p:nvSpPr>
        <p:spPr>
          <a:xfrm rot="0" flipH="0" flipV="0">
            <a:off x="577823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9" name="Freeform 26599"/>
          <p:cNvSpPr/>
          <p:nvPr/>
        </p:nvSpPr>
        <p:spPr>
          <a:xfrm rot="0" flipH="0" flipV="0">
            <a:off x="5833351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0" name="Freeform 26600"/>
          <p:cNvSpPr/>
          <p:nvPr/>
        </p:nvSpPr>
        <p:spPr>
          <a:xfrm rot="0" flipH="0" flipV="0">
            <a:off x="5888456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1" name="Freeform 26601"/>
          <p:cNvSpPr/>
          <p:nvPr/>
        </p:nvSpPr>
        <p:spPr>
          <a:xfrm rot="0" flipH="0" flipV="0">
            <a:off x="5943574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2" name="Freeform 26602"/>
          <p:cNvSpPr/>
          <p:nvPr/>
        </p:nvSpPr>
        <p:spPr>
          <a:xfrm rot="0" flipH="0" flipV="0">
            <a:off x="5998692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3" name="Freeform 26603"/>
          <p:cNvSpPr/>
          <p:nvPr/>
        </p:nvSpPr>
        <p:spPr>
          <a:xfrm rot="0" flipH="0" flipV="0">
            <a:off x="6053797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4" name="Freeform 26604"/>
          <p:cNvSpPr/>
          <p:nvPr/>
        </p:nvSpPr>
        <p:spPr>
          <a:xfrm rot="0" flipH="0" flipV="0">
            <a:off x="6108915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5" name="Freeform 26605"/>
          <p:cNvSpPr/>
          <p:nvPr/>
        </p:nvSpPr>
        <p:spPr>
          <a:xfrm rot="0" flipH="0" flipV="0">
            <a:off x="6164021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6" name="Freeform 26606"/>
          <p:cNvSpPr/>
          <p:nvPr/>
        </p:nvSpPr>
        <p:spPr>
          <a:xfrm rot="0" flipH="0" flipV="0">
            <a:off x="6219126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7" name="Freeform 26607"/>
          <p:cNvSpPr/>
          <p:nvPr/>
        </p:nvSpPr>
        <p:spPr>
          <a:xfrm rot="0" flipH="0" flipV="0">
            <a:off x="6274231" y="1954060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8" name="Freeform 26608"/>
          <p:cNvSpPr/>
          <p:nvPr/>
        </p:nvSpPr>
        <p:spPr>
          <a:xfrm rot="0" flipH="0" flipV="0">
            <a:off x="6329349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9" name="Freeform 26609"/>
          <p:cNvSpPr/>
          <p:nvPr/>
        </p:nvSpPr>
        <p:spPr>
          <a:xfrm rot="0" flipH="0" flipV="0">
            <a:off x="6384455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0" name="Freeform 26610"/>
          <p:cNvSpPr/>
          <p:nvPr/>
        </p:nvSpPr>
        <p:spPr>
          <a:xfrm rot="0" flipH="0" flipV="0">
            <a:off x="6439573" y="1954060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1" name="Freeform 26611"/>
          <p:cNvSpPr/>
          <p:nvPr/>
        </p:nvSpPr>
        <p:spPr>
          <a:xfrm rot="0" flipH="0" flipV="0">
            <a:off x="6494691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2" name="Freeform 26612"/>
          <p:cNvSpPr/>
          <p:nvPr/>
        </p:nvSpPr>
        <p:spPr>
          <a:xfrm rot="0" flipH="0" flipV="0">
            <a:off x="6549796" y="195406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3" name="Freeform 26613"/>
          <p:cNvSpPr/>
          <p:nvPr/>
        </p:nvSpPr>
        <p:spPr>
          <a:xfrm rot="0" flipH="0" flipV="0">
            <a:off x="6604813" y="1954060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4" name="Freeform 26614"/>
          <p:cNvSpPr/>
          <p:nvPr/>
        </p:nvSpPr>
        <p:spPr>
          <a:xfrm rot="0" flipH="0" flipV="0">
            <a:off x="6659930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5" name="Freeform 26615"/>
          <p:cNvSpPr/>
          <p:nvPr/>
        </p:nvSpPr>
        <p:spPr>
          <a:xfrm rot="0" flipH="0" flipV="0">
            <a:off x="6715035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6" name="Freeform 26616"/>
          <p:cNvSpPr/>
          <p:nvPr/>
        </p:nvSpPr>
        <p:spPr>
          <a:xfrm rot="0" flipH="0" flipV="0">
            <a:off x="6770154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7" name="Freeform 26617"/>
          <p:cNvSpPr/>
          <p:nvPr/>
        </p:nvSpPr>
        <p:spPr>
          <a:xfrm rot="0" flipH="0" flipV="0">
            <a:off x="6825259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8" name="Freeform 26618"/>
          <p:cNvSpPr/>
          <p:nvPr/>
        </p:nvSpPr>
        <p:spPr>
          <a:xfrm rot="0" flipH="0" flipV="0">
            <a:off x="6880377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9" name="Freeform 26619"/>
          <p:cNvSpPr/>
          <p:nvPr/>
        </p:nvSpPr>
        <p:spPr>
          <a:xfrm rot="0" flipH="0" flipV="0">
            <a:off x="6935482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0" name="Freeform 26620"/>
          <p:cNvSpPr/>
          <p:nvPr/>
        </p:nvSpPr>
        <p:spPr>
          <a:xfrm rot="0" flipH="0" flipV="0">
            <a:off x="6990600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1" name="Freeform 26621"/>
          <p:cNvSpPr/>
          <p:nvPr/>
        </p:nvSpPr>
        <p:spPr>
          <a:xfrm rot="0" flipH="0" flipV="0">
            <a:off x="7045706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2" name="Freeform 26622"/>
          <p:cNvSpPr/>
          <p:nvPr/>
        </p:nvSpPr>
        <p:spPr>
          <a:xfrm rot="0" flipH="0" flipV="0">
            <a:off x="7100823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3" name="Freeform 26623"/>
          <p:cNvSpPr/>
          <p:nvPr/>
        </p:nvSpPr>
        <p:spPr>
          <a:xfrm rot="0" flipH="0" flipV="0">
            <a:off x="7155929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4" name="Freeform 26624"/>
          <p:cNvSpPr/>
          <p:nvPr/>
        </p:nvSpPr>
        <p:spPr>
          <a:xfrm rot="0" flipH="0" flipV="0">
            <a:off x="7211047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5" name="Freeform 26625"/>
          <p:cNvSpPr/>
          <p:nvPr/>
        </p:nvSpPr>
        <p:spPr>
          <a:xfrm rot="0" flipH="0" flipV="0">
            <a:off x="7266152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6" name="Freeform 26626"/>
          <p:cNvSpPr/>
          <p:nvPr/>
        </p:nvSpPr>
        <p:spPr>
          <a:xfrm rot="0" flipH="0" flipV="0">
            <a:off x="7321270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7" name="Freeform 26627"/>
          <p:cNvSpPr/>
          <p:nvPr/>
        </p:nvSpPr>
        <p:spPr>
          <a:xfrm rot="0" flipH="0" flipV="0">
            <a:off x="7376388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8" name="Freeform 26628"/>
          <p:cNvSpPr/>
          <p:nvPr/>
        </p:nvSpPr>
        <p:spPr>
          <a:xfrm rot="0" flipH="0" flipV="0">
            <a:off x="7431493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9" name="Freeform 26629"/>
          <p:cNvSpPr/>
          <p:nvPr/>
        </p:nvSpPr>
        <p:spPr>
          <a:xfrm rot="0" flipH="0" flipV="0">
            <a:off x="7486599" y="1954060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0" name="Freeform 26630"/>
          <p:cNvSpPr/>
          <p:nvPr/>
        </p:nvSpPr>
        <p:spPr>
          <a:xfrm rot="0" flipH="0" flipV="0">
            <a:off x="7541717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1" name="Freeform 26631"/>
          <p:cNvSpPr/>
          <p:nvPr/>
        </p:nvSpPr>
        <p:spPr>
          <a:xfrm rot="0" flipH="0" flipV="0">
            <a:off x="7596822" y="1954060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2" name="Freeform 26632"/>
          <p:cNvSpPr/>
          <p:nvPr/>
        </p:nvSpPr>
        <p:spPr>
          <a:xfrm rot="0" flipH="0" flipV="0">
            <a:off x="7651940" y="1954060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3" name="Freeform 26633"/>
          <p:cNvSpPr/>
          <p:nvPr/>
        </p:nvSpPr>
        <p:spPr>
          <a:xfrm rot="0" flipH="0" flipV="0">
            <a:off x="7706956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4" name="Freeform 26634"/>
          <p:cNvSpPr/>
          <p:nvPr/>
        </p:nvSpPr>
        <p:spPr>
          <a:xfrm rot="0" flipH="0" flipV="0">
            <a:off x="7762062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5" name="Freeform 26635"/>
          <p:cNvSpPr/>
          <p:nvPr/>
        </p:nvSpPr>
        <p:spPr>
          <a:xfrm rot="0" flipH="0" flipV="0">
            <a:off x="7817180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6" name="Freeform 26636"/>
          <p:cNvSpPr/>
          <p:nvPr/>
        </p:nvSpPr>
        <p:spPr>
          <a:xfrm rot="0" flipH="0" flipV="0">
            <a:off x="7872285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7" name="Freeform 26637"/>
          <p:cNvSpPr/>
          <p:nvPr/>
        </p:nvSpPr>
        <p:spPr>
          <a:xfrm rot="0" flipH="0" flipV="0">
            <a:off x="7927403" y="195406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8" name="Freeform 26638"/>
          <p:cNvSpPr/>
          <p:nvPr/>
        </p:nvSpPr>
        <p:spPr>
          <a:xfrm rot="0" flipH="0" flipV="0">
            <a:off x="7982521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9" name="Freeform 26639"/>
          <p:cNvSpPr/>
          <p:nvPr/>
        </p:nvSpPr>
        <p:spPr>
          <a:xfrm rot="0" flipH="0" flipV="0">
            <a:off x="8037626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0" name="Freeform 26640"/>
          <p:cNvSpPr/>
          <p:nvPr/>
        </p:nvSpPr>
        <p:spPr>
          <a:xfrm rot="0" flipH="0" flipV="0">
            <a:off x="8092744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1" name="Freeform 26641"/>
          <p:cNvSpPr/>
          <p:nvPr/>
        </p:nvSpPr>
        <p:spPr>
          <a:xfrm rot="0" flipH="0" flipV="0">
            <a:off x="8147850" y="1954060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2" name="Freeform 26642"/>
          <p:cNvSpPr/>
          <p:nvPr/>
        </p:nvSpPr>
        <p:spPr>
          <a:xfrm rot="0" flipH="0" flipV="0">
            <a:off x="8202955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3" name="Freeform 26643"/>
          <p:cNvSpPr/>
          <p:nvPr/>
        </p:nvSpPr>
        <p:spPr>
          <a:xfrm rot="0" flipH="0" flipV="0">
            <a:off x="8258073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4" name="Freeform 26644"/>
          <p:cNvSpPr/>
          <p:nvPr/>
        </p:nvSpPr>
        <p:spPr>
          <a:xfrm rot="0" flipH="0" flipV="0">
            <a:off x="8313179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5" name="Freeform 26645"/>
          <p:cNvSpPr/>
          <p:nvPr/>
        </p:nvSpPr>
        <p:spPr>
          <a:xfrm rot="0" flipH="0" flipV="0">
            <a:off x="8368296" y="195406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6" name="Freeform 26646"/>
          <p:cNvSpPr/>
          <p:nvPr/>
        </p:nvSpPr>
        <p:spPr>
          <a:xfrm rot="0" flipH="0" flipV="0">
            <a:off x="8423401" y="195406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7" name="Freeform 26647"/>
          <p:cNvSpPr/>
          <p:nvPr/>
        </p:nvSpPr>
        <p:spPr>
          <a:xfrm rot="0" flipH="0" flipV="0">
            <a:off x="9084653" y="195406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648" name="Picture 26648"/>
          <p:cNvPicPr>
            <a:picLocks noChangeAspect="0" noChangeArrowheads="1"/>
          </p:cNvPicPr>
          <p:nvPr/>
        </p:nvPicPr>
        <p:blipFill>
          <a:blip r:embed="rId266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1941385"/>
            <a:ext cx="16941" cy="53949"/>
          </a:xfrm>
          <a:prstGeom prst="rect">
            <a:avLst/>
          </a:prstGeom>
          <a:noFill/>
          <a:extLst/>
        </p:spPr>
      </p:pic>
      <p:sp>
        <p:nvSpPr>
          <p:cNvPr id="26649" name="Freeform 26649"/>
          <p:cNvSpPr/>
          <p:nvPr/>
        </p:nvSpPr>
        <p:spPr>
          <a:xfrm rot="0" flipH="0" flipV="0">
            <a:off x="350481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0" name="Freeform 26650"/>
          <p:cNvSpPr/>
          <p:nvPr/>
        </p:nvSpPr>
        <p:spPr>
          <a:xfrm rot="0" flipH="0" flipV="0">
            <a:off x="405599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1" name="Freeform 26651"/>
          <p:cNvSpPr/>
          <p:nvPr/>
        </p:nvSpPr>
        <p:spPr>
          <a:xfrm rot="0" flipH="0" flipV="0">
            <a:off x="460717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2" name="Freeform 26652"/>
          <p:cNvSpPr/>
          <p:nvPr/>
        </p:nvSpPr>
        <p:spPr>
          <a:xfrm rot="0" flipH="0" flipV="0">
            <a:off x="515823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3" name="Freeform 26653"/>
          <p:cNvSpPr/>
          <p:nvPr/>
        </p:nvSpPr>
        <p:spPr>
          <a:xfrm rot="0" flipH="0" flipV="0">
            <a:off x="570992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4" name="Freeform 26654"/>
          <p:cNvSpPr/>
          <p:nvPr/>
        </p:nvSpPr>
        <p:spPr>
          <a:xfrm rot="0" flipH="0" flipV="0">
            <a:off x="626097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5" name="Freeform 26655"/>
          <p:cNvSpPr/>
          <p:nvPr/>
        </p:nvSpPr>
        <p:spPr>
          <a:xfrm rot="0" flipH="0" flipV="0">
            <a:off x="681215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6" name="Freeform 26656"/>
          <p:cNvSpPr/>
          <p:nvPr/>
        </p:nvSpPr>
        <p:spPr>
          <a:xfrm rot="0" flipH="0" flipV="0">
            <a:off x="736218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7" name="Freeform 26657"/>
          <p:cNvSpPr/>
          <p:nvPr/>
        </p:nvSpPr>
        <p:spPr>
          <a:xfrm rot="0" flipH="0" flipV="0">
            <a:off x="791336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8" name="Freeform 26658"/>
          <p:cNvSpPr/>
          <p:nvPr/>
        </p:nvSpPr>
        <p:spPr>
          <a:xfrm rot="0" flipH="0" flipV="0">
            <a:off x="846454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9" name="Freeform 26659"/>
          <p:cNvSpPr/>
          <p:nvPr/>
        </p:nvSpPr>
        <p:spPr>
          <a:xfrm rot="0" flipH="0" flipV="0">
            <a:off x="901560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0" name="Freeform 26660"/>
          <p:cNvSpPr/>
          <p:nvPr/>
        </p:nvSpPr>
        <p:spPr>
          <a:xfrm rot="0" flipH="0" flipV="0">
            <a:off x="956678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1" name="Freeform 26661"/>
          <p:cNvSpPr/>
          <p:nvPr/>
        </p:nvSpPr>
        <p:spPr>
          <a:xfrm rot="0" flipH="0" flipV="0">
            <a:off x="1011783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2" name="Freeform 26662"/>
          <p:cNvSpPr/>
          <p:nvPr/>
        </p:nvSpPr>
        <p:spPr>
          <a:xfrm rot="0" flipH="0" flipV="0">
            <a:off x="1066901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3" name="Freeform 26663"/>
          <p:cNvSpPr/>
          <p:nvPr/>
        </p:nvSpPr>
        <p:spPr>
          <a:xfrm rot="0" flipH="0" flipV="0">
            <a:off x="112200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4" name="Freeform 26664"/>
          <p:cNvSpPr/>
          <p:nvPr/>
        </p:nvSpPr>
        <p:spPr>
          <a:xfrm rot="0" flipH="0" flipV="0">
            <a:off x="1177175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5" name="Freeform 26665"/>
          <p:cNvSpPr/>
          <p:nvPr/>
        </p:nvSpPr>
        <p:spPr>
          <a:xfrm rot="0" flipH="0" flipV="0">
            <a:off x="1232179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6" name="Freeform 26666"/>
          <p:cNvSpPr/>
          <p:nvPr/>
        </p:nvSpPr>
        <p:spPr>
          <a:xfrm rot="0" flipH="0" flipV="0">
            <a:off x="1287297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7" name="Freeform 26667"/>
          <p:cNvSpPr/>
          <p:nvPr/>
        </p:nvSpPr>
        <p:spPr>
          <a:xfrm rot="0" flipH="0" flipV="0">
            <a:off x="1342415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8" name="Freeform 26668"/>
          <p:cNvSpPr/>
          <p:nvPr/>
        </p:nvSpPr>
        <p:spPr>
          <a:xfrm rot="0" flipH="0" flipV="0">
            <a:off x="1397520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9" name="Freeform 26669"/>
          <p:cNvSpPr/>
          <p:nvPr/>
        </p:nvSpPr>
        <p:spPr>
          <a:xfrm rot="0" flipH="0" flipV="0">
            <a:off x="1452638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0" name="Freeform 26670"/>
          <p:cNvSpPr/>
          <p:nvPr/>
        </p:nvSpPr>
        <p:spPr>
          <a:xfrm rot="0" flipH="0" flipV="0">
            <a:off x="1507743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1" name="Freeform 26671"/>
          <p:cNvSpPr/>
          <p:nvPr/>
        </p:nvSpPr>
        <p:spPr>
          <a:xfrm rot="0" flipH="0" flipV="0">
            <a:off x="1562861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2" name="Freeform 26672"/>
          <p:cNvSpPr/>
          <p:nvPr/>
        </p:nvSpPr>
        <p:spPr>
          <a:xfrm rot="0" flipH="0" flipV="0">
            <a:off x="1617967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3" name="Freeform 26673"/>
          <p:cNvSpPr/>
          <p:nvPr/>
        </p:nvSpPr>
        <p:spPr>
          <a:xfrm rot="0" flipH="0" flipV="0">
            <a:off x="1673085" y="2001799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4" name="Freeform 26674"/>
          <p:cNvSpPr/>
          <p:nvPr/>
        </p:nvSpPr>
        <p:spPr>
          <a:xfrm rot="0" flipH="0" flipV="0">
            <a:off x="2169032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5" name="Freeform 26675"/>
          <p:cNvSpPr/>
          <p:nvPr/>
        </p:nvSpPr>
        <p:spPr>
          <a:xfrm rot="0" flipH="0" flipV="0">
            <a:off x="2224138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6" name="Freeform 26676"/>
          <p:cNvSpPr/>
          <p:nvPr/>
        </p:nvSpPr>
        <p:spPr>
          <a:xfrm rot="0" flipH="0" flipV="0">
            <a:off x="227925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7" name="Freeform 26677"/>
          <p:cNvSpPr/>
          <p:nvPr/>
        </p:nvSpPr>
        <p:spPr>
          <a:xfrm rot="0" flipH="0" flipV="0">
            <a:off x="2334425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8" name="Freeform 26678"/>
          <p:cNvSpPr/>
          <p:nvPr/>
        </p:nvSpPr>
        <p:spPr>
          <a:xfrm rot="0" flipH="0" flipV="0">
            <a:off x="2389530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9" name="Freeform 26679"/>
          <p:cNvSpPr/>
          <p:nvPr/>
        </p:nvSpPr>
        <p:spPr>
          <a:xfrm rot="0" flipH="0" flipV="0">
            <a:off x="2444546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0" name="Freeform 26680"/>
          <p:cNvSpPr/>
          <p:nvPr/>
        </p:nvSpPr>
        <p:spPr>
          <a:xfrm rot="0" flipH="0" flipV="0">
            <a:off x="2499652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1" name="Freeform 26681"/>
          <p:cNvSpPr/>
          <p:nvPr/>
        </p:nvSpPr>
        <p:spPr>
          <a:xfrm rot="0" flipH="0" flipV="0">
            <a:off x="2554770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2" name="Freeform 26682"/>
          <p:cNvSpPr/>
          <p:nvPr/>
        </p:nvSpPr>
        <p:spPr>
          <a:xfrm rot="0" flipH="0" flipV="0">
            <a:off x="4152861" y="200178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3" name="Freeform 26683"/>
          <p:cNvSpPr/>
          <p:nvPr/>
        </p:nvSpPr>
        <p:spPr>
          <a:xfrm rot="0" flipH="0" flipV="0">
            <a:off x="4263085" y="200179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4" name="Freeform 26684"/>
          <p:cNvSpPr/>
          <p:nvPr/>
        </p:nvSpPr>
        <p:spPr>
          <a:xfrm rot="0" flipH="0" flipV="0">
            <a:off x="4318203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5" name="Freeform 26685"/>
          <p:cNvSpPr/>
          <p:nvPr/>
        </p:nvSpPr>
        <p:spPr>
          <a:xfrm rot="0" flipH="0" flipV="0">
            <a:off x="4373308" y="200178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6" name="Freeform 26686"/>
          <p:cNvSpPr/>
          <p:nvPr/>
        </p:nvSpPr>
        <p:spPr>
          <a:xfrm rot="0" flipH="0" flipV="0">
            <a:off x="4648911" y="200178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7" name="Freeform 26687"/>
          <p:cNvSpPr/>
          <p:nvPr/>
        </p:nvSpPr>
        <p:spPr>
          <a:xfrm rot="0" flipH="0" flipV="0">
            <a:off x="4703940" y="200178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8" name="Freeform 26688"/>
          <p:cNvSpPr/>
          <p:nvPr/>
        </p:nvSpPr>
        <p:spPr>
          <a:xfrm rot="0" flipH="0" flipV="0">
            <a:off x="4759045" y="200179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9" name="Freeform 26689"/>
          <p:cNvSpPr/>
          <p:nvPr/>
        </p:nvSpPr>
        <p:spPr>
          <a:xfrm rot="0" flipH="0" flipV="0">
            <a:off x="4814163" y="200179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0" name="Freeform 26690"/>
          <p:cNvSpPr/>
          <p:nvPr/>
        </p:nvSpPr>
        <p:spPr>
          <a:xfrm rot="0" flipH="0" flipV="0">
            <a:off x="4924424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1" name="Freeform 26691"/>
          <p:cNvSpPr/>
          <p:nvPr/>
        </p:nvSpPr>
        <p:spPr>
          <a:xfrm rot="0" flipH="0" flipV="0">
            <a:off x="4979530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2" name="Freeform 26692"/>
          <p:cNvSpPr/>
          <p:nvPr/>
        </p:nvSpPr>
        <p:spPr>
          <a:xfrm rot="0" flipH="0" flipV="0">
            <a:off x="5034648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3" name="Freeform 26693"/>
          <p:cNvSpPr/>
          <p:nvPr/>
        </p:nvSpPr>
        <p:spPr>
          <a:xfrm rot="0" flipH="0" flipV="0">
            <a:off x="5089766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4" name="Freeform 26694"/>
          <p:cNvSpPr/>
          <p:nvPr/>
        </p:nvSpPr>
        <p:spPr>
          <a:xfrm rot="0" flipH="0" flipV="0">
            <a:off x="514487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5" name="Freeform 26695"/>
          <p:cNvSpPr/>
          <p:nvPr/>
        </p:nvSpPr>
        <p:spPr>
          <a:xfrm rot="0" flipH="0" flipV="0">
            <a:off x="5199989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6" name="Freeform 26696"/>
          <p:cNvSpPr/>
          <p:nvPr/>
        </p:nvSpPr>
        <p:spPr>
          <a:xfrm rot="0" flipH="0" flipV="0">
            <a:off x="5255095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7" name="Freeform 26697"/>
          <p:cNvSpPr/>
          <p:nvPr/>
        </p:nvSpPr>
        <p:spPr>
          <a:xfrm rot="0" flipH="0" flipV="0">
            <a:off x="5310213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8" name="Freeform 26698"/>
          <p:cNvSpPr/>
          <p:nvPr/>
        </p:nvSpPr>
        <p:spPr>
          <a:xfrm rot="0" flipH="0" flipV="0">
            <a:off x="5365318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9" name="Freeform 26699"/>
          <p:cNvSpPr/>
          <p:nvPr/>
        </p:nvSpPr>
        <p:spPr>
          <a:xfrm rot="0" flipH="0" flipV="0">
            <a:off x="5420436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0" name="Freeform 26700"/>
          <p:cNvSpPr/>
          <p:nvPr/>
        </p:nvSpPr>
        <p:spPr>
          <a:xfrm rot="0" flipH="0" flipV="0">
            <a:off x="5475541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1" name="Freeform 26701"/>
          <p:cNvSpPr/>
          <p:nvPr/>
        </p:nvSpPr>
        <p:spPr>
          <a:xfrm rot="0" flipH="0" flipV="0">
            <a:off x="5530558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2" name="Freeform 26702"/>
          <p:cNvSpPr/>
          <p:nvPr/>
        </p:nvSpPr>
        <p:spPr>
          <a:xfrm rot="0" flipH="0" flipV="0">
            <a:off x="558567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3" name="Freeform 26703"/>
          <p:cNvSpPr/>
          <p:nvPr/>
        </p:nvSpPr>
        <p:spPr>
          <a:xfrm rot="0" flipH="0" flipV="0">
            <a:off x="5640781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4" name="Freeform 26704"/>
          <p:cNvSpPr/>
          <p:nvPr/>
        </p:nvSpPr>
        <p:spPr>
          <a:xfrm rot="0" flipH="0" flipV="0">
            <a:off x="5695899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5" name="Freeform 26705"/>
          <p:cNvSpPr/>
          <p:nvPr/>
        </p:nvSpPr>
        <p:spPr>
          <a:xfrm rot="0" flipH="0" flipV="0">
            <a:off x="5751004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6" name="Freeform 26706"/>
          <p:cNvSpPr/>
          <p:nvPr/>
        </p:nvSpPr>
        <p:spPr>
          <a:xfrm rot="0" flipH="0" flipV="0">
            <a:off x="5806122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7" name="Freeform 26707"/>
          <p:cNvSpPr/>
          <p:nvPr/>
        </p:nvSpPr>
        <p:spPr>
          <a:xfrm rot="0" flipH="0" flipV="0">
            <a:off x="5861227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8" name="Freeform 26708"/>
          <p:cNvSpPr/>
          <p:nvPr/>
        </p:nvSpPr>
        <p:spPr>
          <a:xfrm rot="0" flipH="0" flipV="0">
            <a:off x="5916345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9" name="Freeform 26709"/>
          <p:cNvSpPr/>
          <p:nvPr/>
        </p:nvSpPr>
        <p:spPr>
          <a:xfrm rot="0" flipH="0" flipV="0">
            <a:off x="5971451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0" name="Freeform 26710"/>
          <p:cNvSpPr/>
          <p:nvPr/>
        </p:nvSpPr>
        <p:spPr>
          <a:xfrm rot="0" flipH="0" flipV="0">
            <a:off x="6026569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1" name="Freeform 26711"/>
          <p:cNvSpPr/>
          <p:nvPr/>
        </p:nvSpPr>
        <p:spPr>
          <a:xfrm rot="0" flipH="0" flipV="0">
            <a:off x="6081674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2" name="Freeform 26712"/>
          <p:cNvSpPr/>
          <p:nvPr/>
        </p:nvSpPr>
        <p:spPr>
          <a:xfrm rot="0" flipH="0" flipV="0">
            <a:off x="6136792" y="200179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3" name="Freeform 26713"/>
          <p:cNvSpPr/>
          <p:nvPr/>
        </p:nvSpPr>
        <p:spPr>
          <a:xfrm rot="0" flipH="0" flipV="0">
            <a:off x="619189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4" name="Freeform 26714"/>
          <p:cNvSpPr/>
          <p:nvPr/>
        </p:nvSpPr>
        <p:spPr>
          <a:xfrm rot="0" flipH="0" flipV="0">
            <a:off x="6247002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5" name="Freeform 26715"/>
          <p:cNvSpPr/>
          <p:nvPr/>
        </p:nvSpPr>
        <p:spPr>
          <a:xfrm rot="0" flipH="0" flipV="0">
            <a:off x="630212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6" name="Freeform 26716"/>
          <p:cNvSpPr/>
          <p:nvPr/>
        </p:nvSpPr>
        <p:spPr>
          <a:xfrm rot="0" flipH="0" flipV="0">
            <a:off x="6357226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7" name="Freeform 26717"/>
          <p:cNvSpPr/>
          <p:nvPr/>
        </p:nvSpPr>
        <p:spPr>
          <a:xfrm rot="0" flipH="0" flipV="0">
            <a:off x="6412344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8" name="Freeform 26718"/>
          <p:cNvSpPr/>
          <p:nvPr/>
        </p:nvSpPr>
        <p:spPr>
          <a:xfrm rot="0" flipH="0" flipV="0">
            <a:off x="6467449" y="2001799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9" name="Freeform 26719"/>
          <p:cNvSpPr/>
          <p:nvPr/>
        </p:nvSpPr>
        <p:spPr>
          <a:xfrm rot="0" flipH="0" flipV="0">
            <a:off x="652256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0" name="Freeform 26720"/>
          <p:cNvSpPr/>
          <p:nvPr/>
        </p:nvSpPr>
        <p:spPr>
          <a:xfrm rot="0" flipH="0" flipV="0">
            <a:off x="6577685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1" name="Freeform 26721"/>
          <p:cNvSpPr/>
          <p:nvPr/>
        </p:nvSpPr>
        <p:spPr>
          <a:xfrm rot="0" flipH="0" flipV="0">
            <a:off x="6632791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2" name="Freeform 26722"/>
          <p:cNvSpPr/>
          <p:nvPr/>
        </p:nvSpPr>
        <p:spPr>
          <a:xfrm rot="0" flipH="0" flipV="0">
            <a:off x="6687908" y="200179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3" name="Freeform 26723"/>
          <p:cNvSpPr/>
          <p:nvPr/>
        </p:nvSpPr>
        <p:spPr>
          <a:xfrm rot="0" flipH="0" flipV="0">
            <a:off x="6742912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4" name="Freeform 26724"/>
          <p:cNvSpPr/>
          <p:nvPr/>
        </p:nvSpPr>
        <p:spPr>
          <a:xfrm rot="0" flipH="0" flipV="0">
            <a:off x="6798030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5" name="Freeform 26725"/>
          <p:cNvSpPr/>
          <p:nvPr/>
        </p:nvSpPr>
        <p:spPr>
          <a:xfrm rot="0" flipH="0" flipV="0">
            <a:off x="685313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6" name="Freeform 26726"/>
          <p:cNvSpPr/>
          <p:nvPr/>
        </p:nvSpPr>
        <p:spPr>
          <a:xfrm rot="0" flipH="0" flipV="0">
            <a:off x="6908254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7" name="Freeform 26727"/>
          <p:cNvSpPr/>
          <p:nvPr/>
        </p:nvSpPr>
        <p:spPr>
          <a:xfrm rot="0" flipH="0" flipV="0">
            <a:off x="6963359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8" name="Freeform 26728"/>
          <p:cNvSpPr/>
          <p:nvPr/>
        </p:nvSpPr>
        <p:spPr>
          <a:xfrm rot="0" flipH="0" flipV="0">
            <a:off x="701847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9" name="Freeform 26729"/>
          <p:cNvSpPr/>
          <p:nvPr/>
        </p:nvSpPr>
        <p:spPr>
          <a:xfrm rot="0" flipH="0" flipV="0">
            <a:off x="707359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0" name="Freeform 26730"/>
          <p:cNvSpPr/>
          <p:nvPr/>
        </p:nvSpPr>
        <p:spPr>
          <a:xfrm rot="0" flipH="0" flipV="0">
            <a:off x="7128700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1" name="Freeform 26731"/>
          <p:cNvSpPr/>
          <p:nvPr/>
        </p:nvSpPr>
        <p:spPr>
          <a:xfrm rot="0" flipH="0" flipV="0">
            <a:off x="7183818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2" name="Freeform 26732"/>
          <p:cNvSpPr/>
          <p:nvPr/>
        </p:nvSpPr>
        <p:spPr>
          <a:xfrm rot="0" flipH="0" flipV="0">
            <a:off x="7238923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3" name="Freeform 26733"/>
          <p:cNvSpPr/>
          <p:nvPr/>
        </p:nvSpPr>
        <p:spPr>
          <a:xfrm rot="0" flipH="0" flipV="0">
            <a:off x="729404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4" name="Freeform 26734"/>
          <p:cNvSpPr/>
          <p:nvPr/>
        </p:nvSpPr>
        <p:spPr>
          <a:xfrm rot="0" flipH="0" flipV="0">
            <a:off x="734914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5" name="Freeform 26735"/>
          <p:cNvSpPr/>
          <p:nvPr/>
        </p:nvSpPr>
        <p:spPr>
          <a:xfrm rot="0" flipH="0" flipV="0">
            <a:off x="7404265" y="200179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6" name="Freeform 26736"/>
          <p:cNvSpPr/>
          <p:nvPr/>
        </p:nvSpPr>
        <p:spPr>
          <a:xfrm rot="0" flipH="0" flipV="0">
            <a:off x="7459370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7" name="Freeform 26737"/>
          <p:cNvSpPr/>
          <p:nvPr/>
        </p:nvSpPr>
        <p:spPr>
          <a:xfrm rot="0" flipH="0" flipV="0">
            <a:off x="7514488" y="200179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8" name="Freeform 26738"/>
          <p:cNvSpPr/>
          <p:nvPr/>
        </p:nvSpPr>
        <p:spPr>
          <a:xfrm rot="0" flipH="0" flipV="0">
            <a:off x="7569593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9" name="Freeform 26739"/>
          <p:cNvSpPr/>
          <p:nvPr/>
        </p:nvSpPr>
        <p:spPr>
          <a:xfrm rot="0" flipH="0" flipV="0">
            <a:off x="7624699" y="200179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0" name="Freeform 26740"/>
          <p:cNvSpPr/>
          <p:nvPr/>
        </p:nvSpPr>
        <p:spPr>
          <a:xfrm rot="0" flipH="0" flipV="0">
            <a:off x="767981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1" name="Freeform 26741"/>
          <p:cNvSpPr/>
          <p:nvPr/>
        </p:nvSpPr>
        <p:spPr>
          <a:xfrm rot="0" flipH="0" flipV="0">
            <a:off x="7734922" y="2001799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2" name="Freeform 26742"/>
          <p:cNvSpPr/>
          <p:nvPr/>
        </p:nvSpPr>
        <p:spPr>
          <a:xfrm rot="0" flipH="0" flipV="0">
            <a:off x="7790039" y="2001799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3" name="Freeform 26743"/>
          <p:cNvSpPr/>
          <p:nvPr/>
        </p:nvSpPr>
        <p:spPr>
          <a:xfrm rot="0" flipH="0" flipV="0">
            <a:off x="784505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4" name="Freeform 26744"/>
          <p:cNvSpPr/>
          <p:nvPr/>
        </p:nvSpPr>
        <p:spPr>
          <a:xfrm rot="0" flipH="0" flipV="0">
            <a:off x="7900174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5" name="Freeform 26745"/>
          <p:cNvSpPr/>
          <p:nvPr/>
        </p:nvSpPr>
        <p:spPr>
          <a:xfrm rot="0" flipH="0" flipV="0">
            <a:off x="7955279" y="200179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6" name="Freeform 26746"/>
          <p:cNvSpPr/>
          <p:nvPr/>
        </p:nvSpPr>
        <p:spPr>
          <a:xfrm rot="0" flipH="0" flipV="0">
            <a:off x="8010385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7" name="Freeform 26747"/>
          <p:cNvSpPr/>
          <p:nvPr/>
        </p:nvSpPr>
        <p:spPr>
          <a:xfrm rot="0" flipH="0" flipV="0">
            <a:off x="8065502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8" name="Freeform 26748"/>
          <p:cNvSpPr/>
          <p:nvPr/>
        </p:nvSpPr>
        <p:spPr>
          <a:xfrm rot="0" flipH="0" flipV="0">
            <a:off x="8120608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9" name="Freeform 26749"/>
          <p:cNvSpPr/>
          <p:nvPr/>
        </p:nvSpPr>
        <p:spPr>
          <a:xfrm rot="0" flipH="0" flipV="0">
            <a:off x="8175726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0" name="Freeform 26750"/>
          <p:cNvSpPr/>
          <p:nvPr/>
        </p:nvSpPr>
        <p:spPr>
          <a:xfrm rot="0" flipH="0" flipV="0">
            <a:off x="8230831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1" name="Freeform 26751"/>
          <p:cNvSpPr/>
          <p:nvPr/>
        </p:nvSpPr>
        <p:spPr>
          <a:xfrm rot="0" flipH="0" flipV="0">
            <a:off x="8285949" y="200179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2" name="Freeform 26752"/>
          <p:cNvSpPr/>
          <p:nvPr/>
        </p:nvSpPr>
        <p:spPr>
          <a:xfrm rot="0" flipH="0" flipV="0">
            <a:off x="8341067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3" name="Freeform 26753"/>
          <p:cNvSpPr/>
          <p:nvPr/>
        </p:nvSpPr>
        <p:spPr>
          <a:xfrm rot="0" flipH="0" flipV="0">
            <a:off x="8396173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4" name="Freeform 26754"/>
          <p:cNvSpPr/>
          <p:nvPr/>
        </p:nvSpPr>
        <p:spPr>
          <a:xfrm rot="0" flipH="0" flipV="0">
            <a:off x="8451291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5" name="Freeform 26755"/>
          <p:cNvSpPr/>
          <p:nvPr/>
        </p:nvSpPr>
        <p:spPr>
          <a:xfrm rot="0" flipH="0" flipV="0">
            <a:off x="8506396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6" name="Freeform 26756"/>
          <p:cNvSpPr/>
          <p:nvPr/>
        </p:nvSpPr>
        <p:spPr>
          <a:xfrm rot="0" flipH="0" flipV="0">
            <a:off x="8561514" y="200179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7" name="Freeform 26757"/>
          <p:cNvSpPr/>
          <p:nvPr/>
        </p:nvSpPr>
        <p:spPr>
          <a:xfrm rot="0" flipH="0" flipV="0">
            <a:off x="8671738" y="200178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8" name="Freeform 26758"/>
          <p:cNvSpPr/>
          <p:nvPr/>
        </p:nvSpPr>
        <p:spPr>
          <a:xfrm rot="0" flipH="0" flipV="0">
            <a:off x="9057512" y="2001799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9" name="Freeform 26759"/>
          <p:cNvSpPr/>
          <p:nvPr/>
        </p:nvSpPr>
        <p:spPr>
          <a:xfrm rot="0" flipH="0" flipV="0">
            <a:off x="9112529" y="200178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0" name="Freeform 26760"/>
          <p:cNvSpPr/>
          <p:nvPr/>
        </p:nvSpPr>
        <p:spPr>
          <a:xfrm rot="0" flipH="0" flipV="0">
            <a:off x="377723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1" name="Freeform 26761"/>
          <p:cNvSpPr/>
          <p:nvPr/>
        </p:nvSpPr>
        <p:spPr>
          <a:xfrm rot="0" flipH="0" flipV="0">
            <a:off x="432828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2" name="Freeform 26762"/>
          <p:cNvSpPr/>
          <p:nvPr/>
        </p:nvSpPr>
        <p:spPr>
          <a:xfrm rot="0" flipH="0" flipV="0">
            <a:off x="488010" y="204826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3" name="Freeform 26763"/>
          <p:cNvSpPr/>
          <p:nvPr/>
        </p:nvSpPr>
        <p:spPr>
          <a:xfrm rot="0" flipH="0" flipV="0">
            <a:off x="543102" y="204826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4" name="Freeform 26764"/>
          <p:cNvSpPr/>
          <p:nvPr/>
        </p:nvSpPr>
        <p:spPr>
          <a:xfrm rot="0" flipH="0" flipV="0">
            <a:off x="598119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5" name="Freeform 26765"/>
          <p:cNvSpPr/>
          <p:nvPr/>
        </p:nvSpPr>
        <p:spPr>
          <a:xfrm rot="0" flipH="0" flipV="0">
            <a:off x="653224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6" name="Freeform 26766"/>
          <p:cNvSpPr/>
          <p:nvPr/>
        </p:nvSpPr>
        <p:spPr>
          <a:xfrm rot="0" flipH="0" flipV="0">
            <a:off x="708342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7" name="Freeform 26767"/>
          <p:cNvSpPr/>
          <p:nvPr/>
        </p:nvSpPr>
        <p:spPr>
          <a:xfrm rot="0" flipH="0" flipV="0">
            <a:off x="763460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8" name="Freeform 26768"/>
          <p:cNvSpPr/>
          <p:nvPr/>
        </p:nvSpPr>
        <p:spPr>
          <a:xfrm rot="0" flipH="0" flipV="0">
            <a:off x="818565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9" name="Freeform 26769"/>
          <p:cNvSpPr/>
          <p:nvPr/>
        </p:nvSpPr>
        <p:spPr>
          <a:xfrm rot="0" flipH="0" flipV="0">
            <a:off x="873683" y="204826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0" name="Freeform 26770"/>
          <p:cNvSpPr/>
          <p:nvPr/>
        </p:nvSpPr>
        <p:spPr>
          <a:xfrm rot="0" flipH="0" flipV="0">
            <a:off x="928789" y="204826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1" name="Freeform 26771"/>
          <p:cNvSpPr/>
          <p:nvPr/>
        </p:nvSpPr>
        <p:spPr>
          <a:xfrm rot="0" flipH="0" flipV="0">
            <a:off x="983907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2" name="Freeform 26772"/>
          <p:cNvSpPr/>
          <p:nvPr/>
        </p:nvSpPr>
        <p:spPr>
          <a:xfrm rot="0" flipH="0" flipV="0">
            <a:off x="1038961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3" name="Freeform 26773"/>
          <p:cNvSpPr/>
          <p:nvPr/>
        </p:nvSpPr>
        <p:spPr>
          <a:xfrm rot="0" flipH="0" flipV="0">
            <a:off x="1094168" y="204829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4" name="Freeform 26774"/>
          <p:cNvSpPr/>
          <p:nvPr/>
        </p:nvSpPr>
        <p:spPr>
          <a:xfrm rot="0" flipH="0" flipV="0">
            <a:off x="1149184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5" name="Freeform 26775"/>
          <p:cNvSpPr/>
          <p:nvPr/>
        </p:nvSpPr>
        <p:spPr>
          <a:xfrm rot="0" flipH="0" flipV="0">
            <a:off x="1204302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6" name="Freeform 26776"/>
          <p:cNvSpPr/>
          <p:nvPr/>
        </p:nvSpPr>
        <p:spPr>
          <a:xfrm rot="0" flipH="0" flipV="0">
            <a:off x="1259420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7" name="Freeform 26777"/>
          <p:cNvSpPr/>
          <p:nvPr/>
        </p:nvSpPr>
        <p:spPr>
          <a:xfrm rot="0" flipH="0" flipV="0">
            <a:off x="1314526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8" name="Freeform 26778"/>
          <p:cNvSpPr/>
          <p:nvPr/>
        </p:nvSpPr>
        <p:spPr>
          <a:xfrm rot="0" flipH="0" flipV="0">
            <a:off x="1369644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9" name="Freeform 26779"/>
          <p:cNvSpPr/>
          <p:nvPr/>
        </p:nvSpPr>
        <p:spPr>
          <a:xfrm rot="0" flipH="0" flipV="0">
            <a:off x="1424749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0" name="Freeform 26780"/>
          <p:cNvSpPr/>
          <p:nvPr/>
        </p:nvSpPr>
        <p:spPr>
          <a:xfrm rot="0" flipH="0" flipV="0">
            <a:off x="1479867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1" name="Freeform 26781"/>
          <p:cNvSpPr/>
          <p:nvPr/>
        </p:nvSpPr>
        <p:spPr>
          <a:xfrm rot="0" flipH="0" flipV="0">
            <a:off x="1534972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2" name="Freeform 26782"/>
          <p:cNvSpPr/>
          <p:nvPr/>
        </p:nvSpPr>
        <p:spPr>
          <a:xfrm rot="0" flipH="0" flipV="0">
            <a:off x="1590090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3" name="Freeform 26783"/>
          <p:cNvSpPr/>
          <p:nvPr/>
        </p:nvSpPr>
        <p:spPr>
          <a:xfrm rot="0" flipH="0" flipV="0">
            <a:off x="1645157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4" name="Freeform 26784"/>
          <p:cNvSpPr/>
          <p:nvPr/>
        </p:nvSpPr>
        <p:spPr>
          <a:xfrm rot="0" flipH="0" flipV="0">
            <a:off x="1700263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5" name="Freeform 26785"/>
          <p:cNvSpPr/>
          <p:nvPr/>
        </p:nvSpPr>
        <p:spPr>
          <a:xfrm rot="0" flipH="0" flipV="0">
            <a:off x="1810486" y="204826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6" name="Freeform 26786"/>
          <p:cNvSpPr/>
          <p:nvPr/>
        </p:nvSpPr>
        <p:spPr>
          <a:xfrm rot="0" flipH="0" flipV="0">
            <a:off x="2141143" y="204829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7" name="Freeform 26787"/>
          <p:cNvSpPr/>
          <p:nvPr/>
        </p:nvSpPr>
        <p:spPr>
          <a:xfrm rot="0" flipH="0" flipV="0">
            <a:off x="2196312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8" name="Freeform 26788"/>
          <p:cNvSpPr/>
          <p:nvPr/>
        </p:nvSpPr>
        <p:spPr>
          <a:xfrm rot="0" flipH="0" flipV="0">
            <a:off x="2251430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9" name="Freeform 26789"/>
          <p:cNvSpPr/>
          <p:nvPr/>
        </p:nvSpPr>
        <p:spPr>
          <a:xfrm rot="0" flipH="0" flipV="0">
            <a:off x="2306535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0" name="Freeform 26790"/>
          <p:cNvSpPr/>
          <p:nvPr/>
        </p:nvSpPr>
        <p:spPr>
          <a:xfrm rot="0" flipH="0" flipV="0">
            <a:off x="2361552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1" name="Freeform 26791"/>
          <p:cNvSpPr/>
          <p:nvPr/>
        </p:nvSpPr>
        <p:spPr>
          <a:xfrm rot="0" flipH="0" flipV="0">
            <a:off x="2416657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2" name="Freeform 26792"/>
          <p:cNvSpPr/>
          <p:nvPr/>
        </p:nvSpPr>
        <p:spPr>
          <a:xfrm rot="0" flipH="0" flipV="0">
            <a:off x="2471775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3" name="Freeform 26793"/>
          <p:cNvSpPr/>
          <p:nvPr/>
        </p:nvSpPr>
        <p:spPr>
          <a:xfrm rot="0" flipH="0" flipV="0">
            <a:off x="2526880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4" name="Freeform 26794"/>
          <p:cNvSpPr/>
          <p:nvPr/>
        </p:nvSpPr>
        <p:spPr>
          <a:xfrm rot="0" flipH="0" flipV="0">
            <a:off x="2581998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5" name="Freeform 26795"/>
          <p:cNvSpPr/>
          <p:nvPr/>
        </p:nvSpPr>
        <p:spPr>
          <a:xfrm rot="0" flipH="0" flipV="0">
            <a:off x="4290313" y="204829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6" name="Freeform 26796"/>
          <p:cNvSpPr/>
          <p:nvPr/>
        </p:nvSpPr>
        <p:spPr>
          <a:xfrm rot="0" flipH="0" flipV="0">
            <a:off x="4345431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7" name="Freeform 26797"/>
          <p:cNvSpPr/>
          <p:nvPr/>
        </p:nvSpPr>
        <p:spPr>
          <a:xfrm rot="0" flipH="0" flipV="0">
            <a:off x="4400537" y="204826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8" name="Freeform 26798"/>
          <p:cNvSpPr/>
          <p:nvPr/>
        </p:nvSpPr>
        <p:spPr>
          <a:xfrm rot="0" flipH="0" flipV="0">
            <a:off x="4620945" y="204826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9" name="Freeform 26799"/>
          <p:cNvSpPr/>
          <p:nvPr/>
        </p:nvSpPr>
        <p:spPr>
          <a:xfrm rot="0" flipH="0" flipV="0">
            <a:off x="4676051" y="204826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0" name="Freeform 26800"/>
          <p:cNvSpPr/>
          <p:nvPr/>
        </p:nvSpPr>
        <p:spPr>
          <a:xfrm rot="0" flipH="0" flipV="0">
            <a:off x="4731169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1" name="Freeform 26801"/>
          <p:cNvSpPr/>
          <p:nvPr/>
        </p:nvSpPr>
        <p:spPr>
          <a:xfrm rot="0" flipH="0" flipV="0">
            <a:off x="4786274" y="204829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2" name="Freeform 26802"/>
          <p:cNvSpPr/>
          <p:nvPr/>
        </p:nvSpPr>
        <p:spPr>
          <a:xfrm rot="0" flipH="0" flipV="0">
            <a:off x="4841392" y="204829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3" name="Freeform 26803"/>
          <p:cNvSpPr/>
          <p:nvPr/>
        </p:nvSpPr>
        <p:spPr>
          <a:xfrm rot="0" flipH="0" flipV="0">
            <a:off x="4896548" y="204829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4" name="Freeform 26804"/>
          <p:cNvSpPr/>
          <p:nvPr/>
        </p:nvSpPr>
        <p:spPr>
          <a:xfrm rot="0" flipH="0" flipV="0">
            <a:off x="4951653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5" name="Freeform 26805"/>
          <p:cNvSpPr/>
          <p:nvPr/>
        </p:nvSpPr>
        <p:spPr>
          <a:xfrm rot="0" flipH="0" flipV="0">
            <a:off x="5006771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6" name="Freeform 26806"/>
          <p:cNvSpPr/>
          <p:nvPr/>
        </p:nvSpPr>
        <p:spPr>
          <a:xfrm rot="0" flipH="0" flipV="0">
            <a:off x="5061877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7" name="Freeform 26807"/>
          <p:cNvSpPr/>
          <p:nvPr/>
        </p:nvSpPr>
        <p:spPr>
          <a:xfrm rot="0" flipH="0" flipV="0">
            <a:off x="5116994" y="204826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8" name="Freeform 26808"/>
          <p:cNvSpPr/>
          <p:nvPr/>
        </p:nvSpPr>
        <p:spPr>
          <a:xfrm rot="0" flipH="0" flipV="0">
            <a:off x="5172100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9" name="Freeform 26809"/>
          <p:cNvSpPr/>
          <p:nvPr/>
        </p:nvSpPr>
        <p:spPr>
          <a:xfrm rot="0" flipH="0" flipV="0">
            <a:off x="5227218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0" name="Freeform 26810"/>
          <p:cNvSpPr/>
          <p:nvPr/>
        </p:nvSpPr>
        <p:spPr>
          <a:xfrm rot="0" flipH="0" flipV="0">
            <a:off x="5282323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1" name="Freeform 26811"/>
          <p:cNvSpPr/>
          <p:nvPr/>
        </p:nvSpPr>
        <p:spPr>
          <a:xfrm rot="0" flipH="0" flipV="0">
            <a:off x="5337339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2" name="Freeform 26812"/>
          <p:cNvSpPr/>
          <p:nvPr/>
        </p:nvSpPr>
        <p:spPr>
          <a:xfrm rot="0" flipH="0" flipV="0">
            <a:off x="5392547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3" name="Freeform 26813"/>
          <p:cNvSpPr/>
          <p:nvPr/>
        </p:nvSpPr>
        <p:spPr>
          <a:xfrm rot="0" flipH="0" flipV="0">
            <a:off x="5447563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4" name="Freeform 26814"/>
          <p:cNvSpPr/>
          <p:nvPr/>
        </p:nvSpPr>
        <p:spPr>
          <a:xfrm rot="0" flipH="0" flipV="0">
            <a:off x="5502681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5" name="Freeform 26815"/>
          <p:cNvSpPr/>
          <p:nvPr/>
        </p:nvSpPr>
        <p:spPr>
          <a:xfrm rot="0" flipH="0" flipV="0">
            <a:off x="5557786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6" name="Freeform 26816"/>
          <p:cNvSpPr/>
          <p:nvPr/>
        </p:nvSpPr>
        <p:spPr>
          <a:xfrm rot="0" flipH="0" flipV="0">
            <a:off x="5612904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7" name="Freeform 26817"/>
          <p:cNvSpPr/>
          <p:nvPr/>
        </p:nvSpPr>
        <p:spPr>
          <a:xfrm rot="0" flipH="0" flipV="0">
            <a:off x="5668010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8" name="Freeform 26818"/>
          <p:cNvSpPr/>
          <p:nvPr/>
        </p:nvSpPr>
        <p:spPr>
          <a:xfrm rot="0" flipH="0" flipV="0">
            <a:off x="5723128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9" name="Freeform 26819"/>
          <p:cNvSpPr/>
          <p:nvPr/>
        </p:nvSpPr>
        <p:spPr>
          <a:xfrm rot="0" flipH="0" flipV="0">
            <a:off x="5778233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0" name="Freeform 26820"/>
          <p:cNvSpPr/>
          <p:nvPr/>
        </p:nvSpPr>
        <p:spPr>
          <a:xfrm rot="0" flipH="0" flipV="0">
            <a:off x="5833351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1" name="Freeform 26821"/>
          <p:cNvSpPr/>
          <p:nvPr/>
        </p:nvSpPr>
        <p:spPr>
          <a:xfrm rot="0" flipH="0" flipV="0">
            <a:off x="5888456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2" name="Freeform 26822"/>
          <p:cNvSpPr/>
          <p:nvPr/>
        </p:nvSpPr>
        <p:spPr>
          <a:xfrm rot="0" flipH="0" flipV="0">
            <a:off x="5943574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3" name="Freeform 26823"/>
          <p:cNvSpPr/>
          <p:nvPr/>
        </p:nvSpPr>
        <p:spPr>
          <a:xfrm rot="0" flipH="0" flipV="0">
            <a:off x="5998692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4" name="Freeform 26824"/>
          <p:cNvSpPr/>
          <p:nvPr/>
        </p:nvSpPr>
        <p:spPr>
          <a:xfrm rot="0" flipH="0" flipV="0">
            <a:off x="6053797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5" name="Freeform 26825"/>
          <p:cNvSpPr/>
          <p:nvPr/>
        </p:nvSpPr>
        <p:spPr>
          <a:xfrm rot="0" flipH="0" flipV="0">
            <a:off x="6108915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6" name="Freeform 26826"/>
          <p:cNvSpPr/>
          <p:nvPr/>
        </p:nvSpPr>
        <p:spPr>
          <a:xfrm rot="0" flipH="0" flipV="0">
            <a:off x="6164021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7" name="Freeform 26827"/>
          <p:cNvSpPr/>
          <p:nvPr/>
        </p:nvSpPr>
        <p:spPr>
          <a:xfrm rot="0" flipH="0" flipV="0">
            <a:off x="6219126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8" name="Freeform 26828"/>
          <p:cNvSpPr/>
          <p:nvPr/>
        </p:nvSpPr>
        <p:spPr>
          <a:xfrm rot="0" flipH="0" flipV="0">
            <a:off x="6274231" y="204829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9" name="Freeform 26829"/>
          <p:cNvSpPr/>
          <p:nvPr/>
        </p:nvSpPr>
        <p:spPr>
          <a:xfrm rot="0" flipH="0" flipV="0">
            <a:off x="6329349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0" name="Freeform 26830"/>
          <p:cNvSpPr/>
          <p:nvPr/>
        </p:nvSpPr>
        <p:spPr>
          <a:xfrm rot="0" flipH="0" flipV="0">
            <a:off x="6384455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1" name="Freeform 26831"/>
          <p:cNvSpPr/>
          <p:nvPr/>
        </p:nvSpPr>
        <p:spPr>
          <a:xfrm rot="0" flipH="0" flipV="0">
            <a:off x="6439573" y="204829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2" name="Freeform 26832"/>
          <p:cNvSpPr/>
          <p:nvPr/>
        </p:nvSpPr>
        <p:spPr>
          <a:xfrm rot="0" flipH="0" flipV="0">
            <a:off x="6494691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3" name="Freeform 26833"/>
          <p:cNvSpPr/>
          <p:nvPr/>
        </p:nvSpPr>
        <p:spPr>
          <a:xfrm rot="0" flipH="0" flipV="0">
            <a:off x="6549796" y="204829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4" name="Freeform 26834"/>
          <p:cNvSpPr/>
          <p:nvPr/>
        </p:nvSpPr>
        <p:spPr>
          <a:xfrm rot="0" flipH="0" flipV="0">
            <a:off x="6604813" y="204829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5" name="Freeform 26835"/>
          <p:cNvSpPr/>
          <p:nvPr/>
        </p:nvSpPr>
        <p:spPr>
          <a:xfrm rot="0" flipH="0" flipV="0">
            <a:off x="6659930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6" name="Freeform 26836"/>
          <p:cNvSpPr/>
          <p:nvPr/>
        </p:nvSpPr>
        <p:spPr>
          <a:xfrm rot="0" flipH="0" flipV="0">
            <a:off x="6715035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7" name="Freeform 26837"/>
          <p:cNvSpPr/>
          <p:nvPr/>
        </p:nvSpPr>
        <p:spPr>
          <a:xfrm rot="0" flipH="0" flipV="0">
            <a:off x="6770154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8" name="Freeform 26838"/>
          <p:cNvSpPr/>
          <p:nvPr/>
        </p:nvSpPr>
        <p:spPr>
          <a:xfrm rot="0" flipH="0" flipV="0">
            <a:off x="6825259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9" name="Freeform 26839"/>
          <p:cNvSpPr/>
          <p:nvPr/>
        </p:nvSpPr>
        <p:spPr>
          <a:xfrm rot="0" flipH="0" flipV="0">
            <a:off x="6880377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0" name="Freeform 26840"/>
          <p:cNvSpPr/>
          <p:nvPr/>
        </p:nvSpPr>
        <p:spPr>
          <a:xfrm rot="0" flipH="0" flipV="0">
            <a:off x="6935482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1" name="Freeform 26841"/>
          <p:cNvSpPr/>
          <p:nvPr/>
        </p:nvSpPr>
        <p:spPr>
          <a:xfrm rot="0" flipH="0" flipV="0">
            <a:off x="6990600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2" name="Freeform 26842"/>
          <p:cNvSpPr/>
          <p:nvPr/>
        </p:nvSpPr>
        <p:spPr>
          <a:xfrm rot="0" flipH="0" flipV="0">
            <a:off x="7045706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3" name="Freeform 26843"/>
          <p:cNvSpPr/>
          <p:nvPr/>
        </p:nvSpPr>
        <p:spPr>
          <a:xfrm rot="0" flipH="0" flipV="0">
            <a:off x="710082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4" name="Freeform 26844"/>
          <p:cNvSpPr/>
          <p:nvPr/>
        </p:nvSpPr>
        <p:spPr>
          <a:xfrm rot="0" flipH="0" flipV="0">
            <a:off x="7155929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5" name="Freeform 26845"/>
          <p:cNvSpPr/>
          <p:nvPr/>
        </p:nvSpPr>
        <p:spPr>
          <a:xfrm rot="0" flipH="0" flipV="0">
            <a:off x="7211047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6" name="Freeform 26846"/>
          <p:cNvSpPr/>
          <p:nvPr/>
        </p:nvSpPr>
        <p:spPr>
          <a:xfrm rot="0" flipH="0" flipV="0">
            <a:off x="7266152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7" name="Freeform 26847"/>
          <p:cNvSpPr/>
          <p:nvPr/>
        </p:nvSpPr>
        <p:spPr>
          <a:xfrm rot="0" flipH="0" flipV="0">
            <a:off x="7321270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8" name="Freeform 26848"/>
          <p:cNvSpPr/>
          <p:nvPr/>
        </p:nvSpPr>
        <p:spPr>
          <a:xfrm rot="0" flipH="0" flipV="0">
            <a:off x="7376388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9" name="Freeform 26849"/>
          <p:cNvSpPr/>
          <p:nvPr/>
        </p:nvSpPr>
        <p:spPr>
          <a:xfrm rot="0" flipH="0" flipV="0">
            <a:off x="743149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0" name="Freeform 26850"/>
          <p:cNvSpPr/>
          <p:nvPr/>
        </p:nvSpPr>
        <p:spPr>
          <a:xfrm rot="0" flipH="0" flipV="0">
            <a:off x="7486599" y="204829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1" name="Freeform 26851"/>
          <p:cNvSpPr/>
          <p:nvPr/>
        </p:nvSpPr>
        <p:spPr>
          <a:xfrm rot="0" flipH="0" flipV="0">
            <a:off x="7541717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2" name="Freeform 26852"/>
          <p:cNvSpPr/>
          <p:nvPr/>
        </p:nvSpPr>
        <p:spPr>
          <a:xfrm rot="0" flipH="0" flipV="0">
            <a:off x="7596822" y="204829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3" name="Freeform 26853"/>
          <p:cNvSpPr/>
          <p:nvPr/>
        </p:nvSpPr>
        <p:spPr>
          <a:xfrm rot="0" flipH="0" flipV="0">
            <a:off x="7651940" y="204829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4" name="Freeform 26854"/>
          <p:cNvSpPr/>
          <p:nvPr/>
        </p:nvSpPr>
        <p:spPr>
          <a:xfrm rot="0" flipH="0" flipV="0">
            <a:off x="7706956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5" name="Freeform 26855"/>
          <p:cNvSpPr/>
          <p:nvPr/>
        </p:nvSpPr>
        <p:spPr>
          <a:xfrm rot="0" flipH="0" flipV="0">
            <a:off x="7762062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6" name="Freeform 26856"/>
          <p:cNvSpPr/>
          <p:nvPr/>
        </p:nvSpPr>
        <p:spPr>
          <a:xfrm rot="0" flipH="0" flipV="0">
            <a:off x="7817180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7" name="Freeform 26857"/>
          <p:cNvSpPr/>
          <p:nvPr/>
        </p:nvSpPr>
        <p:spPr>
          <a:xfrm rot="0" flipH="0" flipV="0">
            <a:off x="7872285" y="204829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8" name="Freeform 26858"/>
          <p:cNvSpPr/>
          <p:nvPr/>
        </p:nvSpPr>
        <p:spPr>
          <a:xfrm rot="0" flipH="0" flipV="0">
            <a:off x="7927403" y="204829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9" name="Freeform 26859"/>
          <p:cNvSpPr/>
          <p:nvPr/>
        </p:nvSpPr>
        <p:spPr>
          <a:xfrm rot="0" flipH="0" flipV="0">
            <a:off x="7982521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0" name="Freeform 26860"/>
          <p:cNvSpPr/>
          <p:nvPr/>
        </p:nvSpPr>
        <p:spPr>
          <a:xfrm rot="0" flipH="0" flipV="0">
            <a:off x="8037626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1" name="Freeform 26861"/>
          <p:cNvSpPr/>
          <p:nvPr/>
        </p:nvSpPr>
        <p:spPr>
          <a:xfrm rot="0" flipH="0" flipV="0">
            <a:off x="8092744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2" name="Freeform 26862"/>
          <p:cNvSpPr/>
          <p:nvPr/>
        </p:nvSpPr>
        <p:spPr>
          <a:xfrm rot="0" flipH="0" flipV="0">
            <a:off x="8147850" y="204829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3" name="Freeform 26863"/>
          <p:cNvSpPr/>
          <p:nvPr/>
        </p:nvSpPr>
        <p:spPr>
          <a:xfrm rot="0" flipH="0" flipV="0">
            <a:off x="8202955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4" name="Freeform 26864"/>
          <p:cNvSpPr/>
          <p:nvPr/>
        </p:nvSpPr>
        <p:spPr>
          <a:xfrm rot="0" flipH="0" flipV="0">
            <a:off x="825807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5" name="Freeform 26865"/>
          <p:cNvSpPr/>
          <p:nvPr/>
        </p:nvSpPr>
        <p:spPr>
          <a:xfrm rot="0" flipH="0" flipV="0">
            <a:off x="8313179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6" name="Freeform 26866"/>
          <p:cNvSpPr/>
          <p:nvPr/>
        </p:nvSpPr>
        <p:spPr>
          <a:xfrm rot="0" flipH="0" flipV="0">
            <a:off x="8368296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7" name="Freeform 26867"/>
          <p:cNvSpPr/>
          <p:nvPr/>
        </p:nvSpPr>
        <p:spPr>
          <a:xfrm rot="0" flipH="0" flipV="0">
            <a:off x="8423401" y="204829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8" name="Freeform 26868"/>
          <p:cNvSpPr/>
          <p:nvPr/>
        </p:nvSpPr>
        <p:spPr>
          <a:xfrm rot="0" flipH="0" flipV="0">
            <a:off x="8478519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9" name="Freeform 26869"/>
          <p:cNvSpPr/>
          <p:nvPr/>
        </p:nvSpPr>
        <p:spPr>
          <a:xfrm rot="0" flipH="0" flipV="0">
            <a:off x="8533625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0" name="Freeform 26870"/>
          <p:cNvSpPr/>
          <p:nvPr/>
        </p:nvSpPr>
        <p:spPr>
          <a:xfrm rot="0" flipH="0" flipV="0">
            <a:off x="8588743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1" name="Freeform 26871"/>
          <p:cNvSpPr/>
          <p:nvPr/>
        </p:nvSpPr>
        <p:spPr>
          <a:xfrm rot="0" flipH="0" flipV="0">
            <a:off x="8698966" y="204829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872" name="Picture 26872"/>
          <p:cNvPicPr>
            <a:picLocks noChangeAspect="0" noChangeArrowheads="1"/>
          </p:cNvPicPr>
          <p:nvPr/>
        </p:nvPicPr>
        <p:blipFill>
          <a:blip r:embed="rId268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27058" y="2035594"/>
            <a:ext cx="16941" cy="54038"/>
          </a:xfrm>
          <a:prstGeom prst="rect">
            <a:avLst/>
          </a:prstGeom>
          <a:noFill/>
          <a:extLst/>
        </p:spPr>
      </p:pic>
      <p:sp>
        <p:nvSpPr>
          <p:cNvPr id="26873" name="Freeform 26873"/>
          <p:cNvSpPr/>
          <p:nvPr/>
        </p:nvSpPr>
        <p:spPr>
          <a:xfrm rot="0" flipH="0" flipV="0">
            <a:off x="460717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4" name="Freeform 26874"/>
          <p:cNvSpPr/>
          <p:nvPr/>
        </p:nvSpPr>
        <p:spPr>
          <a:xfrm rot="0" flipH="0" flipV="0">
            <a:off x="515823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5" name="Freeform 26875"/>
          <p:cNvSpPr/>
          <p:nvPr/>
        </p:nvSpPr>
        <p:spPr>
          <a:xfrm rot="0" flipH="0" flipV="0">
            <a:off x="570992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6" name="Freeform 26876"/>
          <p:cNvSpPr/>
          <p:nvPr/>
        </p:nvSpPr>
        <p:spPr>
          <a:xfrm rot="0" flipH="0" flipV="0">
            <a:off x="626097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7" name="Freeform 26877"/>
          <p:cNvSpPr/>
          <p:nvPr/>
        </p:nvSpPr>
        <p:spPr>
          <a:xfrm rot="0" flipH="0" flipV="0">
            <a:off x="681215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8" name="Freeform 26878"/>
          <p:cNvSpPr/>
          <p:nvPr/>
        </p:nvSpPr>
        <p:spPr>
          <a:xfrm rot="0" flipH="0" flipV="0">
            <a:off x="736218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9" name="Freeform 26879"/>
          <p:cNvSpPr/>
          <p:nvPr/>
        </p:nvSpPr>
        <p:spPr>
          <a:xfrm rot="0" flipH="0" flipV="0">
            <a:off x="791336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0" name="Freeform 26880"/>
          <p:cNvSpPr/>
          <p:nvPr/>
        </p:nvSpPr>
        <p:spPr>
          <a:xfrm rot="0" flipH="0" flipV="0">
            <a:off x="846454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1" name="Freeform 26881"/>
          <p:cNvSpPr/>
          <p:nvPr/>
        </p:nvSpPr>
        <p:spPr>
          <a:xfrm rot="0" flipH="0" flipV="0">
            <a:off x="901560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2" name="Freeform 26882"/>
          <p:cNvSpPr/>
          <p:nvPr/>
        </p:nvSpPr>
        <p:spPr>
          <a:xfrm rot="0" flipH="0" flipV="0">
            <a:off x="956678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3" name="Freeform 26883"/>
          <p:cNvSpPr/>
          <p:nvPr/>
        </p:nvSpPr>
        <p:spPr>
          <a:xfrm rot="0" flipH="0" flipV="0">
            <a:off x="1011783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4" name="Freeform 26884"/>
          <p:cNvSpPr/>
          <p:nvPr/>
        </p:nvSpPr>
        <p:spPr>
          <a:xfrm rot="0" flipH="0" flipV="0">
            <a:off x="1066901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5" name="Freeform 26885"/>
          <p:cNvSpPr/>
          <p:nvPr/>
        </p:nvSpPr>
        <p:spPr>
          <a:xfrm rot="0" flipH="0" flipV="0">
            <a:off x="112200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6" name="Freeform 26886"/>
          <p:cNvSpPr/>
          <p:nvPr/>
        </p:nvSpPr>
        <p:spPr>
          <a:xfrm rot="0" flipH="0" flipV="0">
            <a:off x="1177175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7" name="Freeform 26887"/>
          <p:cNvSpPr/>
          <p:nvPr/>
        </p:nvSpPr>
        <p:spPr>
          <a:xfrm rot="0" flipH="0" flipV="0">
            <a:off x="1232179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8" name="Freeform 26888"/>
          <p:cNvSpPr/>
          <p:nvPr/>
        </p:nvSpPr>
        <p:spPr>
          <a:xfrm rot="0" flipH="0" flipV="0">
            <a:off x="1287297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9" name="Freeform 26889"/>
          <p:cNvSpPr/>
          <p:nvPr/>
        </p:nvSpPr>
        <p:spPr>
          <a:xfrm rot="0" flipH="0" flipV="0">
            <a:off x="1342415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0" name="Freeform 26890"/>
          <p:cNvSpPr/>
          <p:nvPr/>
        </p:nvSpPr>
        <p:spPr>
          <a:xfrm rot="0" flipH="0" flipV="0">
            <a:off x="1397520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1" name="Freeform 26891"/>
          <p:cNvSpPr/>
          <p:nvPr/>
        </p:nvSpPr>
        <p:spPr>
          <a:xfrm rot="0" flipH="0" flipV="0">
            <a:off x="1452638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2" name="Freeform 26892"/>
          <p:cNvSpPr/>
          <p:nvPr/>
        </p:nvSpPr>
        <p:spPr>
          <a:xfrm rot="0" flipH="0" flipV="0">
            <a:off x="1507743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3" name="Freeform 26893"/>
          <p:cNvSpPr/>
          <p:nvPr/>
        </p:nvSpPr>
        <p:spPr>
          <a:xfrm rot="0" flipH="0" flipV="0">
            <a:off x="1562861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4" name="Freeform 26894"/>
          <p:cNvSpPr/>
          <p:nvPr/>
        </p:nvSpPr>
        <p:spPr>
          <a:xfrm rot="0" flipH="0" flipV="0">
            <a:off x="1617967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00"/>
                  <a:pt x="0" y="14326"/>
                </a:cubicBezTo>
                <a:cubicBezTo>
                  <a:pt x="0" y="6350"/>
                  <a:pt x="6439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5" name="Freeform 26895"/>
          <p:cNvSpPr/>
          <p:nvPr/>
        </p:nvSpPr>
        <p:spPr>
          <a:xfrm rot="0" flipH="0" flipV="0">
            <a:off x="1673085" y="209609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6" name="Freeform 26896"/>
          <p:cNvSpPr/>
          <p:nvPr/>
        </p:nvSpPr>
        <p:spPr>
          <a:xfrm rot="0" flipH="0" flipV="0">
            <a:off x="172824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7" name="Freeform 26897"/>
          <p:cNvSpPr/>
          <p:nvPr/>
        </p:nvSpPr>
        <p:spPr>
          <a:xfrm rot="0" flipH="0" flipV="0">
            <a:off x="178334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8" name="Freeform 26898"/>
          <p:cNvSpPr/>
          <p:nvPr/>
        </p:nvSpPr>
        <p:spPr>
          <a:xfrm rot="0" flipH="0" flipV="0">
            <a:off x="1838375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9" name="Freeform 26899"/>
          <p:cNvSpPr/>
          <p:nvPr/>
        </p:nvSpPr>
        <p:spPr>
          <a:xfrm rot="0" flipH="0" flipV="0">
            <a:off x="2113927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0" name="Freeform 26900"/>
          <p:cNvSpPr/>
          <p:nvPr/>
        </p:nvSpPr>
        <p:spPr>
          <a:xfrm rot="0" flipH="0" flipV="0">
            <a:off x="2169032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1" name="Freeform 26901"/>
          <p:cNvSpPr/>
          <p:nvPr/>
        </p:nvSpPr>
        <p:spPr>
          <a:xfrm rot="0" flipH="0" flipV="0">
            <a:off x="2224138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2" name="Freeform 26902"/>
          <p:cNvSpPr/>
          <p:nvPr/>
        </p:nvSpPr>
        <p:spPr>
          <a:xfrm rot="0" flipH="0" flipV="0">
            <a:off x="227925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3" name="Freeform 26903"/>
          <p:cNvSpPr/>
          <p:nvPr/>
        </p:nvSpPr>
        <p:spPr>
          <a:xfrm rot="0" flipH="0" flipV="0">
            <a:off x="2334425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4" name="Freeform 26904"/>
          <p:cNvSpPr/>
          <p:nvPr/>
        </p:nvSpPr>
        <p:spPr>
          <a:xfrm rot="0" flipH="0" flipV="0">
            <a:off x="2389530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5" name="Freeform 26905"/>
          <p:cNvSpPr/>
          <p:nvPr/>
        </p:nvSpPr>
        <p:spPr>
          <a:xfrm rot="0" flipH="0" flipV="0">
            <a:off x="2444546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6" name="Freeform 26906"/>
          <p:cNvSpPr/>
          <p:nvPr/>
        </p:nvSpPr>
        <p:spPr>
          <a:xfrm rot="0" flipH="0" flipV="0">
            <a:off x="2499652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7" name="Freeform 26907"/>
          <p:cNvSpPr/>
          <p:nvPr/>
        </p:nvSpPr>
        <p:spPr>
          <a:xfrm rot="0" flipH="0" flipV="0">
            <a:off x="2554770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8" name="Freeform 26908"/>
          <p:cNvSpPr/>
          <p:nvPr/>
        </p:nvSpPr>
        <p:spPr>
          <a:xfrm rot="0" flipH="0" flipV="0">
            <a:off x="2609875" y="20960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9" name="Freeform 26909"/>
          <p:cNvSpPr/>
          <p:nvPr/>
        </p:nvSpPr>
        <p:spPr>
          <a:xfrm rot="0" flipH="0" flipV="0">
            <a:off x="4263085" y="20960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0" name="Freeform 26910"/>
          <p:cNvSpPr/>
          <p:nvPr/>
        </p:nvSpPr>
        <p:spPr>
          <a:xfrm rot="0" flipH="0" flipV="0">
            <a:off x="4318203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1" name="Freeform 26911"/>
          <p:cNvSpPr/>
          <p:nvPr/>
        </p:nvSpPr>
        <p:spPr>
          <a:xfrm rot="0" flipH="0" flipV="0">
            <a:off x="4373308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2" name="Freeform 26912"/>
          <p:cNvSpPr/>
          <p:nvPr/>
        </p:nvSpPr>
        <p:spPr>
          <a:xfrm rot="0" flipH="0" flipV="0">
            <a:off x="4428426" y="20960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3" name="Freeform 26913"/>
          <p:cNvSpPr/>
          <p:nvPr/>
        </p:nvSpPr>
        <p:spPr>
          <a:xfrm rot="0" flipH="0" flipV="0">
            <a:off x="4538649" y="209607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4" name="Freeform 26914"/>
          <p:cNvSpPr/>
          <p:nvPr/>
        </p:nvSpPr>
        <p:spPr>
          <a:xfrm rot="0" flipH="0" flipV="0">
            <a:off x="4593755" y="20960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5" name="Freeform 26915"/>
          <p:cNvSpPr/>
          <p:nvPr/>
        </p:nvSpPr>
        <p:spPr>
          <a:xfrm rot="0" flipH="0" flipV="0">
            <a:off x="4648911" y="20960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6" name="Freeform 26916"/>
          <p:cNvSpPr/>
          <p:nvPr/>
        </p:nvSpPr>
        <p:spPr>
          <a:xfrm rot="0" flipH="0" flipV="0">
            <a:off x="4703940" y="20960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7" name="Freeform 26917"/>
          <p:cNvSpPr/>
          <p:nvPr/>
        </p:nvSpPr>
        <p:spPr>
          <a:xfrm rot="0" flipH="0" flipV="0">
            <a:off x="4759045" y="20960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8" name="Freeform 26918"/>
          <p:cNvSpPr/>
          <p:nvPr/>
        </p:nvSpPr>
        <p:spPr>
          <a:xfrm rot="0" flipH="0" flipV="0">
            <a:off x="4814163" y="209609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9" name="Freeform 26919"/>
          <p:cNvSpPr/>
          <p:nvPr/>
        </p:nvSpPr>
        <p:spPr>
          <a:xfrm rot="0" flipH="0" flipV="0">
            <a:off x="4869307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0" name="Freeform 26920"/>
          <p:cNvSpPr/>
          <p:nvPr/>
        </p:nvSpPr>
        <p:spPr>
          <a:xfrm rot="0" flipH="0" flipV="0">
            <a:off x="4924424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1" name="Freeform 26921"/>
          <p:cNvSpPr/>
          <p:nvPr/>
        </p:nvSpPr>
        <p:spPr>
          <a:xfrm rot="0" flipH="0" flipV="0">
            <a:off x="4979530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2" name="Freeform 26922"/>
          <p:cNvSpPr/>
          <p:nvPr/>
        </p:nvSpPr>
        <p:spPr>
          <a:xfrm rot="0" flipH="0" flipV="0">
            <a:off x="5034648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3" name="Freeform 26923"/>
          <p:cNvSpPr/>
          <p:nvPr/>
        </p:nvSpPr>
        <p:spPr>
          <a:xfrm rot="0" flipH="0" flipV="0">
            <a:off x="508976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4" name="Freeform 26924"/>
          <p:cNvSpPr/>
          <p:nvPr/>
        </p:nvSpPr>
        <p:spPr>
          <a:xfrm rot="0" flipH="0" flipV="0">
            <a:off x="5144871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5" name="Freeform 26925"/>
          <p:cNvSpPr/>
          <p:nvPr/>
        </p:nvSpPr>
        <p:spPr>
          <a:xfrm rot="0" flipH="0" flipV="0">
            <a:off x="5199989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6" name="Freeform 26926"/>
          <p:cNvSpPr/>
          <p:nvPr/>
        </p:nvSpPr>
        <p:spPr>
          <a:xfrm rot="0" flipH="0" flipV="0">
            <a:off x="5255095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7" name="Freeform 26927"/>
          <p:cNvSpPr/>
          <p:nvPr/>
        </p:nvSpPr>
        <p:spPr>
          <a:xfrm rot="0" flipH="0" flipV="0">
            <a:off x="5310213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8" name="Freeform 26928"/>
          <p:cNvSpPr/>
          <p:nvPr/>
        </p:nvSpPr>
        <p:spPr>
          <a:xfrm rot="0" flipH="0" flipV="0">
            <a:off x="5365318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9" name="Freeform 26929"/>
          <p:cNvSpPr/>
          <p:nvPr/>
        </p:nvSpPr>
        <p:spPr>
          <a:xfrm rot="0" flipH="0" flipV="0">
            <a:off x="542043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0" name="Freeform 26930"/>
          <p:cNvSpPr/>
          <p:nvPr/>
        </p:nvSpPr>
        <p:spPr>
          <a:xfrm rot="0" flipH="0" flipV="0">
            <a:off x="5475541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1" name="Freeform 26931"/>
          <p:cNvSpPr/>
          <p:nvPr/>
        </p:nvSpPr>
        <p:spPr>
          <a:xfrm rot="0" flipH="0" flipV="0">
            <a:off x="5530558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2" name="Freeform 26932"/>
          <p:cNvSpPr/>
          <p:nvPr/>
        </p:nvSpPr>
        <p:spPr>
          <a:xfrm rot="0" flipH="0" flipV="0">
            <a:off x="558567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3" name="Freeform 26933"/>
          <p:cNvSpPr/>
          <p:nvPr/>
        </p:nvSpPr>
        <p:spPr>
          <a:xfrm rot="0" flipH="0" flipV="0">
            <a:off x="5640781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4" name="Freeform 26934"/>
          <p:cNvSpPr/>
          <p:nvPr/>
        </p:nvSpPr>
        <p:spPr>
          <a:xfrm rot="0" flipH="0" flipV="0">
            <a:off x="5695899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5" name="Freeform 26935"/>
          <p:cNvSpPr/>
          <p:nvPr/>
        </p:nvSpPr>
        <p:spPr>
          <a:xfrm rot="0" flipH="0" flipV="0">
            <a:off x="5751004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6" name="Freeform 26936"/>
          <p:cNvSpPr/>
          <p:nvPr/>
        </p:nvSpPr>
        <p:spPr>
          <a:xfrm rot="0" flipH="0" flipV="0">
            <a:off x="5806122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7" name="Freeform 26937"/>
          <p:cNvSpPr/>
          <p:nvPr/>
        </p:nvSpPr>
        <p:spPr>
          <a:xfrm rot="0" flipH="0" flipV="0">
            <a:off x="5861227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8" name="Freeform 26938"/>
          <p:cNvSpPr/>
          <p:nvPr/>
        </p:nvSpPr>
        <p:spPr>
          <a:xfrm rot="0" flipH="0" flipV="0">
            <a:off x="5916345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9" name="Freeform 26939"/>
          <p:cNvSpPr/>
          <p:nvPr/>
        </p:nvSpPr>
        <p:spPr>
          <a:xfrm rot="0" flipH="0" flipV="0">
            <a:off x="5971451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0" name="Freeform 26940"/>
          <p:cNvSpPr/>
          <p:nvPr/>
        </p:nvSpPr>
        <p:spPr>
          <a:xfrm rot="0" flipH="0" flipV="0">
            <a:off x="6026569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1" name="Freeform 26941"/>
          <p:cNvSpPr/>
          <p:nvPr/>
        </p:nvSpPr>
        <p:spPr>
          <a:xfrm rot="0" flipH="0" flipV="0">
            <a:off x="6081674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2" name="Freeform 26942"/>
          <p:cNvSpPr/>
          <p:nvPr/>
        </p:nvSpPr>
        <p:spPr>
          <a:xfrm rot="0" flipH="0" flipV="0">
            <a:off x="6136792" y="209609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3" name="Freeform 26943"/>
          <p:cNvSpPr/>
          <p:nvPr/>
        </p:nvSpPr>
        <p:spPr>
          <a:xfrm rot="0" flipH="0" flipV="0">
            <a:off x="619189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4" name="Freeform 26944"/>
          <p:cNvSpPr/>
          <p:nvPr/>
        </p:nvSpPr>
        <p:spPr>
          <a:xfrm rot="0" flipH="0" flipV="0">
            <a:off x="6247002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5" name="Freeform 26945"/>
          <p:cNvSpPr/>
          <p:nvPr/>
        </p:nvSpPr>
        <p:spPr>
          <a:xfrm rot="0" flipH="0" flipV="0">
            <a:off x="630212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6" name="Freeform 26946"/>
          <p:cNvSpPr/>
          <p:nvPr/>
        </p:nvSpPr>
        <p:spPr>
          <a:xfrm rot="0" flipH="0" flipV="0">
            <a:off x="6357226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7" name="Freeform 26947"/>
          <p:cNvSpPr/>
          <p:nvPr/>
        </p:nvSpPr>
        <p:spPr>
          <a:xfrm rot="0" flipH="0" flipV="0">
            <a:off x="6412344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8" name="Freeform 26948"/>
          <p:cNvSpPr/>
          <p:nvPr/>
        </p:nvSpPr>
        <p:spPr>
          <a:xfrm rot="0" flipH="0" flipV="0">
            <a:off x="6467449" y="209609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9" name="Freeform 26949"/>
          <p:cNvSpPr/>
          <p:nvPr/>
        </p:nvSpPr>
        <p:spPr>
          <a:xfrm rot="0" flipH="0" flipV="0">
            <a:off x="652256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0" name="Freeform 26950"/>
          <p:cNvSpPr/>
          <p:nvPr/>
        </p:nvSpPr>
        <p:spPr>
          <a:xfrm rot="0" flipH="0" flipV="0">
            <a:off x="6577685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1" name="Freeform 26951"/>
          <p:cNvSpPr/>
          <p:nvPr/>
        </p:nvSpPr>
        <p:spPr>
          <a:xfrm rot="0" flipH="0" flipV="0">
            <a:off x="6632791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2" name="Freeform 26952"/>
          <p:cNvSpPr/>
          <p:nvPr/>
        </p:nvSpPr>
        <p:spPr>
          <a:xfrm rot="0" flipH="0" flipV="0">
            <a:off x="6687908" y="209609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3" name="Freeform 26953"/>
          <p:cNvSpPr/>
          <p:nvPr/>
        </p:nvSpPr>
        <p:spPr>
          <a:xfrm rot="0" flipH="0" flipV="0">
            <a:off x="6742912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4" name="Freeform 26954"/>
          <p:cNvSpPr/>
          <p:nvPr/>
        </p:nvSpPr>
        <p:spPr>
          <a:xfrm rot="0" flipH="0" flipV="0">
            <a:off x="6798030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5" name="Freeform 26955"/>
          <p:cNvSpPr/>
          <p:nvPr/>
        </p:nvSpPr>
        <p:spPr>
          <a:xfrm rot="0" flipH="0" flipV="0">
            <a:off x="685313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6" name="Freeform 26956"/>
          <p:cNvSpPr/>
          <p:nvPr/>
        </p:nvSpPr>
        <p:spPr>
          <a:xfrm rot="0" flipH="0" flipV="0">
            <a:off x="6908254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7" name="Freeform 26957"/>
          <p:cNvSpPr/>
          <p:nvPr/>
        </p:nvSpPr>
        <p:spPr>
          <a:xfrm rot="0" flipH="0" flipV="0">
            <a:off x="6963359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8" name="Freeform 26958"/>
          <p:cNvSpPr/>
          <p:nvPr/>
        </p:nvSpPr>
        <p:spPr>
          <a:xfrm rot="0" flipH="0" flipV="0">
            <a:off x="701847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9" name="Freeform 26959"/>
          <p:cNvSpPr/>
          <p:nvPr/>
        </p:nvSpPr>
        <p:spPr>
          <a:xfrm rot="0" flipH="0" flipV="0">
            <a:off x="707359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0" name="Freeform 26960"/>
          <p:cNvSpPr/>
          <p:nvPr/>
        </p:nvSpPr>
        <p:spPr>
          <a:xfrm rot="0" flipH="0" flipV="0">
            <a:off x="7128700" y="20960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1" name="Freeform 26961"/>
          <p:cNvSpPr/>
          <p:nvPr/>
        </p:nvSpPr>
        <p:spPr>
          <a:xfrm rot="0" flipH="0" flipV="0">
            <a:off x="7183818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2" name="Freeform 26962"/>
          <p:cNvSpPr/>
          <p:nvPr/>
        </p:nvSpPr>
        <p:spPr>
          <a:xfrm rot="0" flipH="0" flipV="0">
            <a:off x="7238923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3" name="Freeform 26963"/>
          <p:cNvSpPr/>
          <p:nvPr/>
        </p:nvSpPr>
        <p:spPr>
          <a:xfrm rot="0" flipH="0" flipV="0">
            <a:off x="729404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4" name="Freeform 26964"/>
          <p:cNvSpPr/>
          <p:nvPr/>
        </p:nvSpPr>
        <p:spPr>
          <a:xfrm rot="0" flipH="0" flipV="0">
            <a:off x="734914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5" name="Freeform 26965"/>
          <p:cNvSpPr/>
          <p:nvPr/>
        </p:nvSpPr>
        <p:spPr>
          <a:xfrm rot="0" flipH="0" flipV="0">
            <a:off x="7404265" y="209609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6" name="Freeform 26966"/>
          <p:cNvSpPr/>
          <p:nvPr/>
        </p:nvSpPr>
        <p:spPr>
          <a:xfrm rot="0" flipH="0" flipV="0">
            <a:off x="7459370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7" name="Freeform 26967"/>
          <p:cNvSpPr/>
          <p:nvPr/>
        </p:nvSpPr>
        <p:spPr>
          <a:xfrm rot="0" flipH="0" flipV="0">
            <a:off x="7514488" y="209609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8" name="Freeform 26968"/>
          <p:cNvSpPr/>
          <p:nvPr/>
        </p:nvSpPr>
        <p:spPr>
          <a:xfrm rot="0" flipH="0" flipV="0">
            <a:off x="7569593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9" name="Freeform 26969"/>
          <p:cNvSpPr/>
          <p:nvPr/>
        </p:nvSpPr>
        <p:spPr>
          <a:xfrm rot="0" flipH="0" flipV="0">
            <a:off x="7624699" y="209609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0" name="Freeform 26970"/>
          <p:cNvSpPr/>
          <p:nvPr/>
        </p:nvSpPr>
        <p:spPr>
          <a:xfrm rot="0" flipH="0" flipV="0">
            <a:off x="767981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1" name="Freeform 26971"/>
          <p:cNvSpPr/>
          <p:nvPr/>
        </p:nvSpPr>
        <p:spPr>
          <a:xfrm rot="0" flipH="0" flipV="0">
            <a:off x="7734922" y="209609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2" name="Freeform 26972"/>
          <p:cNvSpPr/>
          <p:nvPr/>
        </p:nvSpPr>
        <p:spPr>
          <a:xfrm rot="0" flipH="0" flipV="0">
            <a:off x="7790039" y="209609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3" name="Freeform 26973"/>
          <p:cNvSpPr/>
          <p:nvPr/>
        </p:nvSpPr>
        <p:spPr>
          <a:xfrm rot="0" flipH="0" flipV="0">
            <a:off x="784505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4" name="Freeform 26974"/>
          <p:cNvSpPr/>
          <p:nvPr/>
        </p:nvSpPr>
        <p:spPr>
          <a:xfrm rot="0" flipH="0" flipV="0">
            <a:off x="7900174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5" name="Freeform 26975"/>
          <p:cNvSpPr/>
          <p:nvPr/>
        </p:nvSpPr>
        <p:spPr>
          <a:xfrm rot="0" flipH="0" flipV="0">
            <a:off x="7955279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6" name="Freeform 26976"/>
          <p:cNvSpPr/>
          <p:nvPr/>
        </p:nvSpPr>
        <p:spPr>
          <a:xfrm rot="0" flipH="0" flipV="0">
            <a:off x="8010385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7" name="Freeform 26977"/>
          <p:cNvSpPr/>
          <p:nvPr/>
        </p:nvSpPr>
        <p:spPr>
          <a:xfrm rot="0" flipH="0" flipV="0">
            <a:off x="8065502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8" name="Freeform 26978"/>
          <p:cNvSpPr/>
          <p:nvPr/>
        </p:nvSpPr>
        <p:spPr>
          <a:xfrm rot="0" flipH="0" flipV="0">
            <a:off x="8120608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9" name="Freeform 26979"/>
          <p:cNvSpPr/>
          <p:nvPr/>
        </p:nvSpPr>
        <p:spPr>
          <a:xfrm rot="0" flipH="0" flipV="0">
            <a:off x="8175726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0" name="Freeform 26980"/>
          <p:cNvSpPr/>
          <p:nvPr/>
        </p:nvSpPr>
        <p:spPr>
          <a:xfrm rot="0" flipH="0" flipV="0">
            <a:off x="8230831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1" name="Freeform 26981"/>
          <p:cNvSpPr/>
          <p:nvPr/>
        </p:nvSpPr>
        <p:spPr>
          <a:xfrm rot="0" flipH="0" flipV="0">
            <a:off x="8285949" y="20960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2" name="Freeform 26982"/>
          <p:cNvSpPr/>
          <p:nvPr/>
        </p:nvSpPr>
        <p:spPr>
          <a:xfrm rot="0" flipH="0" flipV="0">
            <a:off x="8341067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3" name="Freeform 26983"/>
          <p:cNvSpPr/>
          <p:nvPr/>
        </p:nvSpPr>
        <p:spPr>
          <a:xfrm rot="0" flipH="0" flipV="0">
            <a:off x="8396173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4" name="Freeform 26984"/>
          <p:cNvSpPr/>
          <p:nvPr/>
        </p:nvSpPr>
        <p:spPr>
          <a:xfrm rot="0" flipH="0" flipV="0">
            <a:off x="8451291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5" name="Freeform 26985"/>
          <p:cNvSpPr/>
          <p:nvPr/>
        </p:nvSpPr>
        <p:spPr>
          <a:xfrm rot="0" flipH="0" flipV="0">
            <a:off x="8506396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6" name="Freeform 26986"/>
          <p:cNvSpPr/>
          <p:nvPr/>
        </p:nvSpPr>
        <p:spPr>
          <a:xfrm rot="0" flipH="0" flipV="0">
            <a:off x="8561514" y="20960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7" name="Freeform 26987"/>
          <p:cNvSpPr/>
          <p:nvPr/>
        </p:nvSpPr>
        <p:spPr>
          <a:xfrm rot="0" flipH="0" flipV="0">
            <a:off x="8671738" y="20960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8" name="Freeform 26988"/>
          <p:cNvSpPr/>
          <p:nvPr/>
        </p:nvSpPr>
        <p:spPr>
          <a:xfrm rot="0" flipH="0" flipV="0">
            <a:off x="9112529" y="209609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9" name="Freeform 26989"/>
          <p:cNvSpPr/>
          <p:nvPr/>
        </p:nvSpPr>
        <p:spPr>
          <a:xfrm rot="0" flipH="0" flipV="0">
            <a:off x="488010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0" name="Freeform 26990"/>
          <p:cNvSpPr/>
          <p:nvPr/>
        </p:nvSpPr>
        <p:spPr>
          <a:xfrm rot="0" flipH="0" flipV="0">
            <a:off x="543102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1" name="Freeform 26991"/>
          <p:cNvSpPr/>
          <p:nvPr/>
        </p:nvSpPr>
        <p:spPr>
          <a:xfrm rot="0" flipH="0" flipV="0">
            <a:off x="598119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2" name="Freeform 26992"/>
          <p:cNvSpPr/>
          <p:nvPr/>
        </p:nvSpPr>
        <p:spPr>
          <a:xfrm rot="0" flipH="0" flipV="0">
            <a:off x="653224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3" name="Freeform 26993"/>
          <p:cNvSpPr/>
          <p:nvPr/>
        </p:nvSpPr>
        <p:spPr>
          <a:xfrm rot="0" flipH="0" flipV="0">
            <a:off x="708342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4" name="Freeform 26994"/>
          <p:cNvSpPr/>
          <p:nvPr/>
        </p:nvSpPr>
        <p:spPr>
          <a:xfrm rot="0" flipH="0" flipV="0">
            <a:off x="763460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5" name="Freeform 26995"/>
          <p:cNvSpPr/>
          <p:nvPr/>
        </p:nvSpPr>
        <p:spPr>
          <a:xfrm rot="0" flipH="0" flipV="0">
            <a:off x="818565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6" name="Freeform 26996"/>
          <p:cNvSpPr/>
          <p:nvPr/>
        </p:nvSpPr>
        <p:spPr>
          <a:xfrm rot="0" flipH="0" flipV="0">
            <a:off x="873683" y="214256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7" name="Freeform 26997"/>
          <p:cNvSpPr/>
          <p:nvPr/>
        </p:nvSpPr>
        <p:spPr>
          <a:xfrm rot="0" flipH="0" flipV="0">
            <a:off x="928789" y="214256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8" name="Freeform 26998"/>
          <p:cNvSpPr/>
          <p:nvPr/>
        </p:nvSpPr>
        <p:spPr>
          <a:xfrm rot="0" flipH="0" flipV="0">
            <a:off x="983907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9" name="Freeform 26999"/>
          <p:cNvSpPr/>
          <p:nvPr/>
        </p:nvSpPr>
        <p:spPr>
          <a:xfrm rot="0" flipH="0" flipV="0">
            <a:off x="1038961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0" name="Freeform 27000"/>
          <p:cNvSpPr/>
          <p:nvPr/>
        </p:nvSpPr>
        <p:spPr>
          <a:xfrm rot="0" flipH="0" flipV="0">
            <a:off x="1094168" y="214259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26"/>
                </a:cubicBezTo>
                <a:cubicBezTo>
                  <a:pt x="28561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1" name="Freeform 27001"/>
          <p:cNvSpPr/>
          <p:nvPr/>
        </p:nvSpPr>
        <p:spPr>
          <a:xfrm rot="0" flipH="0" flipV="0">
            <a:off x="1149184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2" name="Freeform 27002"/>
          <p:cNvSpPr/>
          <p:nvPr/>
        </p:nvSpPr>
        <p:spPr>
          <a:xfrm rot="0" flipH="0" flipV="0">
            <a:off x="1204302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3" name="Freeform 27003"/>
          <p:cNvSpPr/>
          <p:nvPr/>
        </p:nvSpPr>
        <p:spPr>
          <a:xfrm rot="0" flipH="0" flipV="0">
            <a:off x="1259420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4" name="Freeform 27004"/>
          <p:cNvSpPr/>
          <p:nvPr/>
        </p:nvSpPr>
        <p:spPr>
          <a:xfrm rot="0" flipH="0" flipV="0">
            <a:off x="1314526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5" name="Freeform 27005"/>
          <p:cNvSpPr/>
          <p:nvPr/>
        </p:nvSpPr>
        <p:spPr>
          <a:xfrm rot="0" flipH="0" flipV="0">
            <a:off x="1369644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6" name="Freeform 27006"/>
          <p:cNvSpPr/>
          <p:nvPr/>
        </p:nvSpPr>
        <p:spPr>
          <a:xfrm rot="0" flipH="0" flipV="0">
            <a:off x="1424749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7" name="Freeform 27007"/>
          <p:cNvSpPr/>
          <p:nvPr/>
        </p:nvSpPr>
        <p:spPr>
          <a:xfrm rot="0" flipH="0" flipV="0">
            <a:off x="1479867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8" name="Freeform 27008"/>
          <p:cNvSpPr/>
          <p:nvPr/>
        </p:nvSpPr>
        <p:spPr>
          <a:xfrm rot="0" flipH="0" flipV="0">
            <a:off x="1534972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9" name="Freeform 27009"/>
          <p:cNvSpPr/>
          <p:nvPr/>
        </p:nvSpPr>
        <p:spPr>
          <a:xfrm rot="0" flipH="0" flipV="0">
            <a:off x="1590090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0" name="Freeform 27010"/>
          <p:cNvSpPr/>
          <p:nvPr/>
        </p:nvSpPr>
        <p:spPr>
          <a:xfrm rot="0" flipH="0" flipV="0">
            <a:off x="1645157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1" name="Freeform 27011"/>
          <p:cNvSpPr/>
          <p:nvPr/>
        </p:nvSpPr>
        <p:spPr>
          <a:xfrm rot="0" flipH="0" flipV="0">
            <a:off x="1700263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26"/>
                </a:cubicBezTo>
                <a:cubicBezTo>
                  <a:pt x="28637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2" name="Freeform 27012"/>
          <p:cNvSpPr/>
          <p:nvPr/>
        </p:nvSpPr>
        <p:spPr>
          <a:xfrm rot="0" flipH="0" flipV="0">
            <a:off x="1755381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3" name="Freeform 27013"/>
          <p:cNvSpPr/>
          <p:nvPr/>
        </p:nvSpPr>
        <p:spPr>
          <a:xfrm rot="0" flipH="0" flipV="0">
            <a:off x="1810486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4" name="Freeform 27014"/>
          <p:cNvSpPr/>
          <p:nvPr/>
        </p:nvSpPr>
        <p:spPr>
          <a:xfrm rot="0" flipH="0" flipV="0">
            <a:off x="1865604" y="214259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5" name="Freeform 27015"/>
          <p:cNvSpPr/>
          <p:nvPr/>
        </p:nvSpPr>
        <p:spPr>
          <a:xfrm rot="0" flipH="0" flipV="0">
            <a:off x="1920709" y="214256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6" name="Freeform 27016"/>
          <p:cNvSpPr/>
          <p:nvPr/>
        </p:nvSpPr>
        <p:spPr>
          <a:xfrm rot="0" flipH="0" flipV="0">
            <a:off x="2030933" y="214259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7" name="Freeform 27017"/>
          <p:cNvSpPr/>
          <p:nvPr/>
        </p:nvSpPr>
        <p:spPr>
          <a:xfrm rot="0" flipH="0" flipV="0">
            <a:off x="2086038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8" name="Freeform 27018"/>
          <p:cNvSpPr/>
          <p:nvPr/>
        </p:nvSpPr>
        <p:spPr>
          <a:xfrm rot="0" flipH="0" flipV="0">
            <a:off x="2141143" y="214259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200"/>
                  <a:pt x="0" y="14326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9" name="Freeform 27019"/>
          <p:cNvSpPr/>
          <p:nvPr/>
        </p:nvSpPr>
        <p:spPr>
          <a:xfrm rot="0" flipH="0" flipV="0">
            <a:off x="2196312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0" name="Freeform 27020"/>
          <p:cNvSpPr/>
          <p:nvPr/>
        </p:nvSpPr>
        <p:spPr>
          <a:xfrm rot="0" flipH="0" flipV="0">
            <a:off x="2251430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1" name="Freeform 27021"/>
          <p:cNvSpPr/>
          <p:nvPr/>
        </p:nvSpPr>
        <p:spPr>
          <a:xfrm rot="0" flipH="0" flipV="0">
            <a:off x="2306535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2" name="Freeform 27022"/>
          <p:cNvSpPr/>
          <p:nvPr/>
        </p:nvSpPr>
        <p:spPr>
          <a:xfrm rot="0" flipH="0" flipV="0">
            <a:off x="2361552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3" name="Freeform 27023"/>
          <p:cNvSpPr/>
          <p:nvPr/>
        </p:nvSpPr>
        <p:spPr>
          <a:xfrm rot="0" flipH="0" flipV="0">
            <a:off x="2416657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4" name="Freeform 27024"/>
          <p:cNvSpPr/>
          <p:nvPr/>
        </p:nvSpPr>
        <p:spPr>
          <a:xfrm rot="0" flipH="0" flipV="0">
            <a:off x="2471775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5" name="Freeform 27025"/>
          <p:cNvSpPr/>
          <p:nvPr/>
        </p:nvSpPr>
        <p:spPr>
          <a:xfrm rot="0" flipH="0" flipV="0">
            <a:off x="2526880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6" name="Freeform 27026"/>
          <p:cNvSpPr/>
          <p:nvPr/>
        </p:nvSpPr>
        <p:spPr>
          <a:xfrm rot="0" flipH="0" flipV="0">
            <a:off x="2581998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7" name="Freeform 27027"/>
          <p:cNvSpPr/>
          <p:nvPr/>
        </p:nvSpPr>
        <p:spPr>
          <a:xfrm rot="0" flipH="0" flipV="0">
            <a:off x="2637104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8" name="Freeform 27028"/>
          <p:cNvSpPr/>
          <p:nvPr/>
        </p:nvSpPr>
        <p:spPr>
          <a:xfrm rot="0" flipH="0" flipV="0">
            <a:off x="2692222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9" name="Freeform 27029"/>
          <p:cNvSpPr/>
          <p:nvPr/>
        </p:nvSpPr>
        <p:spPr>
          <a:xfrm rot="0" flipH="0" flipV="0">
            <a:off x="2747340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0" name="Freeform 27030"/>
          <p:cNvSpPr/>
          <p:nvPr/>
        </p:nvSpPr>
        <p:spPr>
          <a:xfrm rot="0" flipH="0" flipV="0">
            <a:off x="4290313" y="214259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1" name="Freeform 27031"/>
          <p:cNvSpPr/>
          <p:nvPr/>
        </p:nvSpPr>
        <p:spPr>
          <a:xfrm rot="0" flipH="0" flipV="0">
            <a:off x="4345431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2" name="Freeform 27032"/>
          <p:cNvSpPr/>
          <p:nvPr/>
        </p:nvSpPr>
        <p:spPr>
          <a:xfrm rot="0" flipH="0" flipV="0">
            <a:off x="4400537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3" name="Freeform 27033"/>
          <p:cNvSpPr/>
          <p:nvPr/>
        </p:nvSpPr>
        <p:spPr>
          <a:xfrm rot="0" flipH="0" flipV="0">
            <a:off x="4455706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4" name="Freeform 27034"/>
          <p:cNvSpPr/>
          <p:nvPr/>
        </p:nvSpPr>
        <p:spPr>
          <a:xfrm rot="0" flipH="0" flipV="0">
            <a:off x="4510760" y="214256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5" name="Freeform 27035"/>
          <p:cNvSpPr/>
          <p:nvPr/>
        </p:nvSpPr>
        <p:spPr>
          <a:xfrm rot="0" flipH="0" flipV="0">
            <a:off x="4565929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6" name="Freeform 27036"/>
          <p:cNvSpPr/>
          <p:nvPr/>
        </p:nvSpPr>
        <p:spPr>
          <a:xfrm rot="0" flipH="0" flipV="0">
            <a:off x="4620945" y="214256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7" name="Freeform 27037"/>
          <p:cNvSpPr/>
          <p:nvPr/>
        </p:nvSpPr>
        <p:spPr>
          <a:xfrm rot="0" flipH="0" flipV="0">
            <a:off x="4676051" y="214256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8" name="Freeform 27038"/>
          <p:cNvSpPr/>
          <p:nvPr/>
        </p:nvSpPr>
        <p:spPr>
          <a:xfrm rot="0" flipH="0" flipV="0">
            <a:off x="4731169" y="214256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9" name="Freeform 27039"/>
          <p:cNvSpPr/>
          <p:nvPr/>
        </p:nvSpPr>
        <p:spPr>
          <a:xfrm rot="0" flipH="0" flipV="0">
            <a:off x="4786274" y="214259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0" name="Freeform 27040"/>
          <p:cNvSpPr/>
          <p:nvPr/>
        </p:nvSpPr>
        <p:spPr>
          <a:xfrm rot="0" flipH="0" flipV="0">
            <a:off x="4841392" y="214259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1" name="Freeform 27041"/>
          <p:cNvSpPr/>
          <p:nvPr/>
        </p:nvSpPr>
        <p:spPr>
          <a:xfrm rot="0" flipH="0" flipV="0">
            <a:off x="4896548" y="214259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2" name="Freeform 27042"/>
          <p:cNvSpPr/>
          <p:nvPr/>
        </p:nvSpPr>
        <p:spPr>
          <a:xfrm rot="0" flipH="0" flipV="0">
            <a:off x="4951653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3" name="Freeform 27043"/>
          <p:cNvSpPr/>
          <p:nvPr/>
        </p:nvSpPr>
        <p:spPr>
          <a:xfrm rot="0" flipH="0" flipV="0">
            <a:off x="5006771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4" name="Freeform 27044"/>
          <p:cNvSpPr/>
          <p:nvPr/>
        </p:nvSpPr>
        <p:spPr>
          <a:xfrm rot="0" flipH="0" flipV="0">
            <a:off x="5061877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5" name="Freeform 27045"/>
          <p:cNvSpPr/>
          <p:nvPr/>
        </p:nvSpPr>
        <p:spPr>
          <a:xfrm rot="0" flipH="0" flipV="0">
            <a:off x="5116994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6" name="Freeform 27046"/>
          <p:cNvSpPr/>
          <p:nvPr/>
        </p:nvSpPr>
        <p:spPr>
          <a:xfrm rot="0" flipH="0" flipV="0">
            <a:off x="5172100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7" name="Freeform 27047"/>
          <p:cNvSpPr/>
          <p:nvPr/>
        </p:nvSpPr>
        <p:spPr>
          <a:xfrm rot="0" flipH="0" flipV="0">
            <a:off x="5227218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8" name="Freeform 27048"/>
          <p:cNvSpPr/>
          <p:nvPr/>
        </p:nvSpPr>
        <p:spPr>
          <a:xfrm rot="0" flipH="0" flipV="0">
            <a:off x="5282323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9" name="Freeform 27049"/>
          <p:cNvSpPr/>
          <p:nvPr/>
        </p:nvSpPr>
        <p:spPr>
          <a:xfrm rot="0" flipH="0" flipV="0">
            <a:off x="5337339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0" name="Freeform 27050"/>
          <p:cNvSpPr/>
          <p:nvPr/>
        </p:nvSpPr>
        <p:spPr>
          <a:xfrm rot="0" flipH="0" flipV="0">
            <a:off x="5392547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1" name="Freeform 27051"/>
          <p:cNvSpPr/>
          <p:nvPr/>
        </p:nvSpPr>
        <p:spPr>
          <a:xfrm rot="0" flipH="0" flipV="0">
            <a:off x="5447563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2" name="Freeform 27052"/>
          <p:cNvSpPr/>
          <p:nvPr/>
        </p:nvSpPr>
        <p:spPr>
          <a:xfrm rot="0" flipH="0" flipV="0">
            <a:off x="5502681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3" name="Freeform 27053"/>
          <p:cNvSpPr/>
          <p:nvPr/>
        </p:nvSpPr>
        <p:spPr>
          <a:xfrm rot="0" flipH="0" flipV="0">
            <a:off x="5557786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4" name="Freeform 27054"/>
          <p:cNvSpPr/>
          <p:nvPr/>
        </p:nvSpPr>
        <p:spPr>
          <a:xfrm rot="0" flipH="0" flipV="0">
            <a:off x="5612904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5" name="Freeform 27055"/>
          <p:cNvSpPr/>
          <p:nvPr/>
        </p:nvSpPr>
        <p:spPr>
          <a:xfrm rot="0" flipH="0" flipV="0">
            <a:off x="5668010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6" name="Freeform 27056"/>
          <p:cNvSpPr/>
          <p:nvPr/>
        </p:nvSpPr>
        <p:spPr>
          <a:xfrm rot="0" flipH="0" flipV="0">
            <a:off x="5723128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7" name="Freeform 27057"/>
          <p:cNvSpPr/>
          <p:nvPr/>
        </p:nvSpPr>
        <p:spPr>
          <a:xfrm rot="0" flipH="0" flipV="0">
            <a:off x="5778233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8" name="Freeform 27058"/>
          <p:cNvSpPr/>
          <p:nvPr/>
        </p:nvSpPr>
        <p:spPr>
          <a:xfrm rot="0" flipH="0" flipV="0">
            <a:off x="5833351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9" name="Freeform 27059"/>
          <p:cNvSpPr/>
          <p:nvPr/>
        </p:nvSpPr>
        <p:spPr>
          <a:xfrm rot="0" flipH="0" flipV="0">
            <a:off x="5888456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0" name="Freeform 27060"/>
          <p:cNvSpPr/>
          <p:nvPr/>
        </p:nvSpPr>
        <p:spPr>
          <a:xfrm rot="0" flipH="0" flipV="0">
            <a:off x="5943574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1" name="Freeform 27061"/>
          <p:cNvSpPr/>
          <p:nvPr/>
        </p:nvSpPr>
        <p:spPr>
          <a:xfrm rot="0" flipH="0" flipV="0">
            <a:off x="5998692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2" name="Freeform 27062"/>
          <p:cNvSpPr/>
          <p:nvPr/>
        </p:nvSpPr>
        <p:spPr>
          <a:xfrm rot="0" flipH="0" flipV="0">
            <a:off x="6053797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3" name="Freeform 27063"/>
          <p:cNvSpPr/>
          <p:nvPr/>
        </p:nvSpPr>
        <p:spPr>
          <a:xfrm rot="0" flipH="0" flipV="0">
            <a:off x="6108915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4" name="Freeform 27064"/>
          <p:cNvSpPr/>
          <p:nvPr/>
        </p:nvSpPr>
        <p:spPr>
          <a:xfrm rot="0" flipH="0" flipV="0">
            <a:off x="6164021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5" name="Freeform 27065"/>
          <p:cNvSpPr/>
          <p:nvPr/>
        </p:nvSpPr>
        <p:spPr>
          <a:xfrm rot="0" flipH="0" flipV="0">
            <a:off x="6219126" y="214256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6" name="Freeform 27066"/>
          <p:cNvSpPr/>
          <p:nvPr/>
        </p:nvSpPr>
        <p:spPr>
          <a:xfrm rot="0" flipH="0" flipV="0">
            <a:off x="6274231" y="2142566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7" name="Freeform 27067"/>
          <p:cNvSpPr/>
          <p:nvPr/>
        </p:nvSpPr>
        <p:spPr>
          <a:xfrm rot="0" flipH="0" flipV="0">
            <a:off x="6329349" y="214256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8" name="Freeform 27068"/>
          <p:cNvSpPr/>
          <p:nvPr/>
        </p:nvSpPr>
        <p:spPr>
          <a:xfrm rot="0" flipH="0" flipV="0">
            <a:off x="6384455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9" name="Freeform 27069"/>
          <p:cNvSpPr/>
          <p:nvPr/>
        </p:nvSpPr>
        <p:spPr>
          <a:xfrm rot="0" flipH="0" flipV="0">
            <a:off x="6439573" y="214259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0" name="Freeform 27070"/>
          <p:cNvSpPr/>
          <p:nvPr/>
        </p:nvSpPr>
        <p:spPr>
          <a:xfrm rot="0" flipH="0" flipV="0">
            <a:off x="6494691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1" name="Freeform 27071"/>
          <p:cNvSpPr/>
          <p:nvPr/>
        </p:nvSpPr>
        <p:spPr>
          <a:xfrm rot="0" flipH="0" flipV="0">
            <a:off x="6549796" y="214259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2" name="Freeform 27072"/>
          <p:cNvSpPr/>
          <p:nvPr/>
        </p:nvSpPr>
        <p:spPr>
          <a:xfrm rot="0" flipH="0" flipV="0">
            <a:off x="6604813" y="214259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3" name="Freeform 27073"/>
          <p:cNvSpPr/>
          <p:nvPr/>
        </p:nvSpPr>
        <p:spPr>
          <a:xfrm rot="0" flipH="0" flipV="0">
            <a:off x="6659930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4" name="Freeform 27074"/>
          <p:cNvSpPr/>
          <p:nvPr/>
        </p:nvSpPr>
        <p:spPr>
          <a:xfrm rot="0" flipH="0" flipV="0">
            <a:off x="6715035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5" name="Freeform 27075"/>
          <p:cNvSpPr/>
          <p:nvPr/>
        </p:nvSpPr>
        <p:spPr>
          <a:xfrm rot="0" flipH="0" flipV="0">
            <a:off x="6770154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6" name="Freeform 27076"/>
          <p:cNvSpPr/>
          <p:nvPr/>
        </p:nvSpPr>
        <p:spPr>
          <a:xfrm rot="0" flipH="0" flipV="0">
            <a:off x="6825259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7" name="Freeform 27077"/>
          <p:cNvSpPr/>
          <p:nvPr/>
        </p:nvSpPr>
        <p:spPr>
          <a:xfrm rot="0" flipH="0" flipV="0">
            <a:off x="6880377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8" name="Freeform 27078"/>
          <p:cNvSpPr/>
          <p:nvPr/>
        </p:nvSpPr>
        <p:spPr>
          <a:xfrm rot="0" flipH="0" flipV="0">
            <a:off x="6935482" y="214256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9" name="Freeform 27079"/>
          <p:cNvSpPr/>
          <p:nvPr/>
        </p:nvSpPr>
        <p:spPr>
          <a:xfrm rot="0" flipH="0" flipV="0">
            <a:off x="6990600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0" name="Freeform 27080"/>
          <p:cNvSpPr/>
          <p:nvPr/>
        </p:nvSpPr>
        <p:spPr>
          <a:xfrm rot="0" flipH="0" flipV="0">
            <a:off x="7045706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1" name="Freeform 27081"/>
          <p:cNvSpPr/>
          <p:nvPr/>
        </p:nvSpPr>
        <p:spPr>
          <a:xfrm rot="0" flipH="0" flipV="0">
            <a:off x="7100823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2" name="Freeform 27082"/>
          <p:cNvSpPr/>
          <p:nvPr/>
        </p:nvSpPr>
        <p:spPr>
          <a:xfrm rot="0" flipH="0" flipV="0">
            <a:off x="7155929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3" name="Freeform 27083"/>
          <p:cNvSpPr/>
          <p:nvPr/>
        </p:nvSpPr>
        <p:spPr>
          <a:xfrm rot="0" flipH="0" flipV="0">
            <a:off x="7211047" y="214256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4" name="Freeform 27084"/>
          <p:cNvSpPr/>
          <p:nvPr/>
        </p:nvSpPr>
        <p:spPr>
          <a:xfrm rot="0" flipH="0" flipV="0">
            <a:off x="7266152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5" name="Freeform 27085"/>
          <p:cNvSpPr/>
          <p:nvPr/>
        </p:nvSpPr>
        <p:spPr>
          <a:xfrm rot="0" flipH="0" flipV="0">
            <a:off x="7321270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6" name="Freeform 27086"/>
          <p:cNvSpPr/>
          <p:nvPr/>
        </p:nvSpPr>
        <p:spPr>
          <a:xfrm rot="0" flipH="0" flipV="0">
            <a:off x="7376388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7" name="Freeform 27087"/>
          <p:cNvSpPr/>
          <p:nvPr/>
        </p:nvSpPr>
        <p:spPr>
          <a:xfrm rot="0" flipH="0" flipV="0">
            <a:off x="7431493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8" name="Freeform 27088"/>
          <p:cNvSpPr/>
          <p:nvPr/>
        </p:nvSpPr>
        <p:spPr>
          <a:xfrm rot="0" flipH="0" flipV="0">
            <a:off x="7486599" y="214259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9" name="Freeform 27089"/>
          <p:cNvSpPr/>
          <p:nvPr/>
        </p:nvSpPr>
        <p:spPr>
          <a:xfrm rot="0" flipH="0" flipV="0">
            <a:off x="7541717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0" name="Freeform 27090"/>
          <p:cNvSpPr/>
          <p:nvPr/>
        </p:nvSpPr>
        <p:spPr>
          <a:xfrm rot="0" flipH="0" flipV="0">
            <a:off x="7596822" y="214259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1" name="Freeform 27091"/>
          <p:cNvSpPr/>
          <p:nvPr/>
        </p:nvSpPr>
        <p:spPr>
          <a:xfrm rot="0" flipH="0" flipV="0">
            <a:off x="7651940" y="214259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2" name="Freeform 27092"/>
          <p:cNvSpPr/>
          <p:nvPr/>
        </p:nvSpPr>
        <p:spPr>
          <a:xfrm rot="0" flipH="0" flipV="0">
            <a:off x="7706956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3" name="Freeform 27093"/>
          <p:cNvSpPr/>
          <p:nvPr/>
        </p:nvSpPr>
        <p:spPr>
          <a:xfrm rot="0" flipH="0" flipV="0">
            <a:off x="7762062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4" name="Freeform 27094"/>
          <p:cNvSpPr/>
          <p:nvPr/>
        </p:nvSpPr>
        <p:spPr>
          <a:xfrm rot="0" flipH="0" flipV="0">
            <a:off x="7817180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5" name="Freeform 27095"/>
          <p:cNvSpPr/>
          <p:nvPr/>
        </p:nvSpPr>
        <p:spPr>
          <a:xfrm rot="0" flipH="0" flipV="0">
            <a:off x="7872285" y="214259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6" name="Freeform 27096"/>
          <p:cNvSpPr/>
          <p:nvPr/>
        </p:nvSpPr>
        <p:spPr>
          <a:xfrm rot="0" flipH="0" flipV="0">
            <a:off x="7927403" y="214259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7" name="Freeform 27097"/>
          <p:cNvSpPr/>
          <p:nvPr/>
        </p:nvSpPr>
        <p:spPr>
          <a:xfrm rot="0" flipH="0" flipV="0">
            <a:off x="7982521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8" name="Freeform 27098"/>
          <p:cNvSpPr/>
          <p:nvPr/>
        </p:nvSpPr>
        <p:spPr>
          <a:xfrm rot="0" flipH="0" flipV="0">
            <a:off x="8037626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9" name="Freeform 27099"/>
          <p:cNvSpPr/>
          <p:nvPr/>
        </p:nvSpPr>
        <p:spPr>
          <a:xfrm rot="0" flipH="0" flipV="0">
            <a:off x="8092744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0" name="Freeform 27100"/>
          <p:cNvSpPr/>
          <p:nvPr/>
        </p:nvSpPr>
        <p:spPr>
          <a:xfrm rot="0" flipH="0" flipV="0">
            <a:off x="8147850" y="214259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1" name="Freeform 27101"/>
          <p:cNvSpPr/>
          <p:nvPr/>
        </p:nvSpPr>
        <p:spPr>
          <a:xfrm rot="0" flipH="0" flipV="0">
            <a:off x="8202955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2" name="Freeform 27102"/>
          <p:cNvSpPr/>
          <p:nvPr/>
        </p:nvSpPr>
        <p:spPr>
          <a:xfrm rot="0" flipH="0" flipV="0">
            <a:off x="8258073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3" name="Freeform 27103"/>
          <p:cNvSpPr/>
          <p:nvPr/>
        </p:nvSpPr>
        <p:spPr>
          <a:xfrm rot="0" flipH="0" flipV="0">
            <a:off x="8313179" y="214259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4" name="Freeform 27104"/>
          <p:cNvSpPr/>
          <p:nvPr/>
        </p:nvSpPr>
        <p:spPr>
          <a:xfrm rot="0" flipH="0" flipV="0">
            <a:off x="8368296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5" name="Freeform 27105"/>
          <p:cNvSpPr/>
          <p:nvPr/>
        </p:nvSpPr>
        <p:spPr>
          <a:xfrm rot="0" flipH="0" flipV="0">
            <a:off x="8423401" y="214256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6" name="Freeform 27106"/>
          <p:cNvSpPr/>
          <p:nvPr/>
        </p:nvSpPr>
        <p:spPr>
          <a:xfrm rot="0" flipH="0" flipV="0">
            <a:off x="8478519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7" name="Freeform 27107"/>
          <p:cNvSpPr/>
          <p:nvPr/>
        </p:nvSpPr>
        <p:spPr>
          <a:xfrm rot="0" flipH="0" flipV="0">
            <a:off x="8533625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8" name="Freeform 27108"/>
          <p:cNvSpPr/>
          <p:nvPr/>
        </p:nvSpPr>
        <p:spPr>
          <a:xfrm rot="0" flipH="0" flipV="0">
            <a:off x="8588743" y="214259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9" name="Freeform 27109"/>
          <p:cNvSpPr/>
          <p:nvPr/>
        </p:nvSpPr>
        <p:spPr>
          <a:xfrm rot="0" flipH="0" flipV="0">
            <a:off x="515823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0" name="Freeform 27110"/>
          <p:cNvSpPr/>
          <p:nvPr/>
        </p:nvSpPr>
        <p:spPr>
          <a:xfrm rot="0" flipH="0" flipV="0">
            <a:off x="570992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1" name="Freeform 27111"/>
          <p:cNvSpPr/>
          <p:nvPr/>
        </p:nvSpPr>
        <p:spPr>
          <a:xfrm rot="0" flipH="0" flipV="0">
            <a:off x="626097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2" name="Freeform 27112"/>
          <p:cNvSpPr/>
          <p:nvPr/>
        </p:nvSpPr>
        <p:spPr>
          <a:xfrm rot="0" flipH="0" flipV="0">
            <a:off x="681215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3" name="Freeform 27113"/>
          <p:cNvSpPr/>
          <p:nvPr/>
        </p:nvSpPr>
        <p:spPr>
          <a:xfrm rot="0" flipH="0" flipV="0">
            <a:off x="736218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4" name="Freeform 27114"/>
          <p:cNvSpPr/>
          <p:nvPr/>
        </p:nvSpPr>
        <p:spPr>
          <a:xfrm rot="0" flipH="0" flipV="0">
            <a:off x="791336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5" name="Freeform 27115"/>
          <p:cNvSpPr/>
          <p:nvPr/>
        </p:nvSpPr>
        <p:spPr>
          <a:xfrm rot="0" flipH="0" flipV="0">
            <a:off x="846454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6" name="Freeform 27116"/>
          <p:cNvSpPr/>
          <p:nvPr/>
        </p:nvSpPr>
        <p:spPr>
          <a:xfrm rot="0" flipH="0" flipV="0">
            <a:off x="901560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7" name="Freeform 27117"/>
          <p:cNvSpPr/>
          <p:nvPr/>
        </p:nvSpPr>
        <p:spPr>
          <a:xfrm rot="0" flipH="0" flipV="0">
            <a:off x="956678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8" name="Freeform 27118"/>
          <p:cNvSpPr/>
          <p:nvPr/>
        </p:nvSpPr>
        <p:spPr>
          <a:xfrm rot="0" flipH="0" flipV="0">
            <a:off x="1011783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9" name="Freeform 27119"/>
          <p:cNvSpPr/>
          <p:nvPr/>
        </p:nvSpPr>
        <p:spPr>
          <a:xfrm rot="0" flipH="0" flipV="0">
            <a:off x="1066901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0" name="Freeform 27120"/>
          <p:cNvSpPr/>
          <p:nvPr/>
        </p:nvSpPr>
        <p:spPr>
          <a:xfrm rot="0" flipH="0" flipV="0">
            <a:off x="1122006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1" name="Freeform 27121"/>
          <p:cNvSpPr/>
          <p:nvPr/>
        </p:nvSpPr>
        <p:spPr>
          <a:xfrm rot="0" flipH="0" flipV="0">
            <a:off x="1177175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2" name="Freeform 27122"/>
          <p:cNvSpPr/>
          <p:nvPr/>
        </p:nvSpPr>
        <p:spPr>
          <a:xfrm rot="0" flipH="0" flipV="0">
            <a:off x="1232179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3" name="Freeform 27123"/>
          <p:cNvSpPr/>
          <p:nvPr/>
        </p:nvSpPr>
        <p:spPr>
          <a:xfrm rot="0" flipH="0" flipV="0">
            <a:off x="1287297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4" name="Freeform 27124"/>
          <p:cNvSpPr/>
          <p:nvPr/>
        </p:nvSpPr>
        <p:spPr>
          <a:xfrm rot="0" flipH="0" flipV="0">
            <a:off x="1342415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5" name="Freeform 27125"/>
          <p:cNvSpPr/>
          <p:nvPr/>
        </p:nvSpPr>
        <p:spPr>
          <a:xfrm rot="0" flipH="0" flipV="0">
            <a:off x="1397520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6" name="Freeform 27126"/>
          <p:cNvSpPr/>
          <p:nvPr/>
        </p:nvSpPr>
        <p:spPr>
          <a:xfrm rot="0" flipH="0" flipV="0">
            <a:off x="1452638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7" name="Freeform 27127"/>
          <p:cNvSpPr/>
          <p:nvPr/>
        </p:nvSpPr>
        <p:spPr>
          <a:xfrm rot="0" flipH="0" flipV="0">
            <a:off x="1507743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8" name="Freeform 27128"/>
          <p:cNvSpPr/>
          <p:nvPr/>
        </p:nvSpPr>
        <p:spPr>
          <a:xfrm rot="0" flipH="0" flipV="0">
            <a:off x="1562861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9" name="Freeform 27129"/>
          <p:cNvSpPr/>
          <p:nvPr/>
        </p:nvSpPr>
        <p:spPr>
          <a:xfrm rot="0" flipH="0" flipV="0">
            <a:off x="1617967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0" name="Freeform 27130"/>
          <p:cNvSpPr/>
          <p:nvPr/>
        </p:nvSpPr>
        <p:spPr>
          <a:xfrm rot="0" flipH="0" flipV="0">
            <a:off x="1673085" y="219033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1" name="Freeform 27131"/>
          <p:cNvSpPr/>
          <p:nvPr/>
        </p:nvSpPr>
        <p:spPr>
          <a:xfrm rot="0" flipH="0" flipV="0">
            <a:off x="1728241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2" name="Freeform 27132"/>
          <p:cNvSpPr/>
          <p:nvPr/>
        </p:nvSpPr>
        <p:spPr>
          <a:xfrm rot="0" flipH="0" flipV="0">
            <a:off x="178334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3" name="Freeform 27133"/>
          <p:cNvSpPr/>
          <p:nvPr/>
        </p:nvSpPr>
        <p:spPr>
          <a:xfrm rot="0" flipH="0" flipV="0">
            <a:off x="1838375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4" name="Freeform 27134"/>
          <p:cNvSpPr/>
          <p:nvPr/>
        </p:nvSpPr>
        <p:spPr>
          <a:xfrm rot="0" flipH="0" flipV="0">
            <a:off x="1893481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5" name="Freeform 27135"/>
          <p:cNvSpPr/>
          <p:nvPr/>
        </p:nvSpPr>
        <p:spPr>
          <a:xfrm rot="0" flipH="0" flipV="0">
            <a:off x="1948599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6" name="Freeform 27136"/>
          <p:cNvSpPr/>
          <p:nvPr/>
        </p:nvSpPr>
        <p:spPr>
          <a:xfrm rot="0" flipH="0" flipV="0">
            <a:off x="2003704" y="219031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7" name="Freeform 27137"/>
          <p:cNvSpPr/>
          <p:nvPr/>
        </p:nvSpPr>
        <p:spPr>
          <a:xfrm rot="0" flipH="0" flipV="0">
            <a:off x="2058809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8" name="Freeform 27138"/>
          <p:cNvSpPr/>
          <p:nvPr/>
        </p:nvSpPr>
        <p:spPr>
          <a:xfrm rot="0" flipH="0" flipV="0">
            <a:off x="2113927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9" name="Freeform 27139"/>
          <p:cNvSpPr/>
          <p:nvPr/>
        </p:nvSpPr>
        <p:spPr>
          <a:xfrm rot="0" flipH="0" flipV="0">
            <a:off x="2169032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0" name="Freeform 27140"/>
          <p:cNvSpPr/>
          <p:nvPr/>
        </p:nvSpPr>
        <p:spPr>
          <a:xfrm rot="0" flipH="0" flipV="0">
            <a:off x="2224138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1" name="Freeform 27141"/>
          <p:cNvSpPr/>
          <p:nvPr/>
        </p:nvSpPr>
        <p:spPr>
          <a:xfrm rot="0" flipH="0" flipV="0">
            <a:off x="2279256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2" name="Freeform 27142"/>
          <p:cNvSpPr/>
          <p:nvPr/>
        </p:nvSpPr>
        <p:spPr>
          <a:xfrm rot="0" flipH="0" flipV="0">
            <a:off x="2334425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3" name="Freeform 27143"/>
          <p:cNvSpPr/>
          <p:nvPr/>
        </p:nvSpPr>
        <p:spPr>
          <a:xfrm rot="0" flipH="0" flipV="0">
            <a:off x="2389530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4" name="Freeform 27144"/>
          <p:cNvSpPr/>
          <p:nvPr/>
        </p:nvSpPr>
        <p:spPr>
          <a:xfrm rot="0" flipH="0" flipV="0">
            <a:off x="2444546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5" name="Freeform 27145"/>
          <p:cNvSpPr/>
          <p:nvPr/>
        </p:nvSpPr>
        <p:spPr>
          <a:xfrm rot="0" flipH="0" flipV="0">
            <a:off x="2499652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6" name="Freeform 27146"/>
          <p:cNvSpPr/>
          <p:nvPr/>
        </p:nvSpPr>
        <p:spPr>
          <a:xfrm rot="0" flipH="0" flipV="0">
            <a:off x="2554770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7" name="Freeform 27147"/>
          <p:cNvSpPr/>
          <p:nvPr/>
        </p:nvSpPr>
        <p:spPr>
          <a:xfrm rot="0" flipH="0" flipV="0">
            <a:off x="2609875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8" name="Freeform 27148"/>
          <p:cNvSpPr/>
          <p:nvPr/>
        </p:nvSpPr>
        <p:spPr>
          <a:xfrm rot="0" flipH="0" flipV="0">
            <a:off x="2664993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9" name="Freeform 27149"/>
          <p:cNvSpPr/>
          <p:nvPr/>
        </p:nvSpPr>
        <p:spPr>
          <a:xfrm rot="0" flipH="0" flipV="0">
            <a:off x="2720098" y="219033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0" name="Freeform 27150"/>
          <p:cNvSpPr/>
          <p:nvPr/>
        </p:nvSpPr>
        <p:spPr>
          <a:xfrm rot="0" flipH="0" flipV="0">
            <a:off x="2775216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1" name="Freeform 27151"/>
          <p:cNvSpPr/>
          <p:nvPr/>
        </p:nvSpPr>
        <p:spPr>
          <a:xfrm rot="0" flipH="0" flipV="0">
            <a:off x="4263085" y="219031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2" name="Freeform 27152"/>
          <p:cNvSpPr/>
          <p:nvPr/>
        </p:nvSpPr>
        <p:spPr>
          <a:xfrm rot="0" flipH="0" flipV="0">
            <a:off x="4318203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3" name="Freeform 27153"/>
          <p:cNvSpPr/>
          <p:nvPr/>
        </p:nvSpPr>
        <p:spPr>
          <a:xfrm rot="0" flipH="0" flipV="0">
            <a:off x="4373308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4" name="Freeform 27154"/>
          <p:cNvSpPr/>
          <p:nvPr/>
        </p:nvSpPr>
        <p:spPr>
          <a:xfrm rot="0" flipH="0" flipV="0">
            <a:off x="4428426" y="219033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5" name="Freeform 27155"/>
          <p:cNvSpPr/>
          <p:nvPr/>
        </p:nvSpPr>
        <p:spPr>
          <a:xfrm rot="0" flipH="0" flipV="0">
            <a:off x="4483531" y="219031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6" name="Freeform 27156"/>
          <p:cNvSpPr/>
          <p:nvPr/>
        </p:nvSpPr>
        <p:spPr>
          <a:xfrm rot="0" flipH="0" flipV="0">
            <a:off x="4538649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7" name="Freeform 27157"/>
          <p:cNvSpPr/>
          <p:nvPr/>
        </p:nvSpPr>
        <p:spPr>
          <a:xfrm rot="0" flipH="0" flipV="0">
            <a:off x="4593755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8" name="Freeform 27158"/>
          <p:cNvSpPr/>
          <p:nvPr/>
        </p:nvSpPr>
        <p:spPr>
          <a:xfrm rot="0" flipH="0" flipV="0">
            <a:off x="4648911" y="219031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9" name="Freeform 27159"/>
          <p:cNvSpPr/>
          <p:nvPr/>
        </p:nvSpPr>
        <p:spPr>
          <a:xfrm rot="0" flipH="0" flipV="0">
            <a:off x="4703940" y="219031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0" name="Freeform 27160"/>
          <p:cNvSpPr/>
          <p:nvPr/>
        </p:nvSpPr>
        <p:spPr>
          <a:xfrm rot="0" flipH="0" flipV="0">
            <a:off x="4759045" y="219031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1" name="Freeform 27161"/>
          <p:cNvSpPr/>
          <p:nvPr/>
        </p:nvSpPr>
        <p:spPr>
          <a:xfrm rot="0" flipH="0" flipV="0">
            <a:off x="4814163" y="219033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2" name="Freeform 27162"/>
          <p:cNvSpPr/>
          <p:nvPr/>
        </p:nvSpPr>
        <p:spPr>
          <a:xfrm rot="0" flipH="0" flipV="0">
            <a:off x="4869307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3" name="Freeform 27163"/>
          <p:cNvSpPr/>
          <p:nvPr/>
        </p:nvSpPr>
        <p:spPr>
          <a:xfrm rot="0" flipH="0" flipV="0">
            <a:off x="4924424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4" name="Freeform 27164"/>
          <p:cNvSpPr/>
          <p:nvPr/>
        </p:nvSpPr>
        <p:spPr>
          <a:xfrm rot="0" flipH="0" flipV="0">
            <a:off x="4979530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5" name="Freeform 27165"/>
          <p:cNvSpPr/>
          <p:nvPr/>
        </p:nvSpPr>
        <p:spPr>
          <a:xfrm rot="0" flipH="0" flipV="0">
            <a:off x="5034648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6" name="Freeform 27166"/>
          <p:cNvSpPr/>
          <p:nvPr/>
        </p:nvSpPr>
        <p:spPr>
          <a:xfrm rot="0" flipH="0" flipV="0">
            <a:off x="508976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7" name="Freeform 27167"/>
          <p:cNvSpPr/>
          <p:nvPr/>
        </p:nvSpPr>
        <p:spPr>
          <a:xfrm rot="0" flipH="0" flipV="0">
            <a:off x="5144871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8" name="Freeform 27168"/>
          <p:cNvSpPr/>
          <p:nvPr/>
        </p:nvSpPr>
        <p:spPr>
          <a:xfrm rot="0" flipH="0" flipV="0">
            <a:off x="5199989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9" name="Freeform 27169"/>
          <p:cNvSpPr/>
          <p:nvPr/>
        </p:nvSpPr>
        <p:spPr>
          <a:xfrm rot="0" flipH="0" flipV="0">
            <a:off x="5255095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0" name="Freeform 27170"/>
          <p:cNvSpPr/>
          <p:nvPr/>
        </p:nvSpPr>
        <p:spPr>
          <a:xfrm rot="0" flipH="0" flipV="0">
            <a:off x="5310213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1" name="Freeform 27171"/>
          <p:cNvSpPr/>
          <p:nvPr/>
        </p:nvSpPr>
        <p:spPr>
          <a:xfrm rot="0" flipH="0" flipV="0">
            <a:off x="5365318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2" name="Freeform 27172"/>
          <p:cNvSpPr/>
          <p:nvPr/>
        </p:nvSpPr>
        <p:spPr>
          <a:xfrm rot="0" flipH="0" flipV="0">
            <a:off x="542043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3" name="Freeform 27173"/>
          <p:cNvSpPr/>
          <p:nvPr/>
        </p:nvSpPr>
        <p:spPr>
          <a:xfrm rot="0" flipH="0" flipV="0">
            <a:off x="5475541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4" name="Freeform 27174"/>
          <p:cNvSpPr/>
          <p:nvPr/>
        </p:nvSpPr>
        <p:spPr>
          <a:xfrm rot="0" flipH="0" flipV="0">
            <a:off x="5530558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5" name="Freeform 27175"/>
          <p:cNvSpPr/>
          <p:nvPr/>
        </p:nvSpPr>
        <p:spPr>
          <a:xfrm rot="0" flipH="0" flipV="0">
            <a:off x="5585675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6" name="Freeform 27176"/>
          <p:cNvSpPr/>
          <p:nvPr/>
        </p:nvSpPr>
        <p:spPr>
          <a:xfrm rot="0" flipH="0" flipV="0">
            <a:off x="5640781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7" name="Freeform 27177"/>
          <p:cNvSpPr/>
          <p:nvPr/>
        </p:nvSpPr>
        <p:spPr>
          <a:xfrm rot="0" flipH="0" flipV="0">
            <a:off x="5695899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8" name="Freeform 27178"/>
          <p:cNvSpPr/>
          <p:nvPr/>
        </p:nvSpPr>
        <p:spPr>
          <a:xfrm rot="0" flipH="0" flipV="0">
            <a:off x="5751004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9" name="Freeform 27179"/>
          <p:cNvSpPr/>
          <p:nvPr/>
        </p:nvSpPr>
        <p:spPr>
          <a:xfrm rot="0" flipH="0" flipV="0">
            <a:off x="5806122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0" name="Freeform 27180"/>
          <p:cNvSpPr/>
          <p:nvPr/>
        </p:nvSpPr>
        <p:spPr>
          <a:xfrm rot="0" flipH="0" flipV="0">
            <a:off x="5861227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1" name="Freeform 27181"/>
          <p:cNvSpPr/>
          <p:nvPr/>
        </p:nvSpPr>
        <p:spPr>
          <a:xfrm rot="0" flipH="0" flipV="0">
            <a:off x="5916345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2" name="Freeform 27182"/>
          <p:cNvSpPr/>
          <p:nvPr/>
        </p:nvSpPr>
        <p:spPr>
          <a:xfrm rot="0" flipH="0" flipV="0">
            <a:off x="5971451" y="219031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3" name="Freeform 27183"/>
          <p:cNvSpPr/>
          <p:nvPr/>
        </p:nvSpPr>
        <p:spPr>
          <a:xfrm rot="0" flipH="0" flipV="0">
            <a:off x="6026569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4" name="Freeform 27184"/>
          <p:cNvSpPr/>
          <p:nvPr/>
        </p:nvSpPr>
        <p:spPr>
          <a:xfrm rot="0" flipH="0" flipV="0">
            <a:off x="6081674" y="219031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5" name="Freeform 27185"/>
          <p:cNvSpPr/>
          <p:nvPr/>
        </p:nvSpPr>
        <p:spPr>
          <a:xfrm rot="0" flipH="0" flipV="0">
            <a:off x="6136792" y="219031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6" name="Freeform 27186"/>
          <p:cNvSpPr/>
          <p:nvPr/>
        </p:nvSpPr>
        <p:spPr>
          <a:xfrm rot="0" flipH="0" flipV="0">
            <a:off x="6191897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7" name="Freeform 27187"/>
          <p:cNvSpPr/>
          <p:nvPr/>
        </p:nvSpPr>
        <p:spPr>
          <a:xfrm rot="0" flipH="0" flipV="0">
            <a:off x="6247002" y="219031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8" name="Freeform 27188"/>
          <p:cNvSpPr/>
          <p:nvPr/>
        </p:nvSpPr>
        <p:spPr>
          <a:xfrm rot="0" flipH="0" flipV="0">
            <a:off x="6302121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9" name="Freeform 27189"/>
          <p:cNvSpPr/>
          <p:nvPr/>
        </p:nvSpPr>
        <p:spPr>
          <a:xfrm rot="0" flipH="0" flipV="0">
            <a:off x="6357226" y="219031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0" name="Freeform 27190"/>
          <p:cNvSpPr/>
          <p:nvPr/>
        </p:nvSpPr>
        <p:spPr>
          <a:xfrm rot="0" flipH="0" flipV="0">
            <a:off x="6412344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1" name="Freeform 27191"/>
          <p:cNvSpPr/>
          <p:nvPr/>
        </p:nvSpPr>
        <p:spPr>
          <a:xfrm rot="0" flipH="0" flipV="0">
            <a:off x="6467449" y="219033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2" name="Freeform 27192"/>
          <p:cNvSpPr/>
          <p:nvPr/>
        </p:nvSpPr>
        <p:spPr>
          <a:xfrm rot="0" flipH="0" flipV="0">
            <a:off x="652256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3" name="Freeform 27193"/>
          <p:cNvSpPr/>
          <p:nvPr/>
        </p:nvSpPr>
        <p:spPr>
          <a:xfrm rot="0" flipH="0" flipV="0">
            <a:off x="6577685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4" name="Freeform 27194"/>
          <p:cNvSpPr/>
          <p:nvPr/>
        </p:nvSpPr>
        <p:spPr>
          <a:xfrm rot="0" flipH="0" flipV="0">
            <a:off x="6632791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5" name="Freeform 27195"/>
          <p:cNvSpPr/>
          <p:nvPr/>
        </p:nvSpPr>
        <p:spPr>
          <a:xfrm rot="0" flipH="0" flipV="0">
            <a:off x="6687908" y="219033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6" name="Freeform 27196"/>
          <p:cNvSpPr/>
          <p:nvPr/>
        </p:nvSpPr>
        <p:spPr>
          <a:xfrm rot="0" flipH="0" flipV="0">
            <a:off x="6742912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7" name="Freeform 27197"/>
          <p:cNvSpPr/>
          <p:nvPr/>
        </p:nvSpPr>
        <p:spPr>
          <a:xfrm rot="0" flipH="0" flipV="0">
            <a:off x="6798030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8" name="Freeform 27198"/>
          <p:cNvSpPr/>
          <p:nvPr/>
        </p:nvSpPr>
        <p:spPr>
          <a:xfrm rot="0" flipH="0" flipV="0">
            <a:off x="6853135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9" name="Freeform 27199"/>
          <p:cNvSpPr/>
          <p:nvPr/>
        </p:nvSpPr>
        <p:spPr>
          <a:xfrm rot="0" flipH="0" flipV="0">
            <a:off x="6908254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0" name="Freeform 27200"/>
          <p:cNvSpPr/>
          <p:nvPr/>
        </p:nvSpPr>
        <p:spPr>
          <a:xfrm rot="0" flipH="0" flipV="0">
            <a:off x="6963359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1" name="Freeform 27201"/>
          <p:cNvSpPr/>
          <p:nvPr/>
        </p:nvSpPr>
        <p:spPr>
          <a:xfrm rot="0" flipH="0" flipV="0">
            <a:off x="7018476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2" name="Freeform 27202"/>
          <p:cNvSpPr/>
          <p:nvPr/>
        </p:nvSpPr>
        <p:spPr>
          <a:xfrm rot="0" flipH="0" flipV="0">
            <a:off x="7073595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3" name="Freeform 27203"/>
          <p:cNvSpPr/>
          <p:nvPr/>
        </p:nvSpPr>
        <p:spPr>
          <a:xfrm rot="0" flipH="0" flipV="0">
            <a:off x="7128700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4" name="Freeform 27204"/>
          <p:cNvSpPr/>
          <p:nvPr/>
        </p:nvSpPr>
        <p:spPr>
          <a:xfrm rot="0" flipH="0" flipV="0">
            <a:off x="7183818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5" name="Freeform 27205"/>
          <p:cNvSpPr/>
          <p:nvPr/>
        </p:nvSpPr>
        <p:spPr>
          <a:xfrm rot="0" flipH="0" flipV="0">
            <a:off x="7238923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6" name="Freeform 27206"/>
          <p:cNvSpPr/>
          <p:nvPr/>
        </p:nvSpPr>
        <p:spPr>
          <a:xfrm rot="0" flipH="0" flipV="0">
            <a:off x="7294041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7" name="Freeform 27207"/>
          <p:cNvSpPr/>
          <p:nvPr/>
        </p:nvSpPr>
        <p:spPr>
          <a:xfrm rot="0" flipH="0" flipV="0">
            <a:off x="734914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8" name="Freeform 27208"/>
          <p:cNvSpPr/>
          <p:nvPr/>
        </p:nvSpPr>
        <p:spPr>
          <a:xfrm rot="0" flipH="0" flipV="0">
            <a:off x="7404265" y="219033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9" name="Freeform 27209"/>
          <p:cNvSpPr/>
          <p:nvPr/>
        </p:nvSpPr>
        <p:spPr>
          <a:xfrm rot="0" flipH="0" flipV="0">
            <a:off x="7459370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0" name="Freeform 27210"/>
          <p:cNvSpPr/>
          <p:nvPr/>
        </p:nvSpPr>
        <p:spPr>
          <a:xfrm rot="0" flipH="0" flipV="0">
            <a:off x="7514488" y="219033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1" name="Freeform 27211"/>
          <p:cNvSpPr/>
          <p:nvPr/>
        </p:nvSpPr>
        <p:spPr>
          <a:xfrm rot="0" flipH="0" flipV="0">
            <a:off x="7569593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2" name="Freeform 27212"/>
          <p:cNvSpPr/>
          <p:nvPr/>
        </p:nvSpPr>
        <p:spPr>
          <a:xfrm rot="0" flipH="0" flipV="0">
            <a:off x="7624699" y="219033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3" name="Freeform 27213"/>
          <p:cNvSpPr/>
          <p:nvPr/>
        </p:nvSpPr>
        <p:spPr>
          <a:xfrm rot="0" flipH="0" flipV="0">
            <a:off x="767981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4" name="Freeform 27214"/>
          <p:cNvSpPr/>
          <p:nvPr/>
        </p:nvSpPr>
        <p:spPr>
          <a:xfrm rot="0" flipH="0" flipV="0">
            <a:off x="7734922" y="219033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5" name="Freeform 27215"/>
          <p:cNvSpPr/>
          <p:nvPr/>
        </p:nvSpPr>
        <p:spPr>
          <a:xfrm rot="0" flipH="0" flipV="0">
            <a:off x="7790039" y="219033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6" name="Freeform 27216"/>
          <p:cNvSpPr/>
          <p:nvPr/>
        </p:nvSpPr>
        <p:spPr>
          <a:xfrm rot="0" flipH="0" flipV="0">
            <a:off x="7845056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7" name="Freeform 27217"/>
          <p:cNvSpPr/>
          <p:nvPr/>
        </p:nvSpPr>
        <p:spPr>
          <a:xfrm rot="0" flipH="0" flipV="0">
            <a:off x="7900174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8" name="Freeform 27218"/>
          <p:cNvSpPr/>
          <p:nvPr/>
        </p:nvSpPr>
        <p:spPr>
          <a:xfrm rot="0" flipH="0" flipV="0">
            <a:off x="7955279" y="219033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9" name="Freeform 27219"/>
          <p:cNvSpPr/>
          <p:nvPr/>
        </p:nvSpPr>
        <p:spPr>
          <a:xfrm rot="0" flipH="0" flipV="0">
            <a:off x="8010385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0" name="Freeform 27220"/>
          <p:cNvSpPr/>
          <p:nvPr/>
        </p:nvSpPr>
        <p:spPr>
          <a:xfrm rot="0" flipH="0" flipV="0">
            <a:off x="8065502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1" name="Freeform 27221"/>
          <p:cNvSpPr/>
          <p:nvPr/>
        </p:nvSpPr>
        <p:spPr>
          <a:xfrm rot="0" flipH="0" flipV="0">
            <a:off x="8120608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2" name="Freeform 27222"/>
          <p:cNvSpPr/>
          <p:nvPr/>
        </p:nvSpPr>
        <p:spPr>
          <a:xfrm rot="0" flipH="0" flipV="0">
            <a:off x="8175726" y="219031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3" name="Freeform 27223"/>
          <p:cNvSpPr/>
          <p:nvPr/>
        </p:nvSpPr>
        <p:spPr>
          <a:xfrm rot="0" flipH="0" flipV="0">
            <a:off x="8230831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4" name="Freeform 27224"/>
          <p:cNvSpPr/>
          <p:nvPr/>
        </p:nvSpPr>
        <p:spPr>
          <a:xfrm rot="0" flipH="0" flipV="0">
            <a:off x="8285949" y="219033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5" name="Freeform 27225"/>
          <p:cNvSpPr/>
          <p:nvPr/>
        </p:nvSpPr>
        <p:spPr>
          <a:xfrm rot="0" flipH="0" flipV="0">
            <a:off x="8341067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6" name="Freeform 27226"/>
          <p:cNvSpPr/>
          <p:nvPr/>
        </p:nvSpPr>
        <p:spPr>
          <a:xfrm rot="0" flipH="0" flipV="0">
            <a:off x="8396173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7" name="Freeform 27227"/>
          <p:cNvSpPr/>
          <p:nvPr/>
        </p:nvSpPr>
        <p:spPr>
          <a:xfrm rot="0" flipH="0" flipV="0">
            <a:off x="8451291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8" name="Freeform 27228"/>
          <p:cNvSpPr/>
          <p:nvPr/>
        </p:nvSpPr>
        <p:spPr>
          <a:xfrm rot="0" flipH="0" flipV="0">
            <a:off x="8506396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9" name="Freeform 27229"/>
          <p:cNvSpPr/>
          <p:nvPr/>
        </p:nvSpPr>
        <p:spPr>
          <a:xfrm rot="0" flipH="0" flipV="0">
            <a:off x="8561514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0" name="Freeform 27230"/>
          <p:cNvSpPr/>
          <p:nvPr/>
        </p:nvSpPr>
        <p:spPr>
          <a:xfrm rot="0" flipH="0" flipV="0">
            <a:off x="8671738" y="219031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1" name="Freeform 27231"/>
          <p:cNvSpPr/>
          <p:nvPr/>
        </p:nvSpPr>
        <p:spPr>
          <a:xfrm rot="0" flipH="0" flipV="0">
            <a:off x="8726843" y="219033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2" name="Freeform 27232"/>
          <p:cNvSpPr/>
          <p:nvPr/>
        </p:nvSpPr>
        <p:spPr>
          <a:xfrm rot="0" flipH="0" flipV="0">
            <a:off x="488010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3" name="Freeform 27233"/>
          <p:cNvSpPr/>
          <p:nvPr/>
        </p:nvSpPr>
        <p:spPr>
          <a:xfrm rot="0" flipH="0" flipV="0">
            <a:off x="543102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4" name="Freeform 27234"/>
          <p:cNvSpPr/>
          <p:nvPr/>
        </p:nvSpPr>
        <p:spPr>
          <a:xfrm rot="0" flipH="0" flipV="0">
            <a:off x="598119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5" name="Freeform 27235"/>
          <p:cNvSpPr/>
          <p:nvPr/>
        </p:nvSpPr>
        <p:spPr>
          <a:xfrm rot="0" flipH="0" flipV="0">
            <a:off x="653224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6" name="Freeform 27236"/>
          <p:cNvSpPr/>
          <p:nvPr/>
        </p:nvSpPr>
        <p:spPr>
          <a:xfrm rot="0" flipH="0" flipV="0">
            <a:off x="708342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7" name="Freeform 27237"/>
          <p:cNvSpPr/>
          <p:nvPr/>
        </p:nvSpPr>
        <p:spPr>
          <a:xfrm rot="0" flipH="0" flipV="0">
            <a:off x="763460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8" name="Freeform 27238"/>
          <p:cNvSpPr/>
          <p:nvPr/>
        </p:nvSpPr>
        <p:spPr>
          <a:xfrm rot="0" flipH="0" flipV="0">
            <a:off x="818565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9" name="Freeform 27239"/>
          <p:cNvSpPr/>
          <p:nvPr/>
        </p:nvSpPr>
        <p:spPr>
          <a:xfrm rot="0" flipH="0" flipV="0">
            <a:off x="873683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0" name="Freeform 27240"/>
          <p:cNvSpPr/>
          <p:nvPr/>
        </p:nvSpPr>
        <p:spPr>
          <a:xfrm rot="0" flipH="0" flipV="0">
            <a:off x="928789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1" name="Freeform 27241"/>
          <p:cNvSpPr/>
          <p:nvPr/>
        </p:nvSpPr>
        <p:spPr>
          <a:xfrm rot="0" flipH="0" flipV="0">
            <a:off x="983907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2" name="Freeform 27242"/>
          <p:cNvSpPr/>
          <p:nvPr/>
        </p:nvSpPr>
        <p:spPr>
          <a:xfrm rot="0" flipH="0" flipV="0">
            <a:off x="1038961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3" name="Freeform 27243"/>
          <p:cNvSpPr/>
          <p:nvPr/>
        </p:nvSpPr>
        <p:spPr>
          <a:xfrm rot="0" flipH="0" flipV="0">
            <a:off x="1094168" y="223682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4" name="Freeform 27244"/>
          <p:cNvSpPr/>
          <p:nvPr/>
        </p:nvSpPr>
        <p:spPr>
          <a:xfrm rot="0" flipH="0" flipV="0">
            <a:off x="1149184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5" name="Freeform 27245"/>
          <p:cNvSpPr/>
          <p:nvPr/>
        </p:nvSpPr>
        <p:spPr>
          <a:xfrm rot="0" flipH="0" flipV="0">
            <a:off x="1204302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6" name="Freeform 27246"/>
          <p:cNvSpPr/>
          <p:nvPr/>
        </p:nvSpPr>
        <p:spPr>
          <a:xfrm rot="0" flipH="0" flipV="0">
            <a:off x="1259420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7" name="Freeform 27247"/>
          <p:cNvSpPr/>
          <p:nvPr/>
        </p:nvSpPr>
        <p:spPr>
          <a:xfrm rot="0" flipH="0" flipV="0">
            <a:off x="1314526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8" name="Freeform 27248"/>
          <p:cNvSpPr/>
          <p:nvPr/>
        </p:nvSpPr>
        <p:spPr>
          <a:xfrm rot="0" flipH="0" flipV="0">
            <a:off x="1369644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9" name="Freeform 27249"/>
          <p:cNvSpPr/>
          <p:nvPr/>
        </p:nvSpPr>
        <p:spPr>
          <a:xfrm rot="0" flipH="0" flipV="0">
            <a:off x="1424749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0" name="Freeform 27250"/>
          <p:cNvSpPr/>
          <p:nvPr/>
        </p:nvSpPr>
        <p:spPr>
          <a:xfrm rot="0" flipH="0" flipV="0">
            <a:off x="1479867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1" name="Freeform 27251"/>
          <p:cNvSpPr/>
          <p:nvPr/>
        </p:nvSpPr>
        <p:spPr>
          <a:xfrm rot="0" flipH="0" flipV="0">
            <a:off x="1534972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2" name="Freeform 27252"/>
          <p:cNvSpPr/>
          <p:nvPr/>
        </p:nvSpPr>
        <p:spPr>
          <a:xfrm rot="0" flipH="0" flipV="0">
            <a:off x="1590090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3" name="Freeform 27253"/>
          <p:cNvSpPr/>
          <p:nvPr/>
        </p:nvSpPr>
        <p:spPr>
          <a:xfrm rot="0" flipH="0" flipV="0">
            <a:off x="1645157" y="22368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4" name="Freeform 27254"/>
          <p:cNvSpPr/>
          <p:nvPr/>
        </p:nvSpPr>
        <p:spPr>
          <a:xfrm rot="0" flipH="0" flipV="0">
            <a:off x="1700263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5" name="Freeform 27255"/>
          <p:cNvSpPr/>
          <p:nvPr/>
        </p:nvSpPr>
        <p:spPr>
          <a:xfrm rot="0" flipH="0" flipV="0">
            <a:off x="1755381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6" name="Freeform 27256"/>
          <p:cNvSpPr/>
          <p:nvPr/>
        </p:nvSpPr>
        <p:spPr>
          <a:xfrm rot="0" flipH="0" flipV="0">
            <a:off x="1810486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7" name="Freeform 27257"/>
          <p:cNvSpPr/>
          <p:nvPr/>
        </p:nvSpPr>
        <p:spPr>
          <a:xfrm rot="0" flipH="0" flipV="0">
            <a:off x="1865604" y="223682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8" name="Freeform 27258"/>
          <p:cNvSpPr/>
          <p:nvPr/>
        </p:nvSpPr>
        <p:spPr>
          <a:xfrm rot="0" flipH="0" flipV="0">
            <a:off x="1920709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9" name="Freeform 27259"/>
          <p:cNvSpPr/>
          <p:nvPr/>
        </p:nvSpPr>
        <p:spPr>
          <a:xfrm rot="0" flipH="0" flipV="0">
            <a:off x="1975827" y="22368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0" name="Freeform 27260"/>
          <p:cNvSpPr/>
          <p:nvPr/>
        </p:nvSpPr>
        <p:spPr>
          <a:xfrm rot="0" flipH="0" flipV="0">
            <a:off x="2030933" y="22368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1" name="Freeform 27261"/>
          <p:cNvSpPr/>
          <p:nvPr/>
        </p:nvSpPr>
        <p:spPr>
          <a:xfrm rot="0" flipH="0" flipV="0">
            <a:off x="2086038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2" name="Freeform 27262"/>
          <p:cNvSpPr/>
          <p:nvPr/>
        </p:nvSpPr>
        <p:spPr>
          <a:xfrm rot="0" flipH="0" flipV="0">
            <a:off x="2141143" y="2236825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3" name="Freeform 27263"/>
          <p:cNvSpPr/>
          <p:nvPr/>
        </p:nvSpPr>
        <p:spPr>
          <a:xfrm rot="0" flipH="0" flipV="0">
            <a:off x="2196312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4" name="Freeform 27264"/>
          <p:cNvSpPr/>
          <p:nvPr/>
        </p:nvSpPr>
        <p:spPr>
          <a:xfrm rot="0" flipH="0" flipV="0">
            <a:off x="2251430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5" name="Freeform 27265"/>
          <p:cNvSpPr/>
          <p:nvPr/>
        </p:nvSpPr>
        <p:spPr>
          <a:xfrm rot="0" flipH="0" flipV="0">
            <a:off x="2306535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6" name="Freeform 27266"/>
          <p:cNvSpPr/>
          <p:nvPr/>
        </p:nvSpPr>
        <p:spPr>
          <a:xfrm rot="0" flipH="0" flipV="0">
            <a:off x="2361552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7" name="Freeform 27267"/>
          <p:cNvSpPr/>
          <p:nvPr/>
        </p:nvSpPr>
        <p:spPr>
          <a:xfrm rot="0" flipH="0" flipV="0">
            <a:off x="2416657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8" name="Freeform 27268"/>
          <p:cNvSpPr/>
          <p:nvPr/>
        </p:nvSpPr>
        <p:spPr>
          <a:xfrm rot="0" flipH="0" flipV="0">
            <a:off x="2471775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9" name="Freeform 27269"/>
          <p:cNvSpPr/>
          <p:nvPr/>
        </p:nvSpPr>
        <p:spPr>
          <a:xfrm rot="0" flipH="0" flipV="0">
            <a:off x="2526880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0" name="Freeform 27270"/>
          <p:cNvSpPr/>
          <p:nvPr/>
        </p:nvSpPr>
        <p:spPr>
          <a:xfrm rot="0" flipH="0" flipV="0">
            <a:off x="2581998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1" name="Freeform 27271"/>
          <p:cNvSpPr/>
          <p:nvPr/>
        </p:nvSpPr>
        <p:spPr>
          <a:xfrm rot="0" flipH="0" flipV="0">
            <a:off x="2637104" y="22368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2" name="Freeform 27272"/>
          <p:cNvSpPr/>
          <p:nvPr/>
        </p:nvSpPr>
        <p:spPr>
          <a:xfrm rot="0" flipH="0" flipV="0">
            <a:off x="2692222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3" name="Freeform 27273"/>
          <p:cNvSpPr/>
          <p:nvPr/>
        </p:nvSpPr>
        <p:spPr>
          <a:xfrm rot="0" flipH="0" flipV="0">
            <a:off x="2747340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4" name="Freeform 27274"/>
          <p:cNvSpPr/>
          <p:nvPr/>
        </p:nvSpPr>
        <p:spPr>
          <a:xfrm rot="0" flipH="0" flipV="0">
            <a:off x="2802496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5" name="Freeform 27275"/>
          <p:cNvSpPr/>
          <p:nvPr/>
        </p:nvSpPr>
        <p:spPr>
          <a:xfrm rot="0" flipH="0" flipV="0">
            <a:off x="4290313" y="22368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6" name="Freeform 27276"/>
          <p:cNvSpPr/>
          <p:nvPr/>
        </p:nvSpPr>
        <p:spPr>
          <a:xfrm rot="0" flipH="0" flipV="0">
            <a:off x="4345431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7" name="Freeform 27277"/>
          <p:cNvSpPr/>
          <p:nvPr/>
        </p:nvSpPr>
        <p:spPr>
          <a:xfrm rot="0" flipH="0" flipV="0">
            <a:off x="4400537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8" name="Freeform 27278"/>
          <p:cNvSpPr/>
          <p:nvPr/>
        </p:nvSpPr>
        <p:spPr>
          <a:xfrm rot="0" flipH="0" flipV="0">
            <a:off x="4455706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9" name="Freeform 27279"/>
          <p:cNvSpPr/>
          <p:nvPr/>
        </p:nvSpPr>
        <p:spPr>
          <a:xfrm rot="0" flipH="0" flipV="0">
            <a:off x="4510760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0" name="Freeform 27280"/>
          <p:cNvSpPr/>
          <p:nvPr/>
        </p:nvSpPr>
        <p:spPr>
          <a:xfrm rot="0" flipH="0" flipV="0">
            <a:off x="4565929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1" name="Freeform 27281"/>
          <p:cNvSpPr/>
          <p:nvPr/>
        </p:nvSpPr>
        <p:spPr>
          <a:xfrm rot="0" flipH="0" flipV="0">
            <a:off x="4620945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2" name="Freeform 27282"/>
          <p:cNvSpPr/>
          <p:nvPr/>
        </p:nvSpPr>
        <p:spPr>
          <a:xfrm rot="0" flipH="0" flipV="0">
            <a:off x="4676051" y="22368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3" name="Freeform 27283"/>
          <p:cNvSpPr/>
          <p:nvPr/>
        </p:nvSpPr>
        <p:spPr>
          <a:xfrm rot="0" flipH="0" flipV="0">
            <a:off x="4731169" y="22368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4" name="Freeform 27284"/>
          <p:cNvSpPr/>
          <p:nvPr/>
        </p:nvSpPr>
        <p:spPr>
          <a:xfrm rot="0" flipH="0" flipV="0">
            <a:off x="4786274" y="22368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5" name="Freeform 27285"/>
          <p:cNvSpPr/>
          <p:nvPr/>
        </p:nvSpPr>
        <p:spPr>
          <a:xfrm rot="0" flipH="0" flipV="0">
            <a:off x="4841392" y="223682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6" name="Freeform 27286"/>
          <p:cNvSpPr/>
          <p:nvPr/>
        </p:nvSpPr>
        <p:spPr>
          <a:xfrm rot="0" flipH="0" flipV="0">
            <a:off x="4896548" y="223682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7" name="Freeform 27287"/>
          <p:cNvSpPr/>
          <p:nvPr/>
        </p:nvSpPr>
        <p:spPr>
          <a:xfrm rot="0" flipH="0" flipV="0">
            <a:off x="4951653" y="22368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8" name="Freeform 27288"/>
          <p:cNvSpPr/>
          <p:nvPr/>
        </p:nvSpPr>
        <p:spPr>
          <a:xfrm rot="0" flipH="0" flipV="0">
            <a:off x="5006771" y="22368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9" name="Freeform 27289"/>
          <p:cNvSpPr/>
          <p:nvPr/>
        </p:nvSpPr>
        <p:spPr>
          <a:xfrm rot="0" flipH="0" flipV="0">
            <a:off x="5061877" y="22368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0" name="Freeform 27290"/>
          <p:cNvSpPr/>
          <p:nvPr/>
        </p:nvSpPr>
        <p:spPr>
          <a:xfrm rot="0" flipH="0" flipV="0">
            <a:off x="5116994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1" name="Freeform 27291"/>
          <p:cNvSpPr/>
          <p:nvPr/>
        </p:nvSpPr>
        <p:spPr>
          <a:xfrm rot="0" flipH="0" flipV="0">
            <a:off x="5172100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2" name="Freeform 27292"/>
          <p:cNvSpPr/>
          <p:nvPr/>
        </p:nvSpPr>
        <p:spPr>
          <a:xfrm rot="0" flipH="0" flipV="0">
            <a:off x="5227218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3" name="Freeform 27293"/>
          <p:cNvSpPr/>
          <p:nvPr/>
        </p:nvSpPr>
        <p:spPr>
          <a:xfrm rot="0" flipH="0" flipV="0">
            <a:off x="5282323" y="22368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4" name="Freeform 27294"/>
          <p:cNvSpPr/>
          <p:nvPr/>
        </p:nvSpPr>
        <p:spPr>
          <a:xfrm rot="0" flipH="0" flipV="0">
            <a:off x="5337339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5" name="Freeform 27295"/>
          <p:cNvSpPr/>
          <p:nvPr/>
        </p:nvSpPr>
        <p:spPr>
          <a:xfrm rot="0" flipH="0" flipV="0">
            <a:off x="5392547" y="22368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6" name="Freeform 27296"/>
          <p:cNvSpPr/>
          <p:nvPr/>
        </p:nvSpPr>
        <p:spPr>
          <a:xfrm rot="0" flipH="0" flipV="0">
            <a:off x="5447563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7" name="Freeform 27297"/>
          <p:cNvSpPr/>
          <p:nvPr/>
        </p:nvSpPr>
        <p:spPr>
          <a:xfrm rot="0" flipH="0" flipV="0">
            <a:off x="5502681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8" name="Freeform 27298"/>
          <p:cNvSpPr/>
          <p:nvPr/>
        </p:nvSpPr>
        <p:spPr>
          <a:xfrm rot="0" flipH="0" flipV="0">
            <a:off x="5557786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9" name="Freeform 27299"/>
          <p:cNvSpPr/>
          <p:nvPr/>
        </p:nvSpPr>
        <p:spPr>
          <a:xfrm rot="0" flipH="0" flipV="0">
            <a:off x="5612904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0" name="Freeform 27300"/>
          <p:cNvSpPr/>
          <p:nvPr/>
        </p:nvSpPr>
        <p:spPr>
          <a:xfrm rot="0" flipH="0" flipV="0">
            <a:off x="5668010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1" name="Freeform 27301"/>
          <p:cNvSpPr/>
          <p:nvPr/>
        </p:nvSpPr>
        <p:spPr>
          <a:xfrm rot="0" flipH="0" flipV="0">
            <a:off x="5723128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2" name="Freeform 27302"/>
          <p:cNvSpPr/>
          <p:nvPr/>
        </p:nvSpPr>
        <p:spPr>
          <a:xfrm rot="0" flipH="0" flipV="0">
            <a:off x="5778233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3" name="Freeform 27303"/>
          <p:cNvSpPr/>
          <p:nvPr/>
        </p:nvSpPr>
        <p:spPr>
          <a:xfrm rot="0" flipH="0" flipV="0">
            <a:off x="5833351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4" name="Freeform 27304"/>
          <p:cNvSpPr/>
          <p:nvPr/>
        </p:nvSpPr>
        <p:spPr>
          <a:xfrm rot="0" flipH="0" flipV="0">
            <a:off x="5888456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5" name="Freeform 27305"/>
          <p:cNvSpPr/>
          <p:nvPr/>
        </p:nvSpPr>
        <p:spPr>
          <a:xfrm rot="0" flipH="0" flipV="0">
            <a:off x="5943574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6" name="Freeform 27306"/>
          <p:cNvSpPr/>
          <p:nvPr/>
        </p:nvSpPr>
        <p:spPr>
          <a:xfrm rot="0" flipH="0" flipV="0">
            <a:off x="5998692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7" name="Freeform 27307"/>
          <p:cNvSpPr/>
          <p:nvPr/>
        </p:nvSpPr>
        <p:spPr>
          <a:xfrm rot="0" flipH="0" flipV="0">
            <a:off x="6053797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8" name="Freeform 27308"/>
          <p:cNvSpPr/>
          <p:nvPr/>
        </p:nvSpPr>
        <p:spPr>
          <a:xfrm rot="0" flipH="0" flipV="0">
            <a:off x="6108915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9" name="Freeform 27309"/>
          <p:cNvSpPr/>
          <p:nvPr/>
        </p:nvSpPr>
        <p:spPr>
          <a:xfrm rot="0" flipH="0" flipV="0">
            <a:off x="6164021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0" name="Freeform 27310"/>
          <p:cNvSpPr/>
          <p:nvPr/>
        </p:nvSpPr>
        <p:spPr>
          <a:xfrm rot="0" flipH="0" flipV="0">
            <a:off x="6219126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1" name="Freeform 27311"/>
          <p:cNvSpPr/>
          <p:nvPr/>
        </p:nvSpPr>
        <p:spPr>
          <a:xfrm rot="0" flipH="0" flipV="0">
            <a:off x="6274231" y="223681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2" name="Freeform 27312"/>
          <p:cNvSpPr/>
          <p:nvPr/>
        </p:nvSpPr>
        <p:spPr>
          <a:xfrm rot="0" flipH="0" flipV="0">
            <a:off x="6329349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3" name="Freeform 27313"/>
          <p:cNvSpPr/>
          <p:nvPr/>
        </p:nvSpPr>
        <p:spPr>
          <a:xfrm rot="0" flipH="0" flipV="0">
            <a:off x="6384455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4" name="Freeform 27314"/>
          <p:cNvSpPr/>
          <p:nvPr/>
        </p:nvSpPr>
        <p:spPr>
          <a:xfrm rot="0" flipH="0" flipV="0">
            <a:off x="6439573" y="223682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5" name="Freeform 27315"/>
          <p:cNvSpPr/>
          <p:nvPr/>
        </p:nvSpPr>
        <p:spPr>
          <a:xfrm rot="0" flipH="0" flipV="0">
            <a:off x="6494691" y="22368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6" name="Freeform 27316"/>
          <p:cNvSpPr/>
          <p:nvPr/>
        </p:nvSpPr>
        <p:spPr>
          <a:xfrm rot="0" flipH="0" flipV="0">
            <a:off x="6549796" y="2236813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7" name="Freeform 27317"/>
          <p:cNvSpPr/>
          <p:nvPr/>
        </p:nvSpPr>
        <p:spPr>
          <a:xfrm rot="0" flipH="0" flipV="0">
            <a:off x="6604813" y="223681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8" name="Freeform 27318"/>
          <p:cNvSpPr/>
          <p:nvPr/>
        </p:nvSpPr>
        <p:spPr>
          <a:xfrm rot="0" flipH="0" flipV="0">
            <a:off x="6659930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9" name="Freeform 27319"/>
          <p:cNvSpPr/>
          <p:nvPr/>
        </p:nvSpPr>
        <p:spPr>
          <a:xfrm rot="0" flipH="0" flipV="0">
            <a:off x="6715035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0" name="Freeform 27320"/>
          <p:cNvSpPr/>
          <p:nvPr/>
        </p:nvSpPr>
        <p:spPr>
          <a:xfrm rot="0" flipH="0" flipV="0">
            <a:off x="6770154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1" name="Freeform 27321"/>
          <p:cNvSpPr/>
          <p:nvPr/>
        </p:nvSpPr>
        <p:spPr>
          <a:xfrm rot="0" flipH="0" flipV="0">
            <a:off x="6825259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2" name="Freeform 27322"/>
          <p:cNvSpPr/>
          <p:nvPr/>
        </p:nvSpPr>
        <p:spPr>
          <a:xfrm rot="0" flipH="0" flipV="0">
            <a:off x="6880377" y="223681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3" name="Freeform 27323"/>
          <p:cNvSpPr/>
          <p:nvPr/>
        </p:nvSpPr>
        <p:spPr>
          <a:xfrm rot="0" flipH="0" flipV="0">
            <a:off x="6935482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4" name="Freeform 27324"/>
          <p:cNvSpPr/>
          <p:nvPr/>
        </p:nvSpPr>
        <p:spPr>
          <a:xfrm rot="0" flipH="0" flipV="0">
            <a:off x="6990600" y="22368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5" name="Freeform 27325"/>
          <p:cNvSpPr/>
          <p:nvPr/>
        </p:nvSpPr>
        <p:spPr>
          <a:xfrm rot="0" flipH="0" flipV="0">
            <a:off x="7045706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6" name="Freeform 27326"/>
          <p:cNvSpPr/>
          <p:nvPr/>
        </p:nvSpPr>
        <p:spPr>
          <a:xfrm rot="0" flipH="0" flipV="0">
            <a:off x="7100823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7" name="Freeform 27327"/>
          <p:cNvSpPr/>
          <p:nvPr/>
        </p:nvSpPr>
        <p:spPr>
          <a:xfrm rot="0" flipH="0" flipV="0">
            <a:off x="7155929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8" name="Freeform 27328"/>
          <p:cNvSpPr/>
          <p:nvPr/>
        </p:nvSpPr>
        <p:spPr>
          <a:xfrm rot="0" flipH="0" flipV="0">
            <a:off x="7211047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9" name="Freeform 27329"/>
          <p:cNvSpPr/>
          <p:nvPr/>
        </p:nvSpPr>
        <p:spPr>
          <a:xfrm rot="0" flipH="0" flipV="0">
            <a:off x="7266152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0" name="Freeform 27330"/>
          <p:cNvSpPr/>
          <p:nvPr/>
        </p:nvSpPr>
        <p:spPr>
          <a:xfrm rot="0" flipH="0" flipV="0">
            <a:off x="7321270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1" name="Freeform 27331"/>
          <p:cNvSpPr/>
          <p:nvPr/>
        </p:nvSpPr>
        <p:spPr>
          <a:xfrm rot="0" flipH="0" flipV="0">
            <a:off x="7376388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2" name="Freeform 27332"/>
          <p:cNvSpPr/>
          <p:nvPr/>
        </p:nvSpPr>
        <p:spPr>
          <a:xfrm rot="0" flipH="0" flipV="0">
            <a:off x="7431493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3" name="Freeform 27333"/>
          <p:cNvSpPr/>
          <p:nvPr/>
        </p:nvSpPr>
        <p:spPr>
          <a:xfrm rot="0" flipH="0" flipV="0">
            <a:off x="7486599" y="223681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4" name="Freeform 27334"/>
          <p:cNvSpPr/>
          <p:nvPr/>
        </p:nvSpPr>
        <p:spPr>
          <a:xfrm rot="0" flipH="0" flipV="0">
            <a:off x="7541717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5" name="Freeform 27335"/>
          <p:cNvSpPr/>
          <p:nvPr/>
        </p:nvSpPr>
        <p:spPr>
          <a:xfrm rot="0" flipH="0" flipV="0">
            <a:off x="7596822" y="2236813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6" name="Freeform 27336"/>
          <p:cNvSpPr/>
          <p:nvPr/>
        </p:nvSpPr>
        <p:spPr>
          <a:xfrm rot="0" flipH="0" flipV="0">
            <a:off x="7651940" y="223682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7" name="Freeform 27337"/>
          <p:cNvSpPr/>
          <p:nvPr/>
        </p:nvSpPr>
        <p:spPr>
          <a:xfrm rot="0" flipH="0" flipV="0">
            <a:off x="7706956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8" name="Freeform 27338"/>
          <p:cNvSpPr/>
          <p:nvPr/>
        </p:nvSpPr>
        <p:spPr>
          <a:xfrm rot="0" flipH="0" flipV="0">
            <a:off x="7762062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9" name="Freeform 27339"/>
          <p:cNvSpPr/>
          <p:nvPr/>
        </p:nvSpPr>
        <p:spPr>
          <a:xfrm rot="0" flipH="0" flipV="0">
            <a:off x="7817180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0" name="Freeform 27340"/>
          <p:cNvSpPr/>
          <p:nvPr/>
        </p:nvSpPr>
        <p:spPr>
          <a:xfrm rot="0" flipH="0" flipV="0">
            <a:off x="7872285" y="22368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1" name="Freeform 27341"/>
          <p:cNvSpPr/>
          <p:nvPr/>
        </p:nvSpPr>
        <p:spPr>
          <a:xfrm rot="0" flipH="0" flipV="0">
            <a:off x="7927403" y="22368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2" name="Freeform 27342"/>
          <p:cNvSpPr/>
          <p:nvPr/>
        </p:nvSpPr>
        <p:spPr>
          <a:xfrm rot="0" flipH="0" flipV="0">
            <a:off x="7982521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3" name="Freeform 27343"/>
          <p:cNvSpPr/>
          <p:nvPr/>
        </p:nvSpPr>
        <p:spPr>
          <a:xfrm rot="0" flipH="0" flipV="0">
            <a:off x="8037626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4" name="Freeform 27344"/>
          <p:cNvSpPr/>
          <p:nvPr/>
        </p:nvSpPr>
        <p:spPr>
          <a:xfrm rot="0" flipH="0" flipV="0">
            <a:off x="8092744" y="22368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5" name="Freeform 27345"/>
          <p:cNvSpPr/>
          <p:nvPr/>
        </p:nvSpPr>
        <p:spPr>
          <a:xfrm rot="0" flipH="0" flipV="0">
            <a:off x="8147850" y="223681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6" name="Freeform 27346"/>
          <p:cNvSpPr/>
          <p:nvPr/>
        </p:nvSpPr>
        <p:spPr>
          <a:xfrm rot="0" flipH="0" flipV="0">
            <a:off x="8202955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7" name="Freeform 27347"/>
          <p:cNvSpPr/>
          <p:nvPr/>
        </p:nvSpPr>
        <p:spPr>
          <a:xfrm rot="0" flipH="0" flipV="0">
            <a:off x="8258073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8" name="Freeform 27348"/>
          <p:cNvSpPr/>
          <p:nvPr/>
        </p:nvSpPr>
        <p:spPr>
          <a:xfrm rot="0" flipH="0" flipV="0">
            <a:off x="8313179" y="22368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9" name="Freeform 27349"/>
          <p:cNvSpPr/>
          <p:nvPr/>
        </p:nvSpPr>
        <p:spPr>
          <a:xfrm rot="0" flipH="0" flipV="0">
            <a:off x="8368296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0" name="Freeform 27350"/>
          <p:cNvSpPr/>
          <p:nvPr/>
        </p:nvSpPr>
        <p:spPr>
          <a:xfrm rot="0" flipH="0" flipV="0">
            <a:off x="8423401" y="22368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1" name="Freeform 27351"/>
          <p:cNvSpPr/>
          <p:nvPr/>
        </p:nvSpPr>
        <p:spPr>
          <a:xfrm rot="0" flipH="0" flipV="0">
            <a:off x="8478519" y="22368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2" name="Freeform 27352"/>
          <p:cNvSpPr/>
          <p:nvPr/>
        </p:nvSpPr>
        <p:spPr>
          <a:xfrm rot="0" flipH="0" flipV="0">
            <a:off x="8533625" y="22368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3" name="Freeform 27353"/>
          <p:cNvSpPr/>
          <p:nvPr/>
        </p:nvSpPr>
        <p:spPr>
          <a:xfrm rot="0" flipH="0" flipV="0">
            <a:off x="626097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4" name="Freeform 27354"/>
          <p:cNvSpPr/>
          <p:nvPr/>
        </p:nvSpPr>
        <p:spPr>
          <a:xfrm rot="0" flipH="0" flipV="0">
            <a:off x="681215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5" name="Freeform 27355"/>
          <p:cNvSpPr/>
          <p:nvPr/>
        </p:nvSpPr>
        <p:spPr>
          <a:xfrm rot="0" flipH="0" flipV="0">
            <a:off x="736218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6" name="Freeform 27356"/>
          <p:cNvSpPr/>
          <p:nvPr/>
        </p:nvSpPr>
        <p:spPr>
          <a:xfrm rot="0" flipH="0" flipV="0">
            <a:off x="791336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7" name="Freeform 27357"/>
          <p:cNvSpPr/>
          <p:nvPr/>
        </p:nvSpPr>
        <p:spPr>
          <a:xfrm rot="0" flipH="0" flipV="0">
            <a:off x="846454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8" name="Freeform 27358"/>
          <p:cNvSpPr/>
          <p:nvPr/>
        </p:nvSpPr>
        <p:spPr>
          <a:xfrm rot="0" flipH="0" flipV="0">
            <a:off x="901560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9" name="Freeform 27359"/>
          <p:cNvSpPr/>
          <p:nvPr/>
        </p:nvSpPr>
        <p:spPr>
          <a:xfrm rot="0" flipH="0" flipV="0">
            <a:off x="956678" y="228465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0" name="Freeform 27360"/>
          <p:cNvSpPr/>
          <p:nvPr/>
        </p:nvSpPr>
        <p:spPr>
          <a:xfrm rot="0" flipH="0" flipV="0">
            <a:off x="1011783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1" name="Freeform 27361"/>
          <p:cNvSpPr/>
          <p:nvPr/>
        </p:nvSpPr>
        <p:spPr>
          <a:xfrm rot="0" flipH="0" flipV="0">
            <a:off x="1066901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2" name="Freeform 27362"/>
          <p:cNvSpPr/>
          <p:nvPr/>
        </p:nvSpPr>
        <p:spPr>
          <a:xfrm rot="0" flipH="0" flipV="0">
            <a:off x="1122006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3" name="Freeform 27363"/>
          <p:cNvSpPr/>
          <p:nvPr/>
        </p:nvSpPr>
        <p:spPr>
          <a:xfrm rot="0" flipH="0" flipV="0">
            <a:off x="1177175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4" name="Freeform 27364"/>
          <p:cNvSpPr/>
          <p:nvPr/>
        </p:nvSpPr>
        <p:spPr>
          <a:xfrm rot="0" flipH="0" flipV="0">
            <a:off x="1232179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5" name="Freeform 27365"/>
          <p:cNvSpPr/>
          <p:nvPr/>
        </p:nvSpPr>
        <p:spPr>
          <a:xfrm rot="0" flipH="0" flipV="0">
            <a:off x="1287297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25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6" name="Freeform 27366"/>
          <p:cNvSpPr/>
          <p:nvPr/>
        </p:nvSpPr>
        <p:spPr>
          <a:xfrm rot="0" flipH="0" flipV="0">
            <a:off x="1342415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7" name="Freeform 27367"/>
          <p:cNvSpPr/>
          <p:nvPr/>
        </p:nvSpPr>
        <p:spPr>
          <a:xfrm rot="0" flipH="0" flipV="0">
            <a:off x="1397520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8" name="Freeform 27368"/>
          <p:cNvSpPr/>
          <p:nvPr/>
        </p:nvSpPr>
        <p:spPr>
          <a:xfrm rot="0" flipH="0" flipV="0">
            <a:off x="1452638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9" name="Freeform 27369"/>
          <p:cNvSpPr/>
          <p:nvPr/>
        </p:nvSpPr>
        <p:spPr>
          <a:xfrm rot="0" flipH="0" flipV="0">
            <a:off x="1507743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0" name="Freeform 27370"/>
          <p:cNvSpPr/>
          <p:nvPr/>
        </p:nvSpPr>
        <p:spPr>
          <a:xfrm rot="0" flipH="0" flipV="0">
            <a:off x="1562861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1" name="Freeform 27371"/>
          <p:cNvSpPr/>
          <p:nvPr/>
        </p:nvSpPr>
        <p:spPr>
          <a:xfrm rot="0" flipH="0" flipV="0">
            <a:off x="1617967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87"/>
                  <a:pt x="0" y="14325"/>
                </a:cubicBezTo>
                <a:cubicBezTo>
                  <a:pt x="0" y="6451"/>
                  <a:pt x="6439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2" name="Freeform 27372"/>
          <p:cNvSpPr/>
          <p:nvPr/>
        </p:nvSpPr>
        <p:spPr>
          <a:xfrm rot="0" flipH="0" flipV="0">
            <a:off x="1673085" y="2284628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536" y="6451"/>
                  <a:pt x="28536" y="14325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3" name="Freeform 27373"/>
          <p:cNvSpPr/>
          <p:nvPr/>
        </p:nvSpPr>
        <p:spPr>
          <a:xfrm rot="0" flipH="0" flipV="0">
            <a:off x="1728241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4" name="Freeform 27374"/>
          <p:cNvSpPr/>
          <p:nvPr/>
        </p:nvSpPr>
        <p:spPr>
          <a:xfrm rot="0" flipH="0" flipV="0">
            <a:off x="1783346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5" name="Freeform 27375"/>
          <p:cNvSpPr/>
          <p:nvPr/>
        </p:nvSpPr>
        <p:spPr>
          <a:xfrm rot="0" flipH="0" flipV="0">
            <a:off x="1838375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6" name="Freeform 27376"/>
          <p:cNvSpPr/>
          <p:nvPr/>
        </p:nvSpPr>
        <p:spPr>
          <a:xfrm rot="0" flipH="0" flipV="0">
            <a:off x="1893481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7" name="Freeform 27377"/>
          <p:cNvSpPr/>
          <p:nvPr/>
        </p:nvSpPr>
        <p:spPr>
          <a:xfrm rot="0" flipH="0" flipV="0">
            <a:off x="1948599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8" name="Freeform 27378"/>
          <p:cNvSpPr/>
          <p:nvPr/>
        </p:nvSpPr>
        <p:spPr>
          <a:xfrm rot="0" flipH="0" flipV="0">
            <a:off x="2003704" y="228465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9" name="Freeform 27379"/>
          <p:cNvSpPr/>
          <p:nvPr/>
        </p:nvSpPr>
        <p:spPr>
          <a:xfrm rot="0" flipH="0" flipV="0">
            <a:off x="2058809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0" name="Freeform 27380"/>
          <p:cNvSpPr/>
          <p:nvPr/>
        </p:nvSpPr>
        <p:spPr>
          <a:xfrm rot="0" flipH="0" flipV="0">
            <a:off x="2113927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1" name="Freeform 27381"/>
          <p:cNvSpPr/>
          <p:nvPr/>
        </p:nvSpPr>
        <p:spPr>
          <a:xfrm rot="0" flipH="0" flipV="0">
            <a:off x="2169032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2" name="Freeform 27382"/>
          <p:cNvSpPr/>
          <p:nvPr/>
        </p:nvSpPr>
        <p:spPr>
          <a:xfrm rot="0" flipH="0" flipV="0">
            <a:off x="2224138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3" name="Freeform 27383"/>
          <p:cNvSpPr/>
          <p:nvPr/>
        </p:nvSpPr>
        <p:spPr>
          <a:xfrm rot="0" flipH="0" flipV="0">
            <a:off x="2279256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4" name="Freeform 27384"/>
          <p:cNvSpPr/>
          <p:nvPr/>
        </p:nvSpPr>
        <p:spPr>
          <a:xfrm rot="0" flipH="0" flipV="0">
            <a:off x="2334425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5" name="Freeform 27385"/>
          <p:cNvSpPr/>
          <p:nvPr/>
        </p:nvSpPr>
        <p:spPr>
          <a:xfrm rot="0" flipH="0" flipV="0">
            <a:off x="2389530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6" name="Freeform 27386"/>
          <p:cNvSpPr/>
          <p:nvPr/>
        </p:nvSpPr>
        <p:spPr>
          <a:xfrm rot="0" flipH="0" flipV="0">
            <a:off x="2444546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7" name="Freeform 27387"/>
          <p:cNvSpPr/>
          <p:nvPr/>
        </p:nvSpPr>
        <p:spPr>
          <a:xfrm rot="0" flipH="0" flipV="0">
            <a:off x="2499652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8" name="Freeform 27388"/>
          <p:cNvSpPr/>
          <p:nvPr/>
        </p:nvSpPr>
        <p:spPr>
          <a:xfrm rot="0" flipH="0" flipV="0">
            <a:off x="2554770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9" name="Freeform 27389"/>
          <p:cNvSpPr/>
          <p:nvPr/>
        </p:nvSpPr>
        <p:spPr>
          <a:xfrm rot="0" flipH="0" flipV="0">
            <a:off x="2609875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0" name="Freeform 27390"/>
          <p:cNvSpPr/>
          <p:nvPr/>
        </p:nvSpPr>
        <p:spPr>
          <a:xfrm rot="0" flipH="0" flipV="0">
            <a:off x="2664993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50" y="6451"/>
                  <a:pt x="28650" y="14325"/>
                </a:cubicBezTo>
                <a:cubicBezTo>
                  <a:pt x="28650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1" name="Freeform 27391"/>
          <p:cNvSpPr/>
          <p:nvPr/>
        </p:nvSpPr>
        <p:spPr>
          <a:xfrm rot="0" flipH="0" flipV="0">
            <a:off x="2720098" y="2284628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2" name="Freeform 27392"/>
          <p:cNvSpPr/>
          <p:nvPr/>
        </p:nvSpPr>
        <p:spPr>
          <a:xfrm rot="0" flipH="0" flipV="0">
            <a:off x="2775216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3" name="Freeform 27393"/>
          <p:cNvSpPr/>
          <p:nvPr/>
        </p:nvSpPr>
        <p:spPr>
          <a:xfrm rot="0" flipH="0" flipV="0">
            <a:off x="4318203" y="228465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4" name="Freeform 27394"/>
          <p:cNvSpPr/>
          <p:nvPr/>
        </p:nvSpPr>
        <p:spPr>
          <a:xfrm rot="0" flipH="0" flipV="0">
            <a:off x="4373308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5" name="Freeform 27395"/>
          <p:cNvSpPr/>
          <p:nvPr/>
        </p:nvSpPr>
        <p:spPr>
          <a:xfrm rot="0" flipH="0" flipV="0">
            <a:off x="4428426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6" name="Freeform 27396"/>
          <p:cNvSpPr/>
          <p:nvPr/>
        </p:nvSpPr>
        <p:spPr>
          <a:xfrm rot="0" flipH="0" flipV="0">
            <a:off x="4483531" y="2284628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7" name="Freeform 27397"/>
          <p:cNvSpPr/>
          <p:nvPr/>
        </p:nvSpPr>
        <p:spPr>
          <a:xfrm rot="0" flipH="0" flipV="0">
            <a:off x="4538649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8" name="Freeform 27398"/>
          <p:cNvSpPr/>
          <p:nvPr/>
        </p:nvSpPr>
        <p:spPr>
          <a:xfrm rot="0" flipH="0" flipV="0">
            <a:off x="4593755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9" name="Freeform 27399"/>
          <p:cNvSpPr/>
          <p:nvPr/>
        </p:nvSpPr>
        <p:spPr>
          <a:xfrm rot="0" flipH="0" flipV="0">
            <a:off x="4648911" y="228462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0" name="Freeform 27400"/>
          <p:cNvSpPr/>
          <p:nvPr/>
        </p:nvSpPr>
        <p:spPr>
          <a:xfrm rot="0" flipH="0" flipV="0">
            <a:off x="4703940" y="2284653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1" name="Freeform 27401"/>
          <p:cNvSpPr/>
          <p:nvPr/>
        </p:nvSpPr>
        <p:spPr>
          <a:xfrm rot="0" flipH="0" flipV="0">
            <a:off x="4759045" y="228465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2" name="Freeform 27402"/>
          <p:cNvSpPr/>
          <p:nvPr/>
        </p:nvSpPr>
        <p:spPr>
          <a:xfrm rot="0" flipH="0" flipV="0">
            <a:off x="4814163" y="2284628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3" name="Freeform 27403"/>
          <p:cNvSpPr/>
          <p:nvPr/>
        </p:nvSpPr>
        <p:spPr>
          <a:xfrm rot="0" flipH="0" flipV="0">
            <a:off x="4869307" y="228462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4" name="Freeform 27404"/>
          <p:cNvSpPr/>
          <p:nvPr/>
        </p:nvSpPr>
        <p:spPr>
          <a:xfrm rot="0" flipH="0" flipV="0">
            <a:off x="4924424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5" name="Freeform 27405"/>
          <p:cNvSpPr/>
          <p:nvPr/>
        </p:nvSpPr>
        <p:spPr>
          <a:xfrm rot="0" flipH="0" flipV="0">
            <a:off x="4979530" y="228462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6" name="Freeform 27406"/>
          <p:cNvSpPr/>
          <p:nvPr/>
        </p:nvSpPr>
        <p:spPr>
          <a:xfrm rot="0" flipH="0" flipV="0">
            <a:off x="5034648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7" name="Freeform 27407"/>
          <p:cNvSpPr/>
          <p:nvPr/>
        </p:nvSpPr>
        <p:spPr>
          <a:xfrm rot="0" flipH="0" flipV="0">
            <a:off x="5089766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8" name="Freeform 27408"/>
          <p:cNvSpPr/>
          <p:nvPr/>
        </p:nvSpPr>
        <p:spPr>
          <a:xfrm rot="0" flipH="0" flipV="0">
            <a:off x="5144871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9" name="Freeform 27409"/>
          <p:cNvSpPr/>
          <p:nvPr/>
        </p:nvSpPr>
        <p:spPr>
          <a:xfrm rot="0" flipH="0" flipV="0">
            <a:off x="5199989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0" name="Freeform 27410"/>
          <p:cNvSpPr/>
          <p:nvPr/>
        </p:nvSpPr>
        <p:spPr>
          <a:xfrm rot="0" flipH="0" flipV="0">
            <a:off x="5255095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1" name="Freeform 27411"/>
          <p:cNvSpPr/>
          <p:nvPr/>
        </p:nvSpPr>
        <p:spPr>
          <a:xfrm rot="0" flipH="0" flipV="0">
            <a:off x="5310213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2" name="Freeform 27412"/>
          <p:cNvSpPr/>
          <p:nvPr/>
        </p:nvSpPr>
        <p:spPr>
          <a:xfrm rot="0" flipH="0" flipV="0">
            <a:off x="5365318" y="228462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3" name="Freeform 27413"/>
          <p:cNvSpPr/>
          <p:nvPr/>
        </p:nvSpPr>
        <p:spPr>
          <a:xfrm rot="0" flipH="0" flipV="0">
            <a:off x="5420436" y="2284628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4" name="Freeform 27414"/>
          <p:cNvSpPr/>
          <p:nvPr/>
        </p:nvSpPr>
        <p:spPr>
          <a:xfrm rot="0" flipH="0" flipV="0">
            <a:off x="5475541" y="228462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5" name="Freeform 27415"/>
          <p:cNvSpPr/>
          <p:nvPr/>
        </p:nvSpPr>
        <p:spPr>
          <a:xfrm rot="0" flipH="0" flipV="0">
            <a:off x="5530558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6" name="Freeform 27416"/>
          <p:cNvSpPr/>
          <p:nvPr/>
        </p:nvSpPr>
        <p:spPr>
          <a:xfrm rot="0" flipH="0" flipV="0">
            <a:off x="5585675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7" name="Freeform 27417"/>
          <p:cNvSpPr/>
          <p:nvPr/>
        </p:nvSpPr>
        <p:spPr>
          <a:xfrm rot="0" flipH="0" flipV="0">
            <a:off x="5640781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8" name="Freeform 27418"/>
          <p:cNvSpPr/>
          <p:nvPr/>
        </p:nvSpPr>
        <p:spPr>
          <a:xfrm rot="0" flipH="0" flipV="0">
            <a:off x="5695899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9" name="Freeform 27419"/>
          <p:cNvSpPr/>
          <p:nvPr/>
        </p:nvSpPr>
        <p:spPr>
          <a:xfrm rot="0" flipH="0" flipV="0">
            <a:off x="5751004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0" name="Freeform 27420"/>
          <p:cNvSpPr/>
          <p:nvPr/>
        </p:nvSpPr>
        <p:spPr>
          <a:xfrm rot="0" flipH="0" flipV="0">
            <a:off x="5806122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1" name="Freeform 27421"/>
          <p:cNvSpPr/>
          <p:nvPr/>
        </p:nvSpPr>
        <p:spPr>
          <a:xfrm rot="0" flipH="0" flipV="0">
            <a:off x="5861227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2" name="Freeform 27422"/>
          <p:cNvSpPr/>
          <p:nvPr/>
        </p:nvSpPr>
        <p:spPr>
          <a:xfrm rot="0" flipH="0" flipV="0">
            <a:off x="5916345" y="228465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3" name="Freeform 27423"/>
          <p:cNvSpPr/>
          <p:nvPr/>
        </p:nvSpPr>
        <p:spPr>
          <a:xfrm rot="0" flipH="0" flipV="0">
            <a:off x="5971451" y="228465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4" name="Freeform 27424"/>
          <p:cNvSpPr/>
          <p:nvPr/>
        </p:nvSpPr>
        <p:spPr>
          <a:xfrm rot="0" flipH="0" flipV="0">
            <a:off x="6026569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5" name="Freeform 27425"/>
          <p:cNvSpPr/>
          <p:nvPr/>
        </p:nvSpPr>
        <p:spPr>
          <a:xfrm rot="0" flipH="0" flipV="0">
            <a:off x="6081674" y="2284653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6" name="Freeform 27426"/>
          <p:cNvSpPr/>
          <p:nvPr/>
        </p:nvSpPr>
        <p:spPr>
          <a:xfrm rot="0" flipH="0" flipV="0">
            <a:off x="6136792" y="228465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36" y="6451"/>
                  <a:pt x="28536" y="14325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7" name="Freeform 27427"/>
          <p:cNvSpPr/>
          <p:nvPr/>
        </p:nvSpPr>
        <p:spPr>
          <a:xfrm rot="0" flipH="0" flipV="0">
            <a:off x="619189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8" name="Freeform 27428"/>
          <p:cNvSpPr/>
          <p:nvPr/>
        </p:nvSpPr>
        <p:spPr>
          <a:xfrm rot="0" flipH="0" flipV="0">
            <a:off x="6247002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9" name="Freeform 27429"/>
          <p:cNvSpPr/>
          <p:nvPr/>
        </p:nvSpPr>
        <p:spPr>
          <a:xfrm rot="0" flipH="0" flipV="0">
            <a:off x="6302121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0" name="Freeform 27430"/>
          <p:cNvSpPr/>
          <p:nvPr/>
        </p:nvSpPr>
        <p:spPr>
          <a:xfrm rot="0" flipH="0" flipV="0">
            <a:off x="6357226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1" name="Freeform 27431"/>
          <p:cNvSpPr/>
          <p:nvPr/>
        </p:nvSpPr>
        <p:spPr>
          <a:xfrm rot="0" flipH="0" flipV="0">
            <a:off x="6412344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2" name="Freeform 27432"/>
          <p:cNvSpPr/>
          <p:nvPr/>
        </p:nvSpPr>
        <p:spPr>
          <a:xfrm rot="0" flipH="0" flipV="0">
            <a:off x="6467449" y="228465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460" y="6451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3" name="Freeform 27433"/>
          <p:cNvSpPr/>
          <p:nvPr/>
        </p:nvSpPr>
        <p:spPr>
          <a:xfrm rot="0" flipH="0" flipV="0">
            <a:off x="652256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4" name="Freeform 27434"/>
          <p:cNvSpPr/>
          <p:nvPr/>
        </p:nvSpPr>
        <p:spPr>
          <a:xfrm rot="0" flipH="0" flipV="0">
            <a:off x="6577685" y="228465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5" name="Freeform 27435"/>
          <p:cNvSpPr/>
          <p:nvPr/>
        </p:nvSpPr>
        <p:spPr>
          <a:xfrm rot="0" flipH="0" flipV="0">
            <a:off x="6632791" y="228465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6" name="Freeform 27436"/>
          <p:cNvSpPr/>
          <p:nvPr/>
        </p:nvSpPr>
        <p:spPr>
          <a:xfrm rot="0" flipH="0" flipV="0">
            <a:off x="6687908" y="2284628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7" name="Freeform 27437"/>
          <p:cNvSpPr/>
          <p:nvPr/>
        </p:nvSpPr>
        <p:spPr>
          <a:xfrm rot="0" flipH="0" flipV="0">
            <a:off x="6742912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8" name="Freeform 27438"/>
          <p:cNvSpPr/>
          <p:nvPr/>
        </p:nvSpPr>
        <p:spPr>
          <a:xfrm rot="0" flipH="0" flipV="0">
            <a:off x="6798030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9" name="Freeform 27439"/>
          <p:cNvSpPr/>
          <p:nvPr/>
        </p:nvSpPr>
        <p:spPr>
          <a:xfrm rot="0" flipH="0" flipV="0">
            <a:off x="6853135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0" name="Freeform 27440"/>
          <p:cNvSpPr/>
          <p:nvPr/>
        </p:nvSpPr>
        <p:spPr>
          <a:xfrm rot="0" flipH="0" flipV="0">
            <a:off x="6908254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1" name="Freeform 27441"/>
          <p:cNvSpPr/>
          <p:nvPr/>
        </p:nvSpPr>
        <p:spPr>
          <a:xfrm rot="0" flipH="0" flipV="0">
            <a:off x="6963359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2" name="Freeform 27442"/>
          <p:cNvSpPr/>
          <p:nvPr/>
        </p:nvSpPr>
        <p:spPr>
          <a:xfrm rot="0" flipH="0" flipV="0">
            <a:off x="7018476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3" name="Freeform 27443"/>
          <p:cNvSpPr/>
          <p:nvPr/>
        </p:nvSpPr>
        <p:spPr>
          <a:xfrm rot="0" flipH="0" flipV="0">
            <a:off x="7073595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4" name="Freeform 27444"/>
          <p:cNvSpPr/>
          <p:nvPr/>
        </p:nvSpPr>
        <p:spPr>
          <a:xfrm rot="0" flipH="0" flipV="0">
            <a:off x="7128700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5" name="Freeform 27445"/>
          <p:cNvSpPr/>
          <p:nvPr/>
        </p:nvSpPr>
        <p:spPr>
          <a:xfrm rot="0" flipH="0" flipV="0">
            <a:off x="7183818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6" name="Freeform 27446"/>
          <p:cNvSpPr/>
          <p:nvPr/>
        </p:nvSpPr>
        <p:spPr>
          <a:xfrm rot="0" flipH="0" flipV="0">
            <a:off x="7238923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7" name="Freeform 27447"/>
          <p:cNvSpPr/>
          <p:nvPr/>
        </p:nvSpPr>
        <p:spPr>
          <a:xfrm rot="0" flipH="0" flipV="0">
            <a:off x="7294041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8" name="Freeform 27448"/>
          <p:cNvSpPr/>
          <p:nvPr/>
        </p:nvSpPr>
        <p:spPr>
          <a:xfrm rot="0" flipH="0" flipV="0">
            <a:off x="734914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9" name="Freeform 27449"/>
          <p:cNvSpPr/>
          <p:nvPr/>
        </p:nvSpPr>
        <p:spPr>
          <a:xfrm rot="0" flipH="0" flipV="0">
            <a:off x="7404265" y="228465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0" name="Freeform 27450"/>
          <p:cNvSpPr/>
          <p:nvPr/>
        </p:nvSpPr>
        <p:spPr>
          <a:xfrm rot="0" flipH="0" flipV="0">
            <a:off x="7459370" y="228462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1" name="Freeform 27451"/>
          <p:cNvSpPr/>
          <p:nvPr/>
        </p:nvSpPr>
        <p:spPr>
          <a:xfrm rot="0" flipH="0" flipV="0">
            <a:off x="7514488" y="2284653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2" name="Freeform 27452"/>
          <p:cNvSpPr/>
          <p:nvPr/>
        </p:nvSpPr>
        <p:spPr>
          <a:xfrm rot="0" flipH="0" flipV="0">
            <a:off x="7569593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3" name="Freeform 27453"/>
          <p:cNvSpPr/>
          <p:nvPr/>
        </p:nvSpPr>
        <p:spPr>
          <a:xfrm rot="0" flipH="0" flipV="0">
            <a:off x="7624699" y="228465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4" name="Freeform 27454"/>
          <p:cNvSpPr/>
          <p:nvPr/>
        </p:nvSpPr>
        <p:spPr>
          <a:xfrm rot="0" flipH="0" flipV="0">
            <a:off x="767981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5" name="Freeform 27455"/>
          <p:cNvSpPr/>
          <p:nvPr/>
        </p:nvSpPr>
        <p:spPr>
          <a:xfrm rot="0" flipH="0" flipV="0">
            <a:off x="7734922" y="228465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460" y="6451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6" name="Freeform 27456"/>
          <p:cNvSpPr/>
          <p:nvPr/>
        </p:nvSpPr>
        <p:spPr>
          <a:xfrm rot="0" flipH="0" flipV="0">
            <a:off x="7790039" y="2284628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60" y="6451"/>
                  <a:pt x="28460" y="14325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7" name="Freeform 27457"/>
          <p:cNvSpPr/>
          <p:nvPr/>
        </p:nvSpPr>
        <p:spPr>
          <a:xfrm rot="0" flipH="0" flipV="0">
            <a:off x="7845056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8" name="Freeform 27458"/>
          <p:cNvSpPr/>
          <p:nvPr/>
        </p:nvSpPr>
        <p:spPr>
          <a:xfrm rot="0" flipH="0" flipV="0">
            <a:off x="7900174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9" name="Freeform 27459"/>
          <p:cNvSpPr/>
          <p:nvPr/>
        </p:nvSpPr>
        <p:spPr>
          <a:xfrm rot="0" flipH="0" flipV="0">
            <a:off x="7955279" y="2284628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0" name="Freeform 27460"/>
          <p:cNvSpPr/>
          <p:nvPr/>
        </p:nvSpPr>
        <p:spPr>
          <a:xfrm rot="0" flipH="0" flipV="0">
            <a:off x="8010385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1" name="Freeform 27461"/>
          <p:cNvSpPr/>
          <p:nvPr/>
        </p:nvSpPr>
        <p:spPr>
          <a:xfrm rot="0" flipH="0" flipV="0">
            <a:off x="8065502" y="2284628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2" name="Freeform 27462"/>
          <p:cNvSpPr/>
          <p:nvPr/>
        </p:nvSpPr>
        <p:spPr>
          <a:xfrm rot="0" flipH="0" flipV="0">
            <a:off x="8120608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3" name="Freeform 27463"/>
          <p:cNvSpPr/>
          <p:nvPr/>
        </p:nvSpPr>
        <p:spPr>
          <a:xfrm rot="0" flipH="0" flipV="0">
            <a:off x="8175726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4" name="Freeform 27464"/>
          <p:cNvSpPr/>
          <p:nvPr/>
        </p:nvSpPr>
        <p:spPr>
          <a:xfrm rot="0" flipH="0" flipV="0">
            <a:off x="8230831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5" name="Freeform 27465"/>
          <p:cNvSpPr/>
          <p:nvPr/>
        </p:nvSpPr>
        <p:spPr>
          <a:xfrm rot="0" flipH="0" flipV="0">
            <a:off x="8285949" y="228465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6" name="Freeform 27466"/>
          <p:cNvSpPr/>
          <p:nvPr/>
        </p:nvSpPr>
        <p:spPr>
          <a:xfrm rot="0" flipH="0" flipV="0">
            <a:off x="8341067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7" name="Freeform 27467"/>
          <p:cNvSpPr/>
          <p:nvPr/>
        </p:nvSpPr>
        <p:spPr>
          <a:xfrm rot="0" flipH="0" flipV="0">
            <a:off x="8396173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8" name="Freeform 27468"/>
          <p:cNvSpPr/>
          <p:nvPr/>
        </p:nvSpPr>
        <p:spPr>
          <a:xfrm rot="0" flipH="0" flipV="0">
            <a:off x="8451291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49" y="6451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9" name="Freeform 27469"/>
          <p:cNvSpPr/>
          <p:nvPr/>
        </p:nvSpPr>
        <p:spPr>
          <a:xfrm rot="0" flipH="0" flipV="0">
            <a:off x="8506396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0" name="Freeform 27470"/>
          <p:cNvSpPr/>
          <p:nvPr/>
        </p:nvSpPr>
        <p:spPr>
          <a:xfrm rot="0" flipH="0" flipV="0">
            <a:off x="8671738" y="228465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1" name="Freeform 27471"/>
          <p:cNvSpPr/>
          <p:nvPr/>
        </p:nvSpPr>
        <p:spPr>
          <a:xfrm rot="0" flipH="0" flipV="0">
            <a:off x="653224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2" name="Freeform 27472"/>
          <p:cNvSpPr/>
          <p:nvPr/>
        </p:nvSpPr>
        <p:spPr>
          <a:xfrm rot="0" flipH="0" flipV="0">
            <a:off x="708342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3" name="Freeform 27473"/>
          <p:cNvSpPr/>
          <p:nvPr/>
        </p:nvSpPr>
        <p:spPr>
          <a:xfrm rot="0" flipH="0" flipV="0">
            <a:off x="763460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4" name="Freeform 27474"/>
          <p:cNvSpPr/>
          <p:nvPr/>
        </p:nvSpPr>
        <p:spPr>
          <a:xfrm rot="0" flipH="0" flipV="0">
            <a:off x="818565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5" name="Freeform 27475"/>
          <p:cNvSpPr/>
          <p:nvPr/>
        </p:nvSpPr>
        <p:spPr>
          <a:xfrm rot="0" flipH="0" flipV="0">
            <a:off x="873683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6" name="Freeform 27476"/>
          <p:cNvSpPr/>
          <p:nvPr/>
        </p:nvSpPr>
        <p:spPr>
          <a:xfrm rot="0" flipH="0" flipV="0">
            <a:off x="928789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7" name="Freeform 27477"/>
          <p:cNvSpPr/>
          <p:nvPr/>
        </p:nvSpPr>
        <p:spPr>
          <a:xfrm rot="0" flipH="0" flipV="0">
            <a:off x="983907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8" name="Freeform 27478"/>
          <p:cNvSpPr/>
          <p:nvPr/>
        </p:nvSpPr>
        <p:spPr>
          <a:xfrm rot="0" flipH="0" flipV="0">
            <a:off x="1038961" y="233116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13"/>
                </a:cubicBezTo>
                <a:cubicBezTo>
                  <a:pt x="28650" y="22187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9" name="Freeform 27479"/>
          <p:cNvSpPr/>
          <p:nvPr/>
        </p:nvSpPr>
        <p:spPr>
          <a:xfrm rot="0" flipH="0" flipV="0">
            <a:off x="1094168" y="233116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313"/>
                </a:cubicBezTo>
                <a:cubicBezTo>
                  <a:pt x="28561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0" name="Freeform 27480"/>
          <p:cNvSpPr/>
          <p:nvPr/>
        </p:nvSpPr>
        <p:spPr>
          <a:xfrm rot="0" flipH="0" flipV="0">
            <a:off x="1149184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1" name="Freeform 27481"/>
          <p:cNvSpPr/>
          <p:nvPr/>
        </p:nvSpPr>
        <p:spPr>
          <a:xfrm rot="0" flipH="0" flipV="0">
            <a:off x="1204302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2" name="Freeform 27482"/>
          <p:cNvSpPr/>
          <p:nvPr/>
        </p:nvSpPr>
        <p:spPr>
          <a:xfrm rot="0" flipH="0" flipV="0">
            <a:off x="1259420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3" name="Freeform 27483"/>
          <p:cNvSpPr/>
          <p:nvPr/>
        </p:nvSpPr>
        <p:spPr>
          <a:xfrm rot="0" flipH="0" flipV="0">
            <a:off x="1314526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4" name="Freeform 27484"/>
          <p:cNvSpPr/>
          <p:nvPr/>
        </p:nvSpPr>
        <p:spPr>
          <a:xfrm rot="0" flipH="0" flipV="0">
            <a:off x="1369644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5" name="Freeform 27485"/>
          <p:cNvSpPr/>
          <p:nvPr/>
        </p:nvSpPr>
        <p:spPr>
          <a:xfrm rot="0" flipH="0" flipV="0">
            <a:off x="1424749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6" name="Freeform 27486"/>
          <p:cNvSpPr/>
          <p:nvPr/>
        </p:nvSpPr>
        <p:spPr>
          <a:xfrm rot="0" flipH="0" flipV="0">
            <a:off x="1479867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7" name="Freeform 27487"/>
          <p:cNvSpPr/>
          <p:nvPr/>
        </p:nvSpPr>
        <p:spPr>
          <a:xfrm rot="0" flipH="0" flipV="0">
            <a:off x="1534972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8" name="Freeform 27488"/>
          <p:cNvSpPr/>
          <p:nvPr/>
        </p:nvSpPr>
        <p:spPr>
          <a:xfrm rot="0" flipH="0" flipV="0">
            <a:off x="1590090" y="233116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9" name="Freeform 27489"/>
          <p:cNvSpPr/>
          <p:nvPr/>
        </p:nvSpPr>
        <p:spPr>
          <a:xfrm rot="0" flipH="0" flipV="0">
            <a:off x="1645157" y="233116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0" name="Freeform 27490"/>
          <p:cNvSpPr/>
          <p:nvPr/>
        </p:nvSpPr>
        <p:spPr>
          <a:xfrm rot="0" flipH="0" flipV="0">
            <a:off x="1700263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312"/>
                </a:cubicBezTo>
                <a:cubicBezTo>
                  <a:pt x="28637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1" name="Freeform 27491"/>
          <p:cNvSpPr/>
          <p:nvPr/>
        </p:nvSpPr>
        <p:spPr>
          <a:xfrm rot="0" flipH="0" flipV="0">
            <a:off x="1755381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2" name="Freeform 27492"/>
          <p:cNvSpPr/>
          <p:nvPr/>
        </p:nvSpPr>
        <p:spPr>
          <a:xfrm rot="0" flipH="0" flipV="0">
            <a:off x="1810486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3" name="Freeform 27493"/>
          <p:cNvSpPr/>
          <p:nvPr/>
        </p:nvSpPr>
        <p:spPr>
          <a:xfrm rot="0" flipH="0" flipV="0">
            <a:off x="1865604" y="233113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312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4" name="Freeform 27494"/>
          <p:cNvSpPr/>
          <p:nvPr/>
        </p:nvSpPr>
        <p:spPr>
          <a:xfrm rot="0" flipH="0" flipV="0">
            <a:off x="1920709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5" name="Freeform 27495"/>
          <p:cNvSpPr/>
          <p:nvPr/>
        </p:nvSpPr>
        <p:spPr>
          <a:xfrm rot="0" flipH="0" flipV="0">
            <a:off x="1975827" y="233113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312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6" name="Freeform 27496"/>
          <p:cNvSpPr/>
          <p:nvPr/>
        </p:nvSpPr>
        <p:spPr>
          <a:xfrm rot="0" flipH="0" flipV="0">
            <a:off x="2030933" y="233116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7" name="Freeform 27497"/>
          <p:cNvSpPr/>
          <p:nvPr/>
        </p:nvSpPr>
        <p:spPr>
          <a:xfrm rot="0" flipH="0" flipV="0">
            <a:off x="2086038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8" name="Freeform 27498"/>
          <p:cNvSpPr/>
          <p:nvPr/>
        </p:nvSpPr>
        <p:spPr>
          <a:xfrm rot="0" flipH="0" flipV="0">
            <a:off x="2141143" y="2331136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312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312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9" name="Freeform 27499"/>
          <p:cNvSpPr/>
          <p:nvPr/>
        </p:nvSpPr>
        <p:spPr>
          <a:xfrm rot="0" flipH="0" flipV="0">
            <a:off x="2196312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0" name="Freeform 27500"/>
          <p:cNvSpPr/>
          <p:nvPr/>
        </p:nvSpPr>
        <p:spPr>
          <a:xfrm rot="0" flipH="0" flipV="0">
            <a:off x="2251430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1" name="Freeform 27501"/>
          <p:cNvSpPr/>
          <p:nvPr/>
        </p:nvSpPr>
        <p:spPr>
          <a:xfrm rot="0" flipH="0" flipV="0">
            <a:off x="2306535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2" name="Freeform 27502"/>
          <p:cNvSpPr/>
          <p:nvPr/>
        </p:nvSpPr>
        <p:spPr>
          <a:xfrm rot="0" flipH="0" flipV="0">
            <a:off x="2361552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3" name="Freeform 27503"/>
          <p:cNvSpPr/>
          <p:nvPr/>
        </p:nvSpPr>
        <p:spPr>
          <a:xfrm rot="0" flipH="0" flipV="0">
            <a:off x="2416657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4" name="Freeform 27504"/>
          <p:cNvSpPr/>
          <p:nvPr/>
        </p:nvSpPr>
        <p:spPr>
          <a:xfrm rot="0" flipH="0" flipV="0">
            <a:off x="2471775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5" name="Freeform 27505"/>
          <p:cNvSpPr/>
          <p:nvPr/>
        </p:nvSpPr>
        <p:spPr>
          <a:xfrm rot="0" flipH="0" flipV="0">
            <a:off x="2526880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6" name="Freeform 27506"/>
          <p:cNvSpPr/>
          <p:nvPr/>
        </p:nvSpPr>
        <p:spPr>
          <a:xfrm rot="0" flipH="0" flipV="0">
            <a:off x="2581998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7" name="Freeform 27507"/>
          <p:cNvSpPr/>
          <p:nvPr/>
        </p:nvSpPr>
        <p:spPr>
          <a:xfrm rot="0" flipH="0" flipV="0">
            <a:off x="2637104" y="233113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8" name="Freeform 27508"/>
          <p:cNvSpPr/>
          <p:nvPr/>
        </p:nvSpPr>
        <p:spPr>
          <a:xfrm rot="0" flipH="0" flipV="0">
            <a:off x="2692222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9" name="Freeform 27509"/>
          <p:cNvSpPr/>
          <p:nvPr/>
        </p:nvSpPr>
        <p:spPr>
          <a:xfrm rot="0" flipH="0" flipV="0">
            <a:off x="2747340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0" name="Freeform 27510"/>
          <p:cNvSpPr/>
          <p:nvPr/>
        </p:nvSpPr>
        <p:spPr>
          <a:xfrm rot="0" flipH="0" flipV="0">
            <a:off x="2802496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1" name="Freeform 27511"/>
          <p:cNvSpPr/>
          <p:nvPr/>
        </p:nvSpPr>
        <p:spPr>
          <a:xfrm rot="0" flipH="0" flipV="0">
            <a:off x="4400537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2" name="Freeform 27512"/>
          <p:cNvSpPr/>
          <p:nvPr/>
        </p:nvSpPr>
        <p:spPr>
          <a:xfrm rot="0" flipH="0" flipV="0">
            <a:off x="4455706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3" name="Freeform 27513"/>
          <p:cNvSpPr/>
          <p:nvPr/>
        </p:nvSpPr>
        <p:spPr>
          <a:xfrm rot="0" flipH="0" flipV="0">
            <a:off x="4510760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4" name="Freeform 27514"/>
          <p:cNvSpPr/>
          <p:nvPr/>
        </p:nvSpPr>
        <p:spPr>
          <a:xfrm rot="0" flipH="0" flipV="0">
            <a:off x="4565929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5" name="Freeform 27515"/>
          <p:cNvSpPr/>
          <p:nvPr/>
        </p:nvSpPr>
        <p:spPr>
          <a:xfrm rot="0" flipH="0" flipV="0">
            <a:off x="4620945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6" name="Freeform 27516"/>
          <p:cNvSpPr/>
          <p:nvPr/>
        </p:nvSpPr>
        <p:spPr>
          <a:xfrm rot="0" flipH="0" flipV="0">
            <a:off x="4676051" y="233113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7" name="Freeform 27517"/>
          <p:cNvSpPr/>
          <p:nvPr/>
        </p:nvSpPr>
        <p:spPr>
          <a:xfrm rot="0" flipH="0" flipV="0">
            <a:off x="4731169" y="233116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8" name="Freeform 27518"/>
          <p:cNvSpPr/>
          <p:nvPr/>
        </p:nvSpPr>
        <p:spPr>
          <a:xfrm rot="0" flipH="0" flipV="0">
            <a:off x="4786274" y="233116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9" name="Freeform 27519"/>
          <p:cNvSpPr/>
          <p:nvPr/>
        </p:nvSpPr>
        <p:spPr>
          <a:xfrm rot="0" flipH="0" flipV="0">
            <a:off x="4841392" y="233113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0" name="Freeform 27520"/>
          <p:cNvSpPr/>
          <p:nvPr/>
        </p:nvSpPr>
        <p:spPr>
          <a:xfrm rot="0" flipH="0" flipV="0">
            <a:off x="4896548" y="2331136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12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1" name="Freeform 27521"/>
          <p:cNvSpPr/>
          <p:nvPr/>
        </p:nvSpPr>
        <p:spPr>
          <a:xfrm rot="0" flipH="0" flipV="0">
            <a:off x="4951653" y="233113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2" name="Freeform 27522"/>
          <p:cNvSpPr/>
          <p:nvPr/>
        </p:nvSpPr>
        <p:spPr>
          <a:xfrm rot="0" flipH="0" flipV="0">
            <a:off x="5006771" y="233113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3" name="Freeform 27523"/>
          <p:cNvSpPr/>
          <p:nvPr/>
        </p:nvSpPr>
        <p:spPr>
          <a:xfrm rot="0" flipH="0" flipV="0">
            <a:off x="5061877" y="233113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4" name="Freeform 27524"/>
          <p:cNvSpPr/>
          <p:nvPr/>
        </p:nvSpPr>
        <p:spPr>
          <a:xfrm rot="0" flipH="0" flipV="0">
            <a:off x="5116994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5" name="Freeform 27525"/>
          <p:cNvSpPr/>
          <p:nvPr/>
        </p:nvSpPr>
        <p:spPr>
          <a:xfrm rot="0" flipH="0" flipV="0">
            <a:off x="5172100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6" name="Freeform 27526"/>
          <p:cNvSpPr/>
          <p:nvPr/>
        </p:nvSpPr>
        <p:spPr>
          <a:xfrm rot="0" flipH="0" flipV="0">
            <a:off x="5227218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7" name="Freeform 27527"/>
          <p:cNvSpPr/>
          <p:nvPr/>
        </p:nvSpPr>
        <p:spPr>
          <a:xfrm rot="0" flipH="0" flipV="0">
            <a:off x="5282323" y="233116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8" name="Freeform 27528"/>
          <p:cNvSpPr/>
          <p:nvPr/>
        </p:nvSpPr>
        <p:spPr>
          <a:xfrm rot="0" flipH="0" flipV="0">
            <a:off x="5337339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9" name="Freeform 27529"/>
          <p:cNvSpPr/>
          <p:nvPr/>
        </p:nvSpPr>
        <p:spPr>
          <a:xfrm rot="0" flipH="0" flipV="0">
            <a:off x="5392547" y="2331136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2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0" name="Freeform 27530"/>
          <p:cNvSpPr/>
          <p:nvPr/>
        </p:nvSpPr>
        <p:spPr>
          <a:xfrm rot="0" flipH="0" flipV="0">
            <a:off x="5447563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1" name="Freeform 27531"/>
          <p:cNvSpPr/>
          <p:nvPr/>
        </p:nvSpPr>
        <p:spPr>
          <a:xfrm rot="0" flipH="0" flipV="0">
            <a:off x="5502681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2" name="Freeform 27532"/>
          <p:cNvSpPr/>
          <p:nvPr/>
        </p:nvSpPr>
        <p:spPr>
          <a:xfrm rot="0" flipH="0" flipV="0">
            <a:off x="5557786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3" name="Freeform 27533"/>
          <p:cNvSpPr/>
          <p:nvPr/>
        </p:nvSpPr>
        <p:spPr>
          <a:xfrm rot="0" flipH="0" flipV="0">
            <a:off x="5612904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4" name="Freeform 27534"/>
          <p:cNvSpPr/>
          <p:nvPr/>
        </p:nvSpPr>
        <p:spPr>
          <a:xfrm rot="0" flipH="0" flipV="0">
            <a:off x="5668010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312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5" name="Freeform 27535"/>
          <p:cNvSpPr/>
          <p:nvPr/>
        </p:nvSpPr>
        <p:spPr>
          <a:xfrm rot="0" flipH="0" flipV="0">
            <a:off x="5723128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12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6" name="Freeform 27536"/>
          <p:cNvSpPr/>
          <p:nvPr/>
        </p:nvSpPr>
        <p:spPr>
          <a:xfrm rot="0" flipH="0" flipV="0">
            <a:off x="5778233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312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7" name="Freeform 27537"/>
          <p:cNvSpPr/>
          <p:nvPr/>
        </p:nvSpPr>
        <p:spPr>
          <a:xfrm rot="0" flipH="0" flipV="0">
            <a:off x="5833351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12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8" name="Freeform 27538"/>
          <p:cNvSpPr/>
          <p:nvPr/>
        </p:nvSpPr>
        <p:spPr>
          <a:xfrm rot="0" flipH="0" flipV="0">
            <a:off x="6108915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9" name="Freeform 27539"/>
          <p:cNvSpPr/>
          <p:nvPr/>
        </p:nvSpPr>
        <p:spPr>
          <a:xfrm rot="0" flipH="0" flipV="0">
            <a:off x="6164021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0" name="Freeform 27540"/>
          <p:cNvSpPr/>
          <p:nvPr/>
        </p:nvSpPr>
        <p:spPr>
          <a:xfrm rot="0" flipH="0" flipV="0">
            <a:off x="6219126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1" name="Freeform 27541"/>
          <p:cNvSpPr/>
          <p:nvPr/>
        </p:nvSpPr>
        <p:spPr>
          <a:xfrm rot="0" flipH="0" flipV="0">
            <a:off x="6274231" y="233116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2" name="Freeform 27542"/>
          <p:cNvSpPr/>
          <p:nvPr/>
        </p:nvSpPr>
        <p:spPr>
          <a:xfrm rot="0" flipH="0" flipV="0">
            <a:off x="6329349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13"/>
                </a:cubicBezTo>
                <a:cubicBezTo>
                  <a:pt x="28548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3" name="Freeform 27543"/>
          <p:cNvSpPr/>
          <p:nvPr/>
        </p:nvSpPr>
        <p:spPr>
          <a:xfrm rot="0" flipH="0" flipV="0">
            <a:off x="6384455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13"/>
                </a:cubicBezTo>
                <a:cubicBezTo>
                  <a:pt x="28548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4" name="Freeform 27544"/>
          <p:cNvSpPr/>
          <p:nvPr/>
        </p:nvSpPr>
        <p:spPr>
          <a:xfrm rot="0" flipH="0" flipV="0">
            <a:off x="6439573" y="233116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13"/>
                </a:cubicBezTo>
                <a:cubicBezTo>
                  <a:pt x="28460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5" name="Freeform 27545"/>
          <p:cNvSpPr/>
          <p:nvPr/>
        </p:nvSpPr>
        <p:spPr>
          <a:xfrm rot="0" flipH="0" flipV="0">
            <a:off x="6494691" y="233116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6" name="Freeform 27546"/>
          <p:cNvSpPr/>
          <p:nvPr/>
        </p:nvSpPr>
        <p:spPr>
          <a:xfrm rot="0" flipH="0" flipV="0">
            <a:off x="6549796" y="233116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7" name="Freeform 27547"/>
          <p:cNvSpPr/>
          <p:nvPr/>
        </p:nvSpPr>
        <p:spPr>
          <a:xfrm rot="0" flipH="0" flipV="0">
            <a:off x="6604813" y="2331161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313"/>
                </a:cubicBezTo>
                <a:cubicBezTo>
                  <a:pt x="28561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8" name="Freeform 27548"/>
          <p:cNvSpPr/>
          <p:nvPr/>
        </p:nvSpPr>
        <p:spPr>
          <a:xfrm rot="0" flipH="0" flipV="0">
            <a:off x="6659930" y="233116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3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9" name="Freeform 27549"/>
          <p:cNvSpPr/>
          <p:nvPr/>
        </p:nvSpPr>
        <p:spPr>
          <a:xfrm rot="0" flipH="0" flipV="0">
            <a:off x="6715035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0" name="Freeform 27550"/>
          <p:cNvSpPr/>
          <p:nvPr/>
        </p:nvSpPr>
        <p:spPr>
          <a:xfrm rot="0" flipH="0" flipV="0">
            <a:off x="6770154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1" name="Freeform 27551"/>
          <p:cNvSpPr/>
          <p:nvPr/>
        </p:nvSpPr>
        <p:spPr>
          <a:xfrm rot="0" flipH="0" flipV="0">
            <a:off x="6825259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2" name="Freeform 27552"/>
          <p:cNvSpPr/>
          <p:nvPr/>
        </p:nvSpPr>
        <p:spPr>
          <a:xfrm rot="0" flipH="0" flipV="0">
            <a:off x="6880377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3" name="Freeform 27553"/>
          <p:cNvSpPr/>
          <p:nvPr/>
        </p:nvSpPr>
        <p:spPr>
          <a:xfrm rot="0" flipH="0" flipV="0">
            <a:off x="6935482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4" name="Freeform 27554"/>
          <p:cNvSpPr/>
          <p:nvPr/>
        </p:nvSpPr>
        <p:spPr>
          <a:xfrm rot="0" flipH="0" flipV="0">
            <a:off x="6990600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5" name="Freeform 27555"/>
          <p:cNvSpPr/>
          <p:nvPr/>
        </p:nvSpPr>
        <p:spPr>
          <a:xfrm rot="0" flipH="0" flipV="0">
            <a:off x="7045706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6" name="Freeform 27556"/>
          <p:cNvSpPr/>
          <p:nvPr/>
        </p:nvSpPr>
        <p:spPr>
          <a:xfrm rot="0" flipH="0" flipV="0">
            <a:off x="7100823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7" name="Freeform 27557"/>
          <p:cNvSpPr/>
          <p:nvPr/>
        </p:nvSpPr>
        <p:spPr>
          <a:xfrm rot="0" flipH="0" flipV="0">
            <a:off x="7155929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8" name="Freeform 27558"/>
          <p:cNvSpPr/>
          <p:nvPr/>
        </p:nvSpPr>
        <p:spPr>
          <a:xfrm rot="0" flipH="0" flipV="0">
            <a:off x="7211047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9" name="Freeform 27559"/>
          <p:cNvSpPr/>
          <p:nvPr/>
        </p:nvSpPr>
        <p:spPr>
          <a:xfrm rot="0" flipH="0" flipV="0">
            <a:off x="7266152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0" name="Freeform 27560"/>
          <p:cNvSpPr/>
          <p:nvPr/>
        </p:nvSpPr>
        <p:spPr>
          <a:xfrm rot="0" flipH="0" flipV="0">
            <a:off x="7321270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1" name="Freeform 27561"/>
          <p:cNvSpPr/>
          <p:nvPr/>
        </p:nvSpPr>
        <p:spPr>
          <a:xfrm rot="0" flipH="0" flipV="0">
            <a:off x="7376388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2" name="Freeform 27562"/>
          <p:cNvSpPr/>
          <p:nvPr/>
        </p:nvSpPr>
        <p:spPr>
          <a:xfrm rot="0" flipH="0" flipV="0">
            <a:off x="7431493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3" name="Freeform 27563"/>
          <p:cNvSpPr/>
          <p:nvPr/>
        </p:nvSpPr>
        <p:spPr>
          <a:xfrm rot="0" flipH="0" flipV="0">
            <a:off x="7486599" y="233116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13"/>
                </a:cubicBezTo>
                <a:cubicBezTo>
                  <a:pt x="28561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4" name="Freeform 27564"/>
          <p:cNvSpPr/>
          <p:nvPr/>
        </p:nvSpPr>
        <p:spPr>
          <a:xfrm rot="0" flipH="0" flipV="0">
            <a:off x="7541717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5" name="Freeform 27565"/>
          <p:cNvSpPr/>
          <p:nvPr/>
        </p:nvSpPr>
        <p:spPr>
          <a:xfrm rot="0" flipH="0" flipV="0">
            <a:off x="7596822" y="233116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313"/>
                </a:cubicBezTo>
                <a:cubicBezTo>
                  <a:pt x="28460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6" name="Freeform 27566"/>
          <p:cNvSpPr/>
          <p:nvPr/>
        </p:nvSpPr>
        <p:spPr>
          <a:xfrm rot="0" flipH="0" flipV="0">
            <a:off x="7651940" y="233116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13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7" name="Freeform 27567"/>
          <p:cNvSpPr/>
          <p:nvPr/>
        </p:nvSpPr>
        <p:spPr>
          <a:xfrm rot="0" flipH="0" flipV="0">
            <a:off x="7706956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8" name="Freeform 27568"/>
          <p:cNvSpPr/>
          <p:nvPr/>
        </p:nvSpPr>
        <p:spPr>
          <a:xfrm rot="0" flipH="0" flipV="0">
            <a:off x="7762062" y="233116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9" name="Freeform 27569"/>
          <p:cNvSpPr/>
          <p:nvPr/>
        </p:nvSpPr>
        <p:spPr>
          <a:xfrm rot="0" flipH="0" flipV="0">
            <a:off x="7817180" y="2331136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2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0" name="Freeform 27570"/>
          <p:cNvSpPr/>
          <p:nvPr/>
        </p:nvSpPr>
        <p:spPr>
          <a:xfrm rot="0" flipH="0" flipV="0">
            <a:off x="7872285" y="233113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12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1" name="Freeform 27571"/>
          <p:cNvSpPr/>
          <p:nvPr/>
        </p:nvSpPr>
        <p:spPr>
          <a:xfrm rot="0" flipH="0" flipV="0">
            <a:off x="7927403" y="2331136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312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2" name="Freeform 27572"/>
          <p:cNvSpPr/>
          <p:nvPr/>
        </p:nvSpPr>
        <p:spPr>
          <a:xfrm rot="0" flipH="0" flipV="0">
            <a:off x="7982521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3" name="Freeform 27573"/>
          <p:cNvSpPr/>
          <p:nvPr/>
        </p:nvSpPr>
        <p:spPr>
          <a:xfrm rot="0" flipH="0" flipV="0">
            <a:off x="8037626" y="233113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4" name="Freeform 27574"/>
          <p:cNvSpPr/>
          <p:nvPr/>
        </p:nvSpPr>
        <p:spPr>
          <a:xfrm rot="0" flipH="0" flipV="0">
            <a:off x="8092744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5" name="Freeform 27575"/>
          <p:cNvSpPr/>
          <p:nvPr/>
        </p:nvSpPr>
        <p:spPr>
          <a:xfrm rot="0" flipH="0" flipV="0">
            <a:off x="8147850" y="233116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6" name="Freeform 27576"/>
          <p:cNvSpPr/>
          <p:nvPr/>
        </p:nvSpPr>
        <p:spPr>
          <a:xfrm rot="0" flipH="0" flipV="0">
            <a:off x="8202955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13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7" name="Freeform 27577"/>
          <p:cNvSpPr/>
          <p:nvPr/>
        </p:nvSpPr>
        <p:spPr>
          <a:xfrm rot="0" flipH="0" flipV="0">
            <a:off x="8258073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13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8" name="Freeform 27578"/>
          <p:cNvSpPr/>
          <p:nvPr/>
        </p:nvSpPr>
        <p:spPr>
          <a:xfrm rot="0" flipH="0" flipV="0">
            <a:off x="8313179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13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9" name="Freeform 27579"/>
          <p:cNvSpPr/>
          <p:nvPr/>
        </p:nvSpPr>
        <p:spPr>
          <a:xfrm rot="0" flipH="0" flipV="0">
            <a:off x="8368296" y="233113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0" name="Freeform 27580"/>
          <p:cNvSpPr/>
          <p:nvPr/>
        </p:nvSpPr>
        <p:spPr>
          <a:xfrm rot="0" flipH="0" flipV="0">
            <a:off x="8423401" y="233116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1" name="Freeform 27581"/>
          <p:cNvSpPr/>
          <p:nvPr/>
        </p:nvSpPr>
        <p:spPr>
          <a:xfrm rot="0" flipH="0" flipV="0">
            <a:off x="8478519" y="233116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2" name="Freeform 27582"/>
          <p:cNvSpPr/>
          <p:nvPr/>
        </p:nvSpPr>
        <p:spPr>
          <a:xfrm rot="0" flipH="0" flipV="0">
            <a:off x="736218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3" name="Freeform 27583"/>
          <p:cNvSpPr/>
          <p:nvPr/>
        </p:nvSpPr>
        <p:spPr>
          <a:xfrm rot="0" flipH="0" flipV="0">
            <a:off x="791336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4" name="Freeform 27584"/>
          <p:cNvSpPr/>
          <p:nvPr/>
        </p:nvSpPr>
        <p:spPr>
          <a:xfrm rot="0" flipH="0" flipV="0">
            <a:off x="846454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5" name="Freeform 27585"/>
          <p:cNvSpPr/>
          <p:nvPr/>
        </p:nvSpPr>
        <p:spPr>
          <a:xfrm rot="0" flipH="0" flipV="0">
            <a:off x="901560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6" name="Freeform 27586"/>
          <p:cNvSpPr/>
          <p:nvPr/>
        </p:nvSpPr>
        <p:spPr>
          <a:xfrm rot="0" flipH="0" flipV="0">
            <a:off x="956678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7" name="Freeform 27587"/>
          <p:cNvSpPr/>
          <p:nvPr/>
        </p:nvSpPr>
        <p:spPr>
          <a:xfrm rot="0" flipH="0" flipV="0">
            <a:off x="1011783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8" name="Freeform 27588"/>
          <p:cNvSpPr/>
          <p:nvPr/>
        </p:nvSpPr>
        <p:spPr>
          <a:xfrm rot="0" flipH="0" flipV="0">
            <a:off x="1066901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9" name="Freeform 27589"/>
          <p:cNvSpPr/>
          <p:nvPr/>
        </p:nvSpPr>
        <p:spPr>
          <a:xfrm rot="0" flipH="0" flipV="0">
            <a:off x="1122006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0" name="Freeform 27590"/>
          <p:cNvSpPr/>
          <p:nvPr/>
        </p:nvSpPr>
        <p:spPr>
          <a:xfrm rot="0" flipH="0" flipV="0">
            <a:off x="1177175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1" name="Freeform 27591"/>
          <p:cNvSpPr/>
          <p:nvPr/>
        </p:nvSpPr>
        <p:spPr>
          <a:xfrm rot="0" flipH="0" flipV="0">
            <a:off x="1232179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2" name="Freeform 27592"/>
          <p:cNvSpPr/>
          <p:nvPr/>
        </p:nvSpPr>
        <p:spPr>
          <a:xfrm rot="0" flipH="0" flipV="0">
            <a:off x="1287297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3" name="Freeform 27593"/>
          <p:cNvSpPr/>
          <p:nvPr/>
        </p:nvSpPr>
        <p:spPr>
          <a:xfrm rot="0" flipH="0" flipV="0">
            <a:off x="1342415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4" name="Freeform 27594"/>
          <p:cNvSpPr/>
          <p:nvPr/>
        </p:nvSpPr>
        <p:spPr>
          <a:xfrm rot="0" flipH="0" flipV="0">
            <a:off x="1397520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5" name="Freeform 27595"/>
          <p:cNvSpPr/>
          <p:nvPr/>
        </p:nvSpPr>
        <p:spPr>
          <a:xfrm rot="0" flipH="0" flipV="0">
            <a:off x="1452638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6" name="Freeform 27596"/>
          <p:cNvSpPr/>
          <p:nvPr/>
        </p:nvSpPr>
        <p:spPr>
          <a:xfrm rot="0" flipH="0" flipV="0">
            <a:off x="1507743" y="237886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7" name="Freeform 27597"/>
          <p:cNvSpPr/>
          <p:nvPr/>
        </p:nvSpPr>
        <p:spPr>
          <a:xfrm rot="0" flipH="0" flipV="0">
            <a:off x="1562861" y="237886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8" name="Freeform 27598"/>
          <p:cNvSpPr/>
          <p:nvPr/>
        </p:nvSpPr>
        <p:spPr>
          <a:xfrm rot="0" flipH="0" flipV="0">
            <a:off x="1617967" y="237886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88"/>
                  <a:pt x="0" y="14414"/>
                </a:cubicBezTo>
                <a:cubicBezTo>
                  <a:pt x="0" y="6439"/>
                  <a:pt x="6439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9" name="Freeform 27599"/>
          <p:cNvSpPr/>
          <p:nvPr/>
        </p:nvSpPr>
        <p:spPr>
          <a:xfrm rot="0" flipH="0" flipV="0">
            <a:off x="1673085" y="237886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36" y="6439"/>
                  <a:pt x="28536" y="14414"/>
                </a:cubicBezTo>
                <a:cubicBezTo>
                  <a:pt x="28536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0" name="Freeform 27600"/>
          <p:cNvSpPr/>
          <p:nvPr/>
        </p:nvSpPr>
        <p:spPr>
          <a:xfrm rot="0" flipH="0" flipV="0">
            <a:off x="1728241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1" name="Freeform 27601"/>
          <p:cNvSpPr/>
          <p:nvPr/>
        </p:nvSpPr>
        <p:spPr>
          <a:xfrm rot="0" flipH="0" flipV="0">
            <a:off x="1783346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2" name="Freeform 27602"/>
          <p:cNvSpPr/>
          <p:nvPr/>
        </p:nvSpPr>
        <p:spPr>
          <a:xfrm rot="0" flipH="0" flipV="0">
            <a:off x="1838375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3" name="Freeform 27603"/>
          <p:cNvSpPr/>
          <p:nvPr/>
        </p:nvSpPr>
        <p:spPr>
          <a:xfrm rot="0" flipH="0" flipV="0">
            <a:off x="1893481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4" name="Freeform 27604"/>
          <p:cNvSpPr/>
          <p:nvPr/>
        </p:nvSpPr>
        <p:spPr>
          <a:xfrm rot="0" flipH="0" flipV="0">
            <a:off x="1948599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5" name="Freeform 27605"/>
          <p:cNvSpPr/>
          <p:nvPr/>
        </p:nvSpPr>
        <p:spPr>
          <a:xfrm rot="0" flipH="0" flipV="0">
            <a:off x="2003704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6" name="Freeform 27606"/>
          <p:cNvSpPr/>
          <p:nvPr/>
        </p:nvSpPr>
        <p:spPr>
          <a:xfrm rot="0" flipH="0" flipV="0">
            <a:off x="2058809" y="237886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7" name="Freeform 27607"/>
          <p:cNvSpPr/>
          <p:nvPr/>
        </p:nvSpPr>
        <p:spPr>
          <a:xfrm rot="0" flipH="0" flipV="0">
            <a:off x="2113927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8" name="Freeform 27608"/>
          <p:cNvSpPr/>
          <p:nvPr/>
        </p:nvSpPr>
        <p:spPr>
          <a:xfrm rot="0" flipH="0" flipV="0">
            <a:off x="2169032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9" name="Freeform 27609"/>
          <p:cNvSpPr/>
          <p:nvPr/>
        </p:nvSpPr>
        <p:spPr>
          <a:xfrm rot="0" flipH="0" flipV="0">
            <a:off x="2224138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0" name="Freeform 27610"/>
          <p:cNvSpPr/>
          <p:nvPr/>
        </p:nvSpPr>
        <p:spPr>
          <a:xfrm rot="0" flipH="0" flipV="0">
            <a:off x="2279256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1" name="Freeform 27611"/>
          <p:cNvSpPr/>
          <p:nvPr/>
        </p:nvSpPr>
        <p:spPr>
          <a:xfrm rot="0" flipH="0" flipV="0">
            <a:off x="2334425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2" name="Freeform 27612"/>
          <p:cNvSpPr/>
          <p:nvPr/>
        </p:nvSpPr>
        <p:spPr>
          <a:xfrm rot="0" flipH="0" flipV="0">
            <a:off x="2389530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3" name="Freeform 27613"/>
          <p:cNvSpPr/>
          <p:nvPr/>
        </p:nvSpPr>
        <p:spPr>
          <a:xfrm rot="0" flipH="0" flipV="0">
            <a:off x="2444546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4" name="Freeform 27614"/>
          <p:cNvSpPr/>
          <p:nvPr/>
        </p:nvSpPr>
        <p:spPr>
          <a:xfrm rot="0" flipH="0" flipV="0">
            <a:off x="2499652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5" name="Freeform 27615"/>
          <p:cNvSpPr/>
          <p:nvPr/>
        </p:nvSpPr>
        <p:spPr>
          <a:xfrm rot="0" flipH="0" flipV="0">
            <a:off x="2554770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6" name="Freeform 27616"/>
          <p:cNvSpPr/>
          <p:nvPr/>
        </p:nvSpPr>
        <p:spPr>
          <a:xfrm rot="0" flipH="0" flipV="0">
            <a:off x="2609875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7" name="Freeform 27617"/>
          <p:cNvSpPr/>
          <p:nvPr/>
        </p:nvSpPr>
        <p:spPr>
          <a:xfrm rot="0" flipH="0" flipV="0">
            <a:off x="2664993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8" name="Freeform 27618"/>
          <p:cNvSpPr/>
          <p:nvPr/>
        </p:nvSpPr>
        <p:spPr>
          <a:xfrm rot="0" flipH="0" flipV="0">
            <a:off x="2720098" y="23788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9" name="Freeform 27619"/>
          <p:cNvSpPr/>
          <p:nvPr/>
        </p:nvSpPr>
        <p:spPr>
          <a:xfrm rot="0" flipH="0" flipV="0">
            <a:off x="2775216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0" name="Freeform 27620"/>
          <p:cNvSpPr/>
          <p:nvPr/>
        </p:nvSpPr>
        <p:spPr>
          <a:xfrm rot="0" flipH="0" flipV="0">
            <a:off x="2830385" y="237887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1" name="Freeform 27621"/>
          <p:cNvSpPr/>
          <p:nvPr/>
        </p:nvSpPr>
        <p:spPr>
          <a:xfrm rot="0" flipH="0" flipV="0">
            <a:off x="2885490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2" name="Freeform 27622"/>
          <p:cNvSpPr/>
          <p:nvPr/>
        </p:nvSpPr>
        <p:spPr>
          <a:xfrm rot="0" flipH="0" flipV="0">
            <a:off x="4428426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3" name="Freeform 27623"/>
          <p:cNvSpPr/>
          <p:nvPr/>
        </p:nvSpPr>
        <p:spPr>
          <a:xfrm rot="0" flipH="0" flipV="0">
            <a:off x="4483531" y="237887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4" name="Freeform 27624"/>
          <p:cNvSpPr/>
          <p:nvPr/>
        </p:nvSpPr>
        <p:spPr>
          <a:xfrm rot="0" flipH="0" flipV="0">
            <a:off x="4538649" y="237887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5" name="Freeform 27625"/>
          <p:cNvSpPr/>
          <p:nvPr/>
        </p:nvSpPr>
        <p:spPr>
          <a:xfrm rot="0" flipH="0" flipV="0">
            <a:off x="4593755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6" name="Freeform 27626"/>
          <p:cNvSpPr/>
          <p:nvPr/>
        </p:nvSpPr>
        <p:spPr>
          <a:xfrm rot="0" flipH="0" flipV="0">
            <a:off x="4648911" y="237887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7" name="Freeform 27627"/>
          <p:cNvSpPr/>
          <p:nvPr/>
        </p:nvSpPr>
        <p:spPr>
          <a:xfrm rot="0" flipH="0" flipV="0">
            <a:off x="4703940" y="23788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8" name="Freeform 27628"/>
          <p:cNvSpPr/>
          <p:nvPr/>
        </p:nvSpPr>
        <p:spPr>
          <a:xfrm rot="0" flipH="0" flipV="0">
            <a:off x="4759045" y="237886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9" name="Freeform 27629"/>
          <p:cNvSpPr/>
          <p:nvPr/>
        </p:nvSpPr>
        <p:spPr>
          <a:xfrm rot="0" flipH="0" flipV="0">
            <a:off x="4814163" y="237886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0" name="Freeform 27630"/>
          <p:cNvSpPr/>
          <p:nvPr/>
        </p:nvSpPr>
        <p:spPr>
          <a:xfrm rot="0" flipH="0" flipV="0">
            <a:off x="4869307" y="237887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1" name="Freeform 27631"/>
          <p:cNvSpPr/>
          <p:nvPr/>
        </p:nvSpPr>
        <p:spPr>
          <a:xfrm rot="0" flipH="0" flipV="0">
            <a:off x="4924424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2" name="Freeform 27632"/>
          <p:cNvSpPr/>
          <p:nvPr/>
        </p:nvSpPr>
        <p:spPr>
          <a:xfrm rot="0" flipH="0" flipV="0">
            <a:off x="4979530" y="237887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3" name="Freeform 27633"/>
          <p:cNvSpPr/>
          <p:nvPr/>
        </p:nvSpPr>
        <p:spPr>
          <a:xfrm rot="0" flipH="0" flipV="0">
            <a:off x="5034648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4" name="Freeform 27634"/>
          <p:cNvSpPr/>
          <p:nvPr/>
        </p:nvSpPr>
        <p:spPr>
          <a:xfrm rot="0" flipH="0" flipV="0">
            <a:off x="5089766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5" name="Freeform 27635"/>
          <p:cNvSpPr/>
          <p:nvPr/>
        </p:nvSpPr>
        <p:spPr>
          <a:xfrm rot="0" flipH="0" flipV="0">
            <a:off x="5144871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6" name="Freeform 27636"/>
          <p:cNvSpPr/>
          <p:nvPr/>
        </p:nvSpPr>
        <p:spPr>
          <a:xfrm rot="0" flipH="0" flipV="0">
            <a:off x="5199989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7" name="Freeform 27637"/>
          <p:cNvSpPr/>
          <p:nvPr/>
        </p:nvSpPr>
        <p:spPr>
          <a:xfrm rot="0" flipH="0" flipV="0">
            <a:off x="5255095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8" name="Freeform 27638"/>
          <p:cNvSpPr/>
          <p:nvPr/>
        </p:nvSpPr>
        <p:spPr>
          <a:xfrm rot="0" flipH="0" flipV="0">
            <a:off x="5475541" y="237887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9" name="Freeform 27639"/>
          <p:cNvSpPr/>
          <p:nvPr/>
        </p:nvSpPr>
        <p:spPr>
          <a:xfrm rot="0" flipH="0" flipV="0">
            <a:off x="5530558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0" name="Freeform 27640"/>
          <p:cNvSpPr/>
          <p:nvPr/>
        </p:nvSpPr>
        <p:spPr>
          <a:xfrm rot="0" flipH="0" flipV="0">
            <a:off x="5585675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1" name="Freeform 27641"/>
          <p:cNvSpPr/>
          <p:nvPr/>
        </p:nvSpPr>
        <p:spPr>
          <a:xfrm rot="0" flipH="0" flipV="0">
            <a:off x="5640781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2" name="Freeform 27642"/>
          <p:cNvSpPr/>
          <p:nvPr/>
        </p:nvSpPr>
        <p:spPr>
          <a:xfrm rot="0" flipH="0" flipV="0">
            <a:off x="5695899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3" name="Freeform 27643"/>
          <p:cNvSpPr/>
          <p:nvPr/>
        </p:nvSpPr>
        <p:spPr>
          <a:xfrm rot="0" flipH="0" flipV="0">
            <a:off x="5751004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4" name="Freeform 27644"/>
          <p:cNvSpPr/>
          <p:nvPr/>
        </p:nvSpPr>
        <p:spPr>
          <a:xfrm rot="0" flipH="0" flipV="0">
            <a:off x="6081674" y="237886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5" name="Freeform 27645"/>
          <p:cNvSpPr/>
          <p:nvPr/>
        </p:nvSpPr>
        <p:spPr>
          <a:xfrm rot="0" flipH="0" flipV="0">
            <a:off x="6136792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414"/>
                </a:cubicBezTo>
                <a:cubicBezTo>
                  <a:pt x="28536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6" name="Freeform 27646"/>
          <p:cNvSpPr/>
          <p:nvPr/>
        </p:nvSpPr>
        <p:spPr>
          <a:xfrm rot="0" flipH="0" flipV="0">
            <a:off x="619189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7" name="Freeform 27647"/>
          <p:cNvSpPr/>
          <p:nvPr/>
        </p:nvSpPr>
        <p:spPr>
          <a:xfrm rot="0" flipH="0" flipV="0">
            <a:off x="6247002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8" name="Freeform 27648"/>
          <p:cNvSpPr/>
          <p:nvPr/>
        </p:nvSpPr>
        <p:spPr>
          <a:xfrm rot="0" flipH="0" flipV="0">
            <a:off x="6302121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9" name="Freeform 27649"/>
          <p:cNvSpPr/>
          <p:nvPr/>
        </p:nvSpPr>
        <p:spPr>
          <a:xfrm rot="0" flipH="0" flipV="0">
            <a:off x="6357226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0" name="Freeform 27650"/>
          <p:cNvSpPr/>
          <p:nvPr/>
        </p:nvSpPr>
        <p:spPr>
          <a:xfrm rot="0" flipH="0" flipV="0">
            <a:off x="6412344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1" name="Freeform 27651"/>
          <p:cNvSpPr/>
          <p:nvPr/>
        </p:nvSpPr>
        <p:spPr>
          <a:xfrm rot="0" flipH="0" flipV="0">
            <a:off x="6467449" y="237886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414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2" name="Freeform 27652"/>
          <p:cNvSpPr/>
          <p:nvPr/>
        </p:nvSpPr>
        <p:spPr>
          <a:xfrm rot="0" flipH="0" flipV="0">
            <a:off x="652256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3" name="Freeform 27653"/>
          <p:cNvSpPr/>
          <p:nvPr/>
        </p:nvSpPr>
        <p:spPr>
          <a:xfrm rot="0" flipH="0" flipV="0">
            <a:off x="6577685" y="237886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4" name="Freeform 27654"/>
          <p:cNvSpPr/>
          <p:nvPr/>
        </p:nvSpPr>
        <p:spPr>
          <a:xfrm rot="0" flipH="0" flipV="0">
            <a:off x="6632791" y="237886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5" name="Freeform 27655"/>
          <p:cNvSpPr/>
          <p:nvPr/>
        </p:nvSpPr>
        <p:spPr>
          <a:xfrm rot="0" flipH="0" flipV="0">
            <a:off x="6687908" y="237886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6" name="Freeform 27656"/>
          <p:cNvSpPr/>
          <p:nvPr/>
        </p:nvSpPr>
        <p:spPr>
          <a:xfrm rot="0" flipH="0" flipV="0">
            <a:off x="6742912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7" name="Freeform 27657"/>
          <p:cNvSpPr/>
          <p:nvPr/>
        </p:nvSpPr>
        <p:spPr>
          <a:xfrm rot="0" flipH="0" flipV="0">
            <a:off x="6798030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8" name="Freeform 27658"/>
          <p:cNvSpPr/>
          <p:nvPr/>
        </p:nvSpPr>
        <p:spPr>
          <a:xfrm rot="0" flipH="0" flipV="0">
            <a:off x="6853135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9" name="Freeform 27659"/>
          <p:cNvSpPr/>
          <p:nvPr/>
        </p:nvSpPr>
        <p:spPr>
          <a:xfrm rot="0" flipH="0" flipV="0">
            <a:off x="6908254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0" name="Freeform 27660"/>
          <p:cNvSpPr/>
          <p:nvPr/>
        </p:nvSpPr>
        <p:spPr>
          <a:xfrm rot="0" flipH="0" flipV="0">
            <a:off x="6963359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1" name="Freeform 27661"/>
          <p:cNvSpPr/>
          <p:nvPr/>
        </p:nvSpPr>
        <p:spPr>
          <a:xfrm rot="0" flipH="0" flipV="0">
            <a:off x="7018476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2" name="Freeform 27662"/>
          <p:cNvSpPr/>
          <p:nvPr/>
        </p:nvSpPr>
        <p:spPr>
          <a:xfrm rot="0" flipH="0" flipV="0">
            <a:off x="7073595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3" name="Freeform 27663"/>
          <p:cNvSpPr/>
          <p:nvPr/>
        </p:nvSpPr>
        <p:spPr>
          <a:xfrm rot="0" flipH="0" flipV="0">
            <a:off x="7128700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4" name="Freeform 27664"/>
          <p:cNvSpPr/>
          <p:nvPr/>
        </p:nvSpPr>
        <p:spPr>
          <a:xfrm rot="0" flipH="0" flipV="0">
            <a:off x="7183818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5" name="Freeform 27665"/>
          <p:cNvSpPr/>
          <p:nvPr/>
        </p:nvSpPr>
        <p:spPr>
          <a:xfrm rot="0" flipH="0" flipV="0">
            <a:off x="7238923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6" name="Freeform 27666"/>
          <p:cNvSpPr/>
          <p:nvPr/>
        </p:nvSpPr>
        <p:spPr>
          <a:xfrm rot="0" flipH="0" flipV="0">
            <a:off x="7294041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7" name="Freeform 27667"/>
          <p:cNvSpPr/>
          <p:nvPr/>
        </p:nvSpPr>
        <p:spPr>
          <a:xfrm rot="0" flipH="0" flipV="0">
            <a:off x="734914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8" name="Freeform 27668"/>
          <p:cNvSpPr/>
          <p:nvPr/>
        </p:nvSpPr>
        <p:spPr>
          <a:xfrm rot="0" flipH="0" flipV="0">
            <a:off x="7404265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9" name="Freeform 27669"/>
          <p:cNvSpPr/>
          <p:nvPr/>
        </p:nvSpPr>
        <p:spPr>
          <a:xfrm rot="0" flipH="0" flipV="0">
            <a:off x="7459370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0" name="Freeform 27670"/>
          <p:cNvSpPr/>
          <p:nvPr/>
        </p:nvSpPr>
        <p:spPr>
          <a:xfrm rot="0" flipH="0" flipV="0">
            <a:off x="7514488" y="237886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1" name="Freeform 27671"/>
          <p:cNvSpPr/>
          <p:nvPr/>
        </p:nvSpPr>
        <p:spPr>
          <a:xfrm rot="0" flipH="0" flipV="0">
            <a:off x="7569593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2" name="Freeform 27672"/>
          <p:cNvSpPr/>
          <p:nvPr/>
        </p:nvSpPr>
        <p:spPr>
          <a:xfrm rot="0" flipH="0" flipV="0">
            <a:off x="7624699" y="237886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3" name="Freeform 27673"/>
          <p:cNvSpPr/>
          <p:nvPr/>
        </p:nvSpPr>
        <p:spPr>
          <a:xfrm rot="0" flipH="0" flipV="0">
            <a:off x="767981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4" name="Freeform 27674"/>
          <p:cNvSpPr/>
          <p:nvPr/>
        </p:nvSpPr>
        <p:spPr>
          <a:xfrm rot="0" flipH="0" flipV="0">
            <a:off x="7734922" y="237886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414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5" name="Freeform 27675"/>
          <p:cNvSpPr/>
          <p:nvPr/>
        </p:nvSpPr>
        <p:spPr>
          <a:xfrm rot="0" flipH="0" flipV="0">
            <a:off x="7790039" y="237886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414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6" name="Freeform 27676"/>
          <p:cNvSpPr/>
          <p:nvPr/>
        </p:nvSpPr>
        <p:spPr>
          <a:xfrm rot="0" flipH="0" flipV="0">
            <a:off x="7845056" y="23788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7" name="Freeform 27677"/>
          <p:cNvSpPr/>
          <p:nvPr/>
        </p:nvSpPr>
        <p:spPr>
          <a:xfrm rot="0" flipH="0" flipV="0">
            <a:off x="7900174" y="237887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8" name="Freeform 27678"/>
          <p:cNvSpPr/>
          <p:nvPr/>
        </p:nvSpPr>
        <p:spPr>
          <a:xfrm rot="0" flipH="0" flipV="0">
            <a:off x="7955279" y="237887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9" name="Freeform 27679"/>
          <p:cNvSpPr/>
          <p:nvPr/>
        </p:nvSpPr>
        <p:spPr>
          <a:xfrm rot="0" flipH="0" flipV="0">
            <a:off x="8010385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0" name="Freeform 27680"/>
          <p:cNvSpPr/>
          <p:nvPr/>
        </p:nvSpPr>
        <p:spPr>
          <a:xfrm rot="0" flipH="0" flipV="0">
            <a:off x="8065502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1" name="Freeform 27681"/>
          <p:cNvSpPr/>
          <p:nvPr/>
        </p:nvSpPr>
        <p:spPr>
          <a:xfrm rot="0" flipH="0" flipV="0">
            <a:off x="8120608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2" name="Freeform 27682"/>
          <p:cNvSpPr/>
          <p:nvPr/>
        </p:nvSpPr>
        <p:spPr>
          <a:xfrm rot="0" flipH="0" flipV="0">
            <a:off x="8175726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3" name="Freeform 27683"/>
          <p:cNvSpPr/>
          <p:nvPr/>
        </p:nvSpPr>
        <p:spPr>
          <a:xfrm rot="0" flipH="0" flipV="0">
            <a:off x="8230831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4" name="Freeform 27684"/>
          <p:cNvSpPr/>
          <p:nvPr/>
        </p:nvSpPr>
        <p:spPr>
          <a:xfrm rot="0" flipH="0" flipV="0">
            <a:off x="8285949" y="237886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5" name="Freeform 27685"/>
          <p:cNvSpPr/>
          <p:nvPr/>
        </p:nvSpPr>
        <p:spPr>
          <a:xfrm rot="0" flipH="0" flipV="0">
            <a:off x="8341067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6" name="Freeform 27686"/>
          <p:cNvSpPr/>
          <p:nvPr/>
        </p:nvSpPr>
        <p:spPr>
          <a:xfrm rot="0" flipH="0" flipV="0">
            <a:off x="8396173" y="23788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7" name="Freeform 27687"/>
          <p:cNvSpPr/>
          <p:nvPr/>
        </p:nvSpPr>
        <p:spPr>
          <a:xfrm rot="0" flipH="0" flipV="0">
            <a:off x="8451291" y="237886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8" name="Freeform 27688"/>
          <p:cNvSpPr/>
          <p:nvPr/>
        </p:nvSpPr>
        <p:spPr>
          <a:xfrm rot="0" flipH="0" flipV="0">
            <a:off x="763460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9" name="Freeform 27689"/>
          <p:cNvSpPr/>
          <p:nvPr/>
        </p:nvSpPr>
        <p:spPr>
          <a:xfrm rot="0" flipH="0" flipV="0">
            <a:off x="818565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0" name="Freeform 27690"/>
          <p:cNvSpPr/>
          <p:nvPr/>
        </p:nvSpPr>
        <p:spPr>
          <a:xfrm rot="0" flipH="0" flipV="0">
            <a:off x="873683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1" name="Freeform 27691"/>
          <p:cNvSpPr/>
          <p:nvPr/>
        </p:nvSpPr>
        <p:spPr>
          <a:xfrm rot="0" flipH="0" flipV="0">
            <a:off x="928789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2" name="Freeform 27692"/>
          <p:cNvSpPr/>
          <p:nvPr/>
        </p:nvSpPr>
        <p:spPr>
          <a:xfrm rot="0" flipH="0" flipV="0">
            <a:off x="983907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3" name="Freeform 27693"/>
          <p:cNvSpPr/>
          <p:nvPr/>
        </p:nvSpPr>
        <p:spPr>
          <a:xfrm rot="0" flipH="0" flipV="0">
            <a:off x="1038961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4" name="Freeform 27694"/>
          <p:cNvSpPr/>
          <p:nvPr/>
        </p:nvSpPr>
        <p:spPr>
          <a:xfrm rot="0" flipH="0" flipV="0">
            <a:off x="1094168" y="24253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61" y="6439"/>
                  <a:pt x="28561" y="14313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5" name="Freeform 27695"/>
          <p:cNvSpPr/>
          <p:nvPr/>
        </p:nvSpPr>
        <p:spPr>
          <a:xfrm rot="0" flipH="0" flipV="0">
            <a:off x="1149184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6" name="Freeform 27696"/>
          <p:cNvSpPr/>
          <p:nvPr/>
        </p:nvSpPr>
        <p:spPr>
          <a:xfrm rot="0" flipH="0" flipV="0">
            <a:off x="1204302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7" name="Freeform 27697"/>
          <p:cNvSpPr/>
          <p:nvPr/>
        </p:nvSpPr>
        <p:spPr>
          <a:xfrm rot="0" flipH="0" flipV="0">
            <a:off x="1259420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8" name="Freeform 27698"/>
          <p:cNvSpPr/>
          <p:nvPr/>
        </p:nvSpPr>
        <p:spPr>
          <a:xfrm rot="0" flipH="0" flipV="0">
            <a:off x="1314526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9" name="Freeform 27699"/>
          <p:cNvSpPr/>
          <p:nvPr/>
        </p:nvSpPr>
        <p:spPr>
          <a:xfrm rot="0" flipH="0" flipV="0">
            <a:off x="1369644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0" name="Freeform 27700"/>
          <p:cNvSpPr/>
          <p:nvPr/>
        </p:nvSpPr>
        <p:spPr>
          <a:xfrm rot="0" flipH="0" flipV="0">
            <a:off x="1424749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1" name="Freeform 27701"/>
          <p:cNvSpPr/>
          <p:nvPr/>
        </p:nvSpPr>
        <p:spPr>
          <a:xfrm rot="0" flipH="0" flipV="0">
            <a:off x="1479867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2" name="Freeform 27702"/>
          <p:cNvSpPr/>
          <p:nvPr/>
        </p:nvSpPr>
        <p:spPr>
          <a:xfrm rot="0" flipH="0" flipV="0">
            <a:off x="1534972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3" name="Freeform 27703"/>
          <p:cNvSpPr/>
          <p:nvPr/>
        </p:nvSpPr>
        <p:spPr>
          <a:xfrm rot="0" flipH="0" flipV="0">
            <a:off x="1590090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4" name="Freeform 27704"/>
          <p:cNvSpPr/>
          <p:nvPr/>
        </p:nvSpPr>
        <p:spPr>
          <a:xfrm rot="0" flipH="0" flipV="0">
            <a:off x="1645157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5" name="Freeform 27705"/>
          <p:cNvSpPr/>
          <p:nvPr/>
        </p:nvSpPr>
        <p:spPr>
          <a:xfrm rot="0" flipH="0" flipV="0">
            <a:off x="1700263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6" name="Freeform 27706"/>
          <p:cNvSpPr/>
          <p:nvPr/>
        </p:nvSpPr>
        <p:spPr>
          <a:xfrm rot="0" flipH="0" flipV="0">
            <a:off x="1755381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7" name="Freeform 27707"/>
          <p:cNvSpPr/>
          <p:nvPr/>
        </p:nvSpPr>
        <p:spPr>
          <a:xfrm rot="0" flipH="0" flipV="0">
            <a:off x="1810486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8" name="Freeform 27708"/>
          <p:cNvSpPr/>
          <p:nvPr/>
        </p:nvSpPr>
        <p:spPr>
          <a:xfrm rot="0" flipH="0" flipV="0">
            <a:off x="1865604" y="24253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9" name="Freeform 27709"/>
          <p:cNvSpPr/>
          <p:nvPr/>
        </p:nvSpPr>
        <p:spPr>
          <a:xfrm rot="0" flipH="0" flipV="0">
            <a:off x="1920709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0" name="Freeform 27710"/>
          <p:cNvSpPr/>
          <p:nvPr/>
        </p:nvSpPr>
        <p:spPr>
          <a:xfrm rot="0" flipH="0" flipV="0">
            <a:off x="1975827" y="242536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1" name="Freeform 27711"/>
          <p:cNvSpPr/>
          <p:nvPr/>
        </p:nvSpPr>
        <p:spPr>
          <a:xfrm rot="0" flipH="0" flipV="0">
            <a:off x="2030933" y="242536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2" name="Freeform 27712"/>
          <p:cNvSpPr/>
          <p:nvPr/>
        </p:nvSpPr>
        <p:spPr>
          <a:xfrm rot="0" flipH="0" flipV="0">
            <a:off x="2086038" y="24253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3" name="Freeform 27713"/>
          <p:cNvSpPr/>
          <p:nvPr/>
        </p:nvSpPr>
        <p:spPr>
          <a:xfrm rot="0" flipH="0" flipV="0">
            <a:off x="2141143" y="2425369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4" name="Freeform 27714"/>
          <p:cNvSpPr/>
          <p:nvPr/>
        </p:nvSpPr>
        <p:spPr>
          <a:xfrm rot="0" flipH="0" flipV="0">
            <a:off x="2196312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5" name="Freeform 27715"/>
          <p:cNvSpPr/>
          <p:nvPr/>
        </p:nvSpPr>
        <p:spPr>
          <a:xfrm rot="0" flipH="0" flipV="0">
            <a:off x="2251430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6" name="Freeform 27716"/>
          <p:cNvSpPr/>
          <p:nvPr/>
        </p:nvSpPr>
        <p:spPr>
          <a:xfrm rot="0" flipH="0" flipV="0">
            <a:off x="2306535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7" name="Freeform 27717"/>
          <p:cNvSpPr/>
          <p:nvPr/>
        </p:nvSpPr>
        <p:spPr>
          <a:xfrm rot="0" flipH="0" flipV="0">
            <a:off x="2361552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8" name="Freeform 27718"/>
          <p:cNvSpPr/>
          <p:nvPr/>
        </p:nvSpPr>
        <p:spPr>
          <a:xfrm rot="0" flipH="0" flipV="0">
            <a:off x="2416657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9" name="Freeform 27719"/>
          <p:cNvSpPr/>
          <p:nvPr/>
        </p:nvSpPr>
        <p:spPr>
          <a:xfrm rot="0" flipH="0" flipV="0">
            <a:off x="2471775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0" name="Freeform 27720"/>
          <p:cNvSpPr/>
          <p:nvPr/>
        </p:nvSpPr>
        <p:spPr>
          <a:xfrm rot="0" flipH="0" flipV="0">
            <a:off x="2526880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1" name="Freeform 27721"/>
          <p:cNvSpPr/>
          <p:nvPr/>
        </p:nvSpPr>
        <p:spPr>
          <a:xfrm rot="0" flipH="0" flipV="0">
            <a:off x="2581998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2" name="Freeform 27722"/>
          <p:cNvSpPr/>
          <p:nvPr/>
        </p:nvSpPr>
        <p:spPr>
          <a:xfrm rot="0" flipH="0" flipV="0">
            <a:off x="2637104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3" name="Freeform 27723"/>
          <p:cNvSpPr/>
          <p:nvPr/>
        </p:nvSpPr>
        <p:spPr>
          <a:xfrm rot="0" flipH="0" flipV="0">
            <a:off x="2692222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4" name="Freeform 27724"/>
          <p:cNvSpPr/>
          <p:nvPr/>
        </p:nvSpPr>
        <p:spPr>
          <a:xfrm rot="0" flipH="0" flipV="0">
            <a:off x="2747340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5" name="Freeform 27725"/>
          <p:cNvSpPr/>
          <p:nvPr/>
        </p:nvSpPr>
        <p:spPr>
          <a:xfrm rot="0" flipH="0" flipV="0">
            <a:off x="2802496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6" name="Freeform 27726"/>
          <p:cNvSpPr/>
          <p:nvPr/>
        </p:nvSpPr>
        <p:spPr>
          <a:xfrm rot="0" flipH="0" flipV="0">
            <a:off x="2857512" y="242536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7" name="Freeform 27727"/>
          <p:cNvSpPr/>
          <p:nvPr/>
        </p:nvSpPr>
        <p:spPr>
          <a:xfrm rot="0" flipH="0" flipV="0">
            <a:off x="2912719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8" name="Freeform 27728"/>
          <p:cNvSpPr/>
          <p:nvPr/>
        </p:nvSpPr>
        <p:spPr>
          <a:xfrm rot="0" flipH="0" flipV="0">
            <a:off x="4400537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9" name="Freeform 27729"/>
          <p:cNvSpPr/>
          <p:nvPr/>
        </p:nvSpPr>
        <p:spPr>
          <a:xfrm rot="0" flipH="0" flipV="0">
            <a:off x="4455706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0" name="Freeform 27730"/>
          <p:cNvSpPr/>
          <p:nvPr/>
        </p:nvSpPr>
        <p:spPr>
          <a:xfrm rot="0" flipH="0" flipV="0">
            <a:off x="4510760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1" name="Freeform 27731"/>
          <p:cNvSpPr/>
          <p:nvPr/>
        </p:nvSpPr>
        <p:spPr>
          <a:xfrm rot="0" flipH="0" flipV="0">
            <a:off x="4565929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2" name="Freeform 27732"/>
          <p:cNvSpPr/>
          <p:nvPr/>
        </p:nvSpPr>
        <p:spPr>
          <a:xfrm rot="0" flipH="0" flipV="0">
            <a:off x="4620945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3" name="Freeform 27733"/>
          <p:cNvSpPr/>
          <p:nvPr/>
        </p:nvSpPr>
        <p:spPr>
          <a:xfrm rot="0" flipH="0" flipV="0">
            <a:off x="4676051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4" name="Freeform 27734"/>
          <p:cNvSpPr/>
          <p:nvPr/>
        </p:nvSpPr>
        <p:spPr>
          <a:xfrm rot="0" flipH="0" flipV="0">
            <a:off x="4731169" y="242536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5" name="Freeform 27735"/>
          <p:cNvSpPr/>
          <p:nvPr/>
        </p:nvSpPr>
        <p:spPr>
          <a:xfrm rot="0" flipH="0" flipV="0">
            <a:off x="4786274" y="242535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6" name="Freeform 27736"/>
          <p:cNvSpPr/>
          <p:nvPr/>
        </p:nvSpPr>
        <p:spPr>
          <a:xfrm rot="0" flipH="0" flipV="0">
            <a:off x="4841392" y="242536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7" name="Freeform 27737"/>
          <p:cNvSpPr/>
          <p:nvPr/>
        </p:nvSpPr>
        <p:spPr>
          <a:xfrm rot="0" flipH="0" flipV="0">
            <a:off x="4896548" y="242536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8" name="Freeform 27738"/>
          <p:cNvSpPr/>
          <p:nvPr/>
        </p:nvSpPr>
        <p:spPr>
          <a:xfrm rot="0" flipH="0" flipV="0">
            <a:off x="4951653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9" name="Freeform 27739"/>
          <p:cNvSpPr/>
          <p:nvPr/>
        </p:nvSpPr>
        <p:spPr>
          <a:xfrm rot="0" flipH="0" flipV="0">
            <a:off x="5006771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0" name="Freeform 27740"/>
          <p:cNvSpPr/>
          <p:nvPr/>
        </p:nvSpPr>
        <p:spPr>
          <a:xfrm rot="0" flipH="0" flipV="0">
            <a:off x="5061877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1" name="Freeform 27741"/>
          <p:cNvSpPr/>
          <p:nvPr/>
        </p:nvSpPr>
        <p:spPr>
          <a:xfrm rot="0" flipH="0" flipV="0">
            <a:off x="5116994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2" name="Freeform 27742"/>
          <p:cNvSpPr/>
          <p:nvPr/>
        </p:nvSpPr>
        <p:spPr>
          <a:xfrm rot="0" flipH="0" flipV="0">
            <a:off x="5172100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3" name="Freeform 27743"/>
          <p:cNvSpPr/>
          <p:nvPr/>
        </p:nvSpPr>
        <p:spPr>
          <a:xfrm rot="0" flipH="0" flipV="0">
            <a:off x="5227218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4" name="Freeform 27744"/>
          <p:cNvSpPr/>
          <p:nvPr/>
        </p:nvSpPr>
        <p:spPr>
          <a:xfrm rot="0" flipH="0" flipV="0">
            <a:off x="5612904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5" name="Freeform 27745"/>
          <p:cNvSpPr/>
          <p:nvPr/>
        </p:nvSpPr>
        <p:spPr>
          <a:xfrm rot="0" flipH="0" flipV="0">
            <a:off x="5668010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6" name="Freeform 27746"/>
          <p:cNvSpPr/>
          <p:nvPr/>
        </p:nvSpPr>
        <p:spPr>
          <a:xfrm rot="0" flipH="0" flipV="0">
            <a:off x="5723128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7" name="Freeform 27747"/>
          <p:cNvSpPr/>
          <p:nvPr/>
        </p:nvSpPr>
        <p:spPr>
          <a:xfrm rot="0" flipH="0" flipV="0">
            <a:off x="5778233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8" name="Freeform 27748"/>
          <p:cNvSpPr/>
          <p:nvPr/>
        </p:nvSpPr>
        <p:spPr>
          <a:xfrm rot="0" flipH="0" flipV="0">
            <a:off x="5943574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9" name="Freeform 27749"/>
          <p:cNvSpPr/>
          <p:nvPr/>
        </p:nvSpPr>
        <p:spPr>
          <a:xfrm rot="0" flipH="0" flipV="0">
            <a:off x="6053797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0" name="Freeform 27750"/>
          <p:cNvSpPr/>
          <p:nvPr/>
        </p:nvSpPr>
        <p:spPr>
          <a:xfrm rot="0" flipH="0" flipV="0">
            <a:off x="6108915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1" name="Freeform 27751"/>
          <p:cNvSpPr/>
          <p:nvPr/>
        </p:nvSpPr>
        <p:spPr>
          <a:xfrm rot="0" flipH="0" flipV="0">
            <a:off x="6164021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2" name="Freeform 27752"/>
          <p:cNvSpPr/>
          <p:nvPr/>
        </p:nvSpPr>
        <p:spPr>
          <a:xfrm rot="0" flipH="0" flipV="0">
            <a:off x="6219126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3" name="Freeform 27753"/>
          <p:cNvSpPr/>
          <p:nvPr/>
        </p:nvSpPr>
        <p:spPr>
          <a:xfrm rot="0" flipH="0" flipV="0">
            <a:off x="6274231" y="24253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4" name="Freeform 27754"/>
          <p:cNvSpPr/>
          <p:nvPr/>
        </p:nvSpPr>
        <p:spPr>
          <a:xfrm rot="0" flipH="0" flipV="0">
            <a:off x="6329349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5" name="Freeform 27755"/>
          <p:cNvSpPr/>
          <p:nvPr/>
        </p:nvSpPr>
        <p:spPr>
          <a:xfrm rot="0" flipH="0" flipV="0">
            <a:off x="6384455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6" name="Freeform 27756"/>
          <p:cNvSpPr/>
          <p:nvPr/>
        </p:nvSpPr>
        <p:spPr>
          <a:xfrm rot="0" flipH="0" flipV="0">
            <a:off x="6439573" y="242535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7" name="Freeform 27757"/>
          <p:cNvSpPr/>
          <p:nvPr/>
        </p:nvSpPr>
        <p:spPr>
          <a:xfrm rot="0" flipH="0" flipV="0">
            <a:off x="6494691" y="242535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8" name="Freeform 27758"/>
          <p:cNvSpPr/>
          <p:nvPr/>
        </p:nvSpPr>
        <p:spPr>
          <a:xfrm rot="0" flipH="0" flipV="0">
            <a:off x="6549796" y="242535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9" name="Freeform 27759"/>
          <p:cNvSpPr/>
          <p:nvPr/>
        </p:nvSpPr>
        <p:spPr>
          <a:xfrm rot="0" flipH="0" flipV="0">
            <a:off x="6604813" y="2425357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0" name="Freeform 27760"/>
          <p:cNvSpPr/>
          <p:nvPr/>
        </p:nvSpPr>
        <p:spPr>
          <a:xfrm rot="0" flipH="0" flipV="0">
            <a:off x="6659930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1" name="Freeform 27761"/>
          <p:cNvSpPr/>
          <p:nvPr/>
        </p:nvSpPr>
        <p:spPr>
          <a:xfrm rot="0" flipH="0" flipV="0">
            <a:off x="6715035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2" name="Freeform 27762"/>
          <p:cNvSpPr/>
          <p:nvPr/>
        </p:nvSpPr>
        <p:spPr>
          <a:xfrm rot="0" flipH="0" flipV="0">
            <a:off x="6770154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3" name="Freeform 27763"/>
          <p:cNvSpPr/>
          <p:nvPr/>
        </p:nvSpPr>
        <p:spPr>
          <a:xfrm rot="0" flipH="0" flipV="0">
            <a:off x="6825259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4" name="Freeform 27764"/>
          <p:cNvSpPr/>
          <p:nvPr/>
        </p:nvSpPr>
        <p:spPr>
          <a:xfrm rot="0" flipH="0" flipV="0">
            <a:off x="6880377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5" name="Freeform 27765"/>
          <p:cNvSpPr/>
          <p:nvPr/>
        </p:nvSpPr>
        <p:spPr>
          <a:xfrm rot="0" flipH="0" flipV="0">
            <a:off x="6935482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6" name="Freeform 27766"/>
          <p:cNvSpPr/>
          <p:nvPr/>
        </p:nvSpPr>
        <p:spPr>
          <a:xfrm rot="0" flipH="0" flipV="0">
            <a:off x="6990600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7" name="Freeform 27767"/>
          <p:cNvSpPr/>
          <p:nvPr/>
        </p:nvSpPr>
        <p:spPr>
          <a:xfrm rot="0" flipH="0" flipV="0">
            <a:off x="7045706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8" name="Freeform 27768"/>
          <p:cNvSpPr/>
          <p:nvPr/>
        </p:nvSpPr>
        <p:spPr>
          <a:xfrm rot="0" flipH="0" flipV="0">
            <a:off x="7100823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9" name="Freeform 27769"/>
          <p:cNvSpPr/>
          <p:nvPr/>
        </p:nvSpPr>
        <p:spPr>
          <a:xfrm rot="0" flipH="0" flipV="0">
            <a:off x="7155929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0" name="Freeform 27770"/>
          <p:cNvSpPr/>
          <p:nvPr/>
        </p:nvSpPr>
        <p:spPr>
          <a:xfrm rot="0" flipH="0" flipV="0">
            <a:off x="7211047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1" name="Freeform 27771"/>
          <p:cNvSpPr/>
          <p:nvPr/>
        </p:nvSpPr>
        <p:spPr>
          <a:xfrm rot="0" flipH="0" flipV="0">
            <a:off x="7266152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2" name="Freeform 27772"/>
          <p:cNvSpPr/>
          <p:nvPr/>
        </p:nvSpPr>
        <p:spPr>
          <a:xfrm rot="0" flipH="0" flipV="0">
            <a:off x="7321270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3" name="Freeform 27773"/>
          <p:cNvSpPr/>
          <p:nvPr/>
        </p:nvSpPr>
        <p:spPr>
          <a:xfrm rot="0" flipH="0" flipV="0">
            <a:off x="7376388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4" name="Freeform 27774"/>
          <p:cNvSpPr/>
          <p:nvPr/>
        </p:nvSpPr>
        <p:spPr>
          <a:xfrm rot="0" flipH="0" flipV="0">
            <a:off x="7431493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5" name="Freeform 27775"/>
          <p:cNvSpPr/>
          <p:nvPr/>
        </p:nvSpPr>
        <p:spPr>
          <a:xfrm rot="0" flipH="0" flipV="0">
            <a:off x="7486599" y="24253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6" name="Freeform 27776"/>
          <p:cNvSpPr/>
          <p:nvPr/>
        </p:nvSpPr>
        <p:spPr>
          <a:xfrm rot="0" flipH="0" flipV="0">
            <a:off x="7541717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7" name="Freeform 27777"/>
          <p:cNvSpPr/>
          <p:nvPr/>
        </p:nvSpPr>
        <p:spPr>
          <a:xfrm rot="0" flipH="0" flipV="0">
            <a:off x="7596822" y="242535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460" y="6439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8" name="Freeform 27778"/>
          <p:cNvSpPr/>
          <p:nvPr/>
        </p:nvSpPr>
        <p:spPr>
          <a:xfrm rot="0" flipH="0" flipV="0">
            <a:off x="7651940" y="242535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9" name="Freeform 27779"/>
          <p:cNvSpPr/>
          <p:nvPr/>
        </p:nvSpPr>
        <p:spPr>
          <a:xfrm rot="0" flipH="0" flipV="0">
            <a:off x="7706956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0" name="Freeform 27780"/>
          <p:cNvSpPr/>
          <p:nvPr/>
        </p:nvSpPr>
        <p:spPr>
          <a:xfrm rot="0" flipH="0" flipV="0">
            <a:off x="7762062" y="24253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1" name="Freeform 27781"/>
          <p:cNvSpPr/>
          <p:nvPr/>
        </p:nvSpPr>
        <p:spPr>
          <a:xfrm rot="0" flipH="0" flipV="0">
            <a:off x="7817180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2" name="Freeform 27782"/>
          <p:cNvSpPr/>
          <p:nvPr/>
        </p:nvSpPr>
        <p:spPr>
          <a:xfrm rot="0" flipH="0" flipV="0">
            <a:off x="7872285" y="242536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3" name="Freeform 27783"/>
          <p:cNvSpPr/>
          <p:nvPr/>
        </p:nvSpPr>
        <p:spPr>
          <a:xfrm rot="0" flipH="0" flipV="0">
            <a:off x="7927403" y="242535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4" name="Freeform 27784"/>
          <p:cNvSpPr/>
          <p:nvPr/>
        </p:nvSpPr>
        <p:spPr>
          <a:xfrm rot="0" flipH="0" flipV="0">
            <a:off x="7982521" y="2425369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5" name="Freeform 27785"/>
          <p:cNvSpPr/>
          <p:nvPr/>
        </p:nvSpPr>
        <p:spPr>
          <a:xfrm rot="0" flipH="0" flipV="0">
            <a:off x="8037626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6" name="Freeform 27786"/>
          <p:cNvSpPr/>
          <p:nvPr/>
        </p:nvSpPr>
        <p:spPr>
          <a:xfrm rot="0" flipH="0" flipV="0">
            <a:off x="8092744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7" name="Freeform 27787"/>
          <p:cNvSpPr/>
          <p:nvPr/>
        </p:nvSpPr>
        <p:spPr>
          <a:xfrm rot="0" flipH="0" flipV="0">
            <a:off x="8147850" y="242535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8" name="Freeform 27788"/>
          <p:cNvSpPr/>
          <p:nvPr/>
        </p:nvSpPr>
        <p:spPr>
          <a:xfrm rot="0" flipH="0" flipV="0">
            <a:off x="8202955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9" name="Freeform 27789"/>
          <p:cNvSpPr/>
          <p:nvPr/>
        </p:nvSpPr>
        <p:spPr>
          <a:xfrm rot="0" flipH="0" flipV="0">
            <a:off x="8258073" y="24253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0" name="Freeform 27790"/>
          <p:cNvSpPr/>
          <p:nvPr/>
        </p:nvSpPr>
        <p:spPr>
          <a:xfrm rot="0" flipH="0" flipV="0">
            <a:off x="8313179" y="242535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1" name="Freeform 27791"/>
          <p:cNvSpPr/>
          <p:nvPr/>
        </p:nvSpPr>
        <p:spPr>
          <a:xfrm rot="0" flipH="0" flipV="0">
            <a:off x="8368258" y="2425357"/>
            <a:ext cx="28638" cy="28651"/>
          </a:xfrm>
          <a:custGeom>
            <a:pathLst>
              <a:path w="2863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638" y="6452"/>
                  <a:pt x="28638" y="14326"/>
                </a:cubicBezTo>
                <a:cubicBezTo>
                  <a:pt x="2863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2" name="Freeform 27792"/>
          <p:cNvSpPr/>
          <p:nvPr/>
        </p:nvSpPr>
        <p:spPr>
          <a:xfrm rot="0" flipH="0" flipV="0">
            <a:off x="8423401" y="242536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3" name="Freeform 27793"/>
          <p:cNvSpPr/>
          <p:nvPr/>
        </p:nvSpPr>
        <p:spPr>
          <a:xfrm rot="0" flipH="0" flipV="0">
            <a:off x="8643848" y="242536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4" name="Freeform 27794"/>
          <p:cNvSpPr/>
          <p:nvPr/>
        </p:nvSpPr>
        <p:spPr>
          <a:xfrm rot="0" flipH="0" flipV="0">
            <a:off x="791336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5" name="Freeform 27795"/>
          <p:cNvSpPr/>
          <p:nvPr/>
        </p:nvSpPr>
        <p:spPr>
          <a:xfrm rot="0" flipH="0" flipV="0">
            <a:off x="846454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6" name="Freeform 27796"/>
          <p:cNvSpPr/>
          <p:nvPr/>
        </p:nvSpPr>
        <p:spPr>
          <a:xfrm rot="0" flipH="0" flipV="0">
            <a:off x="901560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7" name="Freeform 27797"/>
          <p:cNvSpPr/>
          <p:nvPr/>
        </p:nvSpPr>
        <p:spPr>
          <a:xfrm rot="0" flipH="0" flipV="0">
            <a:off x="956678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8" name="Freeform 27798"/>
          <p:cNvSpPr/>
          <p:nvPr/>
        </p:nvSpPr>
        <p:spPr>
          <a:xfrm rot="0" flipH="0" flipV="0">
            <a:off x="1011783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9" name="Freeform 27799"/>
          <p:cNvSpPr/>
          <p:nvPr/>
        </p:nvSpPr>
        <p:spPr>
          <a:xfrm rot="0" flipH="0" flipV="0">
            <a:off x="1066901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0" name="Freeform 27800"/>
          <p:cNvSpPr/>
          <p:nvPr/>
        </p:nvSpPr>
        <p:spPr>
          <a:xfrm rot="0" flipH="0" flipV="0">
            <a:off x="112200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1" name="Freeform 27801"/>
          <p:cNvSpPr/>
          <p:nvPr/>
        </p:nvSpPr>
        <p:spPr>
          <a:xfrm rot="0" flipH="0" flipV="0">
            <a:off x="1177175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2" name="Freeform 27802"/>
          <p:cNvSpPr/>
          <p:nvPr/>
        </p:nvSpPr>
        <p:spPr>
          <a:xfrm rot="0" flipH="0" flipV="0">
            <a:off x="1232179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3" name="Freeform 27803"/>
          <p:cNvSpPr/>
          <p:nvPr/>
        </p:nvSpPr>
        <p:spPr>
          <a:xfrm rot="0" flipH="0" flipV="0">
            <a:off x="1287297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4" name="Freeform 27804"/>
          <p:cNvSpPr/>
          <p:nvPr/>
        </p:nvSpPr>
        <p:spPr>
          <a:xfrm rot="0" flipH="0" flipV="0">
            <a:off x="1342415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5" name="Freeform 27805"/>
          <p:cNvSpPr/>
          <p:nvPr/>
        </p:nvSpPr>
        <p:spPr>
          <a:xfrm rot="0" flipH="0" flipV="0">
            <a:off x="1397520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6" name="Freeform 27806"/>
          <p:cNvSpPr/>
          <p:nvPr/>
        </p:nvSpPr>
        <p:spPr>
          <a:xfrm rot="0" flipH="0" flipV="0">
            <a:off x="1452638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7" name="Freeform 27807"/>
          <p:cNvSpPr/>
          <p:nvPr/>
        </p:nvSpPr>
        <p:spPr>
          <a:xfrm rot="0" flipH="0" flipV="0">
            <a:off x="1507743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8" name="Freeform 27808"/>
          <p:cNvSpPr/>
          <p:nvPr/>
        </p:nvSpPr>
        <p:spPr>
          <a:xfrm rot="0" flipH="0" flipV="0">
            <a:off x="1562861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9" name="Freeform 27809"/>
          <p:cNvSpPr/>
          <p:nvPr/>
        </p:nvSpPr>
        <p:spPr>
          <a:xfrm rot="0" flipH="0" flipV="0">
            <a:off x="1617967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187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0" name="Freeform 27810"/>
          <p:cNvSpPr/>
          <p:nvPr/>
        </p:nvSpPr>
        <p:spPr>
          <a:xfrm rot="0" flipH="0" flipV="0">
            <a:off x="1673085" y="247314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1" name="Freeform 27811"/>
          <p:cNvSpPr/>
          <p:nvPr/>
        </p:nvSpPr>
        <p:spPr>
          <a:xfrm rot="0" flipH="0" flipV="0">
            <a:off x="1728241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2" name="Freeform 27812"/>
          <p:cNvSpPr/>
          <p:nvPr/>
        </p:nvSpPr>
        <p:spPr>
          <a:xfrm rot="0" flipH="0" flipV="0">
            <a:off x="1783346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3" name="Freeform 27813"/>
          <p:cNvSpPr/>
          <p:nvPr/>
        </p:nvSpPr>
        <p:spPr>
          <a:xfrm rot="0" flipH="0" flipV="0">
            <a:off x="1838375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4" name="Freeform 27814"/>
          <p:cNvSpPr/>
          <p:nvPr/>
        </p:nvSpPr>
        <p:spPr>
          <a:xfrm rot="0" flipH="0" flipV="0">
            <a:off x="1893481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5" name="Freeform 27815"/>
          <p:cNvSpPr/>
          <p:nvPr/>
        </p:nvSpPr>
        <p:spPr>
          <a:xfrm rot="0" flipH="0" flipV="0">
            <a:off x="1948599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6" name="Freeform 27816"/>
          <p:cNvSpPr/>
          <p:nvPr/>
        </p:nvSpPr>
        <p:spPr>
          <a:xfrm rot="0" flipH="0" flipV="0">
            <a:off x="2003704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7" name="Freeform 27817"/>
          <p:cNvSpPr/>
          <p:nvPr/>
        </p:nvSpPr>
        <p:spPr>
          <a:xfrm rot="0" flipH="0" flipV="0">
            <a:off x="2058809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8" name="Freeform 27818"/>
          <p:cNvSpPr/>
          <p:nvPr/>
        </p:nvSpPr>
        <p:spPr>
          <a:xfrm rot="0" flipH="0" flipV="0">
            <a:off x="2113927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9" name="Freeform 27819"/>
          <p:cNvSpPr/>
          <p:nvPr/>
        </p:nvSpPr>
        <p:spPr>
          <a:xfrm rot="0" flipH="0" flipV="0">
            <a:off x="2169032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0" name="Freeform 27820"/>
          <p:cNvSpPr/>
          <p:nvPr/>
        </p:nvSpPr>
        <p:spPr>
          <a:xfrm rot="0" flipH="0" flipV="0">
            <a:off x="2224138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1" name="Freeform 27821"/>
          <p:cNvSpPr/>
          <p:nvPr/>
        </p:nvSpPr>
        <p:spPr>
          <a:xfrm rot="0" flipH="0" flipV="0">
            <a:off x="2279256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2" name="Freeform 27822"/>
          <p:cNvSpPr/>
          <p:nvPr/>
        </p:nvSpPr>
        <p:spPr>
          <a:xfrm rot="0" flipH="0" flipV="0">
            <a:off x="2334425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3" name="Freeform 27823"/>
          <p:cNvSpPr/>
          <p:nvPr/>
        </p:nvSpPr>
        <p:spPr>
          <a:xfrm rot="0" flipH="0" flipV="0">
            <a:off x="2389530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4" name="Freeform 27824"/>
          <p:cNvSpPr/>
          <p:nvPr/>
        </p:nvSpPr>
        <p:spPr>
          <a:xfrm rot="0" flipH="0" flipV="0">
            <a:off x="2444546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5" name="Freeform 27825"/>
          <p:cNvSpPr/>
          <p:nvPr/>
        </p:nvSpPr>
        <p:spPr>
          <a:xfrm rot="0" flipH="0" flipV="0">
            <a:off x="2499652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6" name="Freeform 27826"/>
          <p:cNvSpPr/>
          <p:nvPr/>
        </p:nvSpPr>
        <p:spPr>
          <a:xfrm rot="0" flipH="0" flipV="0">
            <a:off x="2554770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7" name="Freeform 27827"/>
          <p:cNvSpPr/>
          <p:nvPr/>
        </p:nvSpPr>
        <p:spPr>
          <a:xfrm rot="0" flipH="0" flipV="0">
            <a:off x="2609875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8" name="Freeform 27828"/>
          <p:cNvSpPr/>
          <p:nvPr/>
        </p:nvSpPr>
        <p:spPr>
          <a:xfrm rot="0" flipH="0" flipV="0">
            <a:off x="2664993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50" y="6363"/>
                  <a:pt x="28650" y="14326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9" name="Freeform 27829"/>
          <p:cNvSpPr/>
          <p:nvPr/>
        </p:nvSpPr>
        <p:spPr>
          <a:xfrm rot="0" flipH="0" flipV="0">
            <a:off x="2720098" y="247316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0" name="Freeform 27830"/>
          <p:cNvSpPr/>
          <p:nvPr/>
        </p:nvSpPr>
        <p:spPr>
          <a:xfrm rot="0" flipH="0" flipV="0">
            <a:off x="2940507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1" name="Freeform 27831"/>
          <p:cNvSpPr/>
          <p:nvPr/>
        </p:nvSpPr>
        <p:spPr>
          <a:xfrm rot="0" flipH="0" flipV="0">
            <a:off x="4152861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2" name="Freeform 27832"/>
          <p:cNvSpPr/>
          <p:nvPr/>
        </p:nvSpPr>
        <p:spPr>
          <a:xfrm rot="0" flipH="0" flipV="0">
            <a:off x="4207979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3" name="Freeform 27833"/>
          <p:cNvSpPr/>
          <p:nvPr/>
        </p:nvSpPr>
        <p:spPr>
          <a:xfrm rot="0" flipH="0" flipV="0">
            <a:off x="4263085" y="247314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4" name="Freeform 27834"/>
          <p:cNvSpPr/>
          <p:nvPr/>
        </p:nvSpPr>
        <p:spPr>
          <a:xfrm rot="0" flipH="0" flipV="0">
            <a:off x="4318203" y="24731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5" name="Freeform 27835"/>
          <p:cNvSpPr/>
          <p:nvPr/>
        </p:nvSpPr>
        <p:spPr>
          <a:xfrm rot="0" flipH="0" flipV="0">
            <a:off x="4373308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6" name="Freeform 27836"/>
          <p:cNvSpPr/>
          <p:nvPr/>
        </p:nvSpPr>
        <p:spPr>
          <a:xfrm rot="0" flipH="0" flipV="0">
            <a:off x="4428426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7" name="Freeform 27837"/>
          <p:cNvSpPr/>
          <p:nvPr/>
        </p:nvSpPr>
        <p:spPr>
          <a:xfrm rot="0" flipH="0" flipV="0">
            <a:off x="4483531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8" name="Freeform 27838"/>
          <p:cNvSpPr/>
          <p:nvPr/>
        </p:nvSpPr>
        <p:spPr>
          <a:xfrm rot="0" flipH="0" flipV="0">
            <a:off x="4538649" y="247316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9" name="Freeform 27839"/>
          <p:cNvSpPr/>
          <p:nvPr/>
        </p:nvSpPr>
        <p:spPr>
          <a:xfrm rot="0" flipH="0" flipV="0">
            <a:off x="4759045" y="247316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0" name="Freeform 27840"/>
          <p:cNvSpPr/>
          <p:nvPr/>
        </p:nvSpPr>
        <p:spPr>
          <a:xfrm rot="0" flipH="0" flipV="0">
            <a:off x="4814163" y="24731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1" name="Freeform 27841"/>
          <p:cNvSpPr/>
          <p:nvPr/>
        </p:nvSpPr>
        <p:spPr>
          <a:xfrm rot="0" flipH="0" flipV="0">
            <a:off x="4869307" y="247316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2" name="Freeform 27842"/>
          <p:cNvSpPr/>
          <p:nvPr/>
        </p:nvSpPr>
        <p:spPr>
          <a:xfrm rot="0" flipH="0" flipV="0">
            <a:off x="4924424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3" name="Freeform 27843"/>
          <p:cNvSpPr/>
          <p:nvPr/>
        </p:nvSpPr>
        <p:spPr>
          <a:xfrm rot="0" flipH="0" flipV="0">
            <a:off x="4979530" y="247316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4" name="Freeform 27844"/>
          <p:cNvSpPr/>
          <p:nvPr/>
        </p:nvSpPr>
        <p:spPr>
          <a:xfrm rot="0" flipH="0" flipV="0">
            <a:off x="5034648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5" name="Freeform 27845"/>
          <p:cNvSpPr/>
          <p:nvPr/>
        </p:nvSpPr>
        <p:spPr>
          <a:xfrm rot="0" flipH="0" flipV="0">
            <a:off x="5089766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6" name="Freeform 27846"/>
          <p:cNvSpPr/>
          <p:nvPr/>
        </p:nvSpPr>
        <p:spPr>
          <a:xfrm rot="0" flipH="0" flipV="0">
            <a:off x="5144871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7" name="Freeform 27847"/>
          <p:cNvSpPr/>
          <p:nvPr/>
        </p:nvSpPr>
        <p:spPr>
          <a:xfrm rot="0" flipH="0" flipV="0">
            <a:off x="5199989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8" name="Freeform 27848"/>
          <p:cNvSpPr/>
          <p:nvPr/>
        </p:nvSpPr>
        <p:spPr>
          <a:xfrm rot="0" flipH="0" flipV="0">
            <a:off x="5695899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9" name="Freeform 27849"/>
          <p:cNvSpPr/>
          <p:nvPr/>
        </p:nvSpPr>
        <p:spPr>
          <a:xfrm rot="0" flipH="0" flipV="0">
            <a:off x="5751004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0" name="Freeform 27850"/>
          <p:cNvSpPr/>
          <p:nvPr/>
        </p:nvSpPr>
        <p:spPr>
          <a:xfrm rot="0" flipH="0" flipV="0">
            <a:off x="5806122" y="2473160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1" name="Freeform 27851"/>
          <p:cNvSpPr/>
          <p:nvPr/>
        </p:nvSpPr>
        <p:spPr>
          <a:xfrm rot="0" flipH="0" flipV="0">
            <a:off x="6026569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2" name="Freeform 27852"/>
          <p:cNvSpPr/>
          <p:nvPr/>
        </p:nvSpPr>
        <p:spPr>
          <a:xfrm rot="0" flipH="0" flipV="0">
            <a:off x="6081674" y="247314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3" name="Freeform 27853"/>
          <p:cNvSpPr/>
          <p:nvPr/>
        </p:nvSpPr>
        <p:spPr>
          <a:xfrm rot="0" flipH="0" flipV="0">
            <a:off x="6136792" y="24731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4" name="Freeform 27854"/>
          <p:cNvSpPr/>
          <p:nvPr/>
        </p:nvSpPr>
        <p:spPr>
          <a:xfrm rot="0" flipH="0" flipV="0">
            <a:off x="619189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5" name="Freeform 27855"/>
          <p:cNvSpPr/>
          <p:nvPr/>
        </p:nvSpPr>
        <p:spPr>
          <a:xfrm rot="0" flipH="0" flipV="0">
            <a:off x="6247002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6" name="Freeform 27856"/>
          <p:cNvSpPr/>
          <p:nvPr/>
        </p:nvSpPr>
        <p:spPr>
          <a:xfrm rot="0" flipH="0" flipV="0">
            <a:off x="6302121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7" name="Freeform 27857"/>
          <p:cNvSpPr/>
          <p:nvPr/>
        </p:nvSpPr>
        <p:spPr>
          <a:xfrm rot="0" flipH="0" flipV="0">
            <a:off x="6357226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8" name="Freeform 27858"/>
          <p:cNvSpPr/>
          <p:nvPr/>
        </p:nvSpPr>
        <p:spPr>
          <a:xfrm rot="0" flipH="0" flipV="0">
            <a:off x="6412344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9" name="Freeform 27859"/>
          <p:cNvSpPr/>
          <p:nvPr/>
        </p:nvSpPr>
        <p:spPr>
          <a:xfrm rot="0" flipH="0" flipV="0">
            <a:off x="6467449" y="247314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0" name="Freeform 27860"/>
          <p:cNvSpPr/>
          <p:nvPr/>
        </p:nvSpPr>
        <p:spPr>
          <a:xfrm rot="0" flipH="0" flipV="0">
            <a:off x="652256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1" name="Freeform 27861"/>
          <p:cNvSpPr/>
          <p:nvPr/>
        </p:nvSpPr>
        <p:spPr>
          <a:xfrm rot="0" flipH="0" flipV="0">
            <a:off x="6577685" y="247314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2" name="Freeform 27862"/>
          <p:cNvSpPr/>
          <p:nvPr/>
        </p:nvSpPr>
        <p:spPr>
          <a:xfrm rot="0" flipH="0" flipV="0">
            <a:off x="6632791" y="247314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3" name="Freeform 27863"/>
          <p:cNvSpPr/>
          <p:nvPr/>
        </p:nvSpPr>
        <p:spPr>
          <a:xfrm rot="0" flipH="0" flipV="0">
            <a:off x="6687908" y="247314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4" name="Freeform 27864"/>
          <p:cNvSpPr/>
          <p:nvPr/>
        </p:nvSpPr>
        <p:spPr>
          <a:xfrm rot="0" flipH="0" flipV="0">
            <a:off x="6742912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5" name="Freeform 27865"/>
          <p:cNvSpPr/>
          <p:nvPr/>
        </p:nvSpPr>
        <p:spPr>
          <a:xfrm rot="0" flipH="0" flipV="0">
            <a:off x="6798030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6" name="Freeform 27866"/>
          <p:cNvSpPr/>
          <p:nvPr/>
        </p:nvSpPr>
        <p:spPr>
          <a:xfrm rot="0" flipH="0" flipV="0">
            <a:off x="6853135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7" name="Freeform 27867"/>
          <p:cNvSpPr/>
          <p:nvPr/>
        </p:nvSpPr>
        <p:spPr>
          <a:xfrm rot="0" flipH="0" flipV="0">
            <a:off x="6908254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8" name="Freeform 27868"/>
          <p:cNvSpPr/>
          <p:nvPr/>
        </p:nvSpPr>
        <p:spPr>
          <a:xfrm rot="0" flipH="0" flipV="0">
            <a:off x="6963359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9" name="Freeform 27869"/>
          <p:cNvSpPr/>
          <p:nvPr/>
        </p:nvSpPr>
        <p:spPr>
          <a:xfrm rot="0" flipH="0" flipV="0">
            <a:off x="701847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0" name="Freeform 27870"/>
          <p:cNvSpPr/>
          <p:nvPr/>
        </p:nvSpPr>
        <p:spPr>
          <a:xfrm rot="0" flipH="0" flipV="0">
            <a:off x="7073595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1" name="Freeform 27871"/>
          <p:cNvSpPr/>
          <p:nvPr/>
        </p:nvSpPr>
        <p:spPr>
          <a:xfrm rot="0" flipH="0" flipV="0">
            <a:off x="7128700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2" name="Freeform 27872"/>
          <p:cNvSpPr/>
          <p:nvPr/>
        </p:nvSpPr>
        <p:spPr>
          <a:xfrm rot="0" flipH="0" flipV="0">
            <a:off x="7183818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3" name="Freeform 27873"/>
          <p:cNvSpPr/>
          <p:nvPr/>
        </p:nvSpPr>
        <p:spPr>
          <a:xfrm rot="0" flipH="0" flipV="0">
            <a:off x="7238923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4" name="Freeform 27874"/>
          <p:cNvSpPr/>
          <p:nvPr/>
        </p:nvSpPr>
        <p:spPr>
          <a:xfrm rot="0" flipH="0" flipV="0">
            <a:off x="7294041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5" name="Freeform 27875"/>
          <p:cNvSpPr/>
          <p:nvPr/>
        </p:nvSpPr>
        <p:spPr>
          <a:xfrm rot="0" flipH="0" flipV="0">
            <a:off x="734914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6" name="Freeform 27876"/>
          <p:cNvSpPr/>
          <p:nvPr/>
        </p:nvSpPr>
        <p:spPr>
          <a:xfrm rot="0" flipH="0" flipV="0">
            <a:off x="7404265" y="24731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7" name="Freeform 27877"/>
          <p:cNvSpPr/>
          <p:nvPr/>
        </p:nvSpPr>
        <p:spPr>
          <a:xfrm rot="0" flipH="0" flipV="0">
            <a:off x="7459370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8" name="Freeform 27878"/>
          <p:cNvSpPr/>
          <p:nvPr/>
        </p:nvSpPr>
        <p:spPr>
          <a:xfrm rot="0" flipH="0" flipV="0">
            <a:off x="7514488" y="24731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9" name="Freeform 27879"/>
          <p:cNvSpPr/>
          <p:nvPr/>
        </p:nvSpPr>
        <p:spPr>
          <a:xfrm rot="0" flipH="0" flipV="0">
            <a:off x="7569593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0" name="Freeform 27880"/>
          <p:cNvSpPr/>
          <p:nvPr/>
        </p:nvSpPr>
        <p:spPr>
          <a:xfrm rot="0" flipH="0" flipV="0">
            <a:off x="7624699" y="24731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1" name="Freeform 27881"/>
          <p:cNvSpPr/>
          <p:nvPr/>
        </p:nvSpPr>
        <p:spPr>
          <a:xfrm rot="0" flipH="0" flipV="0">
            <a:off x="7679817" y="24731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2" name="Freeform 27882"/>
          <p:cNvSpPr/>
          <p:nvPr/>
        </p:nvSpPr>
        <p:spPr>
          <a:xfrm rot="0" flipH="0" flipV="0">
            <a:off x="7734922" y="2473147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3" name="Freeform 27883"/>
          <p:cNvSpPr/>
          <p:nvPr/>
        </p:nvSpPr>
        <p:spPr>
          <a:xfrm rot="0" flipH="0" flipV="0">
            <a:off x="7790039" y="247314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4" name="Freeform 27884"/>
          <p:cNvSpPr/>
          <p:nvPr/>
        </p:nvSpPr>
        <p:spPr>
          <a:xfrm rot="0" flipH="0" flipV="0">
            <a:off x="784505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5" name="Freeform 27885"/>
          <p:cNvSpPr/>
          <p:nvPr/>
        </p:nvSpPr>
        <p:spPr>
          <a:xfrm rot="0" flipH="0" flipV="0">
            <a:off x="7900174" y="247314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6" name="Freeform 27886"/>
          <p:cNvSpPr/>
          <p:nvPr/>
        </p:nvSpPr>
        <p:spPr>
          <a:xfrm rot="0" flipH="0" flipV="0">
            <a:off x="7955279" y="247314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7" name="Freeform 27887"/>
          <p:cNvSpPr/>
          <p:nvPr/>
        </p:nvSpPr>
        <p:spPr>
          <a:xfrm rot="0" flipH="0" flipV="0">
            <a:off x="8010385" y="247316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8" name="Freeform 27888"/>
          <p:cNvSpPr/>
          <p:nvPr/>
        </p:nvSpPr>
        <p:spPr>
          <a:xfrm rot="0" flipH="0" flipV="0">
            <a:off x="8065502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9" name="Freeform 27889"/>
          <p:cNvSpPr/>
          <p:nvPr/>
        </p:nvSpPr>
        <p:spPr>
          <a:xfrm rot="0" flipH="0" flipV="0">
            <a:off x="8120608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0" name="Freeform 27890"/>
          <p:cNvSpPr/>
          <p:nvPr/>
        </p:nvSpPr>
        <p:spPr>
          <a:xfrm rot="0" flipH="0" flipV="0">
            <a:off x="8175726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1" name="Freeform 27891"/>
          <p:cNvSpPr/>
          <p:nvPr/>
        </p:nvSpPr>
        <p:spPr>
          <a:xfrm rot="0" flipH="0" flipV="0">
            <a:off x="8230831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2" name="Freeform 27892"/>
          <p:cNvSpPr/>
          <p:nvPr/>
        </p:nvSpPr>
        <p:spPr>
          <a:xfrm rot="0" flipH="0" flipV="0">
            <a:off x="8285949" y="24731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3" name="Freeform 27893"/>
          <p:cNvSpPr/>
          <p:nvPr/>
        </p:nvSpPr>
        <p:spPr>
          <a:xfrm rot="0" flipH="0" flipV="0">
            <a:off x="8396173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4" name="Freeform 27894"/>
          <p:cNvSpPr/>
          <p:nvPr/>
        </p:nvSpPr>
        <p:spPr>
          <a:xfrm rot="0" flipH="0" flipV="0">
            <a:off x="8616619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5" name="Freeform 27895"/>
          <p:cNvSpPr/>
          <p:nvPr/>
        </p:nvSpPr>
        <p:spPr>
          <a:xfrm rot="0" flipH="0" flipV="0">
            <a:off x="8671738" y="247316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6" name="Freeform 27896"/>
          <p:cNvSpPr/>
          <p:nvPr/>
        </p:nvSpPr>
        <p:spPr>
          <a:xfrm rot="0" flipH="0" flipV="0">
            <a:off x="818565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7" name="Freeform 27897"/>
          <p:cNvSpPr/>
          <p:nvPr/>
        </p:nvSpPr>
        <p:spPr>
          <a:xfrm rot="0" flipH="0" flipV="0">
            <a:off x="873683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8" name="Freeform 27898"/>
          <p:cNvSpPr/>
          <p:nvPr/>
        </p:nvSpPr>
        <p:spPr>
          <a:xfrm rot="0" flipH="0" flipV="0">
            <a:off x="928789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9" name="Freeform 27899"/>
          <p:cNvSpPr/>
          <p:nvPr/>
        </p:nvSpPr>
        <p:spPr>
          <a:xfrm rot="0" flipH="0" flipV="0">
            <a:off x="983907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0" name="Freeform 27900"/>
          <p:cNvSpPr/>
          <p:nvPr/>
        </p:nvSpPr>
        <p:spPr>
          <a:xfrm rot="0" flipH="0" flipV="0">
            <a:off x="1038961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1" name="Freeform 27901"/>
          <p:cNvSpPr/>
          <p:nvPr/>
        </p:nvSpPr>
        <p:spPr>
          <a:xfrm rot="0" flipH="0" flipV="0">
            <a:off x="1094168" y="2519692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2" name="Freeform 27902"/>
          <p:cNvSpPr/>
          <p:nvPr/>
        </p:nvSpPr>
        <p:spPr>
          <a:xfrm rot="0" flipH="0" flipV="0">
            <a:off x="1149184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3" name="Freeform 27903"/>
          <p:cNvSpPr/>
          <p:nvPr/>
        </p:nvSpPr>
        <p:spPr>
          <a:xfrm rot="0" flipH="0" flipV="0">
            <a:off x="1204302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4" name="Freeform 27904"/>
          <p:cNvSpPr/>
          <p:nvPr/>
        </p:nvSpPr>
        <p:spPr>
          <a:xfrm rot="0" flipH="0" flipV="0">
            <a:off x="1259420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5" name="Freeform 27905"/>
          <p:cNvSpPr/>
          <p:nvPr/>
        </p:nvSpPr>
        <p:spPr>
          <a:xfrm rot="0" flipH="0" flipV="0">
            <a:off x="1314526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6" name="Freeform 27906"/>
          <p:cNvSpPr/>
          <p:nvPr/>
        </p:nvSpPr>
        <p:spPr>
          <a:xfrm rot="0" flipH="0" flipV="0">
            <a:off x="1369644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7" name="Freeform 27907"/>
          <p:cNvSpPr/>
          <p:nvPr/>
        </p:nvSpPr>
        <p:spPr>
          <a:xfrm rot="0" flipH="0" flipV="0">
            <a:off x="1424749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8" name="Freeform 27908"/>
          <p:cNvSpPr/>
          <p:nvPr/>
        </p:nvSpPr>
        <p:spPr>
          <a:xfrm rot="0" flipH="0" flipV="0">
            <a:off x="1479867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9" name="Freeform 27909"/>
          <p:cNvSpPr/>
          <p:nvPr/>
        </p:nvSpPr>
        <p:spPr>
          <a:xfrm rot="0" flipH="0" flipV="0">
            <a:off x="1534972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0" name="Freeform 27910"/>
          <p:cNvSpPr/>
          <p:nvPr/>
        </p:nvSpPr>
        <p:spPr>
          <a:xfrm rot="0" flipH="0" flipV="0">
            <a:off x="1590090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1" name="Freeform 27911"/>
          <p:cNvSpPr/>
          <p:nvPr/>
        </p:nvSpPr>
        <p:spPr>
          <a:xfrm rot="0" flipH="0" flipV="0">
            <a:off x="1645157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2" name="Freeform 27912"/>
          <p:cNvSpPr/>
          <p:nvPr/>
        </p:nvSpPr>
        <p:spPr>
          <a:xfrm rot="0" flipH="0" flipV="0">
            <a:off x="1700263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3" name="Freeform 27913"/>
          <p:cNvSpPr/>
          <p:nvPr/>
        </p:nvSpPr>
        <p:spPr>
          <a:xfrm rot="0" flipH="0" flipV="0">
            <a:off x="1755381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4" name="Freeform 27914"/>
          <p:cNvSpPr/>
          <p:nvPr/>
        </p:nvSpPr>
        <p:spPr>
          <a:xfrm rot="0" flipH="0" flipV="0">
            <a:off x="1810486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5" name="Freeform 27915"/>
          <p:cNvSpPr/>
          <p:nvPr/>
        </p:nvSpPr>
        <p:spPr>
          <a:xfrm rot="0" flipH="0" flipV="0">
            <a:off x="1865604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6" name="Freeform 27916"/>
          <p:cNvSpPr/>
          <p:nvPr/>
        </p:nvSpPr>
        <p:spPr>
          <a:xfrm rot="0" flipH="0" flipV="0">
            <a:off x="1920709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7" name="Freeform 27917"/>
          <p:cNvSpPr/>
          <p:nvPr/>
        </p:nvSpPr>
        <p:spPr>
          <a:xfrm rot="0" flipH="0" flipV="0">
            <a:off x="1975827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8" name="Freeform 27918"/>
          <p:cNvSpPr/>
          <p:nvPr/>
        </p:nvSpPr>
        <p:spPr>
          <a:xfrm rot="0" flipH="0" flipV="0">
            <a:off x="2030933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9" name="Freeform 27919"/>
          <p:cNvSpPr/>
          <p:nvPr/>
        </p:nvSpPr>
        <p:spPr>
          <a:xfrm rot="0" flipH="0" flipV="0">
            <a:off x="2086038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0" name="Freeform 27920"/>
          <p:cNvSpPr/>
          <p:nvPr/>
        </p:nvSpPr>
        <p:spPr>
          <a:xfrm rot="0" flipH="0" flipV="0">
            <a:off x="2141143" y="2519692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1" name="Freeform 27921"/>
          <p:cNvSpPr/>
          <p:nvPr/>
        </p:nvSpPr>
        <p:spPr>
          <a:xfrm rot="0" flipH="0" flipV="0">
            <a:off x="2196312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2" name="Freeform 27922"/>
          <p:cNvSpPr/>
          <p:nvPr/>
        </p:nvSpPr>
        <p:spPr>
          <a:xfrm rot="0" flipH="0" flipV="0">
            <a:off x="2251430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3" name="Freeform 27923"/>
          <p:cNvSpPr/>
          <p:nvPr/>
        </p:nvSpPr>
        <p:spPr>
          <a:xfrm rot="0" flipH="0" flipV="0">
            <a:off x="2306535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4" name="Freeform 27924"/>
          <p:cNvSpPr/>
          <p:nvPr/>
        </p:nvSpPr>
        <p:spPr>
          <a:xfrm rot="0" flipH="0" flipV="0">
            <a:off x="2361552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5" name="Freeform 27925"/>
          <p:cNvSpPr/>
          <p:nvPr/>
        </p:nvSpPr>
        <p:spPr>
          <a:xfrm rot="0" flipH="0" flipV="0">
            <a:off x="2416657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6" name="Freeform 27926"/>
          <p:cNvSpPr/>
          <p:nvPr/>
        </p:nvSpPr>
        <p:spPr>
          <a:xfrm rot="0" flipH="0" flipV="0">
            <a:off x="2471775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7" name="Freeform 27927"/>
          <p:cNvSpPr/>
          <p:nvPr/>
        </p:nvSpPr>
        <p:spPr>
          <a:xfrm rot="0" flipH="0" flipV="0">
            <a:off x="2526880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8" name="Freeform 27928"/>
          <p:cNvSpPr/>
          <p:nvPr/>
        </p:nvSpPr>
        <p:spPr>
          <a:xfrm rot="0" flipH="0" flipV="0">
            <a:off x="2581998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9" name="Freeform 27929"/>
          <p:cNvSpPr/>
          <p:nvPr/>
        </p:nvSpPr>
        <p:spPr>
          <a:xfrm rot="0" flipH="0" flipV="0">
            <a:off x="2637104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0" name="Freeform 27930"/>
          <p:cNvSpPr/>
          <p:nvPr/>
        </p:nvSpPr>
        <p:spPr>
          <a:xfrm rot="0" flipH="0" flipV="0">
            <a:off x="2692222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1" name="Freeform 27931"/>
          <p:cNvSpPr/>
          <p:nvPr/>
        </p:nvSpPr>
        <p:spPr>
          <a:xfrm rot="0" flipH="0" flipV="0">
            <a:off x="4180090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2" name="Freeform 27932"/>
          <p:cNvSpPr/>
          <p:nvPr/>
        </p:nvSpPr>
        <p:spPr>
          <a:xfrm rot="0" flipH="0" flipV="0">
            <a:off x="4235208" y="2519667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3" name="Freeform 27933"/>
          <p:cNvSpPr/>
          <p:nvPr/>
        </p:nvSpPr>
        <p:spPr>
          <a:xfrm rot="0" flipH="0" flipV="0">
            <a:off x="4290313" y="2519692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4" name="Freeform 27934"/>
          <p:cNvSpPr/>
          <p:nvPr/>
        </p:nvSpPr>
        <p:spPr>
          <a:xfrm rot="0" flipH="0" flipV="0">
            <a:off x="4345431" y="2519667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5" name="Freeform 27935"/>
          <p:cNvSpPr/>
          <p:nvPr/>
        </p:nvSpPr>
        <p:spPr>
          <a:xfrm rot="0" flipH="0" flipV="0">
            <a:off x="4400537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6" name="Freeform 27936"/>
          <p:cNvSpPr/>
          <p:nvPr/>
        </p:nvSpPr>
        <p:spPr>
          <a:xfrm rot="0" flipH="0" flipV="0">
            <a:off x="4455706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7" name="Freeform 27937"/>
          <p:cNvSpPr/>
          <p:nvPr/>
        </p:nvSpPr>
        <p:spPr>
          <a:xfrm rot="0" flipH="0" flipV="0">
            <a:off x="4510760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8" name="Freeform 27938"/>
          <p:cNvSpPr/>
          <p:nvPr/>
        </p:nvSpPr>
        <p:spPr>
          <a:xfrm rot="0" flipH="0" flipV="0">
            <a:off x="4676051" y="2519692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9" name="Freeform 27939"/>
          <p:cNvSpPr/>
          <p:nvPr/>
        </p:nvSpPr>
        <p:spPr>
          <a:xfrm rot="0" flipH="0" flipV="0">
            <a:off x="4786274" y="2519667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0" name="Freeform 27940"/>
          <p:cNvSpPr/>
          <p:nvPr/>
        </p:nvSpPr>
        <p:spPr>
          <a:xfrm rot="0" flipH="0" flipV="0">
            <a:off x="4841392" y="2519692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1" name="Freeform 27941"/>
          <p:cNvSpPr/>
          <p:nvPr/>
        </p:nvSpPr>
        <p:spPr>
          <a:xfrm rot="0" flipH="0" flipV="0">
            <a:off x="4896548" y="2519667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2" name="Freeform 27942"/>
          <p:cNvSpPr/>
          <p:nvPr/>
        </p:nvSpPr>
        <p:spPr>
          <a:xfrm rot="0" flipH="0" flipV="0">
            <a:off x="4951653" y="2519667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3" name="Freeform 27943"/>
          <p:cNvSpPr/>
          <p:nvPr/>
        </p:nvSpPr>
        <p:spPr>
          <a:xfrm rot="0" flipH="0" flipV="0">
            <a:off x="5006771" y="2519667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4" name="Freeform 27944"/>
          <p:cNvSpPr/>
          <p:nvPr/>
        </p:nvSpPr>
        <p:spPr>
          <a:xfrm rot="0" flipH="0" flipV="0">
            <a:off x="5061877" y="2519667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5" name="Freeform 27945"/>
          <p:cNvSpPr/>
          <p:nvPr/>
        </p:nvSpPr>
        <p:spPr>
          <a:xfrm rot="0" flipH="0" flipV="0">
            <a:off x="5116994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6" name="Freeform 27946"/>
          <p:cNvSpPr/>
          <p:nvPr/>
        </p:nvSpPr>
        <p:spPr>
          <a:xfrm rot="0" flipH="0" flipV="0">
            <a:off x="5172100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7" name="Freeform 27947"/>
          <p:cNvSpPr/>
          <p:nvPr/>
        </p:nvSpPr>
        <p:spPr>
          <a:xfrm rot="0" flipH="0" flipV="0">
            <a:off x="5723128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8" name="Freeform 27948"/>
          <p:cNvSpPr/>
          <p:nvPr/>
        </p:nvSpPr>
        <p:spPr>
          <a:xfrm rot="0" flipH="0" flipV="0">
            <a:off x="5778233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9" name="Freeform 27949"/>
          <p:cNvSpPr/>
          <p:nvPr/>
        </p:nvSpPr>
        <p:spPr>
          <a:xfrm rot="0" flipH="0" flipV="0">
            <a:off x="5833351" y="2519667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0" name="Freeform 27950"/>
          <p:cNvSpPr/>
          <p:nvPr/>
        </p:nvSpPr>
        <p:spPr>
          <a:xfrm rot="0" flipH="0" flipV="0">
            <a:off x="5998692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1" name="Freeform 27951"/>
          <p:cNvSpPr/>
          <p:nvPr/>
        </p:nvSpPr>
        <p:spPr>
          <a:xfrm rot="0" flipH="0" flipV="0">
            <a:off x="6053797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2" name="Freeform 27952"/>
          <p:cNvSpPr/>
          <p:nvPr/>
        </p:nvSpPr>
        <p:spPr>
          <a:xfrm rot="0" flipH="0" flipV="0">
            <a:off x="6108915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3" name="Freeform 27953"/>
          <p:cNvSpPr/>
          <p:nvPr/>
        </p:nvSpPr>
        <p:spPr>
          <a:xfrm rot="0" flipH="0" flipV="0">
            <a:off x="6164021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4" name="Freeform 27954"/>
          <p:cNvSpPr/>
          <p:nvPr/>
        </p:nvSpPr>
        <p:spPr>
          <a:xfrm rot="0" flipH="0" flipV="0">
            <a:off x="6219126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5" name="Freeform 27955"/>
          <p:cNvSpPr/>
          <p:nvPr/>
        </p:nvSpPr>
        <p:spPr>
          <a:xfrm rot="0" flipH="0" flipV="0">
            <a:off x="6274231" y="2519692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6" name="Freeform 27956"/>
          <p:cNvSpPr/>
          <p:nvPr/>
        </p:nvSpPr>
        <p:spPr>
          <a:xfrm rot="0" flipH="0" flipV="0">
            <a:off x="6329349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7" name="Freeform 27957"/>
          <p:cNvSpPr/>
          <p:nvPr/>
        </p:nvSpPr>
        <p:spPr>
          <a:xfrm rot="0" flipH="0" flipV="0">
            <a:off x="6384455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8" name="Freeform 27958"/>
          <p:cNvSpPr/>
          <p:nvPr/>
        </p:nvSpPr>
        <p:spPr>
          <a:xfrm rot="0" flipH="0" flipV="0">
            <a:off x="6439573" y="2519692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9" name="Freeform 27959"/>
          <p:cNvSpPr/>
          <p:nvPr/>
        </p:nvSpPr>
        <p:spPr>
          <a:xfrm rot="0" flipH="0" flipV="0">
            <a:off x="6494691" y="2519692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0" name="Freeform 27960"/>
          <p:cNvSpPr/>
          <p:nvPr/>
        </p:nvSpPr>
        <p:spPr>
          <a:xfrm rot="0" flipH="0" flipV="0">
            <a:off x="6549796" y="2519692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1" name="Freeform 27961"/>
          <p:cNvSpPr/>
          <p:nvPr/>
        </p:nvSpPr>
        <p:spPr>
          <a:xfrm rot="0" flipH="0" flipV="0">
            <a:off x="6604813" y="2519692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2" name="Freeform 27962"/>
          <p:cNvSpPr/>
          <p:nvPr/>
        </p:nvSpPr>
        <p:spPr>
          <a:xfrm rot="0" flipH="0" flipV="0">
            <a:off x="6659930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3" name="Freeform 27963"/>
          <p:cNvSpPr/>
          <p:nvPr/>
        </p:nvSpPr>
        <p:spPr>
          <a:xfrm rot="0" flipH="0" flipV="0">
            <a:off x="6715035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4" name="Freeform 27964"/>
          <p:cNvSpPr/>
          <p:nvPr/>
        </p:nvSpPr>
        <p:spPr>
          <a:xfrm rot="0" flipH="0" flipV="0">
            <a:off x="6770154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5" name="Freeform 27965"/>
          <p:cNvSpPr/>
          <p:nvPr/>
        </p:nvSpPr>
        <p:spPr>
          <a:xfrm rot="0" flipH="0" flipV="0">
            <a:off x="6825259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6" name="Freeform 27966"/>
          <p:cNvSpPr/>
          <p:nvPr/>
        </p:nvSpPr>
        <p:spPr>
          <a:xfrm rot="0" flipH="0" flipV="0">
            <a:off x="6880377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7" name="Freeform 27967"/>
          <p:cNvSpPr/>
          <p:nvPr/>
        </p:nvSpPr>
        <p:spPr>
          <a:xfrm rot="0" flipH="0" flipV="0">
            <a:off x="6935482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8" name="Freeform 27968"/>
          <p:cNvSpPr/>
          <p:nvPr/>
        </p:nvSpPr>
        <p:spPr>
          <a:xfrm rot="0" flipH="0" flipV="0">
            <a:off x="6990600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9" name="Freeform 27969"/>
          <p:cNvSpPr/>
          <p:nvPr/>
        </p:nvSpPr>
        <p:spPr>
          <a:xfrm rot="0" flipH="0" flipV="0">
            <a:off x="7045706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0" name="Freeform 27970"/>
          <p:cNvSpPr/>
          <p:nvPr/>
        </p:nvSpPr>
        <p:spPr>
          <a:xfrm rot="0" flipH="0" flipV="0">
            <a:off x="7100823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1" name="Freeform 27971"/>
          <p:cNvSpPr/>
          <p:nvPr/>
        </p:nvSpPr>
        <p:spPr>
          <a:xfrm rot="0" flipH="0" flipV="0">
            <a:off x="7155929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2" name="Freeform 27972"/>
          <p:cNvSpPr/>
          <p:nvPr/>
        </p:nvSpPr>
        <p:spPr>
          <a:xfrm rot="0" flipH="0" flipV="0">
            <a:off x="7211047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3" name="Freeform 27973"/>
          <p:cNvSpPr/>
          <p:nvPr/>
        </p:nvSpPr>
        <p:spPr>
          <a:xfrm rot="0" flipH="0" flipV="0">
            <a:off x="7266152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4" name="Freeform 27974"/>
          <p:cNvSpPr/>
          <p:nvPr/>
        </p:nvSpPr>
        <p:spPr>
          <a:xfrm rot="0" flipH="0" flipV="0">
            <a:off x="7321270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5" name="Freeform 27975"/>
          <p:cNvSpPr/>
          <p:nvPr/>
        </p:nvSpPr>
        <p:spPr>
          <a:xfrm rot="0" flipH="0" flipV="0">
            <a:off x="7376388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6" name="Freeform 27976"/>
          <p:cNvSpPr/>
          <p:nvPr/>
        </p:nvSpPr>
        <p:spPr>
          <a:xfrm rot="0" flipH="0" flipV="0">
            <a:off x="7431493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7" name="Freeform 27977"/>
          <p:cNvSpPr/>
          <p:nvPr/>
        </p:nvSpPr>
        <p:spPr>
          <a:xfrm rot="0" flipH="0" flipV="0">
            <a:off x="7486599" y="2519692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8" name="Freeform 27978"/>
          <p:cNvSpPr/>
          <p:nvPr/>
        </p:nvSpPr>
        <p:spPr>
          <a:xfrm rot="0" flipH="0" flipV="0">
            <a:off x="7541717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9" name="Freeform 27979"/>
          <p:cNvSpPr/>
          <p:nvPr/>
        </p:nvSpPr>
        <p:spPr>
          <a:xfrm rot="0" flipH="0" flipV="0">
            <a:off x="7596822" y="2519692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0" name="Freeform 27980"/>
          <p:cNvSpPr/>
          <p:nvPr/>
        </p:nvSpPr>
        <p:spPr>
          <a:xfrm rot="0" flipH="0" flipV="0">
            <a:off x="7651940" y="2519692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1" name="Freeform 27981"/>
          <p:cNvSpPr/>
          <p:nvPr/>
        </p:nvSpPr>
        <p:spPr>
          <a:xfrm rot="0" flipH="0" flipV="0">
            <a:off x="7706956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2" name="Freeform 27982"/>
          <p:cNvSpPr/>
          <p:nvPr/>
        </p:nvSpPr>
        <p:spPr>
          <a:xfrm rot="0" flipH="0" flipV="0">
            <a:off x="7762062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3" name="Freeform 27983"/>
          <p:cNvSpPr/>
          <p:nvPr/>
        </p:nvSpPr>
        <p:spPr>
          <a:xfrm rot="0" flipH="0" flipV="0">
            <a:off x="7817180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4" name="Freeform 27984"/>
          <p:cNvSpPr/>
          <p:nvPr/>
        </p:nvSpPr>
        <p:spPr>
          <a:xfrm rot="0" flipH="0" flipV="0">
            <a:off x="7872285" y="2519692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5" name="Freeform 27985"/>
          <p:cNvSpPr/>
          <p:nvPr/>
        </p:nvSpPr>
        <p:spPr>
          <a:xfrm rot="0" flipH="0" flipV="0">
            <a:off x="7927403" y="2519692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6" name="Freeform 27986"/>
          <p:cNvSpPr/>
          <p:nvPr/>
        </p:nvSpPr>
        <p:spPr>
          <a:xfrm rot="0" flipH="0" flipV="0">
            <a:off x="7982521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7" name="Freeform 27987"/>
          <p:cNvSpPr/>
          <p:nvPr/>
        </p:nvSpPr>
        <p:spPr>
          <a:xfrm rot="0" flipH="0" flipV="0">
            <a:off x="8037626" y="2519667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8" name="Freeform 27988"/>
          <p:cNvSpPr/>
          <p:nvPr/>
        </p:nvSpPr>
        <p:spPr>
          <a:xfrm rot="0" flipH="0" flipV="0">
            <a:off x="8092744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9" name="Freeform 27989"/>
          <p:cNvSpPr/>
          <p:nvPr/>
        </p:nvSpPr>
        <p:spPr>
          <a:xfrm rot="0" flipH="0" flipV="0">
            <a:off x="8147850" y="2519692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0" name="Freeform 27990"/>
          <p:cNvSpPr/>
          <p:nvPr/>
        </p:nvSpPr>
        <p:spPr>
          <a:xfrm rot="0" flipH="0" flipV="0">
            <a:off x="8202955" y="2519692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1" name="Freeform 27991"/>
          <p:cNvSpPr/>
          <p:nvPr/>
        </p:nvSpPr>
        <p:spPr>
          <a:xfrm rot="0" flipH="0" flipV="0">
            <a:off x="8258073" y="2519692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2" name="Freeform 27992"/>
          <p:cNvSpPr/>
          <p:nvPr/>
        </p:nvSpPr>
        <p:spPr>
          <a:xfrm rot="0" flipH="0" flipV="0">
            <a:off x="8588743" y="2519667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3" name="Freeform 27993"/>
          <p:cNvSpPr/>
          <p:nvPr/>
        </p:nvSpPr>
        <p:spPr>
          <a:xfrm rot="0" flipH="0" flipV="0">
            <a:off x="791336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4" name="Freeform 27994"/>
          <p:cNvSpPr/>
          <p:nvPr/>
        </p:nvSpPr>
        <p:spPr>
          <a:xfrm rot="0" flipH="0" flipV="0">
            <a:off x="846454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5" name="Freeform 27995"/>
          <p:cNvSpPr/>
          <p:nvPr/>
        </p:nvSpPr>
        <p:spPr>
          <a:xfrm rot="0" flipH="0" flipV="0">
            <a:off x="901560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6" name="Freeform 27996"/>
          <p:cNvSpPr/>
          <p:nvPr/>
        </p:nvSpPr>
        <p:spPr>
          <a:xfrm rot="0" flipH="0" flipV="0">
            <a:off x="956678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7" name="Freeform 27997"/>
          <p:cNvSpPr/>
          <p:nvPr/>
        </p:nvSpPr>
        <p:spPr>
          <a:xfrm rot="0" flipH="0" flipV="0">
            <a:off x="1011783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8" name="Freeform 27998"/>
          <p:cNvSpPr/>
          <p:nvPr/>
        </p:nvSpPr>
        <p:spPr>
          <a:xfrm rot="0" flipH="0" flipV="0">
            <a:off x="1066901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9" name="Freeform 27999"/>
          <p:cNvSpPr/>
          <p:nvPr/>
        </p:nvSpPr>
        <p:spPr>
          <a:xfrm rot="0" flipH="0" flipV="0">
            <a:off x="112200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0" name="Freeform 28000"/>
          <p:cNvSpPr/>
          <p:nvPr/>
        </p:nvSpPr>
        <p:spPr>
          <a:xfrm rot="0" flipH="0" flipV="0">
            <a:off x="1177175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1" name="Freeform 28001"/>
          <p:cNvSpPr/>
          <p:nvPr/>
        </p:nvSpPr>
        <p:spPr>
          <a:xfrm rot="0" flipH="0" flipV="0">
            <a:off x="1232179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2" name="Freeform 28002"/>
          <p:cNvSpPr/>
          <p:nvPr/>
        </p:nvSpPr>
        <p:spPr>
          <a:xfrm rot="0" flipH="0" flipV="0">
            <a:off x="1287297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3" name="Freeform 28003"/>
          <p:cNvSpPr/>
          <p:nvPr/>
        </p:nvSpPr>
        <p:spPr>
          <a:xfrm rot="0" flipH="0" flipV="0">
            <a:off x="1342415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4" name="Freeform 28004"/>
          <p:cNvSpPr/>
          <p:nvPr/>
        </p:nvSpPr>
        <p:spPr>
          <a:xfrm rot="0" flipH="0" flipV="0">
            <a:off x="1397520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5" name="Freeform 28005"/>
          <p:cNvSpPr/>
          <p:nvPr/>
        </p:nvSpPr>
        <p:spPr>
          <a:xfrm rot="0" flipH="0" flipV="0">
            <a:off x="1452638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6" name="Freeform 28006"/>
          <p:cNvSpPr/>
          <p:nvPr/>
        </p:nvSpPr>
        <p:spPr>
          <a:xfrm rot="0" flipH="0" flipV="0">
            <a:off x="1507743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7" name="Freeform 28007"/>
          <p:cNvSpPr/>
          <p:nvPr/>
        </p:nvSpPr>
        <p:spPr>
          <a:xfrm rot="0" flipH="0" flipV="0">
            <a:off x="1562861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8" name="Freeform 28008"/>
          <p:cNvSpPr/>
          <p:nvPr/>
        </p:nvSpPr>
        <p:spPr>
          <a:xfrm rot="0" flipH="0" flipV="0">
            <a:off x="1617967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89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9" name="Freeform 28009"/>
          <p:cNvSpPr/>
          <p:nvPr/>
        </p:nvSpPr>
        <p:spPr>
          <a:xfrm rot="0" flipH="0" flipV="0">
            <a:off x="1673085" y="256738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0" name="Freeform 28010"/>
          <p:cNvSpPr/>
          <p:nvPr/>
        </p:nvSpPr>
        <p:spPr>
          <a:xfrm rot="0" flipH="0" flipV="0">
            <a:off x="1728241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1" name="Freeform 28011"/>
          <p:cNvSpPr/>
          <p:nvPr/>
        </p:nvSpPr>
        <p:spPr>
          <a:xfrm rot="0" flipH="0" flipV="0">
            <a:off x="1783346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2" name="Freeform 28012"/>
          <p:cNvSpPr/>
          <p:nvPr/>
        </p:nvSpPr>
        <p:spPr>
          <a:xfrm rot="0" flipH="0" flipV="0">
            <a:off x="1838375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3" name="Freeform 28013"/>
          <p:cNvSpPr/>
          <p:nvPr/>
        </p:nvSpPr>
        <p:spPr>
          <a:xfrm rot="0" flipH="0" flipV="0">
            <a:off x="1893481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4" name="Freeform 28014"/>
          <p:cNvSpPr/>
          <p:nvPr/>
        </p:nvSpPr>
        <p:spPr>
          <a:xfrm rot="0" flipH="0" flipV="0">
            <a:off x="1948599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5" name="Freeform 28015"/>
          <p:cNvSpPr/>
          <p:nvPr/>
        </p:nvSpPr>
        <p:spPr>
          <a:xfrm rot="0" flipH="0" flipV="0">
            <a:off x="2003704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6" name="Freeform 28016"/>
          <p:cNvSpPr/>
          <p:nvPr/>
        </p:nvSpPr>
        <p:spPr>
          <a:xfrm rot="0" flipH="0" flipV="0">
            <a:off x="2058809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7" name="Freeform 28017"/>
          <p:cNvSpPr/>
          <p:nvPr/>
        </p:nvSpPr>
        <p:spPr>
          <a:xfrm rot="0" flipH="0" flipV="0">
            <a:off x="2113927" y="256738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8" name="Freeform 28018"/>
          <p:cNvSpPr/>
          <p:nvPr/>
        </p:nvSpPr>
        <p:spPr>
          <a:xfrm rot="0" flipH="0" flipV="0">
            <a:off x="2169032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9" name="Freeform 28019"/>
          <p:cNvSpPr/>
          <p:nvPr/>
        </p:nvSpPr>
        <p:spPr>
          <a:xfrm rot="0" flipH="0" flipV="0">
            <a:off x="2224138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0" name="Freeform 28020"/>
          <p:cNvSpPr/>
          <p:nvPr/>
        </p:nvSpPr>
        <p:spPr>
          <a:xfrm rot="0" flipH="0" flipV="0">
            <a:off x="227925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1" name="Freeform 28021"/>
          <p:cNvSpPr/>
          <p:nvPr/>
        </p:nvSpPr>
        <p:spPr>
          <a:xfrm rot="0" flipH="0" flipV="0">
            <a:off x="2334425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2" name="Freeform 28022"/>
          <p:cNvSpPr/>
          <p:nvPr/>
        </p:nvSpPr>
        <p:spPr>
          <a:xfrm rot="0" flipH="0" flipV="0">
            <a:off x="2389530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3" name="Freeform 28023"/>
          <p:cNvSpPr/>
          <p:nvPr/>
        </p:nvSpPr>
        <p:spPr>
          <a:xfrm rot="0" flipH="0" flipV="0">
            <a:off x="2444546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4" name="Freeform 28024"/>
          <p:cNvSpPr/>
          <p:nvPr/>
        </p:nvSpPr>
        <p:spPr>
          <a:xfrm rot="0" flipH="0" flipV="0">
            <a:off x="2499652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5" name="Freeform 28025"/>
          <p:cNvSpPr/>
          <p:nvPr/>
        </p:nvSpPr>
        <p:spPr>
          <a:xfrm rot="0" flipH="0" flipV="0">
            <a:off x="2554770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6" name="Freeform 28026"/>
          <p:cNvSpPr/>
          <p:nvPr/>
        </p:nvSpPr>
        <p:spPr>
          <a:xfrm rot="0" flipH="0" flipV="0">
            <a:off x="2609875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7" name="Freeform 28027"/>
          <p:cNvSpPr/>
          <p:nvPr/>
        </p:nvSpPr>
        <p:spPr>
          <a:xfrm rot="0" flipH="0" flipV="0">
            <a:off x="2664993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8" name="Freeform 28028"/>
          <p:cNvSpPr/>
          <p:nvPr/>
        </p:nvSpPr>
        <p:spPr>
          <a:xfrm rot="0" flipH="0" flipV="0">
            <a:off x="4152861" y="256738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9" name="Freeform 28029"/>
          <p:cNvSpPr/>
          <p:nvPr/>
        </p:nvSpPr>
        <p:spPr>
          <a:xfrm rot="0" flipH="0" flipV="0">
            <a:off x="4207979" y="256740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0" name="Freeform 28030"/>
          <p:cNvSpPr/>
          <p:nvPr/>
        </p:nvSpPr>
        <p:spPr>
          <a:xfrm rot="0" flipH="0" flipV="0">
            <a:off x="4263085" y="2567406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1" name="Freeform 28031"/>
          <p:cNvSpPr/>
          <p:nvPr/>
        </p:nvSpPr>
        <p:spPr>
          <a:xfrm rot="0" flipH="0" flipV="0">
            <a:off x="4318203" y="256738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2" name="Freeform 28032"/>
          <p:cNvSpPr/>
          <p:nvPr/>
        </p:nvSpPr>
        <p:spPr>
          <a:xfrm rot="0" flipH="0" flipV="0">
            <a:off x="4373308" y="256740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3" name="Freeform 28033"/>
          <p:cNvSpPr/>
          <p:nvPr/>
        </p:nvSpPr>
        <p:spPr>
          <a:xfrm rot="0" flipH="0" flipV="0">
            <a:off x="4428426" y="2567406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4" name="Freeform 28034"/>
          <p:cNvSpPr/>
          <p:nvPr/>
        </p:nvSpPr>
        <p:spPr>
          <a:xfrm rot="0" flipH="0" flipV="0">
            <a:off x="4869307" y="256740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5" name="Freeform 28035"/>
          <p:cNvSpPr/>
          <p:nvPr/>
        </p:nvSpPr>
        <p:spPr>
          <a:xfrm rot="0" flipH="0" flipV="0">
            <a:off x="4924424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6" name="Freeform 28036"/>
          <p:cNvSpPr/>
          <p:nvPr/>
        </p:nvSpPr>
        <p:spPr>
          <a:xfrm rot="0" flipH="0" flipV="0">
            <a:off x="4979530" y="2567406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7" name="Freeform 28037"/>
          <p:cNvSpPr/>
          <p:nvPr/>
        </p:nvSpPr>
        <p:spPr>
          <a:xfrm rot="0" flipH="0" flipV="0">
            <a:off x="5034648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8" name="Freeform 28038"/>
          <p:cNvSpPr/>
          <p:nvPr/>
        </p:nvSpPr>
        <p:spPr>
          <a:xfrm rot="0" flipH="0" flipV="0">
            <a:off x="5089766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9" name="Freeform 28039"/>
          <p:cNvSpPr/>
          <p:nvPr/>
        </p:nvSpPr>
        <p:spPr>
          <a:xfrm rot="0" flipH="0" flipV="0">
            <a:off x="5144871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0" name="Freeform 28040"/>
          <p:cNvSpPr/>
          <p:nvPr/>
        </p:nvSpPr>
        <p:spPr>
          <a:xfrm rot="0" flipH="0" flipV="0">
            <a:off x="5199989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1" name="Freeform 28041"/>
          <p:cNvSpPr/>
          <p:nvPr/>
        </p:nvSpPr>
        <p:spPr>
          <a:xfrm rot="0" flipH="0" flipV="0">
            <a:off x="5255095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2" name="Freeform 28042"/>
          <p:cNvSpPr/>
          <p:nvPr/>
        </p:nvSpPr>
        <p:spPr>
          <a:xfrm rot="0" flipH="0" flipV="0">
            <a:off x="5365318" y="256740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3" name="Freeform 28043"/>
          <p:cNvSpPr/>
          <p:nvPr/>
        </p:nvSpPr>
        <p:spPr>
          <a:xfrm rot="0" flipH="0" flipV="0">
            <a:off x="5420436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4" name="Freeform 28044"/>
          <p:cNvSpPr/>
          <p:nvPr/>
        </p:nvSpPr>
        <p:spPr>
          <a:xfrm rot="0" flipH="0" flipV="0">
            <a:off x="5475541" y="2567406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5" name="Freeform 28045"/>
          <p:cNvSpPr/>
          <p:nvPr/>
        </p:nvSpPr>
        <p:spPr>
          <a:xfrm rot="0" flipH="0" flipV="0">
            <a:off x="5530558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6" name="Freeform 28046"/>
          <p:cNvSpPr/>
          <p:nvPr/>
        </p:nvSpPr>
        <p:spPr>
          <a:xfrm rot="0" flipH="0" flipV="0">
            <a:off x="5585675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7" name="Freeform 28047"/>
          <p:cNvSpPr/>
          <p:nvPr/>
        </p:nvSpPr>
        <p:spPr>
          <a:xfrm rot="0" flipH="0" flipV="0">
            <a:off x="5640781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8" name="Freeform 28048"/>
          <p:cNvSpPr/>
          <p:nvPr/>
        </p:nvSpPr>
        <p:spPr>
          <a:xfrm rot="0" flipH="0" flipV="0">
            <a:off x="5695899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9" name="Freeform 28049"/>
          <p:cNvSpPr/>
          <p:nvPr/>
        </p:nvSpPr>
        <p:spPr>
          <a:xfrm rot="0" flipH="0" flipV="0">
            <a:off x="5751004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0" name="Freeform 28050"/>
          <p:cNvSpPr/>
          <p:nvPr/>
        </p:nvSpPr>
        <p:spPr>
          <a:xfrm rot="0" flipH="0" flipV="0">
            <a:off x="5806122" y="2567406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1" name="Freeform 28051"/>
          <p:cNvSpPr/>
          <p:nvPr/>
        </p:nvSpPr>
        <p:spPr>
          <a:xfrm rot="0" flipH="0" flipV="0">
            <a:off x="5861227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2" name="Freeform 28052"/>
          <p:cNvSpPr/>
          <p:nvPr/>
        </p:nvSpPr>
        <p:spPr>
          <a:xfrm rot="0" flipH="0" flipV="0">
            <a:off x="6081674" y="256738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3" name="Freeform 28053"/>
          <p:cNvSpPr/>
          <p:nvPr/>
        </p:nvSpPr>
        <p:spPr>
          <a:xfrm rot="0" flipH="0" flipV="0">
            <a:off x="6136792" y="256738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4" name="Freeform 28054"/>
          <p:cNvSpPr/>
          <p:nvPr/>
        </p:nvSpPr>
        <p:spPr>
          <a:xfrm rot="0" flipH="0" flipV="0">
            <a:off x="619189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5" name="Freeform 28055"/>
          <p:cNvSpPr/>
          <p:nvPr/>
        </p:nvSpPr>
        <p:spPr>
          <a:xfrm rot="0" flipH="0" flipV="0">
            <a:off x="6247002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6" name="Freeform 28056"/>
          <p:cNvSpPr/>
          <p:nvPr/>
        </p:nvSpPr>
        <p:spPr>
          <a:xfrm rot="0" flipH="0" flipV="0">
            <a:off x="6302121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7" name="Freeform 28057"/>
          <p:cNvSpPr/>
          <p:nvPr/>
        </p:nvSpPr>
        <p:spPr>
          <a:xfrm rot="0" flipH="0" flipV="0">
            <a:off x="6357226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8" name="Freeform 28058"/>
          <p:cNvSpPr/>
          <p:nvPr/>
        </p:nvSpPr>
        <p:spPr>
          <a:xfrm rot="0" flipH="0" flipV="0">
            <a:off x="6412344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9" name="Freeform 28059"/>
          <p:cNvSpPr/>
          <p:nvPr/>
        </p:nvSpPr>
        <p:spPr>
          <a:xfrm rot="0" flipH="0" flipV="0">
            <a:off x="6467449" y="256738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0" name="Freeform 28060"/>
          <p:cNvSpPr/>
          <p:nvPr/>
        </p:nvSpPr>
        <p:spPr>
          <a:xfrm rot="0" flipH="0" flipV="0">
            <a:off x="652256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1" name="Freeform 28061"/>
          <p:cNvSpPr/>
          <p:nvPr/>
        </p:nvSpPr>
        <p:spPr>
          <a:xfrm rot="0" flipH="0" flipV="0">
            <a:off x="6577685" y="256738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2" name="Freeform 28062"/>
          <p:cNvSpPr/>
          <p:nvPr/>
        </p:nvSpPr>
        <p:spPr>
          <a:xfrm rot="0" flipH="0" flipV="0">
            <a:off x="6632791" y="256738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3" name="Freeform 28063"/>
          <p:cNvSpPr/>
          <p:nvPr/>
        </p:nvSpPr>
        <p:spPr>
          <a:xfrm rot="0" flipH="0" flipV="0">
            <a:off x="6687908" y="2567381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4" name="Freeform 28064"/>
          <p:cNvSpPr/>
          <p:nvPr/>
        </p:nvSpPr>
        <p:spPr>
          <a:xfrm rot="0" flipH="0" flipV="0">
            <a:off x="6742912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5" name="Freeform 28065"/>
          <p:cNvSpPr/>
          <p:nvPr/>
        </p:nvSpPr>
        <p:spPr>
          <a:xfrm rot="0" flipH="0" flipV="0">
            <a:off x="6798030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6" name="Freeform 28066"/>
          <p:cNvSpPr/>
          <p:nvPr/>
        </p:nvSpPr>
        <p:spPr>
          <a:xfrm rot="0" flipH="0" flipV="0">
            <a:off x="6853135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7" name="Freeform 28067"/>
          <p:cNvSpPr/>
          <p:nvPr/>
        </p:nvSpPr>
        <p:spPr>
          <a:xfrm rot="0" flipH="0" flipV="0">
            <a:off x="6908254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8" name="Freeform 28068"/>
          <p:cNvSpPr/>
          <p:nvPr/>
        </p:nvSpPr>
        <p:spPr>
          <a:xfrm rot="0" flipH="0" flipV="0">
            <a:off x="6963359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9" name="Freeform 28069"/>
          <p:cNvSpPr/>
          <p:nvPr/>
        </p:nvSpPr>
        <p:spPr>
          <a:xfrm rot="0" flipH="0" flipV="0">
            <a:off x="701847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0" name="Freeform 28070"/>
          <p:cNvSpPr/>
          <p:nvPr/>
        </p:nvSpPr>
        <p:spPr>
          <a:xfrm rot="0" flipH="0" flipV="0">
            <a:off x="7073595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1" name="Freeform 28071"/>
          <p:cNvSpPr/>
          <p:nvPr/>
        </p:nvSpPr>
        <p:spPr>
          <a:xfrm rot="0" flipH="0" flipV="0">
            <a:off x="7128700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2" name="Freeform 28072"/>
          <p:cNvSpPr/>
          <p:nvPr/>
        </p:nvSpPr>
        <p:spPr>
          <a:xfrm rot="0" flipH="0" flipV="0">
            <a:off x="7183818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3" name="Freeform 28073"/>
          <p:cNvSpPr/>
          <p:nvPr/>
        </p:nvSpPr>
        <p:spPr>
          <a:xfrm rot="0" flipH="0" flipV="0">
            <a:off x="7238923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4" name="Freeform 28074"/>
          <p:cNvSpPr/>
          <p:nvPr/>
        </p:nvSpPr>
        <p:spPr>
          <a:xfrm rot="0" flipH="0" flipV="0">
            <a:off x="7294041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5" name="Freeform 28075"/>
          <p:cNvSpPr/>
          <p:nvPr/>
        </p:nvSpPr>
        <p:spPr>
          <a:xfrm rot="0" flipH="0" flipV="0">
            <a:off x="734914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6" name="Freeform 28076"/>
          <p:cNvSpPr/>
          <p:nvPr/>
        </p:nvSpPr>
        <p:spPr>
          <a:xfrm rot="0" flipH="0" flipV="0">
            <a:off x="7404265" y="256738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7" name="Freeform 28077"/>
          <p:cNvSpPr/>
          <p:nvPr/>
        </p:nvSpPr>
        <p:spPr>
          <a:xfrm rot="0" flipH="0" flipV="0">
            <a:off x="7459370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8" name="Freeform 28078"/>
          <p:cNvSpPr/>
          <p:nvPr/>
        </p:nvSpPr>
        <p:spPr>
          <a:xfrm rot="0" flipH="0" flipV="0">
            <a:off x="7514488" y="256738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9" name="Freeform 28079"/>
          <p:cNvSpPr/>
          <p:nvPr/>
        </p:nvSpPr>
        <p:spPr>
          <a:xfrm rot="0" flipH="0" flipV="0">
            <a:off x="7569593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0" name="Freeform 28080"/>
          <p:cNvSpPr/>
          <p:nvPr/>
        </p:nvSpPr>
        <p:spPr>
          <a:xfrm rot="0" flipH="0" flipV="0">
            <a:off x="7624699" y="256738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1" name="Freeform 28081"/>
          <p:cNvSpPr/>
          <p:nvPr/>
        </p:nvSpPr>
        <p:spPr>
          <a:xfrm rot="0" flipH="0" flipV="0">
            <a:off x="7679817" y="256738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2" name="Freeform 28082"/>
          <p:cNvSpPr/>
          <p:nvPr/>
        </p:nvSpPr>
        <p:spPr>
          <a:xfrm rot="0" flipH="0" flipV="0">
            <a:off x="7734922" y="2567381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3" name="Freeform 28083"/>
          <p:cNvSpPr/>
          <p:nvPr/>
        </p:nvSpPr>
        <p:spPr>
          <a:xfrm rot="0" flipH="0" flipV="0">
            <a:off x="7790039" y="256738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4" name="Freeform 28084"/>
          <p:cNvSpPr/>
          <p:nvPr/>
        </p:nvSpPr>
        <p:spPr>
          <a:xfrm rot="0" flipH="0" flipV="0">
            <a:off x="784505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5" name="Freeform 28085"/>
          <p:cNvSpPr/>
          <p:nvPr/>
        </p:nvSpPr>
        <p:spPr>
          <a:xfrm rot="0" flipH="0" flipV="0">
            <a:off x="7900174" y="256738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6" name="Freeform 28086"/>
          <p:cNvSpPr/>
          <p:nvPr/>
        </p:nvSpPr>
        <p:spPr>
          <a:xfrm rot="0" flipH="0" flipV="0">
            <a:off x="7955279" y="256738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7" name="Freeform 28087"/>
          <p:cNvSpPr/>
          <p:nvPr/>
        </p:nvSpPr>
        <p:spPr>
          <a:xfrm rot="0" flipH="0" flipV="0">
            <a:off x="8010385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8" name="Freeform 28088"/>
          <p:cNvSpPr/>
          <p:nvPr/>
        </p:nvSpPr>
        <p:spPr>
          <a:xfrm rot="0" flipH="0" flipV="0">
            <a:off x="8065502" y="2567406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9" name="Freeform 28089"/>
          <p:cNvSpPr/>
          <p:nvPr/>
        </p:nvSpPr>
        <p:spPr>
          <a:xfrm rot="0" flipH="0" flipV="0">
            <a:off x="8120608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0" name="Freeform 28090"/>
          <p:cNvSpPr/>
          <p:nvPr/>
        </p:nvSpPr>
        <p:spPr>
          <a:xfrm rot="0" flipH="0" flipV="0">
            <a:off x="8175726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1" name="Freeform 28091"/>
          <p:cNvSpPr/>
          <p:nvPr/>
        </p:nvSpPr>
        <p:spPr>
          <a:xfrm rot="0" flipH="0" flipV="0">
            <a:off x="8230831" y="256738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2" name="Freeform 28092"/>
          <p:cNvSpPr/>
          <p:nvPr/>
        </p:nvSpPr>
        <p:spPr>
          <a:xfrm rot="0" flipH="0" flipV="0">
            <a:off x="8616619" y="2567406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3" name="Freeform 28093"/>
          <p:cNvSpPr/>
          <p:nvPr/>
        </p:nvSpPr>
        <p:spPr>
          <a:xfrm rot="0" flipH="0" flipV="0">
            <a:off x="818565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4" name="Freeform 28094"/>
          <p:cNvSpPr/>
          <p:nvPr/>
        </p:nvSpPr>
        <p:spPr>
          <a:xfrm rot="0" flipH="0" flipV="0">
            <a:off x="873683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5" name="Freeform 28095"/>
          <p:cNvSpPr/>
          <p:nvPr/>
        </p:nvSpPr>
        <p:spPr>
          <a:xfrm rot="0" flipH="0" flipV="0">
            <a:off x="928789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6" name="Freeform 28096"/>
          <p:cNvSpPr/>
          <p:nvPr/>
        </p:nvSpPr>
        <p:spPr>
          <a:xfrm rot="0" flipH="0" flipV="0">
            <a:off x="983907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7" name="Freeform 28097"/>
          <p:cNvSpPr/>
          <p:nvPr/>
        </p:nvSpPr>
        <p:spPr>
          <a:xfrm rot="0" flipH="0" flipV="0">
            <a:off x="1038961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8" name="Freeform 28098"/>
          <p:cNvSpPr/>
          <p:nvPr/>
        </p:nvSpPr>
        <p:spPr>
          <a:xfrm rot="0" flipH="0" flipV="0">
            <a:off x="1094168" y="26138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9" name="Freeform 28099"/>
          <p:cNvSpPr/>
          <p:nvPr/>
        </p:nvSpPr>
        <p:spPr>
          <a:xfrm rot="0" flipH="0" flipV="0">
            <a:off x="1149184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0" name="Freeform 28100"/>
          <p:cNvSpPr/>
          <p:nvPr/>
        </p:nvSpPr>
        <p:spPr>
          <a:xfrm rot="0" flipH="0" flipV="0">
            <a:off x="1204302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1" name="Freeform 28101"/>
          <p:cNvSpPr/>
          <p:nvPr/>
        </p:nvSpPr>
        <p:spPr>
          <a:xfrm rot="0" flipH="0" flipV="0">
            <a:off x="1259420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2" name="Freeform 28102"/>
          <p:cNvSpPr/>
          <p:nvPr/>
        </p:nvSpPr>
        <p:spPr>
          <a:xfrm rot="0" flipH="0" flipV="0">
            <a:off x="1314526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3" name="Freeform 28103"/>
          <p:cNvSpPr/>
          <p:nvPr/>
        </p:nvSpPr>
        <p:spPr>
          <a:xfrm rot="0" flipH="0" flipV="0">
            <a:off x="1369644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4" name="Freeform 28104"/>
          <p:cNvSpPr/>
          <p:nvPr/>
        </p:nvSpPr>
        <p:spPr>
          <a:xfrm rot="0" flipH="0" flipV="0">
            <a:off x="1424749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5" name="Freeform 28105"/>
          <p:cNvSpPr/>
          <p:nvPr/>
        </p:nvSpPr>
        <p:spPr>
          <a:xfrm rot="0" flipH="0" flipV="0">
            <a:off x="1479867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6" name="Freeform 28106"/>
          <p:cNvSpPr/>
          <p:nvPr/>
        </p:nvSpPr>
        <p:spPr>
          <a:xfrm rot="0" flipH="0" flipV="0">
            <a:off x="1534972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7" name="Freeform 28107"/>
          <p:cNvSpPr/>
          <p:nvPr/>
        </p:nvSpPr>
        <p:spPr>
          <a:xfrm rot="0" flipH="0" flipV="0">
            <a:off x="1590090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8" name="Freeform 28108"/>
          <p:cNvSpPr/>
          <p:nvPr/>
        </p:nvSpPr>
        <p:spPr>
          <a:xfrm rot="0" flipH="0" flipV="0">
            <a:off x="1645157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9" name="Freeform 28109"/>
          <p:cNvSpPr/>
          <p:nvPr/>
        </p:nvSpPr>
        <p:spPr>
          <a:xfrm rot="0" flipH="0" flipV="0">
            <a:off x="1700263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0" name="Freeform 28110"/>
          <p:cNvSpPr/>
          <p:nvPr/>
        </p:nvSpPr>
        <p:spPr>
          <a:xfrm rot="0" flipH="0" flipV="0">
            <a:off x="1755381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1" name="Freeform 28111"/>
          <p:cNvSpPr/>
          <p:nvPr/>
        </p:nvSpPr>
        <p:spPr>
          <a:xfrm rot="0" flipH="0" flipV="0">
            <a:off x="1810486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2" name="Freeform 28112"/>
          <p:cNvSpPr/>
          <p:nvPr/>
        </p:nvSpPr>
        <p:spPr>
          <a:xfrm rot="0" flipH="0" flipV="0">
            <a:off x="1865604" y="26138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3" name="Freeform 28113"/>
          <p:cNvSpPr/>
          <p:nvPr/>
        </p:nvSpPr>
        <p:spPr>
          <a:xfrm rot="0" flipH="0" flipV="0">
            <a:off x="1920709" y="261388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4" name="Freeform 28114"/>
          <p:cNvSpPr/>
          <p:nvPr/>
        </p:nvSpPr>
        <p:spPr>
          <a:xfrm rot="0" flipH="0" flipV="0">
            <a:off x="1975827" y="26138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5" name="Freeform 28115"/>
          <p:cNvSpPr/>
          <p:nvPr/>
        </p:nvSpPr>
        <p:spPr>
          <a:xfrm rot="0" flipH="0" flipV="0">
            <a:off x="2030933" y="261388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6" name="Freeform 28116"/>
          <p:cNvSpPr/>
          <p:nvPr/>
        </p:nvSpPr>
        <p:spPr>
          <a:xfrm rot="0" flipH="0" flipV="0">
            <a:off x="2086038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7" name="Freeform 28117"/>
          <p:cNvSpPr/>
          <p:nvPr/>
        </p:nvSpPr>
        <p:spPr>
          <a:xfrm rot="0" flipH="0" flipV="0">
            <a:off x="2141143" y="261388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8" name="Freeform 28118"/>
          <p:cNvSpPr/>
          <p:nvPr/>
        </p:nvSpPr>
        <p:spPr>
          <a:xfrm rot="0" flipH="0" flipV="0">
            <a:off x="2196312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9" name="Freeform 28119"/>
          <p:cNvSpPr/>
          <p:nvPr/>
        </p:nvSpPr>
        <p:spPr>
          <a:xfrm rot="0" flipH="0" flipV="0">
            <a:off x="2251430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0" name="Freeform 28120"/>
          <p:cNvSpPr/>
          <p:nvPr/>
        </p:nvSpPr>
        <p:spPr>
          <a:xfrm rot="0" flipH="0" flipV="0">
            <a:off x="2306535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1" name="Freeform 28121"/>
          <p:cNvSpPr/>
          <p:nvPr/>
        </p:nvSpPr>
        <p:spPr>
          <a:xfrm rot="0" flipH="0" flipV="0">
            <a:off x="2361552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2" name="Freeform 28122"/>
          <p:cNvSpPr/>
          <p:nvPr/>
        </p:nvSpPr>
        <p:spPr>
          <a:xfrm rot="0" flipH="0" flipV="0">
            <a:off x="2416657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3" name="Freeform 28123"/>
          <p:cNvSpPr/>
          <p:nvPr/>
        </p:nvSpPr>
        <p:spPr>
          <a:xfrm rot="0" flipH="0" flipV="0">
            <a:off x="2526880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4" name="Freeform 28124"/>
          <p:cNvSpPr/>
          <p:nvPr/>
        </p:nvSpPr>
        <p:spPr>
          <a:xfrm rot="0" flipH="0" flipV="0">
            <a:off x="2581998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5" name="Freeform 28125"/>
          <p:cNvSpPr/>
          <p:nvPr/>
        </p:nvSpPr>
        <p:spPr>
          <a:xfrm rot="0" flipH="0" flipV="0">
            <a:off x="2637104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6" name="Freeform 28126"/>
          <p:cNvSpPr/>
          <p:nvPr/>
        </p:nvSpPr>
        <p:spPr>
          <a:xfrm rot="0" flipH="0" flipV="0">
            <a:off x="4180090" y="261388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7" name="Freeform 28127"/>
          <p:cNvSpPr/>
          <p:nvPr/>
        </p:nvSpPr>
        <p:spPr>
          <a:xfrm rot="0" flipH="0" flipV="0">
            <a:off x="4235208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8" name="Freeform 28128"/>
          <p:cNvSpPr/>
          <p:nvPr/>
        </p:nvSpPr>
        <p:spPr>
          <a:xfrm rot="0" flipH="0" flipV="0">
            <a:off x="4290313" y="26139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9" name="Freeform 28129"/>
          <p:cNvSpPr/>
          <p:nvPr/>
        </p:nvSpPr>
        <p:spPr>
          <a:xfrm rot="0" flipH="0" flipV="0">
            <a:off x="4345431" y="26139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0" name="Freeform 28130"/>
          <p:cNvSpPr/>
          <p:nvPr/>
        </p:nvSpPr>
        <p:spPr>
          <a:xfrm rot="0" flipH="0" flipV="0">
            <a:off x="4400537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1" name="Freeform 28131"/>
          <p:cNvSpPr/>
          <p:nvPr/>
        </p:nvSpPr>
        <p:spPr>
          <a:xfrm rot="0" flipH="0" flipV="0">
            <a:off x="4896548" y="261390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2" name="Freeform 28132"/>
          <p:cNvSpPr/>
          <p:nvPr/>
        </p:nvSpPr>
        <p:spPr>
          <a:xfrm rot="0" flipH="0" flipV="0">
            <a:off x="4951653" y="26139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3" name="Freeform 28133"/>
          <p:cNvSpPr/>
          <p:nvPr/>
        </p:nvSpPr>
        <p:spPr>
          <a:xfrm rot="0" flipH="0" flipV="0">
            <a:off x="5006771" y="26139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4" name="Freeform 28134"/>
          <p:cNvSpPr/>
          <p:nvPr/>
        </p:nvSpPr>
        <p:spPr>
          <a:xfrm rot="0" flipH="0" flipV="0">
            <a:off x="5061877" y="26139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5" name="Freeform 28135"/>
          <p:cNvSpPr/>
          <p:nvPr/>
        </p:nvSpPr>
        <p:spPr>
          <a:xfrm rot="0" flipH="0" flipV="0">
            <a:off x="5116994" y="26139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6" name="Freeform 28136"/>
          <p:cNvSpPr/>
          <p:nvPr/>
        </p:nvSpPr>
        <p:spPr>
          <a:xfrm rot="0" flipH="0" flipV="0">
            <a:off x="5172100" y="26139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7" name="Freeform 28137"/>
          <p:cNvSpPr/>
          <p:nvPr/>
        </p:nvSpPr>
        <p:spPr>
          <a:xfrm rot="0" flipH="0" flipV="0">
            <a:off x="5227218" y="26139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8" name="Freeform 28138"/>
          <p:cNvSpPr/>
          <p:nvPr/>
        </p:nvSpPr>
        <p:spPr>
          <a:xfrm rot="0" flipH="0" flipV="0">
            <a:off x="5282323" y="26139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9" name="Freeform 28139"/>
          <p:cNvSpPr/>
          <p:nvPr/>
        </p:nvSpPr>
        <p:spPr>
          <a:xfrm rot="0" flipH="0" flipV="0">
            <a:off x="5337339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0" name="Freeform 28140"/>
          <p:cNvSpPr/>
          <p:nvPr/>
        </p:nvSpPr>
        <p:spPr>
          <a:xfrm rot="0" flipH="0" flipV="0">
            <a:off x="5392547" y="26139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1" name="Freeform 28141"/>
          <p:cNvSpPr/>
          <p:nvPr/>
        </p:nvSpPr>
        <p:spPr>
          <a:xfrm rot="0" flipH="0" flipV="0">
            <a:off x="5447563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2" name="Freeform 28142"/>
          <p:cNvSpPr/>
          <p:nvPr/>
        </p:nvSpPr>
        <p:spPr>
          <a:xfrm rot="0" flipH="0" flipV="0">
            <a:off x="5502681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3" name="Freeform 28143"/>
          <p:cNvSpPr/>
          <p:nvPr/>
        </p:nvSpPr>
        <p:spPr>
          <a:xfrm rot="0" flipH="0" flipV="0">
            <a:off x="5557786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4" name="Freeform 28144"/>
          <p:cNvSpPr/>
          <p:nvPr/>
        </p:nvSpPr>
        <p:spPr>
          <a:xfrm rot="0" flipH="0" flipV="0">
            <a:off x="5612904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5" name="Freeform 28145"/>
          <p:cNvSpPr/>
          <p:nvPr/>
        </p:nvSpPr>
        <p:spPr>
          <a:xfrm rot="0" flipH="0" flipV="0">
            <a:off x="5668010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6" name="Freeform 28146"/>
          <p:cNvSpPr/>
          <p:nvPr/>
        </p:nvSpPr>
        <p:spPr>
          <a:xfrm rot="0" flipH="0" flipV="0">
            <a:off x="5723128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7" name="Freeform 28147"/>
          <p:cNvSpPr/>
          <p:nvPr/>
        </p:nvSpPr>
        <p:spPr>
          <a:xfrm rot="0" flipH="0" flipV="0">
            <a:off x="5778233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8" name="Freeform 28148"/>
          <p:cNvSpPr/>
          <p:nvPr/>
        </p:nvSpPr>
        <p:spPr>
          <a:xfrm rot="0" flipH="0" flipV="0">
            <a:off x="5833351" y="26139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9" name="Freeform 28149"/>
          <p:cNvSpPr/>
          <p:nvPr/>
        </p:nvSpPr>
        <p:spPr>
          <a:xfrm rot="0" flipH="0" flipV="0">
            <a:off x="6053797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0" name="Freeform 28150"/>
          <p:cNvSpPr/>
          <p:nvPr/>
        </p:nvSpPr>
        <p:spPr>
          <a:xfrm rot="0" flipH="0" flipV="0">
            <a:off x="6108915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1" name="Freeform 28151"/>
          <p:cNvSpPr/>
          <p:nvPr/>
        </p:nvSpPr>
        <p:spPr>
          <a:xfrm rot="0" flipH="0" flipV="0">
            <a:off x="6164021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2" name="Freeform 28152"/>
          <p:cNvSpPr/>
          <p:nvPr/>
        </p:nvSpPr>
        <p:spPr>
          <a:xfrm rot="0" flipH="0" flipV="0">
            <a:off x="6219126" y="261388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3" name="Freeform 28153"/>
          <p:cNvSpPr/>
          <p:nvPr/>
        </p:nvSpPr>
        <p:spPr>
          <a:xfrm rot="0" flipH="0" flipV="0">
            <a:off x="6274231" y="26138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4" name="Freeform 28154"/>
          <p:cNvSpPr/>
          <p:nvPr/>
        </p:nvSpPr>
        <p:spPr>
          <a:xfrm rot="0" flipH="0" flipV="0">
            <a:off x="6329349" y="261388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5" name="Freeform 28155"/>
          <p:cNvSpPr/>
          <p:nvPr/>
        </p:nvSpPr>
        <p:spPr>
          <a:xfrm rot="0" flipH="0" flipV="0">
            <a:off x="6384455" y="261388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6" name="Freeform 28156"/>
          <p:cNvSpPr/>
          <p:nvPr/>
        </p:nvSpPr>
        <p:spPr>
          <a:xfrm rot="0" flipH="0" flipV="0">
            <a:off x="6439573" y="26138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7" name="Freeform 28157"/>
          <p:cNvSpPr/>
          <p:nvPr/>
        </p:nvSpPr>
        <p:spPr>
          <a:xfrm rot="0" flipH="0" flipV="0">
            <a:off x="6494691" y="2613888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8" name="Freeform 28158"/>
          <p:cNvSpPr/>
          <p:nvPr/>
        </p:nvSpPr>
        <p:spPr>
          <a:xfrm rot="0" flipH="0" flipV="0">
            <a:off x="6549796" y="2613888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9" name="Freeform 28159"/>
          <p:cNvSpPr/>
          <p:nvPr/>
        </p:nvSpPr>
        <p:spPr>
          <a:xfrm rot="0" flipH="0" flipV="0">
            <a:off x="6604813" y="2613888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0" name="Freeform 28160"/>
          <p:cNvSpPr/>
          <p:nvPr/>
        </p:nvSpPr>
        <p:spPr>
          <a:xfrm rot="0" flipH="0" flipV="0">
            <a:off x="6659930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1" name="Freeform 28161"/>
          <p:cNvSpPr/>
          <p:nvPr/>
        </p:nvSpPr>
        <p:spPr>
          <a:xfrm rot="0" flipH="0" flipV="0">
            <a:off x="6715035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2" name="Freeform 28162"/>
          <p:cNvSpPr/>
          <p:nvPr/>
        </p:nvSpPr>
        <p:spPr>
          <a:xfrm rot="0" flipH="0" flipV="0">
            <a:off x="6770154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3" name="Freeform 28163"/>
          <p:cNvSpPr/>
          <p:nvPr/>
        </p:nvSpPr>
        <p:spPr>
          <a:xfrm rot="0" flipH="0" flipV="0">
            <a:off x="6825259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4" name="Freeform 28164"/>
          <p:cNvSpPr/>
          <p:nvPr/>
        </p:nvSpPr>
        <p:spPr>
          <a:xfrm rot="0" flipH="0" flipV="0">
            <a:off x="6880377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5" name="Freeform 28165"/>
          <p:cNvSpPr/>
          <p:nvPr/>
        </p:nvSpPr>
        <p:spPr>
          <a:xfrm rot="0" flipH="0" flipV="0">
            <a:off x="6935482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6" name="Freeform 28166"/>
          <p:cNvSpPr/>
          <p:nvPr/>
        </p:nvSpPr>
        <p:spPr>
          <a:xfrm rot="0" flipH="0" flipV="0">
            <a:off x="6990600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7" name="Freeform 28167"/>
          <p:cNvSpPr/>
          <p:nvPr/>
        </p:nvSpPr>
        <p:spPr>
          <a:xfrm rot="0" flipH="0" flipV="0">
            <a:off x="7045706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8" name="Freeform 28168"/>
          <p:cNvSpPr/>
          <p:nvPr/>
        </p:nvSpPr>
        <p:spPr>
          <a:xfrm rot="0" flipH="0" flipV="0">
            <a:off x="7100823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9" name="Freeform 28169"/>
          <p:cNvSpPr/>
          <p:nvPr/>
        </p:nvSpPr>
        <p:spPr>
          <a:xfrm rot="0" flipH="0" flipV="0">
            <a:off x="7155929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0" name="Freeform 28170"/>
          <p:cNvSpPr/>
          <p:nvPr/>
        </p:nvSpPr>
        <p:spPr>
          <a:xfrm rot="0" flipH="0" flipV="0">
            <a:off x="7211047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1" name="Freeform 28171"/>
          <p:cNvSpPr/>
          <p:nvPr/>
        </p:nvSpPr>
        <p:spPr>
          <a:xfrm rot="0" flipH="0" flipV="0">
            <a:off x="7266152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2" name="Freeform 28172"/>
          <p:cNvSpPr/>
          <p:nvPr/>
        </p:nvSpPr>
        <p:spPr>
          <a:xfrm rot="0" flipH="0" flipV="0">
            <a:off x="7321270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3" name="Freeform 28173"/>
          <p:cNvSpPr/>
          <p:nvPr/>
        </p:nvSpPr>
        <p:spPr>
          <a:xfrm rot="0" flipH="0" flipV="0">
            <a:off x="7376388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4" name="Freeform 28174"/>
          <p:cNvSpPr/>
          <p:nvPr/>
        </p:nvSpPr>
        <p:spPr>
          <a:xfrm rot="0" flipH="0" flipV="0">
            <a:off x="7431493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5" name="Freeform 28175"/>
          <p:cNvSpPr/>
          <p:nvPr/>
        </p:nvSpPr>
        <p:spPr>
          <a:xfrm rot="0" flipH="0" flipV="0">
            <a:off x="7486599" y="261388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6" name="Freeform 28176"/>
          <p:cNvSpPr/>
          <p:nvPr/>
        </p:nvSpPr>
        <p:spPr>
          <a:xfrm rot="0" flipH="0" flipV="0">
            <a:off x="7541717" y="261388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7" name="Freeform 28177"/>
          <p:cNvSpPr/>
          <p:nvPr/>
        </p:nvSpPr>
        <p:spPr>
          <a:xfrm rot="0" flipH="0" flipV="0">
            <a:off x="7596822" y="261388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8" name="Freeform 28178"/>
          <p:cNvSpPr/>
          <p:nvPr/>
        </p:nvSpPr>
        <p:spPr>
          <a:xfrm rot="0" flipH="0" flipV="0">
            <a:off x="7651940" y="261388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9" name="Freeform 28179"/>
          <p:cNvSpPr/>
          <p:nvPr/>
        </p:nvSpPr>
        <p:spPr>
          <a:xfrm rot="0" flipH="0" flipV="0">
            <a:off x="7706956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0" name="Freeform 28180"/>
          <p:cNvSpPr/>
          <p:nvPr/>
        </p:nvSpPr>
        <p:spPr>
          <a:xfrm rot="0" flipH="0" flipV="0">
            <a:off x="7762062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1" name="Freeform 28181"/>
          <p:cNvSpPr/>
          <p:nvPr/>
        </p:nvSpPr>
        <p:spPr>
          <a:xfrm rot="0" flipH="0" flipV="0">
            <a:off x="7817180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2" name="Freeform 28182"/>
          <p:cNvSpPr/>
          <p:nvPr/>
        </p:nvSpPr>
        <p:spPr>
          <a:xfrm rot="0" flipH="0" flipV="0">
            <a:off x="7872285" y="261388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3" name="Freeform 28183"/>
          <p:cNvSpPr/>
          <p:nvPr/>
        </p:nvSpPr>
        <p:spPr>
          <a:xfrm rot="0" flipH="0" flipV="0">
            <a:off x="7927403" y="2613888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4" name="Freeform 28184"/>
          <p:cNvSpPr/>
          <p:nvPr/>
        </p:nvSpPr>
        <p:spPr>
          <a:xfrm rot="0" flipH="0" flipV="0">
            <a:off x="7982521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5" name="Freeform 28185"/>
          <p:cNvSpPr/>
          <p:nvPr/>
        </p:nvSpPr>
        <p:spPr>
          <a:xfrm rot="0" flipH="0" flipV="0">
            <a:off x="8037626" y="261390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6" name="Freeform 28186"/>
          <p:cNvSpPr/>
          <p:nvPr/>
        </p:nvSpPr>
        <p:spPr>
          <a:xfrm rot="0" flipH="0" flipV="0">
            <a:off x="8092744" y="2613901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7" name="Freeform 28187"/>
          <p:cNvSpPr/>
          <p:nvPr/>
        </p:nvSpPr>
        <p:spPr>
          <a:xfrm rot="0" flipH="0" flipV="0">
            <a:off x="8147850" y="2613888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8" name="Freeform 28188"/>
          <p:cNvSpPr/>
          <p:nvPr/>
        </p:nvSpPr>
        <p:spPr>
          <a:xfrm rot="0" flipH="0" flipV="0">
            <a:off x="8202955" y="26139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9" name="Freeform 28189"/>
          <p:cNvSpPr/>
          <p:nvPr/>
        </p:nvSpPr>
        <p:spPr>
          <a:xfrm rot="0" flipH="0" flipV="0">
            <a:off x="8588743" y="26139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0" name="Freeform 28190"/>
          <p:cNvSpPr/>
          <p:nvPr/>
        </p:nvSpPr>
        <p:spPr>
          <a:xfrm rot="0" flipH="0" flipV="0">
            <a:off x="791336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1" name="Freeform 28191"/>
          <p:cNvSpPr/>
          <p:nvPr/>
        </p:nvSpPr>
        <p:spPr>
          <a:xfrm rot="0" flipH="0" flipV="0">
            <a:off x="846454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2" name="Freeform 28192"/>
          <p:cNvSpPr/>
          <p:nvPr/>
        </p:nvSpPr>
        <p:spPr>
          <a:xfrm rot="0" flipH="0" flipV="0">
            <a:off x="901560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3" name="Freeform 28193"/>
          <p:cNvSpPr/>
          <p:nvPr/>
        </p:nvSpPr>
        <p:spPr>
          <a:xfrm rot="0" flipH="0" flipV="0">
            <a:off x="956678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4" name="Freeform 28194"/>
          <p:cNvSpPr/>
          <p:nvPr/>
        </p:nvSpPr>
        <p:spPr>
          <a:xfrm rot="0" flipH="0" flipV="0">
            <a:off x="1011783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5" name="Freeform 28195"/>
          <p:cNvSpPr/>
          <p:nvPr/>
        </p:nvSpPr>
        <p:spPr>
          <a:xfrm rot="0" flipH="0" flipV="0">
            <a:off x="1066901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6" name="Freeform 28196"/>
          <p:cNvSpPr/>
          <p:nvPr/>
        </p:nvSpPr>
        <p:spPr>
          <a:xfrm rot="0" flipH="0" flipV="0">
            <a:off x="112200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7" name="Freeform 28197"/>
          <p:cNvSpPr/>
          <p:nvPr/>
        </p:nvSpPr>
        <p:spPr>
          <a:xfrm rot="0" flipH="0" flipV="0">
            <a:off x="1177175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8" name="Freeform 28198"/>
          <p:cNvSpPr/>
          <p:nvPr/>
        </p:nvSpPr>
        <p:spPr>
          <a:xfrm rot="0" flipH="0" flipV="0">
            <a:off x="1232179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9" name="Freeform 28199"/>
          <p:cNvSpPr/>
          <p:nvPr/>
        </p:nvSpPr>
        <p:spPr>
          <a:xfrm rot="0" flipH="0" flipV="0">
            <a:off x="1287297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0" name="Freeform 28200"/>
          <p:cNvSpPr/>
          <p:nvPr/>
        </p:nvSpPr>
        <p:spPr>
          <a:xfrm rot="0" flipH="0" flipV="0">
            <a:off x="1342415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1" name="Freeform 28201"/>
          <p:cNvSpPr/>
          <p:nvPr/>
        </p:nvSpPr>
        <p:spPr>
          <a:xfrm rot="0" flipH="0" flipV="0">
            <a:off x="1397520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2" name="Freeform 28202"/>
          <p:cNvSpPr/>
          <p:nvPr/>
        </p:nvSpPr>
        <p:spPr>
          <a:xfrm rot="0" flipH="0" flipV="0">
            <a:off x="1452638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3" name="Freeform 28203"/>
          <p:cNvSpPr/>
          <p:nvPr/>
        </p:nvSpPr>
        <p:spPr>
          <a:xfrm rot="0" flipH="0" flipV="0">
            <a:off x="1507743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4" name="Freeform 28204"/>
          <p:cNvSpPr/>
          <p:nvPr/>
        </p:nvSpPr>
        <p:spPr>
          <a:xfrm rot="0" flipH="0" flipV="0">
            <a:off x="1562861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5" name="Freeform 28205"/>
          <p:cNvSpPr/>
          <p:nvPr/>
        </p:nvSpPr>
        <p:spPr>
          <a:xfrm rot="0" flipH="0" flipV="0">
            <a:off x="1617967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6" name="Freeform 28206"/>
          <p:cNvSpPr/>
          <p:nvPr/>
        </p:nvSpPr>
        <p:spPr>
          <a:xfrm rot="0" flipH="0" flipV="0">
            <a:off x="1673085" y="266167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7" name="Freeform 28207"/>
          <p:cNvSpPr/>
          <p:nvPr/>
        </p:nvSpPr>
        <p:spPr>
          <a:xfrm rot="0" flipH="0" flipV="0">
            <a:off x="1728241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8" name="Freeform 28208"/>
          <p:cNvSpPr/>
          <p:nvPr/>
        </p:nvSpPr>
        <p:spPr>
          <a:xfrm rot="0" flipH="0" flipV="0">
            <a:off x="1783346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9" name="Freeform 28209"/>
          <p:cNvSpPr/>
          <p:nvPr/>
        </p:nvSpPr>
        <p:spPr>
          <a:xfrm rot="0" flipH="0" flipV="0">
            <a:off x="1838375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0" name="Freeform 28210"/>
          <p:cNvSpPr/>
          <p:nvPr/>
        </p:nvSpPr>
        <p:spPr>
          <a:xfrm rot="0" flipH="0" flipV="0">
            <a:off x="1893481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1" name="Freeform 28211"/>
          <p:cNvSpPr/>
          <p:nvPr/>
        </p:nvSpPr>
        <p:spPr>
          <a:xfrm rot="0" flipH="0" flipV="0">
            <a:off x="1948599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2" name="Freeform 28212"/>
          <p:cNvSpPr/>
          <p:nvPr/>
        </p:nvSpPr>
        <p:spPr>
          <a:xfrm rot="0" flipH="0" flipV="0">
            <a:off x="2003704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3" name="Freeform 28213"/>
          <p:cNvSpPr/>
          <p:nvPr/>
        </p:nvSpPr>
        <p:spPr>
          <a:xfrm rot="0" flipH="0" flipV="0">
            <a:off x="2058809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4" name="Freeform 28214"/>
          <p:cNvSpPr/>
          <p:nvPr/>
        </p:nvSpPr>
        <p:spPr>
          <a:xfrm rot="0" flipH="0" flipV="0">
            <a:off x="2113927" y="266167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5" name="Freeform 28215"/>
          <p:cNvSpPr/>
          <p:nvPr/>
        </p:nvSpPr>
        <p:spPr>
          <a:xfrm rot="0" flipH="0" flipV="0">
            <a:off x="2169032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6" name="Freeform 28216"/>
          <p:cNvSpPr/>
          <p:nvPr/>
        </p:nvSpPr>
        <p:spPr>
          <a:xfrm rot="0" flipH="0" flipV="0">
            <a:off x="2224138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7" name="Freeform 28217"/>
          <p:cNvSpPr/>
          <p:nvPr/>
        </p:nvSpPr>
        <p:spPr>
          <a:xfrm rot="0" flipH="0" flipV="0">
            <a:off x="227925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8" name="Freeform 28218"/>
          <p:cNvSpPr/>
          <p:nvPr/>
        </p:nvSpPr>
        <p:spPr>
          <a:xfrm rot="0" flipH="0" flipV="0">
            <a:off x="2334425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9" name="Freeform 28219"/>
          <p:cNvSpPr/>
          <p:nvPr/>
        </p:nvSpPr>
        <p:spPr>
          <a:xfrm rot="0" flipH="0" flipV="0">
            <a:off x="2389530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0" name="Freeform 28220"/>
          <p:cNvSpPr/>
          <p:nvPr/>
        </p:nvSpPr>
        <p:spPr>
          <a:xfrm rot="0" flipH="0" flipV="0">
            <a:off x="4152861" y="266167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1" name="Freeform 28221"/>
          <p:cNvSpPr/>
          <p:nvPr/>
        </p:nvSpPr>
        <p:spPr>
          <a:xfrm rot="0" flipH="0" flipV="0">
            <a:off x="4207979" y="266167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2" name="Freeform 28222"/>
          <p:cNvSpPr/>
          <p:nvPr/>
        </p:nvSpPr>
        <p:spPr>
          <a:xfrm rot="0" flipH="0" flipV="0">
            <a:off x="4263085" y="26617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3" name="Freeform 28223"/>
          <p:cNvSpPr/>
          <p:nvPr/>
        </p:nvSpPr>
        <p:spPr>
          <a:xfrm rot="0" flipH="0" flipV="0">
            <a:off x="4318203" y="26617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4" name="Freeform 28224"/>
          <p:cNvSpPr/>
          <p:nvPr/>
        </p:nvSpPr>
        <p:spPr>
          <a:xfrm rot="0" flipH="0" flipV="0">
            <a:off x="4373308" y="26617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5" name="Freeform 28225"/>
          <p:cNvSpPr/>
          <p:nvPr/>
        </p:nvSpPr>
        <p:spPr>
          <a:xfrm rot="0" flipH="0" flipV="0">
            <a:off x="4979530" y="26617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6" name="Freeform 28226"/>
          <p:cNvSpPr/>
          <p:nvPr/>
        </p:nvSpPr>
        <p:spPr>
          <a:xfrm rot="0" flipH="0" flipV="0">
            <a:off x="5034648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7" name="Freeform 28227"/>
          <p:cNvSpPr/>
          <p:nvPr/>
        </p:nvSpPr>
        <p:spPr>
          <a:xfrm rot="0" flipH="0" flipV="0">
            <a:off x="5089766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8" name="Freeform 28228"/>
          <p:cNvSpPr/>
          <p:nvPr/>
        </p:nvSpPr>
        <p:spPr>
          <a:xfrm rot="0" flipH="0" flipV="0">
            <a:off x="5144871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9" name="Freeform 28229"/>
          <p:cNvSpPr/>
          <p:nvPr/>
        </p:nvSpPr>
        <p:spPr>
          <a:xfrm rot="0" flipH="0" flipV="0">
            <a:off x="5199989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0" name="Freeform 28230"/>
          <p:cNvSpPr/>
          <p:nvPr/>
        </p:nvSpPr>
        <p:spPr>
          <a:xfrm rot="0" flipH="0" flipV="0">
            <a:off x="5255095" y="26617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1" name="Freeform 28231"/>
          <p:cNvSpPr/>
          <p:nvPr/>
        </p:nvSpPr>
        <p:spPr>
          <a:xfrm rot="0" flipH="0" flipV="0">
            <a:off x="5310213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2" name="Freeform 28232"/>
          <p:cNvSpPr/>
          <p:nvPr/>
        </p:nvSpPr>
        <p:spPr>
          <a:xfrm rot="0" flipH="0" flipV="0">
            <a:off x="5365318" y="266170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3" name="Freeform 28233"/>
          <p:cNvSpPr/>
          <p:nvPr/>
        </p:nvSpPr>
        <p:spPr>
          <a:xfrm rot="0" flipH="0" flipV="0">
            <a:off x="5420436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4" name="Freeform 28234"/>
          <p:cNvSpPr/>
          <p:nvPr/>
        </p:nvSpPr>
        <p:spPr>
          <a:xfrm rot="0" flipH="0" flipV="0">
            <a:off x="5475541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5" name="Freeform 28235"/>
          <p:cNvSpPr/>
          <p:nvPr/>
        </p:nvSpPr>
        <p:spPr>
          <a:xfrm rot="0" flipH="0" flipV="0">
            <a:off x="5530558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6" name="Freeform 28236"/>
          <p:cNvSpPr/>
          <p:nvPr/>
        </p:nvSpPr>
        <p:spPr>
          <a:xfrm rot="0" flipH="0" flipV="0">
            <a:off x="558567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7" name="Freeform 28237"/>
          <p:cNvSpPr/>
          <p:nvPr/>
        </p:nvSpPr>
        <p:spPr>
          <a:xfrm rot="0" flipH="0" flipV="0">
            <a:off x="5640781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8" name="Freeform 28238"/>
          <p:cNvSpPr/>
          <p:nvPr/>
        </p:nvSpPr>
        <p:spPr>
          <a:xfrm rot="0" flipH="0" flipV="0">
            <a:off x="5695899" y="26617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9" name="Freeform 28239"/>
          <p:cNvSpPr/>
          <p:nvPr/>
        </p:nvSpPr>
        <p:spPr>
          <a:xfrm rot="0" flipH="0" flipV="0">
            <a:off x="5751004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0" name="Freeform 28240"/>
          <p:cNvSpPr/>
          <p:nvPr/>
        </p:nvSpPr>
        <p:spPr>
          <a:xfrm rot="0" flipH="0" flipV="0">
            <a:off x="5806122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1" name="Freeform 28241"/>
          <p:cNvSpPr/>
          <p:nvPr/>
        </p:nvSpPr>
        <p:spPr>
          <a:xfrm rot="0" flipH="0" flipV="0">
            <a:off x="6081674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2" name="Freeform 28242"/>
          <p:cNvSpPr/>
          <p:nvPr/>
        </p:nvSpPr>
        <p:spPr>
          <a:xfrm rot="0" flipH="0" flipV="0">
            <a:off x="6136792" y="266167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3" name="Freeform 28243"/>
          <p:cNvSpPr/>
          <p:nvPr/>
        </p:nvSpPr>
        <p:spPr>
          <a:xfrm rot="0" flipH="0" flipV="0">
            <a:off x="619189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4" name="Freeform 28244"/>
          <p:cNvSpPr/>
          <p:nvPr/>
        </p:nvSpPr>
        <p:spPr>
          <a:xfrm rot="0" flipH="0" flipV="0">
            <a:off x="6247002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5" name="Freeform 28245"/>
          <p:cNvSpPr/>
          <p:nvPr/>
        </p:nvSpPr>
        <p:spPr>
          <a:xfrm rot="0" flipH="0" flipV="0">
            <a:off x="6302121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6" name="Freeform 28246"/>
          <p:cNvSpPr/>
          <p:nvPr/>
        </p:nvSpPr>
        <p:spPr>
          <a:xfrm rot="0" flipH="0" flipV="0">
            <a:off x="6357226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7" name="Freeform 28247"/>
          <p:cNvSpPr/>
          <p:nvPr/>
        </p:nvSpPr>
        <p:spPr>
          <a:xfrm rot="0" flipH="0" flipV="0">
            <a:off x="6412344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8" name="Freeform 28248"/>
          <p:cNvSpPr/>
          <p:nvPr/>
        </p:nvSpPr>
        <p:spPr>
          <a:xfrm rot="0" flipH="0" flipV="0">
            <a:off x="6467449" y="266167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9" name="Freeform 28249"/>
          <p:cNvSpPr/>
          <p:nvPr/>
        </p:nvSpPr>
        <p:spPr>
          <a:xfrm rot="0" flipH="0" flipV="0">
            <a:off x="652256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0" name="Freeform 28250"/>
          <p:cNvSpPr/>
          <p:nvPr/>
        </p:nvSpPr>
        <p:spPr>
          <a:xfrm rot="0" flipH="0" flipV="0">
            <a:off x="6577685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1" name="Freeform 28251"/>
          <p:cNvSpPr/>
          <p:nvPr/>
        </p:nvSpPr>
        <p:spPr>
          <a:xfrm rot="0" flipH="0" flipV="0">
            <a:off x="6632791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2" name="Freeform 28252"/>
          <p:cNvSpPr/>
          <p:nvPr/>
        </p:nvSpPr>
        <p:spPr>
          <a:xfrm rot="0" flipH="0" flipV="0">
            <a:off x="6687908" y="266167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3" name="Freeform 28253"/>
          <p:cNvSpPr/>
          <p:nvPr/>
        </p:nvSpPr>
        <p:spPr>
          <a:xfrm rot="0" flipH="0" flipV="0">
            <a:off x="6742912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4" name="Freeform 28254"/>
          <p:cNvSpPr/>
          <p:nvPr/>
        </p:nvSpPr>
        <p:spPr>
          <a:xfrm rot="0" flipH="0" flipV="0">
            <a:off x="6798030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5" name="Freeform 28255"/>
          <p:cNvSpPr/>
          <p:nvPr/>
        </p:nvSpPr>
        <p:spPr>
          <a:xfrm rot="0" flipH="0" flipV="0">
            <a:off x="685313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6" name="Freeform 28256"/>
          <p:cNvSpPr/>
          <p:nvPr/>
        </p:nvSpPr>
        <p:spPr>
          <a:xfrm rot="0" flipH="0" flipV="0">
            <a:off x="6908254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7" name="Freeform 28257"/>
          <p:cNvSpPr/>
          <p:nvPr/>
        </p:nvSpPr>
        <p:spPr>
          <a:xfrm rot="0" flipH="0" flipV="0">
            <a:off x="6963359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8" name="Freeform 28258"/>
          <p:cNvSpPr/>
          <p:nvPr/>
        </p:nvSpPr>
        <p:spPr>
          <a:xfrm rot="0" flipH="0" flipV="0">
            <a:off x="701847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9" name="Freeform 28259"/>
          <p:cNvSpPr/>
          <p:nvPr/>
        </p:nvSpPr>
        <p:spPr>
          <a:xfrm rot="0" flipH="0" flipV="0">
            <a:off x="707359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0" name="Freeform 28260"/>
          <p:cNvSpPr/>
          <p:nvPr/>
        </p:nvSpPr>
        <p:spPr>
          <a:xfrm rot="0" flipH="0" flipV="0">
            <a:off x="7128700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1" name="Freeform 28261"/>
          <p:cNvSpPr/>
          <p:nvPr/>
        </p:nvSpPr>
        <p:spPr>
          <a:xfrm rot="0" flipH="0" flipV="0">
            <a:off x="7183818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2" name="Freeform 28262"/>
          <p:cNvSpPr/>
          <p:nvPr/>
        </p:nvSpPr>
        <p:spPr>
          <a:xfrm rot="0" flipH="0" flipV="0">
            <a:off x="7238923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3" name="Freeform 28263"/>
          <p:cNvSpPr/>
          <p:nvPr/>
        </p:nvSpPr>
        <p:spPr>
          <a:xfrm rot="0" flipH="0" flipV="0">
            <a:off x="7294041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4" name="Freeform 28264"/>
          <p:cNvSpPr/>
          <p:nvPr/>
        </p:nvSpPr>
        <p:spPr>
          <a:xfrm rot="0" flipH="0" flipV="0">
            <a:off x="734914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5" name="Freeform 28265"/>
          <p:cNvSpPr/>
          <p:nvPr/>
        </p:nvSpPr>
        <p:spPr>
          <a:xfrm rot="0" flipH="0" flipV="0">
            <a:off x="7404265" y="266167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6" name="Freeform 28266"/>
          <p:cNvSpPr/>
          <p:nvPr/>
        </p:nvSpPr>
        <p:spPr>
          <a:xfrm rot="0" flipH="0" flipV="0">
            <a:off x="7459370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7" name="Freeform 28267"/>
          <p:cNvSpPr/>
          <p:nvPr/>
        </p:nvSpPr>
        <p:spPr>
          <a:xfrm rot="0" flipH="0" flipV="0">
            <a:off x="7514488" y="266167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8" name="Freeform 28268"/>
          <p:cNvSpPr/>
          <p:nvPr/>
        </p:nvSpPr>
        <p:spPr>
          <a:xfrm rot="0" flipH="0" flipV="0">
            <a:off x="7569593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9" name="Freeform 28269"/>
          <p:cNvSpPr/>
          <p:nvPr/>
        </p:nvSpPr>
        <p:spPr>
          <a:xfrm rot="0" flipH="0" flipV="0">
            <a:off x="7624699" y="266167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0" name="Freeform 28270"/>
          <p:cNvSpPr/>
          <p:nvPr/>
        </p:nvSpPr>
        <p:spPr>
          <a:xfrm rot="0" flipH="0" flipV="0">
            <a:off x="7679817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1" name="Freeform 28271"/>
          <p:cNvSpPr/>
          <p:nvPr/>
        </p:nvSpPr>
        <p:spPr>
          <a:xfrm rot="0" flipH="0" flipV="0">
            <a:off x="7734922" y="266167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2" name="Freeform 28272"/>
          <p:cNvSpPr/>
          <p:nvPr/>
        </p:nvSpPr>
        <p:spPr>
          <a:xfrm rot="0" flipH="0" flipV="0">
            <a:off x="7790039" y="266167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3" name="Freeform 28273"/>
          <p:cNvSpPr/>
          <p:nvPr/>
        </p:nvSpPr>
        <p:spPr>
          <a:xfrm rot="0" flipH="0" flipV="0">
            <a:off x="784505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4" name="Freeform 28274"/>
          <p:cNvSpPr/>
          <p:nvPr/>
        </p:nvSpPr>
        <p:spPr>
          <a:xfrm rot="0" flipH="0" flipV="0">
            <a:off x="7900174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5" name="Freeform 28275"/>
          <p:cNvSpPr/>
          <p:nvPr/>
        </p:nvSpPr>
        <p:spPr>
          <a:xfrm rot="0" flipH="0" flipV="0">
            <a:off x="7955279" y="266167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6" name="Freeform 28276"/>
          <p:cNvSpPr/>
          <p:nvPr/>
        </p:nvSpPr>
        <p:spPr>
          <a:xfrm rot="0" flipH="0" flipV="0">
            <a:off x="8010385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7" name="Freeform 28277"/>
          <p:cNvSpPr/>
          <p:nvPr/>
        </p:nvSpPr>
        <p:spPr>
          <a:xfrm rot="0" flipH="0" flipV="0">
            <a:off x="8065502" y="26617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8" name="Freeform 28278"/>
          <p:cNvSpPr/>
          <p:nvPr/>
        </p:nvSpPr>
        <p:spPr>
          <a:xfrm rot="0" flipH="0" flipV="0">
            <a:off x="8120608" y="26617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9" name="Freeform 28279"/>
          <p:cNvSpPr/>
          <p:nvPr/>
        </p:nvSpPr>
        <p:spPr>
          <a:xfrm rot="0" flipH="0" flipV="0">
            <a:off x="8175726" y="266167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0" name="Freeform 28280"/>
          <p:cNvSpPr/>
          <p:nvPr/>
        </p:nvSpPr>
        <p:spPr>
          <a:xfrm rot="0" flipH="0" flipV="0">
            <a:off x="8561514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1" name="Freeform 28281"/>
          <p:cNvSpPr/>
          <p:nvPr/>
        </p:nvSpPr>
        <p:spPr>
          <a:xfrm rot="0" flipH="0" flipV="0">
            <a:off x="8616619" y="266167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2" name="Freeform 28282"/>
          <p:cNvSpPr/>
          <p:nvPr/>
        </p:nvSpPr>
        <p:spPr>
          <a:xfrm rot="0" flipH="0" flipV="0">
            <a:off x="818565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3" name="Freeform 28283"/>
          <p:cNvSpPr/>
          <p:nvPr/>
        </p:nvSpPr>
        <p:spPr>
          <a:xfrm rot="0" flipH="0" flipV="0">
            <a:off x="873683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4" name="Freeform 28284"/>
          <p:cNvSpPr/>
          <p:nvPr/>
        </p:nvSpPr>
        <p:spPr>
          <a:xfrm rot="0" flipH="0" flipV="0">
            <a:off x="928789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5" name="Freeform 28285"/>
          <p:cNvSpPr/>
          <p:nvPr/>
        </p:nvSpPr>
        <p:spPr>
          <a:xfrm rot="0" flipH="0" flipV="0">
            <a:off x="983907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6" name="Freeform 28286"/>
          <p:cNvSpPr/>
          <p:nvPr/>
        </p:nvSpPr>
        <p:spPr>
          <a:xfrm rot="0" flipH="0" flipV="0">
            <a:off x="1038961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7" name="Freeform 28287"/>
          <p:cNvSpPr/>
          <p:nvPr/>
        </p:nvSpPr>
        <p:spPr>
          <a:xfrm rot="0" flipH="0" flipV="0">
            <a:off x="1094168" y="2708224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8" name="Freeform 28288"/>
          <p:cNvSpPr/>
          <p:nvPr/>
        </p:nvSpPr>
        <p:spPr>
          <a:xfrm rot="0" flipH="0" flipV="0">
            <a:off x="1149184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9" name="Freeform 28289"/>
          <p:cNvSpPr/>
          <p:nvPr/>
        </p:nvSpPr>
        <p:spPr>
          <a:xfrm rot="0" flipH="0" flipV="0">
            <a:off x="1204302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0" name="Freeform 28290"/>
          <p:cNvSpPr/>
          <p:nvPr/>
        </p:nvSpPr>
        <p:spPr>
          <a:xfrm rot="0" flipH="0" flipV="0">
            <a:off x="1259420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1" name="Freeform 28291"/>
          <p:cNvSpPr/>
          <p:nvPr/>
        </p:nvSpPr>
        <p:spPr>
          <a:xfrm rot="0" flipH="0" flipV="0">
            <a:off x="1314526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2" name="Freeform 28292"/>
          <p:cNvSpPr/>
          <p:nvPr/>
        </p:nvSpPr>
        <p:spPr>
          <a:xfrm rot="0" flipH="0" flipV="0">
            <a:off x="1369644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3" name="Freeform 28293"/>
          <p:cNvSpPr/>
          <p:nvPr/>
        </p:nvSpPr>
        <p:spPr>
          <a:xfrm rot="0" flipH="0" flipV="0">
            <a:off x="1424749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4" name="Freeform 28294"/>
          <p:cNvSpPr/>
          <p:nvPr/>
        </p:nvSpPr>
        <p:spPr>
          <a:xfrm rot="0" flipH="0" flipV="0">
            <a:off x="1479867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5" name="Freeform 28295"/>
          <p:cNvSpPr/>
          <p:nvPr/>
        </p:nvSpPr>
        <p:spPr>
          <a:xfrm rot="0" flipH="0" flipV="0">
            <a:off x="1534972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6" name="Freeform 28296"/>
          <p:cNvSpPr/>
          <p:nvPr/>
        </p:nvSpPr>
        <p:spPr>
          <a:xfrm rot="0" flipH="0" flipV="0">
            <a:off x="1590090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7" name="Freeform 28297"/>
          <p:cNvSpPr/>
          <p:nvPr/>
        </p:nvSpPr>
        <p:spPr>
          <a:xfrm rot="0" flipH="0" flipV="0">
            <a:off x="1645157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8" name="Freeform 28298"/>
          <p:cNvSpPr/>
          <p:nvPr/>
        </p:nvSpPr>
        <p:spPr>
          <a:xfrm rot="0" flipH="0" flipV="0">
            <a:off x="1700263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9" name="Freeform 28299"/>
          <p:cNvSpPr/>
          <p:nvPr/>
        </p:nvSpPr>
        <p:spPr>
          <a:xfrm rot="0" flipH="0" flipV="0">
            <a:off x="1755381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0" name="Freeform 28300"/>
          <p:cNvSpPr/>
          <p:nvPr/>
        </p:nvSpPr>
        <p:spPr>
          <a:xfrm rot="0" flipH="0" flipV="0">
            <a:off x="1810486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1" name="Freeform 28301"/>
          <p:cNvSpPr/>
          <p:nvPr/>
        </p:nvSpPr>
        <p:spPr>
          <a:xfrm rot="0" flipH="0" flipV="0">
            <a:off x="1865604" y="270822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2" name="Freeform 28302"/>
          <p:cNvSpPr/>
          <p:nvPr/>
        </p:nvSpPr>
        <p:spPr>
          <a:xfrm rot="0" flipH="0" flipV="0">
            <a:off x="1920709" y="2708224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3" name="Freeform 28303"/>
          <p:cNvSpPr/>
          <p:nvPr/>
        </p:nvSpPr>
        <p:spPr>
          <a:xfrm rot="0" flipH="0" flipV="0">
            <a:off x="1975827" y="270822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4" name="Freeform 28304"/>
          <p:cNvSpPr/>
          <p:nvPr/>
        </p:nvSpPr>
        <p:spPr>
          <a:xfrm rot="0" flipH="0" flipV="0">
            <a:off x="2030933" y="2708224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5" name="Freeform 28305"/>
          <p:cNvSpPr/>
          <p:nvPr/>
        </p:nvSpPr>
        <p:spPr>
          <a:xfrm rot="0" flipH="0" flipV="0">
            <a:off x="2086038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6" name="Freeform 28306"/>
          <p:cNvSpPr/>
          <p:nvPr/>
        </p:nvSpPr>
        <p:spPr>
          <a:xfrm rot="0" flipH="0" flipV="0">
            <a:off x="2141143" y="2708224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64" y="28549"/>
                  <a:pt x="0" y="22199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7" name="Freeform 28307"/>
          <p:cNvSpPr/>
          <p:nvPr/>
        </p:nvSpPr>
        <p:spPr>
          <a:xfrm rot="0" flipH="0" flipV="0">
            <a:off x="2196312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8" name="Freeform 28308"/>
          <p:cNvSpPr/>
          <p:nvPr/>
        </p:nvSpPr>
        <p:spPr>
          <a:xfrm rot="0" flipH="0" flipV="0">
            <a:off x="2251430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9" name="Freeform 28309"/>
          <p:cNvSpPr/>
          <p:nvPr/>
        </p:nvSpPr>
        <p:spPr>
          <a:xfrm rot="0" flipH="0" flipV="0">
            <a:off x="2306535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0" name="Freeform 28310"/>
          <p:cNvSpPr/>
          <p:nvPr/>
        </p:nvSpPr>
        <p:spPr>
          <a:xfrm rot="0" flipH="0" flipV="0">
            <a:off x="4180090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1" name="Freeform 28311"/>
          <p:cNvSpPr/>
          <p:nvPr/>
        </p:nvSpPr>
        <p:spPr>
          <a:xfrm rot="0" flipH="0" flipV="0">
            <a:off x="4235208" y="2708224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2" name="Freeform 28312"/>
          <p:cNvSpPr/>
          <p:nvPr/>
        </p:nvSpPr>
        <p:spPr>
          <a:xfrm rot="0" flipH="0" flipV="0">
            <a:off x="4290313" y="270819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3" name="Freeform 28313"/>
          <p:cNvSpPr/>
          <p:nvPr/>
        </p:nvSpPr>
        <p:spPr>
          <a:xfrm rot="0" flipH="0" flipV="0">
            <a:off x="5061877" y="270819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4" name="Freeform 28314"/>
          <p:cNvSpPr/>
          <p:nvPr/>
        </p:nvSpPr>
        <p:spPr>
          <a:xfrm rot="0" flipH="0" flipV="0">
            <a:off x="5116994" y="270819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5" name="Freeform 28315"/>
          <p:cNvSpPr/>
          <p:nvPr/>
        </p:nvSpPr>
        <p:spPr>
          <a:xfrm rot="0" flipH="0" flipV="0">
            <a:off x="5227218" y="270819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6" name="Freeform 28316"/>
          <p:cNvSpPr/>
          <p:nvPr/>
        </p:nvSpPr>
        <p:spPr>
          <a:xfrm rot="0" flipH="0" flipV="0">
            <a:off x="5282323" y="270819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7" name="Freeform 28317"/>
          <p:cNvSpPr/>
          <p:nvPr/>
        </p:nvSpPr>
        <p:spPr>
          <a:xfrm rot="0" flipH="0" flipV="0">
            <a:off x="5337339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8" name="Freeform 28318"/>
          <p:cNvSpPr/>
          <p:nvPr/>
        </p:nvSpPr>
        <p:spPr>
          <a:xfrm rot="0" flipH="0" flipV="0">
            <a:off x="5392547" y="270819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9" name="Freeform 28319"/>
          <p:cNvSpPr/>
          <p:nvPr/>
        </p:nvSpPr>
        <p:spPr>
          <a:xfrm rot="0" flipH="0" flipV="0">
            <a:off x="5447563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0" name="Freeform 28320"/>
          <p:cNvSpPr/>
          <p:nvPr/>
        </p:nvSpPr>
        <p:spPr>
          <a:xfrm rot="0" flipH="0" flipV="0">
            <a:off x="5502681" y="270819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1" name="Freeform 28321"/>
          <p:cNvSpPr/>
          <p:nvPr/>
        </p:nvSpPr>
        <p:spPr>
          <a:xfrm rot="0" flipH="0" flipV="0">
            <a:off x="5557786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2" name="Freeform 28322"/>
          <p:cNvSpPr/>
          <p:nvPr/>
        </p:nvSpPr>
        <p:spPr>
          <a:xfrm rot="0" flipH="0" flipV="0">
            <a:off x="5612904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3" name="Freeform 28323"/>
          <p:cNvSpPr/>
          <p:nvPr/>
        </p:nvSpPr>
        <p:spPr>
          <a:xfrm rot="0" flipH="0" flipV="0">
            <a:off x="5668010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4" name="Freeform 28324"/>
          <p:cNvSpPr/>
          <p:nvPr/>
        </p:nvSpPr>
        <p:spPr>
          <a:xfrm rot="0" flipH="0" flipV="0">
            <a:off x="5723128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5" name="Freeform 28325"/>
          <p:cNvSpPr/>
          <p:nvPr/>
        </p:nvSpPr>
        <p:spPr>
          <a:xfrm rot="0" flipH="0" flipV="0">
            <a:off x="5778233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6" name="Freeform 28326"/>
          <p:cNvSpPr/>
          <p:nvPr/>
        </p:nvSpPr>
        <p:spPr>
          <a:xfrm rot="0" flipH="0" flipV="0">
            <a:off x="5833351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7" name="Freeform 28327"/>
          <p:cNvSpPr/>
          <p:nvPr/>
        </p:nvSpPr>
        <p:spPr>
          <a:xfrm rot="0" flipH="0" flipV="0">
            <a:off x="6053797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8" name="Freeform 28328"/>
          <p:cNvSpPr/>
          <p:nvPr/>
        </p:nvSpPr>
        <p:spPr>
          <a:xfrm rot="0" flipH="0" flipV="0">
            <a:off x="6108915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9" name="Freeform 28329"/>
          <p:cNvSpPr/>
          <p:nvPr/>
        </p:nvSpPr>
        <p:spPr>
          <a:xfrm rot="0" flipH="0" flipV="0">
            <a:off x="6164021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0" name="Freeform 28330"/>
          <p:cNvSpPr/>
          <p:nvPr/>
        </p:nvSpPr>
        <p:spPr>
          <a:xfrm rot="0" flipH="0" flipV="0">
            <a:off x="6219126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1" name="Freeform 28331"/>
          <p:cNvSpPr/>
          <p:nvPr/>
        </p:nvSpPr>
        <p:spPr>
          <a:xfrm rot="0" flipH="0" flipV="0">
            <a:off x="6274231" y="2708224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2" name="Freeform 28332"/>
          <p:cNvSpPr/>
          <p:nvPr/>
        </p:nvSpPr>
        <p:spPr>
          <a:xfrm rot="0" flipH="0" flipV="0">
            <a:off x="6329349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3" name="Freeform 28333"/>
          <p:cNvSpPr/>
          <p:nvPr/>
        </p:nvSpPr>
        <p:spPr>
          <a:xfrm rot="0" flipH="0" flipV="0">
            <a:off x="6384455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4" name="Freeform 28334"/>
          <p:cNvSpPr/>
          <p:nvPr/>
        </p:nvSpPr>
        <p:spPr>
          <a:xfrm rot="0" flipH="0" flipV="0">
            <a:off x="6439573" y="2708224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5" name="Freeform 28335"/>
          <p:cNvSpPr/>
          <p:nvPr/>
        </p:nvSpPr>
        <p:spPr>
          <a:xfrm rot="0" flipH="0" flipV="0">
            <a:off x="6494691" y="2708224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6" name="Freeform 28336"/>
          <p:cNvSpPr/>
          <p:nvPr/>
        </p:nvSpPr>
        <p:spPr>
          <a:xfrm rot="0" flipH="0" flipV="0">
            <a:off x="6549796" y="2708224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7" name="Freeform 28337"/>
          <p:cNvSpPr/>
          <p:nvPr/>
        </p:nvSpPr>
        <p:spPr>
          <a:xfrm rot="0" flipH="0" flipV="0">
            <a:off x="6604813" y="2708224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8" name="Freeform 28338"/>
          <p:cNvSpPr/>
          <p:nvPr/>
        </p:nvSpPr>
        <p:spPr>
          <a:xfrm rot="0" flipH="0" flipV="0">
            <a:off x="6659930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9" name="Freeform 28339"/>
          <p:cNvSpPr/>
          <p:nvPr/>
        </p:nvSpPr>
        <p:spPr>
          <a:xfrm rot="0" flipH="0" flipV="0">
            <a:off x="6715035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0" name="Freeform 28340"/>
          <p:cNvSpPr/>
          <p:nvPr/>
        </p:nvSpPr>
        <p:spPr>
          <a:xfrm rot="0" flipH="0" flipV="0">
            <a:off x="6770154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1" name="Freeform 28341"/>
          <p:cNvSpPr/>
          <p:nvPr/>
        </p:nvSpPr>
        <p:spPr>
          <a:xfrm rot="0" flipH="0" flipV="0">
            <a:off x="6825259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2" name="Freeform 28342"/>
          <p:cNvSpPr/>
          <p:nvPr/>
        </p:nvSpPr>
        <p:spPr>
          <a:xfrm rot="0" flipH="0" flipV="0">
            <a:off x="6880377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3" name="Freeform 28343"/>
          <p:cNvSpPr/>
          <p:nvPr/>
        </p:nvSpPr>
        <p:spPr>
          <a:xfrm rot="0" flipH="0" flipV="0">
            <a:off x="6935482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4" name="Freeform 28344"/>
          <p:cNvSpPr/>
          <p:nvPr/>
        </p:nvSpPr>
        <p:spPr>
          <a:xfrm rot="0" flipH="0" flipV="0">
            <a:off x="6990600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5" name="Freeform 28345"/>
          <p:cNvSpPr/>
          <p:nvPr/>
        </p:nvSpPr>
        <p:spPr>
          <a:xfrm rot="0" flipH="0" flipV="0">
            <a:off x="7045706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6" name="Freeform 28346"/>
          <p:cNvSpPr/>
          <p:nvPr/>
        </p:nvSpPr>
        <p:spPr>
          <a:xfrm rot="0" flipH="0" flipV="0">
            <a:off x="7100823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7" name="Freeform 28347"/>
          <p:cNvSpPr/>
          <p:nvPr/>
        </p:nvSpPr>
        <p:spPr>
          <a:xfrm rot="0" flipH="0" flipV="0">
            <a:off x="7155929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8" name="Freeform 28348"/>
          <p:cNvSpPr/>
          <p:nvPr/>
        </p:nvSpPr>
        <p:spPr>
          <a:xfrm rot="0" flipH="0" flipV="0">
            <a:off x="7211047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9" name="Freeform 28349"/>
          <p:cNvSpPr/>
          <p:nvPr/>
        </p:nvSpPr>
        <p:spPr>
          <a:xfrm rot="0" flipH="0" flipV="0">
            <a:off x="7266152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0" name="Freeform 28350"/>
          <p:cNvSpPr/>
          <p:nvPr/>
        </p:nvSpPr>
        <p:spPr>
          <a:xfrm rot="0" flipH="0" flipV="0">
            <a:off x="7321270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1" name="Freeform 28351"/>
          <p:cNvSpPr/>
          <p:nvPr/>
        </p:nvSpPr>
        <p:spPr>
          <a:xfrm rot="0" flipH="0" flipV="0">
            <a:off x="7376388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2" name="Freeform 28352"/>
          <p:cNvSpPr/>
          <p:nvPr/>
        </p:nvSpPr>
        <p:spPr>
          <a:xfrm rot="0" flipH="0" flipV="0">
            <a:off x="7431493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3" name="Freeform 28353"/>
          <p:cNvSpPr/>
          <p:nvPr/>
        </p:nvSpPr>
        <p:spPr>
          <a:xfrm rot="0" flipH="0" flipV="0">
            <a:off x="7486599" y="2708224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4" name="Freeform 28354"/>
          <p:cNvSpPr/>
          <p:nvPr/>
        </p:nvSpPr>
        <p:spPr>
          <a:xfrm rot="0" flipH="0" flipV="0">
            <a:off x="7541717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5" name="Freeform 28355"/>
          <p:cNvSpPr/>
          <p:nvPr/>
        </p:nvSpPr>
        <p:spPr>
          <a:xfrm rot="0" flipH="0" flipV="0">
            <a:off x="7596822" y="2708224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99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6" name="Freeform 28356"/>
          <p:cNvSpPr/>
          <p:nvPr/>
        </p:nvSpPr>
        <p:spPr>
          <a:xfrm rot="0" flipH="0" flipV="0">
            <a:off x="7651940" y="2708224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7" name="Freeform 28357"/>
          <p:cNvSpPr/>
          <p:nvPr/>
        </p:nvSpPr>
        <p:spPr>
          <a:xfrm rot="0" flipH="0" flipV="0">
            <a:off x="7706956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8" name="Freeform 28358"/>
          <p:cNvSpPr/>
          <p:nvPr/>
        </p:nvSpPr>
        <p:spPr>
          <a:xfrm rot="0" flipH="0" flipV="0">
            <a:off x="7762062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9" name="Freeform 28359"/>
          <p:cNvSpPr/>
          <p:nvPr/>
        </p:nvSpPr>
        <p:spPr>
          <a:xfrm rot="0" flipH="0" flipV="0">
            <a:off x="7817180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0" name="Freeform 28360"/>
          <p:cNvSpPr/>
          <p:nvPr/>
        </p:nvSpPr>
        <p:spPr>
          <a:xfrm rot="0" flipH="0" flipV="0">
            <a:off x="7872285" y="2708224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1" name="Freeform 28361"/>
          <p:cNvSpPr/>
          <p:nvPr/>
        </p:nvSpPr>
        <p:spPr>
          <a:xfrm rot="0" flipH="0" flipV="0">
            <a:off x="7927403" y="2708224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2" name="Freeform 28362"/>
          <p:cNvSpPr/>
          <p:nvPr/>
        </p:nvSpPr>
        <p:spPr>
          <a:xfrm rot="0" flipH="0" flipV="0">
            <a:off x="7982521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3" name="Freeform 28363"/>
          <p:cNvSpPr/>
          <p:nvPr/>
        </p:nvSpPr>
        <p:spPr>
          <a:xfrm rot="0" flipH="0" flipV="0">
            <a:off x="8037626" y="2708224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4" name="Freeform 28364"/>
          <p:cNvSpPr/>
          <p:nvPr/>
        </p:nvSpPr>
        <p:spPr>
          <a:xfrm rot="0" flipH="0" flipV="0">
            <a:off x="8092744" y="270819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5" name="Freeform 28365"/>
          <p:cNvSpPr/>
          <p:nvPr/>
        </p:nvSpPr>
        <p:spPr>
          <a:xfrm rot="0" flipH="0" flipV="0">
            <a:off x="8147850" y="270819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99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6" name="Freeform 28366"/>
          <p:cNvSpPr/>
          <p:nvPr/>
        </p:nvSpPr>
        <p:spPr>
          <a:xfrm rot="0" flipH="0" flipV="0">
            <a:off x="8202955" y="2708224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7" name="Freeform 28367"/>
          <p:cNvSpPr/>
          <p:nvPr/>
        </p:nvSpPr>
        <p:spPr>
          <a:xfrm rot="0" flipH="0" flipV="0">
            <a:off x="8533625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8" name="Freeform 28368"/>
          <p:cNvSpPr/>
          <p:nvPr/>
        </p:nvSpPr>
        <p:spPr>
          <a:xfrm rot="0" flipH="0" flipV="0">
            <a:off x="8588743" y="2708224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9" name="Freeform 28369"/>
          <p:cNvSpPr/>
          <p:nvPr/>
        </p:nvSpPr>
        <p:spPr>
          <a:xfrm rot="0" flipH="0" flipV="0">
            <a:off x="791336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0" name="Freeform 28370"/>
          <p:cNvSpPr/>
          <p:nvPr/>
        </p:nvSpPr>
        <p:spPr>
          <a:xfrm rot="0" flipH="0" flipV="0">
            <a:off x="846454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1" name="Freeform 28371"/>
          <p:cNvSpPr/>
          <p:nvPr/>
        </p:nvSpPr>
        <p:spPr>
          <a:xfrm rot="0" flipH="0" flipV="0">
            <a:off x="901560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2" name="Freeform 28372"/>
          <p:cNvSpPr/>
          <p:nvPr/>
        </p:nvSpPr>
        <p:spPr>
          <a:xfrm rot="0" flipH="0" flipV="0">
            <a:off x="956678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3" name="Freeform 28373"/>
          <p:cNvSpPr/>
          <p:nvPr/>
        </p:nvSpPr>
        <p:spPr>
          <a:xfrm rot="0" flipH="0" flipV="0">
            <a:off x="1011783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4" name="Freeform 28374"/>
          <p:cNvSpPr/>
          <p:nvPr/>
        </p:nvSpPr>
        <p:spPr>
          <a:xfrm rot="0" flipH="0" flipV="0">
            <a:off x="1066901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5" name="Freeform 28375"/>
          <p:cNvSpPr/>
          <p:nvPr/>
        </p:nvSpPr>
        <p:spPr>
          <a:xfrm rot="0" flipH="0" flipV="0">
            <a:off x="112200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6" name="Freeform 28376"/>
          <p:cNvSpPr/>
          <p:nvPr/>
        </p:nvSpPr>
        <p:spPr>
          <a:xfrm rot="0" flipH="0" flipV="0">
            <a:off x="1177175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7" name="Freeform 28377"/>
          <p:cNvSpPr/>
          <p:nvPr/>
        </p:nvSpPr>
        <p:spPr>
          <a:xfrm rot="0" flipH="0" flipV="0">
            <a:off x="1232179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8" name="Freeform 28378"/>
          <p:cNvSpPr/>
          <p:nvPr/>
        </p:nvSpPr>
        <p:spPr>
          <a:xfrm rot="0" flipH="0" flipV="0">
            <a:off x="1287297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9" name="Freeform 28379"/>
          <p:cNvSpPr/>
          <p:nvPr/>
        </p:nvSpPr>
        <p:spPr>
          <a:xfrm rot="0" flipH="0" flipV="0">
            <a:off x="1342415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0" name="Freeform 28380"/>
          <p:cNvSpPr/>
          <p:nvPr/>
        </p:nvSpPr>
        <p:spPr>
          <a:xfrm rot="0" flipH="0" flipV="0">
            <a:off x="1397520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1" name="Freeform 28381"/>
          <p:cNvSpPr/>
          <p:nvPr/>
        </p:nvSpPr>
        <p:spPr>
          <a:xfrm rot="0" flipH="0" flipV="0">
            <a:off x="1452638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2" name="Freeform 28382"/>
          <p:cNvSpPr/>
          <p:nvPr/>
        </p:nvSpPr>
        <p:spPr>
          <a:xfrm rot="0" flipH="0" flipV="0">
            <a:off x="1507743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3" name="Freeform 28383"/>
          <p:cNvSpPr/>
          <p:nvPr/>
        </p:nvSpPr>
        <p:spPr>
          <a:xfrm rot="0" flipH="0" flipV="0">
            <a:off x="1562861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4" name="Freeform 28384"/>
          <p:cNvSpPr/>
          <p:nvPr/>
        </p:nvSpPr>
        <p:spPr>
          <a:xfrm rot="0" flipH="0" flipV="0">
            <a:off x="1617967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88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5" name="Freeform 28385"/>
          <p:cNvSpPr/>
          <p:nvPr/>
        </p:nvSpPr>
        <p:spPr>
          <a:xfrm rot="0" flipH="0" flipV="0">
            <a:off x="1673085" y="275592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6" name="Freeform 28386"/>
          <p:cNvSpPr/>
          <p:nvPr/>
        </p:nvSpPr>
        <p:spPr>
          <a:xfrm rot="0" flipH="0" flipV="0">
            <a:off x="1728241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7" name="Freeform 28387"/>
          <p:cNvSpPr/>
          <p:nvPr/>
        </p:nvSpPr>
        <p:spPr>
          <a:xfrm rot="0" flipH="0" flipV="0">
            <a:off x="1783346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8" name="Freeform 28388"/>
          <p:cNvSpPr/>
          <p:nvPr/>
        </p:nvSpPr>
        <p:spPr>
          <a:xfrm rot="0" flipH="0" flipV="0">
            <a:off x="1838375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9" name="Freeform 28389"/>
          <p:cNvSpPr/>
          <p:nvPr/>
        </p:nvSpPr>
        <p:spPr>
          <a:xfrm rot="0" flipH="0" flipV="0">
            <a:off x="1893481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0" name="Freeform 28390"/>
          <p:cNvSpPr/>
          <p:nvPr/>
        </p:nvSpPr>
        <p:spPr>
          <a:xfrm rot="0" flipH="0" flipV="0">
            <a:off x="1948599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1" name="Freeform 28391"/>
          <p:cNvSpPr/>
          <p:nvPr/>
        </p:nvSpPr>
        <p:spPr>
          <a:xfrm rot="0" flipH="0" flipV="0">
            <a:off x="2003704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2" name="Freeform 28392"/>
          <p:cNvSpPr/>
          <p:nvPr/>
        </p:nvSpPr>
        <p:spPr>
          <a:xfrm rot="0" flipH="0" flipV="0">
            <a:off x="2058809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3" name="Freeform 28393"/>
          <p:cNvSpPr/>
          <p:nvPr/>
        </p:nvSpPr>
        <p:spPr>
          <a:xfrm rot="0" flipH="0" flipV="0">
            <a:off x="2113927" y="275592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4" name="Freeform 28394"/>
          <p:cNvSpPr/>
          <p:nvPr/>
        </p:nvSpPr>
        <p:spPr>
          <a:xfrm rot="0" flipH="0" flipV="0">
            <a:off x="2169032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5" name="Freeform 28395"/>
          <p:cNvSpPr/>
          <p:nvPr/>
        </p:nvSpPr>
        <p:spPr>
          <a:xfrm rot="0" flipH="0" flipV="0">
            <a:off x="2224138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6" name="Freeform 28396"/>
          <p:cNvSpPr/>
          <p:nvPr/>
        </p:nvSpPr>
        <p:spPr>
          <a:xfrm rot="0" flipH="0" flipV="0">
            <a:off x="227925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7" name="Freeform 28397"/>
          <p:cNvSpPr/>
          <p:nvPr/>
        </p:nvSpPr>
        <p:spPr>
          <a:xfrm rot="0" flipH="0" flipV="0">
            <a:off x="4152861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8" name="Freeform 28398"/>
          <p:cNvSpPr/>
          <p:nvPr/>
        </p:nvSpPr>
        <p:spPr>
          <a:xfrm rot="0" flipH="0" flipV="0">
            <a:off x="4207979" y="275592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9" name="Freeform 28399"/>
          <p:cNvSpPr/>
          <p:nvPr/>
        </p:nvSpPr>
        <p:spPr>
          <a:xfrm rot="0" flipH="0" flipV="0">
            <a:off x="4263085" y="275592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0" name="Freeform 28400"/>
          <p:cNvSpPr/>
          <p:nvPr/>
        </p:nvSpPr>
        <p:spPr>
          <a:xfrm rot="0" flipH="0" flipV="0">
            <a:off x="4318203" y="27559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1" name="Freeform 28401"/>
          <p:cNvSpPr/>
          <p:nvPr/>
        </p:nvSpPr>
        <p:spPr>
          <a:xfrm rot="0" flipH="0" flipV="0">
            <a:off x="4428426" y="27559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2" name="Freeform 28402"/>
          <p:cNvSpPr/>
          <p:nvPr/>
        </p:nvSpPr>
        <p:spPr>
          <a:xfrm rot="0" flipH="0" flipV="0">
            <a:off x="4483531" y="27559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3" name="Freeform 28403"/>
          <p:cNvSpPr/>
          <p:nvPr/>
        </p:nvSpPr>
        <p:spPr>
          <a:xfrm rot="0" flipH="0" flipV="0">
            <a:off x="4538649" y="275595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4" name="Freeform 28404"/>
          <p:cNvSpPr/>
          <p:nvPr/>
        </p:nvSpPr>
        <p:spPr>
          <a:xfrm rot="0" flipH="0" flipV="0">
            <a:off x="4593755" y="275595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5" name="Freeform 28405"/>
          <p:cNvSpPr/>
          <p:nvPr/>
        </p:nvSpPr>
        <p:spPr>
          <a:xfrm rot="0" flipH="0" flipV="0">
            <a:off x="4648911" y="275595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6" name="Freeform 28406"/>
          <p:cNvSpPr/>
          <p:nvPr/>
        </p:nvSpPr>
        <p:spPr>
          <a:xfrm rot="0" flipH="0" flipV="0">
            <a:off x="4703940" y="275595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7" name="Freeform 28407"/>
          <p:cNvSpPr/>
          <p:nvPr/>
        </p:nvSpPr>
        <p:spPr>
          <a:xfrm rot="0" flipH="0" flipV="0">
            <a:off x="5310213" y="27559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8" name="Freeform 28408"/>
          <p:cNvSpPr/>
          <p:nvPr/>
        </p:nvSpPr>
        <p:spPr>
          <a:xfrm rot="0" flipH="0" flipV="0">
            <a:off x="5420436" y="27559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9" name="Freeform 28409"/>
          <p:cNvSpPr/>
          <p:nvPr/>
        </p:nvSpPr>
        <p:spPr>
          <a:xfrm rot="0" flipH="0" flipV="0">
            <a:off x="5530558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0" name="Freeform 28410"/>
          <p:cNvSpPr/>
          <p:nvPr/>
        </p:nvSpPr>
        <p:spPr>
          <a:xfrm rot="0" flipH="0" flipV="0">
            <a:off x="558567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1" name="Freeform 28411"/>
          <p:cNvSpPr/>
          <p:nvPr/>
        </p:nvSpPr>
        <p:spPr>
          <a:xfrm rot="0" flipH="0" flipV="0">
            <a:off x="5640781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2" name="Freeform 28412"/>
          <p:cNvSpPr/>
          <p:nvPr/>
        </p:nvSpPr>
        <p:spPr>
          <a:xfrm rot="0" flipH="0" flipV="0">
            <a:off x="5695899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3" name="Freeform 28413"/>
          <p:cNvSpPr/>
          <p:nvPr/>
        </p:nvSpPr>
        <p:spPr>
          <a:xfrm rot="0" flipH="0" flipV="0">
            <a:off x="5751004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4" name="Freeform 28414"/>
          <p:cNvSpPr/>
          <p:nvPr/>
        </p:nvSpPr>
        <p:spPr>
          <a:xfrm rot="0" flipH="0" flipV="0">
            <a:off x="5806122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5" name="Freeform 28415"/>
          <p:cNvSpPr/>
          <p:nvPr/>
        </p:nvSpPr>
        <p:spPr>
          <a:xfrm rot="0" flipH="0" flipV="0">
            <a:off x="5861227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6" name="Freeform 28416"/>
          <p:cNvSpPr/>
          <p:nvPr/>
        </p:nvSpPr>
        <p:spPr>
          <a:xfrm rot="0" flipH="0" flipV="0">
            <a:off x="5916345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7" name="Freeform 28417"/>
          <p:cNvSpPr/>
          <p:nvPr/>
        </p:nvSpPr>
        <p:spPr>
          <a:xfrm rot="0" flipH="0" flipV="0">
            <a:off x="5971451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8" name="Freeform 28418"/>
          <p:cNvSpPr/>
          <p:nvPr/>
        </p:nvSpPr>
        <p:spPr>
          <a:xfrm rot="0" flipH="0" flipV="0">
            <a:off x="6026569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9" name="Freeform 28419"/>
          <p:cNvSpPr/>
          <p:nvPr/>
        </p:nvSpPr>
        <p:spPr>
          <a:xfrm rot="0" flipH="0" flipV="0">
            <a:off x="6081674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0" name="Freeform 28420"/>
          <p:cNvSpPr/>
          <p:nvPr/>
        </p:nvSpPr>
        <p:spPr>
          <a:xfrm rot="0" flipH="0" flipV="0">
            <a:off x="6136792" y="275592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1" name="Freeform 28421"/>
          <p:cNvSpPr/>
          <p:nvPr/>
        </p:nvSpPr>
        <p:spPr>
          <a:xfrm rot="0" flipH="0" flipV="0">
            <a:off x="619189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2" name="Freeform 28422"/>
          <p:cNvSpPr/>
          <p:nvPr/>
        </p:nvSpPr>
        <p:spPr>
          <a:xfrm rot="0" flipH="0" flipV="0">
            <a:off x="6247002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3" name="Freeform 28423"/>
          <p:cNvSpPr/>
          <p:nvPr/>
        </p:nvSpPr>
        <p:spPr>
          <a:xfrm rot="0" flipH="0" flipV="0">
            <a:off x="6302121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4" name="Freeform 28424"/>
          <p:cNvSpPr/>
          <p:nvPr/>
        </p:nvSpPr>
        <p:spPr>
          <a:xfrm rot="0" flipH="0" flipV="0">
            <a:off x="6357226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5" name="Freeform 28425"/>
          <p:cNvSpPr/>
          <p:nvPr/>
        </p:nvSpPr>
        <p:spPr>
          <a:xfrm rot="0" flipH="0" flipV="0">
            <a:off x="6412344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6" name="Freeform 28426"/>
          <p:cNvSpPr/>
          <p:nvPr/>
        </p:nvSpPr>
        <p:spPr>
          <a:xfrm rot="0" flipH="0" flipV="0">
            <a:off x="6467449" y="275592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7" name="Freeform 28427"/>
          <p:cNvSpPr/>
          <p:nvPr/>
        </p:nvSpPr>
        <p:spPr>
          <a:xfrm rot="0" flipH="0" flipV="0">
            <a:off x="652256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8" name="Freeform 28428"/>
          <p:cNvSpPr/>
          <p:nvPr/>
        </p:nvSpPr>
        <p:spPr>
          <a:xfrm rot="0" flipH="0" flipV="0">
            <a:off x="6577685" y="275592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9" name="Freeform 28429"/>
          <p:cNvSpPr/>
          <p:nvPr/>
        </p:nvSpPr>
        <p:spPr>
          <a:xfrm rot="0" flipH="0" flipV="0">
            <a:off x="6632791" y="275592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0" name="Freeform 28430"/>
          <p:cNvSpPr/>
          <p:nvPr/>
        </p:nvSpPr>
        <p:spPr>
          <a:xfrm rot="0" flipH="0" flipV="0">
            <a:off x="6687908" y="2755925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1" name="Freeform 28431"/>
          <p:cNvSpPr/>
          <p:nvPr/>
        </p:nvSpPr>
        <p:spPr>
          <a:xfrm rot="0" flipH="0" flipV="0">
            <a:off x="6742912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2" name="Freeform 28432"/>
          <p:cNvSpPr/>
          <p:nvPr/>
        </p:nvSpPr>
        <p:spPr>
          <a:xfrm rot="0" flipH="0" flipV="0">
            <a:off x="6798030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3" name="Freeform 28433"/>
          <p:cNvSpPr/>
          <p:nvPr/>
        </p:nvSpPr>
        <p:spPr>
          <a:xfrm rot="0" flipH="0" flipV="0">
            <a:off x="685313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4" name="Freeform 28434"/>
          <p:cNvSpPr/>
          <p:nvPr/>
        </p:nvSpPr>
        <p:spPr>
          <a:xfrm rot="0" flipH="0" flipV="0">
            <a:off x="6908254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5" name="Freeform 28435"/>
          <p:cNvSpPr/>
          <p:nvPr/>
        </p:nvSpPr>
        <p:spPr>
          <a:xfrm rot="0" flipH="0" flipV="0">
            <a:off x="6963359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6" name="Freeform 28436"/>
          <p:cNvSpPr/>
          <p:nvPr/>
        </p:nvSpPr>
        <p:spPr>
          <a:xfrm rot="0" flipH="0" flipV="0">
            <a:off x="701847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7" name="Freeform 28437"/>
          <p:cNvSpPr/>
          <p:nvPr/>
        </p:nvSpPr>
        <p:spPr>
          <a:xfrm rot="0" flipH="0" flipV="0">
            <a:off x="707359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8" name="Freeform 28438"/>
          <p:cNvSpPr/>
          <p:nvPr/>
        </p:nvSpPr>
        <p:spPr>
          <a:xfrm rot="0" flipH="0" flipV="0">
            <a:off x="7128700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9" name="Freeform 28439"/>
          <p:cNvSpPr/>
          <p:nvPr/>
        </p:nvSpPr>
        <p:spPr>
          <a:xfrm rot="0" flipH="0" flipV="0">
            <a:off x="7183818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0" name="Freeform 28440"/>
          <p:cNvSpPr/>
          <p:nvPr/>
        </p:nvSpPr>
        <p:spPr>
          <a:xfrm rot="0" flipH="0" flipV="0">
            <a:off x="7238923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1" name="Freeform 28441"/>
          <p:cNvSpPr/>
          <p:nvPr/>
        </p:nvSpPr>
        <p:spPr>
          <a:xfrm rot="0" flipH="0" flipV="0">
            <a:off x="7294041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2" name="Freeform 28442"/>
          <p:cNvSpPr/>
          <p:nvPr/>
        </p:nvSpPr>
        <p:spPr>
          <a:xfrm rot="0" flipH="0" flipV="0">
            <a:off x="734914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3" name="Freeform 28443"/>
          <p:cNvSpPr/>
          <p:nvPr/>
        </p:nvSpPr>
        <p:spPr>
          <a:xfrm rot="0" flipH="0" flipV="0">
            <a:off x="7404265" y="275592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4" name="Freeform 28444"/>
          <p:cNvSpPr/>
          <p:nvPr/>
        </p:nvSpPr>
        <p:spPr>
          <a:xfrm rot="0" flipH="0" flipV="0">
            <a:off x="7459370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5" name="Freeform 28445"/>
          <p:cNvSpPr/>
          <p:nvPr/>
        </p:nvSpPr>
        <p:spPr>
          <a:xfrm rot="0" flipH="0" flipV="0">
            <a:off x="7514488" y="2755925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6" name="Freeform 28446"/>
          <p:cNvSpPr/>
          <p:nvPr/>
        </p:nvSpPr>
        <p:spPr>
          <a:xfrm rot="0" flipH="0" flipV="0">
            <a:off x="7569593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7" name="Freeform 28447"/>
          <p:cNvSpPr/>
          <p:nvPr/>
        </p:nvSpPr>
        <p:spPr>
          <a:xfrm rot="0" flipH="0" flipV="0">
            <a:off x="7624699" y="275592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8" name="Freeform 28448"/>
          <p:cNvSpPr/>
          <p:nvPr/>
        </p:nvSpPr>
        <p:spPr>
          <a:xfrm rot="0" flipH="0" flipV="0">
            <a:off x="7679817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9" name="Freeform 28449"/>
          <p:cNvSpPr/>
          <p:nvPr/>
        </p:nvSpPr>
        <p:spPr>
          <a:xfrm rot="0" flipH="0" flipV="0">
            <a:off x="7734922" y="2755925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0" name="Freeform 28450"/>
          <p:cNvSpPr/>
          <p:nvPr/>
        </p:nvSpPr>
        <p:spPr>
          <a:xfrm rot="0" flipH="0" flipV="0">
            <a:off x="7790039" y="275592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1" name="Freeform 28451"/>
          <p:cNvSpPr/>
          <p:nvPr/>
        </p:nvSpPr>
        <p:spPr>
          <a:xfrm rot="0" flipH="0" flipV="0">
            <a:off x="7845056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2" name="Freeform 28452"/>
          <p:cNvSpPr/>
          <p:nvPr/>
        </p:nvSpPr>
        <p:spPr>
          <a:xfrm rot="0" flipH="0" flipV="0">
            <a:off x="7900174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3" name="Freeform 28453"/>
          <p:cNvSpPr/>
          <p:nvPr/>
        </p:nvSpPr>
        <p:spPr>
          <a:xfrm rot="0" flipH="0" flipV="0">
            <a:off x="7955279" y="275592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4" name="Freeform 28454"/>
          <p:cNvSpPr/>
          <p:nvPr/>
        </p:nvSpPr>
        <p:spPr>
          <a:xfrm rot="0" flipH="0" flipV="0">
            <a:off x="8010385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5" name="Freeform 28455"/>
          <p:cNvSpPr/>
          <p:nvPr/>
        </p:nvSpPr>
        <p:spPr>
          <a:xfrm rot="0" flipH="0" flipV="0">
            <a:off x="8065502" y="27559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6" name="Freeform 28456"/>
          <p:cNvSpPr/>
          <p:nvPr/>
        </p:nvSpPr>
        <p:spPr>
          <a:xfrm rot="0" flipH="0" flipV="0">
            <a:off x="8230831" y="275592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7" name="Freeform 28457"/>
          <p:cNvSpPr/>
          <p:nvPr/>
        </p:nvSpPr>
        <p:spPr>
          <a:xfrm rot="0" flipH="0" flipV="0">
            <a:off x="8506396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8" name="Freeform 28458"/>
          <p:cNvSpPr/>
          <p:nvPr/>
        </p:nvSpPr>
        <p:spPr>
          <a:xfrm rot="0" flipH="0" flipV="0">
            <a:off x="8561514" y="275592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9" name="Freeform 28459"/>
          <p:cNvSpPr/>
          <p:nvPr/>
        </p:nvSpPr>
        <p:spPr>
          <a:xfrm rot="0" flipH="0" flipV="0">
            <a:off x="818565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0" name="Freeform 28460"/>
          <p:cNvSpPr/>
          <p:nvPr/>
        </p:nvSpPr>
        <p:spPr>
          <a:xfrm rot="0" flipH="0" flipV="0">
            <a:off x="873683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1" name="Freeform 28461"/>
          <p:cNvSpPr/>
          <p:nvPr/>
        </p:nvSpPr>
        <p:spPr>
          <a:xfrm rot="0" flipH="0" flipV="0">
            <a:off x="928789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2" name="Freeform 28462"/>
          <p:cNvSpPr/>
          <p:nvPr/>
        </p:nvSpPr>
        <p:spPr>
          <a:xfrm rot="0" flipH="0" flipV="0">
            <a:off x="983907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3" name="Freeform 28463"/>
          <p:cNvSpPr/>
          <p:nvPr/>
        </p:nvSpPr>
        <p:spPr>
          <a:xfrm rot="0" flipH="0" flipV="0">
            <a:off x="1038961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4" name="Freeform 28464"/>
          <p:cNvSpPr/>
          <p:nvPr/>
        </p:nvSpPr>
        <p:spPr>
          <a:xfrm rot="0" flipH="0" flipV="0">
            <a:off x="1094168" y="28024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61" y="6439"/>
                  <a:pt x="28561" y="14313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5" name="Freeform 28465"/>
          <p:cNvSpPr/>
          <p:nvPr/>
        </p:nvSpPr>
        <p:spPr>
          <a:xfrm rot="0" flipH="0" flipV="0">
            <a:off x="1149184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6" name="Freeform 28466"/>
          <p:cNvSpPr/>
          <p:nvPr/>
        </p:nvSpPr>
        <p:spPr>
          <a:xfrm rot="0" flipH="0" flipV="0">
            <a:off x="1204302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7" name="Freeform 28467"/>
          <p:cNvSpPr/>
          <p:nvPr/>
        </p:nvSpPr>
        <p:spPr>
          <a:xfrm rot="0" flipH="0" flipV="0">
            <a:off x="1259420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8" name="Freeform 28468"/>
          <p:cNvSpPr/>
          <p:nvPr/>
        </p:nvSpPr>
        <p:spPr>
          <a:xfrm rot="0" flipH="0" flipV="0">
            <a:off x="1314526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9" name="Freeform 28469"/>
          <p:cNvSpPr/>
          <p:nvPr/>
        </p:nvSpPr>
        <p:spPr>
          <a:xfrm rot="0" flipH="0" flipV="0">
            <a:off x="1369644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0" name="Freeform 28470"/>
          <p:cNvSpPr/>
          <p:nvPr/>
        </p:nvSpPr>
        <p:spPr>
          <a:xfrm rot="0" flipH="0" flipV="0">
            <a:off x="1424749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1" name="Freeform 28471"/>
          <p:cNvSpPr/>
          <p:nvPr/>
        </p:nvSpPr>
        <p:spPr>
          <a:xfrm rot="0" flipH="0" flipV="0">
            <a:off x="1479867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2" name="Freeform 28472"/>
          <p:cNvSpPr/>
          <p:nvPr/>
        </p:nvSpPr>
        <p:spPr>
          <a:xfrm rot="0" flipH="0" flipV="0">
            <a:off x="1534972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3" name="Freeform 28473"/>
          <p:cNvSpPr/>
          <p:nvPr/>
        </p:nvSpPr>
        <p:spPr>
          <a:xfrm rot="0" flipH="0" flipV="0">
            <a:off x="1590090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4" name="Freeform 28474"/>
          <p:cNvSpPr/>
          <p:nvPr/>
        </p:nvSpPr>
        <p:spPr>
          <a:xfrm rot="0" flipH="0" flipV="0">
            <a:off x="1645157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5" name="Freeform 28475"/>
          <p:cNvSpPr/>
          <p:nvPr/>
        </p:nvSpPr>
        <p:spPr>
          <a:xfrm rot="0" flipH="0" flipV="0">
            <a:off x="1700263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313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6" name="Freeform 28476"/>
          <p:cNvSpPr/>
          <p:nvPr/>
        </p:nvSpPr>
        <p:spPr>
          <a:xfrm rot="0" flipH="0" flipV="0">
            <a:off x="1755381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7" name="Freeform 28477"/>
          <p:cNvSpPr/>
          <p:nvPr/>
        </p:nvSpPr>
        <p:spPr>
          <a:xfrm rot="0" flipH="0" flipV="0">
            <a:off x="1810486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8" name="Freeform 28478"/>
          <p:cNvSpPr/>
          <p:nvPr/>
        </p:nvSpPr>
        <p:spPr>
          <a:xfrm rot="0" flipH="0" flipV="0">
            <a:off x="1865604" y="28024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9" name="Freeform 28479"/>
          <p:cNvSpPr/>
          <p:nvPr/>
        </p:nvSpPr>
        <p:spPr>
          <a:xfrm rot="0" flipH="0" flipV="0">
            <a:off x="1920709" y="280243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0" name="Freeform 28480"/>
          <p:cNvSpPr/>
          <p:nvPr/>
        </p:nvSpPr>
        <p:spPr>
          <a:xfrm rot="0" flipH="0" flipV="0">
            <a:off x="1975827" y="28024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1" name="Freeform 28481"/>
          <p:cNvSpPr/>
          <p:nvPr/>
        </p:nvSpPr>
        <p:spPr>
          <a:xfrm rot="0" flipH="0" flipV="0">
            <a:off x="2030933" y="280243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2" name="Freeform 28482"/>
          <p:cNvSpPr/>
          <p:nvPr/>
        </p:nvSpPr>
        <p:spPr>
          <a:xfrm rot="0" flipH="0" flipV="0">
            <a:off x="2086038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3" name="Freeform 28483"/>
          <p:cNvSpPr/>
          <p:nvPr/>
        </p:nvSpPr>
        <p:spPr>
          <a:xfrm rot="0" flipH="0" flipV="0">
            <a:off x="2141143" y="280243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439"/>
                  <a:pt x="6464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4" name="Freeform 28484"/>
          <p:cNvSpPr/>
          <p:nvPr/>
        </p:nvSpPr>
        <p:spPr>
          <a:xfrm rot="0" flipH="0" flipV="0">
            <a:off x="2196312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5" name="Freeform 28485"/>
          <p:cNvSpPr/>
          <p:nvPr/>
        </p:nvSpPr>
        <p:spPr>
          <a:xfrm rot="0" flipH="0" flipV="0">
            <a:off x="4180090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6" name="Freeform 28486"/>
          <p:cNvSpPr/>
          <p:nvPr/>
        </p:nvSpPr>
        <p:spPr>
          <a:xfrm rot="0" flipH="0" flipV="0">
            <a:off x="4235208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7" name="Freeform 28487"/>
          <p:cNvSpPr/>
          <p:nvPr/>
        </p:nvSpPr>
        <p:spPr>
          <a:xfrm rot="0" flipH="0" flipV="0">
            <a:off x="4290313" y="280243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8" name="Freeform 28488"/>
          <p:cNvSpPr/>
          <p:nvPr/>
        </p:nvSpPr>
        <p:spPr>
          <a:xfrm rot="0" flipH="0" flipV="0">
            <a:off x="4345431" y="280244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9" name="Freeform 28489"/>
          <p:cNvSpPr/>
          <p:nvPr/>
        </p:nvSpPr>
        <p:spPr>
          <a:xfrm rot="0" flipH="0" flipV="0">
            <a:off x="4400537" y="280244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0" name="Freeform 28490"/>
          <p:cNvSpPr/>
          <p:nvPr/>
        </p:nvSpPr>
        <p:spPr>
          <a:xfrm rot="0" flipH="0" flipV="0">
            <a:off x="4455706" y="280244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1" name="Freeform 28491"/>
          <p:cNvSpPr/>
          <p:nvPr/>
        </p:nvSpPr>
        <p:spPr>
          <a:xfrm rot="0" flipH="0" flipV="0">
            <a:off x="4510760" y="280244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2" name="Freeform 28492"/>
          <p:cNvSpPr/>
          <p:nvPr/>
        </p:nvSpPr>
        <p:spPr>
          <a:xfrm rot="0" flipH="0" flipV="0">
            <a:off x="4565929" y="280244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3" name="Freeform 28493"/>
          <p:cNvSpPr/>
          <p:nvPr/>
        </p:nvSpPr>
        <p:spPr>
          <a:xfrm rot="0" flipH="0" flipV="0">
            <a:off x="4620945" y="280244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4" name="Freeform 28494"/>
          <p:cNvSpPr/>
          <p:nvPr/>
        </p:nvSpPr>
        <p:spPr>
          <a:xfrm rot="0" flipH="0" flipV="0">
            <a:off x="4676051" y="280244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5" name="Freeform 28495"/>
          <p:cNvSpPr/>
          <p:nvPr/>
        </p:nvSpPr>
        <p:spPr>
          <a:xfrm rot="0" flipH="0" flipV="0">
            <a:off x="5502681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6" name="Freeform 28496"/>
          <p:cNvSpPr/>
          <p:nvPr/>
        </p:nvSpPr>
        <p:spPr>
          <a:xfrm rot="0" flipH="0" flipV="0">
            <a:off x="5557786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7" name="Freeform 28497"/>
          <p:cNvSpPr/>
          <p:nvPr/>
        </p:nvSpPr>
        <p:spPr>
          <a:xfrm rot="0" flipH="0" flipV="0">
            <a:off x="5612904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8" name="Freeform 28498"/>
          <p:cNvSpPr/>
          <p:nvPr/>
        </p:nvSpPr>
        <p:spPr>
          <a:xfrm rot="0" flipH="0" flipV="0">
            <a:off x="5668010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9" name="Freeform 28499"/>
          <p:cNvSpPr/>
          <p:nvPr/>
        </p:nvSpPr>
        <p:spPr>
          <a:xfrm rot="0" flipH="0" flipV="0">
            <a:off x="5723128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0" name="Freeform 28500"/>
          <p:cNvSpPr/>
          <p:nvPr/>
        </p:nvSpPr>
        <p:spPr>
          <a:xfrm rot="0" flipH="0" flipV="0">
            <a:off x="5778233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1" name="Freeform 28501"/>
          <p:cNvSpPr/>
          <p:nvPr/>
        </p:nvSpPr>
        <p:spPr>
          <a:xfrm rot="0" flipH="0" flipV="0">
            <a:off x="5833351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2" name="Freeform 28502"/>
          <p:cNvSpPr/>
          <p:nvPr/>
        </p:nvSpPr>
        <p:spPr>
          <a:xfrm rot="0" flipH="0" flipV="0">
            <a:off x="5888456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3" name="Freeform 28503"/>
          <p:cNvSpPr/>
          <p:nvPr/>
        </p:nvSpPr>
        <p:spPr>
          <a:xfrm rot="0" flipH="0" flipV="0">
            <a:off x="5943574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4" name="Freeform 28504"/>
          <p:cNvSpPr/>
          <p:nvPr/>
        </p:nvSpPr>
        <p:spPr>
          <a:xfrm rot="0" flipH="0" flipV="0">
            <a:off x="5998692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5" name="Freeform 28505"/>
          <p:cNvSpPr/>
          <p:nvPr/>
        </p:nvSpPr>
        <p:spPr>
          <a:xfrm rot="0" flipH="0" flipV="0">
            <a:off x="6053797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6" name="Freeform 28506"/>
          <p:cNvSpPr/>
          <p:nvPr/>
        </p:nvSpPr>
        <p:spPr>
          <a:xfrm rot="0" flipH="0" flipV="0">
            <a:off x="6108915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7" name="Freeform 28507"/>
          <p:cNvSpPr/>
          <p:nvPr/>
        </p:nvSpPr>
        <p:spPr>
          <a:xfrm rot="0" flipH="0" flipV="0">
            <a:off x="6164021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8" name="Freeform 28508"/>
          <p:cNvSpPr/>
          <p:nvPr/>
        </p:nvSpPr>
        <p:spPr>
          <a:xfrm rot="0" flipH="0" flipV="0">
            <a:off x="6219126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9" name="Freeform 28509"/>
          <p:cNvSpPr/>
          <p:nvPr/>
        </p:nvSpPr>
        <p:spPr>
          <a:xfrm rot="0" flipH="0" flipV="0">
            <a:off x="6274231" y="28024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0" name="Freeform 28510"/>
          <p:cNvSpPr/>
          <p:nvPr/>
        </p:nvSpPr>
        <p:spPr>
          <a:xfrm rot="0" flipH="0" flipV="0">
            <a:off x="6329349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1" name="Freeform 28511"/>
          <p:cNvSpPr/>
          <p:nvPr/>
        </p:nvSpPr>
        <p:spPr>
          <a:xfrm rot="0" flipH="0" flipV="0">
            <a:off x="6384455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48" y="6439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2" name="Freeform 28512"/>
          <p:cNvSpPr/>
          <p:nvPr/>
        </p:nvSpPr>
        <p:spPr>
          <a:xfrm rot="0" flipH="0" flipV="0">
            <a:off x="6439573" y="2802433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313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3" name="Freeform 28513"/>
          <p:cNvSpPr/>
          <p:nvPr/>
        </p:nvSpPr>
        <p:spPr>
          <a:xfrm rot="0" flipH="0" flipV="0">
            <a:off x="6494691" y="2802433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4" name="Freeform 28514"/>
          <p:cNvSpPr/>
          <p:nvPr/>
        </p:nvSpPr>
        <p:spPr>
          <a:xfrm rot="0" flipH="0" flipV="0">
            <a:off x="6549796" y="2802433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5" name="Freeform 28515"/>
          <p:cNvSpPr/>
          <p:nvPr/>
        </p:nvSpPr>
        <p:spPr>
          <a:xfrm rot="0" flipH="0" flipV="0">
            <a:off x="6604813" y="2802433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6" name="Freeform 28516"/>
          <p:cNvSpPr/>
          <p:nvPr/>
        </p:nvSpPr>
        <p:spPr>
          <a:xfrm rot="0" flipH="0" flipV="0">
            <a:off x="6659930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7" name="Freeform 28517"/>
          <p:cNvSpPr/>
          <p:nvPr/>
        </p:nvSpPr>
        <p:spPr>
          <a:xfrm rot="0" flipH="0" flipV="0">
            <a:off x="6715035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8" name="Freeform 28518"/>
          <p:cNvSpPr/>
          <p:nvPr/>
        </p:nvSpPr>
        <p:spPr>
          <a:xfrm rot="0" flipH="0" flipV="0">
            <a:off x="6770154" y="280243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9" name="Freeform 28519"/>
          <p:cNvSpPr/>
          <p:nvPr/>
        </p:nvSpPr>
        <p:spPr>
          <a:xfrm rot="0" flipH="0" flipV="0">
            <a:off x="6825259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0" name="Freeform 28520"/>
          <p:cNvSpPr/>
          <p:nvPr/>
        </p:nvSpPr>
        <p:spPr>
          <a:xfrm rot="0" flipH="0" flipV="0">
            <a:off x="6880377" y="2802433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1" name="Freeform 28521"/>
          <p:cNvSpPr/>
          <p:nvPr/>
        </p:nvSpPr>
        <p:spPr>
          <a:xfrm rot="0" flipH="0" flipV="0">
            <a:off x="6935482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2" name="Freeform 28522"/>
          <p:cNvSpPr/>
          <p:nvPr/>
        </p:nvSpPr>
        <p:spPr>
          <a:xfrm rot="0" flipH="0" flipV="0">
            <a:off x="6990600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3" name="Freeform 28523"/>
          <p:cNvSpPr/>
          <p:nvPr/>
        </p:nvSpPr>
        <p:spPr>
          <a:xfrm rot="0" flipH="0" flipV="0">
            <a:off x="7045706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4" name="Freeform 28524"/>
          <p:cNvSpPr/>
          <p:nvPr/>
        </p:nvSpPr>
        <p:spPr>
          <a:xfrm rot="0" flipH="0" flipV="0">
            <a:off x="7100823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5" name="Freeform 28525"/>
          <p:cNvSpPr/>
          <p:nvPr/>
        </p:nvSpPr>
        <p:spPr>
          <a:xfrm rot="0" flipH="0" flipV="0">
            <a:off x="7155929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6" name="Freeform 28526"/>
          <p:cNvSpPr/>
          <p:nvPr/>
        </p:nvSpPr>
        <p:spPr>
          <a:xfrm rot="0" flipH="0" flipV="0">
            <a:off x="7211047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7" name="Freeform 28527"/>
          <p:cNvSpPr/>
          <p:nvPr/>
        </p:nvSpPr>
        <p:spPr>
          <a:xfrm rot="0" flipH="0" flipV="0">
            <a:off x="7266152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8" name="Freeform 28528"/>
          <p:cNvSpPr/>
          <p:nvPr/>
        </p:nvSpPr>
        <p:spPr>
          <a:xfrm rot="0" flipH="0" flipV="0">
            <a:off x="7321270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9" name="Freeform 28529"/>
          <p:cNvSpPr/>
          <p:nvPr/>
        </p:nvSpPr>
        <p:spPr>
          <a:xfrm rot="0" flipH="0" flipV="0">
            <a:off x="7376388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0" name="Freeform 28530"/>
          <p:cNvSpPr/>
          <p:nvPr/>
        </p:nvSpPr>
        <p:spPr>
          <a:xfrm rot="0" flipH="0" flipV="0">
            <a:off x="7431493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1" name="Freeform 28531"/>
          <p:cNvSpPr/>
          <p:nvPr/>
        </p:nvSpPr>
        <p:spPr>
          <a:xfrm rot="0" flipH="0" flipV="0">
            <a:off x="7486599" y="2802433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2" name="Freeform 28532"/>
          <p:cNvSpPr/>
          <p:nvPr/>
        </p:nvSpPr>
        <p:spPr>
          <a:xfrm rot="0" flipH="0" flipV="0">
            <a:off x="7541717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3" name="Freeform 28533"/>
          <p:cNvSpPr/>
          <p:nvPr/>
        </p:nvSpPr>
        <p:spPr>
          <a:xfrm rot="0" flipH="0" flipV="0">
            <a:off x="7596822" y="2802433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460" y="6439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4" name="Freeform 28534"/>
          <p:cNvSpPr/>
          <p:nvPr/>
        </p:nvSpPr>
        <p:spPr>
          <a:xfrm rot="0" flipH="0" flipV="0">
            <a:off x="7651940" y="2802433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5" name="Freeform 28535"/>
          <p:cNvSpPr/>
          <p:nvPr/>
        </p:nvSpPr>
        <p:spPr>
          <a:xfrm rot="0" flipH="0" flipV="0">
            <a:off x="7706956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6" name="Freeform 28536"/>
          <p:cNvSpPr/>
          <p:nvPr/>
        </p:nvSpPr>
        <p:spPr>
          <a:xfrm rot="0" flipH="0" flipV="0">
            <a:off x="7762062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7" name="Freeform 28537"/>
          <p:cNvSpPr/>
          <p:nvPr/>
        </p:nvSpPr>
        <p:spPr>
          <a:xfrm rot="0" flipH="0" flipV="0">
            <a:off x="7817180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8" name="Freeform 28538"/>
          <p:cNvSpPr/>
          <p:nvPr/>
        </p:nvSpPr>
        <p:spPr>
          <a:xfrm rot="0" flipH="0" flipV="0">
            <a:off x="7872285" y="280243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9" name="Freeform 28539"/>
          <p:cNvSpPr/>
          <p:nvPr/>
        </p:nvSpPr>
        <p:spPr>
          <a:xfrm rot="0" flipH="0" flipV="0">
            <a:off x="7927403" y="2802433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0" name="Freeform 28540"/>
          <p:cNvSpPr/>
          <p:nvPr/>
        </p:nvSpPr>
        <p:spPr>
          <a:xfrm rot="0" flipH="0" flipV="0">
            <a:off x="8202955" y="280243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1" name="Freeform 28541"/>
          <p:cNvSpPr/>
          <p:nvPr/>
        </p:nvSpPr>
        <p:spPr>
          <a:xfrm rot="0" flipH="0" flipV="0">
            <a:off x="8368296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2" name="Freeform 28542"/>
          <p:cNvSpPr/>
          <p:nvPr/>
        </p:nvSpPr>
        <p:spPr>
          <a:xfrm rot="0" flipH="0" flipV="0">
            <a:off x="8423401" y="280244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3" name="Freeform 28543"/>
          <p:cNvSpPr/>
          <p:nvPr/>
        </p:nvSpPr>
        <p:spPr>
          <a:xfrm rot="0" flipH="0" flipV="0">
            <a:off x="8478519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4" name="Freeform 28544"/>
          <p:cNvSpPr/>
          <p:nvPr/>
        </p:nvSpPr>
        <p:spPr>
          <a:xfrm rot="0" flipH="0" flipV="0">
            <a:off x="8533625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5" name="Freeform 28545"/>
          <p:cNvSpPr/>
          <p:nvPr/>
        </p:nvSpPr>
        <p:spPr>
          <a:xfrm rot="0" flipH="0" flipV="0">
            <a:off x="8588743" y="280243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6" name="Freeform 28546"/>
          <p:cNvSpPr/>
          <p:nvPr/>
        </p:nvSpPr>
        <p:spPr>
          <a:xfrm rot="0" flipH="0" flipV="0">
            <a:off x="791336" y="2850235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7" name="Freeform 28547"/>
          <p:cNvSpPr/>
          <p:nvPr/>
        </p:nvSpPr>
        <p:spPr>
          <a:xfrm rot="0" flipH="0" flipV="0">
            <a:off x="846454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8" name="Freeform 28548"/>
          <p:cNvSpPr/>
          <p:nvPr/>
        </p:nvSpPr>
        <p:spPr>
          <a:xfrm rot="0" flipH="0" flipV="0">
            <a:off x="901560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9" name="Freeform 28549"/>
          <p:cNvSpPr/>
          <p:nvPr/>
        </p:nvSpPr>
        <p:spPr>
          <a:xfrm rot="0" flipH="0" flipV="0">
            <a:off x="956678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0" name="Freeform 28550"/>
          <p:cNvSpPr/>
          <p:nvPr/>
        </p:nvSpPr>
        <p:spPr>
          <a:xfrm rot="0" flipH="0" flipV="0">
            <a:off x="1011783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1" name="Freeform 28551"/>
          <p:cNvSpPr/>
          <p:nvPr/>
        </p:nvSpPr>
        <p:spPr>
          <a:xfrm rot="0" flipH="0" flipV="0">
            <a:off x="1066901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2" name="Freeform 28552"/>
          <p:cNvSpPr/>
          <p:nvPr/>
        </p:nvSpPr>
        <p:spPr>
          <a:xfrm rot="0" flipH="0" flipV="0">
            <a:off x="1122006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3" name="Freeform 28553"/>
          <p:cNvSpPr/>
          <p:nvPr/>
        </p:nvSpPr>
        <p:spPr>
          <a:xfrm rot="0" flipH="0" flipV="0">
            <a:off x="1177175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4" name="Freeform 28554"/>
          <p:cNvSpPr/>
          <p:nvPr/>
        </p:nvSpPr>
        <p:spPr>
          <a:xfrm rot="0" flipH="0" flipV="0">
            <a:off x="1232179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5" name="Freeform 28555"/>
          <p:cNvSpPr/>
          <p:nvPr/>
        </p:nvSpPr>
        <p:spPr>
          <a:xfrm rot="0" flipH="0" flipV="0">
            <a:off x="1287297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6" name="Freeform 28556"/>
          <p:cNvSpPr/>
          <p:nvPr/>
        </p:nvSpPr>
        <p:spPr>
          <a:xfrm rot="0" flipH="0" flipV="0">
            <a:off x="1342415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7" name="Freeform 28557"/>
          <p:cNvSpPr/>
          <p:nvPr/>
        </p:nvSpPr>
        <p:spPr>
          <a:xfrm rot="0" flipH="0" flipV="0">
            <a:off x="1397520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8" name="Freeform 28558"/>
          <p:cNvSpPr/>
          <p:nvPr/>
        </p:nvSpPr>
        <p:spPr>
          <a:xfrm rot="0" flipH="0" flipV="0">
            <a:off x="1452638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9" name="Freeform 28559"/>
          <p:cNvSpPr/>
          <p:nvPr/>
        </p:nvSpPr>
        <p:spPr>
          <a:xfrm rot="0" flipH="0" flipV="0">
            <a:off x="1507743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0" name="Freeform 28560"/>
          <p:cNvSpPr/>
          <p:nvPr/>
        </p:nvSpPr>
        <p:spPr>
          <a:xfrm rot="0" flipH="0" flipV="0">
            <a:off x="1562861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1" name="Freeform 28561"/>
          <p:cNvSpPr/>
          <p:nvPr/>
        </p:nvSpPr>
        <p:spPr>
          <a:xfrm rot="0" flipH="0" flipV="0">
            <a:off x="1617967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39" y="28536"/>
                  <a:pt x="0" y="22186"/>
                  <a:pt x="0" y="14224"/>
                </a:cubicBezTo>
                <a:cubicBezTo>
                  <a:pt x="0" y="6350"/>
                  <a:pt x="6439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2" name="Freeform 28562"/>
          <p:cNvSpPr/>
          <p:nvPr/>
        </p:nvSpPr>
        <p:spPr>
          <a:xfrm rot="0" flipH="0" flipV="0">
            <a:off x="1673085" y="2850273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3" name="Freeform 28563"/>
          <p:cNvSpPr/>
          <p:nvPr/>
        </p:nvSpPr>
        <p:spPr>
          <a:xfrm rot="0" flipH="0" flipV="0">
            <a:off x="1728241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4" name="Freeform 28564"/>
          <p:cNvSpPr/>
          <p:nvPr/>
        </p:nvSpPr>
        <p:spPr>
          <a:xfrm rot="0" flipH="0" flipV="0">
            <a:off x="1783346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5" name="Freeform 28565"/>
          <p:cNvSpPr/>
          <p:nvPr/>
        </p:nvSpPr>
        <p:spPr>
          <a:xfrm rot="0" flipH="0" flipV="0">
            <a:off x="1838375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6" name="Freeform 28566"/>
          <p:cNvSpPr/>
          <p:nvPr/>
        </p:nvSpPr>
        <p:spPr>
          <a:xfrm rot="0" flipH="0" flipV="0">
            <a:off x="1893481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7" name="Freeform 28567"/>
          <p:cNvSpPr/>
          <p:nvPr/>
        </p:nvSpPr>
        <p:spPr>
          <a:xfrm rot="0" flipH="0" flipV="0">
            <a:off x="1948599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8" name="Freeform 28568"/>
          <p:cNvSpPr/>
          <p:nvPr/>
        </p:nvSpPr>
        <p:spPr>
          <a:xfrm rot="0" flipH="0" flipV="0">
            <a:off x="2003704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9" name="Freeform 28569"/>
          <p:cNvSpPr/>
          <p:nvPr/>
        </p:nvSpPr>
        <p:spPr>
          <a:xfrm rot="0" flipH="0" flipV="0">
            <a:off x="2058809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0" name="Freeform 28570"/>
          <p:cNvSpPr/>
          <p:nvPr/>
        </p:nvSpPr>
        <p:spPr>
          <a:xfrm rot="0" flipH="0" flipV="0">
            <a:off x="2113927" y="2850273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1" name="Freeform 28571"/>
          <p:cNvSpPr/>
          <p:nvPr/>
        </p:nvSpPr>
        <p:spPr>
          <a:xfrm rot="0" flipH="0" flipV="0">
            <a:off x="2169032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2" name="Freeform 28572"/>
          <p:cNvSpPr/>
          <p:nvPr/>
        </p:nvSpPr>
        <p:spPr>
          <a:xfrm rot="0" flipH="0" flipV="0">
            <a:off x="4152861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3" name="Freeform 28573"/>
          <p:cNvSpPr/>
          <p:nvPr/>
        </p:nvSpPr>
        <p:spPr>
          <a:xfrm rot="0" flipH="0" flipV="0">
            <a:off x="4207979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4" name="Freeform 28574"/>
          <p:cNvSpPr/>
          <p:nvPr/>
        </p:nvSpPr>
        <p:spPr>
          <a:xfrm rot="0" flipH="0" flipV="0">
            <a:off x="4263085" y="2850273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5" name="Freeform 28575"/>
          <p:cNvSpPr/>
          <p:nvPr/>
        </p:nvSpPr>
        <p:spPr>
          <a:xfrm rot="0" flipH="0" flipV="0">
            <a:off x="4318203" y="2850273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6" name="Freeform 28576"/>
          <p:cNvSpPr/>
          <p:nvPr/>
        </p:nvSpPr>
        <p:spPr>
          <a:xfrm rot="0" flipH="0" flipV="0">
            <a:off x="4373308" y="285023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7" name="Freeform 28577"/>
          <p:cNvSpPr/>
          <p:nvPr/>
        </p:nvSpPr>
        <p:spPr>
          <a:xfrm rot="0" flipH="0" flipV="0">
            <a:off x="4428426" y="285023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8" name="Freeform 28578"/>
          <p:cNvSpPr/>
          <p:nvPr/>
        </p:nvSpPr>
        <p:spPr>
          <a:xfrm rot="0" flipH="0" flipV="0">
            <a:off x="4483531" y="2850235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9" name="Freeform 28579"/>
          <p:cNvSpPr/>
          <p:nvPr/>
        </p:nvSpPr>
        <p:spPr>
          <a:xfrm rot="0" flipH="0" flipV="0">
            <a:off x="4538649" y="2850235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224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0" name="Freeform 28580"/>
          <p:cNvSpPr/>
          <p:nvPr/>
        </p:nvSpPr>
        <p:spPr>
          <a:xfrm rot="0" flipH="0" flipV="0">
            <a:off x="4593755" y="2850235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1" name="Freeform 28581"/>
          <p:cNvSpPr/>
          <p:nvPr/>
        </p:nvSpPr>
        <p:spPr>
          <a:xfrm rot="0" flipH="0" flipV="0">
            <a:off x="4648911" y="2850235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224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24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2" name="Freeform 28582"/>
          <p:cNvSpPr/>
          <p:nvPr/>
        </p:nvSpPr>
        <p:spPr>
          <a:xfrm rot="0" flipH="0" flipV="0">
            <a:off x="4703940" y="2850235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224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3" name="Freeform 28583"/>
          <p:cNvSpPr/>
          <p:nvPr/>
        </p:nvSpPr>
        <p:spPr>
          <a:xfrm rot="0" flipH="0" flipV="0">
            <a:off x="5530558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4" name="Freeform 28584"/>
          <p:cNvSpPr/>
          <p:nvPr/>
        </p:nvSpPr>
        <p:spPr>
          <a:xfrm rot="0" flipH="0" flipV="0">
            <a:off x="5585675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5" name="Freeform 28585"/>
          <p:cNvSpPr/>
          <p:nvPr/>
        </p:nvSpPr>
        <p:spPr>
          <a:xfrm rot="0" flipH="0" flipV="0">
            <a:off x="5640781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6" name="Freeform 28586"/>
          <p:cNvSpPr/>
          <p:nvPr/>
        </p:nvSpPr>
        <p:spPr>
          <a:xfrm rot="0" flipH="0" flipV="0">
            <a:off x="5695899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7" name="Freeform 28587"/>
          <p:cNvSpPr/>
          <p:nvPr/>
        </p:nvSpPr>
        <p:spPr>
          <a:xfrm rot="0" flipH="0" flipV="0">
            <a:off x="5751004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8" name="Freeform 28588"/>
          <p:cNvSpPr/>
          <p:nvPr/>
        </p:nvSpPr>
        <p:spPr>
          <a:xfrm rot="0" flipH="0" flipV="0">
            <a:off x="5806122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9" name="Freeform 28589"/>
          <p:cNvSpPr/>
          <p:nvPr/>
        </p:nvSpPr>
        <p:spPr>
          <a:xfrm rot="0" flipH="0" flipV="0">
            <a:off x="5861227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0" name="Freeform 28590"/>
          <p:cNvSpPr/>
          <p:nvPr/>
        </p:nvSpPr>
        <p:spPr>
          <a:xfrm rot="0" flipH="0" flipV="0">
            <a:off x="5916345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1" name="Freeform 28591"/>
          <p:cNvSpPr/>
          <p:nvPr/>
        </p:nvSpPr>
        <p:spPr>
          <a:xfrm rot="0" flipH="0" flipV="0">
            <a:off x="5971451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2" name="Freeform 28592"/>
          <p:cNvSpPr/>
          <p:nvPr/>
        </p:nvSpPr>
        <p:spPr>
          <a:xfrm rot="0" flipH="0" flipV="0">
            <a:off x="6026569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3" name="Freeform 28593"/>
          <p:cNvSpPr/>
          <p:nvPr/>
        </p:nvSpPr>
        <p:spPr>
          <a:xfrm rot="0" flipH="0" flipV="0">
            <a:off x="6081674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4" name="Freeform 28594"/>
          <p:cNvSpPr/>
          <p:nvPr/>
        </p:nvSpPr>
        <p:spPr>
          <a:xfrm rot="0" flipH="0" flipV="0">
            <a:off x="6136792" y="2850273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5" name="Freeform 28595"/>
          <p:cNvSpPr/>
          <p:nvPr/>
        </p:nvSpPr>
        <p:spPr>
          <a:xfrm rot="0" flipH="0" flipV="0">
            <a:off x="619189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6" name="Freeform 28596"/>
          <p:cNvSpPr/>
          <p:nvPr/>
        </p:nvSpPr>
        <p:spPr>
          <a:xfrm rot="0" flipH="0" flipV="0">
            <a:off x="6247002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7" name="Freeform 28597"/>
          <p:cNvSpPr/>
          <p:nvPr/>
        </p:nvSpPr>
        <p:spPr>
          <a:xfrm rot="0" flipH="0" flipV="0">
            <a:off x="6302121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8" name="Freeform 28598"/>
          <p:cNvSpPr/>
          <p:nvPr/>
        </p:nvSpPr>
        <p:spPr>
          <a:xfrm rot="0" flipH="0" flipV="0">
            <a:off x="6357226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9" name="Freeform 28599"/>
          <p:cNvSpPr/>
          <p:nvPr/>
        </p:nvSpPr>
        <p:spPr>
          <a:xfrm rot="0" flipH="0" flipV="0">
            <a:off x="6412344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0" name="Freeform 28600"/>
          <p:cNvSpPr/>
          <p:nvPr/>
        </p:nvSpPr>
        <p:spPr>
          <a:xfrm rot="0" flipH="0" flipV="0">
            <a:off x="6467449" y="2850273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1" name="Freeform 28601"/>
          <p:cNvSpPr/>
          <p:nvPr/>
        </p:nvSpPr>
        <p:spPr>
          <a:xfrm rot="0" flipH="0" flipV="0">
            <a:off x="652256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2" name="Freeform 28602"/>
          <p:cNvSpPr/>
          <p:nvPr/>
        </p:nvSpPr>
        <p:spPr>
          <a:xfrm rot="0" flipH="0" flipV="0">
            <a:off x="6577685" y="2850273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3" name="Freeform 28603"/>
          <p:cNvSpPr/>
          <p:nvPr/>
        </p:nvSpPr>
        <p:spPr>
          <a:xfrm rot="0" flipH="0" flipV="0">
            <a:off x="6632791" y="2850273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4" name="Freeform 28604"/>
          <p:cNvSpPr/>
          <p:nvPr/>
        </p:nvSpPr>
        <p:spPr>
          <a:xfrm rot="0" flipH="0" flipV="0">
            <a:off x="6687908" y="2850273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5" name="Freeform 28605"/>
          <p:cNvSpPr/>
          <p:nvPr/>
        </p:nvSpPr>
        <p:spPr>
          <a:xfrm rot="0" flipH="0" flipV="0">
            <a:off x="6742912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6" name="Freeform 28606"/>
          <p:cNvSpPr/>
          <p:nvPr/>
        </p:nvSpPr>
        <p:spPr>
          <a:xfrm rot="0" flipH="0" flipV="0">
            <a:off x="6798030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7" name="Freeform 28607"/>
          <p:cNvSpPr/>
          <p:nvPr/>
        </p:nvSpPr>
        <p:spPr>
          <a:xfrm rot="0" flipH="0" flipV="0">
            <a:off x="6853135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8" name="Freeform 28608"/>
          <p:cNvSpPr/>
          <p:nvPr/>
        </p:nvSpPr>
        <p:spPr>
          <a:xfrm rot="0" flipH="0" flipV="0">
            <a:off x="6908254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9" name="Freeform 28609"/>
          <p:cNvSpPr/>
          <p:nvPr/>
        </p:nvSpPr>
        <p:spPr>
          <a:xfrm rot="0" flipH="0" flipV="0">
            <a:off x="6963359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0" name="Freeform 28610"/>
          <p:cNvSpPr/>
          <p:nvPr/>
        </p:nvSpPr>
        <p:spPr>
          <a:xfrm rot="0" flipH="0" flipV="0">
            <a:off x="7018476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1" name="Freeform 28611"/>
          <p:cNvSpPr/>
          <p:nvPr/>
        </p:nvSpPr>
        <p:spPr>
          <a:xfrm rot="0" flipH="0" flipV="0">
            <a:off x="7073595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2" name="Freeform 28612"/>
          <p:cNvSpPr/>
          <p:nvPr/>
        </p:nvSpPr>
        <p:spPr>
          <a:xfrm rot="0" flipH="0" flipV="0">
            <a:off x="7128700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3" name="Freeform 28613"/>
          <p:cNvSpPr/>
          <p:nvPr/>
        </p:nvSpPr>
        <p:spPr>
          <a:xfrm rot="0" flipH="0" flipV="0">
            <a:off x="7183818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4" name="Freeform 28614"/>
          <p:cNvSpPr/>
          <p:nvPr/>
        </p:nvSpPr>
        <p:spPr>
          <a:xfrm rot="0" flipH="0" flipV="0">
            <a:off x="7238923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5" name="Freeform 28615"/>
          <p:cNvSpPr/>
          <p:nvPr/>
        </p:nvSpPr>
        <p:spPr>
          <a:xfrm rot="0" flipH="0" flipV="0">
            <a:off x="7294041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6" name="Freeform 28616"/>
          <p:cNvSpPr/>
          <p:nvPr/>
        </p:nvSpPr>
        <p:spPr>
          <a:xfrm rot="0" flipH="0" flipV="0">
            <a:off x="734914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7" name="Freeform 28617"/>
          <p:cNvSpPr/>
          <p:nvPr/>
        </p:nvSpPr>
        <p:spPr>
          <a:xfrm rot="0" flipH="0" flipV="0">
            <a:off x="7404265" y="2850273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8" name="Freeform 28618"/>
          <p:cNvSpPr/>
          <p:nvPr/>
        </p:nvSpPr>
        <p:spPr>
          <a:xfrm rot="0" flipH="0" flipV="0">
            <a:off x="7459370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9" name="Freeform 28619"/>
          <p:cNvSpPr/>
          <p:nvPr/>
        </p:nvSpPr>
        <p:spPr>
          <a:xfrm rot="0" flipH="0" flipV="0">
            <a:off x="7514488" y="2850273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0" name="Freeform 28620"/>
          <p:cNvSpPr/>
          <p:nvPr/>
        </p:nvSpPr>
        <p:spPr>
          <a:xfrm rot="0" flipH="0" flipV="0">
            <a:off x="7569593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1" name="Freeform 28621"/>
          <p:cNvSpPr/>
          <p:nvPr/>
        </p:nvSpPr>
        <p:spPr>
          <a:xfrm rot="0" flipH="0" flipV="0">
            <a:off x="7624699" y="2850273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2" name="Freeform 28622"/>
          <p:cNvSpPr/>
          <p:nvPr/>
        </p:nvSpPr>
        <p:spPr>
          <a:xfrm rot="0" flipH="0" flipV="0">
            <a:off x="767981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3" name="Freeform 28623"/>
          <p:cNvSpPr/>
          <p:nvPr/>
        </p:nvSpPr>
        <p:spPr>
          <a:xfrm rot="0" flipH="0" flipV="0">
            <a:off x="7734922" y="2850273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4" name="Freeform 28624"/>
          <p:cNvSpPr/>
          <p:nvPr/>
        </p:nvSpPr>
        <p:spPr>
          <a:xfrm rot="0" flipH="0" flipV="0">
            <a:off x="7790039" y="2850273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5" name="Freeform 28625"/>
          <p:cNvSpPr/>
          <p:nvPr/>
        </p:nvSpPr>
        <p:spPr>
          <a:xfrm rot="0" flipH="0" flipV="0">
            <a:off x="7845056" y="2850273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6" name="Freeform 28626"/>
          <p:cNvSpPr/>
          <p:nvPr/>
        </p:nvSpPr>
        <p:spPr>
          <a:xfrm rot="0" flipH="0" flipV="0">
            <a:off x="7900174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7" name="Freeform 28627"/>
          <p:cNvSpPr/>
          <p:nvPr/>
        </p:nvSpPr>
        <p:spPr>
          <a:xfrm rot="0" flipH="0" flipV="0">
            <a:off x="7955279" y="2850273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8" name="Freeform 28628"/>
          <p:cNvSpPr/>
          <p:nvPr/>
        </p:nvSpPr>
        <p:spPr>
          <a:xfrm rot="0" flipH="0" flipV="0">
            <a:off x="8341067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9" name="Freeform 28629"/>
          <p:cNvSpPr/>
          <p:nvPr/>
        </p:nvSpPr>
        <p:spPr>
          <a:xfrm rot="0" flipH="0" flipV="0">
            <a:off x="8396173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0" name="Freeform 28630"/>
          <p:cNvSpPr/>
          <p:nvPr/>
        </p:nvSpPr>
        <p:spPr>
          <a:xfrm rot="0" flipH="0" flipV="0">
            <a:off x="8451291" y="2850235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1" name="Freeform 28631"/>
          <p:cNvSpPr/>
          <p:nvPr/>
        </p:nvSpPr>
        <p:spPr>
          <a:xfrm rot="0" flipH="0" flipV="0">
            <a:off x="8506396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2" name="Freeform 28632"/>
          <p:cNvSpPr/>
          <p:nvPr/>
        </p:nvSpPr>
        <p:spPr>
          <a:xfrm rot="0" flipH="0" flipV="0">
            <a:off x="8561514" y="2850273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3" name="Freeform 28633"/>
          <p:cNvSpPr/>
          <p:nvPr/>
        </p:nvSpPr>
        <p:spPr>
          <a:xfrm rot="0" flipH="0" flipV="0">
            <a:off x="818565" y="289674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4" name="Freeform 28634"/>
          <p:cNvSpPr/>
          <p:nvPr/>
        </p:nvSpPr>
        <p:spPr>
          <a:xfrm rot="0" flipH="0" flipV="0">
            <a:off x="873683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5" name="Freeform 28635"/>
          <p:cNvSpPr/>
          <p:nvPr/>
        </p:nvSpPr>
        <p:spPr>
          <a:xfrm rot="0" flipH="0" flipV="0">
            <a:off x="928789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6" name="Freeform 28636"/>
          <p:cNvSpPr/>
          <p:nvPr/>
        </p:nvSpPr>
        <p:spPr>
          <a:xfrm rot="0" flipH="0" flipV="0">
            <a:off x="983907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7" name="Freeform 28637"/>
          <p:cNvSpPr/>
          <p:nvPr/>
        </p:nvSpPr>
        <p:spPr>
          <a:xfrm rot="0" flipH="0" flipV="0">
            <a:off x="1038961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8" name="Freeform 28638"/>
          <p:cNvSpPr/>
          <p:nvPr/>
        </p:nvSpPr>
        <p:spPr>
          <a:xfrm rot="0" flipH="0" flipV="0">
            <a:off x="1094168" y="2896768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9" name="Freeform 28639"/>
          <p:cNvSpPr/>
          <p:nvPr/>
        </p:nvSpPr>
        <p:spPr>
          <a:xfrm rot="0" flipH="0" flipV="0">
            <a:off x="1149184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0" name="Freeform 28640"/>
          <p:cNvSpPr/>
          <p:nvPr/>
        </p:nvSpPr>
        <p:spPr>
          <a:xfrm rot="0" flipH="0" flipV="0">
            <a:off x="1204302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1" name="Freeform 28641"/>
          <p:cNvSpPr/>
          <p:nvPr/>
        </p:nvSpPr>
        <p:spPr>
          <a:xfrm rot="0" flipH="0" flipV="0">
            <a:off x="1259420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2" name="Freeform 28642"/>
          <p:cNvSpPr/>
          <p:nvPr/>
        </p:nvSpPr>
        <p:spPr>
          <a:xfrm rot="0" flipH="0" flipV="0">
            <a:off x="1314526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3" name="Freeform 28643"/>
          <p:cNvSpPr/>
          <p:nvPr/>
        </p:nvSpPr>
        <p:spPr>
          <a:xfrm rot="0" flipH="0" flipV="0">
            <a:off x="1369644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4" name="Freeform 28644"/>
          <p:cNvSpPr/>
          <p:nvPr/>
        </p:nvSpPr>
        <p:spPr>
          <a:xfrm rot="0" flipH="0" flipV="0">
            <a:off x="1424749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5" name="Freeform 28645"/>
          <p:cNvSpPr/>
          <p:nvPr/>
        </p:nvSpPr>
        <p:spPr>
          <a:xfrm rot="0" flipH="0" flipV="0">
            <a:off x="1479867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6" name="Freeform 28646"/>
          <p:cNvSpPr/>
          <p:nvPr/>
        </p:nvSpPr>
        <p:spPr>
          <a:xfrm rot="0" flipH="0" flipV="0">
            <a:off x="1534972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7" name="Freeform 28647"/>
          <p:cNvSpPr/>
          <p:nvPr/>
        </p:nvSpPr>
        <p:spPr>
          <a:xfrm rot="0" flipH="0" flipV="0">
            <a:off x="1590090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8" name="Freeform 28648"/>
          <p:cNvSpPr/>
          <p:nvPr/>
        </p:nvSpPr>
        <p:spPr>
          <a:xfrm rot="0" flipH="0" flipV="0">
            <a:off x="1645157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9" name="Freeform 28649"/>
          <p:cNvSpPr/>
          <p:nvPr/>
        </p:nvSpPr>
        <p:spPr>
          <a:xfrm rot="0" flipH="0" flipV="0">
            <a:off x="1700263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186"/>
                  <a:pt x="22287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0" name="Freeform 28650"/>
          <p:cNvSpPr/>
          <p:nvPr/>
        </p:nvSpPr>
        <p:spPr>
          <a:xfrm rot="0" flipH="0" flipV="0">
            <a:off x="1755381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1" name="Freeform 28651"/>
          <p:cNvSpPr/>
          <p:nvPr/>
        </p:nvSpPr>
        <p:spPr>
          <a:xfrm rot="0" flipH="0" flipV="0">
            <a:off x="1810486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2" name="Freeform 28652"/>
          <p:cNvSpPr/>
          <p:nvPr/>
        </p:nvSpPr>
        <p:spPr>
          <a:xfrm rot="0" flipH="0" flipV="0">
            <a:off x="1865604" y="2896768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3" name="Freeform 28653"/>
          <p:cNvSpPr/>
          <p:nvPr/>
        </p:nvSpPr>
        <p:spPr>
          <a:xfrm rot="0" flipH="0" flipV="0">
            <a:off x="1920709" y="2896768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4" name="Freeform 28654"/>
          <p:cNvSpPr/>
          <p:nvPr/>
        </p:nvSpPr>
        <p:spPr>
          <a:xfrm rot="0" flipH="0" flipV="0">
            <a:off x="1975827" y="2896768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38" y="28536"/>
                  <a:pt x="0" y="22186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5" name="Freeform 28655"/>
          <p:cNvSpPr/>
          <p:nvPr/>
        </p:nvSpPr>
        <p:spPr>
          <a:xfrm rot="0" flipH="0" flipV="0">
            <a:off x="2030933" y="2896768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6" name="Freeform 28656"/>
          <p:cNvSpPr/>
          <p:nvPr/>
        </p:nvSpPr>
        <p:spPr>
          <a:xfrm rot="0" flipH="0" flipV="0">
            <a:off x="2086038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7" name="Freeform 28657"/>
          <p:cNvSpPr/>
          <p:nvPr/>
        </p:nvSpPr>
        <p:spPr>
          <a:xfrm rot="0" flipH="0" flipV="0">
            <a:off x="2141143" y="2896768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224"/>
                </a:cubicBezTo>
                <a:cubicBezTo>
                  <a:pt x="0" y="6350"/>
                  <a:pt x="6464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8" name="Freeform 28658"/>
          <p:cNvSpPr/>
          <p:nvPr/>
        </p:nvSpPr>
        <p:spPr>
          <a:xfrm rot="0" flipH="0" flipV="0">
            <a:off x="2196312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9" name="Freeform 28659"/>
          <p:cNvSpPr/>
          <p:nvPr/>
        </p:nvSpPr>
        <p:spPr>
          <a:xfrm rot="0" flipH="0" flipV="0">
            <a:off x="4124985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0" name="Freeform 28660"/>
          <p:cNvSpPr/>
          <p:nvPr/>
        </p:nvSpPr>
        <p:spPr>
          <a:xfrm rot="0" flipH="0" flipV="0">
            <a:off x="4180090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1" name="Freeform 28661"/>
          <p:cNvSpPr/>
          <p:nvPr/>
        </p:nvSpPr>
        <p:spPr>
          <a:xfrm rot="0" flipH="0" flipV="0">
            <a:off x="4235208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2" name="Freeform 28662"/>
          <p:cNvSpPr/>
          <p:nvPr/>
        </p:nvSpPr>
        <p:spPr>
          <a:xfrm rot="0" flipH="0" flipV="0">
            <a:off x="4290313" y="2896768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3" name="Freeform 28663"/>
          <p:cNvSpPr/>
          <p:nvPr/>
        </p:nvSpPr>
        <p:spPr>
          <a:xfrm rot="0" flipH="0" flipV="0">
            <a:off x="4345431" y="289674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4" name="Freeform 28664"/>
          <p:cNvSpPr/>
          <p:nvPr/>
        </p:nvSpPr>
        <p:spPr>
          <a:xfrm rot="0" flipH="0" flipV="0">
            <a:off x="4400537" y="289674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5" name="Freeform 28665"/>
          <p:cNvSpPr/>
          <p:nvPr/>
        </p:nvSpPr>
        <p:spPr>
          <a:xfrm rot="0" flipH="0" flipV="0">
            <a:off x="4455706" y="289674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6" name="Freeform 28666"/>
          <p:cNvSpPr/>
          <p:nvPr/>
        </p:nvSpPr>
        <p:spPr>
          <a:xfrm rot="0" flipH="0" flipV="0">
            <a:off x="4510760" y="289674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7" name="Freeform 28667"/>
          <p:cNvSpPr/>
          <p:nvPr/>
        </p:nvSpPr>
        <p:spPr>
          <a:xfrm rot="0" flipH="0" flipV="0">
            <a:off x="4565929" y="289674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8" name="Freeform 28668"/>
          <p:cNvSpPr/>
          <p:nvPr/>
        </p:nvSpPr>
        <p:spPr>
          <a:xfrm rot="0" flipH="0" flipV="0">
            <a:off x="4620945" y="289674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9" name="Freeform 28669"/>
          <p:cNvSpPr/>
          <p:nvPr/>
        </p:nvSpPr>
        <p:spPr>
          <a:xfrm rot="0" flipH="0" flipV="0">
            <a:off x="4676051" y="289674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0" name="Freeform 28670"/>
          <p:cNvSpPr/>
          <p:nvPr/>
        </p:nvSpPr>
        <p:spPr>
          <a:xfrm rot="0" flipH="0" flipV="0">
            <a:off x="4731169" y="289674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1" name="Freeform 28671"/>
          <p:cNvSpPr/>
          <p:nvPr/>
        </p:nvSpPr>
        <p:spPr>
          <a:xfrm rot="0" flipH="0" flipV="0">
            <a:off x="5502681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2" name="Freeform 28672"/>
          <p:cNvSpPr/>
          <p:nvPr/>
        </p:nvSpPr>
        <p:spPr>
          <a:xfrm rot="0" flipH="0" flipV="0">
            <a:off x="5557786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3" name="Freeform 28673"/>
          <p:cNvSpPr/>
          <p:nvPr/>
        </p:nvSpPr>
        <p:spPr>
          <a:xfrm rot="0" flipH="0" flipV="0">
            <a:off x="5612904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4" name="Freeform 28674"/>
          <p:cNvSpPr/>
          <p:nvPr/>
        </p:nvSpPr>
        <p:spPr>
          <a:xfrm rot="0" flipH="0" flipV="0">
            <a:off x="5668010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5" name="Freeform 28675"/>
          <p:cNvSpPr/>
          <p:nvPr/>
        </p:nvSpPr>
        <p:spPr>
          <a:xfrm rot="0" flipH="0" flipV="0">
            <a:off x="5723128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6" name="Freeform 28676"/>
          <p:cNvSpPr/>
          <p:nvPr/>
        </p:nvSpPr>
        <p:spPr>
          <a:xfrm rot="0" flipH="0" flipV="0">
            <a:off x="5778233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7" name="Freeform 28677"/>
          <p:cNvSpPr/>
          <p:nvPr/>
        </p:nvSpPr>
        <p:spPr>
          <a:xfrm rot="0" flipH="0" flipV="0">
            <a:off x="5833351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8" name="Freeform 28678"/>
          <p:cNvSpPr/>
          <p:nvPr/>
        </p:nvSpPr>
        <p:spPr>
          <a:xfrm rot="0" flipH="0" flipV="0">
            <a:off x="5888456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9" name="Freeform 28679"/>
          <p:cNvSpPr/>
          <p:nvPr/>
        </p:nvSpPr>
        <p:spPr>
          <a:xfrm rot="0" flipH="0" flipV="0">
            <a:off x="5943574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0" name="Freeform 28680"/>
          <p:cNvSpPr/>
          <p:nvPr/>
        </p:nvSpPr>
        <p:spPr>
          <a:xfrm rot="0" flipH="0" flipV="0">
            <a:off x="5998692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1" name="Freeform 28681"/>
          <p:cNvSpPr/>
          <p:nvPr/>
        </p:nvSpPr>
        <p:spPr>
          <a:xfrm rot="0" flipH="0" flipV="0">
            <a:off x="6053797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2" name="Freeform 28682"/>
          <p:cNvSpPr/>
          <p:nvPr/>
        </p:nvSpPr>
        <p:spPr>
          <a:xfrm rot="0" flipH="0" flipV="0">
            <a:off x="6108915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3" name="Freeform 28683"/>
          <p:cNvSpPr/>
          <p:nvPr/>
        </p:nvSpPr>
        <p:spPr>
          <a:xfrm rot="0" flipH="0" flipV="0">
            <a:off x="6164021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4" name="Freeform 28684"/>
          <p:cNvSpPr/>
          <p:nvPr/>
        </p:nvSpPr>
        <p:spPr>
          <a:xfrm rot="0" flipH="0" flipV="0">
            <a:off x="6219126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5" name="Freeform 28685"/>
          <p:cNvSpPr/>
          <p:nvPr/>
        </p:nvSpPr>
        <p:spPr>
          <a:xfrm rot="0" flipH="0" flipV="0">
            <a:off x="6274231" y="2896768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6" name="Freeform 28686"/>
          <p:cNvSpPr/>
          <p:nvPr/>
        </p:nvSpPr>
        <p:spPr>
          <a:xfrm rot="0" flipH="0" flipV="0">
            <a:off x="6329349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7" name="Freeform 28687"/>
          <p:cNvSpPr/>
          <p:nvPr/>
        </p:nvSpPr>
        <p:spPr>
          <a:xfrm rot="0" flipH="0" flipV="0">
            <a:off x="6384455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224"/>
                </a:cubicBezTo>
                <a:cubicBezTo>
                  <a:pt x="28548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8" name="Freeform 28688"/>
          <p:cNvSpPr/>
          <p:nvPr/>
        </p:nvSpPr>
        <p:spPr>
          <a:xfrm rot="0" flipH="0" flipV="0">
            <a:off x="6439573" y="2896768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9" name="Freeform 28689"/>
          <p:cNvSpPr/>
          <p:nvPr/>
        </p:nvSpPr>
        <p:spPr>
          <a:xfrm rot="0" flipH="0" flipV="0">
            <a:off x="6494691" y="2896768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0" name="Freeform 28690"/>
          <p:cNvSpPr/>
          <p:nvPr/>
        </p:nvSpPr>
        <p:spPr>
          <a:xfrm rot="0" flipH="0" flipV="0">
            <a:off x="6549796" y="2896768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1" name="Freeform 28691"/>
          <p:cNvSpPr/>
          <p:nvPr/>
        </p:nvSpPr>
        <p:spPr>
          <a:xfrm rot="0" flipH="0" flipV="0">
            <a:off x="6604813" y="2896768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61" y="6350"/>
                  <a:pt x="28561" y="14224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2" name="Freeform 28692"/>
          <p:cNvSpPr/>
          <p:nvPr/>
        </p:nvSpPr>
        <p:spPr>
          <a:xfrm rot="0" flipH="0" flipV="0">
            <a:off x="6659930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3" name="Freeform 28693"/>
          <p:cNvSpPr/>
          <p:nvPr/>
        </p:nvSpPr>
        <p:spPr>
          <a:xfrm rot="0" flipH="0" flipV="0">
            <a:off x="6715035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4" name="Freeform 28694"/>
          <p:cNvSpPr/>
          <p:nvPr/>
        </p:nvSpPr>
        <p:spPr>
          <a:xfrm rot="0" flipH="0" flipV="0">
            <a:off x="6770154" y="2896768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5" name="Freeform 28695"/>
          <p:cNvSpPr/>
          <p:nvPr/>
        </p:nvSpPr>
        <p:spPr>
          <a:xfrm rot="0" flipH="0" flipV="0">
            <a:off x="6825259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6" name="Freeform 28696"/>
          <p:cNvSpPr/>
          <p:nvPr/>
        </p:nvSpPr>
        <p:spPr>
          <a:xfrm rot="0" flipH="0" flipV="0">
            <a:off x="6880377" y="2896768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7" name="Freeform 28697"/>
          <p:cNvSpPr/>
          <p:nvPr/>
        </p:nvSpPr>
        <p:spPr>
          <a:xfrm rot="0" flipH="0" flipV="0">
            <a:off x="6935482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8" name="Freeform 28698"/>
          <p:cNvSpPr/>
          <p:nvPr/>
        </p:nvSpPr>
        <p:spPr>
          <a:xfrm rot="0" flipH="0" flipV="0">
            <a:off x="6990600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9" name="Freeform 28699"/>
          <p:cNvSpPr/>
          <p:nvPr/>
        </p:nvSpPr>
        <p:spPr>
          <a:xfrm rot="0" flipH="0" flipV="0">
            <a:off x="7045706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63" y="28536"/>
                  <a:pt x="0" y="22186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0" name="Freeform 28700"/>
          <p:cNvSpPr/>
          <p:nvPr/>
        </p:nvSpPr>
        <p:spPr>
          <a:xfrm rot="0" flipH="0" flipV="0">
            <a:off x="7100823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1" name="Freeform 28701"/>
          <p:cNvSpPr/>
          <p:nvPr/>
        </p:nvSpPr>
        <p:spPr>
          <a:xfrm rot="0" flipH="0" flipV="0">
            <a:off x="7155929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2" name="Freeform 28702"/>
          <p:cNvSpPr/>
          <p:nvPr/>
        </p:nvSpPr>
        <p:spPr>
          <a:xfrm rot="0" flipH="0" flipV="0">
            <a:off x="7211047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3" name="Freeform 28703"/>
          <p:cNvSpPr/>
          <p:nvPr/>
        </p:nvSpPr>
        <p:spPr>
          <a:xfrm rot="0" flipH="0" flipV="0">
            <a:off x="7266152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4" name="Freeform 28704"/>
          <p:cNvSpPr/>
          <p:nvPr/>
        </p:nvSpPr>
        <p:spPr>
          <a:xfrm rot="0" flipH="0" flipV="0">
            <a:off x="7321270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5" name="Freeform 28705"/>
          <p:cNvSpPr/>
          <p:nvPr/>
        </p:nvSpPr>
        <p:spPr>
          <a:xfrm rot="0" flipH="0" flipV="0">
            <a:off x="7376388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6" name="Freeform 28706"/>
          <p:cNvSpPr/>
          <p:nvPr/>
        </p:nvSpPr>
        <p:spPr>
          <a:xfrm rot="0" flipH="0" flipV="0">
            <a:off x="7431493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7" name="Freeform 28707"/>
          <p:cNvSpPr/>
          <p:nvPr/>
        </p:nvSpPr>
        <p:spPr>
          <a:xfrm rot="0" flipH="0" flipV="0">
            <a:off x="7486599" y="2896768"/>
            <a:ext cx="28561" cy="28536"/>
          </a:xfrm>
          <a:custGeom>
            <a:pathLst>
              <a:path w="28561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8" name="Freeform 28708"/>
          <p:cNvSpPr/>
          <p:nvPr/>
        </p:nvSpPr>
        <p:spPr>
          <a:xfrm rot="0" flipH="0" flipV="0">
            <a:off x="7541717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09" name="Freeform 28709"/>
          <p:cNvSpPr/>
          <p:nvPr/>
        </p:nvSpPr>
        <p:spPr>
          <a:xfrm rot="0" flipH="0" flipV="0">
            <a:off x="7596822" y="2896768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0" name="Freeform 28710"/>
          <p:cNvSpPr/>
          <p:nvPr/>
        </p:nvSpPr>
        <p:spPr>
          <a:xfrm rot="0" flipH="0" flipV="0">
            <a:off x="7651940" y="2896768"/>
            <a:ext cx="28448" cy="28536"/>
          </a:xfrm>
          <a:custGeom>
            <a:pathLst>
              <a:path w="28448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1" name="Freeform 28711"/>
          <p:cNvSpPr/>
          <p:nvPr/>
        </p:nvSpPr>
        <p:spPr>
          <a:xfrm rot="0" flipH="0" flipV="0">
            <a:off x="7706956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2" name="Freeform 28712"/>
          <p:cNvSpPr/>
          <p:nvPr/>
        </p:nvSpPr>
        <p:spPr>
          <a:xfrm rot="0" flipH="0" flipV="0">
            <a:off x="7762062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3" name="Freeform 28713"/>
          <p:cNvSpPr/>
          <p:nvPr/>
        </p:nvSpPr>
        <p:spPr>
          <a:xfrm rot="0" flipH="0" flipV="0">
            <a:off x="7817180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4" name="Freeform 28714"/>
          <p:cNvSpPr/>
          <p:nvPr/>
        </p:nvSpPr>
        <p:spPr>
          <a:xfrm rot="0" flipH="0" flipV="0">
            <a:off x="7872285" y="2896768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5" name="Freeform 28715"/>
          <p:cNvSpPr/>
          <p:nvPr/>
        </p:nvSpPr>
        <p:spPr>
          <a:xfrm rot="0" flipH="0" flipV="0">
            <a:off x="7927403" y="2896768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6" name="Freeform 28716"/>
          <p:cNvSpPr/>
          <p:nvPr/>
        </p:nvSpPr>
        <p:spPr>
          <a:xfrm rot="0" flipH="0" flipV="0">
            <a:off x="7982521" y="2896768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7" name="Freeform 28717"/>
          <p:cNvSpPr/>
          <p:nvPr/>
        </p:nvSpPr>
        <p:spPr>
          <a:xfrm rot="0" flipH="0" flipV="0">
            <a:off x="8313179" y="2896768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48" y="6350"/>
                  <a:pt x="28548" y="14224"/>
                </a:cubicBezTo>
                <a:cubicBezTo>
                  <a:pt x="28548" y="22186"/>
                  <a:pt x="22198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8" name="Freeform 28718"/>
          <p:cNvSpPr/>
          <p:nvPr/>
        </p:nvSpPr>
        <p:spPr>
          <a:xfrm rot="0" flipH="0" flipV="0">
            <a:off x="8368296" y="2896768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9" name="Freeform 28719"/>
          <p:cNvSpPr/>
          <p:nvPr/>
        </p:nvSpPr>
        <p:spPr>
          <a:xfrm rot="0" flipH="0" flipV="0">
            <a:off x="8423401" y="2896743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0" name="Freeform 28720"/>
          <p:cNvSpPr/>
          <p:nvPr/>
        </p:nvSpPr>
        <p:spPr>
          <a:xfrm rot="0" flipH="0" flipV="0">
            <a:off x="846454" y="294449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1" name="Freeform 28721"/>
          <p:cNvSpPr/>
          <p:nvPr/>
        </p:nvSpPr>
        <p:spPr>
          <a:xfrm rot="0" flipH="0" flipV="0">
            <a:off x="901560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2" name="Freeform 28722"/>
          <p:cNvSpPr/>
          <p:nvPr/>
        </p:nvSpPr>
        <p:spPr>
          <a:xfrm rot="0" flipH="0" flipV="0">
            <a:off x="956678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3" name="Freeform 28723"/>
          <p:cNvSpPr/>
          <p:nvPr/>
        </p:nvSpPr>
        <p:spPr>
          <a:xfrm rot="0" flipH="0" flipV="0">
            <a:off x="1011783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4" name="Freeform 28724"/>
          <p:cNvSpPr/>
          <p:nvPr/>
        </p:nvSpPr>
        <p:spPr>
          <a:xfrm rot="0" flipH="0" flipV="0">
            <a:off x="1066901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5" name="Freeform 28725"/>
          <p:cNvSpPr/>
          <p:nvPr/>
        </p:nvSpPr>
        <p:spPr>
          <a:xfrm rot="0" flipH="0" flipV="0">
            <a:off x="1122006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6" name="Freeform 28726"/>
          <p:cNvSpPr/>
          <p:nvPr/>
        </p:nvSpPr>
        <p:spPr>
          <a:xfrm rot="0" flipH="0" flipV="0">
            <a:off x="1177175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7" name="Freeform 28727"/>
          <p:cNvSpPr/>
          <p:nvPr/>
        </p:nvSpPr>
        <p:spPr>
          <a:xfrm rot="0" flipH="0" flipV="0">
            <a:off x="1232179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8" name="Freeform 28728"/>
          <p:cNvSpPr/>
          <p:nvPr/>
        </p:nvSpPr>
        <p:spPr>
          <a:xfrm rot="0" flipH="0" flipV="0">
            <a:off x="1287297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9" name="Freeform 28729"/>
          <p:cNvSpPr/>
          <p:nvPr/>
        </p:nvSpPr>
        <p:spPr>
          <a:xfrm rot="0" flipH="0" flipV="0">
            <a:off x="1342415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0" name="Freeform 28730"/>
          <p:cNvSpPr/>
          <p:nvPr/>
        </p:nvSpPr>
        <p:spPr>
          <a:xfrm rot="0" flipH="0" flipV="0">
            <a:off x="1397520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1" name="Freeform 28731"/>
          <p:cNvSpPr/>
          <p:nvPr/>
        </p:nvSpPr>
        <p:spPr>
          <a:xfrm rot="0" flipH="0" flipV="0">
            <a:off x="1452638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2" name="Freeform 28732"/>
          <p:cNvSpPr/>
          <p:nvPr/>
        </p:nvSpPr>
        <p:spPr>
          <a:xfrm rot="0" flipH="0" flipV="0">
            <a:off x="1507743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3" name="Freeform 28733"/>
          <p:cNvSpPr/>
          <p:nvPr/>
        </p:nvSpPr>
        <p:spPr>
          <a:xfrm rot="0" flipH="0" flipV="0">
            <a:off x="1562861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4" name="Freeform 28734"/>
          <p:cNvSpPr/>
          <p:nvPr/>
        </p:nvSpPr>
        <p:spPr>
          <a:xfrm rot="0" flipH="0" flipV="0">
            <a:off x="1617967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5" name="Freeform 28735"/>
          <p:cNvSpPr/>
          <p:nvPr/>
        </p:nvSpPr>
        <p:spPr>
          <a:xfrm rot="0" flipH="0" flipV="0">
            <a:off x="1673085" y="2944457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6" name="Freeform 28736"/>
          <p:cNvSpPr/>
          <p:nvPr/>
        </p:nvSpPr>
        <p:spPr>
          <a:xfrm rot="0" flipH="0" flipV="0">
            <a:off x="1728241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7" name="Freeform 28737"/>
          <p:cNvSpPr/>
          <p:nvPr/>
        </p:nvSpPr>
        <p:spPr>
          <a:xfrm rot="0" flipH="0" flipV="0">
            <a:off x="1783346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8" name="Freeform 28738"/>
          <p:cNvSpPr/>
          <p:nvPr/>
        </p:nvSpPr>
        <p:spPr>
          <a:xfrm rot="0" flipH="0" flipV="0">
            <a:off x="1838375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9" name="Freeform 28739"/>
          <p:cNvSpPr/>
          <p:nvPr/>
        </p:nvSpPr>
        <p:spPr>
          <a:xfrm rot="0" flipH="0" flipV="0">
            <a:off x="1893481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0" name="Freeform 28740"/>
          <p:cNvSpPr/>
          <p:nvPr/>
        </p:nvSpPr>
        <p:spPr>
          <a:xfrm rot="0" flipH="0" flipV="0">
            <a:off x="1948599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1" name="Freeform 28741"/>
          <p:cNvSpPr/>
          <p:nvPr/>
        </p:nvSpPr>
        <p:spPr>
          <a:xfrm rot="0" flipH="0" flipV="0">
            <a:off x="2003704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2" name="Freeform 28742"/>
          <p:cNvSpPr/>
          <p:nvPr/>
        </p:nvSpPr>
        <p:spPr>
          <a:xfrm rot="0" flipH="0" flipV="0">
            <a:off x="2058809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3" name="Freeform 28743"/>
          <p:cNvSpPr/>
          <p:nvPr/>
        </p:nvSpPr>
        <p:spPr>
          <a:xfrm rot="0" flipH="0" flipV="0">
            <a:off x="2113927" y="294445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4" name="Freeform 28744"/>
          <p:cNvSpPr/>
          <p:nvPr/>
        </p:nvSpPr>
        <p:spPr>
          <a:xfrm rot="0" flipH="0" flipV="0">
            <a:off x="2169032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5" name="Freeform 28745"/>
          <p:cNvSpPr/>
          <p:nvPr/>
        </p:nvSpPr>
        <p:spPr>
          <a:xfrm rot="0" flipH="0" flipV="0">
            <a:off x="4097756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6" name="Freeform 28746"/>
          <p:cNvSpPr/>
          <p:nvPr/>
        </p:nvSpPr>
        <p:spPr>
          <a:xfrm rot="0" flipH="0" flipV="0">
            <a:off x="4152861" y="294449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7" name="Freeform 28747"/>
          <p:cNvSpPr/>
          <p:nvPr/>
        </p:nvSpPr>
        <p:spPr>
          <a:xfrm rot="0" flipH="0" flipV="0">
            <a:off x="4207979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8" name="Freeform 28748"/>
          <p:cNvSpPr/>
          <p:nvPr/>
        </p:nvSpPr>
        <p:spPr>
          <a:xfrm rot="0" flipH="0" flipV="0">
            <a:off x="4263085" y="294445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9" name="Freeform 28749"/>
          <p:cNvSpPr/>
          <p:nvPr/>
        </p:nvSpPr>
        <p:spPr>
          <a:xfrm rot="0" flipH="0" flipV="0">
            <a:off x="4318203" y="294445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0" name="Freeform 28750"/>
          <p:cNvSpPr/>
          <p:nvPr/>
        </p:nvSpPr>
        <p:spPr>
          <a:xfrm rot="0" flipH="0" flipV="0">
            <a:off x="4373308" y="294449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1" name="Freeform 28751"/>
          <p:cNvSpPr/>
          <p:nvPr/>
        </p:nvSpPr>
        <p:spPr>
          <a:xfrm rot="0" flipH="0" flipV="0">
            <a:off x="4428426" y="294449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2" name="Freeform 28752"/>
          <p:cNvSpPr/>
          <p:nvPr/>
        </p:nvSpPr>
        <p:spPr>
          <a:xfrm rot="0" flipH="0" flipV="0">
            <a:off x="4483531" y="294449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3" name="Freeform 28753"/>
          <p:cNvSpPr/>
          <p:nvPr/>
        </p:nvSpPr>
        <p:spPr>
          <a:xfrm rot="0" flipH="0" flipV="0">
            <a:off x="4538649" y="2944495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4" name="Freeform 28754"/>
          <p:cNvSpPr/>
          <p:nvPr/>
        </p:nvSpPr>
        <p:spPr>
          <a:xfrm rot="0" flipH="0" flipV="0">
            <a:off x="4593755" y="294449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5" name="Freeform 28755"/>
          <p:cNvSpPr/>
          <p:nvPr/>
        </p:nvSpPr>
        <p:spPr>
          <a:xfrm rot="0" flipH="0" flipV="0">
            <a:off x="4648911" y="2944495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6" name="Freeform 28756"/>
          <p:cNvSpPr/>
          <p:nvPr/>
        </p:nvSpPr>
        <p:spPr>
          <a:xfrm rot="0" flipH="0" flipV="0">
            <a:off x="4703940" y="294449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7" name="Freeform 28757"/>
          <p:cNvSpPr/>
          <p:nvPr/>
        </p:nvSpPr>
        <p:spPr>
          <a:xfrm rot="0" flipH="0" flipV="0">
            <a:off x="4759045" y="2944495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8" name="Freeform 28758"/>
          <p:cNvSpPr/>
          <p:nvPr/>
        </p:nvSpPr>
        <p:spPr>
          <a:xfrm rot="0" flipH="0" flipV="0">
            <a:off x="4814163" y="294449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9" name="Freeform 28759"/>
          <p:cNvSpPr/>
          <p:nvPr/>
        </p:nvSpPr>
        <p:spPr>
          <a:xfrm rot="0" flipH="0" flipV="0">
            <a:off x="5089766" y="294449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0" name="Freeform 28760"/>
          <p:cNvSpPr/>
          <p:nvPr/>
        </p:nvSpPr>
        <p:spPr>
          <a:xfrm rot="0" flipH="0" flipV="0">
            <a:off x="5475541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1" name="Freeform 28761"/>
          <p:cNvSpPr/>
          <p:nvPr/>
        </p:nvSpPr>
        <p:spPr>
          <a:xfrm rot="0" flipH="0" flipV="0">
            <a:off x="5530558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2" name="Freeform 28762"/>
          <p:cNvSpPr/>
          <p:nvPr/>
        </p:nvSpPr>
        <p:spPr>
          <a:xfrm rot="0" flipH="0" flipV="0">
            <a:off x="558567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3" name="Freeform 28763"/>
          <p:cNvSpPr/>
          <p:nvPr/>
        </p:nvSpPr>
        <p:spPr>
          <a:xfrm rot="0" flipH="0" flipV="0">
            <a:off x="5640781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4" name="Freeform 28764"/>
          <p:cNvSpPr/>
          <p:nvPr/>
        </p:nvSpPr>
        <p:spPr>
          <a:xfrm rot="0" flipH="0" flipV="0">
            <a:off x="5695899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5" name="Freeform 28765"/>
          <p:cNvSpPr/>
          <p:nvPr/>
        </p:nvSpPr>
        <p:spPr>
          <a:xfrm rot="0" flipH="0" flipV="0">
            <a:off x="5751004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6" name="Freeform 28766"/>
          <p:cNvSpPr/>
          <p:nvPr/>
        </p:nvSpPr>
        <p:spPr>
          <a:xfrm rot="0" flipH="0" flipV="0">
            <a:off x="5806122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7" name="Freeform 28767"/>
          <p:cNvSpPr/>
          <p:nvPr/>
        </p:nvSpPr>
        <p:spPr>
          <a:xfrm rot="0" flipH="0" flipV="0">
            <a:off x="5861227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8" name="Freeform 28768"/>
          <p:cNvSpPr/>
          <p:nvPr/>
        </p:nvSpPr>
        <p:spPr>
          <a:xfrm rot="0" flipH="0" flipV="0">
            <a:off x="5916345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9" name="Freeform 28769"/>
          <p:cNvSpPr/>
          <p:nvPr/>
        </p:nvSpPr>
        <p:spPr>
          <a:xfrm rot="0" flipH="0" flipV="0">
            <a:off x="5971451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0" name="Freeform 28770"/>
          <p:cNvSpPr/>
          <p:nvPr/>
        </p:nvSpPr>
        <p:spPr>
          <a:xfrm rot="0" flipH="0" flipV="0">
            <a:off x="6026569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1" name="Freeform 28771"/>
          <p:cNvSpPr/>
          <p:nvPr/>
        </p:nvSpPr>
        <p:spPr>
          <a:xfrm rot="0" flipH="0" flipV="0">
            <a:off x="6081674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2" name="Freeform 28772"/>
          <p:cNvSpPr/>
          <p:nvPr/>
        </p:nvSpPr>
        <p:spPr>
          <a:xfrm rot="0" flipH="0" flipV="0">
            <a:off x="6136792" y="2944457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3" name="Freeform 28773"/>
          <p:cNvSpPr/>
          <p:nvPr/>
        </p:nvSpPr>
        <p:spPr>
          <a:xfrm rot="0" flipH="0" flipV="0">
            <a:off x="619189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4" name="Freeform 28774"/>
          <p:cNvSpPr/>
          <p:nvPr/>
        </p:nvSpPr>
        <p:spPr>
          <a:xfrm rot="0" flipH="0" flipV="0">
            <a:off x="6247002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5" name="Freeform 28775"/>
          <p:cNvSpPr/>
          <p:nvPr/>
        </p:nvSpPr>
        <p:spPr>
          <a:xfrm rot="0" flipH="0" flipV="0">
            <a:off x="6302121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6" name="Freeform 28776"/>
          <p:cNvSpPr/>
          <p:nvPr/>
        </p:nvSpPr>
        <p:spPr>
          <a:xfrm rot="0" flipH="0" flipV="0">
            <a:off x="6357226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7" name="Freeform 28777"/>
          <p:cNvSpPr/>
          <p:nvPr/>
        </p:nvSpPr>
        <p:spPr>
          <a:xfrm rot="0" flipH="0" flipV="0">
            <a:off x="6412344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8" name="Freeform 28778"/>
          <p:cNvSpPr/>
          <p:nvPr/>
        </p:nvSpPr>
        <p:spPr>
          <a:xfrm rot="0" flipH="0" flipV="0">
            <a:off x="6467449" y="2944457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9" name="Freeform 28779"/>
          <p:cNvSpPr/>
          <p:nvPr/>
        </p:nvSpPr>
        <p:spPr>
          <a:xfrm rot="0" flipH="0" flipV="0">
            <a:off x="652256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0" name="Freeform 28780"/>
          <p:cNvSpPr/>
          <p:nvPr/>
        </p:nvSpPr>
        <p:spPr>
          <a:xfrm rot="0" flipH="0" flipV="0">
            <a:off x="6577685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1" name="Freeform 28781"/>
          <p:cNvSpPr/>
          <p:nvPr/>
        </p:nvSpPr>
        <p:spPr>
          <a:xfrm rot="0" flipH="0" flipV="0">
            <a:off x="6632791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2" name="Freeform 28782"/>
          <p:cNvSpPr/>
          <p:nvPr/>
        </p:nvSpPr>
        <p:spPr>
          <a:xfrm rot="0" flipH="0" flipV="0">
            <a:off x="6687908" y="294445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3" name="Freeform 28783"/>
          <p:cNvSpPr/>
          <p:nvPr/>
        </p:nvSpPr>
        <p:spPr>
          <a:xfrm rot="0" flipH="0" flipV="0">
            <a:off x="6742912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4" name="Freeform 28784"/>
          <p:cNvSpPr/>
          <p:nvPr/>
        </p:nvSpPr>
        <p:spPr>
          <a:xfrm rot="0" flipH="0" flipV="0">
            <a:off x="6798030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5" name="Freeform 28785"/>
          <p:cNvSpPr/>
          <p:nvPr/>
        </p:nvSpPr>
        <p:spPr>
          <a:xfrm rot="0" flipH="0" flipV="0">
            <a:off x="685313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6" name="Freeform 28786"/>
          <p:cNvSpPr/>
          <p:nvPr/>
        </p:nvSpPr>
        <p:spPr>
          <a:xfrm rot="0" flipH="0" flipV="0">
            <a:off x="6908254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7" name="Freeform 28787"/>
          <p:cNvSpPr/>
          <p:nvPr/>
        </p:nvSpPr>
        <p:spPr>
          <a:xfrm rot="0" flipH="0" flipV="0">
            <a:off x="6963359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8" name="Freeform 28788"/>
          <p:cNvSpPr/>
          <p:nvPr/>
        </p:nvSpPr>
        <p:spPr>
          <a:xfrm rot="0" flipH="0" flipV="0">
            <a:off x="7018476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9" name="Freeform 28789"/>
          <p:cNvSpPr/>
          <p:nvPr/>
        </p:nvSpPr>
        <p:spPr>
          <a:xfrm rot="0" flipH="0" flipV="0">
            <a:off x="707359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0" name="Freeform 28790"/>
          <p:cNvSpPr/>
          <p:nvPr/>
        </p:nvSpPr>
        <p:spPr>
          <a:xfrm rot="0" flipH="0" flipV="0">
            <a:off x="7128700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1" name="Freeform 28791"/>
          <p:cNvSpPr/>
          <p:nvPr/>
        </p:nvSpPr>
        <p:spPr>
          <a:xfrm rot="0" flipH="0" flipV="0">
            <a:off x="7183818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2" name="Freeform 28792"/>
          <p:cNvSpPr/>
          <p:nvPr/>
        </p:nvSpPr>
        <p:spPr>
          <a:xfrm rot="0" flipH="0" flipV="0">
            <a:off x="7238923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3" name="Freeform 28793"/>
          <p:cNvSpPr/>
          <p:nvPr/>
        </p:nvSpPr>
        <p:spPr>
          <a:xfrm rot="0" flipH="0" flipV="0">
            <a:off x="7294041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4" name="Freeform 28794"/>
          <p:cNvSpPr/>
          <p:nvPr/>
        </p:nvSpPr>
        <p:spPr>
          <a:xfrm rot="0" flipH="0" flipV="0">
            <a:off x="734914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5" name="Freeform 28795"/>
          <p:cNvSpPr/>
          <p:nvPr/>
        </p:nvSpPr>
        <p:spPr>
          <a:xfrm rot="0" flipH="0" flipV="0">
            <a:off x="7404265" y="2944457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6" name="Freeform 28796"/>
          <p:cNvSpPr/>
          <p:nvPr/>
        </p:nvSpPr>
        <p:spPr>
          <a:xfrm rot="0" flipH="0" flipV="0">
            <a:off x="7459370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7" name="Freeform 28797"/>
          <p:cNvSpPr/>
          <p:nvPr/>
        </p:nvSpPr>
        <p:spPr>
          <a:xfrm rot="0" flipH="0" flipV="0">
            <a:off x="7514488" y="2944457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8" name="Freeform 28798"/>
          <p:cNvSpPr/>
          <p:nvPr/>
        </p:nvSpPr>
        <p:spPr>
          <a:xfrm rot="0" flipH="0" flipV="0">
            <a:off x="7569593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9" name="Freeform 28799"/>
          <p:cNvSpPr/>
          <p:nvPr/>
        </p:nvSpPr>
        <p:spPr>
          <a:xfrm rot="0" flipH="0" flipV="0">
            <a:off x="7624699" y="2944457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0" name="Freeform 28800"/>
          <p:cNvSpPr/>
          <p:nvPr/>
        </p:nvSpPr>
        <p:spPr>
          <a:xfrm rot="0" flipH="0" flipV="0">
            <a:off x="767981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1" name="Freeform 28801"/>
          <p:cNvSpPr/>
          <p:nvPr/>
        </p:nvSpPr>
        <p:spPr>
          <a:xfrm rot="0" flipH="0" flipV="0">
            <a:off x="7734922" y="2944457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2" name="Freeform 28802"/>
          <p:cNvSpPr/>
          <p:nvPr/>
        </p:nvSpPr>
        <p:spPr>
          <a:xfrm rot="0" flipH="0" flipV="0">
            <a:off x="7790039" y="2944457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3" name="Freeform 28803"/>
          <p:cNvSpPr/>
          <p:nvPr/>
        </p:nvSpPr>
        <p:spPr>
          <a:xfrm rot="0" flipH="0" flipV="0">
            <a:off x="7845056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4" name="Freeform 28804"/>
          <p:cNvSpPr/>
          <p:nvPr/>
        </p:nvSpPr>
        <p:spPr>
          <a:xfrm rot="0" flipH="0" flipV="0">
            <a:off x="7900174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5" name="Freeform 28805"/>
          <p:cNvSpPr/>
          <p:nvPr/>
        </p:nvSpPr>
        <p:spPr>
          <a:xfrm rot="0" flipH="0" flipV="0">
            <a:off x="7955279" y="294445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6" name="Freeform 28806"/>
          <p:cNvSpPr/>
          <p:nvPr/>
        </p:nvSpPr>
        <p:spPr>
          <a:xfrm rot="0" flipH="0" flipV="0">
            <a:off x="8010385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7" name="Freeform 28807"/>
          <p:cNvSpPr/>
          <p:nvPr/>
        </p:nvSpPr>
        <p:spPr>
          <a:xfrm rot="0" flipH="0" flipV="0">
            <a:off x="8285949" y="294445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8" name="Freeform 28808"/>
          <p:cNvSpPr/>
          <p:nvPr/>
        </p:nvSpPr>
        <p:spPr>
          <a:xfrm rot="0" flipH="0" flipV="0">
            <a:off x="8341067" y="294445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9" name="Freeform 28809"/>
          <p:cNvSpPr/>
          <p:nvPr/>
        </p:nvSpPr>
        <p:spPr>
          <a:xfrm rot="0" flipH="0" flipV="0">
            <a:off x="873683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0" name="Freeform 28810"/>
          <p:cNvSpPr/>
          <p:nvPr/>
        </p:nvSpPr>
        <p:spPr>
          <a:xfrm rot="0" flipH="0" flipV="0">
            <a:off x="928789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1" name="Freeform 28811"/>
          <p:cNvSpPr/>
          <p:nvPr/>
        </p:nvSpPr>
        <p:spPr>
          <a:xfrm rot="0" flipH="0" flipV="0">
            <a:off x="983907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2" name="Freeform 28812"/>
          <p:cNvSpPr/>
          <p:nvPr/>
        </p:nvSpPr>
        <p:spPr>
          <a:xfrm rot="0" flipH="0" flipV="0">
            <a:off x="1038961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3" name="Freeform 28813"/>
          <p:cNvSpPr/>
          <p:nvPr/>
        </p:nvSpPr>
        <p:spPr>
          <a:xfrm rot="0" flipH="0" flipV="0">
            <a:off x="1094168" y="299096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4" name="Freeform 28814"/>
          <p:cNvSpPr/>
          <p:nvPr/>
        </p:nvSpPr>
        <p:spPr>
          <a:xfrm rot="0" flipH="0" flipV="0">
            <a:off x="1149184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5" name="Freeform 28815"/>
          <p:cNvSpPr/>
          <p:nvPr/>
        </p:nvSpPr>
        <p:spPr>
          <a:xfrm rot="0" flipH="0" flipV="0">
            <a:off x="1204302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6" name="Freeform 28816"/>
          <p:cNvSpPr/>
          <p:nvPr/>
        </p:nvSpPr>
        <p:spPr>
          <a:xfrm rot="0" flipH="0" flipV="0">
            <a:off x="1259420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7" name="Freeform 28817"/>
          <p:cNvSpPr/>
          <p:nvPr/>
        </p:nvSpPr>
        <p:spPr>
          <a:xfrm rot="0" flipH="0" flipV="0">
            <a:off x="1314526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8" name="Freeform 28818"/>
          <p:cNvSpPr/>
          <p:nvPr/>
        </p:nvSpPr>
        <p:spPr>
          <a:xfrm rot="0" flipH="0" flipV="0">
            <a:off x="1369644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9" name="Freeform 28819"/>
          <p:cNvSpPr/>
          <p:nvPr/>
        </p:nvSpPr>
        <p:spPr>
          <a:xfrm rot="0" flipH="0" flipV="0">
            <a:off x="1424749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0" name="Freeform 28820"/>
          <p:cNvSpPr/>
          <p:nvPr/>
        </p:nvSpPr>
        <p:spPr>
          <a:xfrm rot="0" flipH="0" flipV="0">
            <a:off x="1479867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1" name="Freeform 28821"/>
          <p:cNvSpPr/>
          <p:nvPr/>
        </p:nvSpPr>
        <p:spPr>
          <a:xfrm rot="0" flipH="0" flipV="0">
            <a:off x="1534972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2" name="Freeform 28822"/>
          <p:cNvSpPr/>
          <p:nvPr/>
        </p:nvSpPr>
        <p:spPr>
          <a:xfrm rot="0" flipH="0" flipV="0">
            <a:off x="1590090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3" name="Freeform 28823"/>
          <p:cNvSpPr/>
          <p:nvPr/>
        </p:nvSpPr>
        <p:spPr>
          <a:xfrm rot="0" flipH="0" flipV="0">
            <a:off x="1645157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4" name="Freeform 28824"/>
          <p:cNvSpPr/>
          <p:nvPr/>
        </p:nvSpPr>
        <p:spPr>
          <a:xfrm rot="0" flipH="0" flipV="0">
            <a:off x="1700263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5" name="Freeform 28825"/>
          <p:cNvSpPr/>
          <p:nvPr/>
        </p:nvSpPr>
        <p:spPr>
          <a:xfrm rot="0" flipH="0" flipV="0">
            <a:off x="1755381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6" name="Freeform 28826"/>
          <p:cNvSpPr/>
          <p:nvPr/>
        </p:nvSpPr>
        <p:spPr>
          <a:xfrm rot="0" flipH="0" flipV="0">
            <a:off x="1810486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7" name="Freeform 28827"/>
          <p:cNvSpPr/>
          <p:nvPr/>
        </p:nvSpPr>
        <p:spPr>
          <a:xfrm rot="0" flipH="0" flipV="0">
            <a:off x="1865604" y="299096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8" name="Freeform 28828"/>
          <p:cNvSpPr/>
          <p:nvPr/>
        </p:nvSpPr>
        <p:spPr>
          <a:xfrm rot="0" flipH="0" flipV="0">
            <a:off x="1920709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9" name="Freeform 28829"/>
          <p:cNvSpPr/>
          <p:nvPr/>
        </p:nvSpPr>
        <p:spPr>
          <a:xfrm rot="0" flipH="0" flipV="0">
            <a:off x="1975827" y="299096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0" name="Freeform 28830"/>
          <p:cNvSpPr/>
          <p:nvPr/>
        </p:nvSpPr>
        <p:spPr>
          <a:xfrm rot="0" flipH="0" flipV="0">
            <a:off x="2030933" y="299096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1" name="Freeform 28831"/>
          <p:cNvSpPr/>
          <p:nvPr/>
        </p:nvSpPr>
        <p:spPr>
          <a:xfrm rot="0" flipH="0" flipV="0">
            <a:off x="2086038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2" name="Freeform 28832"/>
          <p:cNvSpPr/>
          <p:nvPr/>
        </p:nvSpPr>
        <p:spPr>
          <a:xfrm rot="0" flipH="0" flipV="0">
            <a:off x="2141143" y="299096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3" name="Freeform 28833"/>
          <p:cNvSpPr/>
          <p:nvPr/>
        </p:nvSpPr>
        <p:spPr>
          <a:xfrm rot="0" flipH="0" flipV="0">
            <a:off x="4124985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4" name="Freeform 28834"/>
          <p:cNvSpPr/>
          <p:nvPr/>
        </p:nvSpPr>
        <p:spPr>
          <a:xfrm rot="0" flipH="0" flipV="0">
            <a:off x="4180090" y="2990989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5" name="Freeform 28835"/>
          <p:cNvSpPr/>
          <p:nvPr/>
        </p:nvSpPr>
        <p:spPr>
          <a:xfrm rot="0" flipH="0" flipV="0">
            <a:off x="4235208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6" name="Freeform 28836"/>
          <p:cNvSpPr/>
          <p:nvPr/>
        </p:nvSpPr>
        <p:spPr>
          <a:xfrm rot="0" flipH="0" flipV="0">
            <a:off x="4290313" y="299096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7" name="Freeform 28837"/>
          <p:cNvSpPr/>
          <p:nvPr/>
        </p:nvSpPr>
        <p:spPr>
          <a:xfrm rot="0" flipH="0" flipV="0">
            <a:off x="4345431" y="299096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8" name="Freeform 28838"/>
          <p:cNvSpPr/>
          <p:nvPr/>
        </p:nvSpPr>
        <p:spPr>
          <a:xfrm rot="0" flipH="0" flipV="0">
            <a:off x="4400537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9" name="Freeform 28839"/>
          <p:cNvSpPr/>
          <p:nvPr/>
        </p:nvSpPr>
        <p:spPr>
          <a:xfrm rot="0" flipH="0" flipV="0">
            <a:off x="4455706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0" name="Freeform 28840"/>
          <p:cNvSpPr/>
          <p:nvPr/>
        </p:nvSpPr>
        <p:spPr>
          <a:xfrm rot="0" flipH="0" flipV="0">
            <a:off x="4510760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1" name="Freeform 28841"/>
          <p:cNvSpPr/>
          <p:nvPr/>
        </p:nvSpPr>
        <p:spPr>
          <a:xfrm rot="0" flipH="0" flipV="0">
            <a:off x="4565929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2" name="Freeform 28842"/>
          <p:cNvSpPr/>
          <p:nvPr/>
        </p:nvSpPr>
        <p:spPr>
          <a:xfrm rot="0" flipH="0" flipV="0">
            <a:off x="4620945" y="29909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3" name="Freeform 28843"/>
          <p:cNvSpPr/>
          <p:nvPr/>
        </p:nvSpPr>
        <p:spPr>
          <a:xfrm rot="0" flipH="0" flipV="0">
            <a:off x="4676051" y="29909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4" name="Freeform 28844"/>
          <p:cNvSpPr/>
          <p:nvPr/>
        </p:nvSpPr>
        <p:spPr>
          <a:xfrm rot="0" flipH="0" flipV="0">
            <a:off x="4731169" y="29909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5" name="Freeform 28845"/>
          <p:cNvSpPr/>
          <p:nvPr/>
        </p:nvSpPr>
        <p:spPr>
          <a:xfrm rot="0" flipH="0" flipV="0">
            <a:off x="4786274" y="2990989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6" name="Freeform 28846"/>
          <p:cNvSpPr/>
          <p:nvPr/>
        </p:nvSpPr>
        <p:spPr>
          <a:xfrm rot="0" flipH="0" flipV="0">
            <a:off x="4841392" y="2990989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7" name="Freeform 28847"/>
          <p:cNvSpPr/>
          <p:nvPr/>
        </p:nvSpPr>
        <p:spPr>
          <a:xfrm rot="0" flipH="0" flipV="0">
            <a:off x="4896548" y="2990989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36" y="6350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8" name="Freeform 28848"/>
          <p:cNvSpPr/>
          <p:nvPr/>
        </p:nvSpPr>
        <p:spPr>
          <a:xfrm rot="0" flipH="0" flipV="0">
            <a:off x="5006771" y="2990989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9" name="Freeform 28849"/>
          <p:cNvSpPr/>
          <p:nvPr/>
        </p:nvSpPr>
        <p:spPr>
          <a:xfrm rot="0" flipH="0" flipV="0">
            <a:off x="5061877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0" name="Freeform 28850"/>
          <p:cNvSpPr/>
          <p:nvPr/>
        </p:nvSpPr>
        <p:spPr>
          <a:xfrm rot="0" flipH="0" flipV="0">
            <a:off x="5116994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1" name="Freeform 28851"/>
          <p:cNvSpPr/>
          <p:nvPr/>
        </p:nvSpPr>
        <p:spPr>
          <a:xfrm rot="0" flipH="0" flipV="0">
            <a:off x="5172100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2" name="Freeform 28852"/>
          <p:cNvSpPr/>
          <p:nvPr/>
        </p:nvSpPr>
        <p:spPr>
          <a:xfrm rot="0" flipH="0" flipV="0">
            <a:off x="5227218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3" name="Freeform 28853"/>
          <p:cNvSpPr/>
          <p:nvPr/>
        </p:nvSpPr>
        <p:spPr>
          <a:xfrm rot="0" flipH="0" flipV="0">
            <a:off x="5282323" y="2990989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4" name="Freeform 28854"/>
          <p:cNvSpPr/>
          <p:nvPr/>
        </p:nvSpPr>
        <p:spPr>
          <a:xfrm rot="0" flipH="0" flipV="0">
            <a:off x="5337339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5" name="Freeform 28855"/>
          <p:cNvSpPr/>
          <p:nvPr/>
        </p:nvSpPr>
        <p:spPr>
          <a:xfrm rot="0" flipH="0" flipV="0">
            <a:off x="5392547" y="2990989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6" name="Freeform 28856"/>
          <p:cNvSpPr/>
          <p:nvPr/>
        </p:nvSpPr>
        <p:spPr>
          <a:xfrm rot="0" flipH="0" flipV="0">
            <a:off x="5447563" y="2990989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7" name="Freeform 28857"/>
          <p:cNvSpPr/>
          <p:nvPr/>
        </p:nvSpPr>
        <p:spPr>
          <a:xfrm rot="0" flipH="0" flipV="0">
            <a:off x="5502681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8" name="Freeform 28858"/>
          <p:cNvSpPr/>
          <p:nvPr/>
        </p:nvSpPr>
        <p:spPr>
          <a:xfrm rot="0" flipH="0" flipV="0">
            <a:off x="5557786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9" name="Freeform 28859"/>
          <p:cNvSpPr/>
          <p:nvPr/>
        </p:nvSpPr>
        <p:spPr>
          <a:xfrm rot="0" flipH="0" flipV="0">
            <a:off x="5612904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0" name="Freeform 28860"/>
          <p:cNvSpPr/>
          <p:nvPr/>
        </p:nvSpPr>
        <p:spPr>
          <a:xfrm rot="0" flipH="0" flipV="0">
            <a:off x="5668010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1" name="Freeform 28861"/>
          <p:cNvSpPr/>
          <p:nvPr/>
        </p:nvSpPr>
        <p:spPr>
          <a:xfrm rot="0" flipH="0" flipV="0">
            <a:off x="5723128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2" name="Freeform 28862"/>
          <p:cNvSpPr/>
          <p:nvPr/>
        </p:nvSpPr>
        <p:spPr>
          <a:xfrm rot="0" flipH="0" flipV="0">
            <a:off x="5778233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3" name="Freeform 28863"/>
          <p:cNvSpPr/>
          <p:nvPr/>
        </p:nvSpPr>
        <p:spPr>
          <a:xfrm rot="0" flipH="0" flipV="0">
            <a:off x="5833351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4" name="Freeform 28864"/>
          <p:cNvSpPr/>
          <p:nvPr/>
        </p:nvSpPr>
        <p:spPr>
          <a:xfrm rot="0" flipH="0" flipV="0">
            <a:off x="5888456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5" name="Freeform 28865"/>
          <p:cNvSpPr/>
          <p:nvPr/>
        </p:nvSpPr>
        <p:spPr>
          <a:xfrm rot="0" flipH="0" flipV="0">
            <a:off x="5943574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6" name="Freeform 28866"/>
          <p:cNvSpPr/>
          <p:nvPr/>
        </p:nvSpPr>
        <p:spPr>
          <a:xfrm rot="0" flipH="0" flipV="0">
            <a:off x="5998692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7" name="Freeform 28867"/>
          <p:cNvSpPr/>
          <p:nvPr/>
        </p:nvSpPr>
        <p:spPr>
          <a:xfrm rot="0" flipH="0" flipV="0">
            <a:off x="6053797" y="2990989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8" name="Freeform 28868"/>
          <p:cNvSpPr/>
          <p:nvPr/>
        </p:nvSpPr>
        <p:spPr>
          <a:xfrm rot="0" flipH="0" flipV="0">
            <a:off x="6108915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9" name="Freeform 28869"/>
          <p:cNvSpPr/>
          <p:nvPr/>
        </p:nvSpPr>
        <p:spPr>
          <a:xfrm rot="0" flipH="0" flipV="0">
            <a:off x="6164021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0" name="Freeform 28870"/>
          <p:cNvSpPr/>
          <p:nvPr/>
        </p:nvSpPr>
        <p:spPr>
          <a:xfrm rot="0" flipH="0" flipV="0">
            <a:off x="6219126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1" name="Freeform 28871"/>
          <p:cNvSpPr/>
          <p:nvPr/>
        </p:nvSpPr>
        <p:spPr>
          <a:xfrm rot="0" flipH="0" flipV="0">
            <a:off x="6274231" y="299096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2" name="Freeform 28872"/>
          <p:cNvSpPr/>
          <p:nvPr/>
        </p:nvSpPr>
        <p:spPr>
          <a:xfrm rot="0" flipH="0" flipV="0">
            <a:off x="6329349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3" name="Freeform 28873"/>
          <p:cNvSpPr/>
          <p:nvPr/>
        </p:nvSpPr>
        <p:spPr>
          <a:xfrm rot="0" flipH="0" flipV="0">
            <a:off x="6384455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4" name="Freeform 28874"/>
          <p:cNvSpPr/>
          <p:nvPr/>
        </p:nvSpPr>
        <p:spPr>
          <a:xfrm rot="0" flipH="0" flipV="0">
            <a:off x="6439573" y="299096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5" name="Freeform 28875"/>
          <p:cNvSpPr/>
          <p:nvPr/>
        </p:nvSpPr>
        <p:spPr>
          <a:xfrm rot="0" flipH="0" flipV="0">
            <a:off x="6494691" y="299096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6" name="Freeform 28876"/>
          <p:cNvSpPr/>
          <p:nvPr/>
        </p:nvSpPr>
        <p:spPr>
          <a:xfrm rot="0" flipH="0" flipV="0">
            <a:off x="6549796" y="299096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7" name="Freeform 28877"/>
          <p:cNvSpPr/>
          <p:nvPr/>
        </p:nvSpPr>
        <p:spPr>
          <a:xfrm rot="0" flipH="0" flipV="0">
            <a:off x="6604813" y="299096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8" name="Freeform 28878"/>
          <p:cNvSpPr/>
          <p:nvPr/>
        </p:nvSpPr>
        <p:spPr>
          <a:xfrm rot="0" flipH="0" flipV="0">
            <a:off x="6659930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9" name="Freeform 28879"/>
          <p:cNvSpPr/>
          <p:nvPr/>
        </p:nvSpPr>
        <p:spPr>
          <a:xfrm rot="0" flipH="0" flipV="0">
            <a:off x="6715035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0" name="Freeform 28880"/>
          <p:cNvSpPr/>
          <p:nvPr/>
        </p:nvSpPr>
        <p:spPr>
          <a:xfrm rot="0" flipH="0" flipV="0">
            <a:off x="6770154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1" name="Freeform 28881"/>
          <p:cNvSpPr/>
          <p:nvPr/>
        </p:nvSpPr>
        <p:spPr>
          <a:xfrm rot="0" flipH="0" flipV="0">
            <a:off x="6825259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2" name="Freeform 28882"/>
          <p:cNvSpPr/>
          <p:nvPr/>
        </p:nvSpPr>
        <p:spPr>
          <a:xfrm rot="0" flipH="0" flipV="0">
            <a:off x="6880377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3" name="Freeform 28883"/>
          <p:cNvSpPr/>
          <p:nvPr/>
        </p:nvSpPr>
        <p:spPr>
          <a:xfrm rot="0" flipH="0" flipV="0">
            <a:off x="6935482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4" name="Freeform 28884"/>
          <p:cNvSpPr/>
          <p:nvPr/>
        </p:nvSpPr>
        <p:spPr>
          <a:xfrm rot="0" flipH="0" flipV="0">
            <a:off x="6990600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5" name="Freeform 28885"/>
          <p:cNvSpPr/>
          <p:nvPr/>
        </p:nvSpPr>
        <p:spPr>
          <a:xfrm rot="0" flipH="0" flipV="0">
            <a:off x="7045706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6" name="Freeform 28886"/>
          <p:cNvSpPr/>
          <p:nvPr/>
        </p:nvSpPr>
        <p:spPr>
          <a:xfrm rot="0" flipH="0" flipV="0">
            <a:off x="7100823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7" name="Freeform 28887"/>
          <p:cNvSpPr/>
          <p:nvPr/>
        </p:nvSpPr>
        <p:spPr>
          <a:xfrm rot="0" flipH="0" flipV="0">
            <a:off x="7155929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8" name="Freeform 28888"/>
          <p:cNvSpPr/>
          <p:nvPr/>
        </p:nvSpPr>
        <p:spPr>
          <a:xfrm rot="0" flipH="0" flipV="0">
            <a:off x="7211047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9" name="Freeform 28889"/>
          <p:cNvSpPr/>
          <p:nvPr/>
        </p:nvSpPr>
        <p:spPr>
          <a:xfrm rot="0" flipH="0" flipV="0">
            <a:off x="7266152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0" name="Freeform 28890"/>
          <p:cNvSpPr/>
          <p:nvPr/>
        </p:nvSpPr>
        <p:spPr>
          <a:xfrm rot="0" flipH="0" flipV="0">
            <a:off x="7321270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1" name="Freeform 28891"/>
          <p:cNvSpPr/>
          <p:nvPr/>
        </p:nvSpPr>
        <p:spPr>
          <a:xfrm rot="0" flipH="0" flipV="0">
            <a:off x="7376388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2" name="Freeform 28892"/>
          <p:cNvSpPr/>
          <p:nvPr/>
        </p:nvSpPr>
        <p:spPr>
          <a:xfrm rot="0" flipH="0" flipV="0">
            <a:off x="7431493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3" name="Freeform 28893"/>
          <p:cNvSpPr/>
          <p:nvPr/>
        </p:nvSpPr>
        <p:spPr>
          <a:xfrm rot="0" flipH="0" flipV="0">
            <a:off x="7486599" y="299096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4" name="Freeform 28894"/>
          <p:cNvSpPr/>
          <p:nvPr/>
        </p:nvSpPr>
        <p:spPr>
          <a:xfrm rot="0" flipH="0" flipV="0">
            <a:off x="7541717" y="299096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5" name="Freeform 28895"/>
          <p:cNvSpPr/>
          <p:nvPr/>
        </p:nvSpPr>
        <p:spPr>
          <a:xfrm rot="0" flipH="0" flipV="0">
            <a:off x="7596822" y="299096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6" name="Freeform 28896"/>
          <p:cNvSpPr/>
          <p:nvPr/>
        </p:nvSpPr>
        <p:spPr>
          <a:xfrm rot="0" flipH="0" flipV="0">
            <a:off x="7651940" y="299096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7" name="Freeform 28897"/>
          <p:cNvSpPr/>
          <p:nvPr/>
        </p:nvSpPr>
        <p:spPr>
          <a:xfrm rot="0" flipH="0" flipV="0">
            <a:off x="7706956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8" name="Freeform 28898"/>
          <p:cNvSpPr/>
          <p:nvPr/>
        </p:nvSpPr>
        <p:spPr>
          <a:xfrm rot="0" flipH="0" flipV="0">
            <a:off x="7762062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9" name="Freeform 28899"/>
          <p:cNvSpPr/>
          <p:nvPr/>
        </p:nvSpPr>
        <p:spPr>
          <a:xfrm rot="0" flipH="0" flipV="0">
            <a:off x="7817180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0" name="Freeform 28900"/>
          <p:cNvSpPr/>
          <p:nvPr/>
        </p:nvSpPr>
        <p:spPr>
          <a:xfrm rot="0" flipH="0" flipV="0">
            <a:off x="7872285" y="299096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1" name="Freeform 28901"/>
          <p:cNvSpPr/>
          <p:nvPr/>
        </p:nvSpPr>
        <p:spPr>
          <a:xfrm rot="0" flipH="0" flipV="0">
            <a:off x="7927403" y="299096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2" name="Freeform 28902"/>
          <p:cNvSpPr/>
          <p:nvPr/>
        </p:nvSpPr>
        <p:spPr>
          <a:xfrm rot="0" flipH="0" flipV="0">
            <a:off x="7982521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3" name="Freeform 28903"/>
          <p:cNvSpPr/>
          <p:nvPr/>
        </p:nvSpPr>
        <p:spPr>
          <a:xfrm rot="0" flipH="0" flipV="0">
            <a:off x="8037626" y="2990964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4" name="Freeform 28904"/>
          <p:cNvSpPr/>
          <p:nvPr/>
        </p:nvSpPr>
        <p:spPr>
          <a:xfrm rot="0" flipH="0" flipV="0">
            <a:off x="8313179" y="299096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5" name="Freeform 28905"/>
          <p:cNvSpPr/>
          <p:nvPr/>
        </p:nvSpPr>
        <p:spPr>
          <a:xfrm rot="0" flipH="0" flipV="0">
            <a:off x="901560" y="303878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6" name="Freeform 28906"/>
          <p:cNvSpPr/>
          <p:nvPr/>
        </p:nvSpPr>
        <p:spPr>
          <a:xfrm rot="0" flipH="0" flipV="0">
            <a:off x="956678" y="303878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7" name="Freeform 28907"/>
          <p:cNvSpPr/>
          <p:nvPr/>
        </p:nvSpPr>
        <p:spPr>
          <a:xfrm rot="0" flipH="0" flipV="0">
            <a:off x="1011783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8" name="Freeform 28908"/>
          <p:cNvSpPr/>
          <p:nvPr/>
        </p:nvSpPr>
        <p:spPr>
          <a:xfrm rot="0" flipH="0" flipV="0">
            <a:off x="1066901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9" name="Freeform 28909"/>
          <p:cNvSpPr/>
          <p:nvPr/>
        </p:nvSpPr>
        <p:spPr>
          <a:xfrm rot="0" flipH="0" flipV="0">
            <a:off x="1122006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0" name="Freeform 28910"/>
          <p:cNvSpPr/>
          <p:nvPr/>
        </p:nvSpPr>
        <p:spPr>
          <a:xfrm rot="0" flipH="0" flipV="0">
            <a:off x="1177175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1" name="Freeform 28911"/>
          <p:cNvSpPr/>
          <p:nvPr/>
        </p:nvSpPr>
        <p:spPr>
          <a:xfrm rot="0" flipH="0" flipV="0">
            <a:off x="1232179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2" name="Freeform 28912"/>
          <p:cNvSpPr/>
          <p:nvPr/>
        </p:nvSpPr>
        <p:spPr>
          <a:xfrm rot="0" flipH="0" flipV="0">
            <a:off x="1287297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3" name="Freeform 28913"/>
          <p:cNvSpPr/>
          <p:nvPr/>
        </p:nvSpPr>
        <p:spPr>
          <a:xfrm rot="0" flipH="0" flipV="0">
            <a:off x="1342415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4" name="Freeform 28914"/>
          <p:cNvSpPr/>
          <p:nvPr/>
        </p:nvSpPr>
        <p:spPr>
          <a:xfrm rot="0" flipH="0" flipV="0">
            <a:off x="1397520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5" name="Freeform 28915"/>
          <p:cNvSpPr/>
          <p:nvPr/>
        </p:nvSpPr>
        <p:spPr>
          <a:xfrm rot="0" flipH="0" flipV="0">
            <a:off x="1452638" y="30387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6" name="Freeform 28916"/>
          <p:cNvSpPr/>
          <p:nvPr/>
        </p:nvSpPr>
        <p:spPr>
          <a:xfrm rot="0" flipH="0" flipV="0">
            <a:off x="1507743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7" name="Freeform 28917"/>
          <p:cNvSpPr/>
          <p:nvPr/>
        </p:nvSpPr>
        <p:spPr>
          <a:xfrm rot="0" flipH="0" flipV="0">
            <a:off x="1562861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8" name="Freeform 28918"/>
          <p:cNvSpPr/>
          <p:nvPr/>
        </p:nvSpPr>
        <p:spPr>
          <a:xfrm rot="0" flipH="0" flipV="0">
            <a:off x="1617967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39" y="28651"/>
                  <a:pt x="0" y="22200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9" name="Freeform 28919"/>
          <p:cNvSpPr/>
          <p:nvPr/>
        </p:nvSpPr>
        <p:spPr>
          <a:xfrm rot="0" flipH="0" flipV="0">
            <a:off x="1673085" y="3038754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0" name="Freeform 28920"/>
          <p:cNvSpPr/>
          <p:nvPr/>
        </p:nvSpPr>
        <p:spPr>
          <a:xfrm rot="0" flipH="0" flipV="0">
            <a:off x="1728241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1" name="Freeform 28921"/>
          <p:cNvSpPr/>
          <p:nvPr/>
        </p:nvSpPr>
        <p:spPr>
          <a:xfrm rot="0" flipH="0" flipV="0">
            <a:off x="1783346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2" name="Freeform 28922"/>
          <p:cNvSpPr/>
          <p:nvPr/>
        </p:nvSpPr>
        <p:spPr>
          <a:xfrm rot="0" flipH="0" flipV="0">
            <a:off x="1838375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3" name="Freeform 28923"/>
          <p:cNvSpPr/>
          <p:nvPr/>
        </p:nvSpPr>
        <p:spPr>
          <a:xfrm rot="0" flipH="0" flipV="0">
            <a:off x="1893481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4" name="Freeform 28924"/>
          <p:cNvSpPr/>
          <p:nvPr/>
        </p:nvSpPr>
        <p:spPr>
          <a:xfrm rot="0" flipH="0" flipV="0">
            <a:off x="1948599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5" name="Freeform 28925"/>
          <p:cNvSpPr/>
          <p:nvPr/>
        </p:nvSpPr>
        <p:spPr>
          <a:xfrm rot="0" flipH="0" flipV="0">
            <a:off x="2003704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6" name="Freeform 28926"/>
          <p:cNvSpPr/>
          <p:nvPr/>
        </p:nvSpPr>
        <p:spPr>
          <a:xfrm rot="0" flipH="0" flipV="0">
            <a:off x="2058809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7" name="Freeform 28927"/>
          <p:cNvSpPr/>
          <p:nvPr/>
        </p:nvSpPr>
        <p:spPr>
          <a:xfrm rot="0" flipH="0" flipV="0">
            <a:off x="2113927" y="303875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8" name="Freeform 28928"/>
          <p:cNvSpPr/>
          <p:nvPr/>
        </p:nvSpPr>
        <p:spPr>
          <a:xfrm rot="0" flipH="0" flipV="0">
            <a:off x="4097756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9" name="Freeform 28929"/>
          <p:cNvSpPr/>
          <p:nvPr/>
        </p:nvSpPr>
        <p:spPr>
          <a:xfrm rot="0" flipH="0" flipV="0">
            <a:off x="4152861" y="303878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0" name="Freeform 28930"/>
          <p:cNvSpPr/>
          <p:nvPr/>
        </p:nvSpPr>
        <p:spPr>
          <a:xfrm rot="0" flipH="0" flipV="0">
            <a:off x="4207979" y="303878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1" name="Freeform 28931"/>
          <p:cNvSpPr/>
          <p:nvPr/>
        </p:nvSpPr>
        <p:spPr>
          <a:xfrm rot="0" flipH="0" flipV="0">
            <a:off x="4263085" y="303875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2" name="Freeform 28932"/>
          <p:cNvSpPr/>
          <p:nvPr/>
        </p:nvSpPr>
        <p:spPr>
          <a:xfrm rot="0" flipH="0" flipV="0">
            <a:off x="4318203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3" name="Freeform 28933"/>
          <p:cNvSpPr/>
          <p:nvPr/>
        </p:nvSpPr>
        <p:spPr>
          <a:xfrm rot="0" flipH="0" flipV="0">
            <a:off x="4373308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4" name="Freeform 28934"/>
          <p:cNvSpPr/>
          <p:nvPr/>
        </p:nvSpPr>
        <p:spPr>
          <a:xfrm rot="0" flipH="0" flipV="0">
            <a:off x="4428426" y="303875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5" name="Freeform 28935"/>
          <p:cNvSpPr/>
          <p:nvPr/>
        </p:nvSpPr>
        <p:spPr>
          <a:xfrm rot="0" flipH="0" flipV="0">
            <a:off x="4483531" y="303878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6" name="Freeform 28936"/>
          <p:cNvSpPr/>
          <p:nvPr/>
        </p:nvSpPr>
        <p:spPr>
          <a:xfrm rot="0" flipH="0" flipV="0">
            <a:off x="4538649" y="303878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7" name="Freeform 28937"/>
          <p:cNvSpPr/>
          <p:nvPr/>
        </p:nvSpPr>
        <p:spPr>
          <a:xfrm rot="0" flipH="0" flipV="0">
            <a:off x="4593755" y="30387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8" name="Freeform 28938"/>
          <p:cNvSpPr/>
          <p:nvPr/>
        </p:nvSpPr>
        <p:spPr>
          <a:xfrm rot="0" flipH="0" flipV="0">
            <a:off x="4648911" y="303878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9" name="Freeform 28939"/>
          <p:cNvSpPr/>
          <p:nvPr/>
        </p:nvSpPr>
        <p:spPr>
          <a:xfrm rot="0" flipH="0" flipV="0">
            <a:off x="4703940" y="30387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0" name="Freeform 28940"/>
          <p:cNvSpPr/>
          <p:nvPr/>
        </p:nvSpPr>
        <p:spPr>
          <a:xfrm rot="0" flipH="0" flipV="0">
            <a:off x="4759045" y="303878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1" name="Freeform 28941"/>
          <p:cNvSpPr/>
          <p:nvPr/>
        </p:nvSpPr>
        <p:spPr>
          <a:xfrm rot="0" flipH="0" flipV="0">
            <a:off x="4814163" y="30387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2" name="Freeform 28942"/>
          <p:cNvSpPr/>
          <p:nvPr/>
        </p:nvSpPr>
        <p:spPr>
          <a:xfrm rot="0" flipH="0" flipV="0">
            <a:off x="4869307" y="303878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3" name="Freeform 28943"/>
          <p:cNvSpPr/>
          <p:nvPr/>
        </p:nvSpPr>
        <p:spPr>
          <a:xfrm rot="0" flipH="0" flipV="0">
            <a:off x="4924424" y="30387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4" name="Freeform 28944"/>
          <p:cNvSpPr/>
          <p:nvPr/>
        </p:nvSpPr>
        <p:spPr>
          <a:xfrm rot="0" flipH="0" flipV="0">
            <a:off x="4979530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5" name="Freeform 28945"/>
          <p:cNvSpPr/>
          <p:nvPr/>
        </p:nvSpPr>
        <p:spPr>
          <a:xfrm rot="0" flipH="0" flipV="0">
            <a:off x="5034648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6" name="Freeform 28946"/>
          <p:cNvSpPr/>
          <p:nvPr/>
        </p:nvSpPr>
        <p:spPr>
          <a:xfrm rot="0" flipH="0" flipV="0">
            <a:off x="5089766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7" name="Freeform 28947"/>
          <p:cNvSpPr/>
          <p:nvPr/>
        </p:nvSpPr>
        <p:spPr>
          <a:xfrm rot="0" flipH="0" flipV="0">
            <a:off x="5144871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8" name="Freeform 28948"/>
          <p:cNvSpPr/>
          <p:nvPr/>
        </p:nvSpPr>
        <p:spPr>
          <a:xfrm rot="0" flipH="0" flipV="0">
            <a:off x="5199989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9" name="Freeform 28949"/>
          <p:cNvSpPr/>
          <p:nvPr/>
        </p:nvSpPr>
        <p:spPr>
          <a:xfrm rot="0" flipH="0" flipV="0">
            <a:off x="5255095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0" name="Freeform 28950"/>
          <p:cNvSpPr/>
          <p:nvPr/>
        </p:nvSpPr>
        <p:spPr>
          <a:xfrm rot="0" flipH="0" flipV="0">
            <a:off x="5310213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1" name="Freeform 28951"/>
          <p:cNvSpPr/>
          <p:nvPr/>
        </p:nvSpPr>
        <p:spPr>
          <a:xfrm rot="0" flipH="0" flipV="0">
            <a:off x="5365318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2" name="Freeform 28952"/>
          <p:cNvSpPr/>
          <p:nvPr/>
        </p:nvSpPr>
        <p:spPr>
          <a:xfrm rot="0" flipH="0" flipV="0">
            <a:off x="5420436" y="30387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3" name="Freeform 28953"/>
          <p:cNvSpPr/>
          <p:nvPr/>
        </p:nvSpPr>
        <p:spPr>
          <a:xfrm rot="0" flipH="0" flipV="0">
            <a:off x="5475541" y="303878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4" name="Freeform 28954"/>
          <p:cNvSpPr/>
          <p:nvPr/>
        </p:nvSpPr>
        <p:spPr>
          <a:xfrm rot="0" flipH="0" flipV="0">
            <a:off x="5530558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5" name="Freeform 28955"/>
          <p:cNvSpPr/>
          <p:nvPr/>
        </p:nvSpPr>
        <p:spPr>
          <a:xfrm rot="0" flipH="0" flipV="0">
            <a:off x="558567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6" name="Freeform 28956"/>
          <p:cNvSpPr/>
          <p:nvPr/>
        </p:nvSpPr>
        <p:spPr>
          <a:xfrm rot="0" flipH="0" flipV="0">
            <a:off x="5640781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7" name="Freeform 28957"/>
          <p:cNvSpPr/>
          <p:nvPr/>
        </p:nvSpPr>
        <p:spPr>
          <a:xfrm rot="0" flipH="0" flipV="0">
            <a:off x="5695899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8" name="Freeform 28958"/>
          <p:cNvSpPr/>
          <p:nvPr/>
        </p:nvSpPr>
        <p:spPr>
          <a:xfrm rot="0" flipH="0" flipV="0">
            <a:off x="5751004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9" name="Freeform 28959"/>
          <p:cNvSpPr/>
          <p:nvPr/>
        </p:nvSpPr>
        <p:spPr>
          <a:xfrm rot="0" flipH="0" flipV="0">
            <a:off x="5806122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0" name="Freeform 28960"/>
          <p:cNvSpPr/>
          <p:nvPr/>
        </p:nvSpPr>
        <p:spPr>
          <a:xfrm rot="0" flipH="0" flipV="0">
            <a:off x="5861227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1" name="Freeform 28961"/>
          <p:cNvSpPr/>
          <p:nvPr/>
        </p:nvSpPr>
        <p:spPr>
          <a:xfrm rot="0" flipH="0" flipV="0">
            <a:off x="5916345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2" name="Freeform 28962"/>
          <p:cNvSpPr/>
          <p:nvPr/>
        </p:nvSpPr>
        <p:spPr>
          <a:xfrm rot="0" flipH="0" flipV="0">
            <a:off x="5971451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3" name="Freeform 28963"/>
          <p:cNvSpPr/>
          <p:nvPr/>
        </p:nvSpPr>
        <p:spPr>
          <a:xfrm rot="0" flipH="0" flipV="0">
            <a:off x="6026569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4" name="Freeform 28964"/>
          <p:cNvSpPr/>
          <p:nvPr/>
        </p:nvSpPr>
        <p:spPr>
          <a:xfrm rot="0" flipH="0" flipV="0">
            <a:off x="6081674" y="303878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5" name="Freeform 28965"/>
          <p:cNvSpPr/>
          <p:nvPr/>
        </p:nvSpPr>
        <p:spPr>
          <a:xfrm rot="0" flipH="0" flipV="0">
            <a:off x="6136792" y="303875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6" name="Freeform 28966"/>
          <p:cNvSpPr/>
          <p:nvPr/>
        </p:nvSpPr>
        <p:spPr>
          <a:xfrm rot="0" flipH="0" flipV="0">
            <a:off x="619189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7" name="Freeform 28967"/>
          <p:cNvSpPr/>
          <p:nvPr/>
        </p:nvSpPr>
        <p:spPr>
          <a:xfrm rot="0" flipH="0" flipV="0">
            <a:off x="6247002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8" name="Freeform 28968"/>
          <p:cNvSpPr/>
          <p:nvPr/>
        </p:nvSpPr>
        <p:spPr>
          <a:xfrm rot="0" flipH="0" flipV="0">
            <a:off x="6302121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9" name="Freeform 28969"/>
          <p:cNvSpPr/>
          <p:nvPr/>
        </p:nvSpPr>
        <p:spPr>
          <a:xfrm rot="0" flipH="0" flipV="0">
            <a:off x="6357226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0" name="Freeform 28970"/>
          <p:cNvSpPr/>
          <p:nvPr/>
        </p:nvSpPr>
        <p:spPr>
          <a:xfrm rot="0" flipH="0" flipV="0">
            <a:off x="6412344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1" name="Freeform 28971"/>
          <p:cNvSpPr/>
          <p:nvPr/>
        </p:nvSpPr>
        <p:spPr>
          <a:xfrm rot="0" flipH="0" flipV="0">
            <a:off x="6467449" y="303875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2" name="Freeform 28972"/>
          <p:cNvSpPr/>
          <p:nvPr/>
        </p:nvSpPr>
        <p:spPr>
          <a:xfrm rot="0" flipH="0" flipV="0">
            <a:off x="652256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3" name="Freeform 28973"/>
          <p:cNvSpPr/>
          <p:nvPr/>
        </p:nvSpPr>
        <p:spPr>
          <a:xfrm rot="0" flipH="0" flipV="0">
            <a:off x="6577685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4" name="Freeform 28974"/>
          <p:cNvSpPr/>
          <p:nvPr/>
        </p:nvSpPr>
        <p:spPr>
          <a:xfrm rot="0" flipH="0" flipV="0">
            <a:off x="6632791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5" name="Freeform 28975"/>
          <p:cNvSpPr/>
          <p:nvPr/>
        </p:nvSpPr>
        <p:spPr>
          <a:xfrm rot="0" flipH="0" flipV="0">
            <a:off x="6687908" y="3038754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6" name="Freeform 28976"/>
          <p:cNvSpPr/>
          <p:nvPr/>
        </p:nvSpPr>
        <p:spPr>
          <a:xfrm rot="0" flipH="0" flipV="0">
            <a:off x="6742912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7" name="Freeform 28977"/>
          <p:cNvSpPr/>
          <p:nvPr/>
        </p:nvSpPr>
        <p:spPr>
          <a:xfrm rot="0" flipH="0" flipV="0">
            <a:off x="6798030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8" name="Freeform 28978"/>
          <p:cNvSpPr/>
          <p:nvPr/>
        </p:nvSpPr>
        <p:spPr>
          <a:xfrm rot="0" flipH="0" flipV="0">
            <a:off x="685313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9" name="Freeform 28979"/>
          <p:cNvSpPr/>
          <p:nvPr/>
        </p:nvSpPr>
        <p:spPr>
          <a:xfrm rot="0" flipH="0" flipV="0">
            <a:off x="6908254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0" name="Freeform 28980"/>
          <p:cNvSpPr/>
          <p:nvPr/>
        </p:nvSpPr>
        <p:spPr>
          <a:xfrm rot="0" flipH="0" flipV="0">
            <a:off x="6963359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1" name="Freeform 28981"/>
          <p:cNvSpPr/>
          <p:nvPr/>
        </p:nvSpPr>
        <p:spPr>
          <a:xfrm rot="0" flipH="0" flipV="0">
            <a:off x="7018476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2" name="Freeform 28982"/>
          <p:cNvSpPr/>
          <p:nvPr/>
        </p:nvSpPr>
        <p:spPr>
          <a:xfrm rot="0" flipH="0" flipV="0">
            <a:off x="707359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3" name="Freeform 28983"/>
          <p:cNvSpPr/>
          <p:nvPr/>
        </p:nvSpPr>
        <p:spPr>
          <a:xfrm rot="0" flipH="0" flipV="0">
            <a:off x="7128700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4" name="Freeform 28984"/>
          <p:cNvSpPr/>
          <p:nvPr/>
        </p:nvSpPr>
        <p:spPr>
          <a:xfrm rot="0" flipH="0" flipV="0">
            <a:off x="7183818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5" name="Freeform 28985"/>
          <p:cNvSpPr/>
          <p:nvPr/>
        </p:nvSpPr>
        <p:spPr>
          <a:xfrm rot="0" flipH="0" flipV="0">
            <a:off x="7238923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6" name="Freeform 28986"/>
          <p:cNvSpPr/>
          <p:nvPr/>
        </p:nvSpPr>
        <p:spPr>
          <a:xfrm rot="0" flipH="0" flipV="0">
            <a:off x="7294041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7" name="Freeform 28987"/>
          <p:cNvSpPr/>
          <p:nvPr/>
        </p:nvSpPr>
        <p:spPr>
          <a:xfrm rot="0" flipH="0" flipV="0">
            <a:off x="734914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8" name="Freeform 28988"/>
          <p:cNvSpPr/>
          <p:nvPr/>
        </p:nvSpPr>
        <p:spPr>
          <a:xfrm rot="0" flipH="0" flipV="0">
            <a:off x="7404265" y="303875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9" name="Freeform 28989"/>
          <p:cNvSpPr/>
          <p:nvPr/>
        </p:nvSpPr>
        <p:spPr>
          <a:xfrm rot="0" flipH="0" flipV="0">
            <a:off x="7459370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0" name="Freeform 28990"/>
          <p:cNvSpPr/>
          <p:nvPr/>
        </p:nvSpPr>
        <p:spPr>
          <a:xfrm rot="0" flipH="0" flipV="0">
            <a:off x="7514488" y="303875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1" name="Freeform 28991"/>
          <p:cNvSpPr/>
          <p:nvPr/>
        </p:nvSpPr>
        <p:spPr>
          <a:xfrm rot="0" flipH="0" flipV="0">
            <a:off x="7569593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2" name="Freeform 28992"/>
          <p:cNvSpPr/>
          <p:nvPr/>
        </p:nvSpPr>
        <p:spPr>
          <a:xfrm rot="0" flipH="0" flipV="0">
            <a:off x="7624699" y="303875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3" name="Freeform 28993"/>
          <p:cNvSpPr/>
          <p:nvPr/>
        </p:nvSpPr>
        <p:spPr>
          <a:xfrm rot="0" flipH="0" flipV="0">
            <a:off x="7679817" y="303875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4" name="Freeform 28994"/>
          <p:cNvSpPr/>
          <p:nvPr/>
        </p:nvSpPr>
        <p:spPr>
          <a:xfrm rot="0" flipH="0" flipV="0">
            <a:off x="7734922" y="303875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5" name="Freeform 28995"/>
          <p:cNvSpPr/>
          <p:nvPr/>
        </p:nvSpPr>
        <p:spPr>
          <a:xfrm rot="0" flipH="0" flipV="0">
            <a:off x="7790039" y="3038754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6" name="Freeform 28996"/>
          <p:cNvSpPr/>
          <p:nvPr/>
        </p:nvSpPr>
        <p:spPr>
          <a:xfrm rot="0" flipH="0" flipV="0">
            <a:off x="7845056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7" name="Freeform 28997"/>
          <p:cNvSpPr/>
          <p:nvPr/>
        </p:nvSpPr>
        <p:spPr>
          <a:xfrm rot="0" flipH="0" flipV="0">
            <a:off x="7900174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8" name="Freeform 28998"/>
          <p:cNvSpPr/>
          <p:nvPr/>
        </p:nvSpPr>
        <p:spPr>
          <a:xfrm rot="0" flipH="0" flipV="0">
            <a:off x="7955279" y="303875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9" name="Freeform 28999"/>
          <p:cNvSpPr/>
          <p:nvPr/>
        </p:nvSpPr>
        <p:spPr>
          <a:xfrm rot="0" flipH="0" flipV="0">
            <a:off x="8010385" y="303875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0" name="Freeform 29000"/>
          <p:cNvSpPr/>
          <p:nvPr/>
        </p:nvSpPr>
        <p:spPr>
          <a:xfrm rot="0" flipH="0" flipV="0">
            <a:off x="983907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1" name="Freeform 29001"/>
          <p:cNvSpPr/>
          <p:nvPr/>
        </p:nvSpPr>
        <p:spPr>
          <a:xfrm rot="0" flipH="0" flipV="0">
            <a:off x="1038961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2" name="Freeform 29002"/>
          <p:cNvSpPr/>
          <p:nvPr/>
        </p:nvSpPr>
        <p:spPr>
          <a:xfrm rot="0" flipH="0" flipV="0">
            <a:off x="1094168" y="308519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3" name="Freeform 29003"/>
          <p:cNvSpPr/>
          <p:nvPr/>
        </p:nvSpPr>
        <p:spPr>
          <a:xfrm rot="0" flipH="0" flipV="0">
            <a:off x="1149184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4" name="Freeform 29004"/>
          <p:cNvSpPr/>
          <p:nvPr/>
        </p:nvSpPr>
        <p:spPr>
          <a:xfrm rot="0" flipH="0" flipV="0">
            <a:off x="1204302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5" name="Freeform 29005"/>
          <p:cNvSpPr/>
          <p:nvPr/>
        </p:nvSpPr>
        <p:spPr>
          <a:xfrm rot="0" flipH="0" flipV="0">
            <a:off x="1259420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6" name="Freeform 29006"/>
          <p:cNvSpPr/>
          <p:nvPr/>
        </p:nvSpPr>
        <p:spPr>
          <a:xfrm rot="0" flipH="0" flipV="0">
            <a:off x="1314526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7" name="Freeform 29007"/>
          <p:cNvSpPr/>
          <p:nvPr/>
        </p:nvSpPr>
        <p:spPr>
          <a:xfrm rot="0" flipH="0" flipV="0">
            <a:off x="1369644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8" name="Freeform 29008"/>
          <p:cNvSpPr/>
          <p:nvPr/>
        </p:nvSpPr>
        <p:spPr>
          <a:xfrm rot="0" flipH="0" flipV="0">
            <a:off x="1424749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9" name="Freeform 29009"/>
          <p:cNvSpPr/>
          <p:nvPr/>
        </p:nvSpPr>
        <p:spPr>
          <a:xfrm rot="0" flipH="0" flipV="0">
            <a:off x="1479867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0" name="Freeform 29010"/>
          <p:cNvSpPr/>
          <p:nvPr/>
        </p:nvSpPr>
        <p:spPr>
          <a:xfrm rot="0" flipH="0" flipV="0">
            <a:off x="1534972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1" name="Freeform 29011"/>
          <p:cNvSpPr/>
          <p:nvPr/>
        </p:nvSpPr>
        <p:spPr>
          <a:xfrm rot="0" flipH="0" flipV="0">
            <a:off x="1590090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2" name="Freeform 29012"/>
          <p:cNvSpPr/>
          <p:nvPr/>
        </p:nvSpPr>
        <p:spPr>
          <a:xfrm rot="0" flipH="0" flipV="0">
            <a:off x="1645157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3" name="Freeform 29013"/>
          <p:cNvSpPr/>
          <p:nvPr/>
        </p:nvSpPr>
        <p:spPr>
          <a:xfrm rot="0" flipH="0" flipV="0">
            <a:off x="1700263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4" name="Freeform 29014"/>
          <p:cNvSpPr/>
          <p:nvPr/>
        </p:nvSpPr>
        <p:spPr>
          <a:xfrm rot="0" flipH="0" flipV="0">
            <a:off x="1755381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5" name="Freeform 29015"/>
          <p:cNvSpPr/>
          <p:nvPr/>
        </p:nvSpPr>
        <p:spPr>
          <a:xfrm rot="0" flipH="0" flipV="0">
            <a:off x="1810486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6" name="Freeform 29016"/>
          <p:cNvSpPr/>
          <p:nvPr/>
        </p:nvSpPr>
        <p:spPr>
          <a:xfrm rot="0" flipH="0" flipV="0">
            <a:off x="1865604" y="308519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7" name="Freeform 29017"/>
          <p:cNvSpPr/>
          <p:nvPr/>
        </p:nvSpPr>
        <p:spPr>
          <a:xfrm rot="0" flipH="0" flipV="0">
            <a:off x="1920709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8" name="Freeform 29018"/>
          <p:cNvSpPr/>
          <p:nvPr/>
        </p:nvSpPr>
        <p:spPr>
          <a:xfrm rot="0" flipH="0" flipV="0">
            <a:off x="1975827" y="308519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9" name="Freeform 29019"/>
          <p:cNvSpPr/>
          <p:nvPr/>
        </p:nvSpPr>
        <p:spPr>
          <a:xfrm rot="0" flipH="0" flipV="0">
            <a:off x="2030933" y="308519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0" name="Freeform 29020"/>
          <p:cNvSpPr/>
          <p:nvPr/>
        </p:nvSpPr>
        <p:spPr>
          <a:xfrm rot="0" flipH="0" flipV="0">
            <a:off x="2086038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1" name="Freeform 29021"/>
          <p:cNvSpPr/>
          <p:nvPr/>
        </p:nvSpPr>
        <p:spPr>
          <a:xfrm rot="0" flipH="0" flipV="0">
            <a:off x="4069867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300" y="0"/>
                  <a:pt x="28650" y="6452"/>
                  <a:pt x="28650" y="14326"/>
                </a:cubicBezTo>
                <a:cubicBezTo>
                  <a:pt x="28650" y="22289"/>
                  <a:pt x="22300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2" name="Freeform 29022"/>
          <p:cNvSpPr/>
          <p:nvPr/>
        </p:nvSpPr>
        <p:spPr>
          <a:xfrm rot="0" flipH="0" flipV="0">
            <a:off x="4124985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3" name="Freeform 29023"/>
          <p:cNvSpPr/>
          <p:nvPr/>
        </p:nvSpPr>
        <p:spPr>
          <a:xfrm rot="0" flipH="0" flipV="0">
            <a:off x="4180090" y="308523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4" name="Freeform 29024"/>
          <p:cNvSpPr/>
          <p:nvPr/>
        </p:nvSpPr>
        <p:spPr>
          <a:xfrm rot="0" flipH="0" flipV="0">
            <a:off x="4235208" y="308523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5" name="Freeform 29025"/>
          <p:cNvSpPr/>
          <p:nvPr/>
        </p:nvSpPr>
        <p:spPr>
          <a:xfrm rot="0" flipH="0" flipV="0">
            <a:off x="4290313" y="308519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6" name="Freeform 29026"/>
          <p:cNvSpPr/>
          <p:nvPr/>
        </p:nvSpPr>
        <p:spPr>
          <a:xfrm rot="0" flipH="0" flipV="0">
            <a:off x="4345431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7" name="Freeform 29027"/>
          <p:cNvSpPr/>
          <p:nvPr/>
        </p:nvSpPr>
        <p:spPr>
          <a:xfrm rot="0" flipH="0" flipV="0">
            <a:off x="4400537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8" name="Freeform 29028"/>
          <p:cNvSpPr/>
          <p:nvPr/>
        </p:nvSpPr>
        <p:spPr>
          <a:xfrm rot="0" flipH="0" flipV="0">
            <a:off x="4455706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9" name="Freeform 29029"/>
          <p:cNvSpPr/>
          <p:nvPr/>
        </p:nvSpPr>
        <p:spPr>
          <a:xfrm rot="0" flipH="0" flipV="0">
            <a:off x="4510760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0" name="Freeform 29030"/>
          <p:cNvSpPr/>
          <p:nvPr/>
        </p:nvSpPr>
        <p:spPr>
          <a:xfrm rot="0" flipH="0" flipV="0">
            <a:off x="4565929" y="308523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1" name="Freeform 29031"/>
          <p:cNvSpPr/>
          <p:nvPr/>
        </p:nvSpPr>
        <p:spPr>
          <a:xfrm rot="0" flipH="0" flipV="0">
            <a:off x="4620945" y="308523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2" name="Freeform 29032"/>
          <p:cNvSpPr/>
          <p:nvPr/>
        </p:nvSpPr>
        <p:spPr>
          <a:xfrm rot="0" flipH="0" flipV="0">
            <a:off x="4676051" y="308519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3" name="Freeform 29033"/>
          <p:cNvSpPr/>
          <p:nvPr/>
        </p:nvSpPr>
        <p:spPr>
          <a:xfrm rot="0" flipH="0" flipV="0">
            <a:off x="4731169" y="308523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4" name="Freeform 29034"/>
          <p:cNvSpPr/>
          <p:nvPr/>
        </p:nvSpPr>
        <p:spPr>
          <a:xfrm rot="0" flipH="0" flipV="0">
            <a:off x="4786274" y="308523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5" name="Freeform 29035"/>
          <p:cNvSpPr/>
          <p:nvPr/>
        </p:nvSpPr>
        <p:spPr>
          <a:xfrm rot="0" flipH="0" flipV="0">
            <a:off x="4841392" y="308523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6" name="Freeform 29036"/>
          <p:cNvSpPr/>
          <p:nvPr/>
        </p:nvSpPr>
        <p:spPr>
          <a:xfrm rot="0" flipH="0" flipV="0">
            <a:off x="4896548" y="308523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7" name="Freeform 29037"/>
          <p:cNvSpPr/>
          <p:nvPr/>
        </p:nvSpPr>
        <p:spPr>
          <a:xfrm rot="0" flipH="0" flipV="0">
            <a:off x="4951653" y="308523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8" name="Freeform 29038"/>
          <p:cNvSpPr/>
          <p:nvPr/>
        </p:nvSpPr>
        <p:spPr>
          <a:xfrm rot="0" flipH="0" flipV="0">
            <a:off x="5006771" y="308523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9" name="Freeform 29039"/>
          <p:cNvSpPr/>
          <p:nvPr/>
        </p:nvSpPr>
        <p:spPr>
          <a:xfrm rot="0" flipH="0" flipV="0">
            <a:off x="5061877" y="308523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0" name="Freeform 29040"/>
          <p:cNvSpPr/>
          <p:nvPr/>
        </p:nvSpPr>
        <p:spPr>
          <a:xfrm rot="0" flipH="0" flipV="0">
            <a:off x="5116994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1" name="Freeform 29041"/>
          <p:cNvSpPr/>
          <p:nvPr/>
        </p:nvSpPr>
        <p:spPr>
          <a:xfrm rot="0" flipH="0" flipV="0">
            <a:off x="5172100" y="308523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2" name="Freeform 29042"/>
          <p:cNvSpPr/>
          <p:nvPr/>
        </p:nvSpPr>
        <p:spPr>
          <a:xfrm rot="0" flipH="0" flipV="0">
            <a:off x="5227218" y="308523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3" name="Freeform 29043"/>
          <p:cNvSpPr/>
          <p:nvPr/>
        </p:nvSpPr>
        <p:spPr>
          <a:xfrm rot="0" flipH="0" flipV="0">
            <a:off x="5282323" y="308523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4" name="Freeform 29044"/>
          <p:cNvSpPr/>
          <p:nvPr/>
        </p:nvSpPr>
        <p:spPr>
          <a:xfrm rot="0" flipH="0" flipV="0">
            <a:off x="5337339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5" name="Freeform 29045"/>
          <p:cNvSpPr/>
          <p:nvPr/>
        </p:nvSpPr>
        <p:spPr>
          <a:xfrm rot="0" flipH="0" flipV="0">
            <a:off x="5392547" y="3085236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6" name="Freeform 29046"/>
          <p:cNvSpPr/>
          <p:nvPr/>
        </p:nvSpPr>
        <p:spPr>
          <a:xfrm rot="0" flipH="0" flipV="0">
            <a:off x="5502681" y="308523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7" name="Freeform 29047"/>
          <p:cNvSpPr/>
          <p:nvPr/>
        </p:nvSpPr>
        <p:spPr>
          <a:xfrm rot="0" flipH="0" flipV="0">
            <a:off x="5557786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8" name="Freeform 29048"/>
          <p:cNvSpPr/>
          <p:nvPr/>
        </p:nvSpPr>
        <p:spPr>
          <a:xfrm rot="0" flipH="0" flipV="0">
            <a:off x="5612904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9" name="Freeform 29049"/>
          <p:cNvSpPr/>
          <p:nvPr/>
        </p:nvSpPr>
        <p:spPr>
          <a:xfrm rot="0" flipH="0" flipV="0">
            <a:off x="5668010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0" name="Freeform 29050"/>
          <p:cNvSpPr/>
          <p:nvPr/>
        </p:nvSpPr>
        <p:spPr>
          <a:xfrm rot="0" flipH="0" flipV="0">
            <a:off x="5723128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1" name="Freeform 29051"/>
          <p:cNvSpPr/>
          <p:nvPr/>
        </p:nvSpPr>
        <p:spPr>
          <a:xfrm rot="0" flipH="0" flipV="0">
            <a:off x="5778233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2" name="Freeform 29052"/>
          <p:cNvSpPr/>
          <p:nvPr/>
        </p:nvSpPr>
        <p:spPr>
          <a:xfrm rot="0" flipH="0" flipV="0">
            <a:off x="5833351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3" name="Freeform 29053"/>
          <p:cNvSpPr/>
          <p:nvPr/>
        </p:nvSpPr>
        <p:spPr>
          <a:xfrm rot="0" flipH="0" flipV="0">
            <a:off x="5888456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4" name="Freeform 29054"/>
          <p:cNvSpPr/>
          <p:nvPr/>
        </p:nvSpPr>
        <p:spPr>
          <a:xfrm rot="0" flipH="0" flipV="0">
            <a:off x="5943574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5" name="Freeform 29055"/>
          <p:cNvSpPr/>
          <p:nvPr/>
        </p:nvSpPr>
        <p:spPr>
          <a:xfrm rot="0" flipH="0" flipV="0">
            <a:off x="5998692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6" name="Freeform 29056"/>
          <p:cNvSpPr/>
          <p:nvPr/>
        </p:nvSpPr>
        <p:spPr>
          <a:xfrm rot="0" flipH="0" flipV="0">
            <a:off x="6053797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7" name="Freeform 29057"/>
          <p:cNvSpPr/>
          <p:nvPr/>
        </p:nvSpPr>
        <p:spPr>
          <a:xfrm rot="0" flipH="0" flipV="0">
            <a:off x="6108915" y="308523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8" name="Freeform 29058"/>
          <p:cNvSpPr/>
          <p:nvPr/>
        </p:nvSpPr>
        <p:spPr>
          <a:xfrm rot="0" flipH="0" flipV="0">
            <a:off x="6164021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9" name="Freeform 29059"/>
          <p:cNvSpPr/>
          <p:nvPr/>
        </p:nvSpPr>
        <p:spPr>
          <a:xfrm rot="0" flipH="0" flipV="0">
            <a:off x="6219126" y="308519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0" name="Freeform 29060"/>
          <p:cNvSpPr/>
          <p:nvPr/>
        </p:nvSpPr>
        <p:spPr>
          <a:xfrm rot="0" flipH="0" flipV="0">
            <a:off x="6274231" y="308519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1" name="Freeform 29061"/>
          <p:cNvSpPr/>
          <p:nvPr/>
        </p:nvSpPr>
        <p:spPr>
          <a:xfrm rot="0" flipH="0" flipV="0">
            <a:off x="6329349" y="308523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13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2" name="Freeform 29062"/>
          <p:cNvSpPr/>
          <p:nvPr/>
        </p:nvSpPr>
        <p:spPr>
          <a:xfrm rot="0" flipH="0" flipV="0">
            <a:off x="6384455" y="308519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48" y="6452"/>
                  <a:pt x="28548" y="14326"/>
                </a:cubicBezTo>
                <a:cubicBezTo>
                  <a:pt x="28548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3" name="Freeform 29063"/>
          <p:cNvSpPr/>
          <p:nvPr/>
        </p:nvSpPr>
        <p:spPr>
          <a:xfrm rot="0" flipH="0" flipV="0">
            <a:off x="6439573" y="308519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4" name="Freeform 29064"/>
          <p:cNvSpPr/>
          <p:nvPr/>
        </p:nvSpPr>
        <p:spPr>
          <a:xfrm rot="0" flipH="0" flipV="0">
            <a:off x="6494691" y="308519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5" name="Freeform 29065"/>
          <p:cNvSpPr/>
          <p:nvPr/>
        </p:nvSpPr>
        <p:spPr>
          <a:xfrm rot="0" flipH="0" flipV="0">
            <a:off x="6549796" y="308519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6" name="Freeform 29066"/>
          <p:cNvSpPr/>
          <p:nvPr/>
        </p:nvSpPr>
        <p:spPr>
          <a:xfrm rot="0" flipH="0" flipV="0">
            <a:off x="6604813" y="3085198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7" name="Freeform 29067"/>
          <p:cNvSpPr/>
          <p:nvPr/>
        </p:nvSpPr>
        <p:spPr>
          <a:xfrm rot="0" flipH="0" flipV="0">
            <a:off x="6659930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8" name="Freeform 29068"/>
          <p:cNvSpPr/>
          <p:nvPr/>
        </p:nvSpPr>
        <p:spPr>
          <a:xfrm rot="0" flipH="0" flipV="0">
            <a:off x="6715035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9" name="Freeform 29069"/>
          <p:cNvSpPr/>
          <p:nvPr/>
        </p:nvSpPr>
        <p:spPr>
          <a:xfrm rot="0" flipH="0" flipV="0">
            <a:off x="6770154" y="308519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0" name="Freeform 29070"/>
          <p:cNvSpPr/>
          <p:nvPr/>
        </p:nvSpPr>
        <p:spPr>
          <a:xfrm rot="0" flipH="0" flipV="0">
            <a:off x="6825259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1" name="Freeform 29071"/>
          <p:cNvSpPr/>
          <p:nvPr/>
        </p:nvSpPr>
        <p:spPr>
          <a:xfrm rot="0" flipH="0" flipV="0">
            <a:off x="6880377" y="308519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2" name="Freeform 29072"/>
          <p:cNvSpPr/>
          <p:nvPr/>
        </p:nvSpPr>
        <p:spPr>
          <a:xfrm rot="0" flipH="0" flipV="0">
            <a:off x="6935482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3" name="Freeform 29073"/>
          <p:cNvSpPr/>
          <p:nvPr/>
        </p:nvSpPr>
        <p:spPr>
          <a:xfrm rot="0" flipH="0" flipV="0">
            <a:off x="6990600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4" name="Freeform 29074"/>
          <p:cNvSpPr/>
          <p:nvPr/>
        </p:nvSpPr>
        <p:spPr>
          <a:xfrm rot="0" flipH="0" flipV="0">
            <a:off x="7045706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5" name="Freeform 29075"/>
          <p:cNvSpPr/>
          <p:nvPr/>
        </p:nvSpPr>
        <p:spPr>
          <a:xfrm rot="0" flipH="0" flipV="0">
            <a:off x="7100823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6" name="Freeform 29076"/>
          <p:cNvSpPr/>
          <p:nvPr/>
        </p:nvSpPr>
        <p:spPr>
          <a:xfrm rot="0" flipH="0" flipV="0">
            <a:off x="7155929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7" name="Freeform 29077"/>
          <p:cNvSpPr/>
          <p:nvPr/>
        </p:nvSpPr>
        <p:spPr>
          <a:xfrm rot="0" flipH="0" flipV="0">
            <a:off x="7211047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8" name="Freeform 29078"/>
          <p:cNvSpPr/>
          <p:nvPr/>
        </p:nvSpPr>
        <p:spPr>
          <a:xfrm rot="0" flipH="0" flipV="0">
            <a:off x="7266152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9" name="Freeform 29079"/>
          <p:cNvSpPr/>
          <p:nvPr/>
        </p:nvSpPr>
        <p:spPr>
          <a:xfrm rot="0" flipH="0" flipV="0">
            <a:off x="7321270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0" name="Freeform 29080"/>
          <p:cNvSpPr/>
          <p:nvPr/>
        </p:nvSpPr>
        <p:spPr>
          <a:xfrm rot="0" flipH="0" flipV="0">
            <a:off x="7376388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1" name="Freeform 29081"/>
          <p:cNvSpPr/>
          <p:nvPr/>
        </p:nvSpPr>
        <p:spPr>
          <a:xfrm rot="0" flipH="0" flipV="0">
            <a:off x="7431493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2" name="Freeform 29082"/>
          <p:cNvSpPr/>
          <p:nvPr/>
        </p:nvSpPr>
        <p:spPr>
          <a:xfrm rot="0" flipH="0" flipV="0">
            <a:off x="7486599" y="3085198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3" name="Freeform 29083"/>
          <p:cNvSpPr/>
          <p:nvPr/>
        </p:nvSpPr>
        <p:spPr>
          <a:xfrm rot="0" flipH="0" flipV="0">
            <a:off x="7541717" y="308519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4" name="Freeform 29084"/>
          <p:cNvSpPr/>
          <p:nvPr/>
        </p:nvSpPr>
        <p:spPr>
          <a:xfrm rot="0" flipH="0" flipV="0">
            <a:off x="7596822" y="3085198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5" name="Freeform 29085"/>
          <p:cNvSpPr/>
          <p:nvPr/>
        </p:nvSpPr>
        <p:spPr>
          <a:xfrm rot="0" flipH="0" flipV="0">
            <a:off x="7651940" y="3085198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6" name="Freeform 29086"/>
          <p:cNvSpPr/>
          <p:nvPr/>
        </p:nvSpPr>
        <p:spPr>
          <a:xfrm rot="0" flipH="0" flipV="0">
            <a:off x="7706956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7" name="Freeform 29087"/>
          <p:cNvSpPr/>
          <p:nvPr/>
        </p:nvSpPr>
        <p:spPr>
          <a:xfrm rot="0" flipH="0" flipV="0">
            <a:off x="7762062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8" name="Freeform 29088"/>
          <p:cNvSpPr/>
          <p:nvPr/>
        </p:nvSpPr>
        <p:spPr>
          <a:xfrm rot="0" flipH="0" flipV="0">
            <a:off x="7817180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9" name="Freeform 29089"/>
          <p:cNvSpPr/>
          <p:nvPr/>
        </p:nvSpPr>
        <p:spPr>
          <a:xfrm rot="0" flipH="0" flipV="0">
            <a:off x="7872285" y="308519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0" name="Freeform 29090"/>
          <p:cNvSpPr/>
          <p:nvPr/>
        </p:nvSpPr>
        <p:spPr>
          <a:xfrm rot="0" flipH="0" flipV="0">
            <a:off x="7927403" y="308519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1" name="Freeform 29091"/>
          <p:cNvSpPr/>
          <p:nvPr/>
        </p:nvSpPr>
        <p:spPr>
          <a:xfrm rot="0" flipH="0" flipV="0">
            <a:off x="7982521" y="3085198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2" name="Freeform 29092"/>
          <p:cNvSpPr/>
          <p:nvPr/>
        </p:nvSpPr>
        <p:spPr>
          <a:xfrm rot="0" flipH="0" flipV="0">
            <a:off x="1011783" y="313302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3" name="Freeform 29093"/>
          <p:cNvSpPr/>
          <p:nvPr/>
        </p:nvSpPr>
        <p:spPr>
          <a:xfrm rot="0" flipH="0" flipV="0">
            <a:off x="1066901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4" name="Freeform 29094"/>
          <p:cNvSpPr/>
          <p:nvPr/>
        </p:nvSpPr>
        <p:spPr>
          <a:xfrm rot="0" flipH="0" flipV="0">
            <a:off x="1122006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5" name="Freeform 29095"/>
          <p:cNvSpPr/>
          <p:nvPr/>
        </p:nvSpPr>
        <p:spPr>
          <a:xfrm rot="0" flipH="0" flipV="0">
            <a:off x="1177175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6" name="Freeform 29096"/>
          <p:cNvSpPr/>
          <p:nvPr/>
        </p:nvSpPr>
        <p:spPr>
          <a:xfrm rot="0" flipH="0" flipV="0">
            <a:off x="1232179" y="313300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7" name="Freeform 29097"/>
          <p:cNvSpPr/>
          <p:nvPr/>
        </p:nvSpPr>
        <p:spPr>
          <a:xfrm rot="0" flipH="0" flipV="0">
            <a:off x="1287297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8" name="Freeform 29098"/>
          <p:cNvSpPr/>
          <p:nvPr/>
        </p:nvSpPr>
        <p:spPr>
          <a:xfrm rot="0" flipH="0" flipV="0">
            <a:off x="1342415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9" name="Freeform 29099"/>
          <p:cNvSpPr/>
          <p:nvPr/>
        </p:nvSpPr>
        <p:spPr>
          <a:xfrm rot="0" flipH="0" flipV="0">
            <a:off x="1397520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0" name="Freeform 29100"/>
          <p:cNvSpPr/>
          <p:nvPr/>
        </p:nvSpPr>
        <p:spPr>
          <a:xfrm rot="0" flipH="0" flipV="0">
            <a:off x="1452638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1" name="Freeform 29101"/>
          <p:cNvSpPr/>
          <p:nvPr/>
        </p:nvSpPr>
        <p:spPr>
          <a:xfrm rot="0" flipH="0" flipV="0">
            <a:off x="1507743" y="313302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2" name="Freeform 29102"/>
          <p:cNvSpPr/>
          <p:nvPr/>
        </p:nvSpPr>
        <p:spPr>
          <a:xfrm rot="0" flipH="0" flipV="0">
            <a:off x="1562861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3" name="Freeform 29103"/>
          <p:cNvSpPr/>
          <p:nvPr/>
        </p:nvSpPr>
        <p:spPr>
          <a:xfrm rot="0" flipH="0" flipV="0">
            <a:off x="1617967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39" y="28638"/>
                  <a:pt x="0" y="22288"/>
                  <a:pt x="0" y="14326"/>
                </a:cubicBezTo>
                <a:cubicBezTo>
                  <a:pt x="0" y="6452"/>
                  <a:pt x="6439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4" name="Freeform 29104"/>
          <p:cNvSpPr/>
          <p:nvPr/>
        </p:nvSpPr>
        <p:spPr>
          <a:xfrm rot="0" flipH="0" flipV="0">
            <a:off x="1673085" y="313300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5" name="Freeform 29105"/>
          <p:cNvSpPr/>
          <p:nvPr/>
        </p:nvSpPr>
        <p:spPr>
          <a:xfrm rot="0" flipH="0" flipV="0">
            <a:off x="1728241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6" name="Freeform 29106"/>
          <p:cNvSpPr/>
          <p:nvPr/>
        </p:nvSpPr>
        <p:spPr>
          <a:xfrm rot="0" flipH="0" flipV="0">
            <a:off x="1783346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7" name="Freeform 29107"/>
          <p:cNvSpPr/>
          <p:nvPr/>
        </p:nvSpPr>
        <p:spPr>
          <a:xfrm rot="0" flipH="0" flipV="0">
            <a:off x="1838375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8" name="Freeform 29108"/>
          <p:cNvSpPr/>
          <p:nvPr/>
        </p:nvSpPr>
        <p:spPr>
          <a:xfrm rot="0" flipH="0" flipV="0">
            <a:off x="1893481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9" name="Freeform 29109"/>
          <p:cNvSpPr/>
          <p:nvPr/>
        </p:nvSpPr>
        <p:spPr>
          <a:xfrm rot="0" flipH="0" flipV="0">
            <a:off x="1948599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0" name="Freeform 29110"/>
          <p:cNvSpPr/>
          <p:nvPr/>
        </p:nvSpPr>
        <p:spPr>
          <a:xfrm rot="0" flipH="0" flipV="0">
            <a:off x="2003704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1" name="Freeform 29111"/>
          <p:cNvSpPr/>
          <p:nvPr/>
        </p:nvSpPr>
        <p:spPr>
          <a:xfrm rot="0" flipH="0" flipV="0">
            <a:off x="4042740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2" name="Freeform 29112"/>
          <p:cNvSpPr/>
          <p:nvPr/>
        </p:nvSpPr>
        <p:spPr>
          <a:xfrm rot="0" flipH="0" flipV="0">
            <a:off x="4097756" y="313302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3" name="Freeform 29113"/>
          <p:cNvSpPr/>
          <p:nvPr/>
        </p:nvSpPr>
        <p:spPr>
          <a:xfrm rot="0" flipH="0" flipV="0">
            <a:off x="4152861" y="313300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4" name="Freeform 29114"/>
          <p:cNvSpPr/>
          <p:nvPr/>
        </p:nvSpPr>
        <p:spPr>
          <a:xfrm rot="0" flipH="0" flipV="0">
            <a:off x="4207979" y="313302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5" name="Freeform 29115"/>
          <p:cNvSpPr/>
          <p:nvPr/>
        </p:nvSpPr>
        <p:spPr>
          <a:xfrm rot="0" flipH="0" flipV="0">
            <a:off x="4263085" y="313302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6" name="Freeform 29116"/>
          <p:cNvSpPr/>
          <p:nvPr/>
        </p:nvSpPr>
        <p:spPr>
          <a:xfrm rot="0" flipH="0" flipV="0">
            <a:off x="4318203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7" name="Freeform 29117"/>
          <p:cNvSpPr/>
          <p:nvPr/>
        </p:nvSpPr>
        <p:spPr>
          <a:xfrm rot="0" flipH="0" flipV="0">
            <a:off x="4373308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8" name="Freeform 29118"/>
          <p:cNvSpPr/>
          <p:nvPr/>
        </p:nvSpPr>
        <p:spPr>
          <a:xfrm rot="0" flipH="0" flipV="0">
            <a:off x="4428426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9" name="Freeform 29119"/>
          <p:cNvSpPr/>
          <p:nvPr/>
        </p:nvSpPr>
        <p:spPr>
          <a:xfrm rot="0" flipH="0" flipV="0">
            <a:off x="4483531" y="313300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0" name="Freeform 29120"/>
          <p:cNvSpPr/>
          <p:nvPr/>
        </p:nvSpPr>
        <p:spPr>
          <a:xfrm rot="0" flipH="0" flipV="0">
            <a:off x="4538649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1" name="Freeform 29121"/>
          <p:cNvSpPr/>
          <p:nvPr/>
        </p:nvSpPr>
        <p:spPr>
          <a:xfrm rot="0" flipH="0" flipV="0">
            <a:off x="4593755" y="313302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2" name="Freeform 29122"/>
          <p:cNvSpPr/>
          <p:nvPr/>
        </p:nvSpPr>
        <p:spPr>
          <a:xfrm rot="0" flipH="0" flipV="0">
            <a:off x="4648911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3" name="Freeform 29123"/>
          <p:cNvSpPr/>
          <p:nvPr/>
        </p:nvSpPr>
        <p:spPr>
          <a:xfrm rot="0" flipH="0" flipV="0">
            <a:off x="4703940" y="313300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4" name="Freeform 29124"/>
          <p:cNvSpPr/>
          <p:nvPr/>
        </p:nvSpPr>
        <p:spPr>
          <a:xfrm rot="0" flipH="0" flipV="0">
            <a:off x="4759045" y="313302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5" name="Freeform 29125"/>
          <p:cNvSpPr/>
          <p:nvPr/>
        </p:nvSpPr>
        <p:spPr>
          <a:xfrm rot="0" flipH="0" flipV="0">
            <a:off x="4814163" y="313302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6" name="Freeform 29126"/>
          <p:cNvSpPr/>
          <p:nvPr/>
        </p:nvSpPr>
        <p:spPr>
          <a:xfrm rot="0" flipH="0" flipV="0">
            <a:off x="4869307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7" name="Freeform 29127"/>
          <p:cNvSpPr/>
          <p:nvPr/>
        </p:nvSpPr>
        <p:spPr>
          <a:xfrm rot="0" flipH="0" flipV="0">
            <a:off x="4924424" y="31330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8" name="Freeform 29128"/>
          <p:cNvSpPr/>
          <p:nvPr/>
        </p:nvSpPr>
        <p:spPr>
          <a:xfrm rot="0" flipH="0" flipV="0">
            <a:off x="4979530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9" name="Freeform 29129"/>
          <p:cNvSpPr/>
          <p:nvPr/>
        </p:nvSpPr>
        <p:spPr>
          <a:xfrm rot="0" flipH="0" flipV="0">
            <a:off x="5034648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0" name="Freeform 29130"/>
          <p:cNvSpPr/>
          <p:nvPr/>
        </p:nvSpPr>
        <p:spPr>
          <a:xfrm rot="0" flipH="0" flipV="0">
            <a:off x="5089766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1" name="Freeform 29131"/>
          <p:cNvSpPr/>
          <p:nvPr/>
        </p:nvSpPr>
        <p:spPr>
          <a:xfrm rot="0" flipH="0" flipV="0">
            <a:off x="5144871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2" name="Freeform 29132"/>
          <p:cNvSpPr/>
          <p:nvPr/>
        </p:nvSpPr>
        <p:spPr>
          <a:xfrm rot="0" flipH="0" flipV="0">
            <a:off x="5199989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3" name="Freeform 29133"/>
          <p:cNvSpPr/>
          <p:nvPr/>
        </p:nvSpPr>
        <p:spPr>
          <a:xfrm rot="0" flipH="0" flipV="0">
            <a:off x="5255095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4" name="Freeform 29134"/>
          <p:cNvSpPr/>
          <p:nvPr/>
        </p:nvSpPr>
        <p:spPr>
          <a:xfrm rot="0" flipH="0" flipV="0">
            <a:off x="5310213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5" name="Freeform 29135"/>
          <p:cNvSpPr/>
          <p:nvPr/>
        </p:nvSpPr>
        <p:spPr>
          <a:xfrm rot="0" flipH="0" flipV="0">
            <a:off x="5365318" y="313302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6" name="Freeform 29136"/>
          <p:cNvSpPr/>
          <p:nvPr/>
        </p:nvSpPr>
        <p:spPr>
          <a:xfrm rot="0" flipH="0" flipV="0">
            <a:off x="5530558" y="31330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7" name="Freeform 29137"/>
          <p:cNvSpPr/>
          <p:nvPr/>
        </p:nvSpPr>
        <p:spPr>
          <a:xfrm rot="0" flipH="0" flipV="0">
            <a:off x="5585675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8" name="Freeform 29138"/>
          <p:cNvSpPr/>
          <p:nvPr/>
        </p:nvSpPr>
        <p:spPr>
          <a:xfrm rot="0" flipH="0" flipV="0">
            <a:off x="5640781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9" name="Freeform 29139"/>
          <p:cNvSpPr/>
          <p:nvPr/>
        </p:nvSpPr>
        <p:spPr>
          <a:xfrm rot="0" flipH="0" flipV="0">
            <a:off x="5695899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0" name="Freeform 29140"/>
          <p:cNvSpPr/>
          <p:nvPr/>
        </p:nvSpPr>
        <p:spPr>
          <a:xfrm rot="0" flipH="0" flipV="0">
            <a:off x="5751004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1" name="Freeform 29141"/>
          <p:cNvSpPr/>
          <p:nvPr/>
        </p:nvSpPr>
        <p:spPr>
          <a:xfrm rot="0" flipH="0" flipV="0">
            <a:off x="5806122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2" name="Freeform 29142"/>
          <p:cNvSpPr/>
          <p:nvPr/>
        </p:nvSpPr>
        <p:spPr>
          <a:xfrm rot="0" flipH="0" flipV="0">
            <a:off x="5861227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3" name="Freeform 29143"/>
          <p:cNvSpPr/>
          <p:nvPr/>
        </p:nvSpPr>
        <p:spPr>
          <a:xfrm rot="0" flipH="0" flipV="0">
            <a:off x="5916345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4" name="Freeform 29144"/>
          <p:cNvSpPr/>
          <p:nvPr/>
        </p:nvSpPr>
        <p:spPr>
          <a:xfrm rot="0" flipH="0" flipV="0">
            <a:off x="5971451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5" name="Freeform 29145"/>
          <p:cNvSpPr/>
          <p:nvPr/>
        </p:nvSpPr>
        <p:spPr>
          <a:xfrm rot="0" flipH="0" flipV="0">
            <a:off x="6026569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6" name="Freeform 29146"/>
          <p:cNvSpPr/>
          <p:nvPr/>
        </p:nvSpPr>
        <p:spPr>
          <a:xfrm rot="0" flipH="0" flipV="0">
            <a:off x="6081674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7" name="Freeform 29147"/>
          <p:cNvSpPr/>
          <p:nvPr/>
        </p:nvSpPr>
        <p:spPr>
          <a:xfrm rot="0" flipH="0" flipV="0">
            <a:off x="6136792" y="313302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8" name="Freeform 29148"/>
          <p:cNvSpPr/>
          <p:nvPr/>
        </p:nvSpPr>
        <p:spPr>
          <a:xfrm rot="0" flipH="0" flipV="0">
            <a:off x="6191897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9" name="Freeform 29149"/>
          <p:cNvSpPr/>
          <p:nvPr/>
        </p:nvSpPr>
        <p:spPr>
          <a:xfrm rot="0" flipH="0" flipV="0">
            <a:off x="6247002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0" name="Freeform 29150"/>
          <p:cNvSpPr/>
          <p:nvPr/>
        </p:nvSpPr>
        <p:spPr>
          <a:xfrm rot="0" flipH="0" flipV="0">
            <a:off x="6302121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1" name="Freeform 29151"/>
          <p:cNvSpPr/>
          <p:nvPr/>
        </p:nvSpPr>
        <p:spPr>
          <a:xfrm rot="0" flipH="0" flipV="0">
            <a:off x="6357226" y="31330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2" name="Freeform 29152"/>
          <p:cNvSpPr/>
          <p:nvPr/>
        </p:nvSpPr>
        <p:spPr>
          <a:xfrm rot="0" flipH="0" flipV="0">
            <a:off x="6412344" y="313302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3" name="Freeform 29153"/>
          <p:cNvSpPr/>
          <p:nvPr/>
        </p:nvSpPr>
        <p:spPr>
          <a:xfrm rot="0" flipH="0" flipV="0">
            <a:off x="6467449" y="313300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4" name="Freeform 29154"/>
          <p:cNvSpPr/>
          <p:nvPr/>
        </p:nvSpPr>
        <p:spPr>
          <a:xfrm rot="0" flipH="0" flipV="0">
            <a:off x="6522567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5" name="Freeform 29155"/>
          <p:cNvSpPr/>
          <p:nvPr/>
        </p:nvSpPr>
        <p:spPr>
          <a:xfrm rot="0" flipH="0" flipV="0">
            <a:off x="6577685" y="313300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6" name="Freeform 29156"/>
          <p:cNvSpPr/>
          <p:nvPr/>
        </p:nvSpPr>
        <p:spPr>
          <a:xfrm rot="0" flipH="0" flipV="0">
            <a:off x="6632791" y="313300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7" name="Freeform 29157"/>
          <p:cNvSpPr/>
          <p:nvPr/>
        </p:nvSpPr>
        <p:spPr>
          <a:xfrm rot="0" flipH="0" flipV="0">
            <a:off x="6687908" y="313300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8" name="Freeform 29158"/>
          <p:cNvSpPr/>
          <p:nvPr/>
        </p:nvSpPr>
        <p:spPr>
          <a:xfrm rot="0" flipH="0" flipV="0">
            <a:off x="6742912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9" name="Freeform 29159"/>
          <p:cNvSpPr/>
          <p:nvPr/>
        </p:nvSpPr>
        <p:spPr>
          <a:xfrm rot="0" flipH="0" flipV="0">
            <a:off x="6798030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0" name="Freeform 29160"/>
          <p:cNvSpPr/>
          <p:nvPr/>
        </p:nvSpPr>
        <p:spPr>
          <a:xfrm rot="0" flipH="0" flipV="0">
            <a:off x="6853135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1" name="Freeform 29161"/>
          <p:cNvSpPr/>
          <p:nvPr/>
        </p:nvSpPr>
        <p:spPr>
          <a:xfrm rot="0" flipH="0" flipV="0">
            <a:off x="6908254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2" name="Freeform 29162"/>
          <p:cNvSpPr/>
          <p:nvPr/>
        </p:nvSpPr>
        <p:spPr>
          <a:xfrm rot="0" flipH="0" flipV="0">
            <a:off x="6963359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3" name="Freeform 29163"/>
          <p:cNvSpPr/>
          <p:nvPr/>
        </p:nvSpPr>
        <p:spPr>
          <a:xfrm rot="0" flipH="0" flipV="0">
            <a:off x="7018476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4" name="Freeform 29164"/>
          <p:cNvSpPr/>
          <p:nvPr/>
        </p:nvSpPr>
        <p:spPr>
          <a:xfrm rot="0" flipH="0" flipV="0">
            <a:off x="7073595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5" name="Freeform 29165"/>
          <p:cNvSpPr/>
          <p:nvPr/>
        </p:nvSpPr>
        <p:spPr>
          <a:xfrm rot="0" flipH="0" flipV="0">
            <a:off x="7128700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6" name="Freeform 29166"/>
          <p:cNvSpPr/>
          <p:nvPr/>
        </p:nvSpPr>
        <p:spPr>
          <a:xfrm rot="0" flipH="0" flipV="0">
            <a:off x="7183818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7" name="Freeform 29167"/>
          <p:cNvSpPr/>
          <p:nvPr/>
        </p:nvSpPr>
        <p:spPr>
          <a:xfrm rot="0" flipH="0" flipV="0">
            <a:off x="7238923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8" name="Freeform 29168"/>
          <p:cNvSpPr/>
          <p:nvPr/>
        </p:nvSpPr>
        <p:spPr>
          <a:xfrm rot="0" flipH="0" flipV="0">
            <a:off x="7294041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9" name="Freeform 29169"/>
          <p:cNvSpPr/>
          <p:nvPr/>
        </p:nvSpPr>
        <p:spPr>
          <a:xfrm rot="0" flipH="0" flipV="0">
            <a:off x="7349147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0" name="Freeform 29170"/>
          <p:cNvSpPr/>
          <p:nvPr/>
        </p:nvSpPr>
        <p:spPr>
          <a:xfrm rot="0" flipH="0" flipV="0">
            <a:off x="7404265" y="313300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1" name="Freeform 29171"/>
          <p:cNvSpPr/>
          <p:nvPr/>
        </p:nvSpPr>
        <p:spPr>
          <a:xfrm rot="0" flipH="0" flipV="0">
            <a:off x="7459370" y="313300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2" name="Freeform 29172"/>
          <p:cNvSpPr/>
          <p:nvPr/>
        </p:nvSpPr>
        <p:spPr>
          <a:xfrm rot="0" flipH="0" flipV="0">
            <a:off x="7514488" y="313300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3" name="Freeform 29173"/>
          <p:cNvSpPr/>
          <p:nvPr/>
        </p:nvSpPr>
        <p:spPr>
          <a:xfrm rot="0" flipH="0" flipV="0">
            <a:off x="7569593" y="313300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4" name="Freeform 29174"/>
          <p:cNvSpPr/>
          <p:nvPr/>
        </p:nvSpPr>
        <p:spPr>
          <a:xfrm rot="0" flipH="0" flipV="0">
            <a:off x="7624699" y="313300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5" name="Freeform 29175"/>
          <p:cNvSpPr/>
          <p:nvPr/>
        </p:nvSpPr>
        <p:spPr>
          <a:xfrm rot="0" flipH="0" flipV="0">
            <a:off x="7679817" y="313300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6" name="Freeform 29176"/>
          <p:cNvSpPr/>
          <p:nvPr/>
        </p:nvSpPr>
        <p:spPr>
          <a:xfrm rot="0" flipH="0" flipV="0">
            <a:off x="7734922" y="313300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7" name="Freeform 29177"/>
          <p:cNvSpPr/>
          <p:nvPr/>
        </p:nvSpPr>
        <p:spPr>
          <a:xfrm rot="0" flipH="0" flipV="0">
            <a:off x="7790039" y="313300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8" name="Freeform 29178"/>
          <p:cNvSpPr/>
          <p:nvPr/>
        </p:nvSpPr>
        <p:spPr>
          <a:xfrm rot="0" flipH="0" flipV="0">
            <a:off x="7845056" y="313300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9" name="Freeform 29179"/>
          <p:cNvSpPr/>
          <p:nvPr/>
        </p:nvSpPr>
        <p:spPr>
          <a:xfrm rot="0" flipH="0" flipV="0">
            <a:off x="7900174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0" name="Freeform 29180"/>
          <p:cNvSpPr/>
          <p:nvPr/>
        </p:nvSpPr>
        <p:spPr>
          <a:xfrm rot="0" flipH="0" flipV="0">
            <a:off x="7955279" y="313300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1" name="Freeform 29181"/>
          <p:cNvSpPr/>
          <p:nvPr/>
        </p:nvSpPr>
        <p:spPr>
          <a:xfrm rot="0" flipH="0" flipV="0">
            <a:off x="1038961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326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2" name="Freeform 29182"/>
          <p:cNvSpPr/>
          <p:nvPr/>
        </p:nvSpPr>
        <p:spPr>
          <a:xfrm rot="0" flipH="0" flipV="0">
            <a:off x="1094168" y="317949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61" y="6452"/>
                  <a:pt x="28561" y="14326"/>
                </a:cubicBezTo>
                <a:cubicBezTo>
                  <a:pt x="28561" y="22200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3" name="Freeform 29183"/>
          <p:cNvSpPr/>
          <p:nvPr/>
        </p:nvSpPr>
        <p:spPr>
          <a:xfrm rot="0" flipH="0" flipV="0">
            <a:off x="1149184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4" name="Freeform 29184"/>
          <p:cNvSpPr/>
          <p:nvPr/>
        </p:nvSpPr>
        <p:spPr>
          <a:xfrm rot="0" flipH="0" flipV="0">
            <a:off x="1204302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5" name="Freeform 29185"/>
          <p:cNvSpPr/>
          <p:nvPr/>
        </p:nvSpPr>
        <p:spPr>
          <a:xfrm rot="0" flipH="0" flipV="0">
            <a:off x="1259420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6" name="Freeform 29186"/>
          <p:cNvSpPr/>
          <p:nvPr/>
        </p:nvSpPr>
        <p:spPr>
          <a:xfrm rot="0" flipH="0" flipV="0">
            <a:off x="1314526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7" name="Freeform 29187"/>
          <p:cNvSpPr/>
          <p:nvPr/>
        </p:nvSpPr>
        <p:spPr>
          <a:xfrm rot="0" flipH="0" flipV="0">
            <a:off x="1369644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8" name="Freeform 29188"/>
          <p:cNvSpPr/>
          <p:nvPr/>
        </p:nvSpPr>
        <p:spPr>
          <a:xfrm rot="0" flipH="0" flipV="0">
            <a:off x="1424749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9" name="Freeform 29189"/>
          <p:cNvSpPr/>
          <p:nvPr/>
        </p:nvSpPr>
        <p:spPr>
          <a:xfrm rot="0" flipH="0" flipV="0">
            <a:off x="1479867" y="31795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0" name="Freeform 29190"/>
          <p:cNvSpPr/>
          <p:nvPr/>
        </p:nvSpPr>
        <p:spPr>
          <a:xfrm rot="0" flipH="0" flipV="0">
            <a:off x="1534972" y="31795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1" name="Freeform 29191"/>
          <p:cNvSpPr/>
          <p:nvPr/>
        </p:nvSpPr>
        <p:spPr>
          <a:xfrm rot="0" flipH="0" flipV="0">
            <a:off x="1590090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2" name="Freeform 29192"/>
          <p:cNvSpPr/>
          <p:nvPr/>
        </p:nvSpPr>
        <p:spPr>
          <a:xfrm rot="0" flipH="0" flipV="0">
            <a:off x="1645157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3" name="Freeform 29193"/>
          <p:cNvSpPr/>
          <p:nvPr/>
        </p:nvSpPr>
        <p:spPr>
          <a:xfrm rot="0" flipH="0" flipV="0">
            <a:off x="1700263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326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4" name="Freeform 29194"/>
          <p:cNvSpPr/>
          <p:nvPr/>
        </p:nvSpPr>
        <p:spPr>
          <a:xfrm rot="0" flipH="0" flipV="0">
            <a:off x="1755381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5" name="Freeform 29195"/>
          <p:cNvSpPr/>
          <p:nvPr/>
        </p:nvSpPr>
        <p:spPr>
          <a:xfrm rot="0" flipH="0" flipV="0">
            <a:off x="1810486" y="317952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6" name="Freeform 29196"/>
          <p:cNvSpPr/>
          <p:nvPr/>
        </p:nvSpPr>
        <p:spPr>
          <a:xfrm rot="0" flipH="0" flipV="0">
            <a:off x="1865604" y="317949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7" name="Freeform 29197"/>
          <p:cNvSpPr/>
          <p:nvPr/>
        </p:nvSpPr>
        <p:spPr>
          <a:xfrm rot="0" flipH="0" flipV="0">
            <a:off x="1920709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8" name="Freeform 29198"/>
          <p:cNvSpPr/>
          <p:nvPr/>
        </p:nvSpPr>
        <p:spPr>
          <a:xfrm rot="0" flipH="0" flipV="0">
            <a:off x="1975827" y="317949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00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9" name="Freeform 29199"/>
          <p:cNvSpPr/>
          <p:nvPr/>
        </p:nvSpPr>
        <p:spPr>
          <a:xfrm rot="0" flipH="0" flipV="0">
            <a:off x="4014762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0" name="Freeform 29200"/>
          <p:cNvSpPr/>
          <p:nvPr/>
        </p:nvSpPr>
        <p:spPr>
          <a:xfrm rot="0" flipH="0" flipV="0">
            <a:off x="4069867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300" y="0"/>
                  <a:pt x="28650" y="6350"/>
                  <a:pt x="28650" y="14326"/>
                </a:cubicBezTo>
                <a:cubicBezTo>
                  <a:pt x="28650" y="22187"/>
                  <a:pt x="22300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1" name="Freeform 29201"/>
          <p:cNvSpPr/>
          <p:nvPr/>
        </p:nvSpPr>
        <p:spPr>
          <a:xfrm rot="0" flipH="0" flipV="0">
            <a:off x="4124985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2" name="Freeform 29202"/>
          <p:cNvSpPr/>
          <p:nvPr/>
        </p:nvSpPr>
        <p:spPr>
          <a:xfrm rot="0" flipH="0" flipV="0">
            <a:off x="4180090" y="317949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3" name="Freeform 29203"/>
          <p:cNvSpPr/>
          <p:nvPr/>
        </p:nvSpPr>
        <p:spPr>
          <a:xfrm rot="0" flipH="0" flipV="0">
            <a:off x="4235208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4" name="Freeform 29204"/>
          <p:cNvSpPr/>
          <p:nvPr/>
        </p:nvSpPr>
        <p:spPr>
          <a:xfrm rot="0" flipH="0" flipV="0">
            <a:off x="4290313" y="317952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5" name="Freeform 29205"/>
          <p:cNvSpPr/>
          <p:nvPr/>
        </p:nvSpPr>
        <p:spPr>
          <a:xfrm rot="0" flipH="0" flipV="0">
            <a:off x="4345431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6" name="Freeform 29206"/>
          <p:cNvSpPr/>
          <p:nvPr/>
        </p:nvSpPr>
        <p:spPr>
          <a:xfrm rot="0" flipH="0" flipV="0">
            <a:off x="4400537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7" name="Freeform 29207"/>
          <p:cNvSpPr/>
          <p:nvPr/>
        </p:nvSpPr>
        <p:spPr>
          <a:xfrm rot="0" flipH="0" flipV="0">
            <a:off x="4455706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8" name="Freeform 29208"/>
          <p:cNvSpPr/>
          <p:nvPr/>
        </p:nvSpPr>
        <p:spPr>
          <a:xfrm rot="0" flipH="0" flipV="0">
            <a:off x="4510760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9" name="Freeform 29209"/>
          <p:cNvSpPr/>
          <p:nvPr/>
        </p:nvSpPr>
        <p:spPr>
          <a:xfrm rot="0" flipH="0" flipV="0">
            <a:off x="4565929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0" name="Freeform 29210"/>
          <p:cNvSpPr/>
          <p:nvPr/>
        </p:nvSpPr>
        <p:spPr>
          <a:xfrm rot="0" flipH="0" flipV="0">
            <a:off x="4620945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1" name="Freeform 29211"/>
          <p:cNvSpPr/>
          <p:nvPr/>
        </p:nvSpPr>
        <p:spPr>
          <a:xfrm rot="0" flipH="0" flipV="0">
            <a:off x="4676051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2" name="Freeform 29212"/>
          <p:cNvSpPr/>
          <p:nvPr/>
        </p:nvSpPr>
        <p:spPr>
          <a:xfrm rot="0" flipH="0" flipV="0">
            <a:off x="4731169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3" name="Freeform 29213"/>
          <p:cNvSpPr/>
          <p:nvPr/>
        </p:nvSpPr>
        <p:spPr>
          <a:xfrm rot="0" flipH="0" flipV="0">
            <a:off x="4786274" y="317949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4" name="Freeform 29214"/>
          <p:cNvSpPr/>
          <p:nvPr/>
        </p:nvSpPr>
        <p:spPr>
          <a:xfrm rot="0" flipH="0" flipV="0">
            <a:off x="4841392" y="317949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5" name="Freeform 29215"/>
          <p:cNvSpPr/>
          <p:nvPr/>
        </p:nvSpPr>
        <p:spPr>
          <a:xfrm rot="0" flipH="0" flipV="0">
            <a:off x="4896548" y="317949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6" name="Freeform 29216"/>
          <p:cNvSpPr/>
          <p:nvPr/>
        </p:nvSpPr>
        <p:spPr>
          <a:xfrm rot="0" flipH="0" flipV="0">
            <a:off x="4951653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7" name="Freeform 29217"/>
          <p:cNvSpPr/>
          <p:nvPr/>
        </p:nvSpPr>
        <p:spPr>
          <a:xfrm rot="0" flipH="0" flipV="0">
            <a:off x="5006771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8" name="Freeform 29218"/>
          <p:cNvSpPr/>
          <p:nvPr/>
        </p:nvSpPr>
        <p:spPr>
          <a:xfrm rot="0" flipH="0" flipV="0">
            <a:off x="5061877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9" name="Freeform 29219"/>
          <p:cNvSpPr/>
          <p:nvPr/>
        </p:nvSpPr>
        <p:spPr>
          <a:xfrm rot="0" flipH="0" flipV="0">
            <a:off x="5116994" y="31795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0" name="Freeform 29220"/>
          <p:cNvSpPr/>
          <p:nvPr/>
        </p:nvSpPr>
        <p:spPr>
          <a:xfrm rot="0" flipH="0" flipV="0">
            <a:off x="5172100" y="31795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1" name="Freeform 29221"/>
          <p:cNvSpPr/>
          <p:nvPr/>
        </p:nvSpPr>
        <p:spPr>
          <a:xfrm rot="0" flipH="0" flipV="0">
            <a:off x="5227218" y="31795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2" name="Freeform 29222"/>
          <p:cNvSpPr/>
          <p:nvPr/>
        </p:nvSpPr>
        <p:spPr>
          <a:xfrm rot="0" flipH="0" flipV="0">
            <a:off x="5282323" y="317952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3" name="Freeform 29223"/>
          <p:cNvSpPr/>
          <p:nvPr/>
        </p:nvSpPr>
        <p:spPr>
          <a:xfrm rot="0" flipH="0" flipV="0">
            <a:off x="5337339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4" name="Freeform 29224"/>
          <p:cNvSpPr/>
          <p:nvPr/>
        </p:nvSpPr>
        <p:spPr>
          <a:xfrm rot="0" flipH="0" flipV="0">
            <a:off x="5392547" y="317952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5" name="Freeform 29225"/>
          <p:cNvSpPr/>
          <p:nvPr/>
        </p:nvSpPr>
        <p:spPr>
          <a:xfrm rot="0" flipH="0" flipV="0">
            <a:off x="5557786" y="317952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6" name="Freeform 29226"/>
          <p:cNvSpPr/>
          <p:nvPr/>
        </p:nvSpPr>
        <p:spPr>
          <a:xfrm rot="0" flipH="0" flipV="0">
            <a:off x="5612904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7" name="Freeform 29227"/>
          <p:cNvSpPr/>
          <p:nvPr/>
        </p:nvSpPr>
        <p:spPr>
          <a:xfrm rot="0" flipH="0" flipV="0">
            <a:off x="5668010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8" name="Freeform 29228"/>
          <p:cNvSpPr/>
          <p:nvPr/>
        </p:nvSpPr>
        <p:spPr>
          <a:xfrm rot="0" flipH="0" flipV="0">
            <a:off x="5723128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9" name="Freeform 29229"/>
          <p:cNvSpPr/>
          <p:nvPr/>
        </p:nvSpPr>
        <p:spPr>
          <a:xfrm rot="0" flipH="0" flipV="0">
            <a:off x="5778233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0" name="Freeform 29230"/>
          <p:cNvSpPr/>
          <p:nvPr/>
        </p:nvSpPr>
        <p:spPr>
          <a:xfrm rot="0" flipH="0" flipV="0">
            <a:off x="5833351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1" name="Freeform 29231"/>
          <p:cNvSpPr/>
          <p:nvPr/>
        </p:nvSpPr>
        <p:spPr>
          <a:xfrm rot="0" flipH="0" flipV="0">
            <a:off x="5888456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2" name="Freeform 29232"/>
          <p:cNvSpPr/>
          <p:nvPr/>
        </p:nvSpPr>
        <p:spPr>
          <a:xfrm rot="0" flipH="0" flipV="0">
            <a:off x="5943574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3" name="Freeform 29233"/>
          <p:cNvSpPr/>
          <p:nvPr/>
        </p:nvSpPr>
        <p:spPr>
          <a:xfrm rot="0" flipH="0" flipV="0">
            <a:off x="5998692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4" name="Freeform 29234"/>
          <p:cNvSpPr/>
          <p:nvPr/>
        </p:nvSpPr>
        <p:spPr>
          <a:xfrm rot="0" flipH="0" flipV="0">
            <a:off x="6053797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5" name="Freeform 29235"/>
          <p:cNvSpPr/>
          <p:nvPr/>
        </p:nvSpPr>
        <p:spPr>
          <a:xfrm rot="0" flipH="0" flipV="0">
            <a:off x="6108915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6" name="Freeform 29236"/>
          <p:cNvSpPr/>
          <p:nvPr/>
        </p:nvSpPr>
        <p:spPr>
          <a:xfrm rot="0" flipH="0" flipV="0">
            <a:off x="6164021" y="317952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7" name="Freeform 29237"/>
          <p:cNvSpPr/>
          <p:nvPr/>
        </p:nvSpPr>
        <p:spPr>
          <a:xfrm rot="0" flipH="0" flipV="0">
            <a:off x="6219126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8" name="Freeform 29238"/>
          <p:cNvSpPr/>
          <p:nvPr/>
        </p:nvSpPr>
        <p:spPr>
          <a:xfrm rot="0" flipH="0" flipV="0">
            <a:off x="6274231" y="317952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9" name="Freeform 29239"/>
          <p:cNvSpPr/>
          <p:nvPr/>
        </p:nvSpPr>
        <p:spPr>
          <a:xfrm rot="0" flipH="0" flipV="0">
            <a:off x="6384455" y="317952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48" y="6350"/>
                  <a:pt x="28548" y="14326"/>
                </a:cubicBezTo>
                <a:cubicBezTo>
                  <a:pt x="28548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0" name="Freeform 29240"/>
          <p:cNvSpPr/>
          <p:nvPr/>
        </p:nvSpPr>
        <p:spPr>
          <a:xfrm rot="0" flipH="0" flipV="0">
            <a:off x="6439573" y="317952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1" name="Freeform 29241"/>
          <p:cNvSpPr/>
          <p:nvPr/>
        </p:nvSpPr>
        <p:spPr>
          <a:xfrm rot="0" flipH="0" flipV="0">
            <a:off x="6494691" y="317949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2" name="Freeform 29242"/>
          <p:cNvSpPr/>
          <p:nvPr/>
        </p:nvSpPr>
        <p:spPr>
          <a:xfrm rot="0" flipH="0" flipV="0">
            <a:off x="6549796" y="317949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3" name="Freeform 29243"/>
          <p:cNvSpPr/>
          <p:nvPr/>
        </p:nvSpPr>
        <p:spPr>
          <a:xfrm rot="0" flipH="0" flipV="0">
            <a:off x="6604813" y="3179495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4" name="Freeform 29244"/>
          <p:cNvSpPr/>
          <p:nvPr/>
        </p:nvSpPr>
        <p:spPr>
          <a:xfrm rot="0" flipH="0" flipV="0">
            <a:off x="6659930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5" name="Freeform 29245"/>
          <p:cNvSpPr/>
          <p:nvPr/>
        </p:nvSpPr>
        <p:spPr>
          <a:xfrm rot="0" flipH="0" flipV="0">
            <a:off x="6715035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6" name="Freeform 29246"/>
          <p:cNvSpPr/>
          <p:nvPr/>
        </p:nvSpPr>
        <p:spPr>
          <a:xfrm rot="0" flipH="0" flipV="0">
            <a:off x="6770154" y="317949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7" name="Freeform 29247"/>
          <p:cNvSpPr/>
          <p:nvPr/>
        </p:nvSpPr>
        <p:spPr>
          <a:xfrm rot="0" flipH="0" flipV="0">
            <a:off x="6825259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8" name="Freeform 29248"/>
          <p:cNvSpPr/>
          <p:nvPr/>
        </p:nvSpPr>
        <p:spPr>
          <a:xfrm rot="0" flipH="0" flipV="0">
            <a:off x="6880377" y="317949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9" name="Freeform 29249"/>
          <p:cNvSpPr/>
          <p:nvPr/>
        </p:nvSpPr>
        <p:spPr>
          <a:xfrm rot="0" flipH="0" flipV="0">
            <a:off x="6935482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0" name="Freeform 29250"/>
          <p:cNvSpPr/>
          <p:nvPr/>
        </p:nvSpPr>
        <p:spPr>
          <a:xfrm rot="0" flipH="0" flipV="0">
            <a:off x="6990600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1" name="Freeform 29251"/>
          <p:cNvSpPr/>
          <p:nvPr/>
        </p:nvSpPr>
        <p:spPr>
          <a:xfrm rot="0" flipH="0" flipV="0">
            <a:off x="7045706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2" name="Freeform 29252"/>
          <p:cNvSpPr/>
          <p:nvPr/>
        </p:nvSpPr>
        <p:spPr>
          <a:xfrm rot="0" flipH="0" flipV="0">
            <a:off x="7100823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3" name="Freeform 29253"/>
          <p:cNvSpPr/>
          <p:nvPr/>
        </p:nvSpPr>
        <p:spPr>
          <a:xfrm rot="0" flipH="0" flipV="0">
            <a:off x="7155929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4" name="Freeform 29254"/>
          <p:cNvSpPr/>
          <p:nvPr/>
        </p:nvSpPr>
        <p:spPr>
          <a:xfrm rot="0" flipH="0" flipV="0">
            <a:off x="7211047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5" name="Freeform 29255"/>
          <p:cNvSpPr/>
          <p:nvPr/>
        </p:nvSpPr>
        <p:spPr>
          <a:xfrm rot="0" flipH="0" flipV="0">
            <a:off x="7266152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6" name="Freeform 29256"/>
          <p:cNvSpPr/>
          <p:nvPr/>
        </p:nvSpPr>
        <p:spPr>
          <a:xfrm rot="0" flipH="0" flipV="0">
            <a:off x="7321270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7" name="Freeform 29257"/>
          <p:cNvSpPr/>
          <p:nvPr/>
        </p:nvSpPr>
        <p:spPr>
          <a:xfrm rot="0" flipH="0" flipV="0">
            <a:off x="7376388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8" name="Freeform 29258"/>
          <p:cNvSpPr/>
          <p:nvPr/>
        </p:nvSpPr>
        <p:spPr>
          <a:xfrm rot="0" flipH="0" flipV="0">
            <a:off x="7431493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9" name="Freeform 29259"/>
          <p:cNvSpPr/>
          <p:nvPr/>
        </p:nvSpPr>
        <p:spPr>
          <a:xfrm rot="0" flipH="0" flipV="0">
            <a:off x="7486599" y="3179495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0" name="Freeform 29260"/>
          <p:cNvSpPr/>
          <p:nvPr/>
        </p:nvSpPr>
        <p:spPr>
          <a:xfrm rot="0" flipH="0" flipV="0">
            <a:off x="7541717" y="317949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1" name="Freeform 29261"/>
          <p:cNvSpPr/>
          <p:nvPr/>
        </p:nvSpPr>
        <p:spPr>
          <a:xfrm rot="0" flipH="0" flipV="0">
            <a:off x="7596822" y="3179495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2" name="Freeform 29262"/>
          <p:cNvSpPr/>
          <p:nvPr/>
        </p:nvSpPr>
        <p:spPr>
          <a:xfrm rot="0" flipH="0" flipV="0">
            <a:off x="7651940" y="317949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3" name="Freeform 29263"/>
          <p:cNvSpPr/>
          <p:nvPr/>
        </p:nvSpPr>
        <p:spPr>
          <a:xfrm rot="0" flipH="0" flipV="0">
            <a:off x="7706956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4" name="Freeform 29264"/>
          <p:cNvSpPr/>
          <p:nvPr/>
        </p:nvSpPr>
        <p:spPr>
          <a:xfrm rot="0" flipH="0" flipV="0">
            <a:off x="7762062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5" name="Freeform 29265"/>
          <p:cNvSpPr/>
          <p:nvPr/>
        </p:nvSpPr>
        <p:spPr>
          <a:xfrm rot="0" flipH="0" flipV="0">
            <a:off x="7817180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6" name="Freeform 29266"/>
          <p:cNvSpPr/>
          <p:nvPr/>
        </p:nvSpPr>
        <p:spPr>
          <a:xfrm rot="0" flipH="0" flipV="0">
            <a:off x="7872285" y="317949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7" name="Freeform 29267"/>
          <p:cNvSpPr/>
          <p:nvPr/>
        </p:nvSpPr>
        <p:spPr>
          <a:xfrm rot="0" flipH="0" flipV="0">
            <a:off x="7927403" y="317949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8" name="Freeform 29268"/>
          <p:cNvSpPr/>
          <p:nvPr/>
        </p:nvSpPr>
        <p:spPr>
          <a:xfrm rot="0" flipH="0" flipV="0">
            <a:off x="7982521" y="317949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9" name="Freeform 29269"/>
          <p:cNvSpPr/>
          <p:nvPr/>
        </p:nvSpPr>
        <p:spPr>
          <a:xfrm rot="0" flipH="0" flipV="0">
            <a:off x="1066901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0" name="Freeform 29270"/>
          <p:cNvSpPr/>
          <p:nvPr/>
        </p:nvSpPr>
        <p:spPr>
          <a:xfrm rot="0" flipH="0" flipV="0">
            <a:off x="1122006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1" name="Freeform 29271"/>
          <p:cNvSpPr/>
          <p:nvPr/>
        </p:nvSpPr>
        <p:spPr>
          <a:xfrm rot="0" flipH="0" flipV="0">
            <a:off x="1177175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2" name="Freeform 29272"/>
          <p:cNvSpPr/>
          <p:nvPr/>
        </p:nvSpPr>
        <p:spPr>
          <a:xfrm rot="0" flipH="0" flipV="0">
            <a:off x="1232179" y="322733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3" name="Freeform 29273"/>
          <p:cNvSpPr/>
          <p:nvPr/>
        </p:nvSpPr>
        <p:spPr>
          <a:xfrm rot="0" flipH="0" flipV="0">
            <a:off x="1287297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4" name="Freeform 29274"/>
          <p:cNvSpPr/>
          <p:nvPr/>
        </p:nvSpPr>
        <p:spPr>
          <a:xfrm rot="0" flipH="0" flipV="0">
            <a:off x="1342415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5" name="Freeform 29275"/>
          <p:cNvSpPr/>
          <p:nvPr/>
        </p:nvSpPr>
        <p:spPr>
          <a:xfrm rot="0" flipH="0" flipV="0">
            <a:off x="1397520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6" name="Freeform 29276"/>
          <p:cNvSpPr/>
          <p:nvPr/>
        </p:nvSpPr>
        <p:spPr>
          <a:xfrm rot="0" flipH="0" flipV="0">
            <a:off x="1452638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7" name="Freeform 29277"/>
          <p:cNvSpPr/>
          <p:nvPr/>
        </p:nvSpPr>
        <p:spPr>
          <a:xfrm rot="0" flipH="0" flipV="0">
            <a:off x="1507743" y="322731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8" name="Freeform 29278"/>
          <p:cNvSpPr/>
          <p:nvPr/>
        </p:nvSpPr>
        <p:spPr>
          <a:xfrm rot="0" flipH="0" flipV="0">
            <a:off x="1562861" y="322731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9" name="Freeform 29279"/>
          <p:cNvSpPr/>
          <p:nvPr/>
        </p:nvSpPr>
        <p:spPr>
          <a:xfrm rot="0" flipH="0" flipV="0">
            <a:off x="1617967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99"/>
                  <a:pt x="0" y="14325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0" name="Freeform 29280"/>
          <p:cNvSpPr/>
          <p:nvPr/>
        </p:nvSpPr>
        <p:spPr>
          <a:xfrm rot="0" flipH="0" flipV="0">
            <a:off x="1673085" y="3227336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36" y="6363"/>
                  <a:pt x="28536" y="14325"/>
                </a:cubicBezTo>
                <a:cubicBezTo>
                  <a:pt x="28536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1" name="Freeform 29281"/>
          <p:cNvSpPr/>
          <p:nvPr/>
        </p:nvSpPr>
        <p:spPr>
          <a:xfrm rot="0" flipH="0" flipV="0">
            <a:off x="1783308" y="3227298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2" name="Freeform 29282"/>
          <p:cNvSpPr/>
          <p:nvPr/>
        </p:nvSpPr>
        <p:spPr>
          <a:xfrm rot="0" flipH="0" flipV="0">
            <a:off x="2003704" y="322731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3" name="Freeform 29283"/>
          <p:cNvSpPr/>
          <p:nvPr/>
        </p:nvSpPr>
        <p:spPr>
          <a:xfrm rot="0" flipH="0" flipV="0">
            <a:off x="3932466" y="322733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4" name="Freeform 29284"/>
          <p:cNvSpPr/>
          <p:nvPr/>
        </p:nvSpPr>
        <p:spPr>
          <a:xfrm rot="0" flipH="0" flipV="0">
            <a:off x="3987571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5" name="Freeform 29285"/>
          <p:cNvSpPr/>
          <p:nvPr/>
        </p:nvSpPr>
        <p:spPr>
          <a:xfrm rot="0" flipH="0" flipV="0">
            <a:off x="4042740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6" name="Freeform 29286"/>
          <p:cNvSpPr/>
          <p:nvPr/>
        </p:nvSpPr>
        <p:spPr>
          <a:xfrm rot="0" flipH="0" flipV="0">
            <a:off x="4097756" y="322731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7" name="Freeform 29287"/>
          <p:cNvSpPr/>
          <p:nvPr/>
        </p:nvSpPr>
        <p:spPr>
          <a:xfrm rot="0" flipH="0" flipV="0">
            <a:off x="4152861" y="322731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50" y="6363"/>
                  <a:pt x="28650" y="14325"/>
                </a:cubicBezTo>
                <a:cubicBezTo>
                  <a:pt x="28650" y="22199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8" name="Freeform 29288"/>
          <p:cNvSpPr/>
          <p:nvPr/>
        </p:nvSpPr>
        <p:spPr>
          <a:xfrm rot="0" flipH="0" flipV="0">
            <a:off x="4207979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325"/>
                </a:cubicBezTo>
                <a:cubicBezTo>
                  <a:pt x="28637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9" name="Freeform 29289"/>
          <p:cNvSpPr/>
          <p:nvPr/>
        </p:nvSpPr>
        <p:spPr>
          <a:xfrm rot="0" flipH="0" flipV="0">
            <a:off x="4263085" y="322731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5"/>
                </a:cubicBezTo>
                <a:cubicBezTo>
                  <a:pt x="28650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0" name="Freeform 29290"/>
          <p:cNvSpPr/>
          <p:nvPr/>
        </p:nvSpPr>
        <p:spPr>
          <a:xfrm rot="0" flipH="0" flipV="0">
            <a:off x="4318203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1" name="Freeform 29291"/>
          <p:cNvSpPr/>
          <p:nvPr/>
        </p:nvSpPr>
        <p:spPr>
          <a:xfrm rot="0" flipH="0" flipV="0">
            <a:off x="4373308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2" name="Freeform 29292"/>
          <p:cNvSpPr/>
          <p:nvPr/>
        </p:nvSpPr>
        <p:spPr>
          <a:xfrm rot="0" flipH="0" flipV="0">
            <a:off x="4428426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3" name="Freeform 29293"/>
          <p:cNvSpPr/>
          <p:nvPr/>
        </p:nvSpPr>
        <p:spPr>
          <a:xfrm rot="0" flipH="0" flipV="0">
            <a:off x="4483531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4" name="Freeform 29294"/>
          <p:cNvSpPr/>
          <p:nvPr/>
        </p:nvSpPr>
        <p:spPr>
          <a:xfrm rot="0" flipH="0" flipV="0">
            <a:off x="4538649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5" name="Freeform 29295"/>
          <p:cNvSpPr/>
          <p:nvPr/>
        </p:nvSpPr>
        <p:spPr>
          <a:xfrm rot="0" flipH="0" flipV="0">
            <a:off x="4593755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6" name="Freeform 29296"/>
          <p:cNvSpPr/>
          <p:nvPr/>
        </p:nvSpPr>
        <p:spPr>
          <a:xfrm rot="0" flipH="0" flipV="0">
            <a:off x="4648911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7" name="Freeform 29297"/>
          <p:cNvSpPr/>
          <p:nvPr/>
        </p:nvSpPr>
        <p:spPr>
          <a:xfrm rot="0" flipH="0" flipV="0">
            <a:off x="4703940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8" name="Freeform 29298"/>
          <p:cNvSpPr/>
          <p:nvPr/>
        </p:nvSpPr>
        <p:spPr>
          <a:xfrm rot="0" flipH="0" flipV="0">
            <a:off x="4759045" y="3227336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9" name="Freeform 29299"/>
          <p:cNvSpPr/>
          <p:nvPr/>
        </p:nvSpPr>
        <p:spPr>
          <a:xfrm rot="0" flipH="0" flipV="0">
            <a:off x="4814163" y="3227336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325"/>
                </a:cubicBezTo>
                <a:cubicBezTo>
                  <a:pt x="28637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0" name="Freeform 29300"/>
          <p:cNvSpPr/>
          <p:nvPr/>
        </p:nvSpPr>
        <p:spPr>
          <a:xfrm rot="0" flipH="0" flipV="0">
            <a:off x="4869307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1" name="Freeform 29301"/>
          <p:cNvSpPr/>
          <p:nvPr/>
        </p:nvSpPr>
        <p:spPr>
          <a:xfrm rot="0" flipH="0" flipV="0">
            <a:off x="4924424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2" name="Freeform 29302"/>
          <p:cNvSpPr/>
          <p:nvPr/>
        </p:nvSpPr>
        <p:spPr>
          <a:xfrm rot="0" flipH="0" flipV="0">
            <a:off x="4979530" y="322731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98" y="0"/>
                  <a:pt x="28548" y="6363"/>
                  <a:pt x="28548" y="14325"/>
                </a:cubicBezTo>
                <a:cubicBezTo>
                  <a:pt x="28548" y="22199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3" name="Freeform 29303"/>
          <p:cNvSpPr/>
          <p:nvPr/>
        </p:nvSpPr>
        <p:spPr>
          <a:xfrm rot="0" flipH="0" flipV="0">
            <a:off x="5034648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99"/>
                  <a:pt x="0" y="14325"/>
                </a:cubicBezTo>
                <a:cubicBezTo>
                  <a:pt x="0" y="6363"/>
                  <a:pt x="6363" y="0"/>
                  <a:pt x="14224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4" name="Freeform 29304"/>
          <p:cNvSpPr/>
          <p:nvPr/>
        </p:nvSpPr>
        <p:spPr>
          <a:xfrm rot="0" flipH="0" flipV="0">
            <a:off x="5089766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5" name="Freeform 29305"/>
          <p:cNvSpPr/>
          <p:nvPr/>
        </p:nvSpPr>
        <p:spPr>
          <a:xfrm rot="0" flipH="0" flipV="0">
            <a:off x="5144871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6" name="Freeform 29306"/>
          <p:cNvSpPr/>
          <p:nvPr/>
        </p:nvSpPr>
        <p:spPr>
          <a:xfrm rot="0" flipH="0" flipV="0">
            <a:off x="5199989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7" name="Freeform 29307"/>
          <p:cNvSpPr/>
          <p:nvPr/>
        </p:nvSpPr>
        <p:spPr>
          <a:xfrm rot="0" flipH="0" flipV="0">
            <a:off x="5255095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8" name="Freeform 29308"/>
          <p:cNvSpPr/>
          <p:nvPr/>
        </p:nvSpPr>
        <p:spPr>
          <a:xfrm rot="0" flipH="0" flipV="0">
            <a:off x="5310213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9" name="Freeform 29309"/>
          <p:cNvSpPr/>
          <p:nvPr/>
        </p:nvSpPr>
        <p:spPr>
          <a:xfrm rot="0" flipH="0" flipV="0">
            <a:off x="5365318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0" name="Freeform 29310"/>
          <p:cNvSpPr/>
          <p:nvPr/>
        </p:nvSpPr>
        <p:spPr>
          <a:xfrm rot="0" flipH="0" flipV="0">
            <a:off x="5420436" y="322731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1" name="Freeform 29311"/>
          <p:cNvSpPr/>
          <p:nvPr/>
        </p:nvSpPr>
        <p:spPr>
          <a:xfrm rot="0" flipH="0" flipV="0">
            <a:off x="5585675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2" name="Freeform 29312"/>
          <p:cNvSpPr/>
          <p:nvPr/>
        </p:nvSpPr>
        <p:spPr>
          <a:xfrm rot="0" flipH="0" flipV="0">
            <a:off x="5640781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3" name="Freeform 29313"/>
          <p:cNvSpPr/>
          <p:nvPr/>
        </p:nvSpPr>
        <p:spPr>
          <a:xfrm rot="0" flipH="0" flipV="0">
            <a:off x="5695899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4" name="Freeform 29314"/>
          <p:cNvSpPr/>
          <p:nvPr/>
        </p:nvSpPr>
        <p:spPr>
          <a:xfrm rot="0" flipH="0" flipV="0">
            <a:off x="5751004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5" name="Freeform 29315"/>
          <p:cNvSpPr/>
          <p:nvPr/>
        </p:nvSpPr>
        <p:spPr>
          <a:xfrm rot="0" flipH="0" flipV="0">
            <a:off x="5806122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6" name="Freeform 29316"/>
          <p:cNvSpPr/>
          <p:nvPr/>
        </p:nvSpPr>
        <p:spPr>
          <a:xfrm rot="0" flipH="0" flipV="0">
            <a:off x="5861227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7" name="Freeform 29317"/>
          <p:cNvSpPr/>
          <p:nvPr/>
        </p:nvSpPr>
        <p:spPr>
          <a:xfrm rot="0" flipH="0" flipV="0">
            <a:off x="5916345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8" name="Freeform 29318"/>
          <p:cNvSpPr/>
          <p:nvPr/>
        </p:nvSpPr>
        <p:spPr>
          <a:xfrm rot="0" flipH="0" flipV="0">
            <a:off x="5971451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9" name="Freeform 29319"/>
          <p:cNvSpPr/>
          <p:nvPr/>
        </p:nvSpPr>
        <p:spPr>
          <a:xfrm rot="0" flipH="0" flipV="0">
            <a:off x="6026569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0" name="Freeform 29320"/>
          <p:cNvSpPr/>
          <p:nvPr/>
        </p:nvSpPr>
        <p:spPr>
          <a:xfrm rot="0" flipH="0" flipV="0">
            <a:off x="6081674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1" name="Freeform 29321"/>
          <p:cNvSpPr/>
          <p:nvPr/>
        </p:nvSpPr>
        <p:spPr>
          <a:xfrm rot="0" flipH="0" flipV="0">
            <a:off x="6136792" y="3227311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325"/>
                </a:cubicBezTo>
                <a:cubicBezTo>
                  <a:pt x="28536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2" name="Freeform 29322"/>
          <p:cNvSpPr/>
          <p:nvPr/>
        </p:nvSpPr>
        <p:spPr>
          <a:xfrm rot="0" flipH="0" flipV="0">
            <a:off x="6467449" y="322731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3" name="Freeform 29323"/>
          <p:cNvSpPr/>
          <p:nvPr/>
        </p:nvSpPr>
        <p:spPr>
          <a:xfrm rot="0" flipH="0" flipV="0">
            <a:off x="6522567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4" name="Freeform 29324"/>
          <p:cNvSpPr/>
          <p:nvPr/>
        </p:nvSpPr>
        <p:spPr>
          <a:xfrm rot="0" flipH="0" flipV="0">
            <a:off x="6577685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5" name="Freeform 29325"/>
          <p:cNvSpPr/>
          <p:nvPr/>
        </p:nvSpPr>
        <p:spPr>
          <a:xfrm rot="0" flipH="0" flipV="0">
            <a:off x="6632791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6" name="Freeform 29326"/>
          <p:cNvSpPr/>
          <p:nvPr/>
        </p:nvSpPr>
        <p:spPr>
          <a:xfrm rot="0" flipH="0" flipV="0">
            <a:off x="6687908" y="3227336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325"/>
                </a:cubicBezTo>
                <a:cubicBezTo>
                  <a:pt x="28448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7" name="Freeform 29327"/>
          <p:cNvSpPr/>
          <p:nvPr/>
        </p:nvSpPr>
        <p:spPr>
          <a:xfrm rot="0" flipH="0" flipV="0">
            <a:off x="6742912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8" name="Freeform 29328"/>
          <p:cNvSpPr/>
          <p:nvPr/>
        </p:nvSpPr>
        <p:spPr>
          <a:xfrm rot="0" flipH="0" flipV="0">
            <a:off x="6798030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9" name="Freeform 29329"/>
          <p:cNvSpPr/>
          <p:nvPr/>
        </p:nvSpPr>
        <p:spPr>
          <a:xfrm rot="0" flipH="0" flipV="0">
            <a:off x="6853135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0" name="Freeform 29330"/>
          <p:cNvSpPr/>
          <p:nvPr/>
        </p:nvSpPr>
        <p:spPr>
          <a:xfrm rot="0" flipH="0" flipV="0">
            <a:off x="6908254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1" name="Freeform 29331"/>
          <p:cNvSpPr/>
          <p:nvPr/>
        </p:nvSpPr>
        <p:spPr>
          <a:xfrm rot="0" flipH="0" flipV="0">
            <a:off x="6963359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2" name="Freeform 29332"/>
          <p:cNvSpPr/>
          <p:nvPr/>
        </p:nvSpPr>
        <p:spPr>
          <a:xfrm rot="0" flipH="0" flipV="0">
            <a:off x="7018476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3" name="Freeform 29333"/>
          <p:cNvSpPr/>
          <p:nvPr/>
        </p:nvSpPr>
        <p:spPr>
          <a:xfrm rot="0" flipH="0" flipV="0">
            <a:off x="7073595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4" name="Freeform 29334"/>
          <p:cNvSpPr/>
          <p:nvPr/>
        </p:nvSpPr>
        <p:spPr>
          <a:xfrm rot="0" flipH="0" flipV="0">
            <a:off x="7128700" y="322731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5" name="Freeform 29335"/>
          <p:cNvSpPr/>
          <p:nvPr/>
        </p:nvSpPr>
        <p:spPr>
          <a:xfrm rot="0" flipH="0" flipV="0">
            <a:off x="7183818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6" name="Freeform 29336"/>
          <p:cNvSpPr/>
          <p:nvPr/>
        </p:nvSpPr>
        <p:spPr>
          <a:xfrm rot="0" flipH="0" flipV="0">
            <a:off x="7238923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7" name="Freeform 29337"/>
          <p:cNvSpPr/>
          <p:nvPr/>
        </p:nvSpPr>
        <p:spPr>
          <a:xfrm rot="0" flipH="0" flipV="0">
            <a:off x="7294041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8" name="Freeform 29338"/>
          <p:cNvSpPr/>
          <p:nvPr/>
        </p:nvSpPr>
        <p:spPr>
          <a:xfrm rot="0" flipH="0" flipV="0">
            <a:off x="7349147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9" name="Freeform 29339"/>
          <p:cNvSpPr/>
          <p:nvPr/>
        </p:nvSpPr>
        <p:spPr>
          <a:xfrm rot="0" flipH="0" flipV="0">
            <a:off x="7404265" y="322733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0" name="Freeform 29340"/>
          <p:cNvSpPr/>
          <p:nvPr/>
        </p:nvSpPr>
        <p:spPr>
          <a:xfrm rot="0" flipH="0" flipV="0">
            <a:off x="7459370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1" name="Freeform 29341"/>
          <p:cNvSpPr/>
          <p:nvPr/>
        </p:nvSpPr>
        <p:spPr>
          <a:xfrm rot="0" flipH="0" flipV="0">
            <a:off x="7514488" y="3227336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36" y="6363"/>
                  <a:pt x="28536" y="14325"/>
                </a:cubicBezTo>
                <a:cubicBezTo>
                  <a:pt x="28536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2" name="Freeform 29342"/>
          <p:cNvSpPr/>
          <p:nvPr/>
        </p:nvSpPr>
        <p:spPr>
          <a:xfrm rot="0" flipH="0" flipV="0">
            <a:off x="7569593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3" name="Freeform 29343"/>
          <p:cNvSpPr/>
          <p:nvPr/>
        </p:nvSpPr>
        <p:spPr>
          <a:xfrm rot="0" flipH="0" flipV="0">
            <a:off x="7624699" y="322733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5"/>
                </a:cubicBezTo>
                <a:cubicBezTo>
                  <a:pt x="28548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4" name="Freeform 29344"/>
          <p:cNvSpPr/>
          <p:nvPr/>
        </p:nvSpPr>
        <p:spPr>
          <a:xfrm rot="0" flipH="0" flipV="0">
            <a:off x="7679817" y="322733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5"/>
                </a:cubicBezTo>
                <a:cubicBezTo>
                  <a:pt x="28549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5" name="Freeform 29345"/>
          <p:cNvSpPr/>
          <p:nvPr/>
        </p:nvSpPr>
        <p:spPr>
          <a:xfrm rot="0" flipH="0" flipV="0">
            <a:off x="7734922" y="3227336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99"/>
                  <a:pt x="0" y="14325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460" y="6363"/>
                  <a:pt x="28460" y="14325"/>
                </a:cubicBezTo>
                <a:cubicBezTo>
                  <a:pt x="28460" y="22199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6" name="Freeform 29346"/>
          <p:cNvSpPr/>
          <p:nvPr/>
        </p:nvSpPr>
        <p:spPr>
          <a:xfrm rot="0" flipH="0" flipV="0">
            <a:off x="7790039" y="322733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99"/>
                  <a:pt x="0" y="14325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325"/>
                </a:cubicBezTo>
                <a:cubicBezTo>
                  <a:pt x="28460" y="22199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7" name="Freeform 29347"/>
          <p:cNvSpPr/>
          <p:nvPr/>
        </p:nvSpPr>
        <p:spPr>
          <a:xfrm rot="0" flipH="0" flipV="0">
            <a:off x="7845056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5"/>
                </a:cubicBezTo>
                <a:cubicBezTo>
                  <a:pt x="28549" y="22199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8" name="Freeform 29348"/>
          <p:cNvSpPr/>
          <p:nvPr/>
        </p:nvSpPr>
        <p:spPr>
          <a:xfrm rot="0" flipH="0" flipV="0">
            <a:off x="7900174" y="3227336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38" y="28549"/>
                  <a:pt x="0" y="22199"/>
                  <a:pt x="0" y="14325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48" y="6363"/>
                  <a:pt x="28548" y="14325"/>
                </a:cubicBezTo>
                <a:cubicBezTo>
                  <a:pt x="28548" y="22199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9" name="Freeform 29349"/>
          <p:cNvSpPr/>
          <p:nvPr/>
        </p:nvSpPr>
        <p:spPr>
          <a:xfrm rot="0" flipH="0" flipV="0">
            <a:off x="8010385" y="322733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99"/>
                  <a:pt x="0" y="14325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5"/>
                </a:cubicBezTo>
                <a:cubicBezTo>
                  <a:pt x="28549" y="22199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0" name="Freeform 29350"/>
          <p:cNvSpPr/>
          <p:nvPr/>
        </p:nvSpPr>
        <p:spPr>
          <a:xfrm rot="0" flipH="0" flipV="0">
            <a:off x="1094168" y="3273806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98" y="0"/>
                  <a:pt x="28561" y="6350"/>
                  <a:pt x="28561" y="14224"/>
                </a:cubicBezTo>
                <a:cubicBezTo>
                  <a:pt x="28561" y="22098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1" name="Freeform 29351"/>
          <p:cNvSpPr/>
          <p:nvPr/>
        </p:nvSpPr>
        <p:spPr>
          <a:xfrm rot="0" flipH="0" flipV="0">
            <a:off x="1149184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2" name="Freeform 29352"/>
          <p:cNvSpPr/>
          <p:nvPr/>
        </p:nvSpPr>
        <p:spPr>
          <a:xfrm rot="0" flipH="0" flipV="0">
            <a:off x="1204302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3" name="Freeform 29353"/>
          <p:cNvSpPr/>
          <p:nvPr/>
        </p:nvSpPr>
        <p:spPr>
          <a:xfrm rot="0" flipH="0" flipV="0">
            <a:off x="1259420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4" name="Freeform 29354"/>
          <p:cNvSpPr/>
          <p:nvPr/>
        </p:nvSpPr>
        <p:spPr>
          <a:xfrm rot="0" flipH="0" flipV="0">
            <a:off x="1314526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5" name="Freeform 29355"/>
          <p:cNvSpPr/>
          <p:nvPr/>
        </p:nvSpPr>
        <p:spPr>
          <a:xfrm rot="0" flipH="0" flipV="0">
            <a:off x="1369644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6" name="Freeform 29356"/>
          <p:cNvSpPr/>
          <p:nvPr/>
        </p:nvSpPr>
        <p:spPr>
          <a:xfrm rot="0" flipH="0" flipV="0">
            <a:off x="1424749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7" name="Freeform 29357"/>
          <p:cNvSpPr/>
          <p:nvPr/>
        </p:nvSpPr>
        <p:spPr>
          <a:xfrm rot="0" flipH="0" flipV="0">
            <a:off x="1479867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8" name="Freeform 29358"/>
          <p:cNvSpPr/>
          <p:nvPr/>
        </p:nvSpPr>
        <p:spPr>
          <a:xfrm rot="0" flipH="0" flipV="0">
            <a:off x="1534972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9" name="Freeform 29359"/>
          <p:cNvSpPr/>
          <p:nvPr/>
        </p:nvSpPr>
        <p:spPr>
          <a:xfrm rot="0" flipH="0" flipV="0">
            <a:off x="2030933" y="327383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0" name="Freeform 29360"/>
          <p:cNvSpPr/>
          <p:nvPr/>
        </p:nvSpPr>
        <p:spPr>
          <a:xfrm rot="0" flipH="0" flipV="0">
            <a:off x="3959745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1" name="Freeform 29361"/>
          <p:cNvSpPr/>
          <p:nvPr/>
        </p:nvSpPr>
        <p:spPr>
          <a:xfrm rot="0" flipH="0" flipV="0">
            <a:off x="4014762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2" name="Freeform 29362"/>
          <p:cNvSpPr/>
          <p:nvPr/>
        </p:nvSpPr>
        <p:spPr>
          <a:xfrm rot="0" flipH="0" flipV="0">
            <a:off x="4069867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300" y="0"/>
                  <a:pt x="28650" y="6350"/>
                  <a:pt x="28650" y="14224"/>
                </a:cubicBezTo>
                <a:cubicBezTo>
                  <a:pt x="28650" y="22098"/>
                  <a:pt x="22300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3" name="Freeform 29363"/>
          <p:cNvSpPr/>
          <p:nvPr/>
        </p:nvSpPr>
        <p:spPr>
          <a:xfrm rot="0" flipH="0" flipV="0">
            <a:off x="4124985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4" name="Freeform 29364"/>
          <p:cNvSpPr/>
          <p:nvPr/>
        </p:nvSpPr>
        <p:spPr>
          <a:xfrm rot="0" flipH="0" flipV="0">
            <a:off x="4180090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5" name="Freeform 29365"/>
          <p:cNvSpPr/>
          <p:nvPr/>
        </p:nvSpPr>
        <p:spPr>
          <a:xfrm rot="0" flipH="0" flipV="0">
            <a:off x="4235208" y="327383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6" name="Freeform 29366"/>
          <p:cNvSpPr/>
          <p:nvPr/>
        </p:nvSpPr>
        <p:spPr>
          <a:xfrm rot="0" flipH="0" flipV="0">
            <a:off x="4290313" y="3273806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7" name="Freeform 29367"/>
          <p:cNvSpPr/>
          <p:nvPr/>
        </p:nvSpPr>
        <p:spPr>
          <a:xfrm rot="0" flipH="0" flipV="0">
            <a:off x="4345431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8" name="Freeform 29368"/>
          <p:cNvSpPr/>
          <p:nvPr/>
        </p:nvSpPr>
        <p:spPr>
          <a:xfrm rot="0" flipH="0" flipV="0">
            <a:off x="4400537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9" name="Freeform 29369"/>
          <p:cNvSpPr/>
          <p:nvPr/>
        </p:nvSpPr>
        <p:spPr>
          <a:xfrm rot="0" flipH="0" flipV="0">
            <a:off x="4455706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0" name="Freeform 29370"/>
          <p:cNvSpPr/>
          <p:nvPr/>
        </p:nvSpPr>
        <p:spPr>
          <a:xfrm rot="0" flipH="0" flipV="0">
            <a:off x="4510760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1" name="Freeform 29371"/>
          <p:cNvSpPr/>
          <p:nvPr/>
        </p:nvSpPr>
        <p:spPr>
          <a:xfrm rot="0" flipH="0" flipV="0">
            <a:off x="4565929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2" name="Freeform 29372"/>
          <p:cNvSpPr/>
          <p:nvPr/>
        </p:nvSpPr>
        <p:spPr>
          <a:xfrm rot="0" flipH="0" flipV="0">
            <a:off x="4620945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3" name="Freeform 29373"/>
          <p:cNvSpPr/>
          <p:nvPr/>
        </p:nvSpPr>
        <p:spPr>
          <a:xfrm rot="0" flipH="0" flipV="0">
            <a:off x="4676051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4" name="Freeform 29374"/>
          <p:cNvSpPr/>
          <p:nvPr/>
        </p:nvSpPr>
        <p:spPr>
          <a:xfrm rot="0" flipH="0" flipV="0">
            <a:off x="4731169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5" name="Freeform 29375"/>
          <p:cNvSpPr/>
          <p:nvPr/>
        </p:nvSpPr>
        <p:spPr>
          <a:xfrm rot="0" flipH="0" flipV="0">
            <a:off x="4786274" y="327383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37" y="6363"/>
                  <a:pt x="28637" y="14237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6" name="Freeform 29376"/>
          <p:cNvSpPr/>
          <p:nvPr/>
        </p:nvSpPr>
        <p:spPr>
          <a:xfrm rot="0" flipH="0" flipV="0">
            <a:off x="4841392" y="327383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7" name="Freeform 29377"/>
          <p:cNvSpPr/>
          <p:nvPr/>
        </p:nvSpPr>
        <p:spPr>
          <a:xfrm rot="0" flipH="0" flipV="0">
            <a:off x="4896548" y="3273831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8" name="Freeform 29378"/>
          <p:cNvSpPr/>
          <p:nvPr/>
        </p:nvSpPr>
        <p:spPr>
          <a:xfrm rot="0" flipH="0" flipV="0">
            <a:off x="4951653" y="3273831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237"/>
                </a:cubicBezTo>
                <a:cubicBezTo>
                  <a:pt x="28548" y="22098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9" name="Freeform 29379"/>
          <p:cNvSpPr/>
          <p:nvPr/>
        </p:nvSpPr>
        <p:spPr>
          <a:xfrm rot="0" flipH="0" flipV="0">
            <a:off x="5006771" y="32738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0" name="Freeform 29380"/>
          <p:cNvSpPr/>
          <p:nvPr/>
        </p:nvSpPr>
        <p:spPr>
          <a:xfrm rot="0" flipH="0" flipV="0">
            <a:off x="5061877" y="3273806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1" name="Freeform 29381"/>
          <p:cNvSpPr/>
          <p:nvPr/>
        </p:nvSpPr>
        <p:spPr>
          <a:xfrm rot="0" flipH="0" flipV="0">
            <a:off x="5116994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2" name="Freeform 29382"/>
          <p:cNvSpPr/>
          <p:nvPr/>
        </p:nvSpPr>
        <p:spPr>
          <a:xfrm rot="0" flipH="0" flipV="0">
            <a:off x="5172100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3" name="Freeform 29383"/>
          <p:cNvSpPr/>
          <p:nvPr/>
        </p:nvSpPr>
        <p:spPr>
          <a:xfrm rot="0" flipH="0" flipV="0">
            <a:off x="5227218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4" name="Freeform 29384"/>
          <p:cNvSpPr/>
          <p:nvPr/>
        </p:nvSpPr>
        <p:spPr>
          <a:xfrm rot="0" flipH="0" flipV="0">
            <a:off x="5282323" y="327383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5" name="Freeform 29385"/>
          <p:cNvSpPr/>
          <p:nvPr/>
        </p:nvSpPr>
        <p:spPr>
          <a:xfrm rot="0" flipH="0" flipV="0">
            <a:off x="5337339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6" name="Freeform 29386"/>
          <p:cNvSpPr/>
          <p:nvPr/>
        </p:nvSpPr>
        <p:spPr>
          <a:xfrm rot="0" flipH="0" flipV="0">
            <a:off x="5392547" y="327383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37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7" name="Freeform 29387"/>
          <p:cNvSpPr/>
          <p:nvPr/>
        </p:nvSpPr>
        <p:spPr>
          <a:xfrm rot="0" flipH="0" flipV="0">
            <a:off x="5447563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8" name="Freeform 29388"/>
          <p:cNvSpPr/>
          <p:nvPr/>
        </p:nvSpPr>
        <p:spPr>
          <a:xfrm rot="0" flipH="0" flipV="0">
            <a:off x="5612904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9" name="Freeform 29389"/>
          <p:cNvSpPr/>
          <p:nvPr/>
        </p:nvSpPr>
        <p:spPr>
          <a:xfrm rot="0" flipH="0" flipV="0">
            <a:off x="5668010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098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0" name="Freeform 29390"/>
          <p:cNvSpPr/>
          <p:nvPr/>
        </p:nvSpPr>
        <p:spPr>
          <a:xfrm rot="0" flipH="0" flipV="0">
            <a:off x="5723128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1" name="Freeform 29391"/>
          <p:cNvSpPr/>
          <p:nvPr/>
        </p:nvSpPr>
        <p:spPr>
          <a:xfrm rot="0" flipH="0" flipV="0">
            <a:off x="5778233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098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2" name="Freeform 29392"/>
          <p:cNvSpPr/>
          <p:nvPr/>
        </p:nvSpPr>
        <p:spPr>
          <a:xfrm rot="0" flipH="0" flipV="0">
            <a:off x="5833351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3" name="Freeform 29393"/>
          <p:cNvSpPr/>
          <p:nvPr/>
        </p:nvSpPr>
        <p:spPr>
          <a:xfrm rot="0" flipH="0" flipV="0">
            <a:off x="5888456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4" name="Freeform 29394"/>
          <p:cNvSpPr/>
          <p:nvPr/>
        </p:nvSpPr>
        <p:spPr>
          <a:xfrm rot="0" flipH="0" flipV="0">
            <a:off x="5943574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5" name="Freeform 29395"/>
          <p:cNvSpPr/>
          <p:nvPr/>
        </p:nvSpPr>
        <p:spPr>
          <a:xfrm rot="0" flipH="0" flipV="0">
            <a:off x="5998692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6" name="Freeform 29396"/>
          <p:cNvSpPr/>
          <p:nvPr/>
        </p:nvSpPr>
        <p:spPr>
          <a:xfrm rot="0" flipH="0" flipV="0">
            <a:off x="6053797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7" name="Freeform 29397"/>
          <p:cNvSpPr/>
          <p:nvPr/>
        </p:nvSpPr>
        <p:spPr>
          <a:xfrm rot="0" flipH="0" flipV="0">
            <a:off x="6108915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37"/>
                </a:cubicBezTo>
                <a:cubicBezTo>
                  <a:pt x="28549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8" name="Freeform 29398"/>
          <p:cNvSpPr/>
          <p:nvPr/>
        </p:nvSpPr>
        <p:spPr>
          <a:xfrm rot="0" flipH="0" flipV="0">
            <a:off x="6164021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9" name="Freeform 29399"/>
          <p:cNvSpPr/>
          <p:nvPr/>
        </p:nvSpPr>
        <p:spPr>
          <a:xfrm rot="0" flipH="0" flipV="0">
            <a:off x="6494691" y="327380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0" name="Freeform 29400"/>
          <p:cNvSpPr/>
          <p:nvPr/>
        </p:nvSpPr>
        <p:spPr>
          <a:xfrm rot="0" flipH="0" flipV="0">
            <a:off x="6549796" y="3273806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63" y="28549"/>
                  <a:pt x="0" y="22098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1" name="Freeform 29401"/>
          <p:cNvSpPr/>
          <p:nvPr/>
        </p:nvSpPr>
        <p:spPr>
          <a:xfrm rot="0" flipH="0" flipV="0">
            <a:off x="6604813" y="3273831"/>
            <a:ext cx="28561" cy="28549"/>
          </a:xfrm>
          <a:custGeom>
            <a:pathLst>
              <a:path w="28561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61" y="6363"/>
                  <a:pt x="28561" y="14237"/>
                </a:cubicBezTo>
                <a:cubicBezTo>
                  <a:pt x="28561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2" name="Freeform 29402"/>
          <p:cNvSpPr/>
          <p:nvPr/>
        </p:nvSpPr>
        <p:spPr>
          <a:xfrm rot="0" flipH="0" flipV="0">
            <a:off x="6659930" y="327383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3" name="Freeform 29403"/>
          <p:cNvSpPr/>
          <p:nvPr/>
        </p:nvSpPr>
        <p:spPr>
          <a:xfrm rot="0" flipH="0" flipV="0">
            <a:off x="6715035" y="3273806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4" name="Freeform 29404"/>
          <p:cNvSpPr/>
          <p:nvPr/>
        </p:nvSpPr>
        <p:spPr>
          <a:xfrm rot="0" flipH="0" flipV="0">
            <a:off x="6770154" y="327383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5" name="Freeform 29405"/>
          <p:cNvSpPr/>
          <p:nvPr/>
        </p:nvSpPr>
        <p:spPr>
          <a:xfrm rot="0" flipH="0" flipV="0">
            <a:off x="6825259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6" name="Freeform 29406"/>
          <p:cNvSpPr/>
          <p:nvPr/>
        </p:nvSpPr>
        <p:spPr>
          <a:xfrm rot="0" flipH="0" flipV="0">
            <a:off x="6880377" y="327383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7" name="Freeform 29407"/>
          <p:cNvSpPr/>
          <p:nvPr/>
        </p:nvSpPr>
        <p:spPr>
          <a:xfrm rot="0" flipH="0" flipV="0">
            <a:off x="6935482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8" name="Freeform 29408"/>
          <p:cNvSpPr/>
          <p:nvPr/>
        </p:nvSpPr>
        <p:spPr>
          <a:xfrm rot="0" flipH="0" flipV="0">
            <a:off x="6990600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098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9" name="Freeform 29409"/>
          <p:cNvSpPr/>
          <p:nvPr/>
        </p:nvSpPr>
        <p:spPr>
          <a:xfrm rot="0" flipH="0" flipV="0">
            <a:off x="7045706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098"/>
                  <a:pt x="0" y="14224"/>
                </a:cubicBezTo>
                <a:cubicBezTo>
                  <a:pt x="0" y="6350"/>
                  <a:pt x="6363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0" name="Freeform 29410"/>
          <p:cNvSpPr/>
          <p:nvPr/>
        </p:nvSpPr>
        <p:spPr>
          <a:xfrm rot="0" flipH="0" flipV="0">
            <a:off x="7100823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098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1" name="Freeform 29411"/>
          <p:cNvSpPr/>
          <p:nvPr/>
        </p:nvSpPr>
        <p:spPr>
          <a:xfrm rot="0" flipH="0" flipV="0">
            <a:off x="7155929" y="3273806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2" name="Freeform 29412"/>
          <p:cNvSpPr/>
          <p:nvPr/>
        </p:nvSpPr>
        <p:spPr>
          <a:xfrm rot="0" flipH="0" flipV="0">
            <a:off x="7211047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3" name="Freeform 29413"/>
          <p:cNvSpPr/>
          <p:nvPr/>
        </p:nvSpPr>
        <p:spPr>
          <a:xfrm rot="0" flipH="0" flipV="0">
            <a:off x="7266152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4" name="Freeform 29414"/>
          <p:cNvSpPr/>
          <p:nvPr/>
        </p:nvSpPr>
        <p:spPr>
          <a:xfrm rot="0" flipH="0" flipV="0">
            <a:off x="7321270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5" name="Freeform 29415"/>
          <p:cNvSpPr/>
          <p:nvPr/>
        </p:nvSpPr>
        <p:spPr>
          <a:xfrm rot="0" flipH="0" flipV="0">
            <a:off x="7376388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6" name="Freeform 29416"/>
          <p:cNvSpPr/>
          <p:nvPr/>
        </p:nvSpPr>
        <p:spPr>
          <a:xfrm rot="0" flipH="0" flipV="0">
            <a:off x="7431493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7" name="Freeform 29417"/>
          <p:cNvSpPr/>
          <p:nvPr/>
        </p:nvSpPr>
        <p:spPr>
          <a:xfrm rot="0" flipH="0" flipV="0">
            <a:off x="7486599" y="3273831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098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561" y="6363"/>
                  <a:pt x="28561" y="14237"/>
                </a:cubicBezTo>
                <a:cubicBezTo>
                  <a:pt x="28561" y="22098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8" name="Freeform 29418"/>
          <p:cNvSpPr/>
          <p:nvPr/>
        </p:nvSpPr>
        <p:spPr>
          <a:xfrm rot="0" flipH="0" flipV="0">
            <a:off x="7541717" y="327383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9" name="Freeform 29419"/>
          <p:cNvSpPr/>
          <p:nvPr/>
        </p:nvSpPr>
        <p:spPr>
          <a:xfrm rot="0" flipH="0" flipV="0">
            <a:off x="7596822" y="3273831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098"/>
                  <a:pt x="0" y="14237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237"/>
                </a:cubicBezTo>
                <a:cubicBezTo>
                  <a:pt x="28460" y="22098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0" name="Freeform 29420"/>
          <p:cNvSpPr/>
          <p:nvPr/>
        </p:nvSpPr>
        <p:spPr>
          <a:xfrm rot="0" flipH="0" flipV="0">
            <a:off x="7651940" y="327383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1" name="Freeform 29421"/>
          <p:cNvSpPr/>
          <p:nvPr/>
        </p:nvSpPr>
        <p:spPr>
          <a:xfrm rot="0" flipH="0" flipV="0">
            <a:off x="7706956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2" name="Freeform 29422"/>
          <p:cNvSpPr/>
          <p:nvPr/>
        </p:nvSpPr>
        <p:spPr>
          <a:xfrm rot="0" flipH="0" flipV="0">
            <a:off x="7762062" y="327383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3" name="Freeform 29423"/>
          <p:cNvSpPr/>
          <p:nvPr/>
        </p:nvSpPr>
        <p:spPr>
          <a:xfrm rot="0" flipH="0" flipV="0">
            <a:off x="7817180" y="327383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37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48" y="6363"/>
                  <a:pt x="28548" y="14237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4" name="Freeform 29424"/>
          <p:cNvSpPr/>
          <p:nvPr/>
        </p:nvSpPr>
        <p:spPr>
          <a:xfrm rot="0" flipH="0" flipV="0">
            <a:off x="8037626" y="327383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098"/>
                  <a:pt x="0" y="14237"/>
                </a:cubicBezTo>
                <a:cubicBezTo>
                  <a:pt x="0" y="6363"/>
                  <a:pt x="6350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5" name="Freeform 29425"/>
          <p:cNvSpPr/>
          <p:nvPr/>
        </p:nvSpPr>
        <p:spPr>
          <a:xfrm rot="0" flipH="0" flipV="0">
            <a:off x="1122006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6" name="Freeform 29426"/>
          <p:cNvSpPr/>
          <p:nvPr/>
        </p:nvSpPr>
        <p:spPr>
          <a:xfrm rot="0" flipH="0" flipV="0">
            <a:off x="1177175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7" name="Freeform 29427"/>
          <p:cNvSpPr/>
          <p:nvPr/>
        </p:nvSpPr>
        <p:spPr>
          <a:xfrm rot="0" flipH="0" flipV="0">
            <a:off x="1232179" y="332153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8" name="Freeform 29428"/>
          <p:cNvSpPr/>
          <p:nvPr/>
        </p:nvSpPr>
        <p:spPr>
          <a:xfrm rot="0" flipH="0" flipV="0">
            <a:off x="1287297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9" name="Freeform 29429"/>
          <p:cNvSpPr/>
          <p:nvPr/>
        </p:nvSpPr>
        <p:spPr>
          <a:xfrm rot="0" flipH="0" flipV="0">
            <a:off x="1342415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0" name="Freeform 29430"/>
          <p:cNvSpPr/>
          <p:nvPr/>
        </p:nvSpPr>
        <p:spPr>
          <a:xfrm rot="0" flipH="0" flipV="0">
            <a:off x="1397520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1" name="Freeform 29431"/>
          <p:cNvSpPr/>
          <p:nvPr/>
        </p:nvSpPr>
        <p:spPr>
          <a:xfrm rot="0" flipH="0" flipV="0">
            <a:off x="1452638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2" name="Freeform 29432"/>
          <p:cNvSpPr/>
          <p:nvPr/>
        </p:nvSpPr>
        <p:spPr>
          <a:xfrm rot="0" flipH="0" flipV="0">
            <a:off x="1507743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3" name="Freeform 29433"/>
          <p:cNvSpPr/>
          <p:nvPr/>
        </p:nvSpPr>
        <p:spPr>
          <a:xfrm rot="0" flipH="0" flipV="0">
            <a:off x="3932466" y="332153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4" name="Freeform 29434"/>
          <p:cNvSpPr/>
          <p:nvPr/>
        </p:nvSpPr>
        <p:spPr>
          <a:xfrm rot="0" flipH="0" flipV="0">
            <a:off x="3987571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5" name="Freeform 29435"/>
          <p:cNvSpPr/>
          <p:nvPr/>
        </p:nvSpPr>
        <p:spPr>
          <a:xfrm rot="0" flipH="0" flipV="0">
            <a:off x="4042740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6" name="Freeform 29436"/>
          <p:cNvSpPr/>
          <p:nvPr/>
        </p:nvSpPr>
        <p:spPr>
          <a:xfrm rot="0" flipH="0" flipV="0">
            <a:off x="4097756" y="332157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7" name="Freeform 29437"/>
          <p:cNvSpPr/>
          <p:nvPr/>
        </p:nvSpPr>
        <p:spPr>
          <a:xfrm rot="0" flipH="0" flipV="0">
            <a:off x="4152861" y="332157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8" name="Freeform 29438"/>
          <p:cNvSpPr/>
          <p:nvPr/>
        </p:nvSpPr>
        <p:spPr>
          <a:xfrm rot="0" flipH="0" flipV="0">
            <a:off x="4207979" y="332157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9" name="Freeform 29439"/>
          <p:cNvSpPr/>
          <p:nvPr/>
        </p:nvSpPr>
        <p:spPr>
          <a:xfrm rot="0" flipH="0" flipV="0">
            <a:off x="4263085" y="332153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0" name="Freeform 29440"/>
          <p:cNvSpPr/>
          <p:nvPr/>
        </p:nvSpPr>
        <p:spPr>
          <a:xfrm rot="0" flipH="0" flipV="0">
            <a:off x="4318203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1" name="Freeform 29441"/>
          <p:cNvSpPr/>
          <p:nvPr/>
        </p:nvSpPr>
        <p:spPr>
          <a:xfrm rot="0" flipH="0" flipV="0">
            <a:off x="4373308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2" name="Freeform 29442"/>
          <p:cNvSpPr/>
          <p:nvPr/>
        </p:nvSpPr>
        <p:spPr>
          <a:xfrm rot="0" flipH="0" flipV="0">
            <a:off x="4428426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3" name="Freeform 29443"/>
          <p:cNvSpPr/>
          <p:nvPr/>
        </p:nvSpPr>
        <p:spPr>
          <a:xfrm rot="0" flipH="0" flipV="0">
            <a:off x="4483531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4" name="Freeform 29444"/>
          <p:cNvSpPr/>
          <p:nvPr/>
        </p:nvSpPr>
        <p:spPr>
          <a:xfrm rot="0" flipH="0" flipV="0">
            <a:off x="4538649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5" name="Freeform 29445"/>
          <p:cNvSpPr/>
          <p:nvPr/>
        </p:nvSpPr>
        <p:spPr>
          <a:xfrm rot="0" flipH="0" flipV="0">
            <a:off x="4593755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6" name="Freeform 29446"/>
          <p:cNvSpPr/>
          <p:nvPr/>
        </p:nvSpPr>
        <p:spPr>
          <a:xfrm rot="0" flipH="0" flipV="0">
            <a:off x="4648911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7" name="Freeform 29447"/>
          <p:cNvSpPr/>
          <p:nvPr/>
        </p:nvSpPr>
        <p:spPr>
          <a:xfrm rot="0" flipH="0" flipV="0">
            <a:off x="4703940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8" name="Freeform 29448"/>
          <p:cNvSpPr/>
          <p:nvPr/>
        </p:nvSpPr>
        <p:spPr>
          <a:xfrm rot="0" flipH="0" flipV="0">
            <a:off x="4759045" y="3321532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9" name="Freeform 29449"/>
          <p:cNvSpPr/>
          <p:nvPr/>
        </p:nvSpPr>
        <p:spPr>
          <a:xfrm rot="0" flipH="0" flipV="0">
            <a:off x="4814163" y="332153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0" name="Freeform 29450"/>
          <p:cNvSpPr/>
          <p:nvPr/>
        </p:nvSpPr>
        <p:spPr>
          <a:xfrm rot="0" flipH="0" flipV="0">
            <a:off x="4869307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1" name="Freeform 29451"/>
          <p:cNvSpPr/>
          <p:nvPr/>
        </p:nvSpPr>
        <p:spPr>
          <a:xfrm rot="0" flipH="0" flipV="0">
            <a:off x="4924424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2" name="Freeform 29452"/>
          <p:cNvSpPr/>
          <p:nvPr/>
        </p:nvSpPr>
        <p:spPr>
          <a:xfrm rot="0" flipH="0" flipV="0">
            <a:off x="4979530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3" name="Freeform 29453"/>
          <p:cNvSpPr/>
          <p:nvPr/>
        </p:nvSpPr>
        <p:spPr>
          <a:xfrm rot="0" flipH="0" flipV="0">
            <a:off x="5034648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4" name="Freeform 29454"/>
          <p:cNvSpPr/>
          <p:nvPr/>
        </p:nvSpPr>
        <p:spPr>
          <a:xfrm rot="0" flipH="0" flipV="0">
            <a:off x="5089766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5" name="Freeform 29455"/>
          <p:cNvSpPr/>
          <p:nvPr/>
        </p:nvSpPr>
        <p:spPr>
          <a:xfrm rot="0" flipH="0" flipV="0">
            <a:off x="5144871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6" name="Freeform 29456"/>
          <p:cNvSpPr/>
          <p:nvPr/>
        </p:nvSpPr>
        <p:spPr>
          <a:xfrm rot="0" flipH="0" flipV="0">
            <a:off x="5199989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7" name="Freeform 29457"/>
          <p:cNvSpPr/>
          <p:nvPr/>
        </p:nvSpPr>
        <p:spPr>
          <a:xfrm rot="0" flipH="0" flipV="0">
            <a:off x="5255095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8" name="Freeform 29458"/>
          <p:cNvSpPr/>
          <p:nvPr/>
        </p:nvSpPr>
        <p:spPr>
          <a:xfrm rot="0" flipH="0" flipV="0">
            <a:off x="5310213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9" name="Freeform 29459"/>
          <p:cNvSpPr/>
          <p:nvPr/>
        </p:nvSpPr>
        <p:spPr>
          <a:xfrm rot="0" flipH="0" flipV="0">
            <a:off x="5365318" y="332153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0" name="Freeform 29460"/>
          <p:cNvSpPr/>
          <p:nvPr/>
        </p:nvSpPr>
        <p:spPr>
          <a:xfrm rot="0" flipH="0" flipV="0">
            <a:off x="5420436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1" name="Freeform 29461"/>
          <p:cNvSpPr/>
          <p:nvPr/>
        </p:nvSpPr>
        <p:spPr>
          <a:xfrm rot="0" flipH="0" flipV="0">
            <a:off x="5640781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2" name="Freeform 29462"/>
          <p:cNvSpPr/>
          <p:nvPr/>
        </p:nvSpPr>
        <p:spPr>
          <a:xfrm rot="0" flipH="0" flipV="0">
            <a:off x="5695899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3" name="Freeform 29463"/>
          <p:cNvSpPr/>
          <p:nvPr/>
        </p:nvSpPr>
        <p:spPr>
          <a:xfrm rot="0" flipH="0" flipV="0">
            <a:off x="5751004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4" name="Freeform 29464"/>
          <p:cNvSpPr/>
          <p:nvPr/>
        </p:nvSpPr>
        <p:spPr>
          <a:xfrm rot="0" flipH="0" flipV="0">
            <a:off x="5806122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5" name="Freeform 29465"/>
          <p:cNvSpPr/>
          <p:nvPr/>
        </p:nvSpPr>
        <p:spPr>
          <a:xfrm rot="0" flipH="0" flipV="0">
            <a:off x="5861227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6" name="Freeform 29466"/>
          <p:cNvSpPr/>
          <p:nvPr/>
        </p:nvSpPr>
        <p:spPr>
          <a:xfrm rot="0" flipH="0" flipV="0">
            <a:off x="5916345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7" name="Freeform 29467"/>
          <p:cNvSpPr/>
          <p:nvPr/>
        </p:nvSpPr>
        <p:spPr>
          <a:xfrm rot="0" flipH="0" flipV="0">
            <a:off x="5971451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8" name="Freeform 29468"/>
          <p:cNvSpPr/>
          <p:nvPr/>
        </p:nvSpPr>
        <p:spPr>
          <a:xfrm rot="0" flipH="0" flipV="0">
            <a:off x="6026569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9" name="Freeform 29469"/>
          <p:cNvSpPr/>
          <p:nvPr/>
        </p:nvSpPr>
        <p:spPr>
          <a:xfrm rot="0" flipH="0" flipV="0">
            <a:off x="6081674" y="3321532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0" name="Freeform 29470"/>
          <p:cNvSpPr/>
          <p:nvPr/>
        </p:nvSpPr>
        <p:spPr>
          <a:xfrm rot="0" flipH="0" flipV="0">
            <a:off x="6136792" y="3321532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1" name="Freeform 29471"/>
          <p:cNvSpPr/>
          <p:nvPr/>
        </p:nvSpPr>
        <p:spPr>
          <a:xfrm rot="0" flipH="0" flipV="0">
            <a:off x="6522567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2" name="Freeform 29472"/>
          <p:cNvSpPr/>
          <p:nvPr/>
        </p:nvSpPr>
        <p:spPr>
          <a:xfrm rot="0" flipH="0" flipV="0">
            <a:off x="6577685" y="332157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3" name="Freeform 29473"/>
          <p:cNvSpPr/>
          <p:nvPr/>
        </p:nvSpPr>
        <p:spPr>
          <a:xfrm rot="0" flipH="0" flipV="0">
            <a:off x="6632791" y="332153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4" name="Freeform 29474"/>
          <p:cNvSpPr/>
          <p:nvPr/>
        </p:nvSpPr>
        <p:spPr>
          <a:xfrm rot="0" flipH="0" flipV="0">
            <a:off x="6687908" y="332153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5" name="Freeform 29475"/>
          <p:cNvSpPr/>
          <p:nvPr/>
        </p:nvSpPr>
        <p:spPr>
          <a:xfrm rot="0" flipH="0" flipV="0">
            <a:off x="6742912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6" name="Freeform 29476"/>
          <p:cNvSpPr/>
          <p:nvPr/>
        </p:nvSpPr>
        <p:spPr>
          <a:xfrm rot="0" flipH="0" flipV="0">
            <a:off x="6798030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7" name="Freeform 29477"/>
          <p:cNvSpPr/>
          <p:nvPr/>
        </p:nvSpPr>
        <p:spPr>
          <a:xfrm rot="0" flipH="0" flipV="0">
            <a:off x="6853135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8" name="Freeform 29478"/>
          <p:cNvSpPr/>
          <p:nvPr/>
        </p:nvSpPr>
        <p:spPr>
          <a:xfrm rot="0" flipH="0" flipV="0">
            <a:off x="6908254" y="332153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9" name="Freeform 29479"/>
          <p:cNvSpPr/>
          <p:nvPr/>
        </p:nvSpPr>
        <p:spPr>
          <a:xfrm rot="0" flipH="0" flipV="0">
            <a:off x="6963359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0" name="Freeform 29480"/>
          <p:cNvSpPr/>
          <p:nvPr/>
        </p:nvSpPr>
        <p:spPr>
          <a:xfrm rot="0" flipH="0" flipV="0">
            <a:off x="7018476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1" name="Freeform 29481"/>
          <p:cNvSpPr/>
          <p:nvPr/>
        </p:nvSpPr>
        <p:spPr>
          <a:xfrm rot="0" flipH="0" flipV="0">
            <a:off x="7073595" y="332157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2" name="Freeform 29482"/>
          <p:cNvSpPr/>
          <p:nvPr/>
        </p:nvSpPr>
        <p:spPr>
          <a:xfrm rot="0" flipH="0" flipV="0">
            <a:off x="7183818" y="332157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3" name="Freeform 29483"/>
          <p:cNvSpPr/>
          <p:nvPr/>
        </p:nvSpPr>
        <p:spPr>
          <a:xfrm rot="0" flipH="0" flipV="0">
            <a:off x="7238923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4" name="Freeform 29484"/>
          <p:cNvSpPr/>
          <p:nvPr/>
        </p:nvSpPr>
        <p:spPr>
          <a:xfrm rot="0" flipH="0" flipV="0">
            <a:off x="7294041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5" name="Freeform 29485"/>
          <p:cNvSpPr/>
          <p:nvPr/>
        </p:nvSpPr>
        <p:spPr>
          <a:xfrm rot="0" flipH="0" flipV="0">
            <a:off x="7349147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6" name="Freeform 29486"/>
          <p:cNvSpPr/>
          <p:nvPr/>
        </p:nvSpPr>
        <p:spPr>
          <a:xfrm rot="0" flipH="0" flipV="0">
            <a:off x="7404265" y="3321532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7" name="Freeform 29487"/>
          <p:cNvSpPr/>
          <p:nvPr/>
        </p:nvSpPr>
        <p:spPr>
          <a:xfrm rot="0" flipH="0" flipV="0">
            <a:off x="7459370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8" name="Freeform 29488"/>
          <p:cNvSpPr/>
          <p:nvPr/>
        </p:nvSpPr>
        <p:spPr>
          <a:xfrm rot="0" flipH="0" flipV="0">
            <a:off x="7514488" y="3321532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9" name="Freeform 29489"/>
          <p:cNvSpPr/>
          <p:nvPr/>
        </p:nvSpPr>
        <p:spPr>
          <a:xfrm rot="0" flipH="0" flipV="0">
            <a:off x="7569593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0" name="Freeform 29490"/>
          <p:cNvSpPr/>
          <p:nvPr/>
        </p:nvSpPr>
        <p:spPr>
          <a:xfrm rot="0" flipH="0" flipV="0">
            <a:off x="7624699" y="332153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1" name="Freeform 29491"/>
          <p:cNvSpPr/>
          <p:nvPr/>
        </p:nvSpPr>
        <p:spPr>
          <a:xfrm rot="0" flipH="0" flipV="0">
            <a:off x="7679817" y="332153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2" name="Freeform 29492"/>
          <p:cNvSpPr/>
          <p:nvPr/>
        </p:nvSpPr>
        <p:spPr>
          <a:xfrm rot="0" flipH="0" flipV="0">
            <a:off x="7734922" y="332153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3" name="Freeform 29493"/>
          <p:cNvSpPr/>
          <p:nvPr/>
        </p:nvSpPr>
        <p:spPr>
          <a:xfrm rot="0" flipH="0" flipV="0">
            <a:off x="7790039" y="3321532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4" name="Freeform 29494"/>
          <p:cNvSpPr/>
          <p:nvPr/>
        </p:nvSpPr>
        <p:spPr>
          <a:xfrm rot="0" flipH="0" flipV="0">
            <a:off x="1149184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5" name="Freeform 29495"/>
          <p:cNvSpPr/>
          <p:nvPr/>
        </p:nvSpPr>
        <p:spPr>
          <a:xfrm rot="0" flipH="0" flipV="0">
            <a:off x="1204302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6" name="Freeform 29496"/>
          <p:cNvSpPr/>
          <p:nvPr/>
        </p:nvSpPr>
        <p:spPr>
          <a:xfrm rot="0" flipH="0" flipV="0">
            <a:off x="1259420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7" name="Freeform 29497"/>
          <p:cNvSpPr/>
          <p:nvPr/>
        </p:nvSpPr>
        <p:spPr>
          <a:xfrm rot="0" flipH="0" flipV="0">
            <a:off x="1314526" y="336804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8" name="Freeform 29498"/>
          <p:cNvSpPr/>
          <p:nvPr/>
        </p:nvSpPr>
        <p:spPr>
          <a:xfrm rot="0" flipH="0" flipV="0">
            <a:off x="1369644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9" name="Freeform 29499"/>
          <p:cNvSpPr/>
          <p:nvPr/>
        </p:nvSpPr>
        <p:spPr>
          <a:xfrm rot="0" flipH="0" flipV="0">
            <a:off x="1424749" y="336804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0" name="Freeform 29500"/>
          <p:cNvSpPr/>
          <p:nvPr/>
        </p:nvSpPr>
        <p:spPr>
          <a:xfrm rot="0" flipH="0" flipV="0">
            <a:off x="1479867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1" name="Freeform 29501"/>
          <p:cNvSpPr/>
          <p:nvPr/>
        </p:nvSpPr>
        <p:spPr>
          <a:xfrm rot="0" flipH="0" flipV="0">
            <a:off x="1534972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2" name="Freeform 29502"/>
          <p:cNvSpPr/>
          <p:nvPr/>
        </p:nvSpPr>
        <p:spPr>
          <a:xfrm rot="0" flipH="0" flipV="0">
            <a:off x="2030933" y="336804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3" name="Freeform 29503"/>
          <p:cNvSpPr/>
          <p:nvPr/>
        </p:nvSpPr>
        <p:spPr>
          <a:xfrm rot="0" flipH="0" flipV="0">
            <a:off x="3959745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4" name="Freeform 29504"/>
          <p:cNvSpPr/>
          <p:nvPr/>
        </p:nvSpPr>
        <p:spPr>
          <a:xfrm rot="0" flipH="0" flipV="0">
            <a:off x="4014762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5" name="Freeform 29505"/>
          <p:cNvSpPr/>
          <p:nvPr/>
        </p:nvSpPr>
        <p:spPr>
          <a:xfrm rot="0" flipH="0" flipV="0">
            <a:off x="4069867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300" y="0"/>
                  <a:pt x="28650" y="6363"/>
                  <a:pt x="28650" y="14326"/>
                </a:cubicBezTo>
                <a:cubicBezTo>
                  <a:pt x="28650" y="22200"/>
                  <a:pt x="22300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6" name="Freeform 29506"/>
          <p:cNvSpPr/>
          <p:nvPr/>
        </p:nvSpPr>
        <p:spPr>
          <a:xfrm rot="0" flipH="0" flipV="0">
            <a:off x="4124985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7" name="Freeform 29507"/>
          <p:cNvSpPr/>
          <p:nvPr/>
        </p:nvSpPr>
        <p:spPr>
          <a:xfrm rot="0" flipH="0" flipV="0">
            <a:off x="4180090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8" name="Freeform 29508"/>
          <p:cNvSpPr/>
          <p:nvPr/>
        </p:nvSpPr>
        <p:spPr>
          <a:xfrm rot="0" flipH="0" flipV="0">
            <a:off x="4235208" y="336805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9" name="Freeform 29509"/>
          <p:cNvSpPr/>
          <p:nvPr/>
        </p:nvSpPr>
        <p:spPr>
          <a:xfrm rot="0" flipH="0" flipV="0">
            <a:off x="4290313" y="336804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0" name="Freeform 29510"/>
          <p:cNvSpPr/>
          <p:nvPr/>
        </p:nvSpPr>
        <p:spPr>
          <a:xfrm rot="0" flipH="0" flipV="0">
            <a:off x="4345431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1" name="Freeform 29511"/>
          <p:cNvSpPr/>
          <p:nvPr/>
        </p:nvSpPr>
        <p:spPr>
          <a:xfrm rot="0" flipH="0" flipV="0">
            <a:off x="4400537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2" name="Freeform 29512"/>
          <p:cNvSpPr/>
          <p:nvPr/>
        </p:nvSpPr>
        <p:spPr>
          <a:xfrm rot="0" flipH="0" flipV="0">
            <a:off x="4455706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3" name="Freeform 29513"/>
          <p:cNvSpPr/>
          <p:nvPr/>
        </p:nvSpPr>
        <p:spPr>
          <a:xfrm rot="0" flipH="0" flipV="0">
            <a:off x="4510760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4" name="Freeform 29514"/>
          <p:cNvSpPr/>
          <p:nvPr/>
        </p:nvSpPr>
        <p:spPr>
          <a:xfrm rot="0" flipH="0" flipV="0">
            <a:off x="4565929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5" name="Freeform 29515"/>
          <p:cNvSpPr/>
          <p:nvPr/>
        </p:nvSpPr>
        <p:spPr>
          <a:xfrm rot="0" flipH="0" flipV="0">
            <a:off x="4620945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6" name="Freeform 29516"/>
          <p:cNvSpPr/>
          <p:nvPr/>
        </p:nvSpPr>
        <p:spPr>
          <a:xfrm rot="0" flipH="0" flipV="0">
            <a:off x="4676051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7" name="Freeform 29517"/>
          <p:cNvSpPr/>
          <p:nvPr/>
        </p:nvSpPr>
        <p:spPr>
          <a:xfrm rot="0" flipH="0" flipV="0">
            <a:off x="4731169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8" name="Freeform 29518"/>
          <p:cNvSpPr/>
          <p:nvPr/>
        </p:nvSpPr>
        <p:spPr>
          <a:xfrm rot="0" flipH="0" flipV="0">
            <a:off x="4786274" y="336804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9" name="Freeform 29519"/>
          <p:cNvSpPr/>
          <p:nvPr/>
        </p:nvSpPr>
        <p:spPr>
          <a:xfrm rot="0" flipH="0" flipV="0">
            <a:off x="4841392" y="336804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0" name="Freeform 29520"/>
          <p:cNvSpPr/>
          <p:nvPr/>
        </p:nvSpPr>
        <p:spPr>
          <a:xfrm rot="0" flipH="0" flipV="0">
            <a:off x="4896548" y="3368040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1" name="Freeform 29521"/>
          <p:cNvSpPr/>
          <p:nvPr/>
        </p:nvSpPr>
        <p:spPr>
          <a:xfrm rot="0" flipH="0" flipV="0">
            <a:off x="4951653" y="336804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2" name="Freeform 29522"/>
          <p:cNvSpPr/>
          <p:nvPr/>
        </p:nvSpPr>
        <p:spPr>
          <a:xfrm rot="0" flipH="0" flipV="0">
            <a:off x="5006771" y="336804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3" name="Freeform 29523"/>
          <p:cNvSpPr/>
          <p:nvPr/>
        </p:nvSpPr>
        <p:spPr>
          <a:xfrm rot="0" flipH="0" flipV="0">
            <a:off x="5061877" y="336805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097" y="0"/>
                  <a:pt x="28548" y="6363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4" name="Freeform 29524"/>
          <p:cNvSpPr/>
          <p:nvPr/>
        </p:nvSpPr>
        <p:spPr>
          <a:xfrm rot="0" flipH="0" flipV="0">
            <a:off x="5116994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5" name="Freeform 29525"/>
          <p:cNvSpPr/>
          <p:nvPr/>
        </p:nvSpPr>
        <p:spPr>
          <a:xfrm rot="0" flipH="0" flipV="0">
            <a:off x="5172100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6" name="Freeform 29526"/>
          <p:cNvSpPr/>
          <p:nvPr/>
        </p:nvSpPr>
        <p:spPr>
          <a:xfrm rot="0" flipH="0" flipV="0">
            <a:off x="5227218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7" name="Freeform 29527"/>
          <p:cNvSpPr/>
          <p:nvPr/>
        </p:nvSpPr>
        <p:spPr>
          <a:xfrm rot="0" flipH="0" flipV="0">
            <a:off x="5282323" y="336804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8" name="Freeform 29528"/>
          <p:cNvSpPr/>
          <p:nvPr/>
        </p:nvSpPr>
        <p:spPr>
          <a:xfrm rot="0" flipH="0" flipV="0">
            <a:off x="5337339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9" name="Freeform 29529"/>
          <p:cNvSpPr/>
          <p:nvPr/>
        </p:nvSpPr>
        <p:spPr>
          <a:xfrm rot="0" flipH="0" flipV="0">
            <a:off x="5392547" y="336804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0" name="Freeform 29530"/>
          <p:cNvSpPr/>
          <p:nvPr/>
        </p:nvSpPr>
        <p:spPr>
          <a:xfrm rot="0" flipH="0" flipV="0">
            <a:off x="5447563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1" name="Freeform 29531"/>
          <p:cNvSpPr/>
          <p:nvPr/>
        </p:nvSpPr>
        <p:spPr>
          <a:xfrm rot="0" flipH="0" flipV="0">
            <a:off x="5502681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2" name="Freeform 29532"/>
          <p:cNvSpPr/>
          <p:nvPr/>
        </p:nvSpPr>
        <p:spPr>
          <a:xfrm rot="0" flipH="0" flipV="0">
            <a:off x="5668010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3" name="Freeform 29533"/>
          <p:cNvSpPr/>
          <p:nvPr/>
        </p:nvSpPr>
        <p:spPr>
          <a:xfrm rot="0" flipH="0" flipV="0">
            <a:off x="5723128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4" name="Freeform 29534"/>
          <p:cNvSpPr/>
          <p:nvPr/>
        </p:nvSpPr>
        <p:spPr>
          <a:xfrm rot="0" flipH="0" flipV="0">
            <a:off x="5778233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5" name="Freeform 29535"/>
          <p:cNvSpPr/>
          <p:nvPr/>
        </p:nvSpPr>
        <p:spPr>
          <a:xfrm rot="0" flipH="0" flipV="0">
            <a:off x="5833351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6" name="Freeform 29536"/>
          <p:cNvSpPr/>
          <p:nvPr/>
        </p:nvSpPr>
        <p:spPr>
          <a:xfrm rot="0" flipH="0" flipV="0">
            <a:off x="5888456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7" name="Freeform 29537"/>
          <p:cNvSpPr/>
          <p:nvPr/>
        </p:nvSpPr>
        <p:spPr>
          <a:xfrm rot="0" flipH="0" flipV="0">
            <a:off x="5943574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8" name="Freeform 29538"/>
          <p:cNvSpPr/>
          <p:nvPr/>
        </p:nvSpPr>
        <p:spPr>
          <a:xfrm rot="0" flipH="0" flipV="0">
            <a:off x="5998692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9" name="Freeform 29539"/>
          <p:cNvSpPr/>
          <p:nvPr/>
        </p:nvSpPr>
        <p:spPr>
          <a:xfrm rot="0" flipH="0" flipV="0">
            <a:off x="6053797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0" name="Freeform 29540"/>
          <p:cNvSpPr/>
          <p:nvPr/>
        </p:nvSpPr>
        <p:spPr>
          <a:xfrm rot="0" flipH="0" flipV="0">
            <a:off x="6108915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326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1" name="Freeform 29541"/>
          <p:cNvSpPr/>
          <p:nvPr/>
        </p:nvSpPr>
        <p:spPr>
          <a:xfrm rot="0" flipH="0" flipV="0">
            <a:off x="6164021" y="336805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2" name="Freeform 29542"/>
          <p:cNvSpPr/>
          <p:nvPr/>
        </p:nvSpPr>
        <p:spPr>
          <a:xfrm rot="0" flipH="0" flipV="0">
            <a:off x="6604813" y="3368040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3" name="Freeform 29543"/>
          <p:cNvSpPr/>
          <p:nvPr/>
        </p:nvSpPr>
        <p:spPr>
          <a:xfrm rot="0" flipH="0" flipV="0">
            <a:off x="6659930" y="336804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4" name="Freeform 29544"/>
          <p:cNvSpPr/>
          <p:nvPr/>
        </p:nvSpPr>
        <p:spPr>
          <a:xfrm rot="0" flipH="0" flipV="0">
            <a:off x="6715010" y="33680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5" name="Freeform 29545"/>
          <p:cNvSpPr/>
          <p:nvPr/>
        </p:nvSpPr>
        <p:spPr>
          <a:xfrm rot="0" flipH="0" flipV="0">
            <a:off x="6770154" y="3368052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12" y="0"/>
                </a:cubicBezTo>
                <a:cubicBezTo>
                  <a:pt x="22186" y="0"/>
                  <a:pt x="28536" y="6363"/>
                  <a:pt x="28536" y="14326"/>
                </a:cubicBezTo>
                <a:cubicBezTo>
                  <a:pt x="28536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6" name="Freeform 29546"/>
          <p:cNvSpPr/>
          <p:nvPr/>
        </p:nvSpPr>
        <p:spPr>
          <a:xfrm rot="0" flipH="0" flipV="0">
            <a:off x="6825259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7" name="Freeform 29547"/>
          <p:cNvSpPr/>
          <p:nvPr/>
        </p:nvSpPr>
        <p:spPr>
          <a:xfrm rot="0" flipH="0" flipV="0">
            <a:off x="6880377" y="3368040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8" name="Freeform 29548"/>
          <p:cNvSpPr/>
          <p:nvPr/>
        </p:nvSpPr>
        <p:spPr>
          <a:xfrm rot="0" flipH="0" flipV="0">
            <a:off x="6935482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9" name="Freeform 29549"/>
          <p:cNvSpPr/>
          <p:nvPr/>
        </p:nvSpPr>
        <p:spPr>
          <a:xfrm rot="0" flipH="0" flipV="0">
            <a:off x="6990600" y="336805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0" name="Freeform 29550"/>
          <p:cNvSpPr/>
          <p:nvPr/>
        </p:nvSpPr>
        <p:spPr>
          <a:xfrm rot="0" flipH="0" flipV="0">
            <a:off x="7211047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1" name="Freeform 29551"/>
          <p:cNvSpPr/>
          <p:nvPr/>
        </p:nvSpPr>
        <p:spPr>
          <a:xfrm rot="0" flipH="0" flipV="0">
            <a:off x="7266152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2" name="Freeform 29552"/>
          <p:cNvSpPr/>
          <p:nvPr/>
        </p:nvSpPr>
        <p:spPr>
          <a:xfrm rot="0" flipH="0" flipV="0">
            <a:off x="7321270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3" name="Freeform 29553"/>
          <p:cNvSpPr/>
          <p:nvPr/>
        </p:nvSpPr>
        <p:spPr>
          <a:xfrm rot="0" flipH="0" flipV="0">
            <a:off x="7376388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4" name="Freeform 29554"/>
          <p:cNvSpPr/>
          <p:nvPr/>
        </p:nvSpPr>
        <p:spPr>
          <a:xfrm rot="0" flipH="0" flipV="0">
            <a:off x="7431493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5" name="Freeform 29555"/>
          <p:cNvSpPr/>
          <p:nvPr/>
        </p:nvSpPr>
        <p:spPr>
          <a:xfrm rot="0" flipH="0" flipV="0">
            <a:off x="7486599" y="3368040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6" name="Freeform 29556"/>
          <p:cNvSpPr/>
          <p:nvPr/>
        </p:nvSpPr>
        <p:spPr>
          <a:xfrm rot="0" flipH="0" flipV="0">
            <a:off x="7541717" y="336804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7" name="Freeform 29557"/>
          <p:cNvSpPr/>
          <p:nvPr/>
        </p:nvSpPr>
        <p:spPr>
          <a:xfrm rot="0" flipH="0" flipV="0">
            <a:off x="7596822" y="3368052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363"/>
                  <a:pt x="6362" y="0"/>
                  <a:pt x="14236" y="0"/>
                </a:cubicBezTo>
                <a:cubicBezTo>
                  <a:pt x="22110" y="0"/>
                  <a:pt x="28460" y="6363"/>
                  <a:pt x="28460" y="14326"/>
                </a:cubicBezTo>
                <a:cubicBezTo>
                  <a:pt x="28460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8" name="Freeform 29558"/>
          <p:cNvSpPr/>
          <p:nvPr/>
        </p:nvSpPr>
        <p:spPr>
          <a:xfrm rot="0" flipH="0" flipV="0">
            <a:off x="7651940" y="336804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9" name="Freeform 29559"/>
          <p:cNvSpPr/>
          <p:nvPr/>
        </p:nvSpPr>
        <p:spPr>
          <a:xfrm rot="0" flipH="0" flipV="0">
            <a:off x="7706956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0" name="Freeform 29560"/>
          <p:cNvSpPr/>
          <p:nvPr/>
        </p:nvSpPr>
        <p:spPr>
          <a:xfrm rot="0" flipH="0" flipV="0">
            <a:off x="7762062" y="336804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1" name="Freeform 29561"/>
          <p:cNvSpPr/>
          <p:nvPr/>
        </p:nvSpPr>
        <p:spPr>
          <a:xfrm rot="0" flipH="0" flipV="0">
            <a:off x="1177175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2" name="Freeform 29562"/>
          <p:cNvSpPr/>
          <p:nvPr/>
        </p:nvSpPr>
        <p:spPr>
          <a:xfrm rot="0" flipH="0" flipV="0">
            <a:off x="1232179" y="34158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3" name="Freeform 29563"/>
          <p:cNvSpPr/>
          <p:nvPr/>
        </p:nvSpPr>
        <p:spPr>
          <a:xfrm rot="0" flipH="0" flipV="0">
            <a:off x="1287297" y="34158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4" name="Freeform 29564"/>
          <p:cNvSpPr/>
          <p:nvPr/>
        </p:nvSpPr>
        <p:spPr>
          <a:xfrm rot="0" flipH="0" flipV="0">
            <a:off x="1342415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5" name="Freeform 29565"/>
          <p:cNvSpPr/>
          <p:nvPr/>
        </p:nvSpPr>
        <p:spPr>
          <a:xfrm rot="0" flipH="0" flipV="0">
            <a:off x="1397520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6" name="Freeform 29566"/>
          <p:cNvSpPr/>
          <p:nvPr/>
        </p:nvSpPr>
        <p:spPr>
          <a:xfrm rot="0" flipH="0" flipV="0">
            <a:off x="1452638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7" name="Freeform 29567"/>
          <p:cNvSpPr/>
          <p:nvPr/>
        </p:nvSpPr>
        <p:spPr>
          <a:xfrm rot="0" flipH="0" flipV="0">
            <a:off x="1507743" y="34158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8" name="Freeform 29568"/>
          <p:cNvSpPr/>
          <p:nvPr/>
        </p:nvSpPr>
        <p:spPr>
          <a:xfrm rot="0" flipH="0" flipV="0">
            <a:off x="3932466" y="341579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9" name="Freeform 29569"/>
          <p:cNvSpPr/>
          <p:nvPr/>
        </p:nvSpPr>
        <p:spPr>
          <a:xfrm rot="0" flipH="0" flipV="0">
            <a:off x="3987571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0" name="Freeform 29570"/>
          <p:cNvSpPr/>
          <p:nvPr/>
        </p:nvSpPr>
        <p:spPr>
          <a:xfrm rot="0" flipH="0" flipV="0">
            <a:off x="4042740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1" name="Freeform 29571"/>
          <p:cNvSpPr/>
          <p:nvPr/>
        </p:nvSpPr>
        <p:spPr>
          <a:xfrm rot="0" flipH="0" flipV="0">
            <a:off x="4097756" y="34158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2" name="Freeform 29572"/>
          <p:cNvSpPr/>
          <p:nvPr/>
        </p:nvSpPr>
        <p:spPr>
          <a:xfrm rot="0" flipH="0" flipV="0">
            <a:off x="4152861" y="34158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3" name="Freeform 29573"/>
          <p:cNvSpPr/>
          <p:nvPr/>
        </p:nvSpPr>
        <p:spPr>
          <a:xfrm rot="0" flipH="0" flipV="0">
            <a:off x="4207979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414"/>
                </a:cubicBezTo>
                <a:cubicBezTo>
                  <a:pt x="28637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4" name="Freeform 29574"/>
          <p:cNvSpPr/>
          <p:nvPr/>
        </p:nvSpPr>
        <p:spPr>
          <a:xfrm rot="0" flipH="0" flipV="0">
            <a:off x="4263085" y="341579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5" name="Freeform 29575"/>
          <p:cNvSpPr/>
          <p:nvPr/>
        </p:nvSpPr>
        <p:spPr>
          <a:xfrm rot="0" flipH="0" flipV="0">
            <a:off x="4318203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6" name="Freeform 29576"/>
          <p:cNvSpPr/>
          <p:nvPr/>
        </p:nvSpPr>
        <p:spPr>
          <a:xfrm rot="0" flipH="0" flipV="0">
            <a:off x="4373308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7" name="Freeform 29577"/>
          <p:cNvSpPr/>
          <p:nvPr/>
        </p:nvSpPr>
        <p:spPr>
          <a:xfrm rot="0" flipH="0" flipV="0">
            <a:off x="4428426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8" name="Freeform 29578"/>
          <p:cNvSpPr/>
          <p:nvPr/>
        </p:nvSpPr>
        <p:spPr>
          <a:xfrm rot="0" flipH="0" flipV="0">
            <a:off x="4483531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9" name="Freeform 29579"/>
          <p:cNvSpPr/>
          <p:nvPr/>
        </p:nvSpPr>
        <p:spPr>
          <a:xfrm rot="0" flipH="0" flipV="0">
            <a:off x="4538649" y="341579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0" name="Freeform 29580"/>
          <p:cNvSpPr/>
          <p:nvPr/>
        </p:nvSpPr>
        <p:spPr>
          <a:xfrm rot="0" flipH="0" flipV="0">
            <a:off x="4593755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1" name="Freeform 29581"/>
          <p:cNvSpPr/>
          <p:nvPr/>
        </p:nvSpPr>
        <p:spPr>
          <a:xfrm rot="0" flipH="0" flipV="0">
            <a:off x="4648911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2" name="Freeform 29582"/>
          <p:cNvSpPr/>
          <p:nvPr/>
        </p:nvSpPr>
        <p:spPr>
          <a:xfrm rot="0" flipH="0" flipV="0">
            <a:off x="4703940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3" name="Freeform 29583"/>
          <p:cNvSpPr/>
          <p:nvPr/>
        </p:nvSpPr>
        <p:spPr>
          <a:xfrm rot="0" flipH="0" flipV="0">
            <a:off x="4759045" y="341579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4" name="Freeform 29584"/>
          <p:cNvSpPr/>
          <p:nvPr/>
        </p:nvSpPr>
        <p:spPr>
          <a:xfrm rot="0" flipH="0" flipV="0">
            <a:off x="4814163" y="341579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76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5" name="Freeform 29585"/>
          <p:cNvSpPr/>
          <p:nvPr/>
        </p:nvSpPr>
        <p:spPr>
          <a:xfrm rot="0" flipH="0" flipV="0">
            <a:off x="4869307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76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6" name="Freeform 29586"/>
          <p:cNvSpPr/>
          <p:nvPr/>
        </p:nvSpPr>
        <p:spPr>
          <a:xfrm rot="0" flipH="0" flipV="0">
            <a:off x="4924424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7" name="Freeform 29587"/>
          <p:cNvSpPr/>
          <p:nvPr/>
        </p:nvSpPr>
        <p:spPr>
          <a:xfrm rot="0" flipH="0" flipV="0">
            <a:off x="4979530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76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8" name="Freeform 29588"/>
          <p:cNvSpPr/>
          <p:nvPr/>
        </p:nvSpPr>
        <p:spPr>
          <a:xfrm rot="0" flipH="0" flipV="0">
            <a:off x="5034648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9" name="Freeform 29589"/>
          <p:cNvSpPr/>
          <p:nvPr/>
        </p:nvSpPr>
        <p:spPr>
          <a:xfrm rot="0" flipH="0" flipV="0">
            <a:off x="5089766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0" name="Freeform 29590"/>
          <p:cNvSpPr/>
          <p:nvPr/>
        </p:nvSpPr>
        <p:spPr>
          <a:xfrm rot="0" flipH="0" flipV="0">
            <a:off x="5144871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1" name="Freeform 29591"/>
          <p:cNvSpPr/>
          <p:nvPr/>
        </p:nvSpPr>
        <p:spPr>
          <a:xfrm rot="0" flipH="0" flipV="0">
            <a:off x="5199989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2" name="Freeform 29592"/>
          <p:cNvSpPr/>
          <p:nvPr/>
        </p:nvSpPr>
        <p:spPr>
          <a:xfrm rot="0" flipH="0" flipV="0">
            <a:off x="5255095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3" name="Freeform 29593"/>
          <p:cNvSpPr/>
          <p:nvPr/>
        </p:nvSpPr>
        <p:spPr>
          <a:xfrm rot="0" flipH="0" flipV="0">
            <a:off x="5310213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4" name="Freeform 29594"/>
          <p:cNvSpPr/>
          <p:nvPr/>
        </p:nvSpPr>
        <p:spPr>
          <a:xfrm rot="0" flipH="0" flipV="0">
            <a:off x="5365318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5" name="Freeform 29595"/>
          <p:cNvSpPr/>
          <p:nvPr/>
        </p:nvSpPr>
        <p:spPr>
          <a:xfrm rot="0" flipH="0" flipV="0">
            <a:off x="5420436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6" name="Freeform 29596"/>
          <p:cNvSpPr/>
          <p:nvPr/>
        </p:nvSpPr>
        <p:spPr>
          <a:xfrm rot="0" flipH="0" flipV="0">
            <a:off x="5475541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7" name="Freeform 29597"/>
          <p:cNvSpPr/>
          <p:nvPr/>
        </p:nvSpPr>
        <p:spPr>
          <a:xfrm rot="0" flipH="0" flipV="0">
            <a:off x="5640781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8" name="Freeform 29598"/>
          <p:cNvSpPr/>
          <p:nvPr/>
        </p:nvSpPr>
        <p:spPr>
          <a:xfrm rot="0" flipH="0" flipV="0">
            <a:off x="5695899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9" name="Freeform 29599"/>
          <p:cNvSpPr/>
          <p:nvPr/>
        </p:nvSpPr>
        <p:spPr>
          <a:xfrm rot="0" flipH="0" flipV="0">
            <a:off x="5751004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0" name="Freeform 29600"/>
          <p:cNvSpPr/>
          <p:nvPr/>
        </p:nvSpPr>
        <p:spPr>
          <a:xfrm rot="0" flipH="0" flipV="0">
            <a:off x="5806122" y="341580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1" name="Freeform 29601"/>
          <p:cNvSpPr/>
          <p:nvPr/>
        </p:nvSpPr>
        <p:spPr>
          <a:xfrm rot="0" flipH="0" flipV="0">
            <a:off x="5861227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2" name="Freeform 29602"/>
          <p:cNvSpPr/>
          <p:nvPr/>
        </p:nvSpPr>
        <p:spPr>
          <a:xfrm rot="0" flipH="0" flipV="0">
            <a:off x="5916345" y="341579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3" name="Freeform 29603"/>
          <p:cNvSpPr/>
          <p:nvPr/>
        </p:nvSpPr>
        <p:spPr>
          <a:xfrm rot="0" flipH="0" flipV="0">
            <a:off x="5971451" y="341579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4" name="Freeform 29604"/>
          <p:cNvSpPr/>
          <p:nvPr/>
        </p:nvSpPr>
        <p:spPr>
          <a:xfrm rot="0" flipH="0" flipV="0">
            <a:off x="6026569" y="34158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5" name="Freeform 29605"/>
          <p:cNvSpPr/>
          <p:nvPr/>
        </p:nvSpPr>
        <p:spPr>
          <a:xfrm rot="0" flipH="0" flipV="0">
            <a:off x="6081674" y="341580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6" name="Freeform 29606"/>
          <p:cNvSpPr/>
          <p:nvPr/>
        </p:nvSpPr>
        <p:spPr>
          <a:xfrm rot="0" flipH="0" flipV="0">
            <a:off x="6136792" y="341580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7" name="Freeform 29607"/>
          <p:cNvSpPr/>
          <p:nvPr/>
        </p:nvSpPr>
        <p:spPr>
          <a:xfrm rot="0" flipH="0" flipV="0">
            <a:off x="6632791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8" name="Freeform 29608"/>
          <p:cNvSpPr/>
          <p:nvPr/>
        </p:nvSpPr>
        <p:spPr>
          <a:xfrm rot="0" flipH="0" flipV="0">
            <a:off x="6687908" y="341579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9" name="Freeform 29609"/>
          <p:cNvSpPr/>
          <p:nvPr/>
        </p:nvSpPr>
        <p:spPr>
          <a:xfrm rot="0" flipH="0" flipV="0">
            <a:off x="6742912" y="341579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0" name="Freeform 29610"/>
          <p:cNvSpPr/>
          <p:nvPr/>
        </p:nvSpPr>
        <p:spPr>
          <a:xfrm rot="0" flipH="0" flipV="0">
            <a:off x="6798030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1" name="Freeform 29611"/>
          <p:cNvSpPr/>
          <p:nvPr/>
        </p:nvSpPr>
        <p:spPr>
          <a:xfrm rot="0" flipH="0" flipV="0">
            <a:off x="6853135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2" name="Freeform 29612"/>
          <p:cNvSpPr/>
          <p:nvPr/>
        </p:nvSpPr>
        <p:spPr>
          <a:xfrm rot="0" flipH="0" flipV="0">
            <a:off x="6908254" y="34158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3" name="Freeform 29613"/>
          <p:cNvSpPr/>
          <p:nvPr/>
        </p:nvSpPr>
        <p:spPr>
          <a:xfrm rot="0" flipH="0" flipV="0">
            <a:off x="7294041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4" name="Freeform 29614"/>
          <p:cNvSpPr/>
          <p:nvPr/>
        </p:nvSpPr>
        <p:spPr>
          <a:xfrm rot="0" flipH="0" flipV="0">
            <a:off x="7349147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76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5" name="Freeform 29615"/>
          <p:cNvSpPr/>
          <p:nvPr/>
        </p:nvSpPr>
        <p:spPr>
          <a:xfrm rot="0" flipH="0" flipV="0">
            <a:off x="7404265" y="341579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6" name="Freeform 29616"/>
          <p:cNvSpPr/>
          <p:nvPr/>
        </p:nvSpPr>
        <p:spPr>
          <a:xfrm rot="0" flipH="0" flipV="0">
            <a:off x="7459370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7" name="Freeform 29617"/>
          <p:cNvSpPr/>
          <p:nvPr/>
        </p:nvSpPr>
        <p:spPr>
          <a:xfrm rot="0" flipH="0" flipV="0">
            <a:off x="7514488" y="341579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8" name="Freeform 29618"/>
          <p:cNvSpPr/>
          <p:nvPr/>
        </p:nvSpPr>
        <p:spPr>
          <a:xfrm rot="0" flipH="0" flipV="0">
            <a:off x="7569593" y="341579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9" name="Freeform 29619"/>
          <p:cNvSpPr/>
          <p:nvPr/>
        </p:nvSpPr>
        <p:spPr>
          <a:xfrm rot="0" flipH="0" flipV="0">
            <a:off x="7624699" y="34158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0" name="Freeform 29620"/>
          <p:cNvSpPr/>
          <p:nvPr/>
        </p:nvSpPr>
        <p:spPr>
          <a:xfrm rot="0" flipH="0" flipV="0">
            <a:off x="7679817" y="341579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1" name="Freeform 29621"/>
          <p:cNvSpPr/>
          <p:nvPr/>
        </p:nvSpPr>
        <p:spPr>
          <a:xfrm rot="0" flipH="0" flipV="0">
            <a:off x="7734922" y="3415792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460" y="6439"/>
                  <a:pt x="28460" y="14414"/>
                </a:cubicBezTo>
                <a:cubicBezTo>
                  <a:pt x="28460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2" name="Freeform 29622"/>
          <p:cNvSpPr/>
          <p:nvPr/>
        </p:nvSpPr>
        <p:spPr>
          <a:xfrm rot="0" flipH="0" flipV="0">
            <a:off x="1314526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3" name="Freeform 29623"/>
          <p:cNvSpPr/>
          <p:nvPr/>
        </p:nvSpPr>
        <p:spPr>
          <a:xfrm rot="0" flipH="0" flipV="0">
            <a:off x="1369644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4" name="Freeform 29624"/>
          <p:cNvSpPr/>
          <p:nvPr/>
        </p:nvSpPr>
        <p:spPr>
          <a:xfrm rot="0" flipH="0" flipV="0">
            <a:off x="1424749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5" name="Freeform 29625"/>
          <p:cNvSpPr/>
          <p:nvPr/>
        </p:nvSpPr>
        <p:spPr>
          <a:xfrm rot="0" flipH="0" flipV="0">
            <a:off x="1479867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6" name="Freeform 29626"/>
          <p:cNvSpPr/>
          <p:nvPr/>
        </p:nvSpPr>
        <p:spPr>
          <a:xfrm rot="0" flipH="0" flipV="0">
            <a:off x="2030933" y="346227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7" name="Freeform 29627"/>
          <p:cNvSpPr/>
          <p:nvPr/>
        </p:nvSpPr>
        <p:spPr>
          <a:xfrm rot="0" flipH="0" flipV="0">
            <a:off x="3959745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8" name="Freeform 29628"/>
          <p:cNvSpPr/>
          <p:nvPr/>
        </p:nvSpPr>
        <p:spPr>
          <a:xfrm rot="0" flipH="0" flipV="0">
            <a:off x="4014762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9" name="Freeform 29629"/>
          <p:cNvSpPr/>
          <p:nvPr/>
        </p:nvSpPr>
        <p:spPr>
          <a:xfrm rot="0" flipH="0" flipV="0">
            <a:off x="4069867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300" y="0"/>
                  <a:pt x="28650" y="6452"/>
                  <a:pt x="28650" y="14326"/>
                </a:cubicBezTo>
                <a:cubicBezTo>
                  <a:pt x="28650" y="22289"/>
                  <a:pt x="22300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0" name="Freeform 29630"/>
          <p:cNvSpPr/>
          <p:nvPr/>
        </p:nvSpPr>
        <p:spPr>
          <a:xfrm rot="0" flipH="0" flipV="0">
            <a:off x="4124985" y="346231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1" name="Freeform 29631"/>
          <p:cNvSpPr/>
          <p:nvPr/>
        </p:nvSpPr>
        <p:spPr>
          <a:xfrm rot="0" flipH="0" flipV="0">
            <a:off x="4180090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2" name="Freeform 29632"/>
          <p:cNvSpPr/>
          <p:nvPr/>
        </p:nvSpPr>
        <p:spPr>
          <a:xfrm rot="0" flipH="0" flipV="0">
            <a:off x="4235208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3" name="Freeform 29633"/>
          <p:cNvSpPr/>
          <p:nvPr/>
        </p:nvSpPr>
        <p:spPr>
          <a:xfrm rot="0" flipH="0" flipV="0">
            <a:off x="4290313" y="3462274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4" name="Freeform 29634"/>
          <p:cNvSpPr/>
          <p:nvPr/>
        </p:nvSpPr>
        <p:spPr>
          <a:xfrm rot="0" flipH="0" flipV="0">
            <a:off x="4345431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5" name="Freeform 29635"/>
          <p:cNvSpPr/>
          <p:nvPr/>
        </p:nvSpPr>
        <p:spPr>
          <a:xfrm rot="0" flipH="0" flipV="0">
            <a:off x="4400537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6" name="Freeform 29636"/>
          <p:cNvSpPr/>
          <p:nvPr/>
        </p:nvSpPr>
        <p:spPr>
          <a:xfrm rot="0" flipH="0" flipV="0">
            <a:off x="4455706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7" name="Freeform 29637"/>
          <p:cNvSpPr/>
          <p:nvPr/>
        </p:nvSpPr>
        <p:spPr>
          <a:xfrm rot="0" flipH="0" flipV="0">
            <a:off x="4510760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8" name="Freeform 29638"/>
          <p:cNvSpPr/>
          <p:nvPr/>
        </p:nvSpPr>
        <p:spPr>
          <a:xfrm rot="0" flipH="0" flipV="0">
            <a:off x="4565929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9" name="Freeform 29639"/>
          <p:cNvSpPr/>
          <p:nvPr/>
        </p:nvSpPr>
        <p:spPr>
          <a:xfrm rot="0" flipH="0" flipV="0">
            <a:off x="4620945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0" name="Freeform 29640"/>
          <p:cNvSpPr/>
          <p:nvPr/>
        </p:nvSpPr>
        <p:spPr>
          <a:xfrm rot="0" flipH="0" flipV="0">
            <a:off x="4676051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1" name="Freeform 29641"/>
          <p:cNvSpPr/>
          <p:nvPr/>
        </p:nvSpPr>
        <p:spPr>
          <a:xfrm rot="0" flipH="0" flipV="0">
            <a:off x="4731169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2" name="Freeform 29642"/>
          <p:cNvSpPr/>
          <p:nvPr/>
        </p:nvSpPr>
        <p:spPr>
          <a:xfrm rot="0" flipH="0" flipV="0">
            <a:off x="4786274" y="3462274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3" name="Freeform 29643"/>
          <p:cNvSpPr/>
          <p:nvPr/>
        </p:nvSpPr>
        <p:spPr>
          <a:xfrm rot="0" flipH="0" flipV="0">
            <a:off x="4841392" y="3462274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4" name="Freeform 29644"/>
          <p:cNvSpPr/>
          <p:nvPr/>
        </p:nvSpPr>
        <p:spPr>
          <a:xfrm rot="0" flipH="0" flipV="0">
            <a:off x="4896548" y="3462274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5" name="Freeform 29645"/>
          <p:cNvSpPr/>
          <p:nvPr/>
        </p:nvSpPr>
        <p:spPr>
          <a:xfrm rot="0" flipH="0" flipV="0">
            <a:off x="4951653" y="346227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6" name="Freeform 29646"/>
          <p:cNvSpPr/>
          <p:nvPr/>
        </p:nvSpPr>
        <p:spPr>
          <a:xfrm rot="0" flipH="0" flipV="0">
            <a:off x="5006771" y="346227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7" name="Freeform 29647"/>
          <p:cNvSpPr/>
          <p:nvPr/>
        </p:nvSpPr>
        <p:spPr>
          <a:xfrm rot="0" flipH="0" flipV="0">
            <a:off x="5061877" y="3462274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8" name="Freeform 29648"/>
          <p:cNvSpPr/>
          <p:nvPr/>
        </p:nvSpPr>
        <p:spPr>
          <a:xfrm rot="0" flipH="0" flipV="0">
            <a:off x="5116994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9" name="Freeform 29649"/>
          <p:cNvSpPr/>
          <p:nvPr/>
        </p:nvSpPr>
        <p:spPr>
          <a:xfrm rot="0" flipH="0" flipV="0">
            <a:off x="5172100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0" name="Freeform 29650"/>
          <p:cNvSpPr/>
          <p:nvPr/>
        </p:nvSpPr>
        <p:spPr>
          <a:xfrm rot="0" flipH="0" flipV="0">
            <a:off x="5227218" y="346231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1" name="Freeform 29651"/>
          <p:cNvSpPr/>
          <p:nvPr/>
        </p:nvSpPr>
        <p:spPr>
          <a:xfrm rot="0" flipH="0" flipV="0">
            <a:off x="5282323" y="3462274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2" name="Freeform 29652"/>
          <p:cNvSpPr/>
          <p:nvPr/>
        </p:nvSpPr>
        <p:spPr>
          <a:xfrm rot="0" flipH="0" flipV="0">
            <a:off x="5337339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3" name="Freeform 29653"/>
          <p:cNvSpPr/>
          <p:nvPr/>
        </p:nvSpPr>
        <p:spPr>
          <a:xfrm rot="0" flipH="0" flipV="0">
            <a:off x="5392547" y="3462274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4" name="Freeform 29654"/>
          <p:cNvSpPr/>
          <p:nvPr/>
        </p:nvSpPr>
        <p:spPr>
          <a:xfrm rot="0" flipH="0" flipV="0">
            <a:off x="5447563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5" name="Freeform 29655"/>
          <p:cNvSpPr/>
          <p:nvPr/>
        </p:nvSpPr>
        <p:spPr>
          <a:xfrm rot="0" flipH="0" flipV="0">
            <a:off x="5502681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6" name="Freeform 29656"/>
          <p:cNvSpPr/>
          <p:nvPr/>
        </p:nvSpPr>
        <p:spPr>
          <a:xfrm rot="0" flipH="0" flipV="0">
            <a:off x="5723090" y="346228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7" name="Freeform 29657"/>
          <p:cNvSpPr/>
          <p:nvPr/>
        </p:nvSpPr>
        <p:spPr>
          <a:xfrm rot="0" flipH="0" flipV="0">
            <a:off x="5778233" y="346231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8" name="Freeform 29658"/>
          <p:cNvSpPr/>
          <p:nvPr/>
        </p:nvSpPr>
        <p:spPr>
          <a:xfrm rot="0" flipH="0" flipV="0">
            <a:off x="5833351" y="346231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9" name="Freeform 29659"/>
          <p:cNvSpPr/>
          <p:nvPr/>
        </p:nvSpPr>
        <p:spPr>
          <a:xfrm rot="0" flipH="0" flipV="0">
            <a:off x="5888456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0" name="Freeform 29660"/>
          <p:cNvSpPr/>
          <p:nvPr/>
        </p:nvSpPr>
        <p:spPr>
          <a:xfrm rot="0" flipH="0" flipV="0">
            <a:off x="5943574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1" name="Freeform 29661"/>
          <p:cNvSpPr/>
          <p:nvPr/>
        </p:nvSpPr>
        <p:spPr>
          <a:xfrm rot="0" flipH="0" flipV="0">
            <a:off x="5998692" y="346231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2" name="Freeform 29662"/>
          <p:cNvSpPr/>
          <p:nvPr/>
        </p:nvSpPr>
        <p:spPr>
          <a:xfrm rot="0" flipH="0" flipV="0">
            <a:off x="6053797" y="346231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3" name="Freeform 29663"/>
          <p:cNvSpPr/>
          <p:nvPr/>
        </p:nvSpPr>
        <p:spPr>
          <a:xfrm rot="0" flipH="0" flipV="0">
            <a:off x="6604813" y="3462312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61" y="6452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4" name="Freeform 29664"/>
          <p:cNvSpPr/>
          <p:nvPr/>
        </p:nvSpPr>
        <p:spPr>
          <a:xfrm rot="0" flipH="0" flipV="0">
            <a:off x="6659930" y="3462274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5" name="Freeform 29665"/>
          <p:cNvSpPr/>
          <p:nvPr/>
        </p:nvSpPr>
        <p:spPr>
          <a:xfrm rot="0" flipH="0" flipV="0">
            <a:off x="6715035" y="3462274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6" name="Freeform 29666"/>
          <p:cNvSpPr/>
          <p:nvPr/>
        </p:nvSpPr>
        <p:spPr>
          <a:xfrm rot="0" flipH="0" flipV="0">
            <a:off x="6770154" y="3462274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7" name="Freeform 29667"/>
          <p:cNvSpPr/>
          <p:nvPr/>
        </p:nvSpPr>
        <p:spPr>
          <a:xfrm rot="0" flipH="0" flipV="0">
            <a:off x="6825259" y="346231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8" name="Freeform 29668"/>
          <p:cNvSpPr/>
          <p:nvPr/>
        </p:nvSpPr>
        <p:spPr>
          <a:xfrm rot="0" flipH="0" flipV="0">
            <a:off x="6880377" y="3462312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9" name="Freeform 29669"/>
          <p:cNvSpPr/>
          <p:nvPr/>
        </p:nvSpPr>
        <p:spPr>
          <a:xfrm rot="0" flipH="0" flipV="0">
            <a:off x="7266152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0" name="Freeform 29670"/>
          <p:cNvSpPr/>
          <p:nvPr/>
        </p:nvSpPr>
        <p:spPr>
          <a:xfrm rot="0" flipH="0" flipV="0">
            <a:off x="7321270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1" name="Freeform 29671"/>
          <p:cNvSpPr/>
          <p:nvPr/>
        </p:nvSpPr>
        <p:spPr>
          <a:xfrm rot="0" flipH="0" flipV="0">
            <a:off x="7376388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2" name="Freeform 29672"/>
          <p:cNvSpPr/>
          <p:nvPr/>
        </p:nvSpPr>
        <p:spPr>
          <a:xfrm rot="0" flipH="0" flipV="0">
            <a:off x="7431493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3" name="Freeform 29673"/>
          <p:cNvSpPr/>
          <p:nvPr/>
        </p:nvSpPr>
        <p:spPr>
          <a:xfrm rot="0" flipH="0" flipV="0">
            <a:off x="7486599" y="3462274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4" name="Freeform 29674"/>
          <p:cNvSpPr/>
          <p:nvPr/>
        </p:nvSpPr>
        <p:spPr>
          <a:xfrm rot="0" flipH="0" flipV="0">
            <a:off x="7541717" y="3462274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5" name="Freeform 29675"/>
          <p:cNvSpPr/>
          <p:nvPr/>
        </p:nvSpPr>
        <p:spPr>
          <a:xfrm rot="0" flipH="0" flipV="0">
            <a:off x="7596822" y="3462274"/>
            <a:ext cx="28460" cy="28651"/>
          </a:xfrm>
          <a:custGeom>
            <a:pathLst>
              <a:path w="28460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460" y="6452"/>
                  <a:pt x="28460" y="14326"/>
                </a:cubicBezTo>
                <a:cubicBezTo>
                  <a:pt x="28460" y="22289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6" name="Freeform 29676"/>
          <p:cNvSpPr/>
          <p:nvPr/>
        </p:nvSpPr>
        <p:spPr>
          <a:xfrm rot="0" flipH="0" flipV="0">
            <a:off x="7651940" y="3462312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7" name="Freeform 29677"/>
          <p:cNvSpPr/>
          <p:nvPr/>
        </p:nvSpPr>
        <p:spPr>
          <a:xfrm rot="0" flipH="0" flipV="0">
            <a:off x="1342415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8" name="Freeform 29678"/>
          <p:cNvSpPr/>
          <p:nvPr/>
        </p:nvSpPr>
        <p:spPr>
          <a:xfrm rot="0" flipH="0" flipV="0">
            <a:off x="1397520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9" name="Freeform 29679"/>
          <p:cNvSpPr/>
          <p:nvPr/>
        </p:nvSpPr>
        <p:spPr>
          <a:xfrm rot="0" flipH="0" flipV="0">
            <a:off x="1452638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0" name="Freeform 29680"/>
          <p:cNvSpPr/>
          <p:nvPr/>
        </p:nvSpPr>
        <p:spPr>
          <a:xfrm rot="0" flipH="0" flipV="0">
            <a:off x="1507743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1" name="Freeform 29681"/>
          <p:cNvSpPr/>
          <p:nvPr/>
        </p:nvSpPr>
        <p:spPr>
          <a:xfrm rot="0" flipH="0" flipV="0">
            <a:off x="2113927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2" name="Freeform 29682"/>
          <p:cNvSpPr/>
          <p:nvPr/>
        </p:nvSpPr>
        <p:spPr>
          <a:xfrm rot="0" flipH="0" flipV="0">
            <a:off x="3932466" y="351007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3" name="Freeform 29683"/>
          <p:cNvSpPr/>
          <p:nvPr/>
        </p:nvSpPr>
        <p:spPr>
          <a:xfrm rot="0" flipH="0" flipV="0">
            <a:off x="3987571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4" name="Freeform 29684"/>
          <p:cNvSpPr/>
          <p:nvPr/>
        </p:nvSpPr>
        <p:spPr>
          <a:xfrm rot="0" flipH="0" flipV="0">
            <a:off x="4042740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5" name="Freeform 29685"/>
          <p:cNvSpPr/>
          <p:nvPr/>
        </p:nvSpPr>
        <p:spPr>
          <a:xfrm rot="0" flipH="0" flipV="0">
            <a:off x="4097756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6" name="Freeform 29686"/>
          <p:cNvSpPr/>
          <p:nvPr/>
        </p:nvSpPr>
        <p:spPr>
          <a:xfrm rot="0" flipH="0" flipV="0">
            <a:off x="4152861" y="351007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7" name="Freeform 29687"/>
          <p:cNvSpPr/>
          <p:nvPr/>
        </p:nvSpPr>
        <p:spPr>
          <a:xfrm rot="0" flipH="0" flipV="0">
            <a:off x="4207979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8" name="Freeform 29688"/>
          <p:cNvSpPr/>
          <p:nvPr/>
        </p:nvSpPr>
        <p:spPr>
          <a:xfrm rot="0" flipH="0" flipV="0">
            <a:off x="4263085" y="351007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9" name="Freeform 29689"/>
          <p:cNvSpPr/>
          <p:nvPr/>
        </p:nvSpPr>
        <p:spPr>
          <a:xfrm rot="0" flipH="0" flipV="0">
            <a:off x="4318203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0" name="Freeform 29690"/>
          <p:cNvSpPr/>
          <p:nvPr/>
        </p:nvSpPr>
        <p:spPr>
          <a:xfrm rot="0" flipH="0" flipV="0">
            <a:off x="4373308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1" name="Freeform 29691"/>
          <p:cNvSpPr/>
          <p:nvPr/>
        </p:nvSpPr>
        <p:spPr>
          <a:xfrm rot="0" flipH="0" flipV="0">
            <a:off x="4428426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2" name="Freeform 29692"/>
          <p:cNvSpPr/>
          <p:nvPr/>
        </p:nvSpPr>
        <p:spPr>
          <a:xfrm rot="0" flipH="0" flipV="0">
            <a:off x="4483531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3" name="Freeform 29693"/>
          <p:cNvSpPr/>
          <p:nvPr/>
        </p:nvSpPr>
        <p:spPr>
          <a:xfrm rot="0" flipH="0" flipV="0">
            <a:off x="4538649" y="351007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4" name="Freeform 29694"/>
          <p:cNvSpPr/>
          <p:nvPr/>
        </p:nvSpPr>
        <p:spPr>
          <a:xfrm rot="0" flipH="0" flipV="0">
            <a:off x="4593755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5" name="Freeform 29695"/>
          <p:cNvSpPr/>
          <p:nvPr/>
        </p:nvSpPr>
        <p:spPr>
          <a:xfrm rot="0" flipH="0" flipV="0">
            <a:off x="4648911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6" name="Freeform 29696"/>
          <p:cNvSpPr/>
          <p:nvPr/>
        </p:nvSpPr>
        <p:spPr>
          <a:xfrm rot="0" flipH="0" flipV="0">
            <a:off x="4703940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7" name="Freeform 29697"/>
          <p:cNvSpPr/>
          <p:nvPr/>
        </p:nvSpPr>
        <p:spPr>
          <a:xfrm rot="0" flipH="0" flipV="0">
            <a:off x="4759045" y="351007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8" name="Freeform 29698"/>
          <p:cNvSpPr/>
          <p:nvPr/>
        </p:nvSpPr>
        <p:spPr>
          <a:xfrm rot="0" flipH="0" flipV="0">
            <a:off x="4814163" y="351007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9" name="Freeform 29699"/>
          <p:cNvSpPr/>
          <p:nvPr/>
        </p:nvSpPr>
        <p:spPr>
          <a:xfrm rot="0" flipH="0" flipV="0">
            <a:off x="4869307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0" name="Freeform 29700"/>
          <p:cNvSpPr/>
          <p:nvPr/>
        </p:nvSpPr>
        <p:spPr>
          <a:xfrm rot="0" flipH="0" flipV="0">
            <a:off x="4924424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1" name="Freeform 29701"/>
          <p:cNvSpPr/>
          <p:nvPr/>
        </p:nvSpPr>
        <p:spPr>
          <a:xfrm rot="0" flipH="0" flipV="0">
            <a:off x="4979530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2" name="Freeform 29702"/>
          <p:cNvSpPr/>
          <p:nvPr/>
        </p:nvSpPr>
        <p:spPr>
          <a:xfrm rot="0" flipH="0" flipV="0">
            <a:off x="5034648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3" name="Freeform 29703"/>
          <p:cNvSpPr/>
          <p:nvPr/>
        </p:nvSpPr>
        <p:spPr>
          <a:xfrm rot="0" flipH="0" flipV="0">
            <a:off x="5089766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4" name="Freeform 29704"/>
          <p:cNvSpPr/>
          <p:nvPr/>
        </p:nvSpPr>
        <p:spPr>
          <a:xfrm rot="0" flipH="0" flipV="0">
            <a:off x="5144871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5" name="Freeform 29705"/>
          <p:cNvSpPr/>
          <p:nvPr/>
        </p:nvSpPr>
        <p:spPr>
          <a:xfrm rot="0" flipH="0" flipV="0">
            <a:off x="5199989" y="351010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6" name="Freeform 29706"/>
          <p:cNvSpPr/>
          <p:nvPr/>
        </p:nvSpPr>
        <p:spPr>
          <a:xfrm rot="0" flipH="0" flipV="0">
            <a:off x="5255095" y="351010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7" name="Freeform 29707"/>
          <p:cNvSpPr/>
          <p:nvPr/>
        </p:nvSpPr>
        <p:spPr>
          <a:xfrm rot="0" flipH="0" flipV="0">
            <a:off x="5310213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8" name="Freeform 29708"/>
          <p:cNvSpPr/>
          <p:nvPr/>
        </p:nvSpPr>
        <p:spPr>
          <a:xfrm rot="0" flipH="0" flipV="0">
            <a:off x="5365318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9" name="Freeform 29709"/>
          <p:cNvSpPr/>
          <p:nvPr/>
        </p:nvSpPr>
        <p:spPr>
          <a:xfrm rot="0" flipH="0" flipV="0">
            <a:off x="5420436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0" name="Freeform 29710"/>
          <p:cNvSpPr/>
          <p:nvPr/>
        </p:nvSpPr>
        <p:spPr>
          <a:xfrm rot="0" flipH="0" flipV="0">
            <a:off x="5475541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1" name="Freeform 29711"/>
          <p:cNvSpPr/>
          <p:nvPr/>
        </p:nvSpPr>
        <p:spPr>
          <a:xfrm rot="0" flipH="0" flipV="0">
            <a:off x="5530558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2" name="Freeform 29712"/>
          <p:cNvSpPr/>
          <p:nvPr/>
        </p:nvSpPr>
        <p:spPr>
          <a:xfrm rot="0" flipH="0" flipV="0">
            <a:off x="5751004" y="351010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3" name="Freeform 29713"/>
          <p:cNvSpPr/>
          <p:nvPr/>
        </p:nvSpPr>
        <p:spPr>
          <a:xfrm rot="0" flipH="0" flipV="0">
            <a:off x="5806122" y="351010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4" name="Freeform 29714"/>
          <p:cNvSpPr/>
          <p:nvPr/>
        </p:nvSpPr>
        <p:spPr>
          <a:xfrm rot="0" flipH="0" flipV="0">
            <a:off x="5861227" y="351010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5" name="Freeform 29715"/>
          <p:cNvSpPr/>
          <p:nvPr/>
        </p:nvSpPr>
        <p:spPr>
          <a:xfrm rot="0" flipH="0" flipV="0">
            <a:off x="5916345" y="351010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6" name="Freeform 29716"/>
          <p:cNvSpPr/>
          <p:nvPr/>
        </p:nvSpPr>
        <p:spPr>
          <a:xfrm rot="0" flipH="0" flipV="0">
            <a:off x="5971451" y="351010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7" name="Freeform 29717"/>
          <p:cNvSpPr/>
          <p:nvPr/>
        </p:nvSpPr>
        <p:spPr>
          <a:xfrm rot="0" flipH="0" flipV="0">
            <a:off x="6632791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8" name="Freeform 29718"/>
          <p:cNvSpPr/>
          <p:nvPr/>
        </p:nvSpPr>
        <p:spPr>
          <a:xfrm rot="0" flipH="0" flipV="0">
            <a:off x="6687908" y="351007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9" name="Freeform 29719"/>
          <p:cNvSpPr/>
          <p:nvPr/>
        </p:nvSpPr>
        <p:spPr>
          <a:xfrm rot="0" flipH="0" flipV="0">
            <a:off x="6742912" y="351010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0" name="Freeform 29720"/>
          <p:cNvSpPr/>
          <p:nvPr/>
        </p:nvSpPr>
        <p:spPr>
          <a:xfrm rot="0" flipH="0" flipV="0">
            <a:off x="6798030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1" name="Freeform 29721"/>
          <p:cNvSpPr/>
          <p:nvPr/>
        </p:nvSpPr>
        <p:spPr>
          <a:xfrm rot="0" flipH="0" flipV="0">
            <a:off x="7238923" y="351010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2" name="Freeform 29722"/>
          <p:cNvSpPr/>
          <p:nvPr/>
        </p:nvSpPr>
        <p:spPr>
          <a:xfrm rot="0" flipH="0" flipV="0">
            <a:off x="7349147" y="351007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3" name="Freeform 29723"/>
          <p:cNvSpPr/>
          <p:nvPr/>
        </p:nvSpPr>
        <p:spPr>
          <a:xfrm rot="0" flipH="0" flipV="0">
            <a:off x="7404265" y="351007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4" name="Freeform 29724"/>
          <p:cNvSpPr/>
          <p:nvPr/>
        </p:nvSpPr>
        <p:spPr>
          <a:xfrm rot="0" flipH="0" flipV="0">
            <a:off x="7459370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5" name="Freeform 29725"/>
          <p:cNvSpPr/>
          <p:nvPr/>
        </p:nvSpPr>
        <p:spPr>
          <a:xfrm rot="0" flipH="0" flipV="0">
            <a:off x="7514488" y="351007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6" name="Freeform 29726"/>
          <p:cNvSpPr/>
          <p:nvPr/>
        </p:nvSpPr>
        <p:spPr>
          <a:xfrm rot="0" flipH="0" flipV="0">
            <a:off x="7569593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7" name="Freeform 29727"/>
          <p:cNvSpPr/>
          <p:nvPr/>
        </p:nvSpPr>
        <p:spPr>
          <a:xfrm rot="0" flipH="0" flipV="0">
            <a:off x="7624699" y="351007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8" name="Freeform 29728"/>
          <p:cNvSpPr/>
          <p:nvPr/>
        </p:nvSpPr>
        <p:spPr>
          <a:xfrm rot="0" flipH="0" flipV="0">
            <a:off x="8010385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9" name="Freeform 29729"/>
          <p:cNvSpPr/>
          <p:nvPr/>
        </p:nvSpPr>
        <p:spPr>
          <a:xfrm rot="0" flipH="0" flipV="0">
            <a:off x="8065502" y="351007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0" name="Freeform 29730"/>
          <p:cNvSpPr/>
          <p:nvPr/>
        </p:nvSpPr>
        <p:spPr>
          <a:xfrm rot="0" flipH="0" flipV="0">
            <a:off x="1314526" y="355659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1" name="Freeform 29731"/>
          <p:cNvSpPr/>
          <p:nvPr/>
        </p:nvSpPr>
        <p:spPr>
          <a:xfrm rot="0" flipH="0" flipV="0">
            <a:off x="1369644" y="355659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326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2" name="Freeform 29732"/>
          <p:cNvSpPr/>
          <p:nvPr/>
        </p:nvSpPr>
        <p:spPr>
          <a:xfrm rot="0" flipH="0" flipV="0">
            <a:off x="1424749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3" name="Freeform 29733"/>
          <p:cNvSpPr/>
          <p:nvPr/>
        </p:nvSpPr>
        <p:spPr>
          <a:xfrm rot="0" flipH="0" flipV="0">
            <a:off x="1479867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4" name="Freeform 29734"/>
          <p:cNvSpPr/>
          <p:nvPr/>
        </p:nvSpPr>
        <p:spPr>
          <a:xfrm rot="0" flipH="0" flipV="0">
            <a:off x="1534972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5" name="Freeform 29735"/>
          <p:cNvSpPr/>
          <p:nvPr/>
        </p:nvSpPr>
        <p:spPr>
          <a:xfrm rot="0" flipH="0" flipV="0">
            <a:off x="1810486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6" name="Freeform 29736"/>
          <p:cNvSpPr/>
          <p:nvPr/>
        </p:nvSpPr>
        <p:spPr>
          <a:xfrm rot="0" flipH="0" flipV="0">
            <a:off x="1865604" y="35565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7" name="Freeform 29737"/>
          <p:cNvSpPr/>
          <p:nvPr/>
        </p:nvSpPr>
        <p:spPr>
          <a:xfrm rot="0" flipH="0" flipV="0">
            <a:off x="2141143" y="3556571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439"/>
                  <a:pt x="6464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8" name="Freeform 29738"/>
          <p:cNvSpPr/>
          <p:nvPr/>
        </p:nvSpPr>
        <p:spPr>
          <a:xfrm rot="0" flipH="0" flipV="0">
            <a:off x="2196312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9" name="Freeform 29739"/>
          <p:cNvSpPr/>
          <p:nvPr/>
        </p:nvSpPr>
        <p:spPr>
          <a:xfrm rot="0" flipH="0" flipV="0">
            <a:off x="3959745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0" name="Freeform 29740"/>
          <p:cNvSpPr/>
          <p:nvPr/>
        </p:nvSpPr>
        <p:spPr>
          <a:xfrm rot="0" flipH="0" flipV="0">
            <a:off x="4014762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1" name="Freeform 29741"/>
          <p:cNvSpPr/>
          <p:nvPr/>
        </p:nvSpPr>
        <p:spPr>
          <a:xfrm rot="0" flipH="0" flipV="0">
            <a:off x="4069867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300" y="0"/>
                  <a:pt x="28650" y="6439"/>
                  <a:pt x="28650" y="14313"/>
                </a:cubicBezTo>
                <a:cubicBezTo>
                  <a:pt x="28650" y="22187"/>
                  <a:pt x="22300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2" name="Freeform 29742"/>
          <p:cNvSpPr/>
          <p:nvPr/>
        </p:nvSpPr>
        <p:spPr>
          <a:xfrm rot="0" flipH="0" flipV="0">
            <a:off x="4124985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3" name="Freeform 29743"/>
          <p:cNvSpPr/>
          <p:nvPr/>
        </p:nvSpPr>
        <p:spPr>
          <a:xfrm rot="0" flipH="0" flipV="0">
            <a:off x="4180090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4" name="Freeform 29744"/>
          <p:cNvSpPr/>
          <p:nvPr/>
        </p:nvSpPr>
        <p:spPr>
          <a:xfrm rot="0" flipH="0" flipV="0">
            <a:off x="4235208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5" name="Freeform 29745"/>
          <p:cNvSpPr/>
          <p:nvPr/>
        </p:nvSpPr>
        <p:spPr>
          <a:xfrm rot="0" flipH="0" flipV="0">
            <a:off x="4290313" y="3556571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6" name="Freeform 29746"/>
          <p:cNvSpPr/>
          <p:nvPr/>
        </p:nvSpPr>
        <p:spPr>
          <a:xfrm rot="0" flipH="0" flipV="0">
            <a:off x="4345431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7" name="Freeform 29747"/>
          <p:cNvSpPr/>
          <p:nvPr/>
        </p:nvSpPr>
        <p:spPr>
          <a:xfrm rot="0" flipH="0" flipV="0">
            <a:off x="4400537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8" name="Freeform 29748"/>
          <p:cNvSpPr/>
          <p:nvPr/>
        </p:nvSpPr>
        <p:spPr>
          <a:xfrm rot="0" flipH="0" flipV="0">
            <a:off x="4455706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9" name="Freeform 29749"/>
          <p:cNvSpPr/>
          <p:nvPr/>
        </p:nvSpPr>
        <p:spPr>
          <a:xfrm rot="0" flipH="0" flipV="0">
            <a:off x="4510760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0" name="Freeform 29750"/>
          <p:cNvSpPr/>
          <p:nvPr/>
        </p:nvSpPr>
        <p:spPr>
          <a:xfrm rot="0" flipH="0" flipV="0">
            <a:off x="4565929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1" name="Freeform 29751"/>
          <p:cNvSpPr/>
          <p:nvPr/>
        </p:nvSpPr>
        <p:spPr>
          <a:xfrm rot="0" flipH="0" flipV="0">
            <a:off x="4620945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2" name="Freeform 29752"/>
          <p:cNvSpPr/>
          <p:nvPr/>
        </p:nvSpPr>
        <p:spPr>
          <a:xfrm rot="0" flipH="0" flipV="0">
            <a:off x="4676051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3" name="Freeform 29753"/>
          <p:cNvSpPr/>
          <p:nvPr/>
        </p:nvSpPr>
        <p:spPr>
          <a:xfrm rot="0" flipH="0" flipV="0">
            <a:off x="4731169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4" name="Freeform 29754"/>
          <p:cNvSpPr/>
          <p:nvPr/>
        </p:nvSpPr>
        <p:spPr>
          <a:xfrm rot="0" flipH="0" flipV="0">
            <a:off x="4786274" y="355657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5" name="Freeform 29755"/>
          <p:cNvSpPr/>
          <p:nvPr/>
        </p:nvSpPr>
        <p:spPr>
          <a:xfrm rot="0" flipH="0" flipV="0">
            <a:off x="4841392" y="3556571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6" name="Freeform 29756"/>
          <p:cNvSpPr/>
          <p:nvPr/>
        </p:nvSpPr>
        <p:spPr>
          <a:xfrm rot="0" flipH="0" flipV="0">
            <a:off x="4896548" y="3556571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7" name="Freeform 29757"/>
          <p:cNvSpPr/>
          <p:nvPr/>
        </p:nvSpPr>
        <p:spPr>
          <a:xfrm rot="0" flipH="0" flipV="0">
            <a:off x="4951653" y="35565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8" name="Freeform 29758"/>
          <p:cNvSpPr/>
          <p:nvPr/>
        </p:nvSpPr>
        <p:spPr>
          <a:xfrm rot="0" flipH="0" flipV="0">
            <a:off x="5006771" y="35565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9" name="Freeform 29759"/>
          <p:cNvSpPr/>
          <p:nvPr/>
        </p:nvSpPr>
        <p:spPr>
          <a:xfrm rot="0" flipH="0" flipV="0">
            <a:off x="5061877" y="3556571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0" name="Freeform 29760"/>
          <p:cNvSpPr/>
          <p:nvPr/>
        </p:nvSpPr>
        <p:spPr>
          <a:xfrm rot="0" flipH="0" flipV="0">
            <a:off x="5116994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1" name="Freeform 29761"/>
          <p:cNvSpPr/>
          <p:nvPr/>
        </p:nvSpPr>
        <p:spPr>
          <a:xfrm rot="0" flipH="0" flipV="0">
            <a:off x="5172100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2" name="Freeform 29762"/>
          <p:cNvSpPr/>
          <p:nvPr/>
        </p:nvSpPr>
        <p:spPr>
          <a:xfrm rot="0" flipH="0" flipV="0">
            <a:off x="5227218" y="355659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3" name="Freeform 29763"/>
          <p:cNvSpPr/>
          <p:nvPr/>
        </p:nvSpPr>
        <p:spPr>
          <a:xfrm rot="0" flipH="0" flipV="0">
            <a:off x="5282323" y="355659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4" name="Freeform 29764"/>
          <p:cNvSpPr/>
          <p:nvPr/>
        </p:nvSpPr>
        <p:spPr>
          <a:xfrm rot="0" flipH="0" flipV="0">
            <a:off x="5337339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5" name="Freeform 29765"/>
          <p:cNvSpPr/>
          <p:nvPr/>
        </p:nvSpPr>
        <p:spPr>
          <a:xfrm rot="0" flipH="0" flipV="0">
            <a:off x="5392547" y="355657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6" name="Freeform 29766"/>
          <p:cNvSpPr/>
          <p:nvPr/>
        </p:nvSpPr>
        <p:spPr>
          <a:xfrm rot="0" flipH="0" flipV="0">
            <a:off x="5447563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7" name="Freeform 29767"/>
          <p:cNvSpPr/>
          <p:nvPr/>
        </p:nvSpPr>
        <p:spPr>
          <a:xfrm rot="0" flipH="0" flipV="0">
            <a:off x="5502681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8" name="Freeform 29768"/>
          <p:cNvSpPr/>
          <p:nvPr/>
        </p:nvSpPr>
        <p:spPr>
          <a:xfrm rot="0" flipH="0" flipV="0">
            <a:off x="5557786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9" name="Freeform 29769"/>
          <p:cNvSpPr/>
          <p:nvPr/>
        </p:nvSpPr>
        <p:spPr>
          <a:xfrm rot="0" flipH="0" flipV="0">
            <a:off x="5723128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0" name="Freeform 29770"/>
          <p:cNvSpPr/>
          <p:nvPr/>
        </p:nvSpPr>
        <p:spPr>
          <a:xfrm rot="0" flipH="0" flipV="0">
            <a:off x="5778233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1" name="Freeform 29771"/>
          <p:cNvSpPr/>
          <p:nvPr/>
        </p:nvSpPr>
        <p:spPr>
          <a:xfrm rot="0" flipH="0" flipV="0">
            <a:off x="5833351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2" name="Freeform 29772"/>
          <p:cNvSpPr/>
          <p:nvPr/>
        </p:nvSpPr>
        <p:spPr>
          <a:xfrm rot="0" flipH="0" flipV="0">
            <a:off x="5888456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3" name="Freeform 29773"/>
          <p:cNvSpPr/>
          <p:nvPr/>
        </p:nvSpPr>
        <p:spPr>
          <a:xfrm rot="0" flipH="0" flipV="0">
            <a:off x="5943574" y="355659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4" name="Freeform 29774"/>
          <p:cNvSpPr/>
          <p:nvPr/>
        </p:nvSpPr>
        <p:spPr>
          <a:xfrm rot="0" flipH="0" flipV="0">
            <a:off x="6659930" y="3556571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5" name="Freeform 29775"/>
          <p:cNvSpPr/>
          <p:nvPr/>
        </p:nvSpPr>
        <p:spPr>
          <a:xfrm rot="0" flipH="0" flipV="0">
            <a:off x="6715035" y="355657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6" name="Freeform 29776"/>
          <p:cNvSpPr/>
          <p:nvPr/>
        </p:nvSpPr>
        <p:spPr>
          <a:xfrm rot="0" flipH="0" flipV="0">
            <a:off x="6770154" y="355659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7" name="Freeform 29777"/>
          <p:cNvSpPr/>
          <p:nvPr/>
        </p:nvSpPr>
        <p:spPr>
          <a:xfrm rot="0" flipH="0" flipV="0">
            <a:off x="7376388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8" name="Freeform 29778"/>
          <p:cNvSpPr/>
          <p:nvPr/>
        </p:nvSpPr>
        <p:spPr>
          <a:xfrm rot="0" flipH="0" flipV="0">
            <a:off x="7431493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9" name="Freeform 29779"/>
          <p:cNvSpPr/>
          <p:nvPr/>
        </p:nvSpPr>
        <p:spPr>
          <a:xfrm rot="0" flipH="0" flipV="0">
            <a:off x="7486599" y="3556571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561" y="6439"/>
                  <a:pt x="28561" y="14313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0" name="Freeform 29780"/>
          <p:cNvSpPr/>
          <p:nvPr/>
        </p:nvSpPr>
        <p:spPr>
          <a:xfrm rot="0" flipH="0" flipV="0">
            <a:off x="7541717" y="355657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1" name="Freeform 29781"/>
          <p:cNvSpPr/>
          <p:nvPr/>
        </p:nvSpPr>
        <p:spPr>
          <a:xfrm rot="0" flipH="0" flipV="0">
            <a:off x="7596822" y="3556571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10" y="0"/>
                  <a:pt x="28460" y="6439"/>
                  <a:pt x="28460" y="14313"/>
                </a:cubicBezTo>
                <a:cubicBezTo>
                  <a:pt x="28460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2" name="Freeform 29782"/>
          <p:cNvSpPr/>
          <p:nvPr/>
        </p:nvSpPr>
        <p:spPr>
          <a:xfrm rot="0" flipH="0" flipV="0">
            <a:off x="7651940" y="3556571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3" name="Freeform 29783"/>
          <p:cNvSpPr/>
          <p:nvPr/>
        </p:nvSpPr>
        <p:spPr>
          <a:xfrm rot="0" flipH="0" flipV="0">
            <a:off x="7982521" y="355657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4" name="Freeform 29784"/>
          <p:cNvSpPr/>
          <p:nvPr/>
        </p:nvSpPr>
        <p:spPr>
          <a:xfrm rot="0" flipH="0" flipV="0">
            <a:off x="8037626" y="3556571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12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5" name="Freeform 29785"/>
          <p:cNvSpPr/>
          <p:nvPr/>
        </p:nvSpPr>
        <p:spPr>
          <a:xfrm rot="0" flipH="0" flipV="0">
            <a:off x="8092744" y="3556597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6" name="Freeform 29786"/>
          <p:cNvSpPr/>
          <p:nvPr/>
        </p:nvSpPr>
        <p:spPr>
          <a:xfrm rot="0" flipH="0" flipV="0">
            <a:off x="1342415" y="360438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7" name="Freeform 29787"/>
          <p:cNvSpPr/>
          <p:nvPr/>
        </p:nvSpPr>
        <p:spPr>
          <a:xfrm rot="0" flipH="0" flipV="0">
            <a:off x="1397520" y="3604387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8" name="Freeform 29788"/>
          <p:cNvSpPr/>
          <p:nvPr/>
        </p:nvSpPr>
        <p:spPr>
          <a:xfrm rot="0" flipH="0" flipV="0">
            <a:off x="1452638" y="3604387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9" name="Freeform 29789"/>
          <p:cNvSpPr/>
          <p:nvPr/>
        </p:nvSpPr>
        <p:spPr>
          <a:xfrm rot="0" flipH="0" flipV="0">
            <a:off x="1507743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0" name="Freeform 29790"/>
          <p:cNvSpPr/>
          <p:nvPr/>
        </p:nvSpPr>
        <p:spPr>
          <a:xfrm rot="0" flipH="0" flipV="0">
            <a:off x="1562861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1" name="Freeform 29791"/>
          <p:cNvSpPr/>
          <p:nvPr/>
        </p:nvSpPr>
        <p:spPr>
          <a:xfrm rot="0" flipH="0" flipV="0">
            <a:off x="1783346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2" name="Freeform 29792"/>
          <p:cNvSpPr/>
          <p:nvPr/>
        </p:nvSpPr>
        <p:spPr>
          <a:xfrm rot="0" flipH="0" flipV="0">
            <a:off x="1838375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3" name="Freeform 29793"/>
          <p:cNvSpPr/>
          <p:nvPr/>
        </p:nvSpPr>
        <p:spPr>
          <a:xfrm rot="0" flipH="0" flipV="0">
            <a:off x="2169032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4" name="Freeform 29794"/>
          <p:cNvSpPr/>
          <p:nvPr/>
        </p:nvSpPr>
        <p:spPr>
          <a:xfrm rot="0" flipH="0" flipV="0">
            <a:off x="3932466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5" name="Freeform 29795"/>
          <p:cNvSpPr/>
          <p:nvPr/>
        </p:nvSpPr>
        <p:spPr>
          <a:xfrm rot="0" flipH="0" flipV="0">
            <a:off x="3987571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6" name="Freeform 29796"/>
          <p:cNvSpPr/>
          <p:nvPr/>
        </p:nvSpPr>
        <p:spPr>
          <a:xfrm rot="0" flipH="0" flipV="0">
            <a:off x="4042740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7" name="Freeform 29797"/>
          <p:cNvSpPr/>
          <p:nvPr/>
        </p:nvSpPr>
        <p:spPr>
          <a:xfrm rot="0" flipH="0" flipV="0">
            <a:off x="4097756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8" name="Freeform 29798"/>
          <p:cNvSpPr/>
          <p:nvPr/>
        </p:nvSpPr>
        <p:spPr>
          <a:xfrm rot="0" flipH="0" flipV="0">
            <a:off x="4152861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13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9" name="Freeform 29799"/>
          <p:cNvSpPr/>
          <p:nvPr/>
        </p:nvSpPr>
        <p:spPr>
          <a:xfrm rot="0" flipH="0" flipV="0">
            <a:off x="4207979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0" name="Freeform 29800"/>
          <p:cNvSpPr/>
          <p:nvPr/>
        </p:nvSpPr>
        <p:spPr>
          <a:xfrm rot="0" flipH="0" flipV="0">
            <a:off x="4263085" y="360437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1" name="Freeform 29801"/>
          <p:cNvSpPr/>
          <p:nvPr/>
        </p:nvSpPr>
        <p:spPr>
          <a:xfrm rot="0" flipH="0" flipV="0">
            <a:off x="4318203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2" name="Freeform 29802"/>
          <p:cNvSpPr/>
          <p:nvPr/>
        </p:nvSpPr>
        <p:spPr>
          <a:xfrm rot="0" flipH="0" flipV="0">
            <a:off x="4373308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3" name="Freeform 29803"/>
          <p:cNvSpPr/>
          <p:nvPr/>
        </p:nvSpPr>
        <p:spPr>
          <a:xfrm rot="0" flipH="0" flipV="0">
            <a:off x="4428426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4" name="Freeform 29804"/>
          <p:cNvSpPr/>
          <p:nvPr/>
        </p:nvSpPr>
        <p:spPr>
          <a:xfrm rot="0" flipH="0" flipV="0">
            <a:off x="4483531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5" name="Freeform 29805"/>
          <p:cNvSpPr/>
          <p:nvPr/>
        </p:nvSpPr>
        <p:spPr>
          <a:xfrm rot="0" flipH="0" flipV="0">
            <a:off x="4538649" y="360437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6" name="Freeform 29806"/>
          <p:cNvSpPr/>
          <p:nvPr/>
        </p:nvSpPr>
        <p:spPr>
          <a:xfrm rot="0" flipH="0" flipV="0">
            <a:off x="4593755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7" name="Freeform 29807"/>
          <p:cNvSpPr/>
          <p:nvPr/>
        </p:nvSpPr>
        <p:spPr>
          <a:xfrm rot="0" flipH="0" flipV="0">
            <a:off x="4648911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8" name="Freeform 29808"/>
          <p:cNvSpPr/>
          <p:nvPr/>
        </p:nvSpPr>
        <p:spPr>
          <a:xfrm rot="0" flipH="0" flipV="0">
            <a:off x="4703940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9" name="Freeform 29809"/>
          <p:cNvSpPr/>
          <p:nvPr/>
        </p:nvSpPr>
        <p:spPr>
          <a:xfrm rot="0" flipH="0" flipV="0">
            <a:off x="4759045" y="360437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0" name="Freeform 29810"/>
          <p:cNvSpPr/>
          <p:nvPr/>
        </p:nvSpPr>
        <p:spPr>
          <a:xfrm rot="0" flipH="0" flipV="0">
            <a:off x="4814163" y="360437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1" name="Freeform 29811"/>
          <p:cNvSpPr/>
          <p:nvPr/>
        </p:nvSpPr>
        <p:spPr>
          <a:xfrm rot="0" flipH="0" flipV="0">
            <a:off x="4869307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2" name="Freeform 29812"/>
          <p:cNvSpPr/>
          <p:nvPr/>
        </p:nvSpPr>
        <p:spPr>
          <a:xfrm rot="0" flipH="0" flipV="0">
            <a:off x="4924424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3" name="Freeform 29813"/>
          <p:cNvSpPr/>
          <p:nvPr/>
        </p:nvSpPr>
        <p:spPr>
          <a:xfrm rot="0" flipH="0" flipV="0">
            <a:off x="4979530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4" name="Freeform 29814"/>
          <p:cNvSpPr/>
          <p:nvPr/>
        </p:nvSpPr>
        <p:spPr>
          <a:xfrm rot="0" flipH="0" flipV="0">
            <a:off x="5034648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5" name="Freeform 29815"/>
          <p:cNvSpPr/>
          <p:nvPr/>
        </p:nvSpPr>
        <p:spPr>
          <a:xfrm rot="0" flipH="0" flipV="0">
            <a:off x="5089766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6" name="Freeform 29816"/>
          <p:cNvSpPr/>
          <p:nvPr/>
        </p:nvSpPr>
        <p:spPr>
          <a:xfrm rot="0" flipH="0" flipV="0">
            <a:off x="5144871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7" name="Freeform 29817"/>
          <p:cNvSpPr/>
          <p:nvPr/>
        </p:nvSpPr>
        <p:spPr>
          <a:xfrm rot="0" flipH="0" flipV="0">
            <a:off x="5199989" y="360438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8" name="Freeform 29818"/>
          <p:cNvSpPr/>
          <p:nvPr/>
        </p:nvSpPr>
        <p:spPr>
          <a:xfrm rot="0" flipH="0" flipV="0">
            <a:off x="5255095" y="360438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9" name="Freeform 29819"/>
          <p:cNvSpPr/>
          <p:nvPr/>
        </p:nvSpPr>
        <p:spPr>
          <a:xfrm rot="0" flipH="0" flipV="0">
            <a:off x="5310213" y="360438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0" name="Freeform 29820"/>
          <p:cNvSpPr/>
          <p:nvPr/>
        </p:nvSpPr>
        <p:spPr>
          <a:xfrm rot="0" flipH="0" flipV="0">
            <a:off x="5365318" y="360437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1" name="Freeform 29821"/>
          <p:cNvSpPr/>
          <p:nvPr/>
        </p:nvSpPr>
        <p:spPr>
          <a:xfrm rot="0" flipH="0" flipV="0">
            <a:off x="5420436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2" name="Freeform 29822"/>
          <p:cNvSpPr/>
          <p:nvPr/>
        </p:nvSpPr>
        <p:spPr>
          <a:xfrm rot="0" flipH="0" flipV="0">
            <a:off x="5475541" y="360437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3" name="Freeform 29823"/>
          <p:cNvSpPr/>
          <p:nvPr/>
        </p:nvSpPr>
        <p:spPr>
          <a:xfrm rot="0" flipH="0" flipV="0">
            <a:off x="5530558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4" name="Freeform 29824"/>
          <p:cNvSpPr/>
          <p:nvPr/>
        </p:nvSpPr>
        <p:spPr>
          <a:xfrm rot="0" flipH="0" flipV="0">
            <a:off x="5585675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5" name="Freeform 29825"/>
          <p:cNvSpPr/>
          <p:nvPr/>
        </p:nvSpPr>
        <p:spPr>
          <a:xfrm rot="0" flipH="0" flipV="0">
            <a:off x="5751004" y="360438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6" name="Freeform 29826"/>
          <p:cNvSpPr/>
          <p:nvPr/>
        </p:nvSpPr>
        <p:spPr>
          <a:xfrm rot="0" flipH="0" flipV="0">
            <a:off x="5806122" y="3604387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7" name="Freeform 29827"/>
          <p:cNvSpPr/>
          <p:nvPr/>
        </p:nvSpPr>
        <p:spPr>
          <a:xfrm rot="0" flipH="0" flipV="0">
            <a:off x="6632791" y="360438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8" name="Freeform 29828"/>
          <p:cNvSpPr/>
          <p:nvPr/>
        </p:nvSpPr>
        <p:spPr>
          <a:xfrm rot="0" flipH="0" flipV="0">
            <a:off x="6687908" y="360437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13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9" name="Freeform 29829"/>
          <p:cNvSpPr/>
          <p:nvPr/>
        </p:nvSpPr>
        <p:spPr>
          <a:xfrm rot="0" flipH="0" flipV="0">
            <a:off x="6742912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0" name="Freeform 29830"/>
          <p:cNvSpPr/>
          <p:nvPr/>
        </p:nvSpPr>
        <p:spPr>
          <a:xfrm rot="0" flipH="0" flipV="0">
            <a:off x="7349147" y="360437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1" name="Freeform 29831"/>
          <p:cNvSpPr/>
          <p:nvPr/>
        </p:nvSpPr>
        <p:spPr>
          <a:xfrm rot="0" flipH="0" flipV="0">
            <a:off x="7404265" y="360437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2" name="Freeform 29832"/>
          <p:cNvSpPr/>
          <p:nvPr/>
        </p:nvSpPr>
        <p:spPr>
          <a:xfrm rot="0" flipH="0" flipV="0">
            <a:off x="7404265" y="3698659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3" name="Freeform 29833"/>
          <p:cNvSpPr/>
          <p:nvPr/>
        </p:nvSpPr>
        <p:spPr>
          <a:xfrm rot="0" flipH="0" flipV="0">
            <a:off x="7459370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4" name="Freeform 29834"/>
          <p:cNvSpPr/>
          <p:nvPr/>
        </p:nvSpPr>
        <p:spPr>
          <a:xfrm rot="0" flipH="0" flipV="0">
            <a:off x="7514488" y="360437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5" name="Freeform 29835"/>
          <p:cNvSpPr/>
          <p:nvPr/>
        </p:nvSpPr>
        <p:spPr>
          <a:xfrm rot="0" flipH="0" flipV="0">
            <a:off x="7569593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6" name="Freeform 29836"/>
          <p:cNvSpPr/>
          <p:nvPr/>
        </p:nvSpPr>
        <p:spPr>
          <a:xfrm rot="0" flipH="0" flipV="0">
            <a:off x="7624699" y="360437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7" name="Freeform 29837"/>
          <p:cNvSpPr/>
          <p:nvPr/>
        </p:nvSpPr>
        <p:spPr>
          <a:xfrm rot="0" flipH="0" flipV="0">
            <a:off x="8010385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8" name="Freeform 29838"/>
          <p:cNvSpPr/>
          <p:nvPr/>
        </p:nvSpPr>
        <p:spPr>
          <a:xfrm rot="0" flipH="0" flipV="0">
            <a:off x="8065502" y="360437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9" name="Freeform 29839"/>
          <p:cNvSpPr/>
          <p:nvPr/>
        </p:nvSpPr>
        <p:spPr>
          <a:xfrm rot="0" flipH="0" flipV="0">
            <a:off x="8120608" y="360438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098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0" name="Freeform 29840"/>
          <p:cNvSpPr/>
          <p:nvPr/>
        </p:nvSpPr>
        <p:spPr>
          <a:xfrm rot="0" flipH="0" flipV="0">
            <a:off x="1424749" y="365088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1" name="Freeform 29841"/>
          <p:cNvSpPr/>
          <p:nvPr/>
        </p:nvSpPr>
        <p:spPr>
          <a:xfrm rot="0" flipH="0" flipV="0">
            <a:off x="1479867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2" name="Freeform 29842"/>
          <p:cNvSpPr/>
          <p:nvPr/>
        </p:nvSpPr>
        <p:spPr>
          <a:xfrm rot="0" flipH="0" flipV="0">
            <a:off x="1534972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3" name="Freeform 29843"/>
          <p:cNvSpPr/>
          <p:nvPr/>
        </p:nvSpPr>
        <p:spPr>
          <a:xfrm rot="0" flipH="0" flipV="0">
            <a:off x="1590090" y="365088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4" name="Freeform 29844"/>
          <p:cNvSpPr/>
          <p:nvPr/>
        </p:nvSpPr>
        <p:spPr>
          <a:xfrm rot="0" flipH="0" flipV="0">
            <a:off x="1755381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5" name="Freeform 29845"/>
          <p:cNvSpPr/>
          <p:nvPr/>
        </p:nvSpPr>
        <p:spPr>
          <a:xfrm rot="0" flipH="0" flipV="0">
            <a:off x="1810486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6" name="Freeform 29846"/>
          <p:cNvSpPr/>
          <p:nvPr/>
        </p:nvSpPr>
        <p:spPr>
          <a:xfrm rot="0" flipH="0" flipV="0">
            <a:off x="2251430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7" name="Freeform 29847"/>
          <p:cNvSpPr/>
          <p:nvPr/>
        </p:nvSpPr>
        <p:spPr>
          <a:xfrm rot="0" flipH="0" flipV="0">
            <a:off x="2306535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8" name="Freeform 29848"/>
          <p:cNvSpPr/>
          <p:nvPr/>
        </p:nvSpPr>
        <p:spPr>
          <a:xfrm rot="0" flipH="0" flipV="0">
            <a:off x="2361552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9" name="Freeform 29849"/>
          <p:cNvSpPr/>
          <p:nvPr/>
        </p:nvSpPr>
        <p:spPr>
          <a:xfrm rot="0" flipH="0" flipV="0">
            <a:off x="2416657" y="365088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0" name="Freeform 29850"/>
          <p:cNvSpPr/>
          <p:nvPr/>
        </p:nvSpPr>
        <p:spPr>
          <a:xfrm rot="0" flipH="0" flipV="0">
            <a:off x="3904577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1" name="Freeform 29851"/>
          <p:cNvSpPr/>
          <p:nvPr/>
        </p:nvSpPr>
        <p:spPr>
          <a:xfrm rot="0" flipH="0" flipV="0">
            <a:off x="3959745" y="365088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2" name="Freeform 29852"/>
          <p:cNvSpPr/>
          <p:nvPr/>
        </p:nvSpPr>
        <p:spPr>
          <a:xfrm rot="0" flipH="0" flipV="0">
            <a:off x="4014762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3" name="Freeform 29853"/>
          <p:cNvSpPr/>
          <p:nvPr/>
        </p:nvSpPr>
        <p:spPr>
          <a:xfrm rot="0" flipH="0" flipV="0">
            <a:off x="4069867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300" y="0"/>
                  <a:pt x="28650" y="6451"/>
                  <a:pt x="28650" y="14313"/>
                </a:cubicBezTo>
                <a:cubicBezTo>
                  <a:pt x="28650" y="22187"/>
                  <a:pt x="22300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4" name="Freeform 29854"/>
          <p:cNvSpPr/>
          <p:nvPr/>
        </p:nvSpPr>
        <p:spPr>
          <a:xfrm rot="0" flipH="0" flipV="0">
            <a:off x="4124985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5" name="Freeform 29855"/>
          <p:cNvSpPr/>
          <p:nvPr/>
        </p:nvSpPr>
        <p:spPr>
          <a:xfrm rot="0" flipH="0" flipV="0">
            <a:off x="4180090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6" name="Freeform 29856"/>
          <p:cNvSpPr/>
          <p:nvPr/>
        </p:nvSpPr>
        <p:spPr>
          <a:xfrm rot="0" flipH="0" flipV="0">
            <a:off x="4235208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7" name="Freeform 29857"/>
          <p:cNvSpPr/>
          <p:nvPr/>
        </p:nvSpPr>
        <p:spPr>
          <a:xfrm rot="0" flipH="0" flipV="0">
            <a:off x="4290313" y="365086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13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8" name="Freeform 29858"/>
          <p:cNvSpPr/>
          <p:nvPr/>
        </p:nvSpPr>
        <p:spPr>
          <a:xfrm rot="0" flipH="0" flipV="0">
            <a:off x="4345431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9" name="Freeform 29859"/>
          <p:cNvSpPr/>
          <p:nvPr/>
        </p:nvSpPr>
        <p:spPr>
          <a:xfrm rot="0" flipH="0" flipV="0">
            <a:off x="4400537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0" name="Freeform 29860"/>
          <p:cNvSpPr/>
          <p:nvPr/>
        </p:nvSpPr>
        <p:spPr>
          <a:xfrm rot="0" flipH="0" flipV="0">
            <a:off x="4455706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1" name="Freeform 29861"/>
          <p:cNvSpPr/>
          <p:nvPr/>
        </p:nvSpPr>
        <p:spPr>
          <a:xfrm rot="0" flipH="0" flipV="0">
            <a:off x="4510760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2" name="Freeform 29862"/>
          <p:cNvSpPr/>
          <p:nvPr/>
        </p:nvSpPr>
        <p:spPr>
          <a:xfrm rot="0" flipH="0" flipV="0">
            <a:off x="4565929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3" name="Freeform 29863"/>
          <p:cNvSpPr/>
          <p:nvPr/>
        </p:nvSpPr>
        <p:spPr>
          <a:xfrm rot="0" flipH="0" flipV="0">
            <a:off x="4620945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4" name="Freeform 29864"/>
          <p:cNvSpPr/>
          <p:nvPr/>
        </p:nvSpPr>
        <p:spPr>
          <a:xfrm rot="0" flipH="0" flipV="0">
            <a:off x="4676051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5" name="Freeform 29865"/>
          <p:cNvSpPr/>
          <p:nvPr/>
        </p:nvSpPr>
        <p:spPr>
          <a:xfrm rot="0" flipH="0" flipV="0">
            <a:off x="4731169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6" name="Freeform 29866"/>
          <p:cNvSpPr/>
          <p:nvPr/>
        </p:nvSpPr>
        <p:spPr>
          <a:xfrm rot="0" flipH="0" flipV="0">
            <a:off x="4786274" y="365086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13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7" name="Freeform 29867"/>
          <p:cNvSpPr/>
          <p:nvPr/>
        </p:nvSpPr>
        <p:spPr>
          <a:xfrm rot="0" flipH="0" flipV="0">
            <a:off x="4841392" y="365086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13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8" name="Freeform 29868"/>
          <p:cNvSpPr/>
          <p:nvPr/>
        </p:nvSpPr>
        <p:spPr>
          <a:xfrm rot="0" flipH="0" flipV="0">
            <a:off x="4896548" y="3650869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9" name="Freeform 29869"/>
          <p:cNvSpPr/>
          <p:nvPr/>
        </p:nvSpPr>
        <p:spPr>
          <a:xfrm rot="0" flipH="0" flipV="0">
            <a:off x="4951653" y="365086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0" name="Freeform 29870"/>
          <p:cNvSpPr/>
          <p:nvPr/>
        </p:nvSpPr>
        <p:spPr>
          <a:xfrm rot="0" flipH="0" flipV="0">
            <a:off x="5006771" y="365086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1" name="Freeform 29871"/>
          <p:cNvSpPr/>
          <p:nvPr/>
        </p:nvSpPr>
        <p:spPr>
          <a:xfrm rot="0" flipH="0" flipV="0">
            <a:off x="5061877" y="365086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13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2" name="Freeform 29872"/>
          <p:cNvSpPr/>
          <p:nvPr/>
        </p:nvSpPr>
        <p:spPr>
          <a:xfrm rot="0" flipH="0" flipV="0">
            <a:off x="5116994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3" name="Freeform 29873"/>
          <p:cNvSpPr/>
          <p:nvPr/>
        </p:nvSpPr>
        <p:spPr>
          <a:xfrm rot="0" flipH="0" flipV="0">
            <a:off x="5172100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4" name="Freeform 29874"/>
          <p:cNvSpPr/>
          <p:nvPr/>
        </p:nvSpPr>
        <p:spPr>
          <a:xfrm rot="0" flipH="0" flipV="0">
            <a:off x="5227218" y="365088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5" name="Freeform 29875"/>
          <p:cNvSpPr/>
          <p:nvPr/>
        </p:nvSpPr>
        <p:spPr>
          <a:xfrm rot="0" flipH="0" flipV="0">
            <a:off x="5282323" y="3650881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6" name="Freeform 29876"/>
          <p:cNvSpPr/>
          <p:nvPr/>
        </p:nvSpPr>
        <p:spPr>
          <a:xfrm rot="0" flipH="0" flipV="0">
            <a:off x="5337339" y="365088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7" name="Freeform 29877"/>
          <p:cNvSpPr/>
          <p:nvPr/>
        </p:nvSpPr>
        <p:spPr>
          <a:xfrm rot="0" flipH="0" flipV="0">
            <a:off x="5392547" y="365086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60" y="6451"/>
                  <a:pt x="28460" y="14313"/>
                </a:cubicBezTo>
                <a:cubicBezTo>
                  <a:pt x="28460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8" name="Freeform 29878"/>
          <p:cNvSpPr/>
          <p:nvPr/>
        </p:nvSpPr>
        <p:spPr>
          <a:xfrm rot="0" flipH="0" flipV="0">
            <a:off x="5447563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9" name="Freeform 29879"/>
          <p:cNvSpPr/>
          <p:nvPr/>
        </p:nvSpPr>
        <p:spPr>
          <a:xfrm rot="0" flipH="0" flipV="0">
            <a:off x="5502681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0" name="Freeform 29880"/>
          <p:cNvSpPr/>
          <p:nvPr/>
        </p:nvSpPr>
        <p:spPr>
          <a:xfrm rot="0" flipH="0" flipV="0">
            <a:off x="5557786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1" name="Freeform 29881"/>
          <p:cNvSpPr/>
          <p:nvPr/>
        </p:nvSpPr>
        <p:spPr>
          <a:xfrm rot="0" flipH="0" flipV="0">
            <a:off x="5612904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2" name="Freeform 29882"/>
          <p:cNvSpPr/>
          <p:nvPr/>
        </p:nvSpPr>
        <p:spPr>
          <a:xfrm rot="0" flipH="0" flipV="0">
            <a:off x="6659930" y="3650881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3" name="Freeform 29883"/>
          <p:cNvSpPr/>
          <p:nvPr/>
        </p:nvSpPr>
        <p:spPr>
          <a:xfrm rot="0" flipH="0" flipV="0">
            <a:off x="6715035" y="365086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13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4" name="Freeform 29884"/>
          <p:cNvSpPr/>
          <p:nvPr/>
        </p:nvSpPr>
        <p:spPr>
          <a:xfrm rot="0" flipH="0" flipV="0">
            <a:off x="6770154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5" name="Freeform 29885"/>
          <p:cNvSpPr/>
          <p:nvPr/>
        </p:nvSpPr>
        <p:spPr>
          <a:xfrm rot="0" flipH="0" flipV="0">
            <a:off x="7376388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6" name="Freeform 29886"/>
          <p:cNvSpPr/>
          <p:nvPr/>
        </p:nvSpPr>
        <p:spPr>
          <a:xfrm rot="0" flipH="0" flipV="0">
            <a:off x="7404265" y="379286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36" y="6540"/>
                  <a:pt x="28536" y="14414"/>
                </a:cubicBezTo>
                <a:cubicBezTo>
                  <a:pt x="28536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7" name="Freeform 29887"/>
          <p:cNvSpPr/>
          <p:nvPr/>
        </p:nvSpPr>
        <p:spPr>
          <a:xfrm rot="0" flipH="0" flipV="0">
            <a:off x="7376388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8" name="Freeform 29888"/>
          <p:cNvSpPr/>
          <p:nvPr/>
        </p:nvSpPr>
        <p:spPr>
          <a:xfrm rot="0" flipH="0" flipV="0">
            <a:off x="7431493" y="365088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9" name="Freeform 29889"/>
          <p:cNvSpPr/>
          <p:nvPr/>
        </p:nvSpPr>
        <p:spPr>
          <a:xfrm rot="0" flipH="0" flipV="0">
            <a:off x="7486599" y="3650869"/>
            <a:ext cx="28561" cy="28549"/>
          </a:xfrm>
          <a:custGeom>
            <a:pathLst>
              <a:path w="28561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10" y="0"/>
                  <a:pt x="28561" y="6451"/>
                  <a:pt x="28561" y="14313"/>
                </a:cubicBezTo>
                <a:cubicBezTo>
                  <a:pt x="28561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0" name="Freeform 29890"/>
          <p:cNvSpPr/>
          <p:nvPr/>
        </p:nvSpPr>
        <p:spPr>
          <a:xfrm rot="0" flipH="0" flipV="0">
            <a:off x="7541717" y="365086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13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1" name="Freeform 29891"/>
          <p:cNvSpPr/>
          <p:nvPr/>
        </p:nvSpPr>
        <p:spPr>
          <a:xfrm rot="0" flipH="0" flipV="0">
            <a:off x="7596822" y="3650869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187"/>
                  <a:pt x="0" y="14313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10" y="0"/>
                  <a:pt x="28460" y="6451"/>
                  <a:pt x="28460" y="14313"/>
                </a:cubicBezTo>
                <a:cubicBezTo>
                  <a:pt x="28460" y="22187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2" name="Freeform 29892"/>
          <p:cNvSpPr/>
          <p:nvPr/>
        </p:nvSpPr>
        <p:spPr>
          <a:xfrm rot="0" flipH="0" flipV="0">
            <a:off x="7651940" y="3650869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13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3" name="Freeform 29893"/>
          <p:cNvSpPr/>
          <p:nvPr/>
        </p:nvSpPr>
        <p:spPr>
          <a:xfrm rot="0" flipH="0" flipV="0">
            <a:off x="7982521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51" y="28549"/>
                  <a:pt x="0" y="22187"/>
                  <a:pt x="0" y="14313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4" name="Freeform 29894"/>
          <p:cNvSpPr/>
          <p:nvPr/>
        </p:nvSpPr>
        <p:spPr>
          <a:xfrm rot="0" flipH="0" flipV="0">
            <a:off x="8037626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5" name="Freeform 29895"/>
          <p:cNvSpPr/>
          <p:nvPr/>
        </p:nvSpPr>
        <p:spPr>
          <a:xfrm rot="0" flipH="0" flipV="0">
            <a:off x="8092744" y="3650869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187"/>
                  <a:pt x="0" y="14313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36" y="6451"/>
                  <a:pt x="28536" y="14313"/>
                </a:cubicBezTo>
                <a:cubicBezTo>
                  <a:pt x="28536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6" name="Freeform 29896"/>
          <p:cNvSpPr/>
          <p:nvPr/>
        </p:nvSpPr>
        <p:spPr>
          <a:xfrm rot="0" flipH="0" flipV="0">
            <a:off x="8147850" y="365088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36" y="6350"/>
                  <a:pt x="28536" y="14224"/>
                </a:cubicBezTo>
                <a:cubicBezTo>
                  <a:pt x="28536" y="22098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7" name="Freeform 29897"/>
          <p:cNvSpPr/>
          <p:nvPr/>
        </p:nvSpPr>
        <p:spPr>
          <a:xfrm rot="0" flipH="0" flipV="0">
            <a:off x="1507743" y="369867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11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11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8" name="Freeform 29898"/>
          <p:cNvSpPr/>
          <p:nvPr/>
        </p:nvSpPr>
        <p:spPr>
          <a:xfrm rot="0" flipH="0" flipV="0">
            <a:off x="1562861" y="3698671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11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11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9" name="Freeform 29899"/>
          <p:cNvSpPr/>
          <p:nvPr/>
        </p:nvSpPr>
        <p:spPr>
          <a:xfrm rot="0" flipH="0" flipV="0">
            <a:off x="1617967" y="3698671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39" y="28549"/>
                  <a:pt x="0" y="22111"/>
                  <a:pt x="0" y="14237"/>
                </a:cubicBezTo>
                <a:cubicBezTo>
                  <a:pt x="0" y="6363"/>
                  <a:pt x="6439" y="0"/>
                  <a:pt x="14325" y="0"/>
                </a:cubicBezTo>
                <a:cubicBezTo>
                  <a:pt x="22186" y="0"/>
                  <a:pt x="28637" y="6363"/>
                  <a:pt x="28637" y="14237"/>
                </a:cubicBezTo>
                <a:cubicBezTo>
                  <a:pt x="28637" y="22111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0" name="Freeform 29900"/>
          <p:cNvSpPr/>
          <p:nvPr/>
        </p:nvSpPr>
        <p:spPr>
          <a:xfrm rot="0" flipH="0" flipV="0">
            <a:off x="1673085" y="3698671"/>
            <a:ext cx="28536" cy="28549"/>
          </a:xfrm>
          <a:custGeom>
            <a:pathLst>
              <a:path w="28536" h="28549">
                <a:moveTo>
                  <a:pt x="14312" y="28549"/>
                </a:moveTo>
                <a:cubicBezTo>
                  <a:pt x="6438" y="28549"/>
                  <a:pt x="0" y="22111"/>
                  <a:pt x="0" y="14237"/>
                </a:cubicBezTo>
                <a:cubicBezTo>
                  <a:pt x="0" y="6363"/>
                  <a:pt x="6438" y="0"/>
                  <a:pt x="14312" y="0"/>
                </a:cubicBezTo>
                <a:cubicBezTo>
                  <a:pt x="22186" y="0"/>
                  <a:pt x="28536" y="6363"/>
                  <a:pt x="28536" y="14237"/>
                </a:cubicBezTo>
                <a:cubicBezTo>
                  <a:pt x="28536" y="22111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1" name="Freeform 29901"/>
          <p:cNvSpPr/>
          <p:nvPr/>
        </p:nvSpPr>
        <p:spPr>
          <a:xfrm rot="0" flipH="0" flipV="0">
            <a:off x="1728241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2" name="Freeform 29902"/>
          <p:cNvSpPr/>
          <p:nvPr/>
        </p:nvSpPr>
        <p:spPr>
          <a:xfrm rot="0" flipH="0" flipV="0">
            <a:off x="1783346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3" name="Freeform 29903"/>
          <p:cNvSpPr/>
          <p:nvPr/>
        </p:nvSpPr>
        <p:spPr>
          <a:xfrm rot="0" flipH="0" flipV="0">
            <a:off x="3932466" y="3698671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11"/>
                  <a:pt x="0" y="14237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37"/>
                </a:cubicBezTo>
                <a:cubicBezTo>
                  <a:pt x="28650" y="22111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4" name="Freeform 29904"/>
          <p:cNvSpPr/>
          <p:nvPr/>
        </p:nvSpPr>
        <p:spPr>
          <a:xfrm rot="0" flipH="0" flipV="0">
            <a:off x="3987571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5" name="Freeform 29905"/>
          <p:cNvSpPr/>
          <p:nvPr/>
        </p:nvSpPr>
        <p:spPr>
          <a:xfrm rot="0" flipH="0" flipV="0">
            <a:off x="4042740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6" name="Freeform 29906"/>
          <p:cNvSpPr/>
          <p:nvPr/>
        </p:nvSpPr>
        <p:spPr>
          <a:xfrm rot="0" flipH="0" flipV="0">
            <a:off x="4097756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25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7" name="Freeform 29907"/>
          <p:cNvSpPr/>
          <p:nvPr/>
        </p:nvSpPr>
        <p:spPr>
          <a:xfrm rot="0" flipH="0" flipV="0">
            <a:off x="4152861" y="369865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287" y="0"/>
                  <a:pt x="28650" y="6451"/>
                  <a:pt x="28650" y="14325"/>
                </a:cubicBezTo>
                <a:cubicBezTo>
                  <a:pt x="28650" y="22187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8" name="Freeform 29908"/>
          <p:cNvSpPr/>
          <p:nvPr/>
        </p:nvSpPr>
        <p:spPr>
          <a:xfrm rot="0" flipH="0" flipV="0">
            <a:off x="4207979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37" y="6451"/>
                  <a:pt x="28637" y="14325"/>
                </a:cubicBezTo>
                <a:cubicBezTo>
                  <a:pt x="28637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9" name="Freeform 29909"/>
          <p:cNvSpPr/>
          <p:nvPr/>
        </p:nvSpPr>
        <p:spPr>
          <a:xfrm rot="0" flipH="0" flipV="0">
            <a:off x="4263085" y="3698659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650" y="6451"/>
                  <a:pt x="28650" y="14325"/>
                </a:cubicBezTo>
                <a:cubicBezTo>
                  <a:pt x="28650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0" name="Freeform 29910"/>
          <p:cNvSpPr/>
          <p:nvPr/>
        </p:nvSpPr>
        <p:spPr>
          <a:xfrm rot="0" flipH="0" flipV="0">
            <a:off x="4318203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1" name="Freeform 29911"/>
          <p:cNvSpPr/>
          <p:nvPr/>
        </p:nvSpPr>
        <p:spPr>
          <a:xfrm rot="0" flipH="0" flipV="0">
            <a:off x="4373308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2" name="Freeform 29912"/>
          <p:cNvSpPr/>
          <p:nvPr/>
        </p:nvSpPr>
        <p:spPr>
          <a:xfrm rot="0" flipH="0" flipV="0">
            <a:off x="4428426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3" name="Freeform 29913"/>
          <p:cNvSpPr/>
          <p:nvPr/>
        </p:nvSpPr>
        <p:spPr>
          <a:xfrm rot="0" flipH="0" flipV="0">
            <a:off x="4483531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4" name="Freeform 29914"/>
          <p:cNvSpPr/>
          <p:nvPr/>
        </p:nvSpPr>
        <p:spPr>
          <a:xfrm rot="0" flipH="0" flipV="0">
            <a:off x="4538649" y="3698659"/>
            <a:ext cx="28548" cy="28549"/>
          </a:xfrm>
          <a:custGeom>
            <a:pathLst>
              <a:path w="28548" h="28549">
                <a:moveTo>
                  <a:pt x="14312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312" y="0"/>
                </a:cubicBezTo>
                <a:cubicBezTo>
                  <a:pt x="22186" y="0"/>
                  <a:pt x="28548" y="6451"/>
                  <a:pt x="28548" y="14325"/>
                </a:cubicBezTo>
                <a:cubicBezTo>
                  <a:pt x="28548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5" name="Freeform 29915"/>
          <p:cNvSpPr/>
          <p:nvPr/>
        </p:nvSpPr>
        <p:spPr>
          <a:xfrm rot="0" flipH="0" flipV="0">
            <a:off x="4593755" y="369865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6" name="Freeform 29916"/>
          <p:cNvSpPr/>
          <p:nvPr/>
        </p:nvSpPr>
        <p:spPr>
          <a:xfrm rot="0" flipH="0" flipV="0">
            <a:off x="4648911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7" name="Freeform 29917"/>
          <p:cNvSpPr/>
          <p:nvPr/>
        </p:nvSpPr>
        <p:spPr>
          <a:xfrm rot="0" flipH="0" flipV="0">
            <a:off x="4703940" y="369865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8" name="Freeform 29918"/>
          <p:cNvSpPr/>
          <p:nvPr/>
        </p:nvSpPr>
        <p:spPr>
          <a:xfrm rot="0" flipH="0" flipV="0">
            <a:off x="4759045" y="369865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9" name="Freeform 29919"/>
          <p:cNvSpPr/>
          <p:nvPr/>
        </p:nvSpPr>
        <p:spPr>
          <a:xfrm rot="0" flipH="0" flipV="0">
            <a:off x="4814163" y="3698659"/>
            <a:ext cx="28637" cy="28549"/>
          </a:xfrm>
          <a:custGeom>
            <a:pathLst>
              <a:path w="28637" h="28549">
                <a:moveTo>
                  <a:pt x="14312" y="28549"/>
                </a:moveTo>
                <a:cubicBezTo>
                  <a:pt x="6438" y="28549"/>
                  <a:pt x="0" y="22187"/>
                  <a:pt x="0" y="14325"/>
                </a:cubicBezTo>
                <a:cubicBezTo>
                  <a:pt x="0" y="6451"/>
                  <a:pt x="6438" y="0"/>
                  <a:pt x="14312" y="0"/>
                </a:cubicBezTo>
                <a:cubicBezTo>
                  <a:pt x="22186" y="0"/>
                  <a:pt x="28637" y="6451"/>
                  <a:pt x="28637" y="14325"/>
                </a:cubicBezTo>
                <a:cubicBezTo>
                  <a:pt x="28637" y="22187"/>
                  <a:pt x="22186" y="28549"/>
                  <a:pt x="14312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0" name="Freeform 29920"/>
          <p:cNvSpPr/>
          <p:nvPr/>
        </p:nvSpPr>
        <p:spPr>
          <a:xfrm rot="0" flipH="0" flipV="0">
            <a:off x="4869307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1" name="Freeform 29921"/>
          <p:cNvSpPr/>
          <p:nvPr/>
        </p:nvSpPr>
        <p:spPr>
          <a:xfrm rot="0" flipH="0" flipV="0">
            <a:off x="4924424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2" name="Freeform 29922"/>
          <p:cNvSpPr/>
          <p:nvPr/>
        </p:nvSpPr>
        <p:spPr>
          <a:xfrm rot="0" flipH="0" flipV="0">
            <a:off x="4979530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198" y="0"/>
                  <a:pt x="28548" y="6451"/>
                  <a:pt x="28548" y="14325"/>
                </a:cubicBezTo>
                <a:cubicBezTo>
                  <a:pt x="28548" y="22187"/>
                  <a:pt x="22198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3" name="Freeform 29923"/>
          <p:cNvSpPr/>
          <p:nvPr/>
        </p:nvSpPr>
        <p:spPr>
          <a:xfrm rot="0" flipH="0" flipV="0">
            <a:off x="5034648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63" y="28549"/>
                  <a:pt x="0" y="22187"/>
                  <a:pt x="0" y="14325"/>
                </a:cubicBezTo>
                <a:cubicBezTo>
                  <a:pt x="0" y="6451"/>
                  <a:pt x="6363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4" name="Freeform 29924"/>
          <p:cNvSpPr/>
          <p:nvPr/>
        </p:nvSpPr>
        <p:spPr>
          <a:xfrm rot="0" flipH="0" flipV="0">
            <a:off x="5089766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5" name="Freeform 29925"/>
          <p:cNvSpPr/>
          <p:nvPr/>
        </p:nvSpPr>
        <p:spPr>
          <a:xfrm rot="0" flipH="0" flipV="0">
            <a:off x="5144871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6" name="Freeform 29926"/>
          <p:cNvSpPr/>
          <p:nvPr/>
        </p:nvSpPr>
        <p:spPr>
          <a:xfrm rot="0" flipH="0" flipV="0">
            <a:off x="5199989" y="369867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7" name="Freeform 29927"/>
          <p:cNvSpPr/>
          <p:nvPr/>
        </p:nvSpPr>
        <p:spPr>
          <a:xfrm rot="0" flipH="0" flipV="0">
            <a:off x="5255095" y="369867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8" name="Freeform 29928"/>
          <p:cNvSpPr/>
          <p:nvPr/>
        </p:nvSpPr>
        <p:spPr>
          <a:xfrm rot="0" flipH="0" flipV="0">
            <a:off x="5310213" y="3698671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37"/>
                </a:cubicBezTo>
                <a:cubicBezTo>
                  <a:pt x="28549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9" name="Freeform 29929"/>
          <p:cNvSpPr/>
          <p:nvPr/>
        </p:nvSpPr>
        <p:spPr>
          <a:xfrm rot="0" flipH="0" flipV="0">
            <a:off x="5365318" y="369867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0" name="Freeform 29930"/>
          <p:cNvSpPr/>
          <p:nvPr/>
        </p:nvSpPr>
        <p:spPr>
          <a:xfrm rot="0" flipH="0" flipV="0">
            <a:off x="5420436" y="369865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49" y="6451"/>
                  <a:pt x="28549" y="14325"/>
                </a:cubicBezTo>
                <a:cubicBezTo>
                  <a:pt x="28549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1" name="Freeform 29931"/>
          <p:cNvSpPr/>
          <p:nvPr/>
        </p:nvSpPr>
        <p:spPr>
          <a:xfrm rot="0" flipH="0" flipV="0">
            <a:off x="5475541" y="3698659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448" y="6451"/>
                  <a:pt x="28448" y="14325"/>
                </a:cubicBezTo>
                <a:cubicBezTo>
                  <a:pt x="28448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2" name="Freeform 29932"/>
          <p:cNvSpPr/>
          <p:nvPr/>
        </p:nvSpPr>
        <p:spPr>
          <a:xfrm rot="0" flipH="0" flipV="0">
            <a:off x="5530558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3" name="Freeform 29933"/>
          <p:cNvSpPr/>
          <p:nvPr/>
        </p:nvSpPr>
        <p:spPr>
          <a:xfrm rot="0" flipH="0" flipV="0">
            <a:off x="5585675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4" name="Freeform 29934"/>
          <p:cNvSpPr/>
          <p:nvPr/>
        </p:nvSpPr>
        <p:spPr>
          <a:xfrm rot="0" flipH="0" flipV="0">
            <a:off x="5640781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5" name="Freeform 29935"/>
          <p:cNvSpPr/>
          <p:nvPr/>
        </p:nvSpPr>
        <p:spPr>
          <a:xfrm rot="0" flipH="0" flipV="0">
            <a:off x="6687908" y="3698671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111"/>
                  <a:pt x="0" y="14237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37"/>
                </a:cubicBezTo>
                <a:cubicBezTo>
                  <a:pt x="28448" y="22111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6" name="Freeform 29936"/>
          <p:cNvSpPr/>
          <p:nvPr/>
        </p:nvSpPr>
        <p:spPr>
          <a:xfrm rot="0" flipH="0" flipV="0">
            <a:off x="6742912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7" name="Freeform 29937"/>
          <p:cNvSpPr/>
          <p:nvPr/>
        </p:nvSpPr>
        <p:spPr>
          <a:xfrm rot="0" flipH="0" flipV="0">
            <a:off x="7514488" y="3698659"/>
            <a:ext cx="28536" cy="28549"/>
          </a:xfrm>
          <a:custGeom>
            <a:pathLst>
              <a:path w="28536" h="28549">
                <a:moveTo>
                  <a:pt x="14224" y="28549"/>
                </a:moveTo>
                <a:cubicBezTo>
                  <a:pt x="6350" y="28549"/>
                  <a:pt x="0" y="22187"/>
                  <a:pt x="0" y="14325"/>
                </a:cubicBezTo>
                <a:cubicBezTo>
                  <a:pt x="0" y="6451"/>
                  <a:pt x="6350" y="0"/>
                  <a:pt x="14224" y="0"/>
                </a:cubicBezTo>
                <a:cubicBezTo>
                  <a:pt x="22098" y="0"/>
                  <a:pt x="28536" y="6451"/>
                  <a:pt x="28536" y="14325"/>
                </a:cubicBezTo>
                <a:cubicBezTo>
                  <a:pt x="28536" y="22187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8" name="Freeform 29938"/>
          <p:cNvSpPr/>
          <p:nvPr/>
        </p:nvSpPr>
        <p:spPr>
          <a:xfrm rot="0" flipH="0" flipV="0">
            <a:off x="7569593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9" name="Freeform 29939"/>
          <p:cNvSpPr/>
          <p:nvPr/>
        </p:nvSpPr>
        <p:spPr>
          <a:xfrm rot="0" flipH="0" flipV="0">
            <a:off x="7624699" y="3698659"/>
            <a:ext cx="28548" cy="28549"/>
          </a:xfrm>
          <a:custGeom>
            <a:pathLst>
              <a:path w="28548" h="28549">
                <a:moveTo>
                  <a:pt x="14236" y="28549"/>
                </a:moveTo>
                <a:cubicBezTo>
                  <a:pt x="6362" y="28549"/>
                  <a:pt x="0" y="22187"/>
                  <a:pt x="0" y="14325"/>
                </a:cubicBezTo>
                <a:cubicBezTo>
                  <a:pt x="0" y="6451"/>
                  <a:pt x="6362" y="0"/>
                  <a:pt x="14236" y="0"/>
                </a:cubicBezTo>
                <a:cubicBezTo>
                  <a:pt x="22097" y="0"/>
                  <a:pt x="28548" y="6451"/>
                  <a:pt x="28548" y="14325"/>
                </a:cubicBezTo>
                <a:cubicBezTo>
                  <a:pt x="28548" y="22187"/>
                  <a:pt x="22097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0" name="Freeform 29940"/>
          <p:cNvSpPr/>
          <p:nvPr/>
        </p:nvSpPr>
        <p:spPr>
          <a:xfrm rot="0" flipH="0" flipV="0">
            <a:off x="8010385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1" name="Freeform 29941"/>
          <p:cNvSpPr/>
          <p:nvPr/>
        </p:nvSpPr>
        <p:spPr>
          <a:xfrm rot="0" flipH="0" flipV="0">
            <a:off x="8065502" y="369865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187"/>
                  <a:pt x="0" y="14325"/>
                </a:cubicBezTo>
                <a:cubicBezTo>
                  <a:pt x="0" y="6451"/>
                  <a:pt x="6451" y="0"/>
                  <a:pt x="14325" y="0"/>
                </a:cubicBezTo>
                <a:cubicBezTo>
                  <a:pt x="22199" y="0"/>
                  <a:pt x="28549" y="6451"/>
                  <a:pt x="28549" y="14325"/>
                </a:cubicBezTo>
                <a:cubicBezTo>
                  <a:pt x="28549" y="22187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2" name="Freeform 29942"/>
          <p:cNvSpPr/>
          <p:nvPr/>
        </p:nvSpPr>
        <p:spPr>
          <a:xfrm rot="0" flipH="0" flipV="0">
            <a:off x="8120608" y="3698671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63" y="28549"/>
                  <a:pt x="0" y="22111"/>
                  <a:pt x="0" y="14237"/>
                </a:cubicBezTo>
                <a:cubicBezTo>
                  <a:pt x="0" y="6363"/>
                  <a:pt x="6363" y="0"/>
                  <a:pt x="14325" y="0"/>
                </a:cubicBezTo>
                <a:cubicBezTo>
                  <a:pt x="22199" y="0"/>
                  <a:pt x="28549" y="6363"/>
                  <a:pt x="28549" y="14237"/>
                </a:cubicBezTo>
                <a:cubicBezTo>
                  <a:pt x="28549" y="22111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3" name="Freeform 29943"/>
          <p:cNvSpPr/>
          <p:nvPr/>
        </p:nvSpPr>
        <p:spPr>
          <a:xfrm rot="0" flipH="0" flipV="0">
            <a:off x="1645157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4" name="Freeform 29944"/>
          <p:cNvSpPr/>
          <p:nvPr/>
        </p:nvSpPr>
        <p:spPr>
          <a:xfrm rot="0" flipH="0" flipV="0">
            <a:off x="1700263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287" y="0"/>
                  <a:pt x="28637" y="6363"/>
                  <a:pt x="28637" y="14224"/>
                </a:cubicBezTo>
                <a:cubicBezTo>
                  <a:pt x="28637" y="22098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5" name="Freeform 29945"/>
          <p:cNvSpPr/>
          <p:nvPr/>
        </p:nvSpPr>
        <p:spPr>
          <a:xfrm rot="0" flipH="0" flipV="0">
            <a:off x="1755381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6" name="Freeform 29946"/>
          <p:cNvSpPr/>
          <p:nvPr/>
        </p:nvSpPr>
        <p:spPr>
          <a:xfrm rot="0" flipH="0" flipV="0">
            <a:off x="1810486" y="3745179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37" y="6363"/>
                  <a:pt x="28637" y="14224"/>
                </a:cubicBezTo>
                <a:cubicBezTo>
                  <a:pt x="28637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7" name="Freeform 29947"/>
          <p:cNvSpPr/>
          <p:nvPr/>
        </p:nvSpPr>
        <p:spPr>
          <a:xfrm rot="0" flipH="0" flipV="0">
            <a:off x="4014762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8" name="Freeform 29948"/>
          <p:cNvSpPr/>
          <p:nvPr/>
        </p:nvSpPr>
        <p:spPr>
          <a:xfrm rot="0" flipH="0" flipV="0">
            <a:off x="4069867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300" y="0"/>
                  <a:pt x="28650" y="6438"/>
                  <a:pt x="28650" y="14312"/>
                </a:cubicBezTo>
                <a:cubicBezTo>
                  <a:pt x="28650" y="22186"/>
                  <a:pt x="22300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9" name="Freeform 29949"/>
          <p:cNvSpPr/>
          <p:nvPr/>
        </p:nvSpPr>
        <p:spPr>
          <a:xfrm rot="0" flipH="0" flipV="0">
            <a:off x="4124985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0" name="Freeform 29950"/>
          <p:cNvSpPr/>
          <p:nvPr/>
        </p:nvSpPr>
        <p:spPr>
          <a:xfrm rot="0" flipH="0" flipV="0">
            <a:off x="4180090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1" name="Freeform 29951"/>
          <p:cNvSpPr/>
          <p:nvPr/>
        </p:nvSpPr>
        <p:spPr>
          <a:xfrm rot="0" flipH="0" flipV="0">
            <a:off x="4235208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2" name="Freeform 29952"/>
          <p:cNvSpPr/>
          <p:nvPr/>
        </p:nvSpPr>
        <p:spPr>
          <a:xfrm rot="0" flipH="0" flipV="0">
            <a:off x="4290313" y="3745166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3" name="Freeform 29953"/>
          <p:cNvSpPr/>
          <p:nvPr/>
        </p:nvSpPr>
        <p:spPr>
          <a:xfrm rot="0" flipH="0" flipV="0">
            <a:off x="4345431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4" name="Freeform 29954"/>
          <p:cNvSpPr/>
          <p:nvPr/>
        </p:nvSpPr>
        <p:spPr>
          <a:xfrm rot="0" flipH="0" flipV="0">
            <a:off x="4400537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5" name="Freeform 29955"/>
          <p:cNvSpPr/>
          <p:nvPr/>
        </p:nvSpPr>
        <p:spPr>
          <a:xfrm rot="0" flipH="0" flipV="0">
            <a:off x="4455706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6" name="Freeform 29956"/>
          <p:cNvSpPr/>
          <p:nvPr/>
        </p:nvSpPr>
        <p:spPr>
          <a:xfrm rot="0" flipH="0" flipV="0">
            <a:off x="4510760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7" name="Freeform 29957"/>
          <p:cNvSpPr/>
          <p:nvPr/>
        </p:nvSpPr>
        <p:spPr>
          <a:xfrm rot="0" flipH="0" flipV="0">
            <a:off x="4565929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8" name="Freeform 29958"/>
          <p:cNvSpPr/>
          <p:nvPr/>
        </p:nvSpPr>
        <p:spPr>
          <a:xfrm rot="0" flipH="0" flipV="0">
            <a:off x="4620945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9" name="Freeform 29959"/>
          <p:cNvSpPr/>
          <p:nvPr/>
        </p:nvSpPr>
        <p:spPr>
          <a:xfrm rot="0" flipH="0" flipV="0">
            <a:off x="4676051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0" name="Freeform 29960"/>
          <p:cNvSpPr/>
          <p:nvPr/>
        </p:nvSpPr>
        <p:spPr>
          <a:xfrm rot="0" flipH="0" flipV="0">
            <a:off x="4731169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1" name="Freeform 29961"/>
          <p:cNvSpPr/>
          <p:nvPr/>
        </p:nvSpPr>
        <p:spPr>
          <a:xfrm rot="0" flipH="0" flipV="0">
            <a:off x="4786274" y="3745166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2" name="Freeform 29962"/>
          <p:cNvSpPr/>
          <p:nvPr/>
        </p:nvSpPr>
        <p:spPr>
          <a:xfrm rot="0" flipH="0" flipV="0">
            <a:off x="4841392" y="3745166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3" name="Freeform 29963"/>
          <p:cNvSpPr/>
          <p:nvPr/>
        </p:nvSpPr>
        <p:spPr>
          <a:xfrm rot="0" flipH="0" flipV="0">
            <a:off x="4896548" y="3745166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4" name="Freeform 29964"/>
          <p:cNvSpPr/>
          <p:nvPr/>
        </p:nvSpPr>
        <p:spPr>
          <a:xfrm rot="0" flipH="0" flipV="0">
            <a:off x="4951653" y="374516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5" name="Freeform 29965"/>
          <p:cNvSpPr/>
          <p:nvPr/>
        </p:nvSpPr>
        <p:spPr>
          <a:xfrm rot="0" flipH="0" flipV="0">
            <a:off x="5006771" y="374516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6" name="Freeform 29966"/>
          <p:cNvSpPr/>
          <p:nvPr/>
        </p:nvSpPr>
        <p:spPr>
          <a:xfrm rot="0" flipH="0" flipV="0">
            <a:off x="5061877" y="3745166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7" name="Freeform 29967"/>
          <p:cNvSpPr/>
          <p:nvPr/>
        </p:nvSpPr>
        <p:spPr>
          <a:xfrm rot="0" flipH="0" flipV="0">
            <a:off x="5116994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8" name="Freeform 29968"/>
          <p:cNvSpPr/>
          <p:nvPr/>
        </p:nvSpPr>
        <p:spPr>
          <a:xfrm rot="0" flipH="0" flipV="0">
            <a:off x="5172100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9" name="Freeform 29969"/>
          <p:cNvSpPr/>
          <p:nvPr/>
        </p:nvSpPr>
        <p:spPr>
          <a:xfrm rot="0" flipH="0" flipV="0">
            <a:off x="5227218" y="3745179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0" name="Freeform 29970"/>
          <p:cNvSpPr/>
          <p:nvPr/>
        </p:nvSpPr>
        <p:spPr>
          <a:xfrm rot="0" flipH="0" flipV="0">
            <a:off x="5282323" y="374517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1" name="Freeform 29971"/>
          <p:cNvSpPr/>
          <p:nvPr/>
        </p:nvSpPr>
        <p:spPr>
          <a:xfrm rot="0" flipH="0" flipV="0">
            <a:off x="5337339" y="374517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2" name="Freeform 29972"/>
          <p:cNvSpPr/>
          <p:nvPr/>
        </p:nvSpPr>
        <p:spPr>
          <a:xfrm rot="0" flipH="0" flipV="0">
            <a:off x="5392547" y="3745179"/>
            <a:ext cx="28460" cy="28549"/>
          </a:xfrm>
          <a:custGeom>
            <a:pathLst>
              <a:path w="28460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60" y="6363"/>
                  <a:pt x="28460" y="14224"/>
                </a:cubicBezTo>
                <a:cubicBezTo>
                  <a:pt x="28460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3" name="Freeform 29973"/>
          <p:cNvSpPr/>
          <p:nvPr/>
        </p:nvSpPr>
        <p:spPr>
          <a:xfrm rot="0" flipH="0" flipV="0">
            <a:off x="5447563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4" name="Freeform 29974"/>
          <p:cNvSpPr/>
          <p:nvPr/>
        </p:nvSpPr>
        <p:spPr>
          <a:xfrm rot="0" flipH="0" flipV="0">
            <a:off x="5502681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5" name="Freeform 29975"/>
          <p:cNvSpPr/>
          <p:nvPr/>
        </p:nvSpPr>
        <p:spPr>
          <a:xfrm rot="0" flipH="0" flipV="0">
            <a:off x="5557786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6" name="Freeform 29976"/>
          <p:cNvSpPr/>
          <p:nvPr/>
        </p:nvSpPr>
        <p:spPr>
          <a:xfrm rot="0" flipH="0" flipV="0">
            <a:off x="5612904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7" name="Freeform 29977"/>
          <p:cNvSpPr/>
          <p:nvPr/>
        </p:nvSpPr>
        <p:spPr>
          <a:xfrm rot="0" flipH="0" flipV="0">
            <a:off x="5668010" y="3745166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363" y="28536"/>
                  <a:pt x="0" y="22186"/>
                  <a:pt x="0" y="14312"/>
                </a:cubicBezTo>
                <a:cubicBezTo>
                  <a:pt x="0" y="6438"/>
                  <a:pt x="6363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8" name="Freeform 29978"/>
          <p:cNvSpPr/>
          <p:nvPr/>
        </p:nvSpPr>
        <p:spPr>
          <a:xfrm rot="0" flipH="0" flipV="0">
            <a:off x="5888456" y="374517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63"/>
                  <a:pt x="6350" y="0"/>
                  <a:pt x="14325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098"/>
                  <a:pt x="22186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9" name="Freeform 29979"/>
          <p:cNvSpPr/>
          <p:nvPr/>
        </p:nvSpPr>
        <p:spPr>
          <a:xfrm rot="0" flipH="0" flipV="0">
            <a:off x="6715035" y="3745179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0" name="Freeform 29980"/>
          <p:cNvSpPr/>
          <p:nvPr/>
        </p:nvSpPr>
        <p:spPr>
          <a:xfrm rot="0" flipH="0" flipV="0">
            <a:off x="7541717" y="3745166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1" name="Freeform 29981"/>
          <p:cNvSpPr/>
          <p:nvPr/>
        </p:nvSpPr>
        <p:spPr>
          <a:xfrm rot="0" flipH="0" flipV="0">
            <a:off x="7596822" y="3745166"/>
            <a:ext cx="28460" cy="28536"/>
          </a:xfrm>
          <a:custGeom>
            <a:pathLst>
              <a:path w="28460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110" y="0"/>
                  <a:pt x="28460" y="6438"/>
                  <a:pt x="28460" y="14312"/>
                </a:cubicBezTo>
                <a:cubicBezTo>
                  <a:pt x="28460" y="22186"/>
                  <a:pt x="22110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2" name="Freeform 29982"/>
          <p:cNvSpPr/>
          <p:nvPr/>
        </p:nvSpPr>
        <p:spPr>
          <a:xfrm rot="0" flipH="0" flipV="0">
            <a:off x="7982521" y="374516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3" name="Freeform 29983"/>
          <p:cNvSpPr/>
          <p:nvPr/>
        </p:nvSpPr>
        <p:spPr>
          <a:xfrm rot="0" flipH="0" flipV="0">
            <a:off x="8037626" y="374516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312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4" name="Freeform 29984"/>
          <p:cNvSpPr/>
          <p:nvPr/>
        </p:nvSpPr>
        <p:spPr>
          <a:xfrm rot="0" flipH="0" flipV="0">
            <a:off x="8092744" y="3745166"/>
            <a:ext cx="28536" cy="28536"/>
          </a:xfrm>
          <a:custGeom>
            <a:pathLst>
              <a:path w="28536" h="28536">
                <a:moveTo>
                  <a:pt x="14312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312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5" name="Freeform 29985"/>
          <p:cNvSpPr/>
          <p:nvPr/>
        </p:nvSpPr>
        <p:spPr>
          <a:xfrm rot="0" flipH="0" flipV="0">
            <a:off x="1728241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6" name="Freeform 29986"/>
          <p:cNvSpPr/>
          <p:nvPr/>
        </p:nvSpPr>
        <p:spPr>
          <a:xfrm rot="0" flipH="0" flipV="0">
            <a:off x="1783346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7" name="Freeform 29987"/>
          <p:cNvSpPr/>
          <p:nvPr/>
        </p:nvSpPr>
        <p:spPr>
          <a:xfrm rot="0" flipH="0" flipV="0">
            <a:off x="1838375" y="37928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8" name="Freeform 29988"/>
          <p:cNvSpPr/>
          <p:nvPr/>
        </p:nvSpPr>
        <p:spPr>
          <a:xfrm rot="0" flipH="0" flipV="0">
            <a:off x="1893481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9" name="Freeform 29989"/>
          <p:cNvSpPr/>
          <p:nvPr/>
        </p:nvSpPr>
        <p:spPr>
          <a:xfrm rot="0" flipH="0" flipV="0">
            <a:off x="1948599" y="379288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0" name="Freeform 29990"/>
          <p:cNvSpPr/>
          <p:nvPr/>
        </p:nvSpPr>
        <p:spPr>
          <a:xfrm rot="0" flipH="0" flipV="0">
            <a:off x="3987571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1" name="Freeform 29991"/>
          <p:cNvSpPr/>
          <p:nvPr/>
        </p:nvSpPr>
        <p:spPr>
          <a:xfrm rot="0" flipH="0" flipV="0">
            <a:off x="4042740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2" name="Freeform 29992"/>
          <p:cNvSpPr/>
          <p:nvPr/>
        </p:nvSpPr>
        <p:spPr>
          <a:xfrm rot="0" flipH="0" flipV="0">
            <a:off x="4097756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37" y="6540"/>
                  <a:pt x="28637" y="14414"/>
                </a:cubicBezTo>
                <a:cubicBezTo>
                  <a:pt x="28637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3" name="Freeform 29993"/>
          <p:cNvSpPr/>
          <p:nvPr/>
        </p:nvSpPr>
        <p:spPr>
          <a:xfrm rot="0" flipH="0" flipV="0">
            <a:off x="4152861" y="379286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287" y="0"/>
                  <a:pt x="28650" y="6540"/>
                  <a:pt x="28650" y="14414"/>
                </a:cubicBezTo>
                <a:cubicBezTo>
                  <a:pt x="28650" y="22276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4" name="Freeform 29994"/>
          <p:cNvSpPr/>
          <p:nvPr/>
        </p:nvSpPr>
        <p:spPr>
          <a:xfrm rot="0" flipH="0" flipV="0">
            <a:off x="4207979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37" y="6540"/>
                  <a:pt x="28637" y="14414"/>
                </a:cubicBezTo>
                <a:cubicBezTo>
                  <a:pt x="28637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5" name="Freeform 29995"/>
          <p:cNvSpPr/>
          <p:nvPr/>
        </p:nvSpPr>
        <p:spPr>
          <a:xfrm rot="0" flipH="0" flipV="0">
            <a:off x="4263085" y="379286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6" name="Freeform 29996"/>
          <p:cNvSpPr/>
          <p:nvPr/>
        </p:nvSpPr>
        <p:spPr>
          <a:xfrm rot="0" flipH="0" flipV="0">
            <a:off x="4318203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7" name="Freeform 29997"/>
          <p:cNvSpPr/>
          <p:nvPr/>
        </p:nvSpPr>
        <p:spPr>
          <a:xfrm rot="0" flipH="0" flipV="0">
            <a:off x="4373308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8" name="Freeform 29998"/>
          <p:cNvSpPr/>
          <p:nvPr/>
        </p:nvSpPr>
        <p:spPr>
          <a:xfrm rot="0" flipH="0" flipV="0">
            <a:off x="4428426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9" name="Freeform 29999"/>
          <p:cNvSpPr/>
          <p:nvPr/>
        </p:nvSpPr>
        <p:spPr>
          <a:xfrm rot="0" flipH="0" flipV="0">
            <a:off x="4483531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0" name="Freeform 30000"/>
          <p:cNvSpPr/>
          <p:nvPr/>
        </p:nvSpPr>
        <p:spPr>
          <a:xfrm rot="0" flipH="0" flipV="0">
            <a:off x="4538649" y="379286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1" name="Freeform 30001"/>
          <p:cNvSpPr/>
          <p:nvPr/>
        </p:nvSpPr>
        <p:spPr>
          <a:xfrm rot="0" flipH="0" flipV="0">
            <a:off x="4593755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2" name="Freeform 30002"/>
          <p:cNvSpPr/>
          <p:nvPr/>
        </p:nvSpPr>
        <p:spPr>
          <a:xfrm rot="0" flipH="0" flipV="0">
            <a:off x="4648911" y="379286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097" y="0"/>
                  <a:pt x="28548" y="6540"/>
                  <a:pt x="28548" y="14414"/>
                </a:cubicBezTo>
                <a:cubicBezTo>
                  <a:pt x="28548" y="22276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3" name="Freeform 30003"/>
          <p:cNvSpPr/>
          <p:nvPr/>
        </p:nvSpPr>
        <p:spPr>
          <a:xfrm rot="0" flipH="0" flipV="0">
            <a:off x="4703940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4" name="Freeform 30004"/>
          <p:cNvSpPr/>
          <p:nvPr/>
        </p:nvSpPr>
        <p:spPr>
          <a:xfrm rot="0" flipH="0" flipV="0">
            <a:off x="4759045" y="379286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5" name="Freeform 30005"/>
          <p:cNvSpPr/>
          <p:nvPr/>
        </p:nvSpPr>
        <p:spPr>
          <a:xfrm rot="0" flipH="0" flipV="0">
            <a:off x="4814163" y="379286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76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6" name="Freeform 30006"/>
          <p:cNvSpPr/>
          <p:nvPr/>
        </p:nvSpPr>
        <p:spPr>
          <a:xfrm rot="0" flipH="0" flipV="0">
            <a:off x="4869307" y="379286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76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7" name="Freeform 30007"/>
          <p:cNvSpPr/>
          <p:nvPr/>
        </p:nvSpPr>
        <p:spPr>
          <a:xfrm rot="0" flipH="0" flipV="0">
            <a:off x="4924424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8" name="Freeform 30008"/>
          <p:cNvSpPr/>
          <p:nvPr/>
        </p:nvSpPr>
        <p:spPr>
          <a:xfrm rot="0" flipH="0" flipV="0">
            <a:off x="4979530" y="379286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76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76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9" name="Freeform 30009"/>
          <p:cNvSpPr/>
          <p:nvPr/>
        </p:nvSpPr>
        <p:spPr>
          <a:xfrm rot="0" flipH="0" flipV="0">
            <a:off x="5034648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540"/>
                  <a:pt x="6363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0" name="Freeform 30010"/>
          <p:cNvSpPr/>
          <p:nvPr/>
        </p:nvSpPr>
        <p:spPr>
          <a:xfrm rot="0" flipH="0" flipV="0">
            <a:off x="5089766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1" name="Freeform 30011"/>
          <p:cNvSpPr/>
          <p:nvPr/>
        </p:nvSpPr>
        <p:spPr>
          <a:xfrm rot="0" flipH="0" flipV="0">
            <a:off x="5144871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2" name="Freeform 30012"/>
          <p:cNvSpPr/>
          <p:nvPr/>
        </p:nvSpPr>
        <p:spPr>
          <a:xfrm rot="0" flipH="0" flipV="0">
            <a:off x="5199989" y="379286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3" name="Freeform 30013"/>
          <p:cNvSpPr/>
          <p:nvPr/>
        </p:nvSpPr>
        <p:spPr>
          <a:xfrm rot="0" flipH="0" flipV="0">
            <a:off x="5255095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4" name="Freeform 30014"/>
          <p:cNvSpPr/>
          <p:nvPr/>
        </p:nvSpPr>
        <p:spPr>
          <a:xfrm rot="0" flipH="0" flipV="0">
            <a:off x="5310213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5" name="Freeform 30015"/>
          <p:cNvSpPr/>
          <p:nvPr/>
        </p:nvSpPr>
        <p:spPr>
          <a:xfrm rot="0" flipH="0" flipV="0">
            <a:off x="5365318" y="379288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6" name="Freeform 30016"/>
          <p:cNvSpPr/>
          <p:nvPr/>
        </p:nvSpPr>
        <p:spPr>
          <a:xfrm rot="0" flipH="0" flipV="0">
            <a:off x="5420436" y="379288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7" name="Freeform 30017"/>
          <p:cNvSpPr/>
          <p:nvPr/>
        </p:nvSpPr>
        <p:spPr>
          <a:xfrm rot="0" flipH="0" flipV="0">
            <a:off x="5475541" y="3792867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76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76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8" name="Freeform 30018"/>
          <p:cNvSpPr/>
          <p:nvPr/>
        </p:nvSpPr>
        <p:spPr>
          <a:xfrm rot="0" flipH="0" flipV="0">
            <a:off x="5530558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9" name="Freeform 30019"/>
          <p:cNvSpPr/>
          <p:nvPr/>
        </p:nvSpPr>
        <p:spPr>
          <a:xfrm rot="0" flipH="0" flipV="0">
            <a:off x="5585675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0" name="Freeform 30020"/>
          <p:cNvSpPr/>
          <p:nvPr/>
        </p:nvSpPr>
        <p:spPr>
          <a:xfrm rot="0" flipH="0" flipV="0">
            <a:off x="5640781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1" name="Freeform 30021"/>
          <p:cNvSpPr/>
          <p:nvPr/>
        </p:nvSpPr>
        <p:spPr>
          <a:xfrm rot="0" flipH="0" flipV="0">
            <a:off x="5695899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549" y="6540"/>
                  <a:pt x="28549" y="14414"/>
                </a:cubicBezTo>
                <a:cubicBezTo>
                  <a:pt x="28549" y="22276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2" name="Freeform 30022"/>
          <p:cNvSpPr/>
          <p:nvPr/>
        </p:nvSpPr>
        <p:spPr>
          <a:xfrm rot="0" flipH="0" flipV="0">
            <a:off x="5751004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3" name="Freeform 30023"/>
          <p:cNvSpPr/>
          <p:nvPr/>
        </p:nvSpPr>
        <p:spPr>
          <a:xfrm rot="0" flipH="0" flipV="0">
            <a:off x="5806122" y="3792880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4" name="Freeform 30024"/>
          <p:cNvSpPr/>
          <p:nvPr/>
        </p:nvSpPr>
        <p:spPr>
          <a:xfrm rot="0" flipH="0" flipV="0">
            <a:off x="5861227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5" name="Freeform 30025"/>
          <p:cNvSpPr/>
          <p:nvPr/>
        </p:nvSpPr>
        <p:spPr>
          <a:xfrm rot="0" flipH="0" flipV="0">
            <a:off x="6742912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6" name="Freeform 30026"/>
          <p:cNvSpPr/>
          <p:nvPr/>
        </p:nvSpPr>
        <p:spPr>
          <a:xfrm rot="0" flipH="0" flipV="0">
            <a:off x="7955279" y="379286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76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76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7" name="Freeform 30027"/>
          <p:cNvSpPr/>
          <p:nvPr/>
        </p:nvSpPr>
        <p:spPr>
          <a:xfrm rot="0" flipH="0" flipV="0">
            <a:off x="8010385" y="379288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8" name="Freeform 30028"/>
          <p:cNvSpPr/>
          <p:nvPr/>
        </p:nvSpPr>
        <p:spPr>
          <a:xfrm rot="0" flipH="0" flipV="0">
            <a:off x="8065502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76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9" name="Freeform 30029"/>
          <p:cNvSpPr/>
          <p:nvPr/>
        </p:nvSpPr>
        <p:spPr>
          <a:xfrm rot="0" flipH="0" flipV="0">
            <a:off x="8120608" y="379286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76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76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0" name="Freeform 30030"/>
          <p:cNvSpPr/>
          <p:nvPr/>
        </p:nvSpPr>
        <p:spPr>
          <a:xfrm rot="0" flipH="0" flipV="0">
            <a:off x="1865604" y="3839375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1" name="Freeform 30031"/>
          <p:cNvSpPr/>
          <p:nvPr/>
        </p:nvSpPr>
        <p:spPr>
          <a:xfrm rot="0" flipH="0" flipV="0">
            <a:off x="1920709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427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2" name="Freeform 30032"/>
          <p:cNvSpPr/>
          <p:nvPr/>
        </p:nvSpPr>
        <p:spPr>
          <a:xfrm rot="0" flipH="0" flipV="0">
            <a:off x="4014762" y="38393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3" name="Freeform 30033"/>
          <p:cNvSpPr/>
          <p:nvPr/>
        </p:nvSpPr>
        <p:spPr>
          <a:xfrm rot="0" flipH="0" flipV="0">
            <a:off x="4069867" y="3839375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300" y="0"/>
                  <a:pt x="28650" y="6350"/>
                  <a:pt x="28650" y="14326"/>
                </a:cubicBezTo>
                <a:cubicBezTo>
                  <a:pt x="28650" y="22187"/>
                  <a:pt x="22300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4" name="Freeform 30034"/>
          <p:cNvSpPr/>
          <p:nvPr/>
        </p:nvSpPr>
        <p:spPr>
          <a:xfrm rot="0" flipH="0" flipV="0">
            <a:off x="4124985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5" name="Freeform 30035"/>
          <p:cNvSpPr/>
          <p:nvPr/>
        </p:nvSpPr>
        <p:spPr>
          <a:xfrm rot="0" flipH="0" flipV="0">
            <a:off x="4180090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6" name="Freeform 30036"/>
          <p:cNvSpPr/>
          <p:nvPr/>
        </p:nvSpPr>
        <p:spPr>
          <a:xfrm rot="0" flipH="0" flipV="0">
            <a:off x="4235208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7" name="Freeform 30037"/>
          <p:cNvSpPr/>
          <p:nvPr/>
        </p:nvSpPr>
        <p:spPr>
          <a:xfrm rot="0" flipH="0" flipV="0">
            <a:off x="4290313" y="383934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8" name="Freeform 30038"/>
          <p:cNvSpPr/>
          <p:nvPr/>
        </p:nvSpPr>
        <p:spPr>
          <a:xfrm rot="0" flipH="0" flipV="0">
            <a:off x="4345431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9" name="Freeform 30039"/>
          <p:cNvSpPr/>
          <p:nvPr/>
        </p:nvSpPr>
        <p:spPr>
          <a:xfrm rot="0" flipH="0" flipV="0">
            <a:off x="4400537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0" name="Freeform 30040"/>
          <p:cNvSpPr/>
          <p:nvPr/>
        </p:nvSpPr>
        <p:spPr>
          <a:xfrm rot="0" flipH="0" flipV="0">
            <a:off x="4455706" y="3839375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1" name="Freeform 30041"/>
          <p:cNvSpPr/>
          <p:nvPr/>
        </p:nvSpPr>
        <p:spPr>
          <a:xfrm rot="0" flipH="0" flipV="0">
            <a:off x="4510760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2" name="Freeform 30042"/>
          <p:cNvSpPr/>
          <p:nvPr/>
        </p:nvSpPr>
        <p:spPr>
          <a:xfrm rot="0" flipH="0" flipV="0">
            <a:off x="4565929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3" name="Freeform 30043"/>
          <p:cNvSpPr/>
          <p:nvPr/>
        </p:nvSpPr>
        <p:spPr>
          <a:xfrm rot="0" flipH="0" flipV="0">
            <a:off x="4620945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4" name="Freeform 30044"/>
          <p:cNvSpPr/>
          <p:nvPr/>
        </p:nvSpPr>
        <p:spPr>
          <a:xfrm rot="0" flipH="0" flipV="0">
            <a:off x="4676051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5" name="Freeform 30045"/>
          <p:cNvSpPr/>
          <p:nvPr/>
        </p:nvSpPr>
        <p:spPr>
          <a:xfrm rot="0" flipH="0" flipV="0">
            <a:off x="4731169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427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6" name="Freeform 30046"/>
          <p:cNvSpPr/>
          <p:nvPr/>
        </p:nvSpPr>
        <p:spPr>
          <a:xfrm rot="0" flipH="0" flipV="0">
            <a:off x="4786274" y="383934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7" name="Freeform 30047"/>
          <p:cNvSpPr/>
          <p:nvPr/>
        </p:nvSpPr>
        <p:spPr>
          <a:xfrm rot="0" flipH="0" flipV="0">
            <a:off x="4841392" y="383934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427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8" name="Freeform 30048"/>
          <p:cNvSpPr/>
          <p:nvPr/>
        </p:nvSpPr>
        <p:spPr>
          <a:xfrm rot="0" flipH="0" flipV="0">
            <a:off x="4896548" y="3839349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427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9" name="Freeform 30049"/>
          <p:cNvSpPr/>
          <p:nvPr/>
        </p:nvSpPr>
        <p:spPr>
          <a:xfrm rot="0" flipH="0" flipV="0">
            <a:off x="4951653" y="383934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0" name="Freeform 30050"/>
          <p:cNvSpPr/>
          <p:nvPr/>
        </p:nvSpPr>
        <p:spPr>
          <a:xfrm rot="0" flipH="0" flipV="0">
            <a:off x="5006771" y="383934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1" name="Freeform 30051"/>
          <p:cNvSpPr/>
          <p:nvPr/>
        </p:nvSpPr>
        <p:spPr>
          <a:xfrm rot="0" flipH="0" flipV="0">
            <a:off x="5061877" y="383934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2" name="Freeform 30052"/>
          <p:cNvSpPr/>
          <p:nvPr/>
        </p:nvSpPr>
        <p:spPr>
          <a:xfrm rot="0" flipH="0" flipV="0">
            <a:off x="5116994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3" name="Freeform 30053"/>
          <p:cNvSpPr/>
          <p:nvPr/>
        </p:nvSpPr>
        <p:spPr>
          <a:xfrm rot="0" flipH="0" flipV="0">
            <a:off x="5172100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4" name="Freeform 30054"/>
          <p:cNvSpPr/>
          <p:nvPr/>
        </p:nvSpPr>
        <p:spPr>
          <a:xfrm rot="0" flipH="0" flipV="0">
            <a:off x="5227218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5" name="Freeform 30055"/>
          <p:cNvSpPr/>
          <p:nvPr/>
        </p:nvSpPr>
        <p:spPr>
          <a:xfrm rot="0" flipH="0" flipV="0">
            <a:off x="5282323" y="383937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6" name="Freeform 30056"/>
          <p:cNvSpPr/>
          <p:nvPr/>
        </p:nvSpPr>
        <p:spPr>
          <a:xfrm rot="0" flipH="0" flipV="0">
            <a:off x="5337339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7" name="Freeform 30057"/>
          <p:cNvSpPr/>
          <p:nvPr/>
        </p:nvSpPr>
        <p:spPr>
          <a:xfrm rot="0" flipH="0" flipV="0">
            <a:off x="5392547" y="3839375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8" name="Freeform 30058"/>
          <p:cNvSpPr/>
          <p:nvPr/>
        </p:nvSpPr>
        <p:spPr>
          <a:xfrm rot="0" flipH="0" flipV="0">
            <a:off x="5447563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9" name="Freeform 30059"/>
          <p:cNvSpPr/>
          <p:nvPr/>
        </p:nvSpPr>
        <p:spPr>
          <a:xfrm rot="0" flipH="0" flipV="0">
            <a:off x="5502681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0" name="Freeform 30060"/>
          <p:cNvSpPr/>
          <p:nvPr/>
        </p:nvSpPr>
        <p:spPr>
          <a:xfrm rot="0" flipH="0" flipV="0">
            <a:off x="5557786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1" name="Freeform 30061"/>
          <p:cNvSpPr/>
          <p:nvPr/>
        </p:nvSpPr>
        <p:spPr>
          <a:xfrm rot="0" flipH="0" flipV="0">
            <a:off x="5612904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2" name="Freeform 30062"/>
          <p:cNvSpPr/>
          <p:nvPr/>
        </p:nvSpPr>
        <p:spPr>
          <a:xfrm rot="0" flipH="0" flipV="0">
            <a:off x="5668010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427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3" name="Freeform 30063"/>
          <p:cNvSpPr/>
          <p:nvPr/>
        </p:nvSpPr>
        <p:spPr>
          <a:xfrm rot="0" flipH="0" flipV="0">
            <a:off x="5723128" y="383934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427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4" name="Freeform 30064"/>
          <p:cNvSpPr/>
          <p:nvPr/>
        </p:nvSpPr>
        <p:spPr>
          <a:xfrm rot="0" flipH="0" flipV="0">
            <a:off x="5778233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5" name="Freeform 30065"/>
          <p:cNvSpPr/>
          <p:nvPr/>
        </p:nvSpPr>
        <p:spPr>
          <a:xfrm rot="0" flipH="0" flipV="0">
            <a:off x="5833351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6" name="Freeform 30066"/>
          <p:cNvSpPr/>
          <p:nvPr/>
        </p:nvSpPr>
        <p:spPr>
          <a:xfrm rot="0" flipH="0" flipV="0">
            <a:off x="5888456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7" name="Freeform 30067"/>
          <p:cNvSpPr/>
          <p:nvPr/>
        </p:nvSpPr>
        <p:spPr>
          <a:xfrm rot="0" flipH="0" flipV="0">
            <a:off x="6770154" y="3839375"/>
            <a:ext cx="28536" cy="28638"/>
          </a:xfrm>
          <a:custGeom>
            <a:pathLst>
              <a:path w="28536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36" y="6350"/>
                  <a:pt x="28536" y="14326"/>
                </a:cubicBezTo>
                <a:cubicBezTo>
                  <a:pt x="28536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8" name="Freeform 30068"/>
          <p:cNvSpPr/>
          <p:nvPr/>
        </p:nvSpPr>
        <p:spPr>
          <a:xfrm rot="0" flipH="0" flipV="0">
            <a:off x="6825259" y="3839375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9" name="Freeform 30069"/>
          <p:cNvSpPr/>
          <p:nvPr/>
        </p:nvSpPr>
        <p:spPr>
          <a:xfrm rot="0" flipH="0" flipV="0">
            <a:off x="7376388" y="383934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0" name="Freeform 30070"/>
          <p:cNvSpPr/>
          <p:nvPr/>
        </p:nvSpPr>
        <p:spPr>
          <a:xfrm rot="0" flipH="0" flipV="0">
            <a:off x="7927403" y="383934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427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1" name="Freeform 30071"/>
          <p:cNvSpPr/>
          <p:nvPr/>
        </p:nvSpPr>
        <p:spPr>
          <a:xfrm rot="0" flipH="0" flipV="0">
            <a:off x="8092744" y="3839349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427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2" name="Freeform 30072"/>
          <p:cNvSpPr/>
          <p:nvPr/>
        </p:nvSpPr>
        <p:spPr>
          <a:xfrm rot="0" flipH="0" flipV="0">
            <a:off x="8147850" y="3839349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452"/>
                  <a:pt x="6350" y="0"/>
                  <a:pt x="14312" y="0"/>
                </a:cubicBezTo>
                <a:cubicBezTo>
                  <a:pt x="22186" y="0"/>
                  <a:pt x="28536" y="6452"/>
                  <a:pt x="28536" y="14427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3" name="Freeform 30073"/>
          <p:cNvSpPr/>
          <p:nvPr/>
        </p:nvSpPr>
        <p:spPr>
          <a:xfrm rot="0" flipH="0" flipV="0">
            <a:off x="1893481" y="388716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4" name="Freeform 30074"/>
          <p:cNvSpPr/>
          <p:nvPr/>
        </p:nvSpPr>
        <p:spPr>
          <a:xfrm rot="0" flipH="0" flipV="0">
            <a:off x="1948599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5" name="Freeform 30075"/>
          <p:cNvSpPr/>
          <p:nvPr/>
        </p:nvSpPr>
        <p:spPr>
          <a:xfrm rot="0" flipH="0" flipV="0">
            <a:off x="4097756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6" name="Freeform 30076"/>
          <p:cNvSpPr/>
          <p:nvPr/>
        </p:nvSpPr>
        <p:spPr>
          <a:xfrm rot="0" flipH="0" flipV="0">
            <a:off x="4152861" y="388715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50" y="6439"/>
                  <a:pt x="28650" y="14313"/>
                </a:cubicBezTo>
                <a:cubicBezTo>
                  <a:pt x="28650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7" name="Freeform 30077"/>
          <p:cNvSpPr/>
          <p:nvPr/>
        </p:nvSpPr>
        <p:spPr>
          <a:xfrm rot="0" flipH="0" flipV="0">
            <a:off x="4207979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8" name="Freeform 30078"/>
          <p:cNvSpPr/>
          <p:nvPr/>
        </p:nvSpPr>
        <p:spPr>
          <a:xfrm rot="0" flipH="0" flipV="0">
            <a:off x="4263085" y="388716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9" name="Freeform 30079"/>
          <p:cNvSpPr/>
          <p:nvPr/>
        </p:nvSpPr>
        <p:spPr>
          <a:xfrm rot="0" flipH="0" flipV="0">
            <a:off x="4318203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0" name="Freeform 30080"/>
          <p:cNvSpPr/>
          <p:nvPr/>
        </p:nvSpPr>
        <p:spPr>
          <a:xfrm rot="0" flipH="0" flipV="0">
            <a:off x="4373308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1" name="Freeform 30081"/>
          <p:cNvSpPr/>
          <p:nvPr/>
        </p:nvSpPr>
        <p:spPr>
          <a:xfrm rot="0" flipH="0" flipV="0">
            <a:off x="4428426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2" name="Freeform 30082"/>
          <p:cNvSpPr/>
          <p:nvPr/>
        </p:nvSpPr>
        <p:spPr>
          <a:xfrm rot="0" flipH="0" flipV="0">
            <a:off x="4483531" y="388716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3" name="Freeform 30083"/>
          <p:cNvSpPr/>
          <p:nvPr/>
        </p:nvSpPr>
        <p:spPr>
          <a:xfrm rot="0" flipH="0" flipV="0">
            <a:off x="4538649" y="388716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4" name="Freeform 30084"/>
          <p:cNvSpPr/>
          <p:nvPr/>
        </p:nvSpPr>
        <p:spPr>
          <a:xfrm rot="0" flipH="0" flipV="0">
            <a:off x="4593755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5" name="Freeform 30085"/>
          <p:cNvSpPr/>
          <p:nvPr/>
        </p:nvSpPr>
        <p:spPr>
          <a:xfrm rot="0" flipH="0" flipV="0">
            <a:off x="4648911" y="38871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6" name="Freeform 30086"/>
          <p:cNvSpPr/>
          <p:nvPr/>
        </p:nvSpPr>
        <p:spPr>
          <a:xfrm rot="0" flipH="0" flipV="0">
            <a:off x="4703940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7" name="Freeform 30087"/>
          <p:cNvSpPr/>
          <p:nvPr/>
        </p:nvSpPr>
        <p:spPr>
          <a:xfrm rot="0" flipH="0" flipV="0">
            <a:off x="4759045" y="388715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8" name="Freeform 30088"/>
          <p:cNvSpPr/>
          <p:nvPr/>
        </p:nvSpPr>
        <p:spPr>
          <a:xfrm rot="0" flipH="0" flipV="0">
            <a:off x="4814163" y="3887152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9" name="Freeform 30089"/>
          <p:cNvSpPr/>
          <p:nvPr/>
        </p:nvSpPr>
        <p:spPr>
          <a:xfrm rot="0" flipH="0" flipV="0">
            <a:off x="4869307" y="38871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0" name="Freeform 30090"/>
          <p:cNvSpPr/>
          <p:nvPr/>
        </p:nvSpPr>
        <p:spPr>
          <a:xfrm rot="0" flipH="0" flipV="0">
            <a:off x="4924424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1" name="Freeform 30091"/>
          <p:cNvSpPr/>
          <p:nvPr/>
        </p:nvSpPr>
        <p:spPr>
          <a:xfrm rot="0" flipH="0" flipV="0">
            <a:off x="4979530" y="3887152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2" name="Freeform 30092"/>
          <p:cNvSpPr/>
          <p:nvPr/>
        </p:nvSpPr>
        <p:spPr>
          <a:xfrm rot="0" flipH="0" flipV="0">
            <a:off x="5034648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3" name="Freeform 30093"/>
          <p:cNvSpPr/>
          <p:nvPr/>
        </p:nvSpPr>
        <p:spPr>
          <a:xfrm rot="0" flipH="0" flipV="0">
            <a:off x="5089766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4" name="Freeform 30094"/>
          <p:cNvSpPr/>
          <p:nvPr/>
        </p:nvSpPr>
        <p:spPr>
          <a:xfrm rot="0" flipH="0" flipV="0">
            <a:off x="5144871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5" name="Freeform 30095"/>
          <p:cNvSpPr/>
          <p:nvPr/>
        </p:nvSpPr>
        <p:spPr>
          <a:xfrm rot="0" flipH="0" flipV="0">
            <a:off x="5199989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6" name="Freeform 30096"/>
          <p:cNvSpPr/>
          <p:nvPr/>
        </p:nvSpPr>
        <p:spPr>
          <a:xfrm rot="0" flipH="0" flipV="0">
            <a:off x="5255095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7" name="Freeform 30097"/>
          <p:cNvSpPr/>
          <p:nvPr/>
        </p:nvSpPr>
        <p:spPr>
          <a:xfrm rot="0" flipH="0" flipV="0">
            <a:off x="5310213" y="388716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8" name="Freeform 30098"/>
          <p:cNvSpPr/>
          <p:nvPr/>
        </p:nvSpPr>
        <p:spPr>
          <a:xfrm rot="0" flipH="0" flipV="0">
            <a:off x="5365318" y="388716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9" name="Freeform 30099"/>
          <p:cNvSpPr/>
          <p:nvPr/>
        </p:nvSpPr>
        <p:spPr>
          <a:xfrm rot="0" flipH="0" flipV="0">
            <a:off x="5420436" y="388716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0" name="Freeform 30100"/>
          <p:cNvSpPr/>
          <p:nvPr/>
        </p:nvSpPr>
        <p:spPr>
          <a:xfrm rot="0" flipH="0" flipV="0">
            <a:off x="5475541" y="3887165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1" name="Freeform 30101"/>
          <p:cNvSpPr/>
          <p:nvPr/>
        </p:nvSpPr>
        <p:spPr>
          <a:xfrm rot="0" flipH="0" flipV="0">
            <a:off x="5530558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2" name="Freeform 30102"/>
          <p:cNvSpPr/>
          <p:nvPr/>
        </p:nvSpPr>
        <p:spPr>
          <a:xfrm rot="0" flipH="0" flipV="0">
            <a:off x="5585675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3" name="Freeform 30103"/>
          <p:cNvSpPr/>
          <p:nvPr/>
        </p:nvSpPr>
        <p:spPr>
          <a:xfrm rot="0" flipH="0" flipV="0">
            <a:off x="5640781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4" name="Freeform 30104"/>
          <p:cNvSpPr/>
          <p:nvPr/>
        </p:nvSpPr>
        <p:spPr>
          <a:xfrm rot="0" flipH="0" flipV="0">
            <a:off x="5695899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5" name="Freeform 30105"/>
          <p:cNvSpPr/>
          <p:nvPr/>
        </p:nvSpPr>
        <p:spPr>
          <a:xfrm rot="0" flipH="0" flipV="0">
            <a:off x="5751004" y="388715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6" name="Freeform 30106"/>
          <p:cNvSpPr/>
          <p:nvPr/>
        </p:nvSpPr>
        <p:spPr>
          <a:xfrm rot="0" flipH="0" flipV="0">
            <a:off x="5806122" y="388716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548" y="6350"/>
                  <a:pt x="28548" y="14224"/>
                </a:cubicBezTo>
                <a:cubicBezTo>
                  <a:pt x="28548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7" name="Freeform 30107"/>
          <p:cNvSpPr/>
          <p:nvPr/>
        </p:nvSpPr>
        <p:spPr>
          <a:xfrm rot="0" flipH="0" flipV="0">
            <a:off x="5861227" y="388716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8" name="Freeform 30108"/>
          <p:cNvSpPr/>
          <p:nvPr/>
        </p:nvSpPr>
        <p:spPr>
          <a:xfrm rot="0" flipH="0" flipV="0">
            <a:off x="6798030" y="388716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9" name="Freeform 30109"/>
          <p:cNvSpPr/>
          <p:nvPr/>
        </p:nvSpPr>
        <p:spPr>
          <a:xfrm rot="0" flipH="0" flipV="0">
            <a:off x="7349147" y="388715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0" name="Freeform 30110"/>
          <p:cNvSpPr/>
          <p:nvPr/>
        </p:nvSpPr>
        <p:spPr>
          <a:xfrm rot="0" flipH="0" flipV="0">
            <a:off x="7404265" y="388715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313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1" name="Freeform 30111"/>
          <p:cNvSpPr/>
          <p:nvPr/>
        </p:nvSpPr>
        <p:spPr>
          <a:xfrm rot="0" flipH="0" flipV="0">
            <a:off x="7376388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2" name="Freeform 30112"/>
          <p:cNvSpPr/>
          <p:nvPr/>
        </p:nvSpPr>
        <p:spPr>
          <a:xfrm rot="0" flipH="0" flipV="0">
            <a:off x="7404265" y="398143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13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3" name="Freeform 30113"/>
          <p:cNvSpPr/>
          <p:nvPr/>
        </p:nvSpPr>
        <p:spPr>
          <a:xfrm rot="0" flipH="0" flipV="0">
            <a:off x="7459370" y="388716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4" name="Freeform 30114"/>
          <p:cNvSpPr/>
          <p:nvPr/>
        </p:nvSpPr>
        <p:spPr>
          <a:xfrm rot="0" flipH="0" flipV="0">
            <a:off x="7900174" y="3887152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5" name="Freeform 30115"/>
          <p:cNvSpPr/>
          <p:nvPr/>
        </p:nvSpPr>
        <p:spPr>
          <a:xfrm rot="0" flipH="0" flipV="0">
            <a:off x="8120608" y="388716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224"/>
                </a:cubicBezTo>
                <a:cubicBezTo>
                  <a:pt x="0" y="6350"/>
                  <a:pt x="6363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6" name="Freeform 30116"/>
          <p:cNvSpPr/>
          <p:nvPr/>
        </p:nvSpPr>
        <p:spPr>
          <a:xfrm rot="0" flipH="0" flipV="0">
            <a:off x="1920709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7" name="Freeform 30117"/>
          <p:cNvSpPr/>
          <p:nvPr/>
        </p:nvSpPr>
        <p:spPr>
          <a:xfrm rot="0" flipH="0" flipV="0">
            <a:off x="2251430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8" name="Freeform 30118"/>
          <p:cNvSpPr/>
          <p:nvPr/>
        </p:nvSpPr>
        <p:spPr>
          <a:xfrm rot="0" flipH="0" flipV="0">
            <a:off x="2306535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9" name="Freeform 30119"/>
          <p:cNvSpPr/>
          <p:nvPr/>
        </p:nvSpPr>
        <p:spPr>
          <a:xfrm rot="0" flipH="0" flipV="0">
            <a:off x="2416657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0" name="Freeform 30120"/>
          <p:cNvSpPr/>
          <p:nvPr/>
        </p:nvSpPr>
        <p:spPr>
          <a:xfrm rot="0" flipH="0" flipV="0">
            <a:off x="2637104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1" name="Freeform 30121"/>
          <p:cNvSpPr/>
          <p:nvPr/>
        </p:nvSpPr>
        <p:spPr>
          <a:xfrm rot="0" flipH="0" flipV="0">
            <a:off x="4124985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2" name="Freeform 30122"/>
          <p:cNvSpPr/>
          <p:nvPr/>
        </p:nvSpPr>
        <p:spPr>
          <a:xfrm rot="0" flipH="0" flipV="0">
            <a:off x="4180090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3" name="Freeform 30123"/>
          <p:cNvSpPr/>
          <p:nvPr/>
        </p:nvSpPr>
        <p:spPr>
          <a:xfrm rot="0" flipH="0" flipV="0">
            <a:off x="4235208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4" name="Freeform 30124"/>
          <p:cNvSpPr/>
          <p:nvPr/>
        </p:nvSpPr>
        <p:spPr>
          <a:xfrm rot="0" flipH="0" flipV="0">
            <a:off x="4290313" y="393367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5" name="Freeform 30125"/>
          <p:cNvSpPr/>
          <p:nvPr/>
        </p:nvSpPr>
        <p:spPr>
          <a:xfrm rot="0" flipH="0" flipV="0">
            <a:off x="4345431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6" name="Freeform 30126"/>
          <p:cNvSpPr/>
          <p:nvPr/>
        </p:nvSpPr>
        <p:spPr>
          <a:xfrm rot="0" flipH="0" flipV="0">
            <a:off x="4400537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7" name="Freeform 30127"/>
          <p:cNvSpPr/>
          <p:nvPr/>
        </p:nvSpPr>
        <p:spPr>
          <a:xfrm rot="0" flipH="0" flipV="0">
            <a:off x="4565929" y="393367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8" name="Freeform 30128"/>
          <p:cNvSpPr/>
          <p:nvPr/>
        </p:nvSpPr>
        <p:spPr>
          <a:xfrm rot="0" flipH="0" flipV="0">
            <a:off x="4620945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9" name="Freeform 30129"/>
          <p:cNvSpPr/>
          <p:nvPr/>
        </p:nvSpPr>
        <p:spPr>
          <a:xfrm rot="0" flipH="0" flipV="0">
            <a:off x="4676051" y="3933672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0" name="Freeform 30130"/>
          <p:cNvSpPr/>
          <p:nvPr/>
        </p:nvSpPr>
        <p:spPr>
          <a:xfrm rot="0" flipH="0" flipV="0">
            <a:off x="4731169" y="39336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1" name="Freeform 30131"/>
          <p:cNvSpPr/>
          <p:nvPr/>
        </p:nvSpPr>
        <p:spPr>
          <a:xfrm rot="0" flipH="0" flipV="0">
            <a:off x="4786274" y="393364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2" name="Freeform 30132"/>
          <p:cNvSpPr/>
          <p:nvPr/>
        </p:nvSpPr>
        <p:spPr>
          <a:xfrm rot="0" flipH="0" flipV="0">
            <a:off x="4841392" y="393364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3" name="Freeform 30133"/>
          <p:cNvSpPr/>
          <p:nvPr/>
        </p:nvSpPr>
        <p:spPr>
          <a:xfrm rot="0" flipH="0" flipV="0">
            <a:off x="4896548" y="3933647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4" name="Freeform 30134"/>
          <p:cNvSpPr/>
          <p:nvPr/>
        </p:nvSpPr>
        <p:spPr>
          <a:xfrm rot="0" flipH="0" flipV="0">
            <a:off x="4951653" y="39336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5" name="Freeform 30135"/>
          <p:cNvSpPr/>
          <p:nvPr/>
        </p:nvSpPr>
        <p:spPr>
          <a:xfrm rot="0" flipH="0" flipV="0">
            <a:off x="5006771" y="39336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6" name="Freeform 30136"/>
          <p:cNvSpPr/>
          <p:nvPr/>
        </p:nvSpPr>
        <p:spPr>
          <a:xfrm rot="0" flipH="0" flipV="0">
            <a:off x="5061877" y="393364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7" name="Freeform 30137"/>
          <p:cNvSpPr/>
          <p:nvPr/>
        </p:nvSpPr>
        <p:spPr>
          <a:xfrm rot="0" flipH="0" flipV="0">
            <a:off x="5116994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8" name="Freeform 30138"/>
          <p:cNvSpPr/>
          <p:nvPr/>
        </p:nvSpPr>
        <p:spPr>
          <a:xfrm rot="0" flipH="0" flipV="0">
            <a:off x="5172100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9" name="Freeform 30139"/>
          <p:cNvSpPr/>
          <p:nvPr/>
        </p:nvSpPr>
        <p:spPr>
          <a:xfrm rot="0" flipH="0" flipV="0">
            <a:off x="5227218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0" name="Freeform 30140"/>
          <p:cNvSpPr/>
          <p:nvPr/>
        </p:nvSpPr>
        <p:spPr>
          <a:xfrm rot="0" flipH="0" flipV="0">
            <a:off x="5282323" y="393364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1" name="Freeform 30141"/>
          <p:cNvSpPr/>
          <p:nvPr/>
        </p:nvSpPr>
        <p:spPr>
          <a:xfrm rot="0" flipH="0" flipV="0">
            <a:off x="5337339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2" name="Freeform 30142"/>
          <p:cNvSpPr/>
          <p:nvPr/>
        </p:nvSpPr>
        <p:spPr>
          <a:xfrm rot="0" flipH="0" flipV="0">
            <a:off x="5392547" y="3933672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3" name="Freeform 30143"/>
          <p:cNvSpPr/>
          <p:nvPr/>
        </p:nvSpPr>
        <p:spPr>
          <a:xfrm rot="0" flipH="0" flipV="0">
            <a:off x="5447563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4" name="Freeform 30144"/>
          <p:cNvSpPr/>
          <p:nvPr/>
        </p:nvSpPr>
        <p:spPr>
          <a:xfrm rot="0" flipH="0" flipV="0">
            <a:off x="5502681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5" name="Freeform 30145"/>
          <p:cNvSpPr/>
          <p:nvPr/>
        </p:nvSpPr>
        <p:spPr>
          <a:xfrm rot="0" flipH="0" flipV="0">
            <a:off x="5557786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6" name="Freeform 30146"/>
          <p:cNvSpPr/>
          <p:nvPr/>
        </p:nvSpPr>
        <p:spPr>
          <a:xfrm rot="0" flipH="0" flipV="0">
            <a:off x="5612904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7" name="Freeform 30147"/>
          <p:cNvSpPr/>
          <p:nvPr/>
        </p:nvSpPr>
        <p:spPr>
          <a:xfrm rot="0" flipH="0" flipV="0">
            <a:off x="5668010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8" name="Freeform 30148"/>
          <p:cNvSpPr/>
          <p:nvPr/>
        </p:nvSpPr>
        <p:spPr>
          <a:xfrm rot="0" flipH="0" flipV="0">
            <a:off x="5723128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9" name="Freeform 30149"/>
          <p:cNvSpPr/>
          <p:nvPr/>
        </p:nvSpPr>
        <p:spPr>
          <a:xfrm rot="0" flipH="0" flipV="0">
            <a:off x="5778233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0" name="Freeform 30150"/>
          <p:cNvSpPr/>
          <p:nvPr/>
        </p:nvSpPr>
        <p:spPr>
          <a:xfrm rot="0" flipH="0" flipV="0">
            <a:off x="5833351" y="3933672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1" name="Freeform 30151"/>
          <p:cNvSpPr/>
          <p:nvPr/>
        </p:nvSpPr>
        <p:spPr>
          <a:xfrm rot="0" flipH="0" flipV="0">
            <a:off x="7211047" y="393367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2" name="Freeform 30152"/>
          <p:cNvSpPr/>
          <p:nvPr/>
        </p:nvSpPr>
        <p:spPr>
          <a:xfrm rot="0" flipH="0" flipV="0">
            <a:off x="7266152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3" name="Freeform 30153"/>
          <p:cNvSpPr/>
          <p:nvPr/>
        </p:nvSpPr>
        <p:spPr>
          <a:xfrm rot="0" flipH="0" flipV="0">
            <a:off x="7321270" y="393364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4" name="Freeform 30154"/>
          <p:cNvSpPr/>
          <p:nvPr/>
        </p:nvSpPr>
        <p:spPr>
          <a:xfrm rot="0" flipH="0" flipV="0">
            <a:off x="7431455" y="3933710"/>
            <a:ext cx="28638" cy="28549"/>
          </a:xfrm>
          <a:custGeom>
            <a:pathLst>
              <a:path w="28638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638" y="6350"/>
                  <a:pt x="28638" y="14224"/>
                </a:cubicBezTo>
                <a:cubicBezTo>
                  <a:pt x="2863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5" name="Freeform 30155"/>
          <p:cNvSpPr/>
          <p:nvPr/>
        </p:nvSpPr>
        <p:spPr>
          <a:xfrm rot="0" flipH="0" flipV="0">
            <a:off x="7872285" y="393364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6" name="Freeform 30156"/>
          <p:cNvSpPr/>
          <p:nvPr/>
        </p:nvSpPr>
        <p:spPr>
          <a:xfrm rot="0" flipH="0" flipV="0">
            <a:off x="1948599" y="398146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098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7" name="Freeform 30157"/>
          <p:cNvSpPr/>
          <p:nvPr/>
        </p:nvSpPr>
        <p:spPr>
          <a:xfrm rot="0" flipH="0" flipV="0">
            <a:off x="2224138" y="398143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8" name="Freeform 30158"/>
          <p:cNvSpPr/>
          <p:nvPr/>
        </p:nvSpPr>
        <p:spPr>
          <a:xfrm rot="0" flipH="0" flipV="0">
            <a:off x="2279256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9" name="Freeform 30159"/>
          <p:cNvSpPr/>
          <p:nvPr/>
        </p:nvSpPr>
        <p:spPr>
          <a:xfrm rot="0" flipH="0" flipV="0">
            <a:off x="2334425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0" name="Freeform 30160"/>
          <p:cNvSpPr/>
          <p:nvPr/>
        </p:nvSpPr>
        <p:spPr>
          <a:xfrm rot="0" flipH="0" flipV="0">
            <a:off x="2389530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1" name="Freeform 30161"/>
          <p:cNvSpPr/>
          <p:nvPr/>
        </p:nvSpPr>
        <p:spPr>
          <a:xfrm rot="0" flipH="0" flipV="0">
            <a:off x="2444546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2" name="Freeform 30162"/>
          <p:cNvSpPr/>
          <p:nvPr/>
        </p:nvSpPr>
        <p:spPr>
          <a:xfrm rot="0" flipH="0" flipV="0">
            <a:off x="2499652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3" name="Freeform 30163"/>
          <p:cNvSpPr/>
          <p:nvPr/>
        </p:nvSpPr>
        <p:spPr>
          <a:xfrm rot="0" flipH="0" flipV="0">
            <a:off x="2554770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4" name="Freeform 30164"/>
          <p:cNvSpPr/>
          <p:nvPr/>
        </p:nvSpPr>
        <p:spPr>
          <a:xfrm rot="0" flipH="0" flipV="0">
            <a:off x="2609875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5" name="Freeform 30165"/>
          <p:cNvSpPr/>
          <p:nvPr/>
        </p:nvSpPr>
        <p:spPr>
          <a:xfrm rot="0" flipH="0" flipV="0">
            <a:off x="2664993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224"/>
                </a:cubicBezTo>
                <a:cubicBezTo>
                  <a:pt x="28650" y="22098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6" name="Freeform 30166"/>
          <p:cNvSpPr/>
          <p:nvPr/>
        </p:nvSpPr>
        <p:spPr>
          <a:xfrm rot="0" flipH="0" flipV="0">
            <a:off x="4152861" y="3981462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098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7" name="Freeform 30167"/>
          <p:cNvSpPr/>
          <p:nvPr/>
        </p:nvSpPr>
        <p:spPr>
          <a:xfrm rot="0" flipH="0" flipV="0">
            <a:off x="4593755" y="3981462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8" name="Freeform 30168"/>
          <p:cNvSpPr/>
          <p:nvPr/>
        </p:nvSpPr>
        <p:spPr>
          <a:xfrm rot="0" flipH="0" flipV="0">
            <a:off x="4648911" y="3981462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9" name="Freeform 30169"/>
          <p:cNvSpPr/>
          <p:nvPr/>
        </p:nvSpPr>
        <p:spPr>
          <a:xfrm rot="0" flipH="0" flipV="0">
            <a:off x="4703940" y="398143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0" name="Freeform 30170"/>
          <p:cNvSpPr/>
          <p:nvPr/>
        </p:nvSpPr>
        <p:spPr>
          <a:xfrm rot="0" flipH="0" flipV="0">
            <a:off x="4759045" y="3981437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1" name="Freeform 30171"/>
          <p:cNvSpPr/>
          <p:nvPr/>
        </p:nvSpPr>
        <p:spPr>
          <a:xfrm rot="0" flipH="0" flipV="0">
            <a:off x="4814163" y="398143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13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2" name="Freeform 30172"/>
          <p:cNvSpPr/>
          <p:nvPr/>
        </p:nvSpPr>
        <p:spPr>
          <a:xfrm rot="0" flipH="0" flipV="0">
            <a:off x="4869307" y="398143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3" name="Freeform 30173"/>
          <p:cNvSpPr/>
          <p:nvPr/>
        </p:nvSpPr>
        <p:spPr>
          <a:xfrm rot="0" flipH="0" flipV="0">
            <a:off x="4924424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4" name="Freeform 30174"/>
          <p:cNvSpPr/>
          <p:nvPr/>
        </p:nvSpPr>
        <p:spPr>
          <a:xfrm rot="0" flipH="0" flipV="0">
            <a:off x="4979530" y="398143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13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5" name="Freeform 30175"/>
          <p:cNvSpPr/>
          <p:nvPr/>
        </p:nvSpPr>
        <p:spPr>
          <a:xfrm rot="0" flipH="0" flipV="0">
            <a:off x="5034648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6" name="Freeform 30176"/>
          <p:cNvSpPr/>
          <p:nvPr/>
        </p:nvSpPr>
        <p:spPr>
          <a:xfrm rot="0" flipH="0" flipV="0">
            <a:off x="5089766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7" name="Freeform 30177"/>
          <p:cNvSpPr/>
          <p:nvPr/>
        </p:nvSpPr>
        <p:spPr>
          <a:xfrm rot="0" flipH="0" flipV="0">
            <a:off x="5144871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8" name="Freeform 30178"/>
          <p:cNvSpPr/>
          <p:nvPr/>
        </p:nvSpPr>
        <p:spPr>
          <a:xfrm rot="0" flipH="0" flipV="0">
            <a:off x="5199989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9" name="Freeform 30179"/>
          <p:cNvSpPr/>
          <p:nvPr/>
        </p:nvSpPr>
        <p:spPr>
          <a:xfrm rot="0" flipH="0" flipV="0">
            <a:off x="5255095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0" name="Freeform 30180"/>
          <p:cNvSpPr/>
          <p:nvPr/>
        </p:nvSpPr>
        <p:spPr>
          <a:xfrm rot="0" flipH="0" flipV="0">
            <a:off x="5310213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1" name="Freeform 30181"/>
          <p:cNvSpPr/>
          <p:nvPr/>
        </p:nvSpPr>
        <p:spPr>
          <a:xfrm rot="0" flipH="0" flipV="0">
            <a:off x="5365318" y="398146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2" name="Freeform 30182"/>
          <p:cNvSpPr/>
          <p:nvPr/>
        </p:nvSpPr>
        <p:spPr>
          <a:xfrm rot="0" flipH="0" flipV="0">
            <a:off x="5420436" y="3981462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3" name="Freeform 30183"/>
          <p:cNvSpPr/>
          <p:nvPr/>
        </p:nvSpPr>
        <p:spPr>
          <a:xfrm rot="0" flipH="0" flipV="0">
            <a:off x="5475541" y="3981462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4" name="Freeform 30184"/>
          <p:cNvSpPr/>
          <p:nvPr/>
        </p:nvSpPr>
        <p:spPr>
          <a:xfrm rot="0" flipH="0" flipV="0">
            <a:off x="5530558" y="3981462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5" name="Freeform 30185"/>
          <p:cNvSpPr/>
          <p:nvPr/>
        </p:nvSpPr>
        <p:spPr>
          <a:xfrm rot="0" flipH="0" flipV="0">
            <a:off x="5585675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6" name="Freeform 30186"/>
          <p:cNvSpPr/>
          <p:nvPr/>
        </p:nvSpPr>
        <p:spPr>
          <a:xfrm rot="0" flipH="0" flipV="0">
            <a:off x="5640781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7" name="Freeform 30187"/>
          <p:cNvSpPr/>
          <p:nvPr/>
        </p:nvSpPr>
        <p:spPr>
          <a:xfrm rot="0" flipH="0" flipV="0">
            <a:off x="5695899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8" name="Freeform 30188"/>
          <p:cNvSpPr/>
          <p:nvPr/>
        </p:nvSpPr>
        <p:spPr>
          <a:xfrm rot="0" flipH="0" flipV="0">
            <a:off x="5751004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9" name="Freeform 30189"/>
          <p:cNvSpPr/>
          <p:nvPr/>
        </p:nvSpPr>
        <p:spPr>
          <a:xfrm rot="0" flipH="0" flipV="0">
            <a:off x="5806122" y="3981437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0" name="Freeform 30190"/>
          <p:cNvSpPr/>
          <p:nvPr/>
        </p:nvSpPr>
        <p:spPr>
          <a:xfrm rot="0" flipH="0" flipV="0">
            <a:off x="7294041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1" name="Freeform 30191"/>
          <p:cNvSpPr/>
          <p:nvPr/>
        </p:nvSpPr>
        <p:spPr>
          <a:xfrm rot="0" flipH="0" flipV="0">
            <a:off x="7349147" y="398143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2" name="Freeform 30192"/>
          <p:cNvSpPr/>
          <p:nvPr/>
        </p:nvSpPr>
        <p:spPr>
          <a:xfrm rot="0" flipH="0" flipV="0">
            <a:off x="7459370" y="3981437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3" name="Freeform 30193"/>
          <p:cNvSpPr/>
          <p:nvPr/>
        </p:nvSpPr>
        <p:spPr>
          <a:xfrm rot="0" flipH="0" flipV="0">
            <a:off x="7845056" y="398143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4" name="Freeform 30194"/>
          <p:cNvSpPr/>
          <p:nvPr/>
        </p:nvSpPr>
        <p:spPr>
          <a:xfrm rot="0" flipH="0" flipV="0">
            <a:off x="1975827" y="40279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098"/>
                  <a:pt x="0" y="14224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5" name="Freeform 30195"/>
          <p:cNvSpPr/>
          <p:nvPr/>
        </p:nvSpPr>
        <p:spPr>
          <a:xfrm rot="0" flipH="0" flipV="0">
            <a:off x="2030933" y="4027957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12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6" name="Freeform 30196"/>
          <p:cNvSpPr/>
          <p:nvPr/>
        </p:nvSpPr>
        <p:spPr>
          <a:xfrm rot="0" flipH="0" flipV="0">
            <a:off x="2086038" y="402794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7" name="Freeform 30197"/>
          <p:cNvSpPr/>
          <p:nvPr/>
        </p:nvSpPr>
        <p:spPr>
          <a:xfrm rot="0" flipH="0" flipV="0">
            <a:off x="2141143" y="4027944"/>
            <a:ext cx="28561" cy="28638"/>
          </a:xfrm>
          <a:custGeom>
            <a:pathLst>
              <a:path w="28561" h="28638">
                <a:moveTo>
                  <a:pt x="14325" y="28638"/>
                </a:moveTo>
                <a:cubicBezTo>
                  <a:pt x="6464" y="28638"/>
                  <a:pt x="0" y="22187"/>
                  <a:pt x="0" y="14313"/>
                </a:cubicBezTo>
                <a:cubicBezTo>
                  <a:pt x="0" y="6439"/>
                  <a:pt x="6464" y="0"/>
                  <a:pt x="14325" y="0"/>
                </a:cubicBezTo>
                <a:cubicBezTo>
                  <a:pt x="22199" y="0"/>
                  <a:pt x="28561" y="6439"/>
                  <a:pt x="28561" y="14313"/>
                </a:cubicBezTo>
                <a:cubicBezTo>
                  <a:pt x="28561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8" name="Freeform 30198"/>
          <p:cNvSpPr/>
          <p:nvPr/>
        </p:nvSpPr>
        <p:spPr>
          <a:xfrm rot="0" flipH="0" flipV="0">
            <a:off x="2196312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9" name="Freeform 30199"/>
          <p:cNvSpPr/>
          <p:nvPr/>
        </p:nvSpPr>
        <p:spPr>
          <a:xfrm rot="0" flipH="0" flipV="0">
            <a:off x="2251430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0" name="Freeform 30200"/>
          <p:cNvSpPr/>
          <p:nvPr/>
        </p:nvSpPr>
        <p:spPr>
          <a:xfrm rot="0" flipH="0" flipV="0">
            <a:off x="2306535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1" name="Freeform 30201"/>
          <p:cNvSpPr/>
          <p:nvPr/>
        </p:nvSpPr>
        <p:spPr>
          <a:xfrm rot="0" flipH="0" flipV="0">
            <a:off x="2361552" y="402794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2" name="Freeform 30202"/>
          <p:cNvSpPr/>
          <p:nvPr/>
        </p:nvSpPr>
        <p:spPr>
          <a:xfrm rot="0" flipH="0" flipV="0">
            <a:off x="2416657" y="402794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3" name="Freeform 30203"/>
          <p:cNvSpPr/>
          <p:nvPr/>
        </p:nvSpPr>
        <p:spPr>
          <a:xfrm rot="0" flipH="0" flipV="0">
            <a:off x="2471775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4" name="Freeform 30204"/>
          <p:cNvSpPr/>
          <p:nvPr/>
        </p:nvSpPr>
        <p:spPr>
          <a:xfrm rot="0" flipH="0" flipV="0">
            <a:off x="2526880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5" name="Freeform 30205"/>
          <p:cNvSpPr/>
          <p:nvPr/>
        </p:nvSpPr>
        <p:spPr>
          <a:xfrm rot="0" flipH="0" flipV="0">
            <a:off x="2581998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6" name="Freeform 30206"/>
          <p:cNvSpPr/>
          <p:nvPr/>
        </p:nvSpPr>
        <p:spPr>
          <a:xfrm rot="0" flipH="0" flipV="0">
            <a:off x="2637104" y="4027957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7" name="Freeform 30207"/>
          <p:cNvSpPr/>
          <p:nvPr/>
        </p:nvSpPr>
        <p:spPr>
          <a:xfrm rot="0" flipH="0" flipV="0">
            <a:off x="2692222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8" name="Freeform 30208"/>
          <p:cNvSpPr/>
          <p:nvPr/>
        </p:nvSpPr>
        <p:spPr>
          <a:xfrm rot="0" flipH="0" flipV="0">
            <a:off x="4731169" y="402794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9" name="Freeform 30209"/>
          <p:cNvSpPr/>
          <p:nvPr/>
        </p:nvSpPr>
        <p:spPr>
          <a:xfrm rot="0" flipH="0" flipV="0">
            <a:off x="4786274" y="402794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0" name="Freeform 30210"/>
          <p:cNvSpPr/>
          <p:nvPr/>
        </p:nvSpPr>
        <p:spPr>
          <a:xfrm rot="0" flipH="0" flipV="0">
            <a:off x="4841392" y="402794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1" name="Freeform 30211"/>
          <p:cNvSpPr/>
          <p:nvPr/>
        </p:nvSpPr>
        <p:spPr>
          <a:xfrm rot="0" flipH="0" flipV="0">
            <a:off x="4896548" y="402794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36" y="6439"/>
                  <a:pt x="28536" y="14313"/>
                </a:cubicBezTo>
                <a:cubicBezTo>
                  <a:pt x="28536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2" name="Freeform 30212"/>
          <p:cNvSpPr/>
          <p:nvPr/>
        </p:nvSpPr>
        <p:spPr>
          <a:xfrm rot="0" flipH="0" flipV="0">
            <a:off x="4951653" y="402794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3" name="Freeform 30213"/>
          <p:cNvSpPr/>
          <p:nvPr/>
        </p:nvSpPr>
        <p:spPr>
          <a:xfrm rot="0" flipH="0" flipV="0">
            <a:off x="5006771" y="402794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4" name="Freeform 30214"/>
          <p:cNvSpPr/>
          <p:nvPr/>
        </p:nvSpPr>
        <p:spPr>
          <a:xfrm rot="0" flipH="0" flipV="0">
            <a:off x="5061877" y="402794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5" name="Freeform 30215"/>
          <p:cNvSpPr/>
          <p:nvPr/>
        </p:nvSpPr>
        <p:spPr>
          <a:xfrm rot="0" flipH="0" flipV="0">
            <a:off x="5116994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6" name="Freeform 30216"/>
          <p:cNvSpPr/>
          <p:nvPr/>
        </p:nvSpPr>
        <p:spPr>
          <a:xfrm rot="0" flipH="0" flipV="0">
            <a:off x="5172100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7" name="Freeform 30217"/>
          <p:cNvSpPr/>
          <p:nvPr/>
        </p:nvSpPr>
        <p:spPr>
          <a:xfrm rot="0" flipH="0" flipV="0">
            <a:off x="5227218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8" name="Freeform 30218"/>
          <p:cNvSpPr/>
          <p:nvPr/>
        </p:nvSpPr>
        <p:spPr>
          <a:xfrm rot="0" flipH="0" flipV="0">
            <a:off x="5282323" y="402794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9" name="Freeform 30219"/>
          <p:cNvSpPr/>
          <p:nvPr/>
        </p:nvSpPr>
        <p:spPr>
          <a:xfrm rot="0" flipH="0" flipV="0">
            <a:off x="5337339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0" name="Freeform 30220"/>
          <p:cNvSpPr/>
          <p:nvPr/>
        </p:nvSpPr>
        <p:spPr>
          <a:xfrm rot="0" flipH="0" flipV="0">
            <a:off x="5392547" y="4027957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60" y="6350"/>
                  <a:pt x="28460" y="14224"/>
                </a:cubicBezTo>
                <a:cubicBezTo>
                  <a:pt x="28460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1" name="Freeform 30221"/>
          <p:cNvSpPr/>
          <p:nvPr/>
        </p:nvSpPr>
        <p:spPr>
          <a:xfrm rot="0" flipH="0" flipV="0">
            <a:off x="5447563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2" name="Freeform 30222"/>
          <p:cNvSpPr/>
          <p:nvPr/>
        </p:nvSpPr>
        <p:spPr>
          <a:xfrm rot="0" flipH="0" flipV="0">
            <a:off x="5502681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3" name="Freeform 30223"/>
          <p:cNvSpPr/>
          <p:nvPr/>
        </p:nvSpPr>
        <p:spPr>
          <a:xfrm rot="0" flipH="0" flipV="0">
            <a:off x="5557786" y="4027957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4" name="Freeform 30224"/>
          <p:cNvSpPr/>
          <p:nvPr/>
        </p:nvSpPr>
        <p:spPr>
          <a:xfrm rot="0" flipH="0" flipV="0">
            <a:off x="5612904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5" name="Freeform 30225"/>
          <p:cNvSpPr/>
          <p:nvPr/>
        </p:nvSpPr>
        <p:spPr>
          <a:xfrm rot="0" flipH="0" flipV="0">
            <a:off x="5668010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6" name="Freeform 30226"/>
          <p:cNvSpPr/>
          <p:nvPr/>
        </p:nvSpPr>
        <p:spPr>
          <a:xfrm rot="0" flipH="0" flipV="0">
            <a:off x="5723128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7" name="Freeform 30227"/>
          <p:cNvSpPr/>
          <p:nvPr/>
        </p:nvSpPr>
        <p:spPr>
          <a:xfrm rot="0" flipH="0" flipV="0">
            <a:off x="5778233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8" name="Freeform 30228"/>
          <p:cNvSpPr/>
          <p:nvPr/>
        </p:nvSpPr>
        <p:spPr>
          <a:xfrm rot="0" flipH="0" flipV="0">
            <a:off x="7266152" y="4027957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9" name="Freeform 30229"/>
          <p:cNvSpPr/>
          <p:nvPr/>
        </p:nvSpPr>
        <p:spPr>
          <a:xfrm rot="0" flipH="0" flipV="0">
            <a:off x="7321270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0" name="Freeform 30230"/>
          <p:cNvSpPr/>
          <p:nvPr/>
        </p:nvSpPr>
        <p:spPr>
          <a:xfrm rot="0" flipH="0" flipV="0">
            <a:off x="7376388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1" name="Freeform 30231"/>
          <p:cNvSpPr/>
          <p:nvPr/>
        </p:nvSpPr>
        <p:spPr>
          <a:xfrm rot="0" flipH="0" flipV="0">
            <a:off x="7431493" y="402794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2" name="Freeform 30232"/>
          <p:cNvSpPr/>
          <p:nvPr/>
        </p:nvSpPr>
        <p:spPr>
          <a:xfrm rot="0" flipH="0" flipV="0">
            <a:off x="7486599" y="4027957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098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3" name="Freeform 30233"/>
          <p:cNvSpPr/>
          <p:nvPr/>
        </p:nvSpPr>
        <p:spPr>
          <a:xfrm rot="0" flipH="0" flipV="0">
            <a:off x="7762062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4" name="Freeform 30234"/>
          <p:cNvSpPr/>
          <p:nvPr/>
        </p:nvSpPr>
        <p:spPr>
          <a:xfrm rot="0" flipH="0" flipV="0">
            <a:off x="7817180" y="402794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12" y="0"/>
                </a:cubicBezTo>
                <a:cubicBezTo>
                  <a:pt x="22186" y="0"/>
                  <a:pt x="28548" y="6439"/>
                  <a:pt x="28548" y="14313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5" name="Freeform 30235"/>
          <p:cNvSpPr/>
          <p:nvPr/>
        </p:nvSpPr>
        <p:spPr>
          <a:xfrm rot="0" flipH="0" flipV="0">
            <a:off x="7872285" y="402794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6" name="Freeform 30236"/>
          <p:cNvSpPr/>
          <p:nvPr/>
        </p:nvSpPr>
        <p:spPr>
          <a:xfrm rot="0" flipH="0" flipV="0">
            <a:off x="2169032" y="4075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7" name="Freeform 30237"/>
          <p:cNvSpPr/>
          <p:nvPr/>
        </p:nvSpPr>
        <p:spPr>
          <a:xfrm rot="0" flipH="0" flipV="0">
            <a:off x="2224138" y="4075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8" name="Freeform 30238"/>
          <p:cNvSpPr/>
          <p:nvPr/>
        </p:nvSpPr>
        <p:spPr>
          <a:xfrm rot="0" flipH="0" flipV="0">
            <a:off x="2279256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9" name="Freeform 30239"/>
          <p:cNvSpPr/>
          <p:nvPr/>
        </p:nvSpPr>
        <p:spPr>
          <a:xfrm rot="0" flipH="0" flipV="0">
            <a:off x="2334425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0" name="Freeform 30240"/>
          <p:cNvSpPr/>
          <p:nvPr/>
        </p:nvSpPr>
        <p:spPr>
          <a:xfrm rot="0" flipH="0" flipV="0">
            <a:off x="2389530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1" name="Freeform 30241"/>
          <p:cNvSpPr/>
          <p:nvPr/>
        </p:nvSpPr>
        <p:spPr>
          <a:xfrm rot="0" flipH="0" flipV="0">
            <a:off x="2444546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2" name="Freeform 30242"/>
          <p:cNvSpPr/>
          <p:nvPr/>
        </p:nvSpPr>
        <p:spPr>
          <a:xfrm rot="0" flipH="0" flipV="0">
            <a:off x="2499652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3" name="Freeform 30243"/>
          <p:cNvSpPr/>
          <p:nvPr/>
        </p:nvSpPr>
        <p:spPr>
          <a:xfrm rot="0" flipH="0" flipV="0">
            <a:off x="2554770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4" name="Freeform 30244"/>
          <p:cNvSpPr/>
          <p:nvPr/>
        </p:nvSpPr>
        <p:spPr>
          <a:xfrm rot="0" flipH="0" flipV="0">
            <a:off x="2609875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5" name="Freeform 30245"/>
          <p:cNvSpPr/>
          <p:nvPr/>
        </p:nvSpPr>
        <p:spPr>
          <a:xfrm rot="0" flipH="0" flipV="0">
            <a:off x="2664993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86" y="0"/>
                  <a:pt x="28650" y="6363"/>
                  <a:pt x="28650" y="14224"/>
                </a:cubicBezTo>
                <a:cubicBezTo>
                  <a:pt x="28650" y="22098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6" name="Freeform 30246"/>
          <p:cNvSpPr/>
          <p:nvPr/>
        </p:nvSpPr>
        <p:spPr>
          <a:xfrm rot="0" flipH="0" flipV="0">
            <a:off x="2720098" y="4075747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650" y="6363"/>
                  <a:pt x="28650" y="14224"/>
                </a:cubicBezTo>
                <a:cubicBezTo>
                  <a:pt x="28650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7" name="Freeform 30247"/>
          <p:cNvSpPr/>
          <p:nvPr/>
        </p:nvSpPr>
        <p:spPr>
          <a:xfrm rot="0" flipH="0" flipV="0">
            <a:off x="4703940" y="407573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8" name="Freeform 30248"/>
          <p:cNvSpPr/>
          <p:nvPr/>
        </p:nvSpPr>
        <p:spPr>
          <a:xfrm rot="0" flipH="0" flipV="0">
            <a:off x="4759045" y="407573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9" name="Freeform 30249"/>
          <p:cNvSpPr/>
          <p:nvPr/>
        </p:nvSpPr>
        <p:spPr>
          <a:xfrm rot="0" flipH="0" flipV="0">
            <a:off x="4814163" y="407573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0" name="Freeform 30250"/>
          <p:cNvSpPr/>
          <p:nvPr/>
        </p:nvSpPr>
        <p:spPr>
          <a:xfrm rot="0" flipH="0" flipV="0">
            <a:off x="4869307" y="407573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1" name="Freeform 30251"/>
          <p:cNvSpPr/>
          <p:nvPr/>
        </p:nvSpPr>
        <p:spPr>
          <a:xfrm rot="0" flipH="0" flipV="0">
            <a:off x="4924424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2" name="Freeform 30252"/>
          <p:cNvSpPr/>
          <p:nvPr/>
        </p:nvSpPr>
        <p:spPr>
          <a:xfrm rot="0" flipH="0" flipV="0">
            <a:off x="4979530" y="407573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3" name="Freeform 30253"/>
          <p:cNvSpPr/>
          <p:nvPr/>
        </p:nvSpPr>
        <p:spPr>
          <a:xfrm rot="0" flipH="0" flipV="0">
            <a:off x="5034648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4" name="Freeform 30254"/>
          <p:cNvSpPr/>
          <p:nvPr/>
        </p:nvSpPr>
        <p:spPr>
          <a:xfrm rot="0" flipH="0" flipV="0">
            <a:off x="5089766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5" name="Freeform 30255"/>
          <p:cNvSpPr/>
          <p:nvPr/>
        </p:nvSpPr>
        <p:spPr>
          <a:xfrm rot="0" flipH="0" flipV="0">
            <a:off x="5144871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6" name="Freeform 30256"/>
          <p:cNvSpPr/>
          <p:nvPr/>
        </p:nvSpPr>
        <p:spPr>
          <a:xfrm rot="0" flipH="0" flipV="0">
            <a:off x="5199989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7" name="Freeform 30257"/>
          <p:cNvSpPr/>
          <p:nvPr/>
        </p:nvSpPr>
        <p:spPr>
          <a:xfrm rot="0" flipH="0" flipV="0">
            <a:off x="5255095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8" name="Freeform 30258"/>
          <p:cNvSpPr/>
          <p:nvPr/>
        </p:nvSpPr>
        <p:spPr>
          <a:xfrm rot="0" flipH="0" flipV="0">
            <a:off x="5310213" y="4075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9" name="Freeform 30259"/>
          <p:cNvSpPr/>
          <p:nvPr/>
        </p:nvSpPr>
        <p:spPr>
          <a:xfrm rot="0" flipH="0" flipV="0">
            <a:off x="5365318" y="407573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0" name="Freeform 30260"/>
          <p:cNvSpPr/>
          <p:nvPr/>
        </p:nvSpPr>
        <p:spPr>
          <a:xfrm rot="0" flipH="0" flipV="0">
            <a:off x="5420436" y="407574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549" y="6363"/>
                  <a:pt x="28549" y="14224"/>
                </a:cubicBezTo>
                <a:cubicBezTo>
                  <a:pt x="28549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1" name="Freeform 30261"/>
          <p:cNvSpPr/>
          <p:nvPr/>
        </p:nvSpPr>
        <p:spPr>
          <a:xfrm rot="0" flipH="0" flipV="0">
            <a:off x="5475541" y="4075747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098" y="0"/>
                  <a:pt x="28448" y="6363"/>
                  <a:pt x="28448" y="14224"/>
                </a:cubicBezTo>
                <a:cubicBezTo>
                  <a:pt x="28448" y="22098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2" name="Freeform 30262"/>
          <p:cNvSpPr/>
          <p:nvPr/>
        </p:nvSpPr>
        <p:spPr>
          <a:xfrm rot="0" flipH="0" flipV="0">
            <a:off x="5530558" y="407574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3" name="Freeform 30263"/>
          <p:cNvSpPr/>
          <p:nvPr/>
        </p:nvSpPr>
        <p:spPr>
          <a:xfrm rot="0" flipH="0" flipV="0">
            <a:off x="5585675" y="407574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4" name="Freeform 30264"/>
          <p:cNvSpPr/>
          <p:nvPr/>
        </p:nvSpPr>
        <p:spPr>
          <a:xfrm rot="0" flipH="0" flipV="0">
            <a:off x="5640781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5" name="Freeform 30265"/>
          <p:cNvSpPr/>
          <p:nvPr/>
        </p:nvSpPr>
        <p:spPr>
          <a:xfrm rot="0" flipH="0" flipV="0">
            <a:off x="5695899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6" name="Freeform 30266"/>
          <p:cNvSpPr/>
          <p:nvPr/>
        </p:nvSpPr>
        <p:spPr>
          <a:xfrm rot="0" flipH="0" flipV="0">
            <a:off x="5751004" y="4075747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098"/>
                  <a:pt x="0" y="14224"/>
                </a:cubicBezTo>
                <a:cubicBezTo>
                  <a:pt x="0" y="6363"/>
                  <a:pt x="6451" y="0"/>
                  <a:pt x="14325" y="0"/>
                </a:cubicBezTo>
                <a:cubicBezTo>
                  <a:pt x="22199" y="0"/>
                  <a:pt x="28549" y="6363"/>
                  <a:pt x="28549" y="14224"/>
                </a:cubicBezTo>
                <a:cubicBezTo>
                  <a:pt x="28549" y="22098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7" name="Freeform 30267"/>
          <p:cNvSpPr/>
          <p:nvPr/>
        </p:nvSpPr>
        <p:spPr>
          <a:xfrm rot="0" flipH="0" flipV="0">
            <a:off x="7294041" y="407574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098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8" name="Freeform 30268"/>
          <p:cNvSpPr/>
          <p:nvPr/>
        </p:nvSpPr>
        <p:spPr>
          <a:xfrm rot="0" flipH="0" flipV="0">
            <a:off x="7349147" y="4075747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098"/>
                  <a:pt x="0" y="14224"/>
                </a:cubicBezTo>
                <a:cubicBezTo>
                  <a:pt x="0" y="6363"/>
                  <a:pt x="6350" y="0"/>
                  <a:pt x="14224" y="0"/>
                </a:cubicBezTo>
                <a:cubicBezTo>
                  <a:pt x="22186" y="0"/>
                  <a:pt x="28549" y="6363"/>
                  <a:pt x="28549" y="14224"/>
                </a:cubicBezTo>
                <a:cubicBezTo>
                  <a:pt x="28549" y="22098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9" name="Freeform 30269"/>
          <p:cNvSpPr/>
          <p:nvPr/>
        </p:nvSpPr>
        <p:spPr>
          <a:xfrm rot="0" flipH="0" flipV="0">
            <a:off x="7404265" y="407573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0" name="Freeform 30270"/>
          <p:cNvSpPr/>
          <p:nvPr/>
        </p:nvSpPr>
        <p:spPr>
          <a:xfrm rot="0" flipH="0" flipV="0">
            <a:off x="7459370" y="407573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1" name="Freeform 30271"/>
          <p:cNvSpPr/>
          <p:nvPr/>
        </p:nvSpPr>
        <p:spPr>
          <a:xfrm rot="0" flipH="0" flipV="0">
            <a:off x="7734922" y="4075734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460" y="6452"/>
                  <a:pt x="28460" y="14326"/>
                </a:cubicBezTo>
                <a:cubicBezTo>
                  <a:pt x="28460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2" name="Freeform 30272"/>
          <p:cNvSpPr/>
          <p:nvPr/>
        </p:nvSpPr>
        <p:spPr>
          <a:xfrm rot="0" flipH="0" flipV="0">
            <a:off x="7790039" y="4075734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3" name="Freeform 30273"/>
          <p:cNvSpPr/>
          <p:nvPr/>
        </p:nvSpPr>
        <p:spPr>
          <a:xfrm rot="0" flipH="0" flipV="0">
            <a:off x="7845056" y="4075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4" name="Freeform 30274"/>
          <p:cNvSpPr/>
          <p:nvPr/>
        </p:nvSpPr>
        <p:spPr>
          <a:xfrm rot="0" flipH="0" flipV="0">
            <a:off x="7900174" y="407573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5" name="Freeform 30275"/>
          <p:cNvSpPr/>
          <p:nvPr/>
        </p:nvSpPr>
        <p:spPr>
          <a:xfrm rot="0" flipH="0" flipV="0">
            <a:off x="2196312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6" name="Freeform 30276"/>
          <p:cNvSpPr/>
          <p:nvPr/>
        </p:nvSpPr>
        <p:spPr>
          <a:xfrm rot="0" flipH="0" flipV="0">
            <a:off x="2251430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7" name="Freeform 30277"/>
          <p:cNvSpPr/>
          <p:nvPr/>
        </p:nvSpPr>
        <p:spPr>
          <a:xfrm rot="0" flipH="0" flipV="0">
            <a:off x="2306535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8" name="Freeform 30278"/>
          <p:cNvSpPr/>
          <p:nvPr/>
        </p:nvSpPr>
        <p:spPr>
          <a:xfrm rot="0" flipH="0" flipV="0">
            <a:off x="2361552" y="412212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9" name="Freeform 30279"/>
          <p:cNvSpPr/>
          <p:nvPr/>
        </p:nvSpPr>
        <p:spPr>
          <a:xfrm rot="0" flipH="0" flipV="0">
            <a:off x="2416657" y="4122128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27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0" name="Freeform 30280"/>
          <p:cNvSpPr/>
          <p:nvPr/>
        </p:nvSpPr>
        <p:spPr>
          <a:xfrm rot="0" flipH="0" flipV="0">
            <a:off x="2471775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1" name="Freeform 30281"/>
          <p:cNvSpPr/>
          <p:nvPr/>
        </p:nvSpPr>
        <p:spPr>
          <a:xfrm rot="0" flipH="0" flipV="0">
            <a:off x="2526880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2" name="Freeform 30282"/>
          <p:cNvSpPr/>
          <p:nvPr/>
        </p:nvSpPr>
        <p:spPr>
          <a:xfrm rot="0" flipH="0" flipV="0">
            <a:off x="2581998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3" name="Freeform 30283"/>
          <p:cNvSpPr/>
          <p:nvPr/>
        </p:nvSpPr>
        <p:spPr>
          <a:xfrm rot="0" flipH="0" flipV="0">
            <a:off x="2637104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4" name="Freeform 30284"/>
          <p:cNvSpPr/>
          <p:nvPr/>
        </p:nvSpPr>
        <p:spPr>
          <a:xfrm rot="0" flipH="0" flipV="0">
            <a:off x="2692222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5" name="Freeform 30285"/>
          <p:cNvSpPr/>
          <p:nvPr/>
        </p:nvSpPr>
        <p:spPr>
          <a:xfrm rot="0" flipH="0" flipV="0">
            <a:off x="2747340" y="412215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6" name="Freeform 30286"/>
          <p:cNvSpPr/>
          <p:nvPr/>
        </p:nvSpPr>
        <p:spPr>
          <a:xfrm rot="0" flipH="0" flipV="0">
            <a:off x="2857512" y="412215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326"/>
                </a:cubicBezTo>
                <a:cubicBezTo>
                  <a:pt x="28650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7" name="Freeform 30287"/>
          <p:cNvSpPr/>
          <p:nvPr/>
        </p:nvSpPr>
        <p:spPr>
          <a:xfrm rot="0" flipH="0" flipV="0">
            <a:off x="4731169" y="412212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27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8" name="Freeform 30288"/>
          <p:cNvSpPr/>
          <p:nvPr/>
        </p:nvSpPr>
        <p:spPr>
          <a:xfrm rot="0" flipH="0" flipV="0">
            <a:off x="4786274" y="4122128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37" y="6553"/>
                  <a:pt x="28637" y="14427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9" name="Freeform 30289"/>
          <p:cNvSpPr/>
          <p:nvPr/>
        </p:nvSpPr>
        <p:spPr>
          <a:xfrm rot="0" flipH="0" flipV="0">
            <a:off x="4841392" y="4122128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637" y="6553"/>
                  <a:pt x="28637" y="14427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0" name="Freeform 30290"/>
          <p:cNvSpPr/>
          <p:nvPr/>
        </p:nvSpPr>
        <p:spPr>
          <a:xfrm rot="0" flipH="0" flipV="0">
            <a:off x="4896548" y="4122128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86" y="0"/>
                  <a:pt x="28536" y="6553"/>
                  <a:pt x="28536" y="14427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1" name="Freeform 30291"/>
          <p:cNvSpPr/>
          <p:nvPr/>
        </p:nvSpPr>
        <p:spPr>
          <a:xfrm rot="0" flipH="0" flipV="0">
            <a:off x="4951653" y="412212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2" name="Freeform 30292"/>
          <p:cNvSpPr/>
          <p:nvPr/>
        </p:nvSpPr>
        <p:spPr>
          <a:xfrm rot="0" flipH="0" flipV="0">
            <a:off x="5006771" y="412212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3" name="Freeform 30293"/>
          <p:cNvSpPr/>
          <p:nvPr/>
        </p:nvSpPr>
        <p:spPr>
          <a:xfrm rot="0" flipH="0" flipV="0">
            <a:off x="5061877" y="4122128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27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27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4" name="Freeform 30294"/>
          <p:cNvSpPr/>
          <p:nvPr/>
        </p:nvSpPr>
        <p:spPr>
          <a:xfrm rot="0" flipH="0" flipV="0">
            <a:off x="5116994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5" name="Freeform 30295"/>
          <p:cNvSpPr/>
          <p:nvPr/>
        </p:nvSpPr>
        <p:spPr>
          <a:xfrm rot="0" flipH="0" flipV="0">
            <a:off x="5172100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6" name="Freeform 30296"/>
          <p:cNvSpPr/>
          <p:nvPr/>
        </p:nvSpPr>
        <p:spPr>
          <a:xfrm rot="0" flipH="0" flipV="0">
            <a:off x="5227218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7" name="Freeform 30297"/>
          <p:cNvSpPr/>
          <p:nvPr/>
        </p:nvSpPr>
        <p:spPr>
          <a:xfrm rot="0" flipH="0" flipV="0">
            <a:off x="5282323" y="412212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27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8" name="Freeform 30298"/>
          <p:cNvSpPr/>
          <p:nvPr/>
        </p:nvSpPr>
        <p:spPr>
          <a:xfrm rot="0" flipH="0" flipV="0">
            <a:off x="5337339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9" name="Freeform 30299"/>
          <p:cNvSpPr/>
          <p:nvPr/>
        </p:nvSpPr>
        <p:spPr>
          <a:xfrm rot="0" flipH="0" flipV="0">
            <a:off x="5392547" y="4122128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27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0" name="Freeform 30300"/>
          <p:cNvSpPr/>
          <p:nvPr/>
        </p:nvSpPr>
        <p:spPr>
          <a:xfrm rot="0" flipH="0" flipV="0">
            <a:off x="5447563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1" name="Freeform 30301"/>
          <p:cNvSpPr/>
          <p:nvPr/>
        </p:nvSpPr>
        <p:spPr>
          <a:xfrm rot="0" flipH="0" flipV="0">
            <a:off x="5502681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2" name="Freeform 30302"/>
          <p:cNvSpPr/>
          <p:nvPr/>
        </p:nvSpPr>
        <p:spPr>
          <a:xfrm rot="0" flipH="0" flipV="0">
            <a:off x="5557786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3" name="Freeform 30303"/>
          <p:cNvSpPr/>
          <p:nvPr/>
        </p:nvSpPr>
        <p:spPr>
          <a:xfrm rot="0" flipH="0" flipV="0">
            <a:off x="5612904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4" name="Freeform 30304"/>
          <p:cNvSpPr/>
          <p:nvPr/>
        </p:nvSpPr>
        <p:spPr>
          <a:xfrm rot="0" flipH="0" flipV="0">
            <a:off x="5668010" y="412215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00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5" name="Freeform 30305"/>
          <p:cNvSpPr/>
          <p:nvPr/>
        </p:nvSpPr>
        <p:spPr>
          <a:xfrm rot="0" flipH="0" flipV="0">
            <a:off x="5723128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27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6" name="Freeform 30306"/>
          <p:cNvSpPr/>
          <p:nvPr/>
        </p:nvSpPr>
        <p:spPr>
          <a:xfrm rot="0" flipH="0" flipV="0">
            <a:off x="7321270" y="412215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7" name="Freeform 30307"/>
          <p:cNvSpPr/>
          <p:nvPr/>
        </p:nvSpPr>
        <p:spPr>
          <a:xfrm rot="0" flipH="0" flipV="0">
            <a:off x="7376388" y="412215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8" name="Freeform 30308"/>
          <p:cNvSpPr/>
          <p:nvPr/>
        </p:nvSpPr>
        <p:spPr>
          <a:xfrm rot="0" flipH="0" flipV="0">
            <a:off x="7431493" y="4122128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27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27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9" name="Freeform 30309"/>
          <p:cNvSpPr/>
          <p:nvPr/>
        </p:nvSpPr>
        <p:spPr>
          <a:xfrm rot="0" flipH="0" flipV="0">
            <a:off x="7486599" y="4122153"/>
            <a:ext cx="28561" cy="28651"/>
          </a:xfrm>
          <a:custGeom>
            <a:pathLst>
              <a:path w="28561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200"/>
                  <a:pt x="22110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0" name="Freeform 30310"/>
          <p:cNvSpPr/>
          <p:nvPr/>
        </p:nvSpPr>
        <p:spPr>
          <a:xfrm rot="0" flipH="0" flipV="0">
            <a:off x="7706956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1" name="Freeform 30311"/>
          <p:cNvSpPr/>
          <p:nvPr/>
        </p:nvSpPr>
        <p:spPr>
          <a:xfrm rot="0" flipH="0" flipV="0">
            <a:off x="7762062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27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2" name="Freeform 30312"/>
          <p:cNvSpPr/>
          <p:nvPr/>
        </p:nvSpPr>
        <p:spPr>
          <a:xfrm rot="0" flipH="0" flipV="0">
            <a:off x="7817180" y="4122128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27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3" name="Freeform 30313"/>
          <p:cNvSpPr/>
          <p:nvPr/>
        </p:nvSpPr>
        <p:spPr>
          <a:xfrm rot="0" flipH="0" flipV="0">
            <a:off x="7872285" y="4122128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27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27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4" name="Freeform 30314"/>
          <p:cNvSpPr/>
          <p:nvPr/>
        </p:nvSpPr>
        <p:spPr>
          <a:xfrm rot="0" flipH="0" flipV="0">
            <a:off x="2169032" y="41699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5" name="Freeform 30315"/>
          <p:cNvSpPr/>
          <p:nvPr/>
        </p:nvSpPr>
        <p:spPr>
          <a:xfrm rot="0" flipH="0" flipV="0">
            <a:off x="2224138" y="41699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6" name="Freeform 30316"/>
          <p:cNvSpPr/>
          <p:nvPr/>
        </p:nvSpPr>
        <p:spPr>
          <a:xfrm rot="0" flipH="0" flipV="0">
            <a:off x="2279256" y="41699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7" name="Freeform 30317"/>
          <p:cNvSpPr/>
          <p:nvPr/>
        </p:nvSpPr>
        <p:spPr>
          <a:xfrm rot="0" flipH="0" flipV="0">
            <a:off x="2334425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8" name="Freeform 30318"/>
          <p:cNvSpPr/>
          <p:nvPr/>
        </p:nvSpPr>
        <p:spPr>
          <a:xfrm rot="0" flipH="0" flipV="0">
            <a:off x="2389530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9" name="Freeform 30319"/>
          <p:cNvSpPr/>
          <p:nvPr/>
        </p:nvSpPr>
        <p:spPr>
          <a:xfrm rot="0" flipH="0" flipV="0">
            <a:off x="2444546" y="416993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0" name="Freeform 30320"/>
          <p:cNvSpPr/>
          <p:nvPr/>
        </p:nvSpPr>
        <p:spPr>
          <a:xfrm rot="0" flipH="0" flipV="0">
            <a:off x="2499652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1" name="Freeform 30321"/>
          <p:cNvSpPr/>
          <p:nvPr/>
        </p:nvSpPr>
        <p:spPr>
          <a:xfrm rot="0" flipH="0" flipV="0">
            <a:off x="2554770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2" name="Freeform 30322"/>
          <p:cNvSpPr/>
          <p:nvPr/>
        </p:nvSpPr>
        <p:spPr>
          <a:xfrm rot="0" flipH="0" flipV="0">
            <a:off x="2609875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3" name="Freeform 30323"/>
          <p:cNvSpPr/>
          <p:nvPr/>
        </p:nvSpPr>
        <p:spPr>
          <a:xfrm rot="0" flipH="0" flipV="0">
            <a:off x="2664993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4" name="Freeform 30324"/>
          <p:cNvSpPr/>
          <p:nvPr/>
        </p:nvSpPr>
        <p:spPr>
          <a:xfrm rot="0" flipH="0" flipV="0">
            <a:off x="2720098" y="416995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5" name="Freeform 30325"/>
          <p:cNvSpPr/>
          <p:nvPr/>
        </p:nvSpPr>
        <p:spPr>
          <a:xfrm rot="0" flipH="0" flipV="0">
            <a:off x="2775216" y="416995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6" name="Freeform 30326"/>
          <p:cNvSpPr/>
          <p:nvPr/>
        </p:nvSpPr>
        <p:spPr>
          <a:xfrm rot="0" flipH="0" flipV="0">
            <a:off x="2830385" y="416995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7" name="Freeform 30327"/>
          <p:cNvSpPr/>
          <p:nvPr/>
        </p:nvSpPr>
        <p:spPr>
          <a:xfrm rot="0" flipH="0" flipV="0">
            <a:off x="2885490" y="416995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8" name="Freeform 30328"/>
          <p:cNvSpPr/>
          <p:nvPr/>
        </p:nvSpPr>
        <p:spPr>
          <a:xfrm rot="0" flipH="0" flipV="0">
            <a:off x="4703940" y="416995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9" name="Freeform 30329"/>
          <p:cNvSpPr/>
          <p:nvPr/>
        </p:nvSpPr>
        <p:spPr>
          <a:xfrm rot="0" flipH="0" flipV="0">
            <a:off x="4759045" y="416993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0" name="Freeform 30330"/>
          <p:cNvSpPr/>
          <p:nvPr/>
        </p:nvSpPr>
        <p:spPr>
          <a:xfrm rot="0" flipH="0" flipV="0">
            <a:off x="4814163" y="4169930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1" name="Freeform 30331"/>
          <p:cNvSpPr/>
          <p:nvPr/>
        </p:nvSpPr>
        <p:spPr>
          <a:xfrm rot="0" flipH="0" flipV="0">
            <a:off x="4869307" y="416993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2" name="Freeform 30332"/>
          <p:cNvSpPr/>
          <p:nvPr/>
        </p:nvSpPr>
        <p:spPr>
          <a:xfrm rot="0" flipH="0" flipV="0">
            <a:off x="4924424" y="41699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3" name="Freeform 30333"/>
          <p:cNvSpPr/>
          <p:nvPr/>
        </p:nvSpPr>
        <p:spPr>
          <a:xfrm rot="0" flipH="0" flipV="0">
            <a:off x="4979530" y="4169930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4" name="Freeform 30334"/>
          <p:cNvSpPr/>
          <p:nvPr/>
        </p:nvSpPr>
        <p:spPr>
          <a:xfrm rot="0" flipH="0" flipV="0">
            <a:off x="5034648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5" name="Freeform 30335"/>
          <p:cNvSpPr/>
          <p:nvPr/>
        </p:nvSpPr>
        <p:spPr>
          <a:xfrm rot="0" flipH="0" flipV="0">
            <a:off x="5089766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6" name="Freeform 30336"/>
          <p:cNvSpPr/>
          <p:nvPr/>
        </p:nvSpPr>
        <p:spPr>
          <a:xfrm rot="0" flipH="0" flipV="0">
            <a:off x="5144871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7" name="Freeform 30337"/>
          <p:cNvSpPr/>
          <p:nvPr/>
        </p:nvSpPr>
        <p:spPr>
          <a:xfrm rot="0" flipH="0" flipV="0">
            <a:off x="5199989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8" name="Freeform 30338"/>
          <p:cNvSpPr/>
          <p:nvPr/>
        </p:nvSpPr>
        <p:spPr>
          <a:xfrm rot="0" flipH="0" flipV="0">
            <a:off x="5255095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9" name="Freeform 30339"/>
          <p:cNvSpPr/>
          <p:nvPr/>
        </p:nvSpPr>
        <p:spPr>
          <a:xfrm rot="0" flipH="0" flipV="0">
            <a:off x="5310213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0" name="Freeform 30340"/>
          <p:cNvSpPr/>
          <p:nvPr/>
        </p:nvSpPr>
        <p:spPr>
          <a:xfrm rot="0" flipH="0" flipV="0">
            <a:off x="5365318" y="4169930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1" name="Freeform 30341"/>
          <p:cNvSpPr/>
          <p:nvPr/>
        </p:nvSpPr>
        <p:spPr>
          <a:xfrm rot="0" flipH="0" flipV="0">
            <a:off x="5420436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2" name="Freeform 30342"/>
          <p:cNvSpPr/>
          <p:nvPr/>
        </p:nvSpPr>
        <p:spPr>
          <a:xfrm rot="0" flipH="0" flipV="0">
            <a:off x="5475541" y="416995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3" name="Freeform 30343"/>
          <p:cNvSpPr/>
          <p:nvPr/>
        </p:nvSpPr>
        <p:spPr>
          <a:xfrm rot="0" flipH="0" flipV="0">
            <a:off x="5530558" y="416995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4" name="Freeform 30344"/>
          <p:cNvSpPr/>
          <p:nvPr/>
        </p:nvSpPr>
        <p:spPr>
          <a:xfrm rot="0" flipH="0" flipV="0">
            <a:off x="5585675" y="416995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5" name="Freeform 30345"/>
          <p:cNvSpPr/>
          <p:nvPr/>
        </p:nvSpPr>
        <p:spPr>
          <a:xfrm rot="0" flipH="0" flipV="0">
            <a:off x="5640781" y="416995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6" name="Freeform 30346"/>
          <p:cNvSpPr/>
          <p:nvPr/>
        </p:nvSpPr>
        <p:spPr>
          <a:xfrm rot="0" flipH="0" flipV="0">
            <a:off x="7404265" y="416995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7" name="Freeform 30347"/>
          <p:cNvSpPr/>
          <p:nvPr/>
        </p:nvSpPr>
        <p:spPr>
          <a:xfrm rot="0" flipH="0" flipV="0">
            <a:off x="7459370" y="416995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8" name="Freeform 30348"/>
          <p:cNvSpPr/>
          <p:nvPr/>
        </p:nvSpPr>
        <p:spPr>
          <a:xfrm rot="0" flipH="0" flipV="0">
            <a:off x="7679817" y="416993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9" name="Freeform 30349"/>
          <p:cNvSpPr/>
          <p:nvPr/>
        </p:nvSpPr>
        <p:spPr>
          <a:xfrm rot="0" flipH="0" flipV="0">
            <a:off x="7734922" y="4169930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097" y="0"/>
                  <a:pt x="28460" y="6540"/>
                  <a:pt x="28460" y="14414"/>
                </a:cubicBezTo>
                <a:cubicBezTo>
                  <a:pt x="28460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0" name="Freeform 30350"/>
          <p:cNvSpPr/>
          <p:nvPr/>
        </p:nvSpPr>
        <p:spPr>
          <a:xfrm rot="0" flipH="0" flipV="0">
            <a:off x="7790039" y="4169930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60" y="6540"/>
                  <a:pt x="28460" y="14414"/>
                </a:cubicBezTo>
                <a:cubicBezTo>
                  <a:pt x="28460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1" name="Freeform 30351"/>
          <p:cNvSpPr/>
          <p:nvPr/>
        </p:nvSpPr>
        <p:spPr>
          <a:xfrm rot="0" flipH="0" flipV="0">
            <a:off x="7845056" y="416993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549" y="6540"/>
                  <a:pt x="28549" y="14414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2" name="Freeform 30352"/>
          <p:cNvSpPr/>
          <p:nvPr/>
        </p:nvSpPr>
        <p:spPr>
          <a:xfrm rot="0" flipH="0" flipV="0">
            <a:off x="2196312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3" name="Freeform 30353"/>
          <p:cNvSpPr/>
          <p:nvPr/>
        </p:nvSpPr>
        <p:spPr>
          <a:xfrm rot="0" flipH="0" flipV="0">
            <a:off x="2251430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4" name="Freeform 30354"/>
          <p:cNvSpPr/>
          <p:nvPr/>
        </p:nvSpPr>
        <p:spPr>
          <a:xfrm rot="0" flipH="0" flipV="0">
            <a:off x="2306535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5" name="Freeform 30355"/>
          <p:cNvSpPr/>
          <p:nvPr/>
        </p:nvSpPr>
        <p:spPr>
          <a:xfrm rot="0" flipH="0" flipV="0">
            <a:off x="2361552" y="42164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6" name="Freeform 30356"/>
          <p:cNvSpPr/>
          <p:nvPr/>
        </p:nvSpPr>
        <p:spPr>
          <a:xfrm rot="0" flipH="0" flipV="0">
            <a:off x="2416657" y="42164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7" name="Freeform 30357"/>
          <p:cNvSpPr/>
          <p:nvPr/>
        </p:nvSpPr>
        <p:spPr>
          <a:xfrm rot="0" flipH="0" flipV="0">
            <a:off x="2471775" y="4216425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8" name="Freeform 30358"/>
          <p:cNvSpPr/>
          <p:nvPr/>
        </p:nvSpPr>
        <p:spPr>
          <a:xfrm rot="0" flipH="0" flipV="0">
            <a:off x="2526880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9" name="Freeform 30359"/>
          <p:cNvSpPr/>
          <p:nvPr/>
        </p:nvSpPr>
        <p:spPr>
          <a:xfrm rot="0" flipH="0" flipV="0">
            <a:off x="2581998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0" name="Freeform 30360"/>
          <p:cNvSpPr/>
          <p:nvPr/>
        </p:nvSpPr>
        <p:spPr>
          <a:xfrm rot="0" flipH="0" flipV="0">
            <a:off x="2637104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1" name="Freeform 30361"/>
          <p:cNvSpPr/>
          <p:nvPr/>
        </p:nvSpPr>
        <p:spPr>
          <a:xfrm rot="0" flipH="0" flipV="0">
            <a:off x="2692222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2" name="Freeform 30362"/>
          <p:cNvSpPr/>
          <p:nvPr/>
        </p:nvSpPr>
        <p:spPr>
          <a:xfrm rot="0" flipH="0" flipV="0">
            <a:off x="2747340" y="42164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3" name="Freeform 30363"/>
          <p:cNvSpPr/>
          <p:nvPr/>
        </p:nvSpPr>
        <p:spPr>
          <a:xfrm rot="0" flipH="0" flipV="0">
            <a:off x="2802496" y="42164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4" name="Freeform 30364"/>
          <p:cNvSpPr/>
          <p:nvPr/>
        </p:nvSpPr>
        <p:spPr>
          <a:xfrm rot="0" flipH="0" flipV="0">
            <a:off x="2857512" y="4216450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187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5" name="Freeform 30365"/>
          <p:cNvSpPr/>
          <p:nvPr/>
        </p:nvSpPr>
        <p:spPr>
          <a:xfrm rot="0" flipH="0" flipV="0">
            <a:off x="2912719" y="42164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6" name="Freeform 30366"/>
          <p:cNvSpPr/>
          <p:nvPr/>
        </p:nvSpPr>
        <p:spPr>
          <a:xfrm rot="0" flipH="0" flipV="0">
            <a:off x="4731169" y="4216450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7" name="Freeform 30367"/>
          <p:cNvSpPr/>
          <p:nvPr/>
        </p:nvSpPr>
        <p:spPr>
          <a:xfrm rot="0" flipH="0" flipV="0">
            <a:off x="4786274" y="4216425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8" name="Freeform 30368"/>
          <p:cNvSpPr/>
          <p:nvPr/>
        </p:nvSpPr>
        <p:spPr>
          <a:xfrm rot="0" flipH="0" flipV="0">
            <a:off x="4841392" y="4216425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9" name="Freeform 30369"/>
          <p:cNvSpPr/>
          <p:nvPr/>
        </p:nvSpPr>
        <p:spPr>
          <a:xfrm rot="0" flipH="0" flipV="0">
            <a:off x="4896548" y="4216425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0" name="Freeform 30370"/>
          <p:cNvSpPr/>
          <p:nvPr/>
        </p:nvSpPr>
        <p:spPr>
          <a:xfrm rot="0" flipH="0" flipV="0">
            <a:off x="4951653" y="42164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1" name="Freeform 30371"/>
          <p:cNvSpPr/>
          <p:nvPr/>
        </p:nvSpPr>
        <p:spPr>
          <a:xfrm rot="0" flipH="0" flipV="0">
            <a:off x="5006771" y="42164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2" name="Freeform 30372"/>
          <p:cNvSpPr/>
          <p:nvPr/>
        </p:nvSpPr>
        <p:spPr>
          <a:xfrm rot="0" flipH="0" flipV="0">
            <a:off x="5061877" y="4216425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3" name="Freeform 30373"/>
          <p:cNvSpPr/>
          <p:nvPr/>
        </p:nvSpPr>
        <p:spPr>
          <a:xfrm rot="0" flipH="0" flipV="0">
            <a:off x="5116994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4" name="Freeform 30374"/>
          <p:cNvSpPr/>
          <p:nvPr/>
        </p:nvSpPr>
        <p:spPr>
          <a:xfrm rot="0" flipH="0" flipV="0">
            <a:off x="5172100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5" name="Freeform 30375"/>
          <p:cNvSpPr/>
          <p:nvPr/>
        </p:nvSpPr>
        <p:spPr>
          <a:xfrm rot="0" flipH="0" flipV="0">
            <a:off x="5227218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6" name="Freeform 30376"/>
          <p:cNvSpPr/>
          <p:nvPr/>
        </p:nvSpPr>
        <p:spPr>
          <a:xfrm rot="0" flipH="0" flipV="0">
            <a:off x="5282323" y="42164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7" name="Freeform 30377"/>
          <p:cNvSpPr/>
          <p:nvPr/>
        </p:nvSpPr>
        <p:spPr>
          <a:xfrm rot="0" flipH="0" flipV="0">
            <a:off x="5337339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8" name="Freeform 30378"/>
          <p:cNvSpPr/>
          <p:nvPr/>
        </p:nvSpPr>
        <p:spPr>
          <a:xfrm rot="0" flipH="0" flipV="0">
            <a:off x="5392547" y="4216425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9" name="Freeform 30379"/>
          <p:cNvSpPr/>
          <p:nvPr/>
        </p:nvSpPr>
        <p:spPr>
          <a:xfrm rot="0" flipH="0" flipV="0">
            <a:off x="5447563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0" name="Freeform 30380"/>
          <p:cNvSpPr/>
          <p:nvPr/>
        </p:nvSpPr>
        <p:spPr>
          <a:xfrm rot="0" flipH="0" flipV="0">
            <a:off x="5502681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1" name="Freeform 30381"/>
          <p:cNvSpPr/>
          <p:nvPr/>
        </p:nvSpPr>
        <p:spPr>
          <a:xfrm rot="0" flipH="0" flipV="0">
            <a:off x="5557786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2" name="Freeform 30382"/>
          <p:cNvSpPr/>
          <p:nvPr/>
        </p:nvSpPr>
        <p:spPr>
          <a:xfrm rot="0" flipH="0" flipV="0">
            <a:off x="5612904" y="4216450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3" name="Freeform 30383"/>
          <p:cNvSpPr/>
          <p:nvPr/>
        </p:nvSpPr>
        <p:spPr>
          <a:xfrm rot="0" flipH="0" flipV="0">
            <a:off x="7431493" y="4216450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4" name="Freeform 30384"/>
          <p:cNvSpPr/>
          <p:nvPr/>
        </p:nvSpPr>
        <p:spPr>
          <a:xfrm rot="0" flipH="0" flipV="0">
            <a:off x="7486599" y="4216450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5" name="Freeform 30385"/>
          <p:cNvSpPr/>
          <p:nvPr/>
        </p:nvSpPr>
        <p:spPr>
          <a:xfrm rot="0" flipH="0" flipV="0">
            <a:off x="7706956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6" name="Freeform 30386"/>
          <p:cNvSpPr/>
          <p:nvPr/>
        </p:nvSpPr>
        <p:spPr>
          <a:xfrm rot="0" flipH="0" flipV="0">
            <a:off x="7762062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7" name="Freeform 30387"/>
          <p:cNvSpPr/>
          <p:nvPr/>
        </p:nvSpPr>
        <p:spPr>
          <a:xfrm rot="0" flipH="0" flipV="0">
            <a:off x="7817180" y="4216425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326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8" name="Freeform 30388"/>
          <p:cNvSpPr/>
          <p:nvPr/>
        </p:nvSpPr>
        <p:spPr>
          <a:xfrm rot="0" flipH="0" flipV="0">
            <a:off x="7872285" y="4216425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9" name="Freeform 30389"/>
          <p:cNvSpPr/>
          <p:nvPr/>
        </p:nvSpPr>
        <p:spPr>
          <a:xfrm rot="0" flipH="0" flipV="0">
            <a:off x="7982521" y="4216425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0" name="Freeform 30390"/>
          <p:cNvSpPr/>
          <p:nvPr/>
        </p:nvSpPr>
        <p:spPr>
          <a:xfrm rot="0" flipH="0" flipV="0">
            <a:off x="8368296" y="4216425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1" name="Freeform 30391"/>
          <p:cNvSpPr/>
          <p:nvPr/>
        </p:nvSpPr>
        <p:spPr>
          <a:xfrm rot="0" flipH="0" flipV="0">
            <a:off x="2169032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2" name="Freeform 30392"/>
          <p:cNvSpPr/>
          <p:nvPr/>
        </p:nvSpPr>
        <p:spPr>
          <a:xfrm rot="0" flipH="0" flipV="0">
            <a:off x="2224138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3" name="Freeform 30393"/>
          <p:cNvSpPr/>
          <p:nvPr/>
        </p:nvSpPr>
        <p:spPr>
          <a:xfrm rot="0" flipH="0" flipV="0">
            <a:off x="2279256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4" name="Freeform 30394"/>
          <p:cNvSpPr/>
          <p:nvPr/>
        </p:nvSpPr>
        <p:spPr>
          <a:xfrm rot="0" flipH="0" flipV="0">
            <a:off x="2334425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5" name="Freeform 30395"/>
          <p:cNvSpPr/>
          <p:nvPr/>
        </p:nvSpPr>
        <p:spPr>
          <a:xfrm rot="0" flipH="0" flipV="0">
            <a:off x="2389530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6" name="Freeform 30396"/>
          <p:cNvSpPr/>
          <p:nvPr/>
        </p:nvSpPr>
        <p:spPr>
          <a:xfrm rot="0" flipH="0" flipV="0">
            <a:off x="2444546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7" name="Freeform 30397"/>
          <p:cNvSpPr/>
          <p:nvPr/>
        </p:nvSpPr>
        <p:spPr>
          <a:xfrm rot="0" flipH="0" flipV="0">
            <a:off x="2499652" y="426422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313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8" name="Freeform 30398"/>
          <p:cNvSpPr/>
          <p:nvPr/>
        </p:nvSpPr>
        <p:spPr>
          <a:xfrm rot="0" flipH="0" flipV="0">
            <a:off x="2554770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9" name="Freeform 30399"/>
          <p:cNvSpPr/>
          <p:nvPr/>
        </p:nvSpPr>
        <p:spPr>
          <a:xfrm rot="0" flipH="0" flipV="0">
            <a:off x="2609875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0" name="Freeform 30400"/>
          <p:cNvSpPr/>
          <p:nvPr/>
        </p:nvSpPr>
        <p:spPr>
          <a:xfrm rot="0" flipH="0" flipV="0">
            <a:off x="2664993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224"/>
                </a:cubicBezTo>
                <a:cubicBezTo>
                  <a:pt x="28650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1" name="Freeform 30401"/>
          <p:cNvSpPr/>
          <p:nvPr/>
        </p:nvSpPr>
        <p:spPr>
          <a:xfrm rot="0" flipH="0" flipV="0">
            <a:off x="2720098" y="426424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2" name="Freeform 30402"/>
          <p:cNvSpPr/>
          <p:nvPr/>
        </p:nvSpPr>
        <p:spPr>
          <a:xfrm rot="0" flipH="0" flipV="0">
            <a:off x="2775216" y="426424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200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3" name="Freeform 30403"/>
          <p:cNvSpPr/>
          <p:nvPr/>
        </p:nvSpPr>
        <p:spPr>
          <a:xfrm rot="0" flipH="0" flipV="0">
            <a:off x="2830385" y="426424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4" name="Freeform 30404"/>
          <p:cNvSpPr/>
          <p:nvPr/>
        </p:nvSpPr>
        <p:spPr>
          <a:xfrm rot="0" flipH="0" flipV="0">
            <a:off x="2885490" y="426424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5" name="Freeform 30405"/>
          <p:cNvSpPr/>
          <p:nvPr/>
        </p:nvSpPr>
        <p:spPr>
          <a:xfrm rot="0" flipH="0" flipV="0">
            <a:off x="2940507" y="426424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200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6" name="Freeform 30406"/>
          <p:cNvSpPr/>
          <p:nvPr/>
        </p:nvSpPr>
        <p:spPr>
          <a:xfrm rot="0" flipH="0" flipV="0">
            <a:off x="4759045" y="426422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7" name="Freeform 30407"/>
          <p:cNvSpPr/>
          <p:nvPr/>
        </p:nvSpPr>
        <p:spPr>
          <a:xfrm rot="0" flipH="0" flipV="0">
            <a:off x="4814163" y="4264228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313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313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8" name="Freeform 30408"/>
          <p:cNvSpPr/>
          <p:nvPr/>
        </p:nvSpPr>
        <p:spPr>
          <a:xfrm rot="0" flipH="0" flipV="0">
            <a:off x="4869307" y="426422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9" name="Freeform 30409"/>
          <p:cNvSpPr/>
          <p:nvPr/>
        </p:nvSpPr>
        <p:spPr>
          <a:xfrm rot="0" flipH="0" flipV="0">
            <a:off x="4924424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0" name="Freeform 30410"/>
          <p:cNvSpPr/>
          <p:nvPr/>
        </p:nvSpPr>
        <p:spPr>
          <a:xfrm rot="0" flipH="0" flipV="0">
            <a:off x="4979530" y="426422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313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313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1" name="Freeform 30411"/>
          <p:cNvSpPr/>
          <p:nvPr/>
        </p:nvSpPr>
        <p:spPr>
          <a:xfrm rot="0" flipH="0" flipV="0">
            <a:off x="5034648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2" name="Freeform 30412"/>
          <p:cNvSpPr/>
          <p:nvPr/>
        </p:nvSpPr>
        <p:spPr>
          <a:xfrm rot="0" flipH="0" flipV="0">
            <a:off x="5089766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3" name="Freeform 30413"/>
          <p:cNvSpPr/>
          <p:nvPr/>
        </p:nvSpPr>
        <p:spPr>
          <a:xfrm rot="0" flipH="0" flipV="0">
            <a:off x="5144871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4" name="Freeform 30414"/>
          <p:cNvSpPr/>
          <p:nvPr/>
        </p:nvSpPr>
        <p:spPr>
          <a:xfrm rot="0" flipH="0" flipV="0">
            <a:off x="5199989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5" name="Freeform 30415"/>
          <p:cNvSpPr/>
          <p:nvPr/>
        </p:nvSpPr>
        <p:spPr>
          <a:xfrm rot="0" flipH="0" flipV="0">
            <a:off x="5255095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6" name="Freeform 30416"/>
          <p:cNvSpPr/>
          <p:nvPr/>
        </p:nvSpPr>
        <p:spPr>
          <a:xfrm rot="0" flipH="0" flipV="0">
            <a:off x="5310213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7" name="Freeform 30417"/>
          <p:cNvSpPr/>
          <p:nvPr/>
        </p:nvSpPr>
        <p:spPr>
          <a:xfrm rot="0" flipH="0" flipV="0">
            <a:off x="5365318" y="426422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8" name="Freeform 30418"/>
          <p:cNvSpPr/>
          <p:nvPr/>
        </p:nvSpPr>
        <p:spPr>
          <a:xfrm rot="0" flipH="0" flipV="0">
            <a:off x="5420436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9" name="Freeform 30419"/>
          <p:cNvSpPr/>
          <p:nvPr/>
        </p:nvSpPr>
        <p:spPr>
          <a:xfrm rot="0" flipH="0" flipV="0">
            <a:off x="5475541" y="4264228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313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0" name="Freeform 30420"/>
          <p:cNvSpPr/>
          <p:nvPr/>
        </p:nvSpPr>
        <p:spPr>
          <a:xfrm rot="0" flipH="0" flipV="0">
            <a:off x="5530558" y="426424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1" name="Freeform 30421"/>
          <p:cNvSpPr/>
          <p:nvPr/>
        </p:nvSpPr>
        <p:spPr>
          <a:xfrm rot="0" flipH="0" flipV="0">
            <a:off x="5585675" y="426424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2" name="Freeform 30422"/>
          <p:cNvSpPr/>
          <p:nvPr/>
        </p:nvSpPr>
        <p:spPr>
          <a:xfrm rot="0" flipH="0" flipV="0">
            <a:off x="7514488" y="426424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3" name="Freeform 30423"/>
          <p:cNvSpPr/>
          <p:nvPr/>
        </p:nvSpPr>
        <p:spPr>
          <a:xfrm rot="0" flipH="0" flipV="0">
            <a:off x="7845056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4" name="Freeform 30424"/>
          <p:cNvSpPr/>
          <p:nvPr/>
        </p:nvSpPr>
        <p:spPr>
          <a:xfrm rot="0" flipH="0" flipV="0">
            <a:off x="8010385" y="426422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5" name="Freeform 30425"/>
          <p:cNvSpPr/>
          <p:nvPr/>
        </p:nvSpPr>
        <p:spPr>
          <a:xfrm rot="0" flipH="0" flipV="0">
            <a:off x="8396173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313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6" name="Freeform 30426"/>
          <p:cNvSpPr/>
          <p:nvPr/>
        </p:nvSpPr>
        <p:spPr>
          <a:xfrm rot="0" flipH="0" flipV="0">
            <a:off x="8451291" y="426424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186" y="0"/>
                  <a:pt x="28549" y="6350"/>
                  <a:pt x="28549" y="14224"/>
                </a:cubicBezTo>
                <a:cubicBezTo>
                  <a:pt x="28549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7" name="Freeform 30427"/>
          <p:cNvSpPr/>
          <p:nvPr/>
        </p:nvSpPr>
        <p:spPr>
          <a:xfrm rot="0" flipH="0" flipV="0">
            <a:off x="8506396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8" name="Freeform 30428"/>
          <p:cNvSpPr/>
          <p:nvPr/>
        </p:nvSpPr>
        <p:spPr>
          <a:xfrm rot="0" flipH="0" flipV="0">
            <a:off x="8561514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313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9" name="Freeform 30429"/>
          <p:cNvSpPr/>
          <p:nvPr/>
        </p:nvSpPr>
        <p:spPr>
          <a:xfrm rot="0" flipH="0" flipV="0">
            <a:off x="8616619" y="426422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0" name="Freeform 30430"/>
          <p:cNvSpPr/>
          <p:nvPr/>
        </p:nvSpPr>
        <p:spPr>
          <a:xfrm rot="0" flipH="0" flipV="0">
            <a:off x="2141143" y="4310710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00"/>
                  <a:pt x="0" y="14326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326"/>
                </a:cubicBezTo>
                <a:cubicBezTo>
                  <a:pt x="28561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1" name="Freeform 30431"/>
          <p:cNvSpPr/>
          <p:nvPr/>
        </p:nvSpPr>
        <p:spPr>
          <a:xfrm rot="0" flipH="0" flipV="0">
            <a:off x="2196312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2" name="Freeform 30432"/>
          <p:cNvSpPr/>
          <p:nvPr/>
        </p:nvSpPr>
        <p:spPr>
          <a:xfrm rot="0" flipH="0" flipV="0">
            <a:off x="2251430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3" name="Freeform 30433"/>
          <p:cNvSpPr/>
          <p:nvPr/>
        </p:nvSpPr>
        <p:spPr>
          <a:xfrm rot="0" flipH="0" flipV="0">
            <a:off x="2306535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4" name="Freeform 30434"/>
          <p:cNvSpPr/>
          <p:nvPr/>
        </p:nvSpPr>
        <p:spPr>
          <a:xfrm rot="0" flipH="0" flipV="0">
            <a:off x="2361552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5" name="Freeform 30435"/>
          <p:cNvSpPr/>
          <p:nvPr/>
        </p:nvSpPr>
        <p:spPr>
          <a:xfrm rot="0" flipH="0" flipV="0">
            <a:off x="2416657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6" name="Freeform 30436"/>
          <p:cNvSpPr/>
          <p:nvPr/>
        </p:nvSpPr>
        <p:spPr>
          <a:xfrm rot="0" flipH="0" flipV="0">
            <a:off x="2471775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7" name="Freeform 30437"/>
          <p:cNvSpPr/>
          <p:nvPr/>
        </p:nvSpPr>
        <p:spPr>
          <a:xfrm rot="0" flipH="0" flipV="0">
            <a:off x="2526880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8" name="Freeform 30438"/>
          <p:cNvSpPr/>
          <p:nvPr/>
        </p:nvSpPr>
        <p:spPr>
          <a:xfrm rot="0" flipH="0" flipV="0">
            <a:off x="2581998" y="431074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9" name="Freeform 30439"/>
          <p:cNvSpPr/>
          <p:nvPr/>
        </p:nvSpPr>
        <p:spPr>
          <a:xfrm rot="0" flipH="0" flipV="0">
            <a:off x="2637104" y="431074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0" name="Freeform 30440"/>
          <p:cNvSpPr/>
          <p:nvPr/>
        </p:nvSpPr>
        <p:spPr>
          <a:xfrm rot="0" flipH="0" flipV="0">
            <a:off x="2692222" y="431074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1" name="Freeform 30441"/>
          <p:cNvSpPr/>
          <p:nvPr/>
        </p:nvSpPr>
        <p:spPr>
          <a:xfrm rot="0" flipH="0" flipV="0">
            <a:off x="2747340" y="431074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2" name="Freeform 30442"/>
          <p:cNvSpPr/>
          <p:nvPr/>
        </p:nvSpPr>
        <p:spPr>
          <a:xfrm rot="0" flipH="0" flipV="0">
            <a:off x="2802496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3" name="Freeform 30443"/>
          <p:cNvSpPr/>
          <p:nvPr/>
        </p:nvSpPr>
        <p:spPr>
          <a:xfrm rot="0" flipH="0" flipV="0">
            <a:off x="2857512" y="431074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09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4" name="Freeform 30444"/>
          <p:cNvSpPr/>
          <p:nvPr/>
        </p:nvSpPr>
        <p:spPr>
          <a:xfrm rot="0" flipH="0" flipV="0">
            <a:off x="2912719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5" name="Freeform 30445"/>
          <p:cNvSpPr/>
          <p:nvPr/>
        </p:nvSpPr>
        <p:spPr>
          <a:xfrm rot="0" flipH="0" flipV="0">
            <a:off x="2967735" y="4310710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6" name="Freeform 30446"/>
          <p:cNvSpPr/>
          <p:nvPr/>
        </p:nvSpPr>
        <p:spPr>
          <a:xfrm rot="0" flipH="0" flipV="0">
            <a:off x="4786274" y="4310710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326"/>
                </a:cubicBezTo>
                <a:cubicBezTo>
                  <a:pt x="28637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7" name="Freeform 30447"/>
          <p:cNvSpPr/>
          <p:nvPr/>
        </p:nvSpPr>
        <p:spPr>
          <a:xfrm rot="0" flipH="0" flipV="0">
            <a:off x="4841392" y="4310710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200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8" name="Freeform 30448"/>
          <p:cNvSpPr/>
          <p:nvPr/>
        </p:nvSpPr>
        <p:spPr>
          <a:xfrm rot="0" flipH="0" flipV="0">
            <a:off x="4896548" y="4310710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326"/>
                </a:cubicBezTo>
                <a:cubicBezTo>
                  <a:pt x="28536" y="22200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9" name="Freeform 30449"/>
          <p:cNvSpPr/>
          <p:nvPr/>
        </p:nvSpPr>
        <p:spPr>
          <a:xfrm rot="0" flipH="0" flipV="0">
            <a:off x="4951653" y="431071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0" name="Freeform 30450"/>
          <p:cNvSpPr/>
          <p:nvPr/>
        </p:nvSpPr>
        <p:spPr>
          <a:xfrm rot="0" flipH="0" flipV="0">
            <a:off x="5006771" y="431071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1" name="Freeform 30451"/>
          <p:cNvSpPr/>
          <p:nvPr/>
        </p:nvSpPr>
        <p:spPr>
          <a:xfrm rot="0" flipH="0" flipV="0">
            <a:off x="5061877" y="4310710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00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200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2" name="Freeform 30452"/>
          <p:cNvSpPr/>
          <p:nvPr/>
        </p:nvSpPr>
        <p:spPr>
          <a:xfrm rot="0" flipH="0" flipV="0">
            <a:off x="5116994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3" name="Freeform 30453"/>
          <p:cNvSpPr/>
          <p:nvPr/>
        </p:nvSpPr>
        <p:spPr>
          <a:xfrm rot="0" flipH="0" flipV="0">
            <a:off x="5172100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4" name="Freeform 30454"/>
          <p:cNvSpPr/>
          <p:nvPr/>
        </p:nvSpPr>
        <p:spPr>
          <a:xfrm rot="0" flipH="0" flipV="0">
            <a:off x="5227218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5" name="Freeform 30455"/>
          <p:cNvSpPr/>
          <p:nvPr/>
        </p:nvSpPr>
        <p:spPr>
          <a:xfrm rot="0" flipH="0" flipV="0">
            <a:off x="5282323" y="431071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6" name="Freeform 30456"/>
          <p:cNvSpPr/>
          <p:nvPr/>
        </p:nvSpPr>
        <p:spPr>
          <a:xfrm rot="0" flipH="0" flipV="0">
            <a:off x="5337339" y="431071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7" name="Freeform 30457"/>
          <p:cNvSpPr/>
          <p:nvPr/>
        </p:nvSpPr>
        <p:spPr>
          <a:xfrm rot="0" flipH="0" flipV="0">
            <a:off x="5392547" y="4310710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326"/>
                </a:cubicBezTo>
                <a:cubicBezTo>
                  <a:pt x="28460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8" name="Freeform 30458"/>
          <p:cNvSpPr/>
          <p:nvPr/>
        </p:nvSpPr>
        <p:spPr>
          <a:xfrm rot="0" flipH="0" flipV="0">
            <a:off x="5447563" y="431071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9" name="Freeform 30459"/>
          <p:cNvSpPr/>
          <p:nvPr/>
        </p:nvSpPr>
        <p:spPr>
          <a:xfrm rot="0" flipH="0" flipV="0">
            <a:off x="5502681" y="4310710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00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200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0" name="Freeform 30460"/>
          <p:cNvSpPr/>
          <p:nvPr/>
        </p:nvSpPr>
        <p:spPr>
          <a:xfrm rot="0" flipH="0" flipV="0">
            <a:off x="5557786" y="431074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1" name="Freeform 30461"/>
          <p:cNvSpPr/>
          <p:nvPr/>
        </p:nvSpPr>
        <p:spPr>
          <a:xfrm rot="0" flipH="0" flipV="0">
            <a:off x="7486599" y="4310748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561" y="6350"/>
                  <a:pt x="28561" y="14224"/>
                </a:cubicBezTo>
                <a:cubicBezTo>
                  <a:pt x="28561" y="22098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2" name="Freeform 30462"/>
          <p:cNvSpPr/>
          <p:nvPr/>
        </p:nvSpPr>
        <p:spPr>
          <a:xfrm rot="0" flipH="0" flipV="0">
            <a:off x="7541717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3" name="Freeform 30463"/>
          <p:cNvSpPr/>
          <p:nvPr/>
        </p:nvSpPr>
        <p:spPr>
          <a:xfrm rot="0" flipH="0" flipV="0">
            <a:off x="8423401" y="431074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4" name="Freeform 30464"/>
          <p:cNvSpPr/>
          <p:nvPr/>
        </p:nvSpPr>
        <p:spPr>
          <a:xfrm rot="0" flipH="0" flipV="0">
            <a:off x="8478519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5" name="Freeform 30465"/>
          <p:cNvSpPr/>
          <p:nvPr/>
        </p:nvSpPr>
        <p:spPr>
          <a:xfrm rot="0" flipH="0" flipV="0">
            <a:off x="8533625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6" name="Freeform 30466"/>
          <p:cNvSpPr/>
          <p:nvPr/>
        </p:nvSpPr>
        <p:spPr>
          <a:xfrm rot="0" flipH="0" flipV="0">
            <a:off x="8588743" y="4310710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00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200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7" name="Freeform 30467"/>
          <p:cNvSpPr/>
          <p:nvPr/>
        </p:nvSpPr>
        <p:spPr>
          <a:xfrm rot="0" flipH="0" flipV="0">
            <a:off x="8643848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8" name="Freeform 30468"/>
          <p:cNvSpPr/>
          <p:nvPr/>
        </p:nvSpPr>
        <p:spPr>
          <a:xfrm rot="0" flipH="0" flipV="0">
            <a:off x="8698966" y="431074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9" name="Freeform 30469"/>
          <p:cNvSpPr/>
          <p:nvPr/>
        </p:nvSpPr>
        <p:spPr>
          <a:xfrm rot="0" flipH="0" flipV="0">
            <a:off x="8919311" y="431074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0" name="Freeform 30470"/>
          <p:cNvSpPr/>
          <p:nvPr/>
        </p:nvSpPr>
        <p:spPr>
          <a:xfrm rot="0" flipH="0" flipV="0">
            <a:off x="2113927" y="43585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1" name="Freeform 30471"/>
          <p:cNvSpPr/>
          <p:nvPr/>
        </p:nvSpPr>
        <p:spPr>
          <a:xfrm rot="0" flipH="0" flipV="0">
            <a:off x="2169032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2" name="Freeform 30472"/>
          <p:cNvSpPr/>
          <p:nvPr/>
        </p:nvSpPr>
        <p:spPr>
          <a:xfrm rot="0" flipH="0" flipV="0">
            <a:off x="2224138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3" name="Freeform 30473"/>
          <p:cNvSpPr/>
          <p:nvPr/>
        </p:nvSpPr>
        <p:spPr>
          <a:xfrm rot="0" flipH="0" flipV="0">
            <a:off x="2279256" y="43585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4" name="Freeform 30474"/>
          <p:cNvSpPr/>
          <p:nvPr/>
        </p:nvSpPr>
        <p:spPr>
          <a:xfrm rot="0" flipH="0" flipV="0">
            <a:off x="2334425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5" name="Freeform 30475"/>
          <p:cNvSpPr/>
          <p:nvPr/>
        </p:nvSpPr>
        <p:spPr>
          <a:xfrm rot="0" flipH="0" flipV="0">
            <a:off x="2389530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6" name="Freeform 30476"/>
          <p:cNvSpPr/>
          <p:nvPr/>
        </p:nvSpPr>
        <p:spPr>
          <a:xfrm rot="0" flipH="0" flipV="0">
            <a:off x="2444546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7" name="Freeform 30477"/>
          <p:cNvSpPr/>
          <p:nvPr/>
        </p:nvSpPr>
        <p:spPr>
          <a:xfrm rot="0" flipH="0" flipV="0">
            <a:off x="2499652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8" name="Freeform 30478"/>
          <p:cNvSpPr/>
          <p:nvPr/>
        </p:nvSpPr>
        <p:spPr>
          <a:xfrm rot="0" flipH="0" flipV="0">
            <a:off x="2554770" y="4358513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9" name="Freeform 30479"/>
          <p:cNvSpPr/>
          <p:nvPr/>
        </p:nvSpPr>
        <p:spPr>
          <a:xfrm rot="0" flipH="0" flipV="0">
            <a:off x="2609875" y="435853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0" name="Freeform 30480"/>
          <p:cNvSpPr/>
          <p:nvPr/>
        </p:nvSpPr>
        <p:spPr>
          <a:xfrm rot="0" flipH="0" flipV="0">
            <a:off x="2664993" y="435853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86" y="0"/>
                  <a:pt x="28650" y="6350"/>
                  <a:pt x="28650" y="14224"/>
                </a:cubicBezTo>
                <a:cubicBezTo>
                  <a:pt x="28650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1" name="Freeform 30481"/>
          <p:cNvSpPr/>
          <p:nvPr/>
        </p:nvSpPr>
        <p:spPr>
          <a:xfrm rot="0" flipH="0" flipV="0">
            <a:off x="2720098" y="4358538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2" name="Freeform 30482"/>
          <p:cNvSpPr/>
          <p:nvPr/>
        </p:nvSpPr>
        <p:spPr>
          <a:xfrm rot="0" flipH="0" flipV="0">
            <a:off x="2775216" y="435853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637" y="6350"/>
                  <a:pt x="28637" y="14224"/>
                </a:cubicBezTo>
                <a:cubicBezTo>
                  <a:pt x="28637" y="2209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3" name="Freeform 30483"/>
          <p:cNvSpPr/>
          <p:nvPr/>
        </p:nvSpPr>
        <p:spPr>
          <a:xfrm rot="0" flipH="0" flipV="0">
            <a:off x="2830385" y="435853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4" name="Freeform 30484"/>
          <p:cNvSpPr/>
          <p:nvPr/>
        </p:nvSpPr>
        <p:spPr>
          <a:xfrm rot="0" flipH="0" flipV="0">
            <a:off x="2885490" y="4358538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36" y="6350"/>
                  <a:pt x="28536" y="14224"/>
                </a:cubicBezTo>
                <a:cubicBezTo>
                  <a:pt x="28536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5" name="Freeform 30485"/>
          <p:cNvSpPr/>
          <p:nvPr/>
        </p:nvSpPr>
        <p:spPr>
          <a:xfrm rot="0" flipH="0" flipV="0">
            <a:off x="2940507" y="4358538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37" y="6350"/>
                  <a:pt x="28637" y="14224"/>
                </a:cubicBezTo>
                <a:cubicBezTo>
                  <a:pt x="28637" y="2209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6" name="Freeform 30486"/>
          <p:cNvSpPr/>
          <p:nvPr/>
        </p:nvSpPr>
        <p:spPr>
          <a:xfrm rot="0" flipH="0" flipV="0">
            <a:off x="2995701" y="43585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326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7" name="Freeform 30487"/>
          <p:cNvSpPr/>
          <p:nvPr/>
        </p:nvSpPr>
        <p:spPr>
          <a:xfrm rot="0" flipH="0" flipV="0">
            <a:off x="3050730" y="43585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8" name="Freeform 30488"/>
          <p:cNvSpPr/>
          <p:nvPr/>
        </p:nvSpPr>
        <p:spPr>
          <a:xfrm rot="0" flipH="0" flipV="0">
            <a:off x="4759045" y="4358513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9" name="Freeform 30489"/>
          <p:cNvSpPr/>
          <p:nvPr/>
        </p:nvSpPr>
        <p:spPr>
          <a:xfrm rot="0" flipH="0" flipV="0">
            <a:off x="4814163" y="4358513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187"/>
                  <a:pt x="0" y="14326"/>
                </a:cubicBezTo>
                <a:cubicBezTo>
                  <a:pt x="0" y="6452"/>
                  <a:pt x="6438" y="0"/>
                  <a:pt x="14312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0" name="Freeform 30490"/>
          <p:cNvSpPr/>
          <p:nvPr/>
        </p:nvSpPr>
        <p:spPr>
          <a:xfrm rot="0" flipH="0" flipV="0">
            <a:off x="4869307" y="43585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1" name="Freeform 30491"/>
          <p:cNvSpPr/>
          <p:nvPr/>
        </p:nvSpPr>
        <p:spPr>
          <a:xfrm rot="0" flipH="0" flipV="0">
            <a:off x="4924424" y="43585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2" name="Freeform 30492"/>
          <p:cNvSpPr/>
          <p:nvPr/>
        </p:nvSpPr>
        <p:spPr>
          <a:xfrm rot="0" flipH="0" flipV="0">
            <a:off x="4979530" y="4358513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98" y="0"/>
                  <a:pt x="28548" y="6452"/>
                  <a:pt x="28548" y="14326"/>
                </a:cubicBezTo>
                <a:cubicBezTo>
                  <a:pt x="28548" y="22187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3" name="Freeform 30493"/>
          <p:cNvSpPr/>
          <p:nvPr/>
        </p:nvSpPr>
        <p:spPr>
          <a:xfrm rot="0" flipH="0" flipV="0">
            <a:off x="5034648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4" name="Freeform 30494"/>
          <p:cNvSpPr/>
          <p:nvPr/>
        </p:nvSpPr>
        <p:spPr>
          <a:xfrm rot="0" flipH="0" flipV="0">
            <a:off x="5089766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5" name="Freeform 30495"/>
          <p:cNvSpPr/>
          <p:nvPr/>
        </p:nvSpPr>
        <p:spPr>
          <a:xfrm rot="0" flipH="0" flipV="0">
            <a:off x="5144871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6" name="Freeform 30496"/>
          <p:cNvSpPr/>
          <p:nvPr/>
        </p:nvSpPr>
        <p:spPr>
          <a:xfrm rot="0" flipH="0" flipV="0">
            <a:off x="5199989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7" name="Freeform 30497"/>
          <p:cNvSpPr/>
          <p:nvPr/>
        </p:nvSpPr>
        <p:spPr>
          <a:xfrm rot="0" flipH="0" flipV="0">
            <a:off x="5255095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8" name="Freeform 30498"/>
          <p:cNvSpPr/>
          <p:nvPr/>
        </p:nvSpPr>
        <p:spPr>
          <a:xfrm rot="0" flipH="0" flipV="0">
            <a:off x="5310213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9" name="Freeform 30499"/>
          <p:cNvSpPr/>
          <p:nvPr/>
        </p:nvSpPr>
        <p:spPr>
          <a:xfrm rot="0" flipH="0" flipV="0">
            <a:off x="5365318" y="4358513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0" name="Freeform 30500"/>
          <p:cNvSpPr/>
          <p:nvPr/>
        </p:nvSpPr>
        <p:spPr>
          <a:xfrm rot="0" flipH="0" flipV="0">
            <a:off x="5420436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1" name="Freeform 30501"/>
          <p:cNvSpPr/>
          <p:nvPr/>
        </p:nvSpPr>
        <p:spPr>
          <a:xfrm rot="0" flipH="0" flipV="0">
            <a:off x="5475541" y="4358513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48" y="6452"/>
                  <a:pt x="28448" y="14326"/>
                </a:cubicBezTo>
                <a:cubicBezTo>
                  <a:pt x="28448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2" name="Freeform 30502"/>
          <p:cNvSpPr/>
          <p:nvPr/>
        </p:nvSpPr>
        <p:spPr>
          <a:xfrm rot="0" flipH="0" flipV="0">
            <a:off x="5530558" y="4358513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3" name="Freeform 30503"/>
          <p:cNvSpPr/>
          <p:nvPr/>
        </p:nvSpPr>
        <p:spPr>
          <a:xfrm rot="0" flipH="0" flipV="0">
            <a:off x="5585675" y="4358538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4" name="Freeform 30504"/>
          <p:cNvSpPr/>
          <p:nvPr/>
        </p:nvSpPr>
        <p:spPr>
          <a:xfrm rot="0" flipH="0" flipV="0">
            <a:off x="7569593" y="435853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5" name="Freeform 30505"/>
          <p:cNvSpPr/>
          <p:nvPr/>
        </p:nvSpPr>
        <p:spPr>
          <a:xfrm rot="0" flipH="0" flipV="0">
            <a:off x="7624699" y="4358538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224"/>
                </a:cubicBezTo>
                <a:cubicBezTo>
                  <a:pt x="28548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6" name="Freeform 30506"/>
          <p:cNvSpPr/>
          <p:nvPr/>
        </p:nvSpPr>
        <p:spPr>
          <a:xfrm rot="0" flipH="0" flipV="0">
            <a:off x="7679817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7" name="Freeform 30507"/>
          <p:cNvSpPr/>
          <p:nvPr/>
        </p:nvSpPr>
        <p:spPr>
          <a:xfrm rot="0" flipH="0" flipV="0">
            <a:off x="7734922" y="4358538"/>
            <a:ext cx="28460" cy="28638"/>
          </a:xfrm>
          <a:custGeom>
            <a:pathLst>
              <a:path w="28460" h="28638">
                <a:moveTo>
                  <a:pt x="14236" y="28638"/>
                </a:moveTo>
                <a:cubicBezTo>
                  <a:pt x="6362" y="28638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460" y="6350"/>
                  <a:pt x="28460" y="14224"/>
                </a:cubicBezTo>
                <a:cubicBezTo>
                  <a:pt x="28460" y="2209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8" name="Freeform 30508"/>
          <p:cNvSpPr/>
          <p:nvPr/>
        </p:nvSpPr>
        <p:spPr>
          <a:xfrm rot="0" flipH="0" flipV="0">
            <a:off x="8561514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49" y="6452"/>
                  <a:pt x="28549" y="14326"/>
                </a:cubicBezTo>
                <a:cubicBezTo>
                  <a:pt x="28549" y="22187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9" name="Freeform 30509"/>
          <p:cNvSpPr/>
          <p:nvPr/>
        </p:nvSpPr>
        <p:spPr>
          <a:xfrm rot="0" flipH="0" flipV="0">
            <a:off x="8616619" y="4358513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0" name="Freeform 30510"/>
          <p:cNvSpPr/>
          <p:nvPr/>
        </p:nvSpPr>
        <p:spPr>
          <a:xfrm rot="0" flipH="0" flipV="0">
            <a:off x="8671738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1" name="Freeform 30511"/>
          <p:cNvSpPr/>
          <p:nvPr/>
        </p:nvSpPr>
        <p:spPr>
          <a:xfrm rot="0" flipH="0" flipV="0">
            <a:off x="8726843" y="4358538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2" name="Freeform 30512"/>
          <p:cNvSpPr/>
          <p:nvPr/>
        </p:nvSpPr>
        <p:spPr>
          <a:xfrm rot="0" flipH="0" flipV="0">
            <a:off x="2086038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3" name="Freeform 30513"/>
          <p:cNvSpPr/>
          <p:nvPr/>
        </p:nvSpPr>
        <p:spPr>
          <a:xfrm rot="0" flipH="0" flipV="0">
            <a:off x="2141143" y="4405020"/>
            <a:ext cx="28561" cy="28536"/>
          </a:xfrm>
          <a:custGeom>
            <a:pathLst>
              <a:path w="28561" h="28536">
                <a:moveTo>
                  <a:pt x="14325" y="28536"/>
                </a:moveTo>
                <a:cubicBezTo>
                  <a:pt x="6464" y="28536"/>
                  <a:pt x="0" y="22186"/>
                  <a:pt x="0" y="14312"/>
                </a:cubicBezTo>
                <a:cubicBezTo>
                  <a:pt x="0" y="6438"/>
                  <a:pt x="6464" y="0"/>
                  <a:pt x="14325" y="0"/>
                </a:cubicBezTo>
                <a:cubicBezTo>
                  <a:pt x="22199" y="0"/>
                  <a:pt x="28561" y="6438"/>
                  <a:pt x="28561" y="14312"/>
                </a:cubicBezTo>
                <a:cubicBezTo>
                  <a:pt x="28561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4" name="Freeform 30514"/>
          <p:cNvSpPr/>
          <p:nvPr/>
        </p:nvSpPr>
        <p:spPr>
          <a:xfrm rot="0" flipH="0" flipV="0">
            <a:off x="2196312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5" name="Freeform 30515"/>
          <p:cNvSpPr/>
          <p:nvPr/>
        </p:nvSpPr>
        <p:spPr>
          <a:xfrm rot="0" flipH="0" flipV="0">
            <a:off x="2251430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6" name="Freeform 30516"/>
          <p:cNvSpPr/>
          <p:nvPr/>
        </p:nvSpPr>
        <p:spPr>
          <a:xfrm rot="0" flipH="0" flipV="0">
            <a:off x="2306535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7" name="Freeform 30517"/>
          <p:cNvSpPr/>
          <p:nvPr/>
        </p:nvSpPr>
        <p:spPr>
          <a:xfrm rot="0" flipH="0" flipV="0">
            <a:off x="2361552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8" name="Freeform 30518"/>
          <p:cNvSpPr/>
          <p:nvPr/>
        </p:nvSpPr>
        <p:spPr>
          <a:xfrm rot="0" flipH="0" flipV="0">
            <a:off x="2416657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9" name="Freeform 30519"/>
          <p:cNvSpPr/>
          <p:nvPr/>
        </p:nvSpPr>
        <p:spPr>
          <a:xfrm rot="0" flipH="0" flipV="0">
            <a:off x="2471775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0" name="Freeform 30520"/>
          <p:cNvSpPr/>
          <p:nvPr/>
        </p:nvSpPr>
        <p:spPr>
          <a:xfrm rot="0" flipH="0" flipV="0">
            <a:off x="2526880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1" name="Freeform 30521"/>
          <p:cNvSpPr/>
          <p:nvPr/>
        </p:nvSpPr>
        <p:spPr>
          <a:xfrm rot="0" flipH="0" flipV="0">
            <a:off x="2581986" y="4405071"/>
            <a:ext cx="28650" cy="28448"/>
          </a:xfrm>
          <a:custGeom>
            <a:pathLst>
              <a:path w="28650" h="28448">
                <a:moveTo>
                  <a:pt x="14325" y="28448"/>
                </a:moveTo>
                <a:cubicBezTo>
                  <a:pt x="6451" y="28448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448"/>
                  <a:pt x="14325" y="2844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2" name="Freeform 30522"/>
          <p:cNvSpPr/>
          <p:nvPr/>
        </p:nvSpPr>
        <p:spPr>
          <a:xfrm rot="0" flipH="0" flipV="0">
            <a:off x="2637104" y="440503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3" name="Freeform 30523"/>
          <p:cNvSpPr/>
          <p:nvPr/>
        </p:nvSpPr>
        <p:spPr>
          <a:xfrm rot="0" flipH="0" flipV="0">
            <a:off x="2692222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4" name="Freeform 30524"/>
          <p:cNvSpPr/>
          <p:nvPr/>
        </p:nvSpPr>
        <p:spPr>
          <a:xfrm rot="0" flipH="0" flipV="0">
            <a:off x="2747340" y="4405033"/>
            <a:ext cx="28637" cy="28549"/>
          </a:xfrm>
          <a:custGeom>
            <a:pathLst>
              <a:path w="28637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37" y="6350"/>
                  <a:pt x="28637" y="14224"/>
                </a:cubicBezTo>
                <a:cubicBezTo>
                  <a:pt x="28637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5" name="Freeform 30525"/>
          <p:cNvSpPr/>
          <p:nvPr/>
        </p:nvSpPr>
        <p:spPr>
          <a:xfrm rot="0" flipH="0" flipV="0">
            <a:off x="2802496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6" name="Freeform 30526"/>
          <p:cNvSpPr/>
          <p:nvPr/>
        </p:nvSpPr>
        <p:spPr>
          <a:xfrm rot="0" flipH="0" flipV="0">
            <a:off x="2857512" y="440503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287" y="0"/>
                  <a:pt x="28650" y="6350"/>
                  <a:pt x="28650" y="14224"/>
                </a:cubicBezTo>
                <a:cubicBezTo>
                  <a:pt x="28650" y="22098"/>
                  <a:pt x="22287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7" name="Freeform 30527"/>
          <p:cNvSpPr/>
          <p:nvPr/>
        </p:nvSpPr>
        <p:spPr>
          <a:xfrm rot="0" flipH="0" flipV="0">
            <a:off x="2912719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8" name="Freeform 30528"/>
          <p:cNvSpPr/>
          <p:nvPr/>
        </p:nvSpPr>
        <p:spPr>
          <a:xfrm rot="0" flipH="0" flipV="0">
            <a:off x="2967735" y="4405033"/>
            <a:ext cx="28650" cy="28549"/>
          </a:xfrm>
          <a:custGeom>
            <a:pathLst>
              <a:path w="28650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224"/>
                </a:cubicBezTo>
                <a:cubicBezTo>
                  <a:pt x="28650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9" name="Freeform 30529"/>
          <p:cNvSpPr/>
          <p:nvPr/>
        </p:nvSpPr>
        <p:spPr>
          <a:xfrm rot="0" flipH="0" flipV="0">
            <a:off x="3022841" y="4405020"/>
            <a:ext cx="28650" cy="28536"/>
          </a:xfrm>
          <a:custGeom>
            <a:pathLst>
              <a:path w="28650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50" y="6438"/>
                  <a:pt x="28650" y="14312"/>
                </a:cubicBezTo>
                <a:cubicBezTo>
                  <a:pt x="28650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0" name="Freeform 30530"/>
          <p:cNvSpPr/>
          <p:nvPr/>
        </p:nvSpPr>
        <p:spPr>
          <a:xfrm rot="0" flipH="0" flipV="0">
            <a:off x="3077959" y="440502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1" name="Freeform 30531"/>
          <p:cNvSpPr/>
          <p:nvPr/>
        </p:nvSpPr>
        <p:spPr>
          <a:xfrm rot="0" flipH="0" flipV="0">
            <a:off x="3133077" y="4405020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2" name="Freeform 30532"/>
          <p:cNvSpPr/>
          <p:nvPr/>
        </p:nvSpPr>
        <p:spPr>
          <a:xfrm rot="0" flipH="0" flipV="0">
            <a:off x="4786274" y="4405020"/>
            <a:ext cx="28637" cy="28536"/>
          </a:xfrm>
          <a:custGeom>
            <a:pathLst>
              <a:path w="28637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637" y="6438"/>
                  <a:pt x="28637" y="14312"/>
                </a:cubicBezTo>
                <a:cubicBezTo>
                  <a:pt x="28637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3" name="Freeform 30533"/>
          <p:cNvSpPr/>
          <p:nvPr/>
        </p:nvSpPr>
        <p:spPr>
          <a:xfrm rot="0" flipH="0" flipV="0">
            <a:off x="4841392" y="4405020"/>
            <a:ext cx="28637" cy="28536"/>
          </a:xfrm>
          <a:custGeom>
            <a:pathLst>
              <a:path w="28637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637" y="6438"/>
                  <a:pt x="28637" y="14312"/>
                </a:cubicBezTo>
                <a:cubicBezTo>
                  <a:pt x="28637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4" name="Freeform 30534"/>
          <p:cNvSpPr/>
          <p:nvPr/>
        </p:nvSpPr>
        <p:spPr>
          <a:xfrm rot="0" flipH="0" flipV="0">
            <a:off x="4896548" y="4405020"/>
            <a:ext cx="28536" cy="28536"/>
          </a:xfrm>
          <a:custGeom>
            <a:pathLst>
              <a:path w="28536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186" y="0"/>
                  <a:pt x="28536" y="6438"/>
                  <a:pt x="28536" y="14312"/>
                </a:cubicBezTo>
                <a:cubicBezTo>
                  <a:pt x="28536" y="22186"/>
                  <a:pt x="22186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5" name="Freeform 30535"/>
          <p:cNvSpPr/>
          <p:nvPr/>
        </p:nvSpPr>
        <p:spPr>
          <a:xfrm rot="0" flipH="0" flipV="0">
            <a:off x="4951653" y="440502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6" name="Freeform 30536"/>
          <p:cNvSpPr/>
          <p:nvPr/>
        </p:nvSpPr>
        <p:spPr>
          <a:xfrm rot="0" flipH="0" flipV="0">
            <a:off x="5006771" y="440502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7" name="Freeform 30537"/>
          <p:cNvSpPr/>
          <p:nvPr/>
        </p:nvSpPr>
        <p:spPr>
          <a:xfrm rot="0" flipH="0" flipV="0">
            <a:off x="5061877" y="4405020"/>
            <a:ext cx="28548" cy="28536"/>
          </a:xfrm>
          <a:custGeom>
            <a:pathLst>
              <a:path w="28548" h="28536">
                <a:moveTo>
                  <a:pt x="14236" y="28536"/>
                </a:moveTo>
                <a:cubicBezTo>
                  <a:pt x="6362" y="28536"/>
                  <a:pt x="0" y="22186"/>
                  <a:pt x="0" y="14312"/>
                </a:cubicBezTo>
                <a:cubicBezTo>
                  <a:pt x="0" y="6438"/>
                  <a:pt x="6362" y="0"/>
                  <a:pt x="14236" y="0"/>
                </a:cubicBezTo>
                <a:cubicBezTo>
                  <a:pt x="22097" y="0"/>
                  <a:pt x="28548" y="6438"/>
                  <a:pt x="28548" y="14312"/>
                </a:cubicBezTo>
                <a:cubicBezTo>
                  <a:pt x="28548" y="22186"/>
                  <a:pt x="22097" y="28536"/>
                  <a:pt x="14236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8" name="Freeform 30538"/>
          <p:cNvSpPr/>
          <p:nvPr/>
        </p:nvSpPr>
        <p:spPr>
          <a:xfrm rot="0" flipH="0" flipV="0">
            <a:off x="5116994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9" name="Freeform 30539"/>
          <p:cNvSpPr/>
          <p:nvPr/>
        </p:nvSpPr>
        <p:spPr>
          <a:xfrm rot="0" flipH="0" flipV="0">
            <a:off x="5172100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0" name="Freeform 30540"/>
          <p:cNvSpPr/>
          <p:nvPr/>
        </p:nvSpPr>
        <p:spPr>
          <a:xfrm rot="0" flipH="0" flipV="0">
            <a:off x="5227218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1" name="Freeform 30541"/>
          <p:cNvSpPr/>
          <p:nvPr/>
        </p:nvSpPr>
        <p:spPr>
          <a:xfrm rot="0" flipH="0" flipV="0">
            <a:off x="5282323" y="440502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460" y="6438"/>
                  <a:pt x="28460" y="14312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2" name="Freeform 30542"/>
          <p:cNvSpPr/>
          <p:nvPr/>
        </p:nvSpPr>
        <p:spPr>
          <a:xfrm rot="0" flipH="0" flipV="0">
            <a:off x="5337339" y="440502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3" name="Freeform 30543"/>
          <p:cNvSpPr/>
          <p:nvPr/>
        </p:nvSpPr>
        <p:spPr>
          <a:xfrm rot="0" flipH="0" flipV="0">
            <a:off x="5392547" y="4405020"/>
            <a:ext cx="28460" cy="28536"/>
          </a:xfrm>
          <a:custGeom>
            <a:pathLst>
              <a:path w="28460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460" y="6438"/>
                  <a:pt x="28460" y="14312"/>
                </a:cubicBezTo>
                <a:cubicBezTo>
                  <a:pt x="28460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4" name="Freeform 30544"/>
          <p:cNvSpPr/>
          <p:nvPr/>
        </p:nvSpPr>
        <p:spPr>
          <a:xfrm rot="0" flipH="0" flipV="0">
            <a:off x="5447563" y="440502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5" name="Freeform 30545"/>
          <p:cNvSpPr/>
          <p:nvPr/>
        </p:nvSpPr>
        <p:spPr>
          <a:xfrm rot="0" flipH="0" flipV="0">
            <a:off x="5502681" y="4405020"/>
            <a:ext cx="28549" cy="28536"/>
          </a:xfrm>
          <a:custGeom>
            <a:pathLst>
              <a:path w="28549" h="28536">
                <a:moveTo>
                  <a:pt x="14325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25" y="0"/>
                </a:cubicBezTo>
                <a:cubicBezTo>
                  <a:pt x="22199" y="0"/>
                  <a:pt x="28549" y="6438"/>
                  <a:pt x="28549" y="14312"/>
                </a:cubicBezTo>
                <a:cubicBezTo>
                  <a:pt x="28549" y="22186"/>
                  <a:pt x="22199" y="28536"/>
                  <a:pt x="14325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6" name="Freeform 30546"/>
          <p:cNvSpPr/>
          <p:nvPr/>
        </p:nvSpPr>
        <p:spPr>
          <a:xfrm rot="0" flipH="0" flipV="0">
            <a:off x="5557786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7" name="Freeform 30547"/>
          <p:cNvSpPr/>
          <p:nvPr/>
        </p:nvSpPr>
        <p:spPr>
          <a:xfrm rot="0" flipH="0" flipV="0">
            <a:off x="7596822" y="4405033"/>
            <a:ext cx="28460" cy="28549"/>
          </a:xfrm>
          <a:custGeom>
            <a:pathLst>
              <a:path w="28460" h="28549">
                <a:moveTo>
                  <a:pt x="14236" y="28549"/>
                </a:moveTo>
                <a:cubicBezTo>
                  <a:pt x="6362" y="28549"/>
                  <a:pt x="0" y="22098"/>
                  <a:pt x="0" y="14224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110" y="0"/>
                  <a:pt x="28460" y="6350"/>
                  <a:pt x="28460" y="14224"/>
                </a:cubicBezTo>
                <a:cubicBezTo>
                  <a:pt x="28460" y="22098"/>
                  <a:pt x="22110" y="28549"/>
                  <a:pt x="14236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8" name="Freeform 30548"/>
          <p:cNvSpPr/>
          <p:nvPr/>
        </p:nvSpPr>
        <p:spPr>
          <a:xfrm rot="0" flipH="0" flipV="0">
            <a:off x="7651940" y="440503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9" name="Freeform 30549"/>
          <p:cNvSpPr/>
          <p:nvPr/>
        </p:nvSpPr>
        <p:spPr>
          <a:xfrm rot="0" flipH="0" flipV="0">
            <a:off x="7706956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0" name="Freeform 30550"/>
          <p:cNvSpPr/>
          <p:nvPr/>
        </p:nvSpPr>
        <p:spPr>
          <a:xfrm rot="0" flipH="0" flipV="0">
            <a:off x="7762062" y="4405033"/>
            <a:ext cx="28549" cy="28549"/>
          </a:xfrm>
          <a:custGeom>
            <a:pathLst>
              <a:path w="28549" h="28549">
                <a:moveTo>
                  <a:pt x="14325" y="28549"/>
                </a:moveTo>
                <a:cubicBezTo>
                  <a:pt x="6451" y="28549"/>
                  <a:pt x="0" y="22098"/>
                  <a:pt x="0" y="14224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224"/>
                </a:cubicBezTo>
                <a:cubicBezTo>
                  <a:pt x="28549" y="22098"/>
                  <a:pt x="22199" y="28549"/>
                  <a:pt x="14325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1" name="Freeform 30551"/>
          <p:cNvSpPr/>
          <p:nvPr/>
        </p:nvSpPr>
        <p:spPr>
          <a:xfrm rot="0" flipH="0" flipV="0">
            <a:off x="7817180" y="4405020"/>
            <a:ext cx="28548" cy="28536"/>
          </a:xfrm>
          <a:custGeom>
            <a:pathLst>
              <a:path w="28548" h="28536">
                <a:moveTo>
                  <a:pt x="14312" y="28536"/>
                </a:moveTo>
                <a:cubicBezTo>
                  <a:pt x="6451" y="28536"/>
                  <a:pt x="0" y="22186"/>
                  <a:pt x="0" y="14312"/>
                </a:cubicBezTo>
                <a:cubicBezTo>
                  <a:pt x="0" y="6438"/>
                  <a:pt x="6451" y="0"/>
                  <a:pt x="14312" y="0"/>
                </a:cubicBezTo>
                <a:cubicBezTo>
                  <a:pt x="22186" y="0"/>
                  <a:pt x="28548" y="6438"/>
                  <a:pt x="28548" y="14312"/>
                </a:cubicBezTo>
                <a:cubicBezTo>
                  <a:pt x="28548" y="22186"/>
                  <a:pt x="22186" y="28536"/>
                  <a:pt x="14312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2" name="Freeform 30552"/>
          <p:cNvSpPr/>
          <p:nvPr/>
        </p:nvSpPr>
        <p:spPr>
          <a:xfrm rot="0" flipH="0" flipV="0">
            <a:off x="8533625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3" name="Freeform 30553"/>
          <p:cNvSpPr/>
          <p:nvPr/>
        </p:nvSpPr>
        <p:spPr>
          <a:xfrm rot="0" flipH="0" flipV="0">
            <a:off x="8588743" y="4405020"/>
            <a:ext cx="28549" cy="28536"/>
          </a:xfrm>
          <a:custGeom>
            <a:pathLst>
              <a:path w="28549" h="28536">
                <a:moveTo>
                  <a:pt x="14224" y="28536"/>
                </a:moveTo>
                <a:cubicBezTo>
                  <a:pt x="6350" y="28536"/>
                  <a:pt x="0" y="22186"/>
                  <a:pt x="0" y="14312"/>
                </a:cubicBezTo>
                <a:cubicBezTo>
                  <a:pt x="0" y="6438"/>
                  <a:pt x="6350" y="0"/>
                  <a:pt x="14224" y="0"/>
                </a:cubicBezTo>
                <a:cubicBezTo>
                  <a:pt x="22098" y="0"/>
                  <a:pt x="28549" y="6438"/>
                  <a:pt x="28549" y="14312"/>
                </a:cubicBezTo>
                <a:cubicBezTo>
                  <a:pt x="28549" y="22186"/>
                  <a:pt x="22098" y="28536"/>
                  <a:pt x="14224" y="28536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4" name="Freeform 30554"/>
          <p:cNvSpPr/>
          <p:nvPr/>
        </p:nvSpPr>
        <p:spPr>
          <a:xfrm rot="0" flipH="0" flipV="0">
            <a:off x="8643848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5" name="Freeform 30555"/>
          <p:cNvSpPr/>
          <p:nvPr/>
        </p:nvSpPr>
        <p:spPr>
          <a:xfrm rot="0" flipH="0" flipV="0">
            <a:off x="8698966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6" name="Freeform 30556"/>
          <p:cNvSpPr/>
          <p:nvPr/>
        </p:nvSpPr>
        <p:spPr>
          <a:xfrm rot="0" flipH="0" flipV="0">
            <a:off x="8754071" y="4405033"/>
            <a:ext cx="28448" cy="28549"/>
          </a:xfrm>
          <a:custGeom>
            <a:pathLst>
              <a:path w="28448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224"/>
                </a:cubicBezTo>
                <a:cubicBezTo>
                  <a:pt x="28448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7" name="Freeform 30557"/>
          <p:cNvSpPr/>
          <p:nvPr/>
        </p:nvSpPr>
        <p:spPr>
          <a:xfrm rot="0" flipH="0" flipV="0">
            <a:off x="8809190" y="4405033"/>
            <a:ext cx="28549" cy="28549"/>
          </a:xfrm>
          <a:custGeom>
            <a:pathLst>
              <a:path w="28549" h="28549">
                <a:moveTo>
                  <a:pt x="14224" y="28549"/>
                </a:moveTo>
                <a:cubicBezTo>
                  <a:pt x="6350" y="28549"/>
                  <a:pt x="0" y="22098"/>
                  <a:pt x="0" y="14224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549" y="6350"/>
                  <a:pt x="28549" y="14224"/>
                </a:cubicBezTo>
                <a:cubicBezTo>
                  <a:pt x="28549" y="22098"/>
                  <a:pt x="22098" y="28549"/>
                  <a:pt x="14224" y="2854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8" name="Freeform 30558"/>
          <p:cNvSpPr/>
          <p:nvPr/>
        </p:nvSpPr>
        <p:spPr>
          <a:xfrm rot="0" flipH="0" flipV="0">
            <a:off x="2058809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9" name="Freeform 30559"/>
          <p:cNvSpPr/>
          <p:nvPr/>
        </p:nvSpPr>
        <p:spPr>
          <a:xfrm rot="0" flipH="0" flipV="0">
            <a:off x="2113927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0" name="Freeform 30560"/>
          <p:cNvSpPr/>
          <p:nvPr/>
        </p:nvSpPr>
        <p:spPr>
          <a:xfrm rot="0" flipH="0" flipV="0">
            <a:off x="2169032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363" y="28651"/>
                  <a:pt x="0" y="22289"/>
                  <a:pt x="0" y="14415"/>
                </a:cubicBezTo>
                <a:cubicBezTo>
                  <a:pt x="0" y="6553"/>
                  <a:pt x="6363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1" name="Freeform 30561"/>
          <p:cNvSpPr/>
          <p:nvPr/>
        </p:nvSpPr>
        <p:spPr>
          <a:xfrm rot="0" flipH="0" flipV="0">
            <a:off x="2224138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2" name="Freeform 30562"/>
          <p:cNvSpPr/>
          <p:nvPr/>
        </p:nvSpPr>
        <p:spPr>
          <a:xfrm rot="0" flipH="0" flipV="0">
            <a:off x="2279256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3" name="Freeform 30563"/>
          <p:cNvSpPr/>
          <p:nvPr/>
        </p:nvSpPr>
        <p:spPr>
          <a:xfrm rot="0" flipH="0" flipV="0">
            <a:off x="2334425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4" name="Freeform 30564"/>
          <p:cNvSpPr/>
          <p:nvPr/>
        </p:nvSpPr>
        <p:spPr>
          <a:xfrm rot="0" flipH="0" flipV="0">
            <a:off x="2389530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5" name="Freeform 30565"/>
          <p:cNvSpPr/>
          <p:nvPr/>
        </p:nvSpPr>
        <p:spPr>
          <a:xfrm rot="0" flipH="0" flipV="0">
            <a:off x="2444546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6" name="Freeform 30566"/>
          <p:cNvSpPr/>
          <p:nvPr/>
        </p:nvSpPr>
        <p:spPr>
          <a:xfrm rot="0" flipH="0" flipV="0">
            <a:off x="2499652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7" name="Freeform 30567"/>
          <p:cNvSpPr/>
          <p:nvPr/>
        </p:nvSpPr>
        <p:spPr>
          <a:xfrm rot="0" flipH="0" flipV="0">
            <a:off x="2554770" y="4452709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8" name="Freeform 30568"/>
          <p:cNvSpPr/>
          <p:nvPr/>
        </p:nvSpPr>
        <p:spPr>
          <a:xfrm rot="0" flipH="0" flipV="0">
            <a:off x="2609875" y="4452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9" name="Freeform 30569"/>
          <p:cNvSpPr/>
          <p:nvPr/>
        </p:nvSpPr>
        <p:spPr>
          <a:xfrm rot="0" flipH="0" flipV="0">
            <a:off x="2664993" y="4452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50" y="6452"/>
                  <a:pt x="28650" y="14326"/>
                </a:cubicBezTo>
                <a:cubicBezTo>
                  <a:pt x="28650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0" name="Freeform 30570"/>
          <p:cNvSpPr/>
          <p:nvPr/>
        </p:nvSpPr>
        <p:spPr>
          <a:xfrm rot="0" flipH="0" flipV="0">
            <a:off x="2720098" y="445273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1" name="Freeform 30571"/>
          <p:cNvSpPr/>
          <p:nvPr/>
        </p:nvSpPr>
        <p:spPr>
          <a:xfrm rot="0" flipH="0" flipV="0">
            <a:off x="2775216" y="445273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86" y="0"/>
                  <a:pt x="28637" y="6452"/>
                  <a:pt x="28637" y="14326"/>
                </a:cubicBezTo>
                <a:cubicBezTo>
                  <a:pt x="28637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2" name="Freeform 30572"/>
          <p:cNvSpPr/>
          <p:nvPr/>
        </p:nvSpPr>
        <p:spPr>
          <a:xfrm rot="0" flipH="0" flipV="0">
            <a:off x="2830385" y="445273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3" name="Freeform 30573"/>
          <p:cNvSpPr/>
          <p:nvPr/>
        </p:nvSpPr>
        <p:spPr>
          <a:xfrm rot="0" flipH="0" flipV="0">
            <a:off x="2885490" y="445273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4" name="Freeform 30574"/>
          <p:cNvSpPr/>
          <p:nvPr/>
        </p:nvSpPr>
        <p:spPr>
          <a:xfrm rot="0" flipH="0" flipV="0">
            <a:off x="2940507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287" y="0"/>
                  <a:pt x="28637" y="6553"/>
                  <a:pt x="28637" y="14415"/>
                </a:cubicBezTo>
                <a:cubicBezTo>
                  <a:pt x="28637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5" name="Freeform 30575"/>
          <p:cNvSpPr/>
          <p:nvPr/>
        </p:nvSpPr>
        <p:spPr>
          <a:xfrm rot="0" flipH="0" flipV="0">
            <a:off x="2995701" y="445270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6" name="Freeform 30576"/>
          <p:cNvSpPr/>
          <p:nvPr/>
        </p:nvSpPr>
        <p:spPr>
          <a:xfrm rot="0" flipH="0" flipV="0">
            <a:off x="3050730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7" name="Freeform 30577"/>
          <p:cNvSpPr/>
          <p:nvPr/>
        </p:nvSpPr>
        <p:spPr>
          <a:xfrm rot="0" flipH="0" flipV="0">
            <a:off x="3105835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8" name="Freeform 30578"/>
          <p:cNvSpPr/>
          <p:nvPr/>
        </p:nvSpPr>
        <p:spPr>
          <a:xfrm rot="0" flipH="0" flipV="0">
            <a:off x="3160953" y="4452709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9" name="Freeform 30579"/>
          <p:cNvSpPr/>
          <p:nvPr/>
        </p:nvSpPr>
        <p:spPr>
          <a:xfrm rot="0" flipH="0" flipV="0">
            <a:off x="3216071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0" name="Freeform 30580"/>
          <p:cNvSpPr/>
          <p:nvPr/>
        </p:nvSpPr>
        <p:spPr>
          <a:xfrm rot="0" flipH="0" flipV="0">
            <a:off x="3271177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1" name="Freeform 30581"/>
          <p:cNvSpPr/>
          <p:nvPr/>
        </p:nvSpPr>
        <p:spPr>
          <a:xfrm rot="0" flipH="0" flipV="0">
            <a:off x="4814163" y="4452709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2" name="Freeform 30582"/>
          <p:cNvSpPr/>
          <p:nvPr/>
        </p:nvSpPr>
        <p:spPr>
          <a:xfrm rot="0" flipH="0" flipV="0">
            <a:off x="4869307" y="445270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198" y="0"/>
                  <a:pt x="28548" y="6553"/>
                  <a:pt x="28548" y="14415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3" name="Freeform 30583"/>
          <p:cNvSpPr/>
          <p:nvPr/>
        </p:nvSpPr>
        <p:spPr>
          <a:xfrm rot="0" flipH="0" flipV="0">
            <a:off x="4924424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63" y="28651"/>
                  <a:pt x="0" y="22289"/>
                  <a:pt x="0" y="14415"/>
                </a:cubicBezTo>
                <a:cubicBezTo>
                  <a:pt x="0" y="6553"/>
                  <a:pt x="6363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4" name="Freeform 30584"/>
          <p:cNvSpPr/>
          <p:nvPr/>
        </p:nvSpPr>
        <p:spPr>
          <a:xfrm rot="0" flipH="0" flipV="0">
            <a:off x="4979530" y="4452709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198" y="0"/>
                  <a:pt x="28548" y="6553"/>
                  <a:pt x="28548" y="14415"/>
                </a:cubicBezTo>
                <a:cubicBezTo>
                  <a:pt x="28548" y="22289"/>
                  <a:pt x="22198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5" name="Freeform 30585"/>
          <p:cNvSpPr/>
          <p:nvPr/>
        </p:nvSpPr>
        <p:spPr>
          <a:xfrm rot="0" flipH="0" flipV="0">
            <a:off x="5034648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63" y="28651"/>
                  <a:pt x="0" y="22289"/>
                  <a:pt x="0" y="14415"/>
                </a:cubicBezTo>
                <a:cubicBezTo>
                  <a:pt x="0" y="6553"/>
                  <a:pt x="6363" y="0"/>
                  <a:pt x="14224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6" name="Freeform 30586"/>
          <p:cNvSpPr/>
          <p:nvPr/>
        </p:nvSpPr>
        <p:spPr>
          <a:xfrm rot="0" flipH="0" flipV="0">
            <a:off x="5089766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7" name="Freeform 30587"/>
          <p:cNvSpPr/>
          <p:nvPr/>
        </p:nvSpPr>
        <p:spPr>
          <a:xfrm rot="0" flipH="0" flipV="0">
            <a:off x="5144871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8" name="Freeform 30588"/>
          <p:cNvSpPr/>
          <p:nvPr/>
        </p:nvSpPr>
        <p:spPr>
          <a:xfrm rot="0" flipH="0" flipV="0">
            <a:off x="5199989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9" name="Freeform 30589"/>
          <p:cNvSpPr/>
          <p:nvPr/>
        </p:nvSpPr>
        <p:spPr>
          <a:xfrm rot="0" flipH="0" flipV="0">
            <a:off x="5255095" y="4452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0" name="Freeform 30590"/>
          <p:cNvSpPr/>
          <p:nvPr/>
        </p:nvSpPr>
        <p:spPr>
          <a:xfrm rot="0" flipH="0" flipV="0">
            <a:off x="5310213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1" name="Freeform 30591"/>
          <p:cNvSpPr/>
          <p:nvPr/>
        </p:nvSpPr>
        <p:spPr>
          <a:xfrm rot="0" flipH="0" flipV="0">
            <a:off x="5365318" y="445270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48" y="6553"/>
                  <a:pt x="28448" y="14415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2" name="Freeform 30592"/>
          <p:cNvSpPr/>
          <p:nvPr/>
        </p:nvSpPr>
        <p:spPr>
          <a:xfrm rot="0" flipH="0" flipV="0">
            <a:off x="5420436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3" name="Freeform 30593"/>
          <p:cNvSpPr/>
          <p:nvPr/>
        </p:nvSpPr>
        <p:spPr>
          <a:xfrm rot="0" flipH="0" flipV="0">
            <a:off x="5475541" y="4452709"/>
            <a:ext cx="28448" cy="28651"/>
          </a:xfrm>
          <a:custGeom>
            <a:pathLst>
              <a:path w="28448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48" y="6553"/>
                  <a:pt x="28448" y="14415"/>
                </a:cubicBezTo>
                <a:cubicBezTo>
                  <a:pt x="28448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4" name="Freeform 30594"/>
          <p:cNvSpPr/>
          <p:nvPr/>
        </p:nvSpPr>
        <p:spPr>
          <a:xfrm rot="0" flipH="0" flipV="0">
            <a:off x="5530558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5" name="Freeform 30595"/>
          <p:cNvSpPr/>
          <p:nvPr/>
        </p:nvSpPr>
        <p:spPr>
          <a:xfrm rot="0" flipH="0" flipV="0">
            <a:off x="5585675" y="4452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6" name="Freeform 30596"/>
          <p:cNvSpPr/>
          <p:nvPr/>
        </p:nvSpPr>
        <p:spPr>
          <a:xfrm rot="0" flipH="0" flipV="0">
            <a:off x="7790039" y="4452709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7" name="Freeform 30597"/>
          <p:cNvSpPr/>
          <p:nvPr/>
        </p:nvSpPr>
        <p:spPr>
          <a:xfrm rot="0" flipH="0" flipV="0">
            <a:off x="7845056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15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8" name="Freeform 30598"/>
          <p:cNvSpPr/>
          <p:nvPr/>
        </p:nvSpPr>
        <p:spPr>
          <a:xfrm rot="0" flipH="0" flipV="0">
            <a:off x="7900174" y="4452709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38" y="28651"/>
                  <a:pt x="0" y="22289"/>
                  <a:pt x="0" y="14415"/>
                </a:cubicBezTo>
                <a:cubicBezTo>
                  <a:pt x="0" y="6553"/>
                  <a:pt x="6438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9" name="Freeform 30599"/>
          <p:cNvSpPr/>
          <p:nvPr/>
        </p:nvSpPr>
        <p:spPr>
          <a:xfrm rot="0" flipH="0" flipV="0">
            <a:off x="8010385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0" name="Freeform 30600"/>
          <p:cNvSpPr/>
          <p:nvPr/>
        </p:nvSpPr>
        <p:spPr>
          <a:xfrm rot="0" flipH="0" flipV="0">
            <a:off x="8065502" y="4452709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1" name="Freeform 30601"/>
          <p:cNvSpPr/>
          <p:nvPr/>
        </p:nvSpPr>
        <p:spPr>
          <a:xfrm rot="0" flipH="0" flipV="0">
            <a:off x="8120608" y="4452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187"/>
                  <a:pt x="0" y="14326"/>
                </a:cubicBezTo>
                <a:cubicBezTo>
                  <a:pt x="0" y="6452"/>
                  <a:pt x="6363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2" name="Freeform 30602"/>
          <p:cNvSpPr/>
          <p:nvPr/>
        </p:nvSpPr>
        <p:spPr>
          <a:xfrm rot="0" flipH="0" flipV="0">
            <a:off x="8175726" y="445273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326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3" name="Freeform 30603"/>
          <p:cNvSpPr/>
          <p:nvPr/>
        </p:nvSpPr>
        <p:spPr>
          <a:xfrm rot="0" flipH="0" flipV="0">
            <a:off x="8561514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86" y="0"/>
                  <a:pt x="28549" y="6553"/>
                  <a:pt x="28549" y="14415"/>
                </a:cubicBezTo>
                <a:cubicBezTo>
                  <a:pt x="28549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4" name="Freeform 30604"/>
          <p:cNvSpPr/>
          <p:nvPr/>
        </p:nvSpPr>
        <p:spPr>
          <a:xfrm rot="0" flipH="0" flipV="0">
            <a:off x="8616619" y="4452709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5" name="Freeform 30605"/>
          <p:cNvSpPr/>
          <p:nvPr/>
        </p:nvSpPr>
        <p:spPr>
          <a:xfrm rot="0" flipH="0" flipV="0">
            <a:off x="8671738" y="4452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6" name="Freeform 30606"/>
          <p:cNvSpPr/>
          <p:nvPr/>
        </p:nvSpPr>
        <p:spPr>
          <a:xfrm rot="0" flipH="0" flipV="0">
            <a:off x="8726843" y="445273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7" name="Freeform 30607"/>
          <p:cNvSpPr/>
          <p:nvPr/>
        </p:nvSpPr>
        <p:spPr>
          <a:xfrm rot="0" flipH="0" flipV="0">
            <a:off x="8781948" y="4452734"/>
            <a:ext cx="28561" cy="28638"/>
          </a:xfrm>
          <a:custGeom>
            <a:pathLst>
              <a:path w="28561" h="28638">
                <a:moveTo>
                  <a:pt x="14236" y="28638"/>
                </a:moveTo>
                <a:cubicBezTo>
                  <a:pt x="6362" y="28638"/>
                  <a:pt x="0" y="22187"/>
                  <a:pt x="0" y="14326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110" y="0"/>
                  <a:pt x="28561" y="6452"/>
                  <a:pt x="28561" y="14326"/>
                </a:cubicBezTo>
                <a:cubicBezTo>
                  <a:pt x="28561" y="22187"/>
                  <a:pt x="22110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8" name="Freeform 30608"/>
          <p:cNvSpPr/>
          <p:nvPr/>
        </p:nvSpPr>
        <p:spPr>
          <a:xfrm rot="0" flipH="0" flipV="0">
            <a:off x="2086038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9" name="Freeform 30609"/>
          <p:cNvSpPr/>
          <p:nvPr/>
        </p:nvSpPr>
        <p:spPr>
          <a:xfrm rot="0" flipH="0" flipV="0">
            <a:off x="2141143" y="4499203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89"/>
                  <a:pt x="0" y="14415"/>
                </a:cubicBezTo>
                <a:cubicBezTo>
                  <a:pt x="0" y="6553"/>
                  <a:pt x="6464" y="0"/>
                  <a:pt x="14325" y="0"/>
                </a:cubicBezTo>
                <a:cubicBezTo>
                  <a:pt x="22199" y="0"/>
                  <a:pt x="28561" y="6553"/>
                  <a:pt x="28561" y="14415"/>
                </a:cubicBezTo>
                <a:cubicBezTo>
                  <a:pt x="28561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0" name="Freeform 30610"/>
          <p:cNvSpPr/>
          <p:nvPr/>
        </p:nvSpPr>
        <p:spPr>
          <a:xfrm rot="0" flipH="0" flipV="0">
            <a:off x="2196312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1" name="Freeform 30611"/>
          <p:cNvSpPr/>
          <p:nvPr/>
        </p:nvSpPr>
        <p:spPr>
          <a:xfrm rot="0" flipH="0" flipV="0">
            <a:off x="2251430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2" name="Freeform 30612"/>
          <p:cNvSpPr/>
          <p:nvPr/>
        </p:nvSpPr>
        <p:spPr>
          <a:xfrm rot="0" flipH="0" flipV="0">
            <a:off x="2306535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3" name="Freeform 30613"/>
          <p:cNvSpPr/>
          <p:nvPr/>
        </p:nvSpPr>
        <p:spPr>
          <a:xfrm rot="0" flipH="0" flipV="0">
            <a:off x="2361552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4" name="Freeform 30614"/>
          <p:cNvSpPr/>
          <p:nvPr/>
        </p:nvSpPr>
        <p:spPr>
          <a:xfrm rot="0" flipH="0" flipV="0">
            <a:off x="2416657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5" name="Freeform 30615"/>
          <p:cNvSpPr/>
          <p:nvPr/>
        </p:nvSpPr>
        <p:spPr>
          <a:xfrm rot="0" flipH="0" flipV="0">
            <a:off x="2471775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6" name="Freeform 30616"/>
          <p:cNvSpPr/>
          <p:nvPr/>
        </p:nvSpPr>
        <p:spPr>
          <a:xfrm rot="0" flipH="0" flipV="0">
            <a:off x="2526880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7" name="Freeform 30617"/>
          <p:cNvSpPr/>
          <p:nvPr/>
        </p:nvSpPr>
        <p:spPr>
          <a:xfrm rot="0" flipH="0" flipV="0">
            <a:off x="2581998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8" name="Freeform 30618"/>
          <p:cNvSpPr/>
          <p:nvPr/>
        </p:nvSpPr>
        <p:spPr>
          <a:xfrm rot="0" flipH="0" flipV="0">
            <a:off x="2637104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9" name="Freeform 30619"/>
          <p:cNvSpPr/>
          <p:nvPr/>
        </p:nvSpPr>
        <p:spPr>
          <a:xfrm rot="0" flipH="0" flipV="0">
            <a:off x="2692222" y="4499241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99" y="0"/>
                  <a:pt x="28549" y="6439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0" name="Freeform 30620"/>
          <p:cNvSpPr/>
          <p:nvPr/>
        </p:nvSpPr>
        <p:spPr>
          <a:xfrm rot="0" flipH="0" flipV="0">
            <a:off x="2747340" y="4499241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37" y="6439"/>
                  <a:pt x="28637" y="14313"/>
                </a:cubicBezTo>
                <a:cubicBezTo>
                  <a:pt x="28637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1" name="Freeform 30621"/>
          <p:cNvSpPr/>
          <p:nvPr/>
        </p:nvSpPr>
        <p:spPr>
          <a:xfrm rot="0" flipH="0" flipV="0">
            <a:off x="2802496" y="449924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2" name="Freeform 30622"/>
          <p:cNvSpPr/>
          <p:nvPr/>
        </p:nvSpPr>
        <p:spPr>
          <a:xfrm rot="0" flipH="0" flipV="0">
            <a:off x="2857512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287" y="0"/>
                  <a:pt x="28650" y="6553"/>
                  <a:pt x="28650" y="14415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3" name="Freeform 30623"/>
          <p:cNvSpPr/>
          <p:nvPr/>
        </p:nvSpPr>
        <p:spPr>
          <a:xfrm rot="0" flipH="0" flipV="0">
            <a:off x="2912719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4" name="Freeform 30624"/>
          <p:cNvSpPr/>
          <p:nvPr/>
        </p:nvSpPr>
        <p:spPr>
          <a:xfrm rot="0" flipH="0" flipV="0">
            <a:off x="2967735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5" name="Freeform 30625"/>
          <p:cNvSpPr/>
          <p:nvPr/>
        </p:nvSpPr>
        <p:spPr>
          <a:xfrm rot="0" flipH="0" flipV="0">
            <a:off x="3022841" y="4499203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50" y="6553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6" name="Freeform 30626"/>
          <p:cNvSpPr/>
          <p:nvPr/>
        </p:nvSpPr>
        <p:spPr>
          <a:xfrm rot="0" flipH="0" flipV="0">
            <a:off x="3077959" y="449920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37" y="6553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7" name="Freeform 30627"/>
          <p:cNvSpPr/>
          <p:nvPr/>
        </p:nvSpPr>
        <p:spPr>
          <a:xfrm rot="0" flipH="0" flipV="0">
            <a:off x="3133077" y="449920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8" name="Freeform 30628"/>
          <p:cNvSpPr/>
          <p:nvPr/>
        </p:nvSpPr>
        <p:spPr>
          <a:xfrm rot="0" flipH="0" flipV="0">
            <a:off x="3188182" y="449920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637" y="6553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9" name="Freeform 30629"/>
          <p:cNvSpPr/>
          <p:nvPr/>
        </p:nvSpPr>
        <p:spPr>
          <a:xfrm rot="0" flipH="0" flipV="0">
            <a:off x="3243300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0" name="Freeform 30630"/>
          <p:cNvSpPr/>
          <p:nvPr/>
        </p:nvSpPr>
        <p:spPr>
          <a:xfrm rot="0" flipH="0" flipV="0">
            <a:off x="3298405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1" name="Freeform 30631"/>
          <p:cNvSpPr/>
          <p:nvPr/>
        </p:nvSpPr>
        <p:spPr>
          <a:xfrm rot="0" flipH="0" flipV="0">
            <a:off x="3353473" y="4499203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2" name="Freeform 30632"/>
          <p:cNvSpPr/>
          <p:nvPr/>
        </p:nvSpPr>
        <p:spPr>
          <a:xfrm rot="0" flipH="0" flipV="0">
            <a:off x="4841392" y="4499203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637" y="6553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3" name="Freeform 30633"/>
          <p:cNvSpPr/>
          <p:nvPr/>
        </p:nvSpPr>
        <p:spPr>
          <a:xfrm rot="0" flipH="0" flipV="0">
            <a:off x="4896548" y="4499203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4" name="Freeform 30634"/>
          <p:cNvSpPr/>
          <p:nvPr/>
        </p:nvSpPr>
        <p:spPr>
          <a:xfrm rot="0" flipH="0" flipV="0">
            <a:off x="4951653" y="449920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5" name="Freeform 30635"/>
          <p:cNvSpPr/>
          <p:nvPr/>
        </p:nvSpPr>
        <p:spPr>
          <a:xfrm rot="0" flipH="0" flipV="0">
            <a:off x="5006771" y="449920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6" name="Freeform 30636"/>
          <p:cNvSpPr/>
          <p:nvPr/>
        </p:nvSpPr>
        <p:spPr>
          <a:xfrm rot="0" flipH="0" flipV="0">
            <a:off x="5061877" y="4499203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553"/>
                  <a:pt x="6362" y="0"/>
                  <a:pt x="14236" y="0"/>
                </a:cubicBezTo>
                <a:cubicBezTo>
                  <a:pt x="22097" y="0"/>
                  <a:pt x="28548" y="6553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7" name="Freeform 30637"/>
          <p:cNvSpPr/>
          <p:nvPr/>
        </p:nvSpPr>
        <p:spPr>
          <a:xfrm rot="0" flipH="0" flipV="0">
            <a:off x="5116994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8" name="Freeform 30638"/>
          <p:cNvSpPr/>
          <p:nvPr/>
        </p:nvSpPr>
        <p:spPr>
          <a:xfrm rot="0" flipH="0" flipV="0">
            <a:off x="5172100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9" name="Freeform 30639"/>
          <p:cNvSpPr/>
          <p:nvPr/>
        </p:nvSpPr>
        <p:spPr>
          <a:xfrm rot="0" flipH="0" flipV="0">
            <a:off x="5227218" y="4499203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549" y="6553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0" name="Freeform 30640"/>
          <p:cNvSpPr/>
          <p:nvPr/>
        </p:nvSpPr>
        <p:spPr>
          <a:xfrm rot="0" flipH="0" flipV="0">
            <a:off x="5282323" y="4499241"/>
            <a:ext cx="28460" cy="28638"/>
          </a:xfrm>
          <a:custGeom>
            <a:pathLst>
              <a:path w="28460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60" y="6439"/>
                  <a:pt x="28460" y="14313"/>
                </a:cubicBezTo>
                <a:cubicBezTo>
                  <a:pt x="28460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1" name="Freeform 30641"/>
          <p:cNvSpPr/>
          <p:nvPr/>
        </p:nvSpPr>
        <p:spPr>
          <a:xfrm rot="0" flipH="0" flipV="0">
            <a:off x="5337339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2" name="Freeform 30642"/>
          <p:cNvSpPr/>
          <p:nvPr/>
        </p:nvSpPr>
        <p:spPr>
          <a:xfrm rot="0" flipH="0" flipV="0">
            <a:off x="5392547" y="4499203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224" y="0"/>
                </a:cubicBezTo>
                <a:cubicBezTo>
                  <a:pt x="22098" y="0"/>
                  <a:pt x="28460" y="6553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3" name="Freeform 30643"/>
          <p:cNvSpPr/>
          <p:nvPr/>
        </p:nvSpPr>
        <p:spPr>
          <a:xfrm rot="0" flipH="0" flipV="0">
            <a:off x="5447563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4" name="Freeform 30644"/>
          <p:cNvSpPr/>
          <p:nvPr/>
        </p:nvSpPr>
        <p:spPr>
          <a:xfrm rot="0" flipH="0" flipV="0">
            <a:off x="5502681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5" name="Freeform 30645"/>
          <p:cNvSpPr/>
          <p:nvPr/>
        </p:nvSpPr>
        <p:spPr>
          <a:xfrm rot="0" flipH="0" flipV="0">
            <a:off x="5557786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99" y="0"/>
                  <a:pt x="28549" y="6553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6" name="Freeform 30646"/>
          <p:cNvSpPr/>
          <p:nvPr/>
        </p:nvSpPr>
        <p:spPr>
          <a:xfrm rot="0" flipH="0" flipV="0">
            <a:off x="7817180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7" name="Freeform 30647"/>
          <p:cNvSpPr/>
          <p:nvPr/>
        </p:nvSpPr>
        <p:spPr>
          <a:xfrm rot="0" flipH="0" flipV="0">
            <a:off x="7872285" y="4499203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25" y="0"/>
                </a:cubicBezTo>
                <a:cubicBezTo>
                  <a:pt x="22186" y="0"/>
                  <a:pt x="28549" y="6553"/>
                  <a:pt x="28549" y="14415"/>
                </a:cubicBezTo>
                <a:cubicBezTo>
                  <a:pt x="28549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8" name="Freeform 30648"/>
          <p:cNvSpPr/>
          <p:nvPr/>
        </p:nvSpPr>
        <p:spPr>
          <a:xfrm rot="0" flipH="0" flipV="0">
            <a:off x="7927403" y="4499203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48" y="6553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9" name="Freeform 30649"/>
          <p:cNvSpPr/>
          <p:nvPr/>
        </p:nvSpPr>
        <p:spPr>
          <a:xfrm rot="0" flipH="0" flipV="0">
            <a:off x="7982521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553"/>
                  <a:pt x="6451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0" name="Freeform 30650"/>
          <p:cNvSpPr/>
          <p:nvPr/>
        </p:nvSpPr>
        <p:spPr>
          <a:xfrm rot="0" flipH="0" flipV="0">
            <a:off x="8037626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1" name="Freeform 30651"/>
          <p:cNvSpPr/>
          <p:nvPr/>
        </p:nvSpPr>
        <p:spPr>
          <a:xfrm rot="0" flipH="0" flipV="0">
            <a:off x="8092744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2" name="Freeform 30652"/>
          <p:cNvSpPr/>
          <p:nvPr/>
        </p:nvSpPr>
        <p:spPr>
          <a:xfrm rot="0" flipH="0" flipV="0">
            <a:off x="8147850" y="4499203"/>
            <a:ext cx="28536" cy="28651"/>
          </a:xfrm>
          <a:custGeom>
            <a:pathLst>
              <a:path w="28536" h="28651">
                <a:moveTo>
                  <a:pt x="14312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553"/>
                  <a:pt x="6350" y="0"/>
                  <a:pt x="14312" y="0"/>
                </a:cubicBezTo>
                <a:cubicBezTo>
                  <a:pt x="22186" y="0"/>
                  <a:pt x="28536" y="6553"/>
                  <a:pt x="28536" y="14415"/>
                </a:cubicBezTo>
                <a:cubicBezTo>
                  <a:pt x="28536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3" name="Freeform 30653"/>
          <p:cNvSpPr/>
          <p:nvPr/>
        </p:nvSpPr>
        <p:spPr>
          <a:xfrm rot="0" flipH="0" flipV="0">
            <a:off x="8809190" y="4499241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313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4" name="Freeform 30654"/>
          <p:cNvSpPr/>
          <p:nvPr/>
        </p:nvSpPr>
        <p:spPr>
          <a:xfrm rot="0" flipH="0" flipV="0">
            <a:off x="2058809" y="4547032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26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326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5" name="Freeform 30655"/>
          <p:cNvSpPr/>
          <p:nvPr/>
        </p:nvSpPr>
        <p:spPr>
          <a:xfrm rot="0" flipH="0" flipV="0">
            <a:off x="2113927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6" name="Freeform 30656"/>
          <p:cNvSpPr/>
          <p:nvPr/>
        </p:nvSpPr>
        <p:spPr>
          <a:xfrm rot="0" flipH="0" flipV="0">
            <a:off x="2169032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7" name="Freeform 30657"/>
          <p:cNvSpPr/>
          <p:nvPr/>
        </p:nvSpPr>
        <p:spPr>
          <a:xfrm rot="0" flipH="0" flipV="0">
            <a:off x="2224138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8" name="Freeform 30658"/>
          <p:cNvSpPr/>
          <p:nvPr/>
        </p:nvSpPr>
        <p:spPr>
          <a:xfrm rot="0" flipH="0" flipV="0">
            <a:off x="2279256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9" name="Freeform 30659"/>
          <p:cNvSpPr/>
          <p:nvPr/>
        </p:nvSpPr>
        <p:spPr>
          <a:xfrm rot="0" flipH="0" flipV="0">
            <a:off x="2334425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0" name="Freeform 30660"/>
          <p:cNvSpPr/>
          <p:nvPr/>
        </p:nvSpPr>
        <p:spPr>
          <a:xfrm rot="0" flipH="0" flipV="0">
            <a:off x="2389530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1" name="Freeform 30661"/>
          <p:cNvSpPr/>
          <p:nvPr/>
        </p:nvSpPr>
        <p:spPr>
          <a:xfrm rot="0" flipH="0" flipV="0">
            <a:off x="2444546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2" name="Freeform 30662"/>
          <p:cNvSpPr/>
          <p:nvPr/>
        </p:nvSpPr>
        <p:spPr>
          <a:xfrm rot="0" flipH="0" flipV="0">
            <a:off x="2499652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3" name="Freeform 30663"/>
          <p:cNvSpPr/>
          <p:nvPr/>
        </p:nvSpPr>
        <p:spPr>
          <a:xfrm rot="0" flipH="0" flipV="0">
            <a:off x="2554770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4" name="Freeform 30664"/>
          <p:cNvSpPr/>
          <p:nvPr/>
        </p:nvSpPr>
        <p:spPr>
          <a:xfrm rot="0" flipH="0" flipV="0">
            <a:off x="2609875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5" name="Freeform 30665"/>
          <p:cNvSpPr/>
          <p:nvPr/>
        </p:nvSpPr>
        <p:spPr>
          <a:xfrm rot="0" flipH="0" flipV="0">
            <a:off x="2664993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50" y="6540"/>
                  <a:pt x="28650" y="14414"/>
                </a:cubicBezTo>
                <a:cubicBezTo>
                  <a:pt x="28650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6" name="Freeform 30666"/>
          <p:cNvSpPr/>
          <p:nvPr/>
        </p:nvSpPr>
        <p:spPr>
          <a:xfrm rot="0" flipH="0" flipV="0">
            <a:off x="2720098" y="454700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650" y="6540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7" name="Freeform 30667"/>
          <p:cNvSpPr/>
          <p:nvPr/>
        </p:nvSpPr>
        <p:spPr>
          <a:xfrm rot="0" flipH="0" flipV="0">
            <a:off x="2775216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8" name="Freeform 30668"/>
          <p:cNvSpPr/>
          <p:nvPr/>
        </p:nvSpPr>
        <p:spPr>
          <a:xfrm rot="0" flipH="0" flipV="0">
            <a:off x="2830385" y="4547032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36" y="6452"/>
                  <a:pt x="28536" y="14326"/>
                </a:cubicBezTo>
                <a:cubicBezTo>
                  <a:pt x="28536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9" name="Freeform 30669"/>
          <p:cNvSpPr/>
          <p:nvPr/>
        </p:nvSpPr>
        <p:spPr>
          <a:xfrm rot="0" flipH="0" flipV="0">
            <a:off x="2885490" y="4547006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36" y="6540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0" name="Freeform 30670"/>
          <p:cNvSpPr/>
          <p:nvPr/>
        </p:nvSpPr>
        <p:spPr>
          <a:xfrm rot="0" flipH="0" flipV="0">
            <a:off x="2940507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287" y="0"/>
                  <a:pt x="28637" y="6540"/>
                  <a:pt x="28637" y="14414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1" name="Freeform 30671"/>
          <p:cNvSpPr/>
          <p:nvPr/>
        </p:nvSpPr>
        <p:spPr>
          <a:xfrm rot="0" flipH="0" flipV="0">
            <a:off x="2995701" y="454700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097" y="0"/>
                  <a:pt x="28548" y="6540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2" name="Freeform 30672"/>
          <p:cNvSpPr/>
          <p:nvPr/>
        </p:nvSpPr>
        <p:spPr>
          <a:xfrm rot="0" flipH="0" flipV="0">
            <a:off x="3050730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3" name="Freeform 30673"/>
          <p:cNvSpPr/>
          <p:nvPr/>
        </p:nvSpPr>
        <p:spPr>
          <a:xfrm rot="0" flipH="0" flipV="0">
            <a:off x="3105835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4" name="Freeform 30674"/>
          <p:cNvSpPr/>
          <p:nvPr/>
        </p:nvSpPr>
        <p:spPr>
          <a:xfrm rot="0" flipH="0" flipV="0">
            <a:off x="3160953" y="4547006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5" name="Freeform 30675"/>
          <p:cNvSpPr/>
          <p:nvPr/>
        </p:nvSpPr>
        <p:spPr>
          <a:xfrm rot="0" flipH="0" flipV="0">
            <a:off x="3216071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6" name="Freeform 30676"/>
          <p:cNvSpPr/>
          <p:nvPr/>
        </p:nvSpPr>
        <p:spPr>
          <a:xfrm rot="0" flipH="0" flipV="0">
            <a:off x="3271177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7" name="Freeform 30677"/>
          <p:cNvSpPr/>
          <p:nvPr/>
        </p:nvSpPr>
        <p:spPr>
          <a:xfrm rot="0" flipH="0" flipV="0">
            <a:off x="3326282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8" name="Freeform 30678"/>
          <p:cNvSpPr/>
          <p:nvPr/>
        </p:nvSpPr>
        <p:spPr>
          <a:xfrm rot="0" flipH="0" flipV="0">
            <a:off x="3381400" y="454700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9" name="Freeform 30679"/>
          <p:cNvSpPr/>
          <p:nvPr/>
        </p:nvSpPr>
        <p:spPr>
          <a:xfrm rot="0" flipH="0" flipV="0">
            <a:off x="4814163" y="454700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637" y="6540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0" name="Freeform 30680"/>
          <p:cNvSpPr/>
          <p:nvPr/>
        </p:nvSpPr>
        <p:spPr>
          <a:xfrm rot="0" flipH="0" flipV="0">
            <a:off x="4869307" y="454700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1" name="Freeform 30681"/>
          <p:cNvSpPr/>
          <p:nvPr/>
        </p:nvSpPr>
        <p:spPr>
          <a:xfrm rot="0" flipH="0" flipV="0">
            <a:off x="4924424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2" name="Freeform 30682"/>
          <p:cNvSpPr/>
          <p:nvPr/>
        </p:nvSpPr>
        <p:spPr>
          <a:xfrm rot="0" flipH="0" flipV="0">
            <a:off x="4979530" y="454700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540"/>
                  <a:pt x="6362" y="0"/>
                  <a:pt x="14236" y="0"/>
                </a:cubicBezTo>
                <a:cubicBezTo>
                  <a:pt x="22198" y="0"/>
                  <a:pt x="28548" y="6540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3" name="Freeform 30683"/>
          <p:cNvSpPr/>
          <p:nvPr/>
        </p:nvSpPr>
        <p:spPr>
          <a:xfrm rot="0" flipH="0" flipV="0">
            <a:off x="5034648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540"/>
                  <a:pt x="6363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4" name="Freeform 30684"/>
          <p:cNvSpPr/>
          <p:nvPr/>
        </p:nvSpPr>
        <p:spPr>
          <a:xfrm rot="0" flipH="0" flipV="0">
            <a:off x="5089766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5" name="Freeform 30685"/>
          <p:cNvSpPr/>
          <p:nvPr/>
        </p:nvSpPr>
        <p:spPr>
          <a:xfrm rot="0" flipH="0" flipV="0">
            <a:off x="5144871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6" name="Freeform 30686"/>
          <p:cNvSpPr/>
          <p:nvPr/>
        </p:nvSpPr>
        <p:spPr>
          <a:xfrm rot="0" flipH="0" flipV="0">
            <a:off x="5199989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7" name="Freeform 30687"/>
          <p:cNvSpPr/>
          <p:nvPr/>
        </p:nvSpPr>
        <p:spPr>
          <a:xfrm rot="0" flipH="0" flipV="0">
            <a:off x="5255095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8" name="Freeform 30688"/>
          <p:cNvSpPr/>
          <p:nvPr/>
        </p:nvSpPr>
        <p:spPr>
          <a:xfrm rot="0" flipH="0" flipV="0">
            <a:off x="5310213" y="4547032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187"/>
                  <a:pt x="0" y="14326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326"/>
                </a:cubicBezTo>
                <a:cubicBezTo>
                  <a:pt x="28549" y="22187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9" name="Freeform 30689"/>
          <p:cNvSpPr/>
          <p:nvPr/>
        </p:nvSpPr>
        <p:spPr>
          <a:xfrm rot="0" flipH="0" flipV="0">
            <a:off x="5365318" y="454700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0" name="Freeform 30690"/>
          <p:cNvSpPr/>
          <p:nvPr/>
        </p:nvSpPr>
        <p:spPr>
          <a:xfrm rot="0" flipH="0" flipV="0">
            <a:off x="5420436" y="4547006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549" y="6540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1" name="Freeform 30691"/>
          <p:cNvSpPr/>
          <p:nvPr/>
        </p:nvSpPr>
        <p:spPr>
          <a:xfrm rot="0" flipH="0" flipV="0">
            <a:off x="5475541" y="454700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540"/>
                  <a:pt x="6350" y="0"/>
                  <a:pt x="14224" y="0"/>
                </a:cubicBezTo>
                <a:cubicBezTo>
                  <a:pt x="22098" y="0"/>
                  <a:pt x="28448" y="6540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2" name="Freeform 30692"/>
          <p:cNvSpPr/>
          <p:nvPr/>
        </p:nvSpPr>
        <p:spPr>
          <a:xfrm rot="0" flipH="0" flipV="0">
            <a:off x="5530558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3" name="Freeform 30693"/>
          <p:cNvSpPr/>
          <p:nvPr/>
        </p:nvSpPr>
        <p:spPr>
          <a:xfrm rot="0" flipH="0" flipV="0">
            <a:off x="5585675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4" name="Freeform 30694"/>
          <p:cNvSpPr/>
          <p:nvPr/>
        </p:nvSpPr>
        <p:spPr>
          <a:xfrm rot="0" flipH="0" flipV="0">
            <a:off x="7955279" y="4547006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540"/>
                  <a:pt x="6438" y="0"/>
                  <a:pt x="14312" y="0"/>
                </a:cubicBezTo>
                <a:cubicBezTo>
                  <a:pt x="22186" y="0"/>
                  <a:pt x="28548" y="6540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5" name="Freeform 30695"/>
          <p:cNvSpPr/>
          <p:nvPr/>
        </p:nvSpPr>
        <p:spPr>
          <a:xfrm rot="0" flipH="0" flipV="0">
            <a:off x="8010385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6" name="Freeform 30696"/>
          <p:cNvSpPr/>
          <p:nvPr/>
        </p:nvSpPr>
        <p:spPr>
          <a:xfrm rot="0" flipH="0" flipV="0">
            <a:off x="8065502" y="454700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540"/>
                  <a:pt x="6451" y="0"/>
                  <a:pt x="14325" y="0"/>
                </a:cubicBezTo>
                <a:cubicBezTo>
                  <a:pt x="22199" y="0"/>
                  <a:pt x="28549" y="6540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7" name="Freeform 30697"/>
          <p:cNvSpPr/>
          <p:nvPr/>
        </p:nvSpPr>
        <p:spPr>
          <a:xfrm rot="0" flipH="0" flipV="0">
            <a:off x="2086038" y="4593526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650" y="6350"/>
                  <a:pt x="28650" y="14313"/>
                </a:cubicBezTo>
                <a:cubicBezTo>
                  <a:pt x="28650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8" name="Freeform 30698"/>
          <p:cNvSpPr/>
          <p:nvPr/>
        </p:nvSpPr>
        <p:spPr>
          <a:xfrm rot="0" flipH="0" flipV="0">
            <a:off x="2141143" y="4593501"/>
            <a:ext cx="28561" cy="28651"/>
          </a:xfrm>
          <a:custGeom>
            <a:pathLst>
              <a:path w="28561" h="28651">
                <a:moveTo>
                  <a:pt x="14325" y="28651"/>
                </a:moveTo>
                <a:cubicBezTo>
                  <a:pt x="6464" y="28651"/>
                  <a:pt x="0" y="22289"/>
                  <a:pt x="0" y="14415"/>
                </a:cubicBezTo>
                <a:cubicBezTo>
                  <a:pt x="0" y="6452"/>
                  <a:pt x="6464" y="0"/>
                  <a:pt x="14325" y="0"/>
                </a:cubicBezTo>
                <a:cubicBezTo>
                  <a:pt x="22199" y="0"/>
                  <a:pt x="28561" y="6452"/>
                  <a:pt x="28561" y="14415"/>
                </a:cubicBezTo>
                <a:cubicBezTo>
                  <a:pt x="28561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9" name="Freeform 30699"/>
          <p:cNvSpPr/>
          <p:nvPr/>
        </p:nvSpPr>
        <p:spPr>
          <a:xfrm rot="0" flipH="0" flipV="0">
            <a:off x="2196312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0" name="Freeform 30700"/>
          <p:cNvSpPr/>
          <p:nvPr/>
        </p:nvSpPr>
        <p:spPr>
          <a:xfrm rot="0" flipH="0" flipV="0">
            <a:off x="2251430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1" name="Freeform 30701"/>
          <p:cNvSpPr/>
          <p:nvPr/>
        </p:nvSpPr>
        <p:spPr>
          <a:xfrm rot="0" flipH="0" flipV="0">
            <a:off x="2306535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2" name="Freeform 30702"/>
          <p:cNvSpPr/>
          <p:nvPr/>
        </p:nvSpPr>
        <p:spPr>
          <a:xfrm rot="0" flipH="0" flipV="0">
            <a:off x="2361552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3" name="Freeform 30703"/>
          <p:cNvSpPr/>
          <p:nvPr/>
        </p:nvSpPr>
        <p:spPr>
          <a:xfrm rot="0" flipH="0" flipV="0">
            <a:off x="2416657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4" name="Freeform 30704"/>
          <p:cNvSpPr/>
          <p:nvPr/>
        </p:nvSpPr>
        <p:spPr>
          <a:xfrm rot="0" flipH="0" flipV="0">
            <a:off x="2471775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5" name="Freeform 30705"/>
          <p:cNvSpPr/>
          <p:nvPr/>
        </p:nvSpPr>
        <p:spPr>
          <a:xfrm rot="0" flipH="0" flipV="0">
            <a:off x="2526880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6" name="Freeform 30706"/>
          <p:cNvSpPr/>
          <p:nvPr/>
        </p:nvSpPr>
        <p:spPr>
          <a:xfrm rot="0" flipH="0" flipV="0">
            <a:off x="2581998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7" name="Freeform 30707"/>
          <p:cNvSpPr/>
          <p:nvPr/>
        </p:nvSpPr>
        <p:spPr>
          <a:xfrm rot="0" flipH="0" flipV="0">
            <a:off x="2637104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8" name="Freeform 30708"/>
          <p:cNvSpPr/>
          <p:nvPr/>
        </p:nvSpPr>
        <p:spPr>
          <a:xfrm rot="0" flipH="0" flipV="0">
            <a:off x="2692222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9" name="Freeform 30709"/>
          <p:cNvSpPr/>
          <p:nvPr/>
        </p:nvSpPr>
        <p:spPr>
          <a:xfrm rot="0" flipH="0" flipV="0">
            <a:off x="2747340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0" name="Freeform 30710"/>
          <p:cNvSpPr/>
          <p:nvPr/>
        </p:nvSpPr>
        <p:spPr>
          <a:xfrm rot="0" flipH="0" flipV="0">
            <a:off x="2802496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1" name="Freeform 30711"/>
          <p:cNvSpPr/>
          <p:nvPr/>
        </p:nvSpPr>
        <p:spPr>
          <a:xfrm rot="0" flipH="0" flipV="0">
            <a:off x="2857512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50" y="6452"/>
                  <a:pt x="28650" y="14415"/>
                </a:cubicBezTo>
                <a:cubicBezTo>
                  <a:pt x="28650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2" name="Freeform 30712"/>
          <p:cNvSpPr/>
          <p:nvPr/>
        </p:nvSpPr>
        <p:spPr>
          <a:xfrm rot="0" flipH="0" flipV="0">
            <a:off x="2912719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3" name="Freeform 30713"/>
          <p:cNvSpPr/>
          <p:nvPr/>
        </p:nvSpPr>
        <p:spPr>
          <a:xfrm rot="0" flipH="0" flipV="0">
            <a:off x="2967735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4" name="Freeform 30714"/>
          <p:cNvSpPr/>
          <p:nvPr/>
        </p:nvSpPr>
        <p:spPr>
          <a:xfrm rot="0" flipH="0" flipV="0">
            <a:off x="3022841" y="4593501"/>
            <a:ext cx="28650" cy="28651"/>
          </a:xfrm>
          <a:custGeom>
            <a:pathLst>
              <a:path w="28650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50" y="6452"/>
                  <a:pt x="28650" y="14415"/>
                </a:cubicBezTo>
                <a:cubicBezTo>
                  <a:pt x="28650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5" name="Freeform 30715"/>
          <p:cNvSpPr/>
          <p:nvPr/>
        </p:nvSpPr>
        <p:spPr>
          <a:xfrm rot="0" flipH="0" flipV="0">
            <a:off x="3077959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6" name="Freeform 30716"/>
          <p:cNvSpPr/>
          <p:nvPr/>
        </p:nvSpPr>
        <p:spPr>
          <a:xfrm rot="0" flipH="0" flipV="0">
            <a:off x="3133077" y="459350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7" name="Freeform 30717"/>
          <p:cNvSpPr/>
          <p:nvPr/>
        </p:nvSpPr>
        <p:spPr>
          <a:xfrm rot="0" flipH="0" flipV="0">
            <a:off x="3188182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637" y="6452"/>
                  <a:pt x="28637" y="14415"/>
                </a:cubicBezTo>
                <a:cubicBezTo>
                  <a:pt x="28637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8" name="Freeform 30718"/>
          <p:cNvSpPr/>
          <p:nvPr/>
        </p:nvSpPr>
        <p:spPr>
          <a:xfrm rot="0" flipH="0" flipV="0">
            <a:off x="3243300" y="459350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9" name="Freeform 30719"/>
          <p:cNvSpPr/>
          <p:nvPr/>
        </p:nvSpPr>
        <p:spPr>
          <a:xfrm rot="0" flipH="0" flipV="0">
            <a:off x="3298405" y="4593501"/>
            <a:ext cx="28548" cy="28651"/>
          </a:xfrm>
          <a:custGeom>
            <a:pathLst>
              <a:path w="28548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548" y="6452"/>
                  <a:pt x="28548" y="14415"/>
                </a:cubicBezTo>
                <a:cubicBezTo>
                  <a:pt x="28548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0" name="Freeform 30720"/>
          <p:cNvSpPr/>
          <p:nvPr/>
        </p:nvSpPr>
        <p:spPr>
          <a:xfrm rot="0" flipH="0" flipV="0">
            <a:off x="3353473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86" y="0"/>
                  <a:pt x="28637" y="6452"/>
                  <a:pt x="28637" y="14415"/>
                </a:cubicBezTo>
                <a:cubicBezTo>
                  <a:pt x="28637" y="22289"/>
                  <a:pt x="22186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1" name="Freeform 30721"/>
          <p:cNvSpPr/>
          <p:nvPr/>
        </p:nvSpPr>
        <p:spPr>
          <a:xfrm rot="0" flipH="0" flipV="0">
            <a:off x="3408578" y="4593501"/>
            <a:ext cx="28637" cy="28651"/>
          </a:xfrm>
          <a:custGeom>
            <a:pathLst>
              <a:path w="28637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287" y="0"/>
                  <a:pt x="28637" y="6452"/>
                  <a:pt x="28637" y="14415"/>
                </a:cubicBezTo>
                <a:cubicBezTo>
                  <a:pt x="28637" y="22289"/>
                  <a:pt x="22287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2" name="Freeform 30722"/>
          <p:cNvSpPr/>
          <p:nvPr/>
        </p:nvSpPr>
        <p:spPr>
          <a:xfrm rot="0" flipH="0" flipV="0">
            <a:off x="4841392" y="4593501"/>
            <a:ext cx="28637" cy="28651"/>
          </a:xfrm>
          <a:custGeom>
            <a:pathLst>
              <a:path w="28637" h="28651">
                <a:moveTo>
                  <a:pt x="14312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12" y="0"/>
                </a:cubicBezTo>
                <a:cubicBezTo>
                  <a:pt x="22186" y="0"/>
                  <a:pt x="28637" y="6452"/>
                  <a:pt x="28637" y="14415"/>
                </a:cubicBezTo>
                <a:cubicBezTo>
                  <a:pt x="28637" y="22289"/>
                  <a:pt x="22186" y="28651"/>
                  <a:pt x="14312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3" name="Freeform 30723"/>
          <p:cNvSpPr/>
          <p:nvPr/>
        </p:nvSpPr>
        <p:spPr>
          <a:xfrm rot="0" flipH="0" flipV="0">
            <a:off x="4896548" y="4593501"/>
            <a:ext cx="28536" cy="28651"/>
          </a:xfrm>
          <a:custGeom>
            <a:pathLst>
              <a:path w="28536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186" y="0"/>
                  <a:pt x="28536" y="6452"/>
                  <a:pt x="28536" y="14415"/>
                </a:cubicBezTo>
                <a:cubicBezTo>
                  <a:pt x="28536" y="22289"/>
                  <a:pt x="22186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4" name="Freeform 30724"/>
          <p:cNvSpPr/>
          <p:nvPr/>
        </p:nvSpPr>
        <p:spPr>
          <a:xfrm rot="0" flipH="0" flipV="0">
            <a:off x="4951653" y="45935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5" name="Freeform 30725"/>
          <p:cNvSpPr/>
          <p:nvPr/>
        </p:nvSpPr>
        <p:spPr>
          <a:xfrm rot="0" flipH="0" flipV="0">
            <a:off x="5006771" y="45935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6" name="Freeform 30726"/>
          <p:cNvSpPr/>
          <p:nvPr/>
        </p:nvSpPr>
        <p:spPr>
          <a:xfrm rot="0" flipH="0" flipV="0">
            <a:off x="5061877" y="4593501"/>
            <a:ext cx="28548" cy="28651"/>
          </a:xfrm>
          <a:custGeom>
            <a:pathLst>
              <a:path w="28548" h="28651">
                <a:moveTo>
                  <a:pt x="14236" y="28651"/>
                </a:moveTo>
                <a:cubicBezTo>
                  <a:pt x="6362" y="28651"/>
                  <a:pt x="0" y="22289"/>
                  <a:pt x="0" y="14415"/>
                </a:cubicBezTo>
                <a:cubicBezTo>
                  <a:pt x="0" y="6452"/>
                  <a:pt x="6362" y="0"/>
                  <a:pt x="14236" y="0"/>
                </a:cubicBezTo>
                <a:cubicBezTo>
                  <a:pt x="22097" y="0"/>
                  <a:pt x="28548" y="6452"/>
                  <a:pt x="28548" y="14415"/>
                </a:cubicBezTo>
                <a:cubicBezTo>
                  <a:pt x="28548" y="22289"/>
                  <a:pt x="22097" y="28651"/>
                  <a:pt x="14236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7" name="Freeform 30727"/>
          <p:cNvSpPr/>
          <p:nvPr/>
        </p:nvSpPr>
        <p:spPr>
          <a:xfrm rot="0" flipH="0" flipV="0">
            <a:off x="5116994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8" name="Freeform 30728"/>
          <p:cNvSpPr/>
          <p:nvPr/>
        </p:nvSpPr>
        <p:spPr>
          <a:xfrm rot="0" flipH="0" flipV="0">
            <a:off x="5172100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9" name="Freeform 30729"/>
          <p:cNvSpPr/>
          <p:nvPr/>
        </p:nvSpPr>
        <p:spPr>
          <a:xfrm rot="0" flipH="0" flipV="0">
            <a:off x="5227218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0" name="Freeform 30730"/>
          <p:cNvSpPr/>
          <p:nvPr/>
        </p:nvSpPr>
        <p:spPr>
          <a:xfrm rot="0" flipH="0" flipV="0">
            <a:off x="5282323" y="45935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1" name="Freeform 30731"/>
          <p:cNvSpPr/>
          <p:nvPr/>
        </p:nvSpPr>
        <p:spPr>
          <a:xfrm rot="0" flipH="0" flipV="0">
            <a:off x="5337339" y="45935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187"/>
                  <a:pt x="0" y="14313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13"/>
                </a:cubicBezTo>
                <a:cubicBezTo>
                  <a:pt x="28549" y="22187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2" name="Freeform 30732"/>
          <p:cNvSpPr/>
          <p:nvPr/>
        </p:nvSpPr>
        <p:spPr>
          <a:xfrm rot="0" flipH="0" flipV="0">
            <a:off x="5392547" y="4593501"/>
            <a:ext cx="28460" cy="28651"/>
          </a:xfrm>
          <a:custGeom>
            <a:pathLst>
              <a:path w="28460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460" y="6452"/>
                  <a:pt x="28460" y="14415"/>
                </a:cubicBezTo>
                <a:cubicBezTo>
                  <a:pt x="28460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3" name="Freeform 30733"/>
          <p:cNvSpPr/>
          <p:nvPr/>
        </p:nvSpPr>
        <p:spPr>
          <a:xfrm rot="0" flipH="0" flipV="0">
            <a:off x="5447563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4" name="Freeform 30734"/>
          <p:cNvSpPr/>
          <p:nvPr/>
        </p:nvSpPr>
        <p:spPr>
          <a:xfrm rot="0" flipH="0" flipV="0">
            <a:off x="5502681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5" name="Freeform 30735"/>
          <p:cNvSpPr/>
          <p:nvPr/>
        </p:nvSpPr>
        <p:spPr>
          <a:xfrm rot="0" flipH="0" flipV="0">
            <a:off x="5557786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6" name="Freeform 30736"/>
          <p:cNvSpPr/>
          <p:nvPr/>
        </p:nvSpPr>
        <p:spPr>
          <a:xfrm rot="0" flipH="0" flipV="0">
            <a:off x="5612904" y="4593501"/>
            <a:ext cx="28549" cy="28651"/>
          </a:xfrm>
          <a:custGeom>
            <a:pathLst>
              <a:path w="28549" h="28651">
                <a:moveTo>
                  <a:pt x="14325" y="28651"/>
                </a:moveTo>
                <a:cubicBezTo>
                  <a:pt x="6451" y="28651"/>
                  <a:pt x="0" y="22289"/>
                  <a:pt x="0" y="14415"/>
                </a:cubicBezTo>
                <a:cubicBezTo>
                  <a:pt x="0" y="6452"/>
                  <a:pt x="6451" y="0"/>
                  <a:pt x="14325" y="0"/>
                </a:cubicBezTo>
                <a:cubicBezTo>
                  <a:pt x="22199" y="0"/>
                  <a:pt x="28549" y="6452"/>
                  <a:pt x="28549" y="14415"/>
                </a:cubicBezTo>
                <a:cubicBezTo>
                  <a:pt x="28549" y="22289"/>
                  <a:pt x="22199" y="28651"/>
                  <a:pt x="14325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7" name="Freeform 30737"/>
          <p:cNvSpPr/>
          <p:nvPr/>
        </p:nvSpPr>
        <p:spPr>
          <a:xfrm rot="0" flipH="0" flipV="0">
            <a:off x="5888456" y="459352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187"/>
                  <a:pt x="0" y="14313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13"/>
                </a:cubicBezTo>
                <a:cubicBezTo>
                  <a:pt x="28549" y="22187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8" name="Freeform 30738"/>
          <p:cNvSpPr/>
          <p:nvPr/>
        </p:nvSpPr>
        <p:spPr>
          <a:xfrm rot="0" flipH="0" flipV="0">
            <a:off x="8423401" y="4593526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187"/>
                  <a:pt x="0" y="14313"/>
                </a:cubicBezTo>
                <a:cubicBezTo>
                  <a:pt x="0" y="6350"/>
                  <a:pt x="6362" y="0"/>
                  <a:pt x="14236" y="0"/>
                </a:cubicBezTo>
                <a:cubicBezTo>
                  <a:pt x="22097" y="0"/>
                  <a:pt x="28548" y="6350"/>
                  <a:pt x="28548" y="14313"/>
                </a:cubicBezTo>
                <a:cubicBezTo>
                  <a:pt x="28548" y="22187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9" name="Freeform 30739"/>
          <p:cNvSpPr/>
          <p:nvPr/>
        </p:nvSpPr>
        <p:spPr>
          <a:xfrm rot="0" flipH="0" flipV="0">
            <a:off x="8643848" y="4593501"/>
            <a:ext cx="28549" cy="28651"/>
          </a:xfrm>
          <a:custGeom>
            <a:pathLst>
              <a:path w="28549" h="28651">
                <a:moveTo>
                  <a:pt x="14224" y="28651"/>
                </a:moveTo>
                <a:cubicBezTo>
                  <a:pt x="6350" y="28651"/>
                  <a:pt x="0" y="22289"/>
                  <a:pt x="0" y="14415"/>
                </a:cubicBezTo>
                <a:cubicBezTo>
                  <a:pt x="0" y="6452"/>
                  <a:pt x="6350" y="0"/>
                  <a:pt x="14224" y="0"/>
                </a:cubicBezTo>
                <a:cubicBezTo>
                  <a:pt x="22098" y="0"/>
                  <a:pt x="28549" y="6452"/>
                  <a:pt x="28549" y="14415"/>
                </a:cubicBezTo>
                <a:cubicBezTo>
                  <a:pt x="28549" y="22289"/>
                  <a:pt x="22098" y="28651"/>
                  <a:pt x="14224" y="28651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0" name="Freeform 30740"/>
          <p:cNvSpPr/>
          <p:nvPr/>
        </p:nvSpPr>
        <p:spPr>
          <a:xfrm rot="0" flipH="0" flipV="0">
            <a:off x="2113927" y="4641316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00"/>
                  <a:pt x="0" y="14326"/>
                </a:cubicBezTo>
                <a:cubicBezTo>
                  <a:pt x="0" y="6350"/>
                  <a:pt x="6438" y="0"/>
                  <a:pt x="14312" y="0"/>
                </a:cubicBezTo>
                <a:cubicBezTo>
                  <a:pt x="22186" y="0"/>
                  <a:pt x="28637" y="6350"/>
                  <a:pt x="28637" y="14326"/>
                </a:cubicBezTo>
                <a:cubicBezTo>
                  <a:pt x="28637" y="22200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1" name="Freeform 30741"/>
          <p:cNvSpPr/>
          <p:nvPr/>
        </p:nvSpPr>
        <p:spPr>
          <a:xfrm rot="0" flipH="0" flipV="0">
            <a:off x="2169032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2" name="Freeform 30742"/>
          <p:cNvSpPr/>
          <p:nvPr/>
        </p:nvSpPr>
        <p:spPr>
          <a:xfrm rot="0" flipH="0" flipV="0">
            <a:off x="2224138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3" name="Freeform 30743"/>
          <p:cNvSpPr/>
          <p:nvPr/>
        </p:nvSpPr>
        <p:spPr>
          <a:xfrm rot="0" flipH="0" flipV="0">
            <a:off x="2279256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4" name="Freeform 30744"/>
          <p:cNvSpPr/>
          <p:nvPr/>
        </p:nvSpPr>
        <p:spPr>
          <a:xfrm rot="0" flipH="0" flipV="0">
            <a:off x="2334425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5" name="Freeform 30745"/>
          <p:cNvSpPr/>
          <p:nvPr/>
        </p:nvSpPr>
        <p:spPr>
          <a:xfrm rot="0" flipH="0" flipV="0">
            <a:off x="2389530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6" name="Freeform 30746"/>
          <p:cNvSpPr/>
          <p:nvPr/>
        </p:nvSpPr>
        <p:spPr>
          <a:xfrm rot="0" flipH="0" flipV="0">
            <a:off x="2444546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7" name="Freeform 30747"/>
          <p:cNvSpPr/>
          <p:nvPr/>
        </p:nvSpPr>
        <p:spPr>
          <a:xfrm rot="0" flipH="0" flipV="0">
            <a:off x="2499652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8" name="Freeform 30748"/>
          <p:cNvSpPr/>
          <p:nvPr/>
        </p:nvSpPr>
        <p:spPr>
          <a:xfrm rot="0" flipH="0" flipV="0">
            <a:off x="2554770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9" name="Freeform 30749"/>
          <p:cNvSpPr/>
          <p:nvPr/>
        </p:nvSpPr>
        <p:spPr>
          <a:xfrm rot="0" flipH="0" flipV="0">
            <a:off x="2609875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0" name="Freeform 30750"/>
          <p:cNvSpPr/>
          <p:nvPr/>
        </p:nvSpPr>
        <p:spPr>
          <a:xfrm rot="0" flipH="0" flipV="0">
            <a:off x="2664993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50" y="6439"/>
                  <a:pt x="28650" y="14414"/>
                </a:cubicBezTo>
                <a:cubicBezTo>
                  <a:pt x="28650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1" name="Freeform 30751"/>
          <p:cNvSpPr/>
          <p:nvPr/>
        </p:nvSpPr>
        <p:spPr>
          <a:xfrm rot="0" flipH="0" flipV="0">
            <a:off x="2720098" y="4641304"/>
            <a:ext cx="28650" cy="28638"/>
          </a:xfrm>
          <a:custGeom>
            <a:pathLst>
              <a:path w="28650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650" y="6439"/>
                  <a:pt x="28650" y="14414"/>
                </a:cubicBezTo>
                <a:cubicBezTo>
                  <a:pt x="28650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2" name="Freeform 30752"/>
          <p:cNvSpPr/>
          <p:nvPr/>
        </p:nvSpPr>
        <p:spPr>
          <a:xfrm rot="0" flipH="0" flipV="0">
            <a:off x="2775216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3" name="Freeform 30753"/>
          <p:cNvSpPr/>
          <p:nvPr/>
        </p:nvSpPr>
        <p:spPr>
          <a:xfrm rot="0" flipH="0" flipV="0">
            <a:off x="2830385" y="464130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4" name="Freeform 30754"/>
          <p:cNvSpPr/>
          <p:nvPr/>
        </p:nvSpPr>
        <p:spPr>
          <a:xfrm rot="0" flipH="0" flipV="0">
            <a:off x="2885490" y="4641304"/>
            <a:ext cx="28536" cy="28638"/>
          </a:xfrm>
          <a:custGeom>
            <a:pathLst>
              <a:path w="28536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36" y="6439"/>
                  <a:pt x="28536" y="14414"/>
                </a:cubicBezTo>
                <a:cubicBezTo>
                  <a:pt x="28536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5" name="Freeform 30755"/>
          <p:cNvSpPr/>
          <p:nvPr/>
        </p:nvSpPr>
        <p:spPr>
          <a:xfrm rot="0" flipH="0" flipV="0">
            <a:off x="2940507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287" y="0"/>
                  <a:pt x="28637" y="6439"/>
                  <a:pt x="28637" y="14414"/>
                </a:cubicBezTo>
                <a:cubicBezTo>
                  <a:pt x="28637" y="22288"/>
                  <a:pt x="22287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6" name="Freeform 30756"/>
          <p:cNvSpPr/>
          <p:nvPr/>
        </p:nvSpPr>
        <p:spPr>
          <a:xfrm rot="0" flipH="0" flipV="0">
            <a:off x="2995701" y="46413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097" y="0"/>
                  <a:pt x="28548" y="6439"/>
                  <a:pt x="28548" y="14414"/>
                </a:cubicBezTo>
                <a:cubicBezTo>
                  <a:pt x="28548" y="22288"/>
                  <a:pt x="22097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7" name="Freeform 30757"/>
          <p:cNvSpPr/>
          <p:nvPr/>
        </p:nvSpPr>
        <p:spPr>
          <a:xfrm rot="0" flipH="0" flipV="0">
            <a:off x="3050730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8" name="Freeform 30758"/>
          <p:cNvSpPr/>
          <p:nvPr/>
        </p:nvSpPr>
        <p:spPr>
          <a:xfrm rot="0" flipH="0" flipV="0">
            <a:off x="3105835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9" name="Freeform 30759"/>
          <p:cNvSpPr/>
          <p:nvPr/>
        </p:nvSpPr>
        <p:spPr>
          <a:xfrm rot="0" flipH="0" flipV="0">
            <a:off x="3160953" y="4641304"/>
            <a:ext cx="28637" cy="28638"/>
          </a:xfrm>
          <a:custGeom>
            <a:pathLst>
              <a:path w="28637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0" name="Freeform 30760"/>
          <p:cNvSpPr/>
          <p:nvPr/>
        </p:nvSpPr>
        <p:spPr>
          <a:xfrm rot="0" flipH="0" flipV="0">
            <a:off x="3216071" y="464130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1" name="Freeform 30761"/>
          <p:cNvSpPr/>
          <p:nvPr/>
        </p:nvSpPr>
        <p:spPr>
          <a:xfrm rot="0" flipH="0" flipV="0">
            <a:off x="3271177" y="464130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2" name="Freeform 30762"/>
          <p:cNvSpPr/>
          <p:nvPr/>
        </p:nvSpPr>
        <p:spPr>
          <a:xfrm rot="0" flipH="0" flipV="0">
            <a:off x="3326282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3" name="Freeform 30763"/>
          <p:cNvSpPr/>
          <p:nvPr/>
        </p:nvSpPr>
        <p:spPr>
          <a:xfrm rot="0" flipH="0" flipV="0">
            <a:off x="3381400" y="4641304"/>
            <a:ext cx="28548" cy="28638"/>
          </a:xfrm>
          <a:custGeom>
            <a:pathLst>
              <a:path w="28548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548" y="6439"/>
                  <a:pt x="28548" y="14414"/>
                </a:cubicBezTo>
                <a:cubicBezTo>
                  <a:pt x="28548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4" name="Freeform 30764"/>
          <p:cNvSpPr/>
          <p:nvPr/>
        </p:nvSpPr>
        <p:spPr>
          <a:xfrm rot="0" flipH="0" flipV="0">
            <a:off x="3436505" y="46413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5" name="Freeform 30765"/>
          <p:cNvSpPr/>
          <p:nvPr/>
        </p:nvSpPr>
        <p:spPr>
          <a:xfrm rot="0" flipH="0" flipV="0">
            <a:off x="4814163" y="4641304"/>
            <a:ext cx="28637" cy="28638"/>
          </a:xfrm>
          <a:custGeom>
            <a:pathLst>
              <a:path w="28637" h="28638">
                <a:moveTo>
                  <a:pt x="14312" y="28638"/>
                </a:moveTo>
                <a:cubicBezTo>
                  <a:pt x="6438" y="28638"/>
                  <a:pt x="0" y="22288"/>
                  <a:pt x="0" y="14414"/>
                </a:cubicBezTo>
                <a:cubicBezTo>
                  <a:pt x="0" y="6439"/>
                  <a:pt x="6438" y="0"/>
                  <a:pt x="14312" y="0"/>
                </a:cubicBezTo>
                <a:cubicBezTo>
                  <a:pt x="22186" y="0"/>
                  <a:pt x="28637" y="6439"/>
                  <a:pt x="28637" y="14414"/>
                </a:cubicBezTo>
                <a:cubicBezTo>
                  <a:pt x="28637" y="22288"/>
                  <a:pt x="22186" y="28638"/>
                  <a:pt x="14312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6" name="Freeform 30766"/>
          <p:cNvSpPr/>
          <p:nvPr/>
        </p:nvSpPr>
        <p:spPr>
          <a:xfrm rot="0" flipH="0" flipV="0">
            <a:off x="4869307" y="46413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7" name="Freeform 30767"/>
          <p:cNvSpPr/>
          <p:nvPr/>
        </p:nvSpPr>
        <p:spPr>
          <a:xfrm rot="0" flipH="0" flipV="0">
            <a:off x="4924424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8" name="Freeform 30768"/>
          <p:cNvSpPr/>
          <p:nvPr/>
        </p:nvSpPr>
        <p:spPr>
          <a:xfrm rot="0" flipH="0" flipV="0">
            <a:off x="4979530" y="4641304"/>
            <a:ext cx="28548" cy="28638"/>
          </a:xfrm>
          <a:custGeom>
            <a:pathLst>
              <a:path w="28548" h="28638">
                <a:moveTo>
                  <a:pt x="14236" y="28638"/>
                </a:moveTo>
                <a:cubicBezTo>
                  <a:pt x="6362" y="28638"/>
                  <a:pt x="0" y="22288"/>
                  <a:pt x="0" y="14414"/>
                </a:cubicBezTo>
                <a:cubicBezTo>
                  <a:pt x="0" y="6439"/>
                  <a:pt x="6362" y="0"/>
                  <a:pt x="14236" y="0"/>
                </a:cubicBezTo>
                <a:cubicBezTo>
                  <a:pt x="22198" y="0"/>
                  <a:pt x="28548" y="6439"/>
                  <a:pt x="28548" y="14414"/>
                </a:cubicBezTo>
                <a:cubicBezTo>
                  <a:pt x="28548" y="22288"/>
                  <a:pt x="22198" y="28638"/>
                  <a:pt x="14236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9" name="Freeform 30769"/>
          <p:cNvSpPr/>
          <p:nvPr/>
        </p:nvSpPr>
        <p:spPr>
          <a:xfrm rot="0" flipH="0" flipV="0">
            <a:off x="5034648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0" name="Freeform 30770"/>
          <p:cNvSpPr/>
          <p:nvPr/>
        </p:nvSpPr>
        <p:spPr>
          <a:xfrm rot="0" flipH="0" flipV="0">
            <a:off x="5089766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1" name="Freeform 30771"/>
          <p:cNvSpPr/>
          <p:nvPr/>
        </p:nvSpPr>
        <p:spPr>
          <a:xfrm rot="0" flipH="0" flipV="0">
            <a:off x="5144871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2" name="Freeform 30772"/>
          <p:cNvSpPr/>
          <p:nvPr/>
        </p:nvSpPr>
        <p:spPr>
          <a:xfrm rot="0" flipH="0" flipV="0">
            <a:off x="5199989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3" name="Freeform 30773"/>
          <p:cNvSpPr/>
          <p:nvPr/>
        </p:nvSpPr>
        <p:spPr>
          <a:xfrm rot="0" flipH="0" flipV="0">
            <a:off x="5255095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4" name="Freeform 30774"/>
          <p:cNvSpPr/>
          <p:nvPr/>
        </p:nvSpPr>
        <p:spPr>
          <a:xfrm rot="0" flipH="0" flipV="0">
            <a:off x="5310213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5" name="Freeform 30775"/>
          <p:cNvSpPr/>
          <p:nvPr/>
        </p:nvSpPr>
        <p:spPr>
          <a:xfrm rot="0" flipH="0" flipV="0">
            <a:off x="5365318" y="4641316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224" y="0"/>
                </a:cubicBezTo>
                <a:cubicBezTo>
                  <a:pt x="22098" y="0"/>
                  <a:pt x="28448" y="6350"/>
                  <a:pt x="28448" y="14326"/>
                </a:cubicBezTo>
                <a:cubicBezTo>
                  <a:pt x="28448" y="22200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6" name="Freeform 30776"/>
          <p:cNvSpPr/>
          <p:nvPr/>
        </p:nvSpPr>
        <p:spPr>
          <a:xfrm rot="0" flipH="0" flipV="0">
            <a:off x="5420436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7" name="Freeform 30777"/>
          <p:cNvSpPr/>
          <p:nvPr/>
        </p:nvSpPr>
        <p:spPr>
          <a:xfrm rot="0" flipH="0" flipV="0">
            <a:off x="5475541" y="4641304"/>
            <a:ext cx="28448" cy="28638"/>
          </a:xfrm>
          <a:custGeom>
            <a:pathLst>
              <a:path w="28448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448" y="6439"/>
                  <a:pt x="28448" y="14414"/>
                </a:cubicBezTo>
                <a:cubicBezTo>
                  <a:pt x="28448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8" name="Freeform 30778"/>
          <p:cNvSpPr/>
          <p:nvPr/>
        </p:nvSpPr>
        <p:spPr>
          <a:xfrm rot="0" flipH="0" flipV="0">
            <a:off x="5530558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9" name="Freeform 30779"/>
          <p:cNvSpPr/>
          <p:nvPr/>
        </p:nvSpPr>
        <p:spPr>
          <a:xfrm rot="0" flipH="0" flipV="0">
            <a:off x="5585675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88"/>
                  <a:pt x="0" y="14414"/>
                </a:cubicBezTo>
                <a:cubicBezTo>
                  <a:pt x="0" y="6439"/>
                  <a:pt x="6451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0" name="Freeform 30780"/>
          <p:cNvSpPr/>
          <p:nvPr/>
        </p:nvSpPr>
        <p:spPr>
          <a:xfrm rot="0" flipH="0" flipV="0">
            <a:off x="5640781" y="46413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451" y="28638"/>
                  <a:pt x="0" y="22200"/>
                  <a:pt x="0" y="14326"/>
                </a:cubicBezTo>
                <a:cubicBezTo>
                  <a:pt x="0" y="6350"/>
                  <a:pt x="6451" y="0"/>
                  <a:pt x="14325" y="0"/>
                </a:cubicBezTo>
                <a:cubicBezTo>
                  <a:pt x="22199" y="0"/>
                  <a:pt x="28549" y="6350"/>
                  <a:pt x="28549" y="14326"/>
                </a:cubicBezTo>
                <a:cubicBezTo>
                  <a:pt x="28549" y="22200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1" name="Freeform 30781"/>
          <p:cNvSpPr/>
          <p:nvPr/>
        </p:nvSpPr>
        <p:spPr>
          <a:xfrm rot="0" flipH="0" flipV="0">
            <a:off x="5861227" y="4641316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50" y="28638"/>
                  <a:pt x="0" y="22200"/>
                  <a:pt x="0" y="14326"/>
                </a:cubicBezTo>
                <a:cubicBezTo>
                  <a:pt x="0" y="6350"/>
                  <a:pt x="6350" y="0"/>
                  <a:pt x="14325" y="0"/>
                </a:cubicBezTo>
                <a:cubicBezTo>
                  <a:pt x="22186" y="0"/>
                  <a:pt x="28549" y="6350"/>
                  <a:pt x="28549" y="14326"/>
                </a:cubicBezTo>
                <a:cubicBezTo>
                  <a:pt x="28549" y="22200"/>
                  <a:pt x="22186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2" name="Freeform 30782"/>
          <p:cNvSpPr/>
          <p:nvPr/>
        </p:nvSpPr>
        <p:spPr>
          <a:xfrm rot="0" flipH="0" flipV="0">
            <a:off x="8285949" y="4641304"/>
            <a:ext cx="28549" cy="28638"/>
          </a:xfrm>
          <a:custGeom>
            <a:pathLst>
              <a:path w="28549" h="28638">
                <a:moveTo>
                  <a:pt x="14325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325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325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3" name="Freeform 30783"/>
          <p:cNvSpPr/>
          <p:nvPr/>
        </p:nvSpPr>
        <p:spPr>
          <a:xfrm rot="0" flipH="0" flipV="0">
            <a:off x="8341067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4" name="Freeform 30784"/>
          <p:cNvSpPr/>
          <p:nvPr/>
        </p:nvSpPr>
        <p:spPr>
          <a:xfrm rot="0" flipH="0" flipV="0">
            <a:off x="8396173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63" y="28638"/>
                  <a:pt x="0" y="22288"/>
                  <a:pt x="0" y="14414"/>
                </a:cubicBezTo>
                <a:cubicBezTo>
                  <a:pt x="0" y="6439"/>
                  <a:pt x="6363" y="0"/>
                  <a:pt x="14224" y="0"/>
                </a:cubicBezTo>
                <a:cubicBezTo>
                  <a:pt x="22199" y="0"/>
                  <a:pt x="28549" y="6439"/>
                  <a:pt x="28549" y="14414"/>
                </a:cubicBezTo>
                <a:cubicBezTo>
                  <a:pt x="28549" y="22288"/>
                  <a:pt x="22199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5" name="Freeform 30785"/>
          <p:cNvSpPr/>
          <p:nvPr/>
        </p:nvSpPr>
        <p:spPr>
          <a:xfrm rot="0" flipH="0" flipV="0">
            <a:off x="8451291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186" y="0"/>
                  <a:pt x="28549" y="6439"/>
                  <a:pt x="28549" y="14414"/>
                </a:cubicBezTo>
                <a:cubicBezTo>
                  <a:pt x="28549" y="22288"/>
                  <a:pt x="22186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6" name="Freeform 30786"/>
          <p:cNvSpPr/>
          <p:nvPr/>
        </p:nvSpPr>
        <p:spPr>
          <a:xfrm rot="0" flipH="0" flipV="0">
            <a:off x="8671738" y="4641304"/>
            <a:ext cx="28549" cy="28638"/>
          </a:xfrm>
          <a:custGeom>
            <a:pathLst>
              <a:path w="28549" h="28638">
                <a:moveTo>
                  <a:pt x="14224" y="28638"/>
                </a:moveTo>
                <a:cubicBezTo>
                  <a:pt x="6350" y="28638"/>
                  <a:pt x="0" y="22288"/>
                  <a:pt x="0" y="14414"/>
                </a:cubicBezTo>
                <a:cubicBezTo>
                  <a:pt x="0" y="6439"/>
                  <a:pt x="6350" y="0"/>
                  <a:pt x="14224" y="0"/>
                </a:cubicBezTo>
                <a:cubicBezTo>
                  <a:pt x="22098" y="0"/>
                  <a:pt x="28549" y="6439"/>
                  <a:pt x="28549" y="14414"/>
                </a:cubicBezTo>
                <a:cubicBezTo>
                  <a:pt x="28549" y="22288"/>
                  <a:pt x="22098" y="28638"/>
                  <a:pt x="14224" y="28638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7" name="Freeform 30787"/>
          <p:cNvSpPr/>
          <p:nvPr/>
        </p:nvSpPr>
        <p:spPr>
          <a:xfrm rot="0" flipH="0" flipV="0">
            <a:off x="2146706" y="4687811"/>
            <a:ext cx="17500" cy="2984"/>
          </a:xfrm>
          <a:custGeom>
            <a:pathLst>
              <a:path w="17500" h="2984">
                <a:moveTo>
                  <a:pt x="17500" y="2984"/>
                </a:moveTo>
                <a:lnTo>
                  <a:pt x="0" y="2984"/>
                </a:lnTo>
                <a:cubicBezTo>
                  <a:pt x="2426" y="1118"/>
                  <a:pt x="5474" y="0"/>
                  <a:pt x="8763" y="0"/>
                </a:cubicBezTo>
                <a:cubicBezTo>
                  <a:pt x="12065" y="0"/>
                  <a:pt x="15088" y="1118"/>
                  <a:pt x="17500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8" name="Freeform 30788"/>
          <p:cNvSpPr/>
          <p:nvPr/>
        </p:nvSpPr>
        <p:spPr>
          <a:xfrm rot="0" flipH="0" flipV="0">
            <a:off x="2201824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9" name="Freeform 30789"/>
          <p:cNvSpPr/>
          <p:nvPr/>
        </p:nvSpPr>
        <p:spPr>
          <a:xfrm rot="0" flipH="0" flipV="0">
            <a:off x="2256942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0" name="Freeform 30790"/>
          <p:cNvSpPr/>
          <p:nvPr/>
        </p:nvSpPr>
        <p:spPr>
          <a:xfrm rot="0" flipH="0" flipV="0">
            <a:off x="2312047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1" name="Freeform 30791"/>
          <p:cNvSpPr/>
          <p:nvPr/>
        </p:nvSpPr>
        <p:spPr>
          <a:xfrm rot="0" flipH="0" flipV="0">
            <a:off x="2367127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2" name="Freeform 30792"/>
          <p:cNvSpPr/>
          <p:nvPr/>
        </p:nvSpPr>
        <p:spPr>
          <a:xfrm rot="0" flipH="0" flipV="0">
            <a:off x="2422232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3" name="Freeform 30793"/>
          <p:cNvSpPr/>
          <p:nvPr/>
        </p:nvSpPr>
        <p:spPr>
          <a:xfrm rot="0" flipH="0" flipV="0">
            <a:off x="2477350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4" name="Freeform 30794"/>
          <p:cNvSpPr/>
          <p:nvPr/>
        </p:nvSpPr>
        <p:spPr>
          <a:xfrm rot="0" flipH="0" flipV="0">
            <a:off x="2532456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5" name="Freeform 30795"/>
          <p:cNvSpPr/>
          <p:nvPr/>
        </p:nvSpPr>
        <p:spPr>
          <a:xfrm rot="0" flipH="0" flipV="0">
            <a:off x="2587574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6" name="Freeform 30796"/>
          <p:cNvSpPr/>
          <p:nvPr/>
        </p:nvSpPr>
        <p:spPr>
          <a:xfrm rot="0" flipH="0" flipV="0">
            <a:off x="264267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7" name="Freeform 30797"/>
          <p:cNvSpPr/>
          <p:nvPr/>
        </p:nvSpPr>
        <p:spPr>
          <a:xfrm rot="0" flipH="0" flipV="0">
            <a:off x="269775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13" y="1130"/>
                  <a:pt x="5461" y="0"/>
                  <a:pt x="8788" y="0"/>
                </a:cubicBezTo>
                <a:cubicBezTo>
                  <a:pt x="12078" y="0"/>
                  <a:pt x="15100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8" name="Freeform 30798"/>
          <p:cNvSpPr/>
          <p:nvPr/>
        </p:nvSpPr>
        <p:spPr>
          <a:xfrm rot="0" flipH="0" flipV="0">
            <a:off x="2752915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9" name="Freeform 30799"/>
          <p:cNvSpPr/>
          <p:nvPr/>
        </p:nvSpPr>
        <p:spPr>
          <a:xfrm rot="0" flipH="0" flipV="0">
            <a:off x="2808008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0" name="Freeform 30800"/>
          <p:cNvSpPr/>
          <p:nvPr/>
        </p:nvSpPr>
        <p:spPr>
          <a:xfrm rot="0" flipH="0" flipV="0">
            <a:off x="2863087" y="4687786"/>
            <a:ext cx="17538" cy="3009"/>
          </a:xfrm>
          <a:custGeom>
            <a:pathLst>
              <a:path w="17538" h="3009">
                <a:moveTo>
                  <a:pt x="17538" y="3009"/>
                </a:moveTo>
                <a:lnTo>
                  <a:pt x="0" y="3009"/>
                </a:lnTo>
                <a:cubicBezTo>
                  <a:pt x="2425" y="1130"/>
                  <a:pt x="5461" y="0"/>
                  <a:pt x="8750" y="0"/>
                </a:cubicBezTo>
                <a:cubicBezTo>
                  <a:pt x="12077" y="0"/>
                  <a:pt x="15126" y="1130"/>
                  <a:pt x="17538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1" name="Freeform 30801"/>
          <p:cNvSpPr/>
          <p:nvPr/>
        </p:nvSpPr>
        <p:spPr>
          <a:xfrm rot="0" flipH="0" flipV="0">
            <a:off x="2918231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2" name="Freeform 30802"/>
          <p:cNvSpPr/>
          <p:nvPr/>
        </p:nvSpPr>
        <p:spPr>
          <a:xfrm rot="0" flipH="0" flipV="0">
            <a:off x="2973311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3" name="Freeform 30803"/>
          <p:cNvSpPr/>
          <p:nvPr/>
        </p:nvSpPr>
        <p:spPr>
          <a:xfrm rot="0" flipH="0" flipV="0">
            <a:off x="3028416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4" name="Freeform 30804"/>
          <p:cNvSpPr/>
          <p:nvPr/>
        </p:nvSpPr>
        <p:spPr>
          <a:xfrm rot="0" flipH="0" flipV="0">
            <a:off x="3083534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5" name="Freeform 30805"/>
          <p:cNvSpPr/>
          <p:nvPr/>
        </p:nvSpPr>
        <p:spPr>
          <a:xfrm rot="0" flipH="0" flipV="0">
            <a:off x="313863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74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6" name="Freeform 30806"/>
          <p:cNvSpPr/>
          <p:nvPr/>
        </p:nvSpPr>
        <p:spPr>
          <a:xfrm rot="0" flipH="0" flipV="0">
            <a:off x="3193757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7" name="Freeform 30807"/>
          <p:cNvSpPr/>
          <p:nvPr/>
        </p:nvSpPr>
        <p:spPr>
          <a:xfrm rot="0" flipH="0" flipV="0">
            <a:off x="3248863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26" y="1130"/>
                  <a:pt x="5474" y="0"/>
                  <a:pt x="8751" y="0"/>
                </a:cubicBezTo>
                <a:cubicBezTo>
                  <a:pt x="12040" y="0"/>
                  <a:pt x="15063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8" name="Freeform 30808"/>
          <p:cNvSpPr/>
          <p:nvPr/>
        </p:nvSpPr>
        <p:spPr>
          <a:xfrm rot="0" flipH="0" flipV="0">
            <a:off x="3303968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26" y="1130"/>
                  <a:pt x="5474" y="0"/>
                  <a:pt x="8751" y="0"/>
                </a:cubicBezTo>
                <a:cubicBezTo>
                  <a:pt x="12040" y="0"/>
                  <a:pt x="15063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9" name="Freeform 30809"/>
          <p:cNvSpPr/>
          <p:nvPr/>
        </p:nvSpPr>
        <p:spPr>
          <a:xfrm rot="0" flipH="0" flipV="0">
            <a:off x="3359048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13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0" name="Freeform 30810"/>
          <p:cNvSpPr/>
          <p:nvPr/>
        </p:nvSpPr>
        <p:spPr>
          <a:xfrm rot="0" flipH="0" flipV="0">
            <a:off x="3414128" y="4687811"/>
            <a:ext cx="17576" cy="2984"/>
          </a:xfrm>
          <a:custGeom>
            <a:pathLst>
              <a:path w="17576" h="2984">
                <a:moveTo>
                  <a:pt x="17576" y="2984"/>
                </a:moveTo>
                <a:lnTo>
                  <a:pt x="0" y="2984"/>
                </a:lnTo>
                <a:cubicBezTo>
                  <a:pt x="2425" y="1118"/>
                  <a:pt x="5473" y="0"/>
                  <a:pt x="8775" y="0"/>
                </a:cubicBezTo>
                <a:cubicBezTo>
                  <a:pt x="12103" y="0"/>
                  <a:pt x="15164" y="1118"/>
                  <a:pt x="17576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1" name="Freeform 30811"/>
          <p:cNvSpPr/>
          <p:nvPr/>
        </p:nvSpPr>
        <p:spPr>
          <a:xfrm rot="0" flipH="0" flipV="0">
            <a:off x="4791849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27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2" name="Freeform 30812"/>
          <p:cNvSpPr/>
          <p:nvPr/>
        </p:nvSpPr>
        <p:spPr>
          <a:xfrm rot="0" flipH="0" flipV="0">
            <a:off x="4846955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26" y="1130"/>
                  <a:pt x="5474" y="0"/>
                  <a:pt x="8750" y="0"/>
                </a:cubicBezTo>
                <a:cubicBezTo>
                  <a:pt x="12039" y="0"/>
                  <a:pt x="15075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3" name="Freeform 30813"/>
          <p:cNvSpPr/>
          <p:nvPr/>
        </p:nvSpPr>
        <p:spPr>
          <a:xfrm rot="0" flipH="0" flipV="0">
            <a:off x="4902060" y="4687786"/>
            <a:ext cx="17500" cy="3009"/>
          </a:xfrm>
          <a:custGeom>
            <a:pathLst>
              <a:path w="17500" h="3009">
                <a:moveTo>
                  <a:pt x="17500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39" y="0"/>
                  <a:pt x="15088" y="1130"/>
                  <a:pt x="17500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4" name="Freeform 30814"/>
          <p:cNvSpPr/>
          <p:nvPr/>
        </p:nvSpPr>
        <p:spPr>
          <a:xfrm rot="0" flipH="0" flipV="0">
            <a:off x="4957165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2" y="0"/>
                  <a:pt x="15050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5" name="Freeform 30815"/>
          <p:cNvSpPr/>
          <p:nvPr/>
        </p:nvSpPr>
        <p:spPr>
          <a:xfrm rot="0" flipH="0" flipV="0">
            <a:off x="5012283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1" y="0"/>
                  <a:pt x="15050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6" name="Freeform 30816"/>
          <p:cNvSpPr/>
          <p:nvPr/>
        </p:nvSpPr>
        <p:spPr>
          <a:xfrm rot="0" flipH="0" flipV="0">
            <a:off x="5067388" y="4687786"/>
            <a:ext cx="17475" cy="3009"/>
          </a:xfrm>
          <a:custGeom>
            <a:pathLst>
              <a:path w="17475" h="3009">
                <a:moveTo>
                  <a:pt x="17475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2" y="0"/>
                  <a:pt x="15050" y="1130"/>
                  <a:pt x="17475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7" name="Freeform 30817"/>
          <p:cNvSpPr/>
          <p:nvPr/>
        </p:nvSpPr>
        <p:spPr>
          <a:xfrm rot="0" flipH="0" flipV="0">
            <a:off x="5122506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8" name="Freeform 30818"/>
          <p:cNvSpPr/>
          <p:nvPr/>
        </p:nvSpPr>
        <p:spPr>
          <a:xfrm rot="0" flipH="0" flipV="0">
            <a:off x="5177612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9" name="Freeform 30819"/>
          <p:cNvSpPr/>
          <p:nvPr/>
        </p:nvSpPr>
        <p:spPr>
          <a:xfrm rot="0" flipH="0" flipV="0">
            <a:off x="5232730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0" name="Freeform 30820"/>
          <p:cNvSpPr/>
          <p:nvPr/>
        </p:nvSpPr>
        <p:spPr>
          <a:xfrm rot="0" flipH="0" flipV="0">
            <a:off x="5287835" y="4687786"/>
            <a:ext cx="17437" cy="3009"/>
          </a:xfrm>
          <a:custGeom>
            <a:pathLst>
              <a:path w="17437" h="3009">
                <a:moveTo>
                  <a:pt x="17437" y="3009"/>
                </a:moveTo>
                <a:lnTo>
                  <a:pt x="0" y="3009"/>
                </a:lnTo>
                <a:cubicBezTo>
                  <a:pt x="2413" y="1130"/>
                  <a:pt x="5436" y="0"/>
                  <a:pt x="8713" y="0"/>
                </a:cubicBezTo>
                <a:cubicBezTo>
                  <a:pt x="12002" y="0"/>
                  <a:pt x="15025" y="1130"/>
                  <a:pt x="17437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1" name="Freeform 30821"/>
          <p:cNvSpPr/>
          <p:nvPr/>
        </p:nvSpPr>
        <p:spPr>
          <a:xfrm rot="0" flipH="0" flipV="0">
            <a:off x="5342915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74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2" name="Freeform 30822"/>
          <p:cNvSpPr/>
          <p:nvPr/>
        </p:nvSpPr>
        <p:spPr>
          <a:xfrm rot="0" flipH="0" flipV="0">
            <a:off x="5398046" y="4687811"/>
            <a:ext cx="17462" cy="2984"/>
          </a:xfrm>
          <a:custGeom>
            <a:pathLst>
              <a:path w="17462" h="2984">
                <a:moveTo>
                  <a:pt x="17462" y="2984"/>
                </a:moveTo>
                <a:lnTo>
                  <a:pt x="0" y="2984"/>
                </a:lnTo>
                <a:cubicBezTo>
                  <a:pt x="2400" y="1118"/>
                  <a:pt x="5436" y="0"/>
                  <a:pt x="8725" y="0"/>
                </a:cubicBezTo>
                <a:cubicBezTo>
                  <a:pt x="12027" y="0"/>
                  <a:pt x="15050" y="1118"/>
                  <a:pt x="17462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3" name="Freeform 30823"/>
          <p:cNvSpPr/>
          <p:nvPr/>
        </p:nvSpPr>
        <p:spPr>
          <a:xfrm rot="0" flipH="0" flipV="0">
            <a:off x="5453138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4" name="Freeform 30824"/>
          <p:cNvSpPr/>
          <p:nvPr/>
        </p:nvSpPr>
        <p:spPr>
          <a:xfrm rot="0" flipH="0" flipV="0">
            <a:off x="5508256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5" name="Freeform 30825"/>
          <p:cNvSpPr/>
          <p:nvPr/>
        </p:nvSpPr>
        <p:spPr>
          <a:xfrm rot="0" flipH="0" flipV="0">
            <a:off x="5563361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26" y="1130"/>
                  <a:pt x="5461" y="0"/>
                  <a:pt x="8750" y="0"/>
                </a:cubicBezTo>
                <a:cubicBezTo>
                  <a:pt x="12040" y="0"/>
                  <a:pt x="15062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6" name="Freeform 30826"/>
          <p:cNvSpPr/>
          <p:nvPr/>
        </p:nvSpPr>
        <p:spPr>
          <a:xfrm rot="0" flipH="0" flipV="0">
            <a:off x="5618454" y="4687811"/>
            <a:ext cx="17513" cy="2984"/>
          </a:xfrm>
          <a:custGeom>
            <a:pathLst>
              <a:path w="17513" h="2984">
                <a:moveTo>
                  <a:pt x="17513" y="2984"/>
                </a:moveTo>
                <a:lnTo>
                  <a:pt x="0" y="2984"/>
                </a:lnTo>
                <a:cubicBezTo>
                  <a:pt x="2426" y="1118"/>
                  <a:pt x="5474" y="0"/>
                  <a:pt x="8776" y="0"/>
                </a:cubicBezTo>
                <a:cubicBezTo>
                  <a:pt x="12065" y="0"/>
                  <a:pt x="15101" y="1118"/>
                  <a:pt x="17513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7" name="Freeform 30827"/>
          <p:cNvSpPr/>
          <p:nvPr/>
        </p:nvSpPr>
        <p:spPr>
          <a:xfrm rot="0" flipH="0" flipV="0">
            <a:off x="5838875" y="4687786"/>
            <a:ext cx="17513" cy="3009"/>
          </a:xfrm>
          <a:custGeom>
            <a:pathLst>
              <a:path w="17513" h="3009">
                <a:moveTo>
                  <a:pt x="17513" y="3009"/>
                </a:moveTo>
                <a:lnTo>
                  <a:pt x="0" y="3009"/>
                </a:lnTo>
                <a:cubicBezTo>
                  <a:pt x="2426" y="1130"/>
                  <a:pt x="5474" y="0"/>
                  <a:pt x="8801" y="0"/>
                </a:cubicBezTo>
                <a:cubicBezTo>
                  <a:pt x="12078" y="0"/>
                  <a:pt x="15101" y="1130"/>
                  <a:pt x="17513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8" name="Freeform 30828"/>
          <p:cNvSpPr/>
          <p:nvPr/>
        </p:nvSpPr>
        <p:spPr>
          <a:xfrm rot="0" flipH="0" flipV="0">
            <a:off x="5893968" y="4687811"/>
            <a:ext cx="17538" cy="2984"/>
          </a:xfrm>
          <a:custGeom>
            <a:pathLst>
              <a:path w="17538" h="2984">
                <a:moveTo>
                  <a:pt x="17538" y="2984"/>
                </a:moveTo>
                <a:lnTo>
                  <a:pt x="0" y="2984"/>
                </a:lnTo>
                <a:cubicBezTo>
                  <a:pt x="2425" y="1118"/>
                  <a:pt x="5474" y="0"/>
                  <a:pt x="8814" y="0"/>
                </a:cubicBezTo>
                <a:cubicBezTo>
                  <a:pt x="12103" y="0"/>
                  <a:pt x="15138" y="1118"/>
                  <a:pt x="17538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9" name="Freeform 30829"/>
          <p:cNvSpPr/>
          <p:nvPr/>
        </p:nvSpPr>
        <p:spPr>
          <a:xfrm rot="0" flipH="0" flipV="0">
            <a:off x="8263585" y="4687786"/>
            <a:ext cx="17513" cy="3009"/>
          </a:xfrm>
          <a:custGeom>
            <a:pathLst>
              <a:path w="17513" h="3009">
                <a:moveTo>
                  <a:pt x="17513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40" y="0"/>
                  <a:pt x="15088" y="1130"/>
                  <a:pt x="17513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0" name="Freeform 30830"/>
          <p:cNvSpPr/>
          <p:nvPr/>
        </p:nvSpPr>
        <p:spPr>
          <a:xfrm rot="0" flipH="0" flipV="0">
            <a:off x="8318690" y="4687786"/>
            <a:ext cx="17513" cy="3009"/>
          </a:xfrm>
          <a:custGeom>
            <a:pathLst>
              <a:path w="17513" h="3009">
                <a:moveTo>
                  <a:pt x="17513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40" y="0"/>
                  <a:pt x="15088" y="1130"/>
                  <a:pt x="17513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1" name="Freeform 30831"/>
          <p:cNvSpPr/>
          <p:nvPr/>
        </p:nvSpPr>
        <p:spPr>
          <a:xfrm rot="0" flipH="0" flipV="0">
            <a:off x="8373808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00" y="1130"/>
                  <a:pt x="5423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2" name="Freeform 30832"/>
          <p:cNvSpPr/>
          <p:nvPr/>
        </p:nvSpPr>
        <p:spPr>
          <a:xfrm rot="0" flipH="0" flipV="0">
            <a:off x="8428913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25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3" name="Freeform 30833"/>
          <p:cNvSpPr/>
          <p:nvPr/>
        </p:nvSpPr>
        <p:spPr>
          <a:xfrm rot="0" flipH="0" flipV="0">
            <a:off x="8649360" y="4687786"/>
            <a:ext cx="17462" cy="3009"/>
          </a:xfrm>
          <a:custGeom>
            <a:pathLst>
              <a:path w="17462" h="3009">
                <a:moveTo>
                  <a:pt x="17462" y="3009"/>
                </a:moveTo>
                <a:lnTo>
                  <a:pt x="0" y="3009"/>
                </a:lnTo>
                <a:cubicBezTo>
                  <a:pt x="2413" y="1130"/>
                  <a:pt x="5436" y="0"/>
                  <a:pt x="8712" y="0"/>
                </a:cubicBezTo>
                <a:cubicBezTo>
                  <a:pt x="12001" y="0"/>
                  <a:pt x="15037" y="1130"/>
                  <a:pt x="17462" y="3009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4" name="Freeform 30834"/>
          <p:cNvSpPr/>
          <p:nvPr/>
        </p:nvSpPr>
        <p:spPr>
          <a:xfrm rot="0" flipH="0" flipV="0">
            <a:off x="8704452" y="4687811"/>
            <a:ext cx="17513" cy="2984"/>
          </a:xfrm>
          <a:custGeom>
            <a:pathLst>
              <a:path w="17513" h="2984">
                <a:moveTo>
                  <a:pt x="17513" y="2984"/>
                </a:moveTo>
                <a:lnTo>
                  <a:pt x="0" y="2984"/>
                </a:lnTo>
                <a:cubicBezTo>
                  <a:pt x="2413" y="1118"/>
                  <a:pt x="5436" y="0"/>
                  <a:pt x="8738" y="0"/>
                </a:cubicBezTo>
                <a:cubicBezTo>
                  <a:pt x="12040" y="0"/>
                  <a:pt x="15075" y="1118"/>
                  <a:pt x="17513" y="2984"/>
                </a:cubicBezTo>
              </a:path>
            </a:pathLst>
          </a:custGeom>
          <a:solidFill>
            <a:srgbClr val="E8F0F8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0835" name="Picture 30835"/>
          <p:cNvPicPr>
            <a:picLocks noChangeAspect="0" noChangeArrowheads="1"/>
          </p:cNvPicPr>
          <p:nvPr/>
        </p:nvPicPr>
        <p:blipFill>
          <a:blip r:embed="rId308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678095"/>
            <a:ext cx="9144000" cy="469900"/>
          </a:xfrm>
          <a:prstGeom prst="rect">
            <a:avLst/>
          </a:prstGeom>
          <a:noFill/>
          <a:extLst/>
        </p:spPr>
      </p:pic>
      <p:pic>
        <p:nvPicPr>
          <p:cNvPr id="30836" name="Picture 30836"/>
          <p:cNvPicPr>
            <a:picLocks noChangeAspect="0" noChangeArrowheads="1"/>
          </p:cNvPicPr>
          <p:nvPr/>
        </p:nvPicPr>
        <p:blipFill>
          <a:blip r:embed="rId308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28443" y="4678095"/>
            <a:ext cx="53962" cy="51054"/>
          </a:xfrm>
          <a:prstGeom prst="rect">
            <a:avLst/>
          </a:prstGeom>
          <a:noFill/>
          <a:extLst/>
        </p:spPr>
      </p:pic>
      <p:pic>
        <p:nvPicPr>
          <p:cNvPr id="30837" name="Picture 30837"/>
          <p:cNvPicPr>
            <a:picLocks noChangeAspect="0" noChangeArrowheads="1"/>
          </p:cNvPicPr>
          <p:nvPr/>
        </p:nvPicPr>
        <p:blipFill>
          <a:blip r:embed="rId308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83612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38" name="Picture 30838"/>
          <p:cNvPicPr>
            <a:picLocks noChangeAspect="0" noChangeArrowheads="1"/>
          </p:cNvPicPr>
          <p:nvPr/>
        </p:nvPicPr>
        <p:blipFill>
          <a:blip r:embed="rId308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3873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39" name="Picture 30839"/>
          <p:cNvPicPr>
            <a:picLocks noChangeAspect="0" noChangeArrowheads="1"/>
          </p:cNvPicPr>
          <p:nvPr/>
        </p:nvPicPr>
        <p:blipFill>
          <a:blip r:embed="rId308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93835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40" name="Picture 30840"/>
          <p:cNvPicPr>
            <a:picLocks noChangeAspect="0" noChangeArrowheads="1"/>
          </p:cNvPicPr>
          <p:nvPr/>
        </p:nvPicPr>
        <p:blipFill>
          <a:blip r:embed="rId308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48852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30841" name="Picture 30841"/>
          <p:cNvPicPr>
            <a:picLocks noChangeAspect="0" noChangeArrowheads="1"/>
          </p:cNvPicPr>
          <p:nvPr/>
        </p:nvPicPr>
        <p:blipFill>
          <a:blip r:embed="rId308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03957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30842" name="Picture 30842"/>
          <p:cNvPicPr>
            <a:picLocks noChangeAspect="0" noChangeArrowheads="1"/>
          </p:cNvPicPr>
          <p:nvPr/>
        </p:nvPicPr>
        <p:blipFill>
          <a:blip r:embed="rId308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59075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30843" name="Picture 30843"/>
          <p:cNvPicPr>
            <a:picLocks noChangeAspect="0" noChangeArrowheads="1"/>
          </p:cNvPicPr>
          <p:nvPr/>
        </p:nvPicPr>
        <p:blipFill>
          <a:blip r:embed="rId308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14180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30844" name="Picture 30844"/>
          <p:cNvPicPr>
            <a:picLocks noChangeAspect="0" noChangeArrowheads="1"/>
          </p:cNvPicPr>
          <p:nvPr/>
        </p:nvPicPr>
        <p:blipFill>
          <a:blip r:embed="rId308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9298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30845" name="Picture 30845"/>
          <p:cNvPicPr>
            <a:picLocks noChangeAspect="0" noChangeArrowheads="1"/>
          </p:cNvPicPr>
          <p:nvPr/>
        </p:nvPicPr>
        <p:blipFill>
          <a:blip r:embed="rId308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24404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30846" name="Picture 30846"/>
          <p:cNvPicPr>
            <a:picLocks noChangeAspect="0" noChangeArrowheads="1"/>
          </p:cNvPicPr>
          <p:nvPr/>
        </p:nvPicPr>
        <p:blipFill>
          <a:blip r:embed="rId308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79522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47" name="Picture 30847"/>
          <p:cNvPicPr>
            <a:picLocks noChangeAspect="0" noChangeArrowheads="1"/>
          </p:cNvPicPr>
          <p:nvPr/>
        </p:nvPicPr>
        <p:blipFill>
          <a:blip r:embed="rId308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34640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30848" name="Picture 30848"/>
          <p:cNvPicPr>
            <a:picLocks noChangeAspect="0" noChangeArrowheads="1"/>
          </p:cNvPicPr>
          <p:nvPr/>
        </p:nvPicPr>
        <p:blipFill>
          <a:blip r:embed="rId308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8979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49" name="Picture 30849"/>
          <p:cNvPicPr>
            <a:picLocks noChangeAspect="0" noChangeArrowheads="1"/>
          </p:cNvPicPr>
          <p:nvPr/>
        </p:nvPicPr>
        <p:blipFill>
          <a:blip r:embed="rId308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44812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30850" name="Picture 30850"/>
          <p:cNvPicPr>
            <a:picLocks noChangeAspect="0" noChangeArrowheads="1"/>
          </p:cNvPicPr>
          <p:nvPr/>
        </p:nvPicPr>
        <p:blipFill>
          <a:blip r:embed="rId308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00019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51" name="Picture 30851"/>
          <p:cNvPicPr>
            <a:picLocks noChangeAspect="0" noChangeArrowheads="1"/>
          </p:cNvPicPr>
          <p:nvPr/>
        </p:nvPicPr>
        <p:blipFill>
          <a:blip r:embed="rId308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55035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30852" name="Picture 30852"/>
          <p:cNvPicPr>
            <a:picLocks noChangeAspect="0" noChangeArrowheads="1"/>
          </p:cNvPicPr>
          <p:nvPr/>
        </p:nvPicPr>
        <p:blipFill>
          <a:blip r:embed="rId308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10141" y="4678095"/>
            <a:ext cx="54051" cy="51041"/>
          </a:xfrm>
          <a:prstGeom prst="rect">
            <a:avLst/>
          </a:prstGeom>
          <a:noFill/>
          <a:extLst/>
        </p:spPr>
      </p:pic>
      <p:pic>
        <p:nvPicPr>
          <p:cNvPr id="30853" name="Picture 30853"/>
          <p:cNvPicPr>
            <a:picLocks noChangeAspect="0" noChangeArrowheads="1"/>
          </p:cNvPicPr>
          <p:nvPr/>
        </p:nvPicPr>
        <p:blipFill>
          <a:blip r:embed="rId308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65259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30854" name="Picture 30854"/>
          <p:cNvPicPr>
            <a:picLocks noChangeAspect="0" noChangeArrowheads="1"/>
          </p:cNvPicPr>
          <p:nvPr/>
        </p:nvPicPr>
        <p:blipFill>
          <a:blip r:embed="rId308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20377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30855" name="Picture 30855"/>
          <p:cNvPicPr>
            <a:picLocks noChangeAspect="0" noChangeArrowheads="1"/>
          </p:cNvPicPr>
          <p:nvPr/>
        </p:nvPicPr>
        <p:blipFill>
          <a:blip r:embed="rId308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75482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30856" name="Picture 30856"/>
          <p:cNvPicPr>
            <a:picLocks noChangeAspect="0" noChangeArrowheads="1"/>
          </p:cNvPicPr>
          <p:nvPr/>
        </p:nvPicPr>
        <p:blipFill>
          <a:blip r:embed="rId308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3060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57" name="Picture 30857"/>
          <p:cNvPicPr>
            <a:picLocks noChangeAspect="0" noChangeArrowheads="1"/>
          </p:cNvPicPr>
          <p:nvPr/>
        </p:nvPicPr>
        <p:blipFill>
          <a:blip r:embed="rId308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8570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58" name="Picture 30858"/>
          <p:cNvPicPr>
            <a:picLocks noChangeAspect="0" noChangeArrowheads="1"/>
          </p:cNvPicPr>
          <p:nvPr/>
        </p:nvPicPr>
        <p:blipFill>
          <a:blip r:embed="rId308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40773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30859" name="Picture 30859"/>
          <p:cNvPicPr>
            <a:picLocks noChangeAspect="0" noChangeArrowheads="1"/>
          </p:cNvPicPr>
          <p:nvPr/>
        </p:nvPicPr>
        <p:blipFill>
          <a:blip r:embed="rId308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95878" y="4678095"/>
            <a:ext cx="54038" cy="51054"/>
          </a:xfrm>
          <a:prstGeom prst="rect">
            <a:avLst/>
          </a:prstGeom>
          <a:noFill/>
          <a:extLst/>
        </p:spPr>
      </p:pic>
      <p:pic>
        <p:nvPicPr>
          <p:cNvPr id="30860" name="Picture 30860"/>
          <p:cNvPicPr>
            <a:picLocks noChangeAspect="0" noChangeArrowheads="1"/>
          </p:cNvPicPr>
          <p:nvPr/>
        </p:nvPicPr>
        <p:blipFill>
          <a:blip r:embed="rId308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73574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30861" name="Picture 30861"/>
          <p:cNvPicPr>
            <a:picLocks noChangeAspect="0" noChangeArrowheads="1"/>
          </p:cNvPicPr>
          <p:nvPr/>
        </p:nvPicPr>
        <p:blipFill>
          <a:blip r:embed="rId308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28692" y="4678095"/>
            <a:ext cx="54038" cy="51041"/>
          </a:xfrm>
          <a:prstGeom prst="rect">
            <a:avLst/>
          </a:prstGeom>
          <a:noFill/>
          <a:extLst/>
        </p:spPr>
      </p:pic>
      <p:pic>
        <p:nvPicPr>
          <p:cNvPr id="30862" name="Picture 30862"/>
          <p:cNvPicPr>
            <a:picLocks noChangeAspect="0" noChangeArrowheads="1"/>
          </p:cNvPicPr>
          <p:nvPr/>
        </p:nvPicPr>
        <p:blipFill>
          <a:blip r:embed="rId308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83848" y="4678095"/>
            <a:ext cx="53937" cy="51041"/>
          </a:xfrm>
          <a:prstGeom prst="rect">
            <a:avLst/>
          </a:prstGeom>
          <a:noFill/>
          <a:extLst/>
        </p:spPr>
      </p:pic>
      <p:pic>
        <p:nvPicPr>
          <p:cNvPr id="30863" name="Picture 30863"/>
          <p:cNvPicPr>
            <a:picLocks noChangeAspect="0" noChangeArrowheads="1"/>
          </p:cNvPicPr>
          <p:nvPr/>
        </p:nvPicPr>
        <p:blipFill>
          <a:blip r:embed="rId308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38953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64" name="Picture 30864"/>
          <p:cNvPicPr>
            <a:picLocks noChangeAspect="0" noChangeArrowheads="1"/>
          </p:cNvPicPr>
          <p:nvPr/>
        </p:nvPicPr>
        <p:blipFill>
          <a:blip r:embed="rId308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94071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65" name="Picture 30865"/>
          <p:cNvPicPr>
            <a:picLocks noChangeAspect="0" noChangeArrowheads="1"/>
          </p:cNvPicPr>
          <p:nvPr/>
        </p:nvPicPr>
        <p:blipFill>
          <a:blip r:embed="rId308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49177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66" name="Picture 30866"/>
          <p:cNvPicPr>
            <a:picLocks noChangeAspect="0" noChangeArrowheads="1"/>
          </p:cNvPicPr>
          <p:nvPr/>
        </p:nvPicPr>
        <p:blipFill>
          <a:blip r:embed="rId308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04295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67" name="Picture 30867"/>
          <p:cNvPicPr>
            <a:picLocks noChangeAspect="0" noChangeArrowheads="1"/>
          </p:cNvPicPr>
          <p:nvPr/>
        </p:nvPicPr>
        <p:blipFill>
          <a:blip r:embed="rId308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5940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68" name="Picture 30868"/>
          <p:cNvPicPr>
            <a:picLocks noChangeAspect="0" noChangeArrowheads="1"/>
          </p:cNvPicPr>
          <p:nvPr/>
        </p:nvPicPr>
        <p:blipFill>
          <a:blip r:embed="rId308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14518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69" name="Picture 30869"/>
          <p:cNvPicPr>
            <a:picLocks noChangeAspect="0" noChangeArrowheads="1"/>
          </p:cNvPicPr>
          <p:nvPr/>
        </p:nvPicPr>
        <p:blipFill>
          <a:blip r:embed="rId308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69623" y="4678095"/>
            <a:ext cx="53860" cy="51041"/>
          </a:xfrm>
          <a:prstGeom prst="rect">
            <a:avLst/>
          </a:prstGeom>
          <a:noFill/>
          <a:extLst/>
        </p:spPr>
      </p:pic>
      <p:pic>
        <p:nvPicPr>
          <p:cNvPr id="30870" name="Picture 30870"/>
          <p:cNvPicPr>
            <a:picLocks noChangeAspect="0" noChangeArrowheads="1"/>
          </p:cNvPicPr>
          <p:nvPr/>
        </p:nvPicPr>
        <p:blipFill>
          <a:blip r:embed="rId308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640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71" name="Picture 30871"/>
          <p:cNvPicPr>
            <a:picLocks noChangeAspect="0" noChangeArrowheads="1"/>
          </p:cNvPicPr>
          <p:nvPr/>
        </p:nvPicPr>
        <p:blipFill>
          <a:blip r:embed="rId308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79846" y="4678095"/>
            <a:ext cx="53861" cy="51054"/>
          </a:xfrm>
          <a:prstGeom prst="rect">
            <a:avLst/>
          </a:prstGeom>
          <a:noFill/>
          <a:extLst/>
        </p:spPr>
      </p:pic>
      <p:pic>
        <p:nvPicPr>
          <p:cNvPr id="30872" name="Picture 30872"/>
          <p:cNvPicPr>
            <a:picLocks noChangeAspect="0" noChangeArrowheads="1"/>
          </p:cNvPicPr>
          <p:nvPr/>
        </p:nvPicPr>
        <p:blipFill>
          <a:blip r:embed="rId308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34863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73" name="Picture 30873"/>
          <p:cNvPicPr>
            <a:picLocks noChangeAspect="0" noChangeArrowheads="1"/>
          </p:cNvPicPr>
          <p:nvPr/>
        </p:nvPicPr>
        <p:blipFill>
          <a:blip r:embed="rId308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89981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74" name="Picture 30874"/>
          <p:cNvPicPr>
            <a:picLocks noChangeAspect="0" noChangeArrowheads="1"/>
          </p:cNvPicPr>
          <p:nvPr/>
        </p:nvPicPr>
        <p:blipFill>
          <a:blip r:embed="rId308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4508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75" name="Picture 30875"/>
          <p:cNvPicPr>
            <a:picLocks noChangeAspect="0" noChangeArrowheads="1"/>
          </p:cNvPicPr>
          <p:nvPr/>
        </p:nvPicPr>
        <p:blipFill>
          <a:blip r:embed="rId308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600204" y="4678095"/>
            <a:ext cx="53949" cy="51054"/>
          </a:xfrm>
          <a:prstGeom prst="rect">
            <a:avLst/>
          </a:prstGeom>
          <a:noFill/>
          <a:extLst/>
        </p:spPr>
      </p:pic>
      <p:pic>
        <p:nvPicPr>
          <p:cNvPr id="30876" name="Picture 30876"/>
          <p:cNvPicPr>
            <a:picLocks noChangeAspect="0" noChangeArrowheads="1"/>
          </p:cNvPicPr>
          <p:nvPr/>
        </p:nvPicPr>
        <p:blipFill>
          <a:blip r:embed="rId308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20651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77" name="Picture 30877"/>
          <p:cNvPicPr>
            <a:picLocks noChangeAspect="0" noChangeArrowheads="1"/>
          </p:cNvPicPr>
          <p:nvPr/>
        </p:nvPicPr>
        <p:blipFill>
          <a:blip r:embed="rId308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75756" y="4678095"/>
            <a:ext cx="53949" cy="51054"/>
          </a:xfrm>
          <a:prstGeom prst="rect">
            <a:avLst/>
          </a:prstGeom>
          <a:noFill/>
          <a:extLst/>
        </p:spPr>
      </p:pic>
      <p:pic>
        <p:nvPicPr>
          <p:cNvPr id="30878" name="Picture 30878"/>
          <p:cNvPicPr>
            <a:picLocks noChangeAspect="0" noChangeArrowheads="1"/>
          </p:cNvPicPr>
          <p:nvPr/>
        </p:nvPicPr>
        <p:blipFill>
          <a:blip r:embed="rId308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45373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79" name="Picture 30879"/>
          <p:cNvPicPr>
            <a:picLocks noChangeAspect="0" noChangeArrowheads="1"/>
          </p:cNvPicPr>
          <p:nvPr/>
        </p:nvPicPr>
        <p:blipFill>
          <a:blip r:embed="rId308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00478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80" name="Picture 30880"/>
          <p:cNvPicPr>
            <a:picLocks noChangeAspect="0" noChangeArrowheads="1"/>
          </p:cNvPicPr>
          <p:nvPr/>
        </p:nvPicPr>
        <p:blipFill>
          <a:blip r:embed="rId308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55596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81" name="Picture 30881"/>
          <p:cNvPicPr>
            <a:picLocks noChangeAspect="0" noChangeArrowheads="1"/>
          </p:cNvPicPr>
          <p:nvPr/>
        </p:nvPicPr>
        <p:blipFill>
          <a:blip r:embed="rId308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410702" y="4678095"/>
            <a:ext cx="53949" cy="51041"/>
          </a:xfrm>
          <a:prstGeom prst="rect">
            <a:avLst/>
          </a:prstGeom>
          <a:noFill/>
          <a:extLst/>
        </p:spPr>
      </p:pic>
      <p:pic>
        <p:nvPicPr>
          <p:cNvPr id="30882" name="Picture 30882"/>
          <p:cNvPicPr>
            <a:picLocks noChangeAspect="0" noChangeArrowheads="1"/>
          </p:cNvPicPr>
          <p:nvPr/>
        </p:nvPicPr>
        <p:blipFill>
          <a:blip r:embed="rId308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31148" y="4678095"/>
            <a:ext cx="53950" cy="51041"/>
          </a:xfrm>
          <a:prstGeom prst="rect">
            <a:avLst/>
          </a:prstGeom>
          <a:noFill/>
          <a:extLst/>
        </p:spPr>
      </p:pic>
      <p:pic>
        <p:nvPicPr>
          <p:cNvPr id="30883" name="Picture 30883"/>
          <p:cNvPicPr>
            <a:picLocks noChangeAspect="0" noChangeArrowheads="1"/>
          </p:cNvPicPr>
          <p:nvPr/>
        </p:nvPicPr>
        <p:blipFill>
          <a:blip r:embed="rId308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86266" y="4678095"/>
            <a:ext cx="53949" cy="51054"/>
          </a:xfrm>
          <a:prstGeom prst="rect">
            <a:avLst/>
          </a:prstGeom>
          <a:noFill/>
          <a:extLst/>
        </p:spPr>
      </p:pic>
      <p:pic>
        <p:nvPicPr>
          <p:cNvPr id="30884" name="Picture 30884"/>
          <p:cNvPicPr>
            <a:picLocks noChangeAspect="0" noChangeArrowheads="1"/>
          </p:cNvPicPr>
          <p:nvPr/>
        </p:nvPicPr>
        <p:blipFill>
          <a:blip r:embed="rId308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56332" y="4722914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30885" name="Picture 30885"/>
          <p:cNvPicPr>
            <a:picLocks noChangeAspect="0" noChangeArrowheads="1"/>
          </p:cNvPicPr>
          <p:nvPr/>
        </p:nvPicPr>
        <p:blipFill>
          <a:blip r:embed="rId308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11438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30886" name="Picture 30886"/>
          <p:cNvPicPr>
            <a:picLocks noChangeAspect="0" noChangeArrowheads="1"/>
          </p:cNvPicPr>
          <p:nvPr/>
        </p:nvPicPr>
        <p:blipFill>
          <a:blip r:embed="rId308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6556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887" name="Picture 30887"/>
          <p:cNvPicPr>
            <a:picLocks noChangeAspect="0" noChangeArrowheads="1"/>
          </p:cNvPicPr>
          <p:nvPr/>
        </p:nvPicPr>
        <p:blipFill>
          <a:blip r:embed="rId308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21725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888" name="Picture 30888"/>
          <p:cNvPicPr>
            <a:picLocks noChangeAspect="0" noChangeArrowheads="1"/>
          </p:cNvPicPr>
          <p:nvPr/>
        </p:nvPicPr>
        <p:blipFill>
          <a:blip r:embed="rId308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76830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889" name="Picture 30889"/>
          <p:cNvPicPr>
            <a:picLocks noChangeAspect="0" noChangeArrowheads="1"/>
          </p:cNvPicPr>
          <p:nvPr/>
        </p:nvPicPr>
        <p:blipFill>
          <a:blip r:embed="rId308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1846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30890" name="Picture 30890"/>
          <p:cNvPicPr>
            <a:picLocks noChangeAspect="0" noChangeArrowheads="1"/>
          </p:cNvPicPr>
          <p:nvPr/>
        </p:nvPicPr>
        <p:blipFill>
          <a:blip r:embed="rId308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86952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30891" name="Picture 30891"/>
          <p:cNvPicPr>
            <a:picLocks noChangeAspect="0" noChangeArrowheads="1"/>
          </p:cNvPicPr>
          <p:nvPr/>
        </p:nvPicPr>
        <p:blipFill>
          <a:blip r:embed="rId308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42070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30892" name="Picture 30892"/>
          <p:cNvPicPr>
            <a:picLocks noChangeAspect="0" noChangeArrowheads="1"/>
          </p:cNvPicPr>
          <p:nvPr/>
        </p:nvPicPr>
        <p:blipFill>
          <a:blip r:embed="rId308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97175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30893" name="Picture 30893"/>
          <p:cNvPicPr>
            <a:picLocks noChangeAspect="0" noChangeArrowheads="1"/>
          </p:cNvPicPr>
          <p:nvPr/>
        </p:nvPicPr>
        <p:blipFill>
          <a:blip r:embed="rId308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52293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30894" name="Picture 30894"/>
          <p:cNvPicPr>
            <a:picLocks noChangeAspect="0" noChangeArrowheads="1"/>
          </p:cNvPicPr>
          <p:nvPr/>
        </p:nvPicPr>
        <p:blipFill>
          <a:blip r:embed="rId308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07398" y="4722888"/>
            <a:ext cx="54051" cy="54038"/>
          </a:xfrm>
          <a:prstGeom prst="rect">
            <a:avLst/>
          </a:prstGeom>
          <a:noFill/>
          <a:extLst/>
        </p:spPr>
      </p:pic>
      <p:pic>
        <p:nvPicPr>
          <p:cNvPr id="30895" name="Picture 30895"/>
          <p:cNvPicPr>
            <a:picLocks noChangeAspect="0" noChangeArrowheads="1"/>
          </p:cNvPicPr>
          <p:nvPr/>
        </p:nvPicPr>
        <p:blipFill>
          <a:blip r:embed="rId308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62516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30896" name="Picture 30896"/>
          <p:cNvPicPr>
            <a:picLocks noChangeAspect="0" noChangeArrowheads="1"/>
          </p:cNvPicPr>
          <p:nvPr/>
        </p:nvPicPr>
        <p:blipFill>
          <a:blip r:embed="rId308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17685" y="4722888"/>
            <a:ext cx="53936" cy="54038"/>
          </a:xfrm>
          <a:prstGeom prst="rect">
            <a:avLst/>
          </a:prstGeom>
          <a:noFill/>
          <a:extLst/>
        </p:spPr>
      </p:pic>
      <p:pic>
        <p:nvPicPr>
          <p:cNvPr id="30897" name="Picture 30897"/>
          <p:cNvPicPr>
            <a:picLocks noChangeAspect="0" noChangeArrowheads="1"/>
          </p:cNvPicPr>
          <p:nvPr/>
        </p:nvPicPr>
        <p:blipFill>
          <a:blip r:embed="rId308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72790" y="4722888"/>
            <a:ext cx="53937" cy="54038"/>
          </a:xfrm>
          <a:prstGeom prst="rect">
            <a:avLst/>
          </a:prstGeom>
          <a:noFill/>
          <a:extLst/>
        </p:spPr>
      </p:pic>
      <p:pic>
        <p:nvPicPr>
          <p:cNvPr id="30898" name="Picture 30898"/>
          <p:cNvPicPr>
            <a:picLocks noChangeAspect="0" noChangeArrowheads="1"/>
          </p:cNvPicPr>
          <p:nvPr/>
        </p:nvPicPr>
        <p:blipFill>
          <a:blip r:embed="rId308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27807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30899" name="Picture 30899"/>
          <p:cNvPicPr>
            <a:picLocks noChangeAspect="0" noChangeArrowheads="1"/>
          </p:cNvPicPr>
          <p:nvPr/>
        </p:nvPicPr>
        <p:blipFill>
          <a:blip r:embed="rId308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300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00" name="Picture 30900"/>
          <p:cNvPicPr>
            <a:picLocks noChangeAspect="0" noChangeArrowheads="1"/>
          </p:cNvPicPr>
          <p:nvPr/>
        </p:nvPicPr>
        <p:blipFill>
          <a:blip r:embed="rId309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8030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30901" name="Picture 30901"/>
          <p:cNvPicPr>
            <a:picLocks noChangeAspect="0" noChangeArrowheads="1"/>
          </p:cNvPicPr>
          <p:nvPr/>
        </p:nvPicPr>
        <p:blipFill>
          <a:blip r:embed="rId309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93135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30902" name="Picture 30902"/>
          <p:cNvPicPr>
            <a:picLocks noChangeAspect="0" noChangeArrowheads="1"/>
          </p:cNvPicPr>
          <p:nvPr/>
        </p:nvPicPr>
        <p:blipFill>
          <a:blip r:embed="rId309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48253" y="4722914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30903" name="Picture 30903"/>
          <p:cNvPicPr>
            <a:picLocks noChangeAspect="0" noChangeArrowheads="1"/>
          </p:cNvPicPr>
          <p:nvPr/>
        </p:nvPicPr>
        <p:blipFill>
          <a:blip r:embed="rId309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03371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30904" name="Picture 30904"/>
          <p:cNvPicPr>
            <a:picLocks noChangeAspect="0" noChangeArrowheads="1"/>
          </p:cNvPicPr>
          <p:nvPr/>
        </p:nvPicPr>
        <p:blipFill>
          <a:blip r:embed="rId309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58477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30905" name="Picture 30905"/>
          <p:cNvPicPr>
            <a:picLocks noChangeAspect="0" noChangeArrowheads="1"/>
          </p:cNvPicPr>
          <p:nvPr/>
        </p:nvPicPr>
        <p:blipFill>
          <a:blip r:embed="rId309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13582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06" name="Picture 30906"/>
          <p:cNvPicPr>
            <a:picLocks noChangeAspect="0" noChangeArrowheads="1"/>
          </p:cNvPicPr>
          <p:nvPr/>
        </p:nvPicPr>
        <p:blipFill>
          <a:blip r:embed="rId309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68700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07" name="Picture 30907"/>
          <p:cNvPicPr>
            <a:picLocks noChangeAspect="0" noChangeArrowheads="1"/>
          </p:cNvPicPr>
          <p:nvPr/>
        </p:nvPicPr>
        <p:blipFill>
          <a:blip r:embed="rId309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746345" y="4722914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30908" name="Picture 30908"/>
          <p:cNvPicPr>
            <a:picLocks noChangeAspect="0" noChangeArrowheads="1"/>
          </p:cNvPicPr>
          <p:nvPr/>
        </p:nvPicPr>
        <p:blipFill>
          <a:blip r:embed="rId309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01463" y="4722888"/>
            <a:ext cx="54038" cy="54038"/>
          </a:xfrm>
          <a:prstGeom prst="rect">
            <a:avLst/>
          </a:prstGeom>
          <a:noFill/>
          <a:extLst/>
        </p:spPr>
      </p:pic>
      <p:pic>
        <p:nvPicPr>
          <p:cNvPr id="30909" name="Picture 30909"/>
          <p:cNvPicPr>
            <a:picLocks noChangeAspect="0" noChangeArrowheads="1"/>
          </p:cNvPicPr>
          <p:nvPr/>
        </p:nvPicPr>
        <p:blipFill>
          <a:blip r:embed="rId309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56607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10" name="Picture 30910"/>
          <p:cNvPicPr>
            <a:picLocks noChangeAspect="0" noChangeArrowheads="1"/>
          </p:cNvPicPr>
          <p:nvPr/>
        </p:nvPicPr>
        <p:blipFill>
          <a:blip r:embed="rId309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11725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11" name="Picture 30911"/>
          <p:cNvPicPr>
            <a:picLocks noChangeAspect="0" noChangeArrowheads="1"/>
          </p:cNvPicPr>
          <p:nvPr/>
        </p:nvPicPr>
        <p:blipFill>
          <a:blip r:embed="rId309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966830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12" name="Picture 30912"/>
          <p:cNvPicPr>
            <a:picLocks noChangeAspect="0" noChangeArrowheads="1"/>
          </p:cNvPicPr>
          <p:nvPr/>
        </p:nvPicPr>
        <p:blipFill>
          <a:blip r:embed="rId309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1948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13" name="Picture 30913"/>
          <p:cNvPicPr>
            <a:picLocks noChangeAspect="0" noChangeArrowheads="1"/>
          </p:cNvPicPr>
          <p:nvPr/>
        </p:nvPicPr>
        <p:blipFill>
          <a:blip r:embed="rId309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77066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14" name="Picture 30914"/>
          <p:cNvPicPr>
            <a:picLocks noChangeAspect="0" noChangeArrowheads="1"/>
          </p:cNvPicPr>
          <p:nvPr/>
        </p:nvPicPr>
        <p:blipFill>
          <a:blip r:embed="rId309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3217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15" name="Picture 30915"/>
          <p:cNvPicPr>
            <a:picLocks noChangeAspect="0" noChangeArrowheads="1"/>
          </p:cNvPicPr>
          <p:nvPr/>
        </p:nvPicPr>
        <p:blipFill>
          <a:blip r:embed="rId309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187289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16" name="Picture 30916"/>
          <p:cNvPicPr>
            <a:picLocks noChangeAspect="0" noChangeArrowheads="1"/>
          </p:cNvPicPr>
          <p:nvPr/>
        </p:nvPicPr>
        <p:blipFill>
          <a:blip r:embed="rId309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42394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17" name="Picture 30917"/>
          <p:cNvPicPr>
            <a:picLocks noChangeAspect="0" noChangeArrowheads="1"/>
          </p:cNvPicPr>
          <p:nvPr/>
        </p:nvPicPr>
        <p:blipFill>
          <a:blip r:embed="rId309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7513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18" name="Picture 30918"/>
          <p:cNvPicPr>
            <a:picLocks noChangeAspect="0" noChangeArrowheads="1"/>
          </p:cNvPicPr>
          <p:nvPr/>
        </p:nvPicPr>
        <p:blipFill>
          <a:blip r:embed="rId309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52618" y="4722888"/>
            <a:ext cx="53847" cy="54038"/>
          </a:xfrm>
          <a:prstGeom prst="rect">
            <a:avLst/>
          </a:prstGeom>
          <a:noFill/>
          <a:extLst/>
        </p:spPr>
      </p:pic>
      <p:pic>
        <p:nvPicPr>
          <p:cNvPr id="30919" name="Picture 30919"/>
          <p:cNvPicPr>
            <a:picLocks noChangeAspect="0" noChangeArrowheads="1"/>
          </p:cNvPicPr>
          <p:nvPr/>
        </p:nvPicPr>
        <p:blipFill>
          <a:blip r:embed="rId309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07736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20" name="Picture 30920"/>
          <p:cNvPicPr>
            <a:picLocks noChangeAspect="0" noChangeArrowheads="1"/>
          </p:cNvPicPr>
          <p:nvPr/>
        </p:nvPicPr>
        <p:blipFill>
          <a:blip r:embed="rId309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62841" y="4722888"/>
            <a:ext cx="53848" cy="54038"/>
          </a:xfrm>
          <a:prstGeom prst="rect">
            <a:avLst/>
          </a:prstGeom>
          <a:noFill/>
          <a:extLst/>
        </p:spPr>
      </p:pic>
      <p:pic>
        <p:nvPicPr>
          <p:cNvPr id="30921" name="Picture 30921"/>
          <p:cNvPicPr>
            <a:picLocks noChangeAspect="0" noChangeArrowheads="1"/>
          </p:cNvPicPr>
          <p:nvPr/>
        </p:nvPicPr>
        <p:blipFill>
          <a:blip r:embed="rId309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17857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22" name="Picture 30922"/>
          <p:cNvPicPr>
            <a:picLocks noChangeAspect="0" noChangeArrowheads="1"/>
          </p:cNvPicPr>
          <p:nvPr/>
        </p:nvPicPr>
        <p:blipFill>
          <a:blip r:embed="rId309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572975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23" name="Picture 30923"/>
          <p:cNvPicPr>
            <a:picLocks noChangeAspect="0" noChangeArrowheads="1"/>
          </p:cNvPicPr>
          <p:nvPr/>
        </p:nvPicPr>
        <p:blipFill>
          <a:blip r:embed="rId309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738304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24" name="Picture 30924"/>
          <p:cNvPicPr>
            <a:picLocks noChangeAspect="0" noChangeArrowheads="1"/>
          </p:cNvPicPr>
          <p:nvPr/>
        </p:nvPicPr>
        <p:blipFill>
          <a:blip r:embed="rId309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793422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25" name="Picture 30925"/>
          <p:cNvPicPr>
            <a:picLocks noChangeAspect="0" noChangeArrowheads="1"/>
          </p:cNvPicPr>
          <p:nvPr/>
        </p:nvPicPr>
        <p:blipFill>
          <a:blip r:embed="rId309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48527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26" name="Picture 30926"/>
          <p:cNvPicPr>
            <a:picLocks noChangeAspect="0" noChangeArrowheads="1"/>
          </p:cNvPicPr>
          <p:nvPr/>
        </p:nvPicPr>
        <p:blipFill>
          <a:blip r:embed="rId309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107908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27" name="Picture 30927"/>
          <p:cNvPicPr>
            <a:picLocks noChangeAspect="0" noChangeArrowheads="1"/>
          </p:cNvPicPr>
          <p:nvPr/>
        </p:nvPicPr>
        <p:blipFill>
          <a:blip r:embed="rId309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163026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28" name="Picture 30928"/>
          <p:cNvPicPr>
            <a:picLocks noChangeAspect="0" noChangeArrowheads="1"/>
          </p:cNvPicPr>
          <p:nvPr/>
        </p:nvPicPr>
        <p:blipFill>
          <a:blip r:embed="rId309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1813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29" name="Picture 30929"/>
          <p:cNvPicPr>
            <a:picLocks noChangeAspect="0" noChangeArrowheads="1"/>
          </p:cNvPicPr>
          <p:nvPr/>
        </p:nvPicPr>
        <p:blipFill>
          <a:blip r:embed="rId309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273250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30" name="Picture 30930"/>
          <p:cNvPicPr>
            <a:picLocks noChangeAspect="0" noChangeArrowheads="1"/>
          </p:cNvPicPr>
          <p:nvPr/>
        </p:nvPicPr>
        <p:blipFill>
          <a:blip r:embed="rId309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28367" y="4722888"/>
            <a:ext cx="53950" cy="54038"/>
          </a:xfrm>
          <a:prstGeom prst="rect">
            <a:avLst/>
          </a:prstGeom>
          <a:noFill/>
          <a:extLst/>
        </p:spPr>
      </p:pic>
      <p:pic>
        <p:nvPicPr>
          <p:cNvPr id="30931" name="Picture 30931"/>
          <p:cNvPicPr>
            <a:picLocks noChangeAspect="0" noChangeArrowheads="1"/>
          </p:cNvPicPr>
          <p:nvPr/>
        </p:nvPicPr>
        <p:blipFill>
          <a:blip r:embed="rId309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83473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32" name="Picture 30932"/>
          <p:cNvPicPr>
            <a:picLocks noChangeAspect="0" noChangeArrowheads="1"/>
          </p:cNvPicPr>
          <p:nvPr/>
        </p:nvPicPr>
        <p:blipFill>
          <a:blip r:embed="rId309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438591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33" name="Picture 30933"/>
          <p:cNvPicPr>
            <a:picLocks noChangeAspect="0" noChangeArrowheads="1"/>
          </p:cNvPicPr>
          <p:nvPr/>
        </p:nvPicPr>
        <p:blipFill>
          <a:blip r:embed="rId309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59038" y="4722888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34" name="Picture 30934"/>
          <p:cNvPicPr>
            <a:picLocks noChangeAspect="0" noChangeArrowheads="1"/>
          </p:cNvPicPr>
          <p:nvPr/>
        </p:nvPicPr>
        <p:blipFill>
          <a:blip r:embed="rId309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714143" y="4722914"/>
            <a:ext cx="53949" cy="54038"/>
          </a:xfrm>
          <a:prstGeom prst="rect">
            <a:avLst/>
          </a:prstGeom>
          <a:noFill/>
          <a:extLst/>
        </p:spPr>
      </p:pic>
      <p:pic>
        <p:nvPicPr>
          <p:cNvPr id="30935" name="Picture 30935"/>
          <p:cNvPicPr>
            <a:picLocks noChangeAspect="0" noChangeArrowheads="1"/>
          </p:cNvPicPr>
          <p:nvPr/>
        </p:nvPicPr>
        <p:blipFill>
          <a:blip r:embed="rId309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30936" name="Picture 30936"/>
          <p:cNvPicPr>
            <a:picLocks noChangeAspect="0" noChangeArrowheads="1"/>
          </p:cNvPicPr>
          <p:nvPr/>
        </p:nvPicPr>
        <p:blipFill>
          <a:blip r:embed="rId309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696224" y="743305"/>
            <a:ext cx="36753" cy="26555"/>
          </a:xfrm>
          <a:prstGeom prst="rect">
            <a:avLst/>
          </a:prstGeom>
          <a:noFill/>
          <a:extLst/>
        </p:spPr>
      </p:pic>
      <p:pic>
        <p:nvPicPr>
          <p:cNvPr id="30937" name="Picture 30937"/>
          <p:cNvPicPr>
            <a:picLocks noChangeAspect="0" noChangeArrowheads="1"/>
          </p:cNvPicPr>
          <p:nvPr/>
        </p:nvPicPr>
        <p:blipFill>
          <a:blip r:embed="rId309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51342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38" name="Picture 30938"/>
          <p:cNvPicPr>
            <a:picLocks noChangeAspect="0" noChangeArrowheads="1"/>
          </p:cNvPicPr>
          <p:nvPr/>
        </p:nvPicPr>
        <p:blipFill>
          <a:blip r:embed="rId309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06448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39" name="Picture 30939"/>
          <p:cNvPicPr>
            <a:picLocks noChangeAspect="0" noChangeArrowheads="1"/>
          </p:cNvPicPr>
          <p:nvPr/>
        </p:nvPicPr>
        <p:blipFill>
          <a:blip r:embed="rId309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61566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40" name="Picture 30940"/>
          <p:cNvPicPr>
            <a:picLocks noChangeAspect="0" noChangeArrowheads="1"/>
          </p:cNvPicPr>
          <p:nvPr/>
        </p:nvPicPr>
        <p:blipFill>
          <a:blip r:embed="rId309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16671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41" name="Picture 30941"/>
          <p:cNvPicPr>
            <a:picLocks noChangeAspect="0" noChangeArrowheads="1"/>
          </p:cNvPicPr>
          <p:nvPr/>
        </p:nvPicPr>
        <p:blipFill>
          <a:blip r:embed="rId309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71789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42" name="Picture 30942"/>
          <p:cNvPicPr>
            <a:picLocks noChangeAspect="0" noChangeArrowheads="1"/>
          </p:cNvPicPr>
          <p:nvPr/>
        </p:nvPicPr>
        <p:blipFill>
          <a:blip r:embed="rId309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26856" y="743305"/>
            <a:ext cx="36753" cy="26555"/>
          </a:xfrm>
          <a:prstGeom prst="rect">
            <a:avLst/>
          </a:prstGeom>
          <a:noFill/>
          <a:extLst/>
        </p:spPr>
      </p:pic>
      <p:pic>
        <p:nvPicPr>
          <p:cNvPr id="30943" name="Picture 30943"/>
          <p:cNvPicPr>
            <a:picLocks noChangeAspect="0" noChangeArrowheads="1"/>
          </p:cNvPicPr>
          <p:nvPr/>
        </p:nvPicPr>
        <p:blipFill>
          <a:blip r:embed="rId309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81999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30944" name="Picture 30944"/>
          <p:cNvPicPr>
            <a:picLocks noChangeAspect="0" noChangeArrowheads="1"/>
          </p:cNvPicPr>
          <p:nvPr/>
        </p:nvPicPr>
        <p:blipFill>
          <a:blip r:embed="rId309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37105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30945" name="Picture 30945"/>
          <p:cNvPicPr>
            <a:picLocks noChangeAspect="0" noChangeArrowheads="1"/>
          </p:cNvPicPr>
          <p:nvPr/>
        </p:nvPicPr>
        <p:blipFill>
          <a:blip r:embed="rId309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92197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30946" name="Picture 30946"/>
          <p:cNvPicPr>
            <a:picLocks noChangeAspect="0" noChangeArrowheads="1"/>
          </p:cNvPicPr>
          <p:nvPr/>
        </p:nvPicPr>
        <p:blipFill>
          <a:blip r:embed="rId309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47315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30947" name="Picture 30947"/>
          <p:cNvPicPr>
            <a:picLocks noChangeAspect="0" noChangeArrowheads="1"/>
          </p:cNvPicPr>
          <p:nvPr/>
        </p:nvPicPr>
        <p:blipFill>
          <a:blip r:embed="rId309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02408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30948" name="Picture 30948"/>
          <p:cNvPicPr>
            <a:picLocks noChangeAspect="0" noChangeArrowheads="1"/>
          </p:cNvPicPr>
          <p:nvPr/>
        </p:nvPicPr>
        <p:blipFill>
          <a:blip r:embed="rId309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57513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30949" name="Picture 30949"/>
          <p:cNvPicPr>
            <a:picLocks noChangeAspect="0" noChangeArrowheads="1"/>
          </p:cNvPicPr>
          <p:nvPr/>
        </p:nvPicPr>
        <p:blipFill>
          <a:blip r:embed="rId309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77960" y="743305"/>
            <a:ext cx="36728" cy="26555"/>
          </a:xfrm>
          <a:prstGeom prst="rect">
            <a:avLst/>
          </a:prstGeom>
          <a:noFill/>
          <a:extLst/>
        </p:spPr>
      </p:pic>
      <p:pic>
        <p:nvPicPr>
          <p:cNvPr id="30950" name="Picture 30950"/>
          <p:cNvPicPr>
            <a:picLocks noChangeAspect="0" noChangeArrowheads="1"/>
          </p:cNvPicPr>
          <p:nvPr/>
        </p:nvPicPr>
        <p:blipFill>
          <a:blip r:embed="rId309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33065" y="743305"/>
            <a:ext cx="36728" cy="26555"/>
          </a:xfrm>
          <a:prstGeom prst="rect">
            <a:avLst/>
          </a:prstGeom>
          <a:noFill/>
          <a:extLst/>
        </p:spPr>
      </p:pic>
      <p:pic>
        <p:nvPicPr>
          <p:cNvPr id="30951" name="Picture 30951"/>
          <p:cNvPicPr>
            <a:picLocks noChangeAspect="0" noChangeArrowheads="1"/>
          </p:cNvPicPr>
          <p:nvPr/>
        </p:nvPicPr>
        <p:blipFill>
          <a:blip r:embed="rId309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88145" y="743305"/>
            <a:ext cx="36741" cy="26555"/>
          </a:xfrm>
          <a:prstGeom prst="rect">
            <a:avLst/>
          </a:prstGeom>
          <a:noFill/>
          <a:extLst/>
        </p:spPr>
      </p:pic>
      <p:pic>
        <p:nvPicPr>
          <p:cNvPr id="30952" name="Picture 30952"/>
          <p:cNvPicPr>
            <a:picLocks noChangeAspect="0" noChangeArrowheads="1"/>
          </p:cNvPicPr>
          <p:nvPr/>
        </p:nvPicPr>
        <p:blipFill>
          <a:blip r:embed="rId309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43301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53" name="Picture 30953"/>
          <p:cNvPicPr>
            <a:picLocks noChangeAspect="0" noChangeArrowheads="1"/>
          </p:cNvPicPr>
          <p:nvPr/>
        </p:nvPicPr>
        <p:blipFill>
          <a:blip r:embed="rId309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98381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30954" name="Picture 30954"/>
          <p:cNvPicPr>
            <a:picLocks noChangeAspect="0" noChangeArrowheads="1"/>
          </p:cNvPicPr>
          <p:nvPr/>
        </p:nvPicPr>
        <p:blipFill>
          <a:blip r:embed="rId309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53474" y="743305"/>
            <a:ext cx="36766" cy="26555"/>
          </a:xfrm>
          <a:prstGeom prst="rect">
            <a:avLst/>
          </a:prstGeom>
          <a:noFill/>
          <a:extLst/>
        </p:spPr>
      </p:pic>
      <p:pic>
        <p:nvPicPr>
          <p:cNvPr id="30955" name="Picture 30955"/>
          <p:cNvPicPr>
            <a:picLocks noChangeAspect="0" noChangeArrowheads="1"/>
          </p:cNvPicPr>
          <p:nvPr/>
        </p:nvPicPr>
        <p:blipFill>
          <a:blip r:embed="rId309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08604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30956" name="Picture 30956"/>
          <p:cNvPicPr>
            <a:picLocks noChangeAspect="0" noChangeArrowheads="1"/>
          </p:cNvPicPr>
          <p:nvPr/>
        </p:nvPicPr>
        <p:blipFill>
          <a:blip r:embed="rId309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63697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57" name="Picture 30957"/>
          <p:cNvPicPr>
            <a:picLocks noChangeAspect="0" noChangeArrowheads="1"/>
          </p:cNvPicPr>
          <p:nvPr/>
        </p:nvPicPr>
        <p:blipFill>
          <a:blip r:embed="rId309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18802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58" name="Picture 30958"/>
          <p:cNvPicPr>
            <a:picLocks noChangeAspect="0" noChangeArrowheads="1"/>
          </p:cNvPicPr>
          <p:nvPr/>
        </p:nvPicPr>
        <p:blipFill>
          <a:blip r:embed="rId309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73920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59" name="Picture 30959"/>
          <p:cNvPicPr>
            <a:picLocks noChangeAspect="0" noChangeArrowheads="1"/>
          </p:cNvPicPr>
          <p:nvPr/>
        </p:nvPicPr>
        <p:blipFill>
          <a:blip r:embed="rId309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29038" y="743305"/>
            <a:ext cx="36715" cy="26555"/>
          </a:xfrm>
          <a:prstGeom prst="rect">
            <a:avLst/>
          </a:prstGeom>
          <a:noFill/>
          <a:extLst/>
        </p:spPr>
      </p:pic>
      <p:pic>
        <p:nvPicPr>
          <p:cNvPr id="30960" name="Picture 30960"/>
          <p:cNvPicPr>
            <a:picLocks noChangeAspect="0" noChangeArrowheads="1"/>
          </p:cNvPicPr>
          <p:nvPr/>
        </p:nvPicPr>
        <p:blipFill>
          <a:blip r:embed="rId309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84131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30961" name="Picture 30961"/>
          <p:cNvPicPr>
            <a:picLocks noChangeAspect="0" noChangeArrowheads="1"/>
          </p:cNvPicPr>
          <p:nvPr/>
        </p:nvPicPr>
        <p:blipFill>
          <a:blip r:embed="rId309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39249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30962" name="Picture 30962"/>
          <p:cNvPicPr>
            <a:picLocks noChangeAspect="0" noChangeArrowheads="1"/>
          </p:cNvPicPr>
          <p:nvPr/>
        </p:nvPicPr>
        <p:blipFill>
          <a:blip r:embed="rId309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94354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30963" name="Picture 30963"/>
          <p:cNvPicPr>
            <a:picLocks noChangeAspect="0" noChangeArrowheads="1"/>
          </p:cNvPicPr>
          <p:nvPr/>
        </p:nvPicPr>
        <p:blipFill>
          <a:blip r:embed="rId309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49421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30964" name="Picture 30964"/>
          <p:cNvPicPr>
            <a:picLocks noChangeAspect="0" noChangeArrowheads="1"/>
          </p:cNvPicPr>
          <p:nvPr/>
        </p:nvPicPr>
        <p:blipFill>
          <a:blip r:embed="rId309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04527" y="743305"/>
            <a:ext cx="36779" cy="26580"/>
          </a:xfrm>
          <a:prstGeom prst="rect">
            <a:avLst/>
          </a:prstGeom>
          <a:noFill/>
          <a:extLst/>
        </p:spPr>
      </p:pic>
      <p:pic>
        <p:nvPicPr>
          <p:cNvPr id="30965" name="Picture 30965"/>
          <p:cNvPicPr>
            <a:picLocks noChangeAspect="0" noChangeArrowheads="1"/>
          </p:cNvPicPr>
          <p:nvPr/>
        </p:nvPicPr>
        <p:blipFill>
          <a:blip r:embed="rId309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59645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30966" name="Picture 30966"/>
          <p:cNvPicPr>
            <a:picLocks noChangeAspect="0" noChangeArrowheads="1"/>
          </p:cNvPicPr>
          <p:nvPr/>
        </p:nvPicPr>
        <p:blipFill>
          <a:blip r:embed="rId309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14750" y="743305"/>
            <a:ext cx="36740" cy="26580"/>
          </a:xfrm>
          <a:prstGeom prst="rect">
            <a:avLst/>
          </a:prstGeom>
          <a:noFill/>
          <a:extLst/>
        </p:spPr>
      </p:pic>
      <p:pic>
        <p:nvPicPr>
          <p:cNvPr id="30967" name="Picture 30967"/>
          <p:cNvPicPr>
            <a:picLocks noChangeAspect="0" noChangeArrowheads="1"/>
          </p:cNvPicPr>
          <p:nvPr/>
        </p:nvPicPr>
        <p:blipFill>
          <a:blip r:embed="rId309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69868" y="743305"/>
            <a:ext cx="36740" cy="26580"/>
          </a:xfrm>
          <a:prstGeom prst="rect">
            <a:avLst/>
          </a:prstGeom>
          <a:noFill/>
          <a:extLst/>
        </p:spPr>
      </p:pic>
      <p:pic>
        <p:nvPicPr>
          <p:cNvPr id="30968" name="Picture 30968"/>
          <p:cNvPicPr>
            <a:picLocks noChangeAspect="0" noChangeArrowheads="1"/>
          </p:cNvPicPr>
          <p:nvPr/>
        </p:nvPicPr>
        <p:blipFill>
          <a:blip r:embed="rId309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24986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30969" name="Picture 30969"/>
          <p:cNvPicPr>
            <a:picLocks noChangeAspect="0" noChangeArrowheads="1"/>
          </p:cNvPicPr>
          <p:nvPr/>
        </p:nvPicPr>
        <p:blipFill>
          <a:blip r:embed="rId309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80091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30970" name="Picture 30970"/>
          <p:cNvPicPr>
            <a:picLocks noChangeAspect="0" noChangeArrowheads="1"/>
          </p:cNvPicPr>
          <p:nvPr/>
        </p:nvPicPr>
        <p:blipFill>
          <a:blip r:embed="rId309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35196" y="743305"/>
            <a:ext cx="36753" cy="26580"/>
          </a:xfrm>
          <a:prstGeom prst="rect">
            <a:avLst/>
          </a:prstGeom>
          <a:noFill/>
          <a:extLst/>
        </p:spPr>
      </p:pic>
      <p:pic>
        <p:nvPicPr>
          <p:cNvPr id="30971" name="Picture 30971"/>
          <p:cNvPicPr>
            <a:picLocks noChangeAspect="0" noChangeArrowheads="1"/>
          </p:cNvPicPr>
          <p:nvPr/>
        </p:nvPicPr>
        <p:blipFill>
          <a:blip r:embed="rId309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90302" y="743305"/>
            <a:ext cx="36741" cy="26580"/>
          </a:xfrm>
          <a:prstGeom prst="rect">
            <a:avLst/>
          </a:prstGeom>
          <a:noFill/>
          <a:extLst/>
        </p:spPr>
      </p:pic>
      <p:pic>
        <p:nvPicPr>
          <p:cNvPr id="30972" name="Picture 30972"/>
          <p:cNvPicPr>
            <a:picLocks noChangeAspect="0" noChangeArrowheads="1"/>
          </p:cNvPicPr>
          <p:nvPr/>
        </p:nvPicPr>
        <p:blipFill>
          <a:blip r:embed="rId309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45420" y="743305"/>
            <a:ext cx="36728" cy="26580"/>
          </a:xfrm>
          <a:prstGeom prst="rect">
            <a:avLst/>
          </a:prstGeom>
          <a:noFill/>
          <a:extLst/>
        </p:spPr>
      </p:pic>
      <p:pic>
        <p:nvPicPr>
          <p:cNvPr id="30973" name="Picture 30973"/>
          <p:cNvPicPr>
            <a:picLocks noChangeAspect="0" noChangeArrowheads="1"/>
          </p:cNvPicPr>
          <p:nvPr/>
        </p:nvPicPr>
        <p:blipFill>
          <a:blip r:embed="rId309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00551" y="743305"/>
            <a:ext cx="36690" cy="26555"/>
          </a:xfrm>
          <a:prstGeom prst="rect">
            <a:avLst/>
          </a:prstGeom>
          <a:noFill/>
          <a:extLst/>
        </p:spPr>
      </p:pic>
      <p:pic>
        <p:nvPicPr>
          <p:cNvPr id="30974" name="Picture 30974"/>
          <p:cNvPicPr>
            <a:picLocks noChangeAspect="0" noChangeArrowheads="1"/>
          </p:cNvPicPr>
          <p:nvPr/>
        </p:nvPicPr>
        <p:blipFill>
          <a:blip r:embed="rId309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55631" y="743305"/>
            <a:ext cx="36702" cy="26555"/>
          </a:xfrm>
          <a:prstGeom prst="rect">
            <a:avLst/>
          </a:prstGeom>
          <a:noFill/>
          <a:extLst/>
        </p:spPr>
      </p:pic>
      <p:pic>
        <p:nvPicPr>
          <p:cNvPr id="30975" name="Picture 30975"/>
          <p:cNvPicPr>
            <a:picLocks noChangeAspect="0" noChangeArrowheads="1"/>
          </p:cNvPicPr>
          <p:nvPr/>
        </p:nvPicPr>
        <p:blipFill>
          <a:blip r:embed="rId309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10723" y="743305"/>
            <a:ext cx="36728" cy="26555"/>
          </a:xfrm>
          <a:prstGeom prst="rect">
            <a:avLst/>
          </a:prstGeom>
          <a:noFill/>
          <a:extLst/>
        </p:spPr>
      </p:pic>
      <p:pic>
        <p:nvPicPr>
          <p:cNvPr id="30976" name="Picture 30976"/>
          <p:cNvPicPr>
            <a:picLocks noChangeAspect="0" noChangeArrowheads="1"/>
          </p:cNvPicPr>
          <p:nvPr/>
        </p:nvPicPr>
        <p:blipFill>
          <a:blip r:embed="rId309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82484" y="743305"/>
            <a:ext cx="36703" cy="26555"/>
          </a:xfrm>
          <a:prstGeom prst="rect">
            <a:avLst/>
          </a:prstGeom>
          <a:noFill/>
          <a:extLst/>
        </p:spPr>
      </p:pic>
      <p:pic>
        <p:nvPicPr>
          <p:cNvPr id="30977" name="Picture 30977"/>
          <p:cNvPicPr>
            <a:picLocks noChangeAspect="0" noChangeArrowheads="1"/>
          </p:cNvPicPr>
          <p:nvPr/>
        </p:nvPicPr>
        <p:blipFill>
          <a:blip r:embed="rId309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37602" y="743305"/>
            <a:ext cx="36690" cy="26555"/>
          </a:xfrm>
          <a:prstGeom prst="rect">
            <a:avLst/>
          </a:prstGeom>
          <a:noFill/>
          <a:extLst/>
        </p:spPr>
      </p:pic>
      <p:pic>
        <p:nvPicPr>
          <p:cNvPr id="30978" name="Picture 30978"/>
          <p:cNvPicPr>
            <a:picLocks noChangeAspect="0" noChangeArrowheads="1"/>
          </p:cNvPicPr>
          <p:nvPr/>
        </p:nvPicPr>
        <p:blipFill>
          <a:blip r:embed="rId309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660385" y="763613"/>
            <a:ext cx="53936" cy="48285"/>
          </a:xfrm>
          <a:prstGeom prst="rect">
            <a:avLst/>
          </a:prstGeom>
          <a:noFill/>
          <a:extLst/>
        </p:spPr>
      </p:pic>
      <p:pic>
        <p:nvPicPr>
          <p:cNvPr id="30979" name="Picture 30979"/>
          <p:cNvPicPr>
            <a:picLocks noChangeAspect="0" noChangeArrowheads="1"/>
          </p:cNvPicPr>
          <p:nvPr/>
        </p:nvPicPr>
        <p:blipFill>
          <a:blip r:embed="rId309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15541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30980" name="Picture 30980"/>
          <p:cNvPicPr>
            <a:picLocks noChangeAspect="0" noChangeArrowheads="1"/>
          </p:cNvPicPr>
          <p:nvPr/>
        </p:nvPicPr>
        <p:blipFill>
          <a:blip r:embed="rId309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70646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30981" name="Picture 30981"/>
          <p:cNvPicPr>
            <a:picLocks noChangeAspect="0" noChangeArrowheads="1"/>
          </p:cNvPicPr>
          <p:nvPr/>
        </p:nvPicPr>
        <p:blipFill>
          <a:blip r:embed="rId309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25675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0982" name="Picture 30982"/>
          <p:cNvPicPr>
            <a:picLocks noChangeAspect="0" noChangeArrowheads="1"/>
          </p:cNvPicPr>
          <p:nvPr/>
        </p:nvPicPr>
        <p:blipFill>
          <a:blip r:embed="rId309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880781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0983" name="Picture 30983"/>
          <p:cNvPicPr>
            <a:picLocks noChangeAspect="0" noChangeArrowheads="1"/>
          </p:cNvPicPr>
          <p:nvPr/>
        </p:nvPicPr>
        <p:blipFill>
          <a:blip r:embed="rId309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35899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0984" name="Picture 30984"/>
          <p:cNvPicPr>
            <a:picLocks noChangeAspect="0" noChangeArrowheads="1"/>
          </p:cNvPicPr>
          <p:nvPr/>
        </p:nvPicPr>
        <p:blipFill>
          <a:blip r:embed="rId309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91004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0985" name="Picture 30985"/>
          <p:cNvPicPr>
            <a:picLocks noChangeAspect="0" noChangeArrowheads="1"/>
          </p:cNvPicPr>
          <p:nvPr/>
        </p:nvPicPr>
        <p:blipFill>
          <a:blip r:embed="rId309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46109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30986" name="Picture 30986"/>
          <p:cNvPicPr>
            <a:picLocks noChangeAspect="0" noChangeArrowheads="1"/>
          </p:cNvPicPr>
          <p:nvPr/>
        </p:nvPicPr>
        <p:blipFill>
          <a:blip r:embed="rId309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01227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0987" name="Picture 30987"/>
          <p:cNvPicPr>
            <a:picLocks noChangeAspect="0" noChangeArrowheads="1"/>
          </p:cNvPicPr>
          <p:nvPr/>
        </p:nvPicPr>
        <p:blipFill>
          <a:blip r:embed="rId309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156332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30988" name="Picture 30988"/>
          <p:cNvPicPr>
            <a:picLocks noChangeAspect="0" noChangeArrowheads="1"/>
          </p:cNvPicPr>
          <p:nvPr/>
        </p:nvPicPr>
        <p:blipFill>
          <a:blip r:embed="rId309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11438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30989" name="Picture 30989"/>
          <p:cNvPicPr>
            <a:picLocks noChangeAspect="0" noChangeArrowheads="1"/>
          </p:cNvPicPr>
          <p:nvPr/>
        </p:nvPicPr>
        <p:blipFill>
          <a:blip r:embed="rId309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66556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30990" name="Picture 30990"/>
          <p:cNvPicPr>
            <a:picLocks noChangeAspect="0" noChangeArrowheads="1"/>
          </p:cNvPicPr>
          <p:nvPr/>
        </p:nvPicPr>
        <p:blipFill>
          <a:blip r:embed="rId309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97175" y="763613"/>
            <a:ext cx="54051" cy="48285"/>
          </a:xfrm>
          <a:prstGeom prst="rect">
            <a:avLst/>
          </a:prstGeom>
          <a:noFill/>
          <a:extLst/>
        </p:spPr>
      </p:pic>
      <p:pic>
        <p:nvPicPr>
          <p:cNvPr id="30991" name="Picture 30991"/>
          <p:cNvPicPr>
            <a:picLocks noChangeAspect="0" noChangeArrowheads="1"/>
          </p:cNvPicPr>
          <p:nvPr/>
        </p:nvPicPr>
        <p:blipFill>
          <a:blip r:embed="rId309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52293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30992" name="Picture 30992"/>
          <p:cNvPicPr>
            <a:picLocks noChangeAspect="0" noChangeArrowheads="1"/>
          </p:cNvPicPr>
          <p:nvPr/>
        </p:nvPicPr>
        <p:blipFill>
          <a:blip r:embed="rId309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07398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30993" name="Picture 30993"/>
          <p:cNvPicPr>
            <a:picLocks noChangeAspect="0" noChangeArrowheads="1"/>
          </p:cNvPicPr>
          <p:nvPr/>
        </p:nvPicPr>
        <p:blipFill>
          <a:blip r:embed="rId309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62516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0994" name="Picture 30994"/>
          <p:cNvPicPr>
            <a:picLocks noChangeAspect="0" noChangeArrowheads="1"/>
          </p:cNvPicPr>
          <p:nvPr/>
        </p:nvPicPr>
        <p:blipFill>
          <a:blip r:embed="rId309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17685" y="763638"/>
            <a:ext cx="53936" cy="48260"/>
          </a:xfrm>
          <a:prstGeom prst="rect">
            <a:avLst/>
          </a:prstGeom>
          <a:noFill/>
          <a:extLst/>
        </p:spPr>
      </p:pic>
      <p:pic>
        <p:nvPicPr>
          <p:cNvPr id="30995" name="Picture 30995"/>
          <p:cNvPicPr>
            <a:picLocks noChangeAspect="0" noChangeArrowheads="1"/>
          </p:cNvPicPr>
          <p:nvPr/>
        </p:nvPicPr>
        <p:blipFill>
          <a:blip r:embed="rId309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72790" y="763613"/>
            <a:ext cx="53937" cy="48285"/>
          </a:xfrm>
          <a:prstGeom prst="rect">
            <a:avLst/>
          </a:prstGeom>
          <a:noFill/>
          <a:extLst/>
        </p:spPr>
      </p:pic>
      <p:pic>
        <p:nvPicPr>
          <p:cNvPr id="30996" name="Picture 30996"/>
          <p:cNvPicPr>
            <a:picLocks noChangeAspect="0" noChangeArrowheads="1"/>
          </p:cNvPicPr>
          <p:nvPr/>
        </p:nvPicPr>
        <p:blipFill>
          <a:blip r:embed="rId309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27807" y="763613"/>
            <a:ext cx="54038" cy="48285"/>
          </a:xfrm>
          <a:prstGeom prst="rect">
            <a:avLst/>
          </a:prstGeom>
          <a:noFill/>
          <a:extLst/>
        </p:spPr>
      </p:pic>
      <p:pic>
        <p:nvPicPr>
          <p:cNvPr id="30997" name="Picture 30997"/>
          <p:cNvPicPr>
            <a:picLocks noChangeAspect="0" noChangeArrowheads="1"/>
          </p:cNvPicPr>
          <p:nvPr/>
        </p:nvPicPr>
        <p:blipFill>
          <a:blip r:embed="rId309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3001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30998" name="Picture 30998"/>
          <p:cNvPicPr>
            <a:picLocks noChangeAspect="0" noChangeArrowheads="1"/>
          </p:cNvPicPr>
          <p:nvPr/>
        </p:nvPicPr>
        <p:blipFill>
          <a:blip r:embed="rId309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8030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0999" name="Picture 30999"/>
          <p:cNvPicPr>
            <a:picLocks noChangeAspect="0" noChangeArrowheads="1"/>
          </p:cNvPicPr>
          <p:nvPr/>
        </p:nvPicPr>
        <p:blipFill>
          <a:blip r:embed="rId309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93135" y="763613"/>
            <a:ext cx="54038" cy="48285"/>
          </a:xfrm>
          <a:prstGeom prst="rect">
            <a:avLst/>
          </a:prstGeom>
          <a:noFill/>
          <a:extLst/>
        </p:spPr>
      </p:pic>
      <p:pic>
        <p:nvPicPr>
          <p:cNvPr id="31000" name="Picture 31000"/>
          <p:cNvPicPr>
            <a:picLocks noChangeAspect="0" noChangeArrowheads="1"/>
          </p:cNvPicPr>
          <p:nvPr/>
        </p:nvPicPr>
        <p:blipFill>
          <a:blip r:embed="rId310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148253" y="763613"/>
            <a:ext cx="54038" cy="48285"/>
          </a:xfrm>
          <a:prstGeom prst="rect">
            <a:avLst/>
          </a:prstGeom>
          <a:noFill/>
          <a:extLst/>
        </p:spPr>
      </p:pic>
      <p:pic>
        <p:nvPicPr>
          <p:cNvPr id="31001" name="Picture 31001"/>
          <p:cNvPicPr>
            <a:picLocks noChangeAspect="0" noChangeArrowheads="1"/>
          </p:cNvPicPr>
          <p:nvPr/>
        </p:nvPicPr>
        <p:blipFill>
          <a:blip r:embed="rId310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03371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1002" name="Picture 31002"/>
          <p:cNvPicPr>
            <a:picLocks noChangeAspect="0" noChangeArrowheads="1"/>
          </p:cNvPicPr>
          <p:nvPr/>
        </p:nvPicPr>
        <p:blipFill>
          <a:blip r:embed="rId310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58477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1003" name="Picture 31003"/>
          <p:cNvPicPr>
            <a:picLocks noChangeAspect="0" noChangeArrowheads="1"/>
          </p:cNvPicPr>
          <p:nvPr/>
        </p:nvPicPr>
        <p:blipFill>
          <a:blip r:embed="rId310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13582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31004" name="Picture 31004"/>
          <p:cNvPicPr>
            <a:picLocks noChangeAspect="0" noChangeArrowheads="1"/>
          </p:cNvPicPr>
          <p:nvPr/>
        </p:nvPicPr>
        <p:blipFill>
          <a:blip r:embed="rId310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68700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31005" name="Picture 31005"/>
          <p:cNvPicPr>
            <a:picLocks noChangeAspect="0" noChangeArrowheads="1"/>
          </p:cNvPicPr>
          <p:nvPr/>
        </p:nvPicPr>
        <p:blipFill>
          <a:blip r:embed="rId310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23805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31006" name="Picture 31006"/>
          <p:cNvPicPr>
            <a:picLocks noChangeAspect="0" noChangeArrowheads="1"/>
          </p:cNvPicPr>
          <p:nvPr/>
        </p:nvPicPr>
        <p:blipFill>
          <a:blip r:embed="rId310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78910" y="763638"/>
            <a:ext cx="53949" cy="48260"/>
          </a:xfrm>
          <a:prstGeom prst="rect">
            <a:avLst/>
          </a:prstGeom>
          <a:noFill/>
          <a:extLst/>
        </p:spPr>
      </p:pic>
      <p:pic>
        <p:nvPicPr>
          <p:cNvPr id="31007" name="Picture 31007"/>
          <p:cNvPicPr>
            <a:picLocks noChangeAspect="0" noChangeArrowheads="1"/>
          </p:cNvPicPr>
          <p:nvPr/>
        </p:nvPicPr>
        <p:blipFill>
          <a:blip r:embed="rId310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33990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1008" name="Picture 31008"/>
          <p:cNvPicPr>
            <a:picLocks noChangeAspect="0" noChangeArrowheads="1"/>
          </p:cNvPicPr>
          <p:nvPr/>
        </p:nvPicPr>
        <p:blipFill>
          <a:blip r:embed="rId310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89096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1009" name="Picture 31009"/>
          <p:cNvPicPr>
            <a:picLocks noChangeAspect="0" noChangeArrowheads="1"/>
          </p:cNvPicPr>
          <p:nvPr/>
        </p:nvPicPr>
        <p:blipFill>
          <a:blip r:embed="rId310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44214" y="763638"/>
            <a:ext cx="54038" cy="48260"/>
          </a:xfrm>
          <a:prstGeom prst="rect">
            <a:avLst/>
          </a:prstGeom>
          <a:noFill/>
          <a:extLst/>
        </p:spPr>
      </p:pic>
      <p:pic>
        <p:nvPicPr>
          <p:cNvPr id="31010" name="Picture 31010"/>
          <p:cNvPicPr>
            <a:picLocks noChangeAspect="0" noChangeArrowheads="1"/>
          </p:cNvPicPr>
          <p:nvPr/>
        </p:nvPicPr>
        <p:blipFill>
          <a:blip r:embed="rId310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99319" y="763638"/>
            <a:ext cx="54050" cy="48260"/>
          </a:xfrm>
          <a:prstGeom prst="rect">
            <a:avLst/>
          </a:prstGeom>
          <a:noFill/>
          <a:extLst/>
        </p:spPr>
      </p:pic>
      <p:pic>
        <p:nvPicPr>
          <p:cNvPr id="31011" name="Picture 31011"/>
          <p:cNvPicPr>
            <a:picLocks noChangeAspect="0" noChangeArrowheads="1"/>
          </p:cNvPicPr>
          <p:nvPr/>
        </p:nvPicPr>
        <p:blipFill>
          <a:blip r:embed="rId310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54424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31012" name="Picture 31012"/>
          <p:cNvPicPr>
            <a:picLocks noChangeAspect="0" noChangeArrowheads="1"/>
          </p:cNvPicPr>
          <p:nvPr/>
        </p:nvPicPr>
        <p:blipFill>
          <a:blip r:embed="rId310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09542" y="763638"/>
            <a:ext cx="54051" cy="48260"/>
          </a:xfrm>
          <a:prstGeom prst="rect">
            <a:avLst/>
          </a:prstGeom>
          <a:noFill/>
          <a:extLst/>
        </p:spPr>
      </p:pic>
      <p:pic>
        <p:nvPicPr>
          <p:cNvPr id="31013" name="Picture 31013"/>
          <p:cNvPicPr>
            <a:picLocks noChangeAspect="0" noChangeArrowheads="1"/>
          </p:cNvPicPr>
          <p:nvPr/>
        </p:nvPicPr>
        <p:blipFill>
          <a:blip r:embed="rId310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864648" y="763638"/>
            <a:ext cx="54050" cy="48260"/>
          </a:xfrm>
          <a:prstGeom prst="rect">
            <a:avLst/>
          </a:prstGeom>
          <a:noFill/>
          <a:extLst/>
        </p:spPr>
      </p:pic>
      <p:pic>
        <p:nvPicPr>
          <p:cNvPr id="31014" name="Picture 31014"/>
          <p:cNvPicPr>
            <a:picLocks noChangeAspect="0" noChangeArrowheads="1"/>
          </p:cNvPicPr>
          <p:nvPr/>
        </p:nvPicPr>
        <p:blipFill>
          <a:blip r:embed="rId310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19766" y="763638"/>
            <a:ext cx="54050" cy="48260"/>
          </a:xfrm>
          <a:prstGeom prst="rect">
            <a:avLst/>
          </a:prstGeom>
          <a:noFill/>
          <a:extLst/>
        </p:spPr>
      </p:pic>
      <p:pic>
        <p:nvPicPr>
          <p:cNvPr id="31015" name="Picture 31015"/>
          <p:cNvPicPr>
            <a:picLocks noChangeAspect="0" noChangeArrowheads="1"/>
          </p:cNvPicPr>
          <p:nvPr/>
        </p:nvPicPr>
        <p:blipFill>
          <a:blip r:embed="rId310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46670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31016" name="Picture 31016"/>
          <p:cNvPicPr>
            <a:picLocks noChangeAspect="0" noChangeArrowheads="1"/>
          </p:cNvPicPr>
          <p:nvPr/>
        </p:nvPicPr>
        <p:blipFill>
          <a:blip r:embed="rId310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01788" y="763613"/>
            <a:ext cx="53937" cy="48285"/>
          </a:xfrm>
          <a:prstGeom prst="rect">
            <a:avLst/>
          </a:prstGeom>
          <a:noFill/>
          <a:extLst/>
        </p:spPr>
      </p:pic>
      <p:pic>
        <p:nvPicPr>
          <p:cNvPr id="31017" name="Picture 31017"/>
          <p:cNvPicPr>
            <a:picLocks noChangeAspect="0" noChangeArrowheads="1"/>
          </p:cNvPicPr>
          <p:nvPr/>
        </p:nvPicPr>
        <p:blipFill>
          <a:blip r:embed="rId310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56893" y="763613"/>
            <a:ext cx="53949" cy="48285"/>
          </a:xfrm>
          <a:prstGeom prst="rect">
            <a:avLst/>
          </a:prstGeom>
          <a:noFill/>
          <a:extLst/>
        </p:spPr>
      </p:pic>
      <p:pic>
        <p:nvPicPr>
          <p:cNvPr id="31018" name="Picture 31018"/>
          <p:cNvPicPr>
            <a:picLocks noChangeAspect="0" noChangeArrowheads="1"/>
          </p:cNvPicPr>
          <p:nvPr/>
        </p:nvPicPr>
        <p:blipFill>
          <a:blip r:embed="rId310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722222" y="763613"/>
            <a:ext cx="53860" cy="48285"/>
          </a:xfrm>
          <a:prstGeom prst="rect">
            <a:avLst/>
          </a:prstGeom>
          <a:noFill/>
          <a:extLst/>
        </p:spPr>
      </p:pic>
      <p:pic>
        <p:nvPicPr>
          <p:cNvPr id="31019" name="Picture 7973"/>
          <p:cNvPicPr>
            <a:picLocks noChangeAspect="0" noChangeArrowheads="1"/>
          </p:cNvPicPr>
          <p:nvPr/>
        </p:nvPicPr>
        <p:blipFill>
          <a:blip r:embed="rId310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31020" name="Freeform 31020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1" name="Freeform 31021"/>
          <p:cNvSpPr/>
          <p:nvPr/>
        </p:nvSpPr>
        <p:spPr>
          <a:xfrm rot="0" flipH="0" flipV="0">
            <a:off x="2358758" y="1268031"/>
            <a:ext cx="1255382" cy="579551"/>
          </a:xfrm>
          <a:custGeom>
            <a:pathLst>
              <a:path w="1255382" h="579551">
                <a:moveTo>
                  <a:pt x="0" y="96596"/>
                </a:moveTo>
                <a:cubicBezTo>
                  <a:pt x="0" y="43244"/>
                  <a:pt x="33655" y="0"/>
                  <a:pt x="75184" y="0"/>
                </a:cubicBezTo>
                <a:lnTo>
                  <a:pt x="1180185" y="0"/>
                </a:lnTo>
                <a:cubicBezTo>
                  <a:pt x="1221714" y="0"/>
                  <a:pt x="1255382" y="43244"/>
                  <a:pt x="1255382" y="96596"/>
                </a:cubicBezTo>
                <a:lnTo>
                  <a:pt x="1255382" y="482955"/>
                </a:lnTo>
                <a:cubicBezTo>
                  <a:pt x="1255382" y="536308"/>
                  <a:pt x="1221714" y="579551"/>
                  <a:pt x="1180185" y="579551"/>
                </a:cubicBezTo>
                <a:lnTo>
                  <a:pt x="75184" y="579551"/>
                </a:lnTo>
                <a:cubicBezTo>
                  <a:pt x="33655" y="579551"/>
                  <a:pt x="0" y="536308"/>
                  <a:pt x="0" y="482955"/>
                </a:cubicBezTo>
                <a:lnTo>
                  <a:pt x="0" y="96596"/>
                </a:lnTo>
              </a:path>
            </a:pathLst>
          </a:custGeom>
          <a:solidFill>
            <a:srgbClr val="4488C7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2" name="Freeform 31022"/>
          <p:cNvSpPr/>
          <p:nvPr/>
        </p:nvSpPr>
        <p:spPr>
          <a:xfrm rot="0" flipH="0" flipV="0">
            <a:off x="3675646" y="1268031"/>
            <a:ext cx="1255382" cy="579551"/>
          </a:xfrm>
          <a:custGeom>
            <a:pathLst>
              <a:path w="1255382" h="579551">
                <a:moveTo>
                  <a:pt x="0" y="96596"/>
                </a:moveTo>
                <a:cubicBezTo>
                  <a:pt x="0" y="43244"/>
                  <a:pt x="33413" y="0"/>
                  <a:pt x="74612" y="0"/>
                </a:cubicBezTo>
                <a:lnTo>
                  <a:pt x="1180769" y="0"/>
                </a:lnTo>
                <a:cubicBezTo>
                  <a:pt x="1221981" y="0"/>
                  <a:pt x="1255382" y="43244"/>
                  <a:pt x="1255382" y="96596"/>
                </a:cubicBezTo>
                <a:lnTo>
                  <a:pt x="1255382" y="482955"/>
                </a:lnTo>
                <a:cubicBezTo>
                  <a:pt x="1255382" y="536308"/>
                  <a:pt x="1221981" y="579551"/>
                  <a:pt x="1180769" y="579551"/>
                </a:cubicBezTo>
                <a:lnTo>
                  <a:pt x="74612" y="579551"/>
                </a:lnTo>
                <a:cubicBezTo>
                  <a:pt x="33413" y="579551"/>
                  <a:pt x="0" y="536308"/>
                  <a:pt x="0" y="482955"/>
                </a:cubicBezTo>
                <a:lnTo>
                  <a:pt x="0" y="96596"/>
                </a:lnTo>
              </a:path>
            </a:pathLst>
          </a:custGeom>
          <a:solidFill>
            <a:srgbClr val="4488C7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3" name="Freeform 31023"/>
          <p:cNvSpPr/>
          <p:nvPr/>
        </p:nvSpPr>
        <p:spPr>
          <a:xfrm rot="0" flipH="0" flipV="0">
            <a:off x="6309448" y="1268031"/>
            <a:ext cx="1255382" cy="579551"/>
          </a:xfrm>
          <a:custGeom>
            <a:pathLst>
              <a:path w="1255382" h="579551">
                <a:moveTo>
                  <a:pt x="0" y="96596"/>
                </a:moveTo>
                <a:cubicBezTo>
                  <a:pt x="0" y="43244"/>
                  <a:pt x="33401" y="0"/>
                  <a:pt x="74612" y="0"/>
                </a:cubicBezTo>
                <a:lnTo>
                  <a:pt x="1180769" y="0"/>
                </a:lnTo>
                <a:cubicBezTo>
                  <a:pt x="1221981" y="0"/>
                  <a:pt x="1255382" y="43244"/>
                  <a:pt x="1255382" y="96596"/>
                </a:cubicBezTo>
                <a:lnTo>
                  <a:pt x="1255382" y="482955"/>
                </a:lnTo>
                <a:cubicBezTo>
                  <a:pt x="1255382" y="536308"/>
                  <a:pt x="1221981" y="579551"/>
                  <a:pt x="1180769" y="579551"/>
                </a:cubicBezTo>
                <a:lnTo>
                  <a:pt x="74612" y="579551"/>
                </a:lnTo>
                <a:cubicBezTo>
                  <a:pt x="33401" y="579551"/>
                  <a:pt x="0" y="536308"/>
                  <a:pt x="0" y="482955"/>
                </a:cubicBezTo>
                <a:lnTo>
                  <a:pt x="0" y="96596"/>
                </a:lnTo>
              </a:path>
            </a:pathLst>
          </a:custGeom>
          <a:solidFill>
            <a:srgbClr val="4488C7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4" name="Freeform 31024"/>
          <p:cNvSpPr/>
          <p:nvPr/>
        </p:nvSpPr>
        <p:spPr>
          <a:xfrm rot="0" flipH="0" flipV="0">
            <a:off x="4992547" y="1268031"/>
            <a:ext cx="1255382" cy="579551"/>
          </a:xfrm>
          <a:custGeom>
            <a:pathLst>
              <a:path w="1255382" h="579551">
                <a:moveTo>
                  <a:pt x="0" y="96596"/>
                </a:moveTo>
                <a:cubicBezTo>
                  <a:pt x="0" y="43244"/>
                  <a:pt x="33401" y="0"/>
                  <a:pt x="74612" y="0"/>
                </a:cubicBezTo>
                <a:lnTo>
                  <a:pt x="1180769" y="0"/>
                </a:lnTo>
                <a:cubicBezTo>
                  <a:pt x="1221981" y="0"/>
                  <a:pt x="1255382" y="43244"/>
                  <a:pt x="1255382" y="96596"/>
                </a:cubicBezTo>
                <a:lnTo>
                  <a:pt x="1255382" y="482955"/>
                </a:lnTo>
                <a:cubicBezTo>
                  <a:pt x="1255382" y="536308"/>
                  <a:pt x="1221981" y="579551"/>
                  <a:pt x="1180769" y="579551"/>
                </a:cubicBezTo>
                <a:lnTo>
                  <a:pt x="74612" y="579551"/>
                </a:lnTo>
                <a:cubicBezTo>
                  <a:pt x="33401" y="579551"/>
                  <a:pt x="0" y="536308"/>
                  <a:pt x="0" y="482955"/>
                </a:cubicBezTo>
                <a:lnTo>
                  <a:pt x="0" y="96596"/>
                </a:lnTo>
              </a:path>
            </a:pathLst>
          </a:custGeom>
          <a:solidFill>
            <a:srgbClr val="4488C7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5" name="Freeform 31025"/>
          <p:cNvSpPr/>
          <p:nvPr/>
        </p:nvSpPr>
        <p:spPr>
          <a:xfrm rot="0" flipH="0" flipV="0">
            <a:off x="7631265" y="1268031"/>
            <a:ext cx="1245539" cy="579551"/>
          </a:xfrm>
          <a:custGeom>
            <a:pathLst>
              <a:path w="1245539" h="579551">
                <a:moveTo>
                  <a:pt x="0" y="96596"/>
                </a:moveTo>
                <a:cubicBezTo>
                  <a:pt x="0" y="43244"/>
                  <a:pt x="23558" y="0"/>
                  <a:pt x="64769" y="0"/>
                </a:cubicBezTo>
                <a:lnTo>
                  <a:pt x="1170927" y="0"/>
                </a:lnTo>
                <a:cubicBezTo>
                  <a:pt x="1212126" y="0"/>
                  <a:pt x="1245539" y="43244"/>
                  <a:pt x="1245539" y="96596"/>
                </a:cubicBezTo>
                <a:lnTo>
                  <a:pt x="1245539" y="482955"/>
                </a:lnTo>
                <a:cubicBezTo>
                  <a:pt x="1245539" y="536308"/>
                  <a:pt x="1212126" y="579551"/>
                  <a:pt x="1170927" y="579551"/>
                </a:cubicBezTo>
                <a:lnTo>
                  <a:pt x="64769" y="579551"/>
                </a:lnTo>
                <a:cubicBezTo>
                  <a:pt x="23558" y="579551"/>
                  <a:pt x="0" y="536308"/>
                  <a:pt x="0" y="482955"/>
                </a:cubicBezTo>
                <a:lnTo>
                  <a:pt x="0" y="96596"/>
                </a:lnTo>
              </a:path>
            </a:pathLst>
          </a:custGeom>
          <a:solidFill>
            <a:srgbClr val="4488C7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6" name="Freeform 31026"/>
          <p:cNvSpPr/>
          <p:nvPr/>
        </p:nvSpPr>
        <p:spPr>
          <a:xfrm rot="0" flipH="0" flipV="0">
            <a:off x="288124" y="1274330"/>
            <a:ext cx="2008606" cy="579551"/>
          </a:xfrm>
          <a:custGeom>
            <a:pathLst>
              <a:path w="2008606" h="579551">
                <a:moveTo>
                  <a:pt x="0" y="96596"/>
                </a:moveTo>
                <a:cubicBezTo>
                  <a:pt x="0" y="43244"/>
                  <a:pt x="33794" y="0"/>
                  <a:pt x="75488" y="0"/>
                </a:cubicBezTo>
                <a:lnTo>
                  <a:pt x="1933130" y="0"/>
                </a:lnTo>
                <a:cubicBezTo>
                  <a:pt x="1974811" y="0"/>
                  <a:pt x="2008606" y="43244"/>
                  <a:pt x="2008606" y="96596"/>
                </a:cubicBezTo>
                <a:lnTo>
                  <a:pt x="2008606" y="482955"/>
                </a:lnTo>
                <a:cubicBezTo>
                  <a:pt x="2008606" y="536308"/>
                  <a:pt x="1974811" y="579551"/>
                  <a:pt x="1933130" y="579551"/>
                </a:cubicBezTo>
                <a:lnTo>
                  <a:pt x="75488" y="579551"/>
                </a:lnTo>
                <a:cubicBezTo>
                  <a:pt x="33794" y="579551"/>
                  <a:pt x="0" y="536308"/>
                  <a:pt x="0" y="482955"/>
                </a:cubicBezTo>
                <a:lnTo>
                  <a:pt x="0" y="96596"/>
                </a:lnTo>
                <a:close/>
              </a:path>
            </a:pathLst>
          </a:custGeom>
          <a:noFill/>
          <a:ln w="11150" cap="flat" cmpd="sng">
            <a:solidFill>
              <a:srgbClr val="4488C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7" name="Freeform 31027"/>
          <p:cNvSpPr/>
          <p:nvPr/>
        </p:nvSpPr>
        <p:spPr>
          <a:xfrm rot="0" flipH="0" flipV="0">
            <a:off x="283209" y="2064778"/>
            <a:ext cx="2008606" cy="641641"/>
          </a:xfrm>
          <a:custGeom>
            <a:pathLst>
              <a:path w="2008606" h="641641">
                <a:moveTo>
                  <a:pt x="0" y="106946"/>
                </a:moveTo>
                <a:cubicBezTo>
                  <a:pt x="0" y="47879"/>
                  <a:pt x="40944" y="0"/>
                  <a:pt x="91452" y="0"/>
                </a:cubicBezTo>
                <a:lnTo>
                  <a:pt x="1917166" y="0"/>
                </a:lnTo>
                <a:cubicBezTo>
                  <a:pt x="1967661" y="0"/>
                  <a:pt x="2008606" y="47879"/>
                  <a:pt x="2008606" y="106946"/>
                </a:cubicBezTo>
                <a:lnTo>
                  <a:pt x="2008606" y="534694"/>
                </a:lnTo>
                <a:cubicBezTo>
                  <a:pt x="2008606" y="593762"/>
                  <a:pt x="1967661" y="641641"/>
                  <a:pt x="1917166" y="641641"/>
                </a:cubicBezTo>
                <a:lnTo>
                  <a:pt x="91452" y="641641"/>
                </a:lnTo>
                <a:cubicBezTo>
                  <a:pt x="40944" y="641641"/>
                  <a:pt x="0" y="593762"/>
                  <a:pt x="0" y="534694"/>
                </a:cubicBezTo>
                <a:lnTo>
                  <a:pt x="0" y="106946"/>
                </a:lnTo>
              </a:path>
            </a:pathLst>
          </a:custGeom>
          <a:solidFill>
            <a:srgbClr val="5C9DCC">
              <a:alpha val="100000"/>
            </a:srgbClr>
          </a:solidFill>
          <a:ln w="11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8" name="Freeform 31028"/>
          <p:cNvSpPr/>
          <p:nvPr/>
        </p:nvSpPr>
        <p:spPr>
          <a:xfrm rot="0" flipH="0" flipV="0">
            <a:off x="2358758" y="2064778"/>
            <a:ext cx="1255382" cy="641641"/>
          </a:xfrm>
          <a:custGeom>
            <a:pathLst>
              <a:path w="1255382" h="641641">
                <a:moveTo>
                  <a:pt x="0" y="106946"/>
                </a:moveTo>
                <a:cubicBezTo>
                  <a:pt x="0" y="47879"/>
                  <a:pt x="40982" y="0"/>
                  <a:pt x="91541" y="0"/>
                </a:cubicBezTo>
                <a:lnTo>
                  <a:pt x="1163827" y="0"/>
                </a:lnTo>
                <a:cubicBezTo>
                  <a:pt x="1214386" y="0"/>
                  <a:pt x="1255382" y="47879"/>
                  <a:pt x="1255382" y="106946"/>
                </a:cubicBezTo>
                <a:lnTo>
                  <a:pt x="1255382" y="534694"/>
                </a:lnTo>
                <a:cubicBezTo>
                  <a:pt x="1255382" y="593762"/>
                  <a:pt x="1214386" y="641641"/>
                  <a:pt x="1163827" y="641641"/>
                </a:cubicBezTo>
                <a:lnTo>
                  <a:pt x="91541" y="641641"/>
                </a:lnTo>
                <a:cubicBezTo>
                  <a:pt x="40982" y="641641"/>
                  <a:pt x="0" y="593762"/>
                  <a:pt x="0" y="534694"/>
                </a:cubicBezTo>
                <a:lnTo>
                  <a:pt x="0" y="106946"/>
                </a:lnTo>
              </a:path>
            </a:pathLst>
          </a:custGeom>
          <a:solidFill>
            <a:srgbClr val="5C9DCC">
              <a:alpha val="100000"/>
            </a:srgbClr>
          </a:solidFill>
          <a:ln w="11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9" name="Freeform 31029"/>
          <p:cNvSpPr/>
          <p:nvPr/>
        </p:nvSpPr>
        <p:spPr>
          <a:xfrm rot="0" flipH="0" flipV="0">
            <a:off x="4990096" y="2064778"/>
            <a:ext cx="1255382" cy="641641"/>
          </a:xfrm>
          <a:custGeom>
            <a:pathLst>
              <a:path w="1255382" h="641641">
                <a:moveTo>
                  <a:pt x="0" y="106946"/>
                </a:moveTo>
                <a:cubicBezTo>
                  <a:pt x="0" y="47879"/>
                  <a:pt x="40665" y="0"/>
                  <a:pt x="90830" y="0"/>
                </a:cubicBezTo>
                <a:lnTo>
                  <a:pt x="1164551" y="0"/>
                </a:lnTo>
                <a:cubicBezTo>
                  <a:pt x="1214716" y="0"/>
                  <a:pt x="1255382" y="47879"/>
                  <a:pt x="1255382" y="106946"/>
                </a:cubicBezTo>
                <a:lnTo>
                  <a:pt x="1255382" y="534694"/>
                </a:lnTo>
                <a:cubicBezTo>
                  <a:pt x="1255382" y="593762"/>
                  <a:pt x="1214716" y="641641"/>
                  <a:pt x="1164551" y="641641"/>
                </a:cubicBezTo>
                <a:lnTo>
                  <a:pt x="90830" y="641641"/>
                </a:lnTo>
                <a:cubicBezTo>
                  <a:pt x="40665" y="641641"/>
                  <a:pt x="0" y="593762"/>
                  <a:pt x="0" y="534694"/>
                </a:cubicBezTo>
                <a:lnTo>
                  <a:pt x="0" y="106946"/>
                </a:lnTo>
              </a:path>
            </a:pathLst>
          </a:custGeom>
          <a:solidFill>
            <a:srgbClr val="5C9DCC">
              <a:alpha val="100000"/>
            </a:srgbClr>
          </a:solidFill>
          <a:ln w="11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0" name="Freeform 31030"/>
          <p:cNvSpPr/>
          <p:nvPr/>
        </p:nvSpPr>
        <p:spPr>
          <a:xfrm rot="0" flipH="0" flipV="0">
            <a:off x="7621422" y="2064778"/>
            <a:ext cx="1255382" cy="641641"/>
          </a:xfrm>
          <a:custGeom>
            <a:pathLst>
              <a:path w="1255382" h="641641">
                <a:moveTo>
                  <a:pt x="0" y="106946"/>
                </a:moveTo>
                <a:cubicBezTo>
                  <a:pt x="0" y="47879"/>
                  <a:pt x="40982" y="0"/>
                  <a:pt x="91541" y="0"/>
                </a:cubicBezTo>
                <a:lnTo>
                  <a:pt x="1163827" y="0"/>
                </a:lnTo>
                <a:cubicBezTo>
                  <a:pt x="1214386" y="0"/>
                  <a:pt x="1255382" y="47879"/>
                  <a:pt x="1255382" y="106946"/>
                </a:cubicBezTo>
                <a:lnTo>
                  <a:pt x="1255382" y="534694"/>
                </a:lnTo>
                <a:cubicBezTo>
                  <a:pt x="1255382" y="593762"/>
                  <a:pt x="1214386" y="641641"/>
                  <a:pt x="1163827" y="641641"/>
                </a:cubicBezTo>
                <a:lnTo>
                  <a:pt x="91541" y="641641"/>
                </a:lnTo>
                <a:cubicBezTo>
                  <a:pt x="40982" y="641641"/>
                  <a:pt x="0" y="593762"/>
                  <a:pt x="0" y="534694"/>
                </a:cubicBezTo>
                <a:lnTo>
                  <a:pt x="0" y="106946"/>
                </a:lnTo>
              </a:path>
            </a:pathLst>
          </a:custGeom>
          <a:solidFill>
            <a:srgbClr val="5C9DCC">
              <a:alpha val="100000"/>
            </a:srgbClr>
          </a:solidFill>
          <a:ln w="11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1" name="Freeform 31031"/>
          <p:cNvSpPr/>
          <p:nvPr/>
        </p:nvSpPr>
        <p:spPr>
          <a:xfrm rot="0" flipH="0" flipV="0">
            <a:off x="283209" y="2921813"/>
            <a:ext cx="2008606" cy="697433"/>
          </a:xfrm>
          <a:custGeom>
            <a:pathLst>
              <a:path w="2008606" h="697433">
                <a:moveTo>
                  <a:pt x="0" y="116243"/>
                </a:moveTo>
                <a:cubicBezTo>
                  <a:pt x="0" y="52045"/>
                  <a:pt x="48488" y="0"/>
                  <a:pt x="108305" y="0"/>
                </a:cubicBezTo>
                <a:lnTo>
                  <a:pt x="1900301" y="0"/>
                </a:lnTo>
                <a:cubicBezTo>
                  <a:pt x="1960117" y="0"/>
                  <a:pt x="2008606" y="52045"/>
                  <a:pt x="2008606" y="116243"/>
                </a:cubicBezTo>
                <a:lnTo>
                  <a:pt x="2008606" y="581202"/>
                </a:lnTo>
                <a:cubicBezTo>
                  <a:pt x="2008606" y="645388"/>
                  <a:pt x="1960117" y="697433"/>
                  <a:pt x="1900301" y="697433"/>
                </a:cubicBezTo>
                <a:lnTo>
                  <a:pt x="108305" y="697433"/>
                </a:lnTo>
                <a:cubicBezTo>
                  <a:pt x="48488" y="697433"/>
                  <a:pt x="0" y="645388"/>
                  <a:pt x="0" y="581202"/>
                </a:cubicBezTo>
                <a:lnTo>
                  <a:pt x="0" y="116243"/>
                </a:lnTo>
              </a:path>
            </a:pathLst>
          </a:custGeom>
          <a:solidFill>
            <a:srgbClr val="D86E7B">
              <a:alpha val="100000"/>
            </a:srgbClr>
          </a:solidFill>
          <a:ln w="11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2" name="Freeform 31032"/>
          <p:cNvSpPr/>
          <p:nvPr/>
        </p:nvSpPr>
        <p:spPr>
          <a:xfrm rot="0" flipH="0" flipV="0">
            <a:off x="3674427" y="2921813"/>
            <a:ext cx="1255382" cy="697433"/>
          </a:xfrm>
          <a:custGeom>
            <a:pathLst>
              <a:path w="1255382" h="697433">
                <a:moveTo>
                  <a:pt x="0" y="116243"/>
                </a:moveTo>
                <a:cubicBezTo>
                  <a:pt x="0" y="52045"/>
                  <a:pt x="42303" y="0"/>
                  <a:pt x="94500" y="0"/>
                </a:cubicBezTo>
                <a:lnTo>
                  <a:pt x="1160894" y="0"/>
                </a:lnTo>
                <a:cubicBezTo>
                  <a:pt x="1213078" y="0"/>
                  <a:pt x="1255382" y="52045"/>
                  <a:pt x="1255382" y="116243"/>
                </a:cubicBezTo>
                <a:lnTo>
                  <a:pt x="1255382" y="581202"/>
                </a:lnTo>
                <a:cubicBezTo>
                  <a:pt x="1255382" y="645388"/>
                  <a:pt x="1213078" y="697433"/>
                  <a:pt x="1160894" y="697433"/>
                </a:cubicBezTo>
                <a:lnTo>
                  <a:pt x="94500" y="697433"/>
                </a:lnTo>
                <a:cubicBezTo>
                  <a:pt x="42303" y="697433"/>
                  <a:pt x="0" y="645388"/>
                  <a:pt x="0" y="581202"/>
                </a:cubicBezTo>
                <a:lnTo>
                  <a:pt x="0" y="116243"/>
                </a:lnTo>
              </a:path>
            </a:pathLst>
          </a:custGeom>
          <a:solidFill>
            <a:srgbClr val="D86E7B">
              <a:alpha val="100000"/>
            </a:srgbClr>
          </a:solidFill>
          <a:ln w="11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3" name="Freeform 31033"/>
          <p:cNvSpPr/>
          <p:nvPr/>
        </p:nvSpPr>
        <p:spPr>
          <a:xfrm rot="0" flipH="0" flipV="0">
            <a:off x="6305753" y="2921813"/>
            <a:ext cx="1255382" cy="697433"/>
          </a:xfrm>
          <a:custGeom>
            <a:pathLst>
              <a:path w="1255382" h="697433">
                <a:moveTo>
                  <a:pt x="0" y="116243"/>
                </a:moveTo>
                <a:cubicBezTo>
                  <a:pt x="0" y="52045"/>
                  <a:pt x="41300" y="0"/>
                  <a:pt x="92265" y="0"/>
                </a:cubicBezTo>
                <a:lnTo>
                  <a:pt x="1163116" y="0"/>
                </a:lnTo>
                <a:cubicBezTo>
                  <a:pt x="1214069" y="0"/>
                  <a:pt x="1255382" y="52045"/>
                  <a:pt x="1255382" y="116243"/>
                </a:cubicBezTo>
                <a:lnTo>
                  <a:pt x="1255382" y="581202"/>
                </a:lnTo>
                <a:cubicBezTo>
                  <a:pt x="1255382" y="645388"/>
                  <a:pt x="1214069" y="697433"/>
                  <a:pt x="1163116" y="697433"/>
                </a:cubicBezTo>
                <a:lnTo>
                  <a:pt x="92265" y="697433"/>
                </a:lnTo>
                <a:cubicBezTo>
                  <a:pt x="41300" y="697433"/>
                  <a:pt x="0" y="645388"/>
                  <a:pt x="0" y="581202"/>
                </a:cubicBezTo>
                <a:lnTo>
                  <a:pt x="0" y="116243"/>
                </a:lnTo>
              </a:path>
            </a:pathLst>
          </a:custGeom>
          <a:solidFill>
            <a:srgbClr val="D86E7B">
              <a:alpha val="100000"/>
            </a:srgbClr>
          </a:solidFill>
          <a:ln w="11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4" name="Rectangle 31034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1035" name="Freeform 31035"/>
          <p:cNvSpPr/>
          <p:nvPr/>
        </p:nvSpPr>
        <p:spPr>
          <a:xfrm rot="0" flipH="0" flipV="0">
            <a:off x="462916" y="4841189"/>
            <a:ext cx="48006" cy="80010"/>
          </a:xfrm>
          <a:custGeom>
            <a:pathLst>
              <a:path w="5334000" h="8890000">
                <a:moveTo>
                  <a:pt x="0" y="1016000"/>
                </a:moveTo>
                <a:lnTo>
                  <a:pt x="4102100" y="1016000"/>
                </a:lnTo>
                <a:lnTo>
                  <a:pt x="939800" y="8890000"/>
                </a:lnTo>
                <a:lnTo>
                  <a:pt x="2057400" y="8890000"/>
                </a:lnTo>
                <a:lnTo>
                  <a:pt x="5334000" y="660400"/>
                </a:lnTo>
                <a:lnTo>
                  <a:pt x="5334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6" name="Freeform 31036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7" name="Freeform 31037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8" name="Freeform 31038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9" name="Freeform 31039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0" name="Freeform 31040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1" name="Freeform 31041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2" name="Freeform 31042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3" name="Freeform 31043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4" name="Freeform 31044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5" name="Freeform 31045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6" name="Freeform 31046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7" name="Freeform 31047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8" name="Freeform 31048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9" name="Freeform 31049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0" name="Freeform 31050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1" name="Freeform 31051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2" name="Freeform 31052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3" name="Freeform 31053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4" name="Freeform 31054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5" name="Freeform 31055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6" name="Freeform 31056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7" name="Freeform 31057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8" name="Freeform 31058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9" name="Freeform 31059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0" name="Freeform 31060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1" name="Freeform 31061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2" name="Freeform 31062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3" name="Freeform 31063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4" name="Freeform 31064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5" name="Freeform 31065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6" name="Freeform 31066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7" name="Freeform 31067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8" name="Freeform 31068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9" name="Freeform 31069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0" name="Freeform 31070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1" name="Freeform 31071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2" name="Freeform 31072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3" name="Freeform 31073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4" name="Freeform 31074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5" name="Freeform 31075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6" name="Freeform 31076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7" name="Freeform 31077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8" name="Freeform 31078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9" name="Rectangle 31079"/>
          <p:cNvSpPr/>
          <p:nvPr/>
        </p:nvSpPr>
        <p:spPr>
          <a:xfrm rot="0" flipH="0" flipV="0">
            <a:off x="1774202" y="453906"/>
            <a:ext cx="5594390" cy="47548"/>
          </a:xfrm>
          <a:prstGeom prst="rect">
            <a:avLst/>
          </a:prstGeom>
        </p:spPr>
      </p:sp>
      <p:sp>
        <p:nvSpPr>
          <p:cNvPr id="31080" name="Freeform 31080"/>
          <p:cNvSpPr/>
          <p:nvPr/>
        </p:nvSpPr>
        <p:spPr>
          <a:xfrm rot="0" flipH="0" flipV="0">
            <a:off x="1776488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1" name="Freeform 31081"/>
          <p:cNvSpPr/>
          <p:nvPr/>
        </p:nvSpPr>
        <p:spPr>
          <a:xfrm rot="0" flipH="0" flipV="0">
            <a:off x="1947252" y="293886"/>
            <a:ext cx="120015" cy="160020"/>
          </a:xfrm>
          <a:custGeom>
            <a:pathLst>
              <a:path w="6667500" h="8890000">
                <a:moveTo>
                  <a:pt x="6667500" y="0"/>
                </a:moveTo>
                <a:lnTo>
                  <a:pt x="4635500" y="0"/>
                </a:lnTo>
                <a:lnTo>
                  <a:pt x="4635500" y="3632200"/>
                </a:lnTo>
                <a:cubicBezTo>
                  <a:pt x="4229100" y="3924300"/>
                  <a:pt x="3784600" y="4102100"/>
                  <a:pt x="3276600" y="4102100"/>
                </a:cubicBezTo>
                <a:cubicBezTo>
                  <a:pt x="2628900" y="4102100"/>
                  <a:pt x="2032000" y="3873500"/>
                  <a:pt x="2032000" y="2565400"/>
                </a:cubicBezTo>
                <a:lnTo>
                  <a:pt x="2032000" y="0"/>
                </a:lnTo>
                <a:lnTo>
                  <a:pt x="0" y="0"/>
                </a:lnTo>
                <a:lnTo>
                  <a:pt x="0" y="3175000"/>
                </a:lnTo>
                <a:cubicBezTo>
                  <a:pt x="0" y="5334000"/>
                  <a:pt x="1447800" y="6007100"/>
                  <a:pt x="2730500" y="6007100"/>
                </a:cubicBezTo>
                <a:cubicBezTo>
                  <a:pt x="3619500" y="6007100"/>
                  <a:pt x="4267200" y="5778500"/>
                  <a:pt x="4635500" y="5486400"/>
                </a:cubicBezTo>
                <a:lnTo>
                  <a:pt x="4635500" y="8890000"/>
                </a:lnTo>
                <a:lnTo>
                  <a:pt x="666750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2" name="Freeform 31082"/>
          <p:cNvSpPr/>
          <p:nvPr/>
        </p:nvSpPr>
        <p:spPr>
          <a:xfrm rot="0" flipH="0" flipV="0">
            <a:off x="2090127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3" name="Freeform 31083"/>
          <p:cNvSpPr/>
          <p:nvPr/>
        </p:nvSpPr>
        <p:spPr>
          <a:xfrm rot="0" flipH="0" flipV="0">
            <a:off x="2261806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4" name="Freeform 31084"/>
          <p:cNvSpPr/>
          <p:nvPr/>
        </p:nvSpPr>
        <p:spPr>
          <a:xfrm rot="0" flipH="0" flipV="0">
            <a:off x="2406830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5" name="Freeform 31085"/>
          <p:cNvSpPr/>
          <p:nvPr/>
        </p:nvSpPr>
        <p:spPr>
          <a:xfrm rot="0" flipH="0" flipV="0">
            <a:off x="2564427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6" name="Freeform 31086"/>
          <p:cNvSpPr/>
          <p:nvPr/>
        </p:nvSpPr>
        <p:spPr>
          <a:xfrm rot="0" flipH="0" flipV="0">
            <a:off x="2739168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7" name="Freeform 31087"/>
          <p:cNvSpPr/>
          <p:nvPr/>
        </p:nvSpPr>
        <p:spPr>
          <a:xfrm rot="0" flipH="0" flipV="0">
            <a:off x="2921912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8" name="Freeform 31088"/>
          <p:cNvSpPr/>
          <p:nvPr/>
        </p:nvSpPr>
        <p:spPr>
          <a:xfrm rot="0" flipH="0" flipV="0">
            <a:off x="3082251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9" name="Freeform 31089"/>
          <p:cNvSpPr/>
          <p:nvPr/>
        </p:nvSpPr>
        <p:spPr>
          <a:xfrm rot="0" flipH="0" flipV="0">
            <a:off x="3291283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0" name="Freeform 31090"/>
          <p:cNvSpPr/>
          <p:nvPr/>
        </p:nvSpPr>
        <p:spPr>
          <a:xfrm rot="0" flipH="0" flipV="0">
            <a:off x="3479741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1" name="Freeform 31091"/>
          <p:cNvSpPr/>
          <p:nvPr/>
        </p:nvSpPr>
        <p:spPr>
          <a:xfrm rot="0" flipH="0" flipV="0">
            <a:off x="3620559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2" name="Freeform 31092"/>
          <p:cNvSpPr/>
          <p:nvPr/>
        </p:nvSpPr>
        <p:spPr>
          <a:xfrm rot="0" flipH="0" flipV="0">
            <a:off x="3783871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3" name="Freeform 31093"/>
          <p:cNvSpPr/>
          <p:nvPr/>
        </p:nvSpPr>
        <p:spPr>
          <a:xfrm rot="0" flipH="0" flipV="0">
            <a:off x="3901691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4" name="Freeform 31094"/>
          <p:cNvSpPr/>
          <p:nvPr/>
        </p:nvSpPr>
        <p:spPr>
          <a:xfrm rot="0" flipH="0" flipV="0">
            <a:off x="4087177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5" name="Freeform 31095"/>
          <p:cNvSpPr/>
          <p:nvPr/>
        </p:nvSpPr>
        <p:spPr>
          <a:xfrm rot="0" flipH="0" flipV="0">
            <a:off x="4220771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6" name="Freeform 31096"/>
          <p:cNvSpPr/>
          <p:nvPr/>
        </p:nvSpPr>
        <p:spPr>
          <a:xfrm rot="0" flipH="0" flipV="0">
            <a:off x="4331185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7" name="Freeform 31097"/>
          <p:cNvSpPr/>
          <p:nvPr/>
        </p:nvSpPr>
        <p:spPr>
          <a:xfrm rot="0" flipH="0" flipV="0">
            <a:off x="4519642" y="293886"/>
            <a:ext cx="149733" cy="187452"/>
          </a:xfrm>
          <a:custGeom>
            <a:pathLst>
              <a:path w="8318500" h="10414000">
                <a:moveTo>
                  <a:pt x="0" y="8890000"/>
                </a:moveTo>
                <a:lnTo>
                  <a:pt x="6413500" y="8890000"/>
                </a:lnTo>
                <a:lnTo>
                  <a:pt x="6413500" y="10414000"/>
                </a:lnTo>
                <a:lnTo>
                  <a:pt x="8318500" y="10414000"/>
                </a:lnTo>
                <a:lnTo>
                  <a:pt x="8318500" y="6985000"/>
                </a:lnTo>
                <a:lnTo>
                  <a:pt x="7112000" y="6985000"/>
                </a:lnTo>
                <a:lnTo>
                  <a:pt x="7112000" y="0"/>
                </a:lnTo>
                <a:lnTo>
                  <a:pt x="5080000" y="0"/>
                </a:lnTo>
                <a:lnTo>
                  <a:pt x="5080000" y="6985000"/>
                </a:lnTo>
                <a:lnTo>
                  <a:pt x="2032000" y="69850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8" name="Freeform 31098"/>
          <p:cNvSpPr/>
          <p:nvPr/>
        </p:nvSpPr>
        <p:spPr>
          <a:xfrm rot="0" flipH="0" flipV="0">
            <a:off x="4696670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9" name="Freeform 31099"/>
          <p:cNvSpPr/>
          <p:nvPr/>
        </p:nvSpPr>
        <p:spPr>
          <a:xfrm rot="0" flipH="0" flipV="0">
            <a:off x="4867983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0" name="Freeform 31100"/>
          <p:cNvSpPr/>
          <p:nvPr/>
        </p:nvSpPr>
        <p:spPr>
          <a:xfrm rot="0" flipH="0" flipV="0">
            <a:off x="5069928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1" name="Freeform 31101"/>
          <p:cNvSpPr/>
          <p:nvPr/>
        </p:nvSpPr>
        <p:spPr>
          <a:xfrm rot="0" flipH="0" flipV="0">
            <a:off x="5244670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2" name="Freeform 31102"/>
          <p:cNvSpPr/>
          <p:nvPr/>
        </p:nvSpPr>
        <p:spPr>
          <a:xfrm rot="0" flipH="0" flipV="0">
            <a:off x="5407982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3" name="Freeform 31103"/>
          <p:cNvSpPr/>
          <p:nvPr/>
        </p:nvSpPr>
        <p:spPr>
          <a:xfrm rot="0" flipH="0" flipV="0">
            <a:off x="5609927" y="252738"/>
            <a:ext cx="139446" cy="201168"/>
          </a:xfrm>
          <a:custGeom>
            <a:pathLst>
              <a:path w="7747000" h="11176000">
                <a:moveTo>
                  <a:pt x="1778000" y="11176000"/>
                </a:moveTo>
                <a:lnTo>
                  <a:pt x="5715000" y="5651500"/>
                </a:lnTo>
                <a:lnTo>
                  <a:pt x="5715000" y="11176000"/>
                </a:lnTo>
                <a:lnTo>
                  <a:pt x="7747000" y="11176000"/>
                </a:lnTo>
                <a:lnTo>
                  <a:pt x="7747000" y="2286000"/>
                </a:lnTo>
                <a:lnTo>
                  <a:pt x="5969000" y="2286000"/>
                </a:lnTo>
                <a:lnTo>
                  <a:pt x="2032000" y="7810500"/>
                </a:lnTo>
                <a:lnTo>
                  <a:pt x="2032000" y="2286000"/>
                </a:lnTo>
                <a:lnTo>
                  <a:pt x="0" y="2286000"/>
                </a:lnTo>
                <a:lnTo>
                  <a:pt x="0" y="11176000"/>
                </a:lnTo>
                <a:close/>
                <a:moveTo>
                  <a:pt x="1397000" y="0"/>
                </a:moveTo>
                <a:cubicBezTo>
                  <a:pt x="1397000" y="1219200"/>
                  <a:pt x="2372518" y="2032000"/>
                  <a:pt x="4083050" y="2032000"/>
                </a:cubicBezTo>
                <a:cubicBezTo>
                  <a:pt x="5666779" y="2032000"/>
                  <a:pt x="6743700" y="1231900"/>
                  <a:pt x="6743700" y="0"/>
                </a:cubicBezTo>
                <a:lnTo>
                  <a:pt x="4826000" y="0"/>
                </a:lnTo>
                <a:cubicBezTo>
                  <a:pt x="4826000" y="546100"/>
                  <a:pt x="4572000" y="635000"/>
                  <a:pt x="4089400" y="635000"/>
                </a:cubicBezTo>
                <a:cubicBezTo>
                  <a:pt x="3530600" y="635000"/>
                  <a:pt x="3302000" y="482600"/>
                  <a:pt x="33020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4" name="Freeform 31104"/>
          <p:cNvSpPr/>
          <p:nvPr/>
        </p:nvSpPr>
        <p:spPr>
          <a:xfrm rot="0" flipH="0" flipV="0">
            <a:off x="5839533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5" name="Freeform 31105"/>
          <p:cNvSpPr/>
          <p:nvPr/>
        </p:nvSpPr>
        <p:spPr>
          <a:xfrm rot="0" flipH="0" flipV="0">
            <a:off x="6011989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6" name="Freeform 31106"/>
          <p:cNvSpPr/>
          <p:nvPr/>
        </p:nvSpPr>
        <p:spPr>
          <a:xfrm rot="0" flipH="0" flipV="0">
            <a:off x="6146040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7" name="Freeform 31107"/>
          <p:cNvSpPr/>
          <p:nvPr/>
        </p:nvSpPr>
        <p:spPr>
          <a:xfrm rot="0" flipH="0" flipV="0">
            <a:off x="6347986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8" name="Freeform 31108"/>
          <p:cNvSpPr/>
          <p:nvPr/>
        </p:nvSpPr>
        <p:spPr>
          <a:xfrm rot="0" flipH="0" flipV="0">
            <a:off x="6466720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9" name="Freeform 31109"/>
          <p:cNvSpPr/>
          <p:nvPr/>
        </p:nvSpPr>
        <p:spPr>
          <a:xfrm rot="0" flipH="0" flipV="0">
            <a:off x="6577134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0" name="Freeform 31110"/>
          <p:cNvSpPr/>
          <p:nvPr/>
        </p:nvSpPr>
        <p:spPr>
          <a:xfrm rot="0" flipH="0" flipV="0">
            <a:off x="6765592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1" name="Freeform 31111"/>
          <p:cNvSpPr/>
          <p:nvPr/>
        </p:nvSpPr>
        <p:spPr>
          <a:xfrm rot="0" flipH="0" flipV="0">
            <a:off x="6976224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2" name="Freeform 31112"/>
          <p:cNvSpPr/>
          <p:nvPr/>
        </p:nvSpPr>
        <p:spPr>
          <a:xfrm rot="0" flipH="0" flipV="0">
            <a:off x="7186856" y="293886"/>
            <a:ext cx="161163" cy="160248"/>
          </a:xfrm>
          <a:custGeom>
            <a:pathLst>
              <a:path w="8953500" h="8902700">
                <a:moveTo>
                  <a:pt x="6921500" y="8890000"/>
                </a:moveTo>
                <a:lnTo>
                  <a:pt x="8953500" y="8890000"/>
                </a:lnTo>
                <a:lnTo>
                  <a:pt x="8953500" y="0"/>
                </a:lnTo>
                <a:lnTo>
                  <a:pt x="6921500" y="0"/>
                </a:lnTo>
                <a:close/>
                <a:moveTo>
                  <a:pt x="2641600" y="4635500"/>
                </a:moveTo>
                <a:cubicBezTo>
                  <a:pt x="3390900" y="4635500"/>
                  <a:pt x="3898900" y="4991100"/>
                  <a:pt x="3898900" y="5778500"/>
                </a:cubicBezTo>
                <a:cubicBezTo>
                  <a:pt x="3898900" y="66167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737100" y="8902700"/>
                  <a:pt x="6057900" y="7625358"/>
                  <a:pt x="6057900" y="5728097"/>
                </a:cubicBezTo>
                <a:cubicBezTo>
                  <a:pt x="6057900" y="3919538"/>
                  <a:pt x="5003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3" name="Rectangle 31113"/>
          <p:cNvSpPr/>
          <p:nvPr/>
        </p:nvSpPr>
        <p:spPr>
          <a:xfrm rot="0" flipH="0" flipV="0">
            <a:off x="2628883" y="1494432"/>
            <a:ext cx="763738" cy="21553"/>
          </a:xfrm>
          <a:prstGeom prst="rect">
            <a:avLst/>
          </a:prstGeom>
        </p:spPr>
      </p:sp>
      <p:sp>
        <p:nvSpPr>
          <p:cNvPr id="31114" name="Freeform 31114"/>
          <p:cNvSpPr/>
          <p:nvPr/>
        </p:nvSpPr>
        <p:spPr>
          <a:xfrm rot="0" flipH="0" flipV="0">
            <a:off x="2644388" y="1391095"/>
            <a:ext cx="100709" cy="103336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5" name="Freeform 31115"/>
          <p:cNvSpPr/>
          <p:nvPr/>
        </p:nvSpPr>
        <p:spPr>
          <a:xfrm rot="0" flipH="0" flipV="0">
            <a:off x="2763778" y="1389619"/>
            <a:ext cx="105434" cy="106288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6" name="Freeform 31116"/>
          <p:cNvSpPr/>
          <p:nvPr/>
        </p:nvSpPr>
        <p:spPr>
          <a:xfrm rot="0" flipH="0" flipV="0">
            <a:off x="2875858" y="1391095"/>
            <a:ext cx="103958" cy="122527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7" name="Freeform 31117"/>
          <p:cNvSpPr/>
          <p:nvPr/>
        </p:nvSpPr>
        <p:spPr>
          <a:xfrm rot="0" flipH="0" flipV="0">
            <a:off x="2982253" y="1391095"/>
            <a:ext cx="93916" cy="103336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8" name="Freeform 31118"/>
          <p:cNvSpPr/>
          <p:nvPr/>
        </p:nvSpPr>
        <p:spPr>
          <a:xfrm rot="0" flipH="0" flipV="0">
            <a:off x="3086801" y="1391095"/>
            <a:ext cx="88010" cy="105403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9" name="Freeform 31119"/>
          <p:cNvSpPr/>
          <p:nvPr/>
        </p:nvSpPr>
        <p:spPr>
          <a:xfrm rot="0" flipH="0" flipV="0">
            <a:off x="3204936" y="1391095"/>
            <a:ext cx="66007" cy="103484"/>
          </a:xfrm>
          <a:custGeom>
            <a:pathLst>
              <a:path w="5676900" h="8902700">
                <a:moveTo>
                  <a:pt x="2247900" y="4267200"/>
                </a:moveTo>
                <a:cubicBezTo>
                  <a:pt x="3683000" y="4267200"/>
                  <a:pt x="4533900" y="4859933"/>
                  <a:pt x="4533900" y="6007497"/>
                </a:cubicBezTo>
                <a:cubicBezTo>
                  <a:pt x="4533900" y="7281268"/>
                  <a:pt x="3670300" y="7886700"/>
                  <a:pt x="2209800" y="7886700"/>
                </a:cubicBezTo>
                <a:cubicBezTo>
                  <a:pt x="1803400" y="7886700"/>
                  <a:pt x="1422400" y="7886700"/>
                  <a:pt x="1079500" y="7886700"/>
                </a:cubicBezTo>
                <a:lnTo>
                  <a:pt x="1079500" y="4330700"/>
                </a:lnTo>
                <a:cubicBezTo>
                  <a:pt x="1524000" y="4267200"/>
                  <a:pt x="1955800" y="4267200"/>
                  <a:pt x="22479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320800" y="8902700"/>
                  <a:pt x="2082800" y="8902700"/>
                </a:cubicBezTo>
                <a:cubicBezTo>
                  <a:pt x="4356100" y="8902700"/>
                  <a:pt x="5676900" y="7840663"/>
                  <a:pt x="5676900" y="5982097"/>
                </a:cubicBezTo>
                <a:cubicBezTo>
                  <a:pt x="5676900" y="4313238"/>
                  <a:pt x="4622800" y="3251200"/>
                  <a:pt x="2324100" y="3251200"/>
                </a:cubicBezTo>
                <a:cubicBezTo>
                  <a:pt x="20320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0" name="Freeform 31120"/>
          <p:cNvSpPr/>
          <p:nvPr/>
        </p:nvSpPr>
        <p:spPr>
          <a:xfrm rot="0" flipH="0" flipV="0">
            <a:off x="3309337" y="1390505"/>
            <a:ext cx="33077" cy="103926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1" name="Rectangle 31121"/>
          <p:cNvSpPr/>
          <p:nvPr/>
        </p:nvSpPr>
        <p:spPr>
          <a:xfrm rot="0" flipH="0" flipV="0">
            <a:off x="2559992" y="1622219"/>
            <a:ext cx="895899" cy="121178"/>
          </a:xfrm>
          <a:prstGeom prst="rect">
            <a:avLst/>
          </a:prstGeom>
        </p:spPr>
      </p:sp>
      <p:sp>
        <p:nvSpPr>
          <p:cNvPr id="31122" name="Freeform 31122"/>
          <p:cNvSpPr/>
          <p:nvPr/>
        </p:nvSpPr>
        <p:spPr>
          <a:xfrm rot="0" flipH="0" flipV="0">
            <a:off x="2563536" y="1564115"/>
            <a:ext cx="22415" cy="76350"/>
          </a:xfrm>
          <a:custGeom>
            <a:pathLst>
              <a:path w="3213100" h="10947400">
                <a:moveTo>
                  <a:pt x="3213100" y="10388600"/>
                </a:moveTo>
                <a:cubicBezTo>
                  <a:pt x="1803400" y="9131300"/>
                  <a:pt x="1016000" y="7340600"/>
                  <a:pt x="1016000" y="5473700"/>
                </a:cubicBezTo>
                <a:cubicBezTo>
                  <a:pt x="1016000" y="3606800"/>
                  <a:pt x="1638300" y="2057400"/>
                  <a:pt x="3213100" y="5588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3" name="Freeform 31123"/>
          <p:cNvSpPr/>
          <p:nvPr/>
        </p:nvSpPr>
        <p:spPr>
          <a:xfrm rot="0" flipH="0" flipV="0">
            <a:off x="2593128" y="1559332"/>
            <a:ext cx="63260" cy="6377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4" name="Freeform 31124"/>
          <p:cNvSpPr/>
          <p:nvPr/>
        </p:nvSpPr>
        <p:spPr>
          <a:xfrm rot="0" flipH="0" flipV="0">
            <a:off x="2668616" y="1560217"/>
            <a:ext cx="42528" cy="62001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5" name="Freeform 31125"/>
          <p:cNvSpPr/>
          <p:nvPr/>
        </p:nvSpPr>
        <p:spPr>
          <a:xfrm rot="0" flipH="0" flipV="0">
            <a:off x="2730193" y="1560217"/>
            <a:ext cx="49173" cy="62001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6" name="Freeform 31126"/>
          <p:cNvSpPr/>
          <p:nvPr/>
        </p:nvSpPr>
        <p:spPr>
          <a:xfrm rot="0" flipH="0" flipV="0">
            <a:off x="2789289" y="1559332"/>
            <a:ext cx="63260" cy="6377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7" name="Freeform 31127"/>
          <p:cNvSpPr/>
          <p:nvPr/>
        </p:nvSpPr>
        <p:spPr>
          <a:xfrm rot="0" flipH="0" flipV="0">
            <a:off x="2868321" y="1560217"/>
            <a:ext cx="35883" cy="6200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8" name="Freeform 31128"/>
          <p:cNvSpPr/>
          <p:nvPr/>
        </p:nvSpPr>
        <p:spPr>
          <a:xfrm rot="0" flipH="0" flipV="0">
            <a:off x="2943888" y="1559332"/>
            <a:ext cx="63260" cy="6377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9" name="Freeform 31129"/>
          <p:cNvSpPr/>
          <p:nvPr/>
        </p:nvSpPr>
        <p:spPr>
          <a:xfrm rot="0" flipH="0" flipV="0">
            <a:off x="3022920" y="1560217"/>
            <a:ext cx="38718" cy="62355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0" name="Freeform 31130"/>
          <p:cNvSpPr/>
          <p:nvPr/>
        </p:nvSpPr>
        <p:spPr>
          <a:xfrm rot="0" flipH="0" flipV="0">
            <a:off x="3067751" y="1560217"/>
            <a:ext cx="56349" cy="62001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1" name="Freeform 31131"/>
          <p:cNvSpPr/>
          <p:nvPr/>
        </p:nvSpPr>
        <p:spPr>
          <a:xfrm rot="0" flipH="0" flipV="0">
            <a:off x="3130214" y="1560217"/>
            <a:ext cx="42528" cy="62001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2" name="Freeform 31132"/>
          <p:cNvSpPr/>
          <p:nvPr/>
        </p:nvSpPr>
        <p:spPr>
          <a:xfrm rot="0" flipH="0" flipV="0">
            <a:off x="3191783" y="1560217"/>
            <a:ext cx="35883" cy="6200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3" name="Freeform 31133"/>
          <p:cNvSpPr/>
          <p:nvPr/>
        </p:nvSpPr>
        <p:spPr>
          <a:xfrm rot="0" flipH="0" flipV="0">
            <a:off x="3247061" y="1560217"/>
            <a:ext cx="49173" cy="62001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4" name="Freeform 31134"/>
          <p:cNvSpPr/>
          <p:nvPr/>
        </p:nvSpPr>
        <p:spPr>
          <a:xfrm rot="0" flipH="0" flipV="0">
            <a:off x="3311030" y="1560217"/>
            <a:ext cx="51831" cy="62001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5" name="Freeform 31135"/>
          <p:cNvSpPr/>
          <p:nvPr/>
        </p:nvSpPr>
        <p:spPr>
          <a:xfrm rot="0" flipH="0" flipV="0">
            <a:off x="3383957" y="1560217"/>
            <a:ext cx="35883" cy="6200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6" name="Freeform 31136"/>
          <p:cNvSpPr/>
          <p:nvPr/>
        </p:nvSpPr>
        <p:spPr>
          <a:xfrm rot="0" flipH="0" flipV="0">
            <a:off x="3429931" y="1564115"/>
            <a:ext cx="22415" cy="76350"/>
          </a:xfrm>
          <a:custGeom>
            <a:pathLst>
              <a:path w="3213100" h="10947400">
                <a:moveTo>
                  <a:pt x="647700" y="10947400"/>
                </a:moveTo>
                <a:cubicBezTo>
                  <a:pt x="2578100" y="9283700"/>
                  <a:pt x="3213100" y="7340600"/>
                  <a:pt x="3213100" y="5473700"/>
                </a:cubicBezTo>
                <a:cubicBezTo>
                  <a:pt x="3213100" y="3606800"/>
                  <a:pt x="2578100" y="1752600"/>
                  <a:pt x="635000" y="0"/>
                </a:cubicBezTo>
                <a:lnTo>
                  <a:pt x="0" y="558800"/>
                </a:lnTo>
                <a:cubicBezTo>
                  <a:pt x="1574800" y="2057400"/>
                  <a:pt x="2197100" y="3606800"/>
                  <a:pt x="2197100" y="5473700"/>
                </a:cubicBezTo>
                <a:cubicBezTo>
                  <a:pt x="2197100" y="7340600"/>
                  <a:pt x="1409700" y="9131300"/>
                  <a:pt x="0" y="10388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7" name="Freeform 31137"/>
          <p:cNvSpPr/>
          <p:nvPr/>
        </p:nvSpPr>
        <p:spPr>
          <a:xfrm rot="0" flipH="0" flipV="0">
            <a:off x="2868917" y="1667816"/>
            <a:ext cx="37802" cy="62660"/>
          </a:xfrm>
          <a:custGeom>
            <a:pathLst>
              <a:path w="5422900" h="8991600">
                <a:moveTo>
                  <a:pt x="0" y="8991600"/>
                </a:moveTo>
                <a:lnTo>
                  <a:pt x="5422900" y="8991600"/>
                </a:lnTo>
                <a:lnTo>
                  <a:pt x="5422900" y="8039100"/>
                </a:lnTo>
                <a:lnTo>
                  <a:pt x="1320800" y="8039100"/>
                </a:lnTo>
                <a:cubicBezTo>
                  <a:pt x="2032000" y="7416800"/>
                  <a:pt x="5054600" y="4737100"/>
                  <a:pt x="5054600" y="2247900"/>
                </a:cubicBezTo>
                <a:cubicBezTo>
                  <a:pt x="5054600" y="1143000"/>
                  <a:pt x="4279900" y="0"/>
                  <a:pt x="2616200" y="0"/>
                </a:cubicBezTo>
                <a:cubicBezTo>
                  <a:pt x="1371600" y="0"/>
                  <a:pt x="292100" y="762000"/>
                  <a:pt x="76200" y="2082800"/>
                </a:cubicBezTo>
                <a:lnTo>
                  <a:pt x="939800" y="2438400"/>
                </a:lnTo>
                <a:cubicBezTo>
                  <a:pt x="1117600" y="1485900"/>
                  <a:pt x="1816100" y="1016000"/>
                  <a:pt x="2527300" y="1016000"/>
                </a:cubicBezTo>
                <a:cubicBezTo>
                  <a:pt x="3492500" y="1016000"/>
                  <a:pt x="3975100" y="1663700"/>
                  <a:pt x="3975100" y="2451100"/>
                </a:cubicBezTo>
                <a:cubicBezTo>
                  <a:pt x="3975100" y="4343400"/>
                  <a:pt x="1447800" y="6743700"/>
                  <a:pt x="0" y="8166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8" name="Freeform 31138"/>
          <p:cNvSpPr/>
          <p:nvPr/>
        </p:nvSpPr>
        <p:spPr>
          <a:xfrm rot="0" flipH="0" flipV="0">
            <a:off x="2935748" y="1690650"/>
            <a:ext cx="45504" cy="49562"/>
          </a:xfrm>
          <a:custGeom>
            <a:pathLst>
              <a:path w="6527800" h="7112000">
                <a:moveTo>
                  <a:pt x="0" y="7112000"/>
                </a:moveTo>
                <a:lnTo>
                  <a:pt x="952500" y="7112000"/>
                </a:lnTo>
                <a:lnTo>
                  <a:pt x="952500" y="5715000"/>
                </a:lnTo>
                <a:lnTo>
                  <a:pt x="5575300" y="5715000"/>
                </a:lnTo>
                <a:lnTo>
                  <a:pt x="5575300" y="7112000"/>
                </a:lnTo>
                <a:lnTo>
                  <a:pt x="6527800" y="7112000"/>
                </a:lnTo>
                <a:lnTo>
                  <a:pt x="6527800" y="4762500"/>
                </a:lnTo>
                <a:lnTo>
                  <a:pt x="5575300" y="4762500"/>
                </a:lnTo>
                <a:lnTo>
                  <a:pt x="5575300" y="0"/>
                </a:lnTo>
                <a:lnTo>
                  <a:pt x="1676400" y="0"/>
                </a:lnTo>
                <a:lnTo>
                  <a:pt x="1587500" y="1511300"/>
                </a:lnTo>
                <a:cubicBezTo>
                  <a:pt x="1485900" y="3073400"/>
                  <a:pt x="1092200" y="4279900"/>
                  <a:pt x="711200" y="4762500"/>
                </a:cubicBezTo>
                <a:lnTo>
                  <a:pt x="0" y="4762500"/>
                </a:lnTo>
                <a:close/>
                <a:moveTo>
                  <a:pt x="2565400" y="1905000"/>
                </a:moveTo>
                <a:lnTo>
                  <a:pt x="2628900" y="952500"/>
                </a:lnTo>
                <a:lnTo>
                  <a:pt x="4559300" y="952500"/>
                </a:lnTo>
                <a:lnTo>
                  <a:pt x="4559300" y="4762500"/>
                </a:lnTo>
                <a:lnTo>
                  <a:pt x="1790700" y="4762500"/>
                </a:lnTo>
                <a:cubicBezTo>
                  <a:pt x="2057400" y="4406900"/>
                  <a:pt x="2438400" y="3365500"/>
                  <a:pt x="2565400" y="190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9" name="Freeform 31139"/>
          <p:cNvSpPr/>
          <p:nvPr/>
        </p:nvSpPr>
        <p:spPr>
          <a:xfrm rot="0" flipH="0" flipV="0">
            <a:off x="2993107" y="1690650"/>
            <a:ext cx="36297" cy="39826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0" name="Freeform 31140"/>
          <p:cNvSpPr/>
          <p:nvPr/>
        </p:nvSpPr>
        <p:spPr>
          <a:xfrm rot="0" flipH="0" flipV="0">
            <a:off x="3043755" y="1690650"/>
            <a:ext cx="33110" cy="39826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1" name="Rectangle 31141"/>
          <p:cNvSpPr/>
          <p:nvPr/>
        </p:nvSpPr>
        <p:spPr>
          <a:xfrm rot="0" flipH="0" flipV="0">
            <a:off x="3799133" y="1470751"/>
            <a:ext cx="1021954" cy="143575"/>
          </a:xfrm>
          <a:prstGeom prst="rect">
            <a:avLst/>
          </a:prstGeom>
        </p:spPr>
      </p:sp>
      <p:sp>
        <p:nvSpPr>
          <p:cNvPr id="31142" name="Freeform 31142"/>
          <p:cNvSpPr/>
          <p:nvPr/>
        </p:nvSpPr>
        <p:spPr>
          <a:xfrm rot="0" flipH="0" flipV="0">
            <a:off x="3810495" y="1395031"/>
            <a:ext cx="73795" cy="75719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3" name="Freeform 31143"/>
          <p:cNvSpPr/>
          <p:nvPr/>
        </p:nvSpPr>
        <p:spPr>
          <a:xfrm rot="0" flipH="0" flipV="0">
            <a:off x="3908214" y="1395031"/>
            <a:ext cx="43822" cy="75719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4" name="Freeform 31144"/>
          <p:cNvSpPr/>
          <p:nvPr/>
        </p:nvSpPr>
        <p:spPr>
          <a:xfrm rot="0" flipH="0" flipV="0">
            <a:off x="3965443" y="1395031"/>
            <a:ext cx="96734" cy="75719"/>
          </a:xfrm>
          <a:custGeom>
            <a:pathLst>
              <a:path w="11353800" h="8890000">
                <a:moveTo>
                  <a:pt x="11214100" y="0"/>
                </a:moveTo>
                <a:lnTo>
                  <a:pt x="9956800" y="0"/>
                </a:lnTo>
                <a:lnTo>
                  <a:pt x="6438900" y="4254500"/>
                </a:lnTo>
                <a:lnTo>
                  <a:pt x="10096500" y="8890000"/>
                </a:lnTo>
                <a:lnTo>
                  <a:pt x="11353800" y="8890000"/>
                </a:lnTo>
                <a:lnTo>
                  <a:pt x="7620000" y="4241800"/>
                </a:lnTo>
                <a:close/>
                <a:moveTo>
                  <a:pt x="5130800" y="8890000"/>
                </a:moveTo>
                <a:lnTo>
                  <a:pt x="6210300" y="8890000"/>
                </a:lnTo>
                <a:lnTo>
                  <a:pt x="6210300" y="0"/>
                </a:lnTo>
                <a:lnTo>
                  <a:pt x="5130800" y="0"/>
                </a:lnTo>
                <a:close/>
                <a:moveTo>
                  <a:pt x="3733800" y="4254500"/>
                </a:moveTo>
                <a:lnTo>
                  <a:pt x="0" y="8890000"/>
                </a:lnTo>
                <a:lnTo>
                  <a:pt x="1257300" y="8890000"/>
                </a:lnTo>
                <a:lnTo>
                  <a:pt x="4914900" y="4254500"/>
                </a:lnTo>
                <a:lnTo>
                  <a:pt x="13970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5" name="Freeform 31145"/>
          <p:cNvSpPr/>
          <p:nvPr/>
        </p:nvSpPr>
        <p:spPr>
          <a:xfrm rot="0" flipH="0" flipV="0">
            <a:off x="4090094" y="1395031"/>
            <a:ext cx="73795" cy="75719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6" name="Freeform 31146"/>
          <p:cNvSpPr/>
          <p:nvPr/>
        </p:nvSpPr>
        <p:spPr>
          <a:xfrm rot="0" flipH="0" flipV="0">
            <a:off x="4172113" y="1393950"/>
            <a:ext cx="77257" cy="7788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7" name="Freeform 31147"/>
          <p:cNvSpPr/>
          <p:nvPr/>
        </p:nvSpPr>
        <p:spPr>
          <a:xfrm rot="0" flipH="0" flipV="0">
            <a:off x="4253590" y="1395031"/>
            <a:ext cx="76175" cy="89781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8" name="Freeform 31148"/>
          <p:cNvSpPr/>
          <p:nvPr/>
        </p:nvSpPr>
        <p:spPr>
          <a:xfrm rot="0" flipH="0" flipV="0">
            <a:off x="4338195" y="1395031"/>
            <a:ext cx="68817" cy="75719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9" name="Freeform 31149"/>
          <p:cNvSpPr/>
          <p:nvPr/>
        </p:nvSpPr>
        <p:spPr>
          <a:xfrm rot="0" flipH="0" flipV="0">
            <a:off x="4409069" y="1395031"/>
            <a:ext cx="64489" cy="77234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0" name="Freeform 31150"/>
          <p:cNvSpPr/>
          <p:nvPr/>
        </p:nvSpPr>
        <p:spPr>
          <a:xfrm rot="0" flipH="0" flipV="0">
            <a:off x="4492386" y="1395031"/>
            <a:ext cx="48367" cy="75827"/>
          </a:xfrm>
          <a:custGeom>
            <a:pathLst>
              <a:path w="5676900" h="8902700">
                <a:moveTo>
                  <a:pt x="2247900" y="4267200"/>
                </a:moveTo>
                <a:cubicBezTo>
                  <a:pt x="3683000" y="4267200"/>
                  <a:pt x="4533900" y="4859933"/>
                  <a:pt x="4533900" y="6007497"/>
                </a:cubicBezTo>
                <a:cubicBezTo>
                  <a:pt x="4533900" y="7281268"/>
                  <a:pt x="3670300" y="7886700"/>
                  <a:pt x="2209800" y="7886700"/>
                </a:cubicBezTo>
                <a:cubicBezTo>
                  <a:pt x="1803400" y="7886700"/>
                  <a:pt x="1422400" y="7886700"/>
                  <a:pt x="1079500" y="7886700"/>
                </a:cubicBezTo>
                <a:lnTo>
                  <a:pt x="1079500" y="4330700"/>
                </a:lnTo>
                <a:cubicBezTo>
                  <a:pt x="1524000" y="4267200"/>
                  <a:pt x="1955800" y="4267200"/>
                  <a:pt x="22479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320800" y="8902700"/>
                  <a:pt x="2082800" y="8902700"/>
                </a:cubicBezTo>
                <a:cubicBezTo>
                  <a:pt x="4356100" y="8902700"/>
                  <a:pt x="5676900" y="7840663"/>
                  <a:pt x="5676900" y="5982097"/>
                </a:cubicBezTo>
                <a:cubicBezTo>
                  <a:pt x="5676900" y="4313238"/>
                  <a:pt x="4622800" y="3251200"/>
                  <a:pt x="2324100" y="3251200"/>
                </a:cubicBezTo>
                <a:cubicBezTo>
                  <a:pt x="20320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1" name="Freeform 31151"/>
          <p:cNvSpPr/>
          <p:nvPr/>
        </p:nvSpPr>
        <p:spPr>
          <a:xfrm rot="0" flipH="0" flipV="0">
            <a:off x="4554279" y="1395031"/>
            <a:ext cx="60053" cy="75719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2" name="Freeform 31152"/>
          <p:cNvSpPr/>
          <p:nvPr/>
        </p:nvSpPr>
        <p:spPr>
          <a:xfrm rot="0" flipH="0" flipV="0">
            <a:off x="4638894" y="1395031"/>
            <a:ext cx="68709" cy="75827"/>
          </a:xfrm>
          <a:custGeom>
            <a:pathLst>
              <a:path w="8064500" h="8902700">
                <a:moveTo>
                  <a:pt x="6985000" y="8890000"/>
                </a:moveTo>
                <a:lnTo>
                  <a:pt x="8064500" y="8890000"/>
                </a:lnTo>
                <a:lnTo>
                  <a:pt x="8064500" y="0"/>
                </a:lnTo>
                <a:lnTo>
                  <a:pt x="6985000" y="0"/>
                </a:lnTo>
                <a:close/>
                <a:moveTo>
                  <a:pt x="2184400" y="4267200"/>
                </a:moveTo>
                <a:cubicBezTo>
                  <a:pt x="3619500" y="4267200"/>
                  <a:pt x="4406900" y="4887318"/>
                  <a:pt x="4406900" y="6013649"/>
                </a:cubicBezTo>
                <a:cubicBezTo>
                  <a:pt x="4406900" y="7266583"/>
                  <a:pt x="3606800" y="7899400"/>
                  <a:pt x="2146300" y="7899400"/>
                </a:cubicBezTo>
                <a:cubicBezTo>
                  <a:pt x="1739900" y="7899400"/>
                  <a:pt x="1422400" y="7874000"/>
                  <a:pt x="1079500" y="7874000"/>
                </a:cubicBezTo>
                <a:lnTo>
                  <a:pt x="1079500" y="4330700"/>
                </a:lnTo>
                <a:cubicBezTo>
                  <a:pt x="1524000" y="4267200"/>
                  <a:pt x="1892300" y="4267200"/>
                  <a:pt x="21844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2019300" y="8902700"/>
                </a:cubicBezTo>
                <a:cubicBezTo>
                  <a:pt x="4229100" y="8902700"/>
                  <a:pt x="5549900" y="7840663"/>
                  <a:pt x="5549900" y="5982097"/>
                </a:cubicBezTo>
                <a:cubicBezTo>
                  <a:pt x="5549900" y="4313238"/>
                  <a:pt x="4495800" y="3251200"/>
                  <a:pt x="2260600" y="3251200"/>
                </a:cubicBezTo>
                <a:cubicBezTo>
                  <a:pt x="19685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3" name="Freeform 31153"/>
          <p:cNvSpPr/>
          <p:nvPr/>
        </p:nvSpPr>
        <p:spPr>
          <a:xfrm rot="0" flipH="0" flipV="0">
            <a:off x="4724364" y="1377724"/>
            <a:ext cx="63299" cy="93027"/>
          </a:xfrm>
          <a:custGeom>
            <a:pathLst>
              <a:path w="7429500" h="10922000">
                <a:moveTo>
                  <a:pt x="952500" y="10922000"/>
                </a:moveTo>
                <a:lnTo>
                  <a:pt x="6350000" y="3810000"/>
                </a:lnTo>
                <a:lnTo>
                  <a:pt x="6350000" y="10922000"/>
                </a:lnTo>
                <a:lnTo>
                  <a:pt x="7429500" y="10922000"/>
                </a:lnTo>
                <a:lnTo>
                  <a:pt x="7429500" y="2032000"/>
                </a:lnTo>
                <a:lnTo>
                  <a:pt x="6477000" y="2032000"/>
                </a:lnTo>
                <a:lnTo>
                  <a:pt x="1079500" y="9144000"/>
                </a:lnTo>
                <a:lnTo>
                  <a:pt x="1079500" y="2032000"/>
                </a:lnTo>
                <a:lnTo>
                  <a:pt x="0" y="2032000"/>
                </a:lnTo>
                <a:lnTo>
                  <a:pt x="0" y="10922000"/>
                </a:lnTo>
                <a:close/>
                <a:moveTo>
                  <a:pt x="1422400" y="0"/>
                </a:moveTo>
                <a:cubicBezTo>
                  <a:pt x="1574800" y="927100"/>
                  <a:pt x="2463800" y="1587500"/>
                  <a:pt x="3797300" y="1587500"/>
                </a:cubicBezTo>
                <a:cubicBezTo>
                  <a:pt x="5016500" y="1587500"/>
                  <a:pt x="6007100" y="952500"/>
                  <a:pt x="6121400" y="0"/>
                </a:cubicBezTo>
                <a:lnTo>
                  <a:pt x="5105400" y="0"/>
                </a:lnTo>
                <a:cubicBezTo>
                  <a:pt x="4978400" y="558800"/>
                  <a:pt x="4457700" y="825500"/>
                  <a:pt x="3797300" y="825500"/>
                </a:cubicBezTo>
                <a:cubicBezTo>
                  <a:pt x="3073400" y="825500"/>
                  <a:pt x="2628900" y="520700"/>
                  <a:pt x="2438400" y="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4" name="Freeform 31154"/>
          <p:cNvSpPr/>
          <p:nvPr/>
        </p:nvSpPr>
        <p:spPr>
          <a:xfrm rot="0" flipH="0" flipV="0">
            <a:off x="4070996" y="1522814"/>
            <a:ext cx="59512" cy="75719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5" name="Freeform 31155"/>
          <p:cNvSpPr/>
          <p:nvPr/>
        </p:nvSpPr>
        <p:spPr>
          <a:xfrm rot="0" flipH="0" flipV="0">
            <a:off x="4154735" y="1522814"/>
            <a:ext cx="43822" cy="75719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6" name="Freeform 31156"/>
          <p:cNvSpPr/>
          <p:nvPr/>
        </p:nvSpPr>
        <p:spPr>
          <a:xfrm rot="0" flipH="0" flipV="0">
            <a:off x="4221173" y="1522706"/>
            <a:ext cx="47826" cy="75827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7" name="Freeform 31157"/>
          <p:cNvSpPr/>
          <p:nvPr/>
        </p:nvSpPr>
        <p:spPr>
          <a:xfrm rot="0" flipH="0" flipV="0">
            <a:off x="4284245" y="1522814"/>
            <a:ext cx="63299" cy="75719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8" name="Freeform 31158"/>
          <p:cNvSpPr/>
          <p:nvPr/>
        </p:nvSpPr>
        <p:spPr>
          <a:xfrm rot="0" flipH="0" flipV="0">
            <a:off x="4362043" y="1521732"/>
            <a:ext cx="77257" cy="7788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9" name="Freeform 31159"/>
          <p:cNvSpPr/>
          <p:nvPr/>
        </p:nvSpPr>
        <p:spPr>
          <a:xfrm rot="0" flipH="0" flipV="0">
            <a:off x="4453270" y="1522814"/>
            <a:ext cx="76175" cy="89781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0" name="Rectangle 31160"/>
          <p:cNvSpPr/>
          <p:nvPr/>
        </p:nvSpPr>
        <p:spPr>
          <a:xfrm rot="0" flipH="0" flipV="0">
            <a:off x="4164629" y="1716636"/>
            <a:ext cx="290990" cy="12921"/>
          </a:xfrm>
          <a:prstGeom prst="rect">
            <a:avLst/>
          </a:prstGeom>
        </p:spPr>
      </p:sp>
      <p:sp>
        <p:nvSpPr>
          <p:cNvPr id="31161" name="Freeform 31161"/>
          <p:cNvSpPr/>
          <p:nvPr/>
        </p:nvSpPr>
        <p:spPr>
          <a:xfrm rot="0" flipH="0" flipV="0">
            <a:off x="4167728" y="1654329"/>
            <a:ext cx="19830" cy="62306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2" name="Freeform 31162"/>
          <p:cNvSpPr/>
          <p:nvPr/>
        </p:nvSpPr>
        <p:spPr>
          <a:xfrm rot="0" flipH="0" flipV="0">
            <a:off x="4227831" y="1676809"/>
            <a:ext cx="42583" cy="39826"/>
          </a:xfrm>
          <a:custGeom>
            <a:pathLst>
              <a:path w="6108700" h="5715000">
                <a:moveTo>
                  <a:pt x="0" y="5715000"/>
                </a:moveTo>
                <a:lnTo>
                  <a:pt x="1016000" y="5715000"/>
                </a:lnTo>
                <a:lnTo>
                  <a:pt x="1016000" y="1549400"/>
                </a:lnTo>
                <a:lnTo>
                  <a:pt x="3073400" y="4203700"/>
                </a:lnTo>
                <a:lnTo>
                  <a:pt x="3111500" y="4203700"/>
                </a:lnTo>
                <a:lnTo>
                  <a:pt x="5092700" y="1549400"/>
                </a:lnTo>
                <a:lnTo>
                  <a:pt x="5092700" y="5715000"/>
                </a:lnTo>
                <a:lnTo>
                  <a:pt x="6108700" y="5715000"/>
                </a:lnTo>
                <a:lnTo>
                  <a:pt x="6108700" y="0"/>
                </a:lnTo>
                <a:lnTo>
                  <a:pt x="5207000" y="0"/>
                </a:lnTo>
                <a:lnTo>
                  <a:pt x="3124200" y="2832100"/>
                </a:lnTo>
                <a:lnTo>
                  <a:pt x="92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3" name="Freeform 31163"/>
          <p:cNvSpPr/>
          <p:nvPr/>
        </p:nvSpPr>
        <p:spPr>
          <a:xfrm rot="0" flipH="0" flipV="0">
            <a:off x="4280604" y="1675924"/>
            <a:ext cx="39041" cy="41596"/>
          </a:xfrm>
          <a:custGeom>
            <a:pathLst>
              <a:path w="5600700" h="5969000">
                <a:moveTo>
                  <a:pt x="4889500" y="4419600"/>
                </a:moveTo>
                <a:cubicBezTo>
                  <a:pt x="4521200" y="4762500"/>
                  <a:pt x="3873500" y="5016500"/>
                  <a:pt x="3136900" y="5016500"/>
                </a:cubicBezTo>
                <a:cubicBezTo>
                  <a:pt x="2019300" y="5016500"/>
                  <a:pt x="1231900" y="4381500"/>
                  <a:pt x="1143000" y="3302000"/>
                </a:cubicBezTo>
                <a:lnTo>
                  <a:pt x="5537200" y="3302000"/>
                </a:lnTo>
                <a:cubicBezTo>
                  <a:pt x="5575300" y="3124200"/>
                  <a:pt x="5600700" y="2895600"/>
                  <a:pt x="5600700" y="2616200"/>
                </a:cubicBezTo>
                <a:cubicBezTo>
                  <a:pt x="5600700" y="1041400"/>
                  <a:pt x="4419600" y="0"/>
                  <a:pt x="2946400" y="0"/>
                </a:cubicBezTo>
                <a:cubicBezTo>
                  <a:pt x="1066800" y="0"/>
                  <a:pt x="0" y="1320800"/>
                  <a:pt x="0" y="2984500"/>
                </a:cubicBezTo>
                <a:cubicBezTo>
                  <a:pt x="0" y="4787900"/>
                  <a:pt x="1206500" y="5969000"/>
                  <a:pt x="3060700" y="5969000"/>
                </a:cubicBezTo>
                <a:cubicBezTo>
                  <a:pt x="3822700" y="5969000"/>
                  <a:pt x="4648200" y="5727700"/>
                  <a:pt x="5207000" y="5219700"/>
                </a:cubicBezTo>
                <a:close/>
                <a:moveTo>
                  <a:pt x="2895600" y="952500"/>
                </a:moveTo>
                <a:cubicBezTo>
                  <a:pt x="3886200" y="952500"/>
                  <a:pt x="4495800" y="1536700"/>
                  <a:pt x="4546600" y="2476500"/>
                </a:cubicBezTo>
                <a:lnTo>
                  <a:pt x="1079500" y="2476500"/>
                </a:lnTo>
                <a:cubicBezTo>
                  <a:pt x="1193800" y="1600200"/>
                  <a:pt x="1854200" y="952500"/>
                  <a:pt x="2895600" y="952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4" name="Freeform 31164"/>
          <p:cNvSpPr/>
          <p:nvPr/>
        </p:nvSpPr>
        <p:spPr>
          <a:xfrm rot="0" flipH="0" flipV="0">
            <a:off x="4327879" y="1675924"/>
            <a:ext cx="36651" cy="41596"/>
          </a:xfrm>
          <a:custGeom>
            <a:pathLst>
              <a:path w="5257800" h="5969000">
                <a:moveTo>
                  <a:pt x="4775200" y="4279900"/>
                </a:moveTo>
                <a:cubicBezTo>
                  <a:pt x="4394200" y="4711700"/>
                  <a:pt x="3822700" y="5016500"/>
                  <a:pt x="3136900" y="5016500"/>
                </a:cubicBezTo>
                <a:cubicBezTo>
                  <a:pt x="2006600" y="5016500"/>
                  <a:pt x="1079500" y="4241800"/>
                  <a:pt x="1079500" y="2984500"/>
                </a:cubicBezTo>
                <a:cubicBezTo>
                  <a:pt x="1079500" y="1778000"/>
                  <a:pt x="2006600" y="952500"/>
                  <a:pt x="3035300" y="952500"/>
                </a:cubicBezTo>
                <a:cubicBezTo>
                  <a:pt x="3632200" y="952500"/>
                  <a:pt x="4191000" y="1104900"/>
                  <a:pt x="4673600" y="1549400"/>
                </a:cubicBezTo>
                <a:lnTo>
                  <a:pt x="5143500" y="749300"/>
                </a:lnTo>
                <a:cubicBezTo>
                  <a:pt x="4610100" y="215900"/>
                  <a:pt x="3810000" y="0"/>
                  <a:pt x="2895600" y="0"/>
                </a:cubicBezTo>
                <a:cubicBezTo>
                  <a:pt x="1219200" y="0"/>
                  <a:pt x="0" y="1320800"/>
                  <a:pt x="0" y="2984500"/>
                </a:cubicBezTo>
                <a:cubicBezTo>
                  <a:pt x="0" y="4787900"/>
                  <a:pt x="1244600" y="5969000"/>
                  <a:pt x="3060700" y="5969000"/>
                </a:cubicBezTo>
                <a:cubicBezTo>
                  <a:pt x="3937000" y="5969000"/>
                  <a:pt x="4775200" y="5638800"/>
                  <a:pt x="52578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5" name="Freeform 31165"/>
          <p:cNvSpPr/>
          <p:nvPr/>
        </p:nvSpPr>
        <p:spPr>
          <a:xfrm rot="0" flipH="0" flipV="0">
            <a:off x="4367355" y="1676809"/>
            <a:ext cx="33110" cy="39826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6" name="Freeform 31166"/>
          <p:cNvSpPr/>
          <p:nvPr/>
        </p:nvSpPr>
        <p:spPr>
          <a:xfrm rot="0" flipH="0" flipV="0">
            <a:off x="4412240" y="1676809"/>
            <a:ext cx="42051" cy="49562"/>
          </a:xfrm>
          <a:custGeom>
            <a:pathLst>
              <a:path w="6032500" h="7112000">
                <a:moveTo>
                  <a:pt x="0" y="5715000"/>
                </a:moveTo>
                <a:lnTo>
                  <a:pt x="5080000" y="5715000"/>
                </a:lnTo>
                <a:lnTo>
                  <a:pt x="5080000" y="7112000"/>
                </a:lnTo>
                <a:lnTo>
                  <a:pt x="6032500" y="7112000"/>
                </a:lnTo>
                <a:lnTo>
                  <a:pt x="6032500" y="4762500"/>
                </a:lnTo>
                <a:lnTo>
                  <a:pt x="5080000" y="4762500"/>
                </a:lnTo>
                <a:lnTo>
                  <a:pt x="5080000" y="0"/>
                </a:lnTo>
                <a:lnTo>
                  <a:pt x="4064000" y="0"/>
                </a:lnTo>
                <a:lnTo>
                  <a:pt x="4064000" y="4762500"/>
                </a:lnTo>
                <a:lnTo>
                  <a:pt x="1016000" y="4762500"/>
                </a:lnTo>
                <a:lnTo>
                  <a:pt x="101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7" name="Rectangle 31167"/>
          <p:cNvSpPr/>
          <p:nvPr/>
        </p:nvSpPr>
        <p:spPr>
          <a:xfrm rot="0" flipH="0" flipV="0">
            <a:off x="6432932" y="1470751"/>
            <a:ext cx="1021954" cy="143575"/>
          </a:xfrm>
          <a:prstGeom prst="rect">
            <a:avLst/>
          </a:prstGeom>
        </p:spPr>
      </p:sp>
      <p:sp>
        <p:nvSpPr>
          <p:cNvPr id="31168" name="Freeform 31168"/>
          <p:cNvSpPr/>
          <p:nvPr/>
        </p:nvSpPr>
        <p:spPr>
          <a:xfrm rot="0" flipH="0" flipV="0">
            <a:off x="6444293" y="1395031"/>
            <a:ext cx="73795" cy="75719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9" name="Freeform 31169"/>
          <p:cNvSpPr/>
          <p:nvPr/>
        </p:nvSpPr>
        <p:spPr>
          <a:xfrm rot="0" flipH="0" flipV="0">
            <a:off x="6542001" y="1395031"/>
            <a:ext cx="43822" cy="75719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0" name="Freeform 31170"/>
          <p:cNvSpPr/>
          <p:nvPr/>
        </p:nvSpPr>
        <p:spPr>
          <a:xfrm rot="0" flipH="0" flipV="0">
            <a:off x="6599242" y="1395031"/>
            <a:ext cx="96734" cy="75719"/>
          </a:xfrm>
          <a:custGeom>
            <a:pathLst>
              <a:path w="11353800" h="8890000">
                <a:moveTo>
                  <a:pt x="11214100" y="0"/>
                </a:moveTo>
                <a:lnTo>
                  <a:pt x="9956800" y="0"/>
                </a:lnTo>
                <a:lnTo>
                  <a:pt x="6438900" y="4254500"/>
                </a:lnTo>
                <a:lnTo>
                  <a:pt x="10096500" y="8890000"/>
                </a:lnTo>
                <a:lnTo>
                  <a:pt x="11353800" y="8890000"/>
                </a:lnTo>
                <a:lnTo>
                  <a:pt x="7620000" y="4241800"/>
                </a:lnTo>
                <a:close/>
                <a:moveTo>
                  <a:pt x="5130800" y="8890000"/>
                </a:moveTo>
                <a:lnTo>
                  <a:pt x="6210300" y="8890000"/>
                </a:lnTo>
                <a:lnTo>
                  <a:pt x="6210300" y="0"/>
                </a:lnTo>
                <a:lnTo>
                  <a:pt x="5130800" y="0"/>
                </a:lnTo>
                <a:close/>
                <a:moveTo>
                  <a:pt x="3733800" y="4254500"/>
                </a:moveTo>
                <a:lnTo>
                  <a:pt x="0" y="8890000"/>
                </a:lnTo>
                <a:lnTo>
                  <a:pt x="1257300" y="8890000"/>
                </a:lnTo>
                <a:lnTo>
                  <a:pt x="4914900" y="4254500"/>
                </a:lnTo>
                <a:lnTo>
                  <a:pt x="13970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1" name="Freeform 31171"/>
          <p:cNvSpPr/>
          <p:nvPr/>
        </p:nvSpPr>
        <p:spPr>
          <a:xfrm rot="0" flipH="0" flipV="0">
            <a:off x="6723892" y="1395031"/>
            <a:ext cx="73795" cy="75719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2" name="Freeform 31172"/>
          <p:cNvSpPr/>
          <p:nvPr/>
        </p:nvSpPr>
        <p:spPr>
          <a:xfrm rot="0" flipH="0" flipV="0">
            <a:off x="6805911" y="1393950"/>
            <a:ext cx="77257" cy="7788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3" name="Freeform 31173"/>
          <p:cNvSpPr/>
          <p:nvPr/>
        </p:nvSpPr>
        <p:spPr>
          <a:xfrm rot="0" flipH="0" flipV="0">
            <a:off x="6887377" y="1395031"/>
            <a:ext cx="76175" cy="89781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4" name="Freeform 31174"/>
          <p:cNvSpPr/>
          <p:nvPr/>
        </p:nvSpPr>
        <p:spPr>
          <a:xfrm rot="0" flipH="0" flipV="0">
            <a:off x="6971993" y="1395031"/>
            <a:ext cx="68817" cy="75719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5" name="Freeform 31175"/>
          <p:cNvSpPr/>
          <p:nvPr/>
        </p:nvSpPr>
        <p:spPr>
          <a:xfrm rot="0" flipH="0" flipV="0">
            <a:off x="7042867" y="1395031"/>
            <a:ext cx="64489" cy="77234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6" name="Freeform 31176"/>
          <p:cNvSpPr/>
          <p:nvPr/>
        </p:nvSpPr>
        <p:spPr>
          <a:xfrm rot="0" flipH="0" flipV="0">
            <a:off x="7126184" y="1395031"/>
            <a:ext cx="48367" cy="75827"/>
          </a:xfrm>
          <a:custGeom>
            <a:pathLst>
              <a:path w="5676900" h="8902700">
                <a:moveTo>
                  <a:pt x="2247900" y="4267200"/>
                </a:moveTo>
                <a:cubicBezTo>
                  <a:pt x="3683000" y="4267200"/>
                  <a:pt x="4533900" y="4859933"/>
                  <a:pt x="4533900" y="6007497"/>
                </a:cubicBezTo>
                <a:cubicBezTo>
                  <a:pt x="4533900" y="7281268"/>
                  <a:pt x="3670300" y="7886700"/>
                  <a:pt x="2209800" y="7886700"/>
                </a:cubicBezTo>
                <a:cubicBezTo>
                  <a:pt x="1803400" y="7886700"/>
                  <a:pt x="1422400" y="7886700"/>
                  <a:pt x="1079500" y="7886700"/>
                </a:cubicBezTo>
                <a:lnTo>
                  <a:pt x="1079500" y="4330700"/>
                </a:lnTo>
                <a:cubicBezTo>
                  <a:pt x="1524000" y="4267200"/>
                  <a:pt x="1955800" y="4267200"/>
                  <a:pt x="22479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320800" y="8902700"/>
                  <a:pt x="2082800" y="8902700"/>
                </a:cubicBezTo>
                <a:cubicBezTo>
                  <a:pt x="4356100" y="8902700"/>
                  <a:pt x="5676900" y="7840663"/>
                  <a:pt x="5676900" y="5982097"/>
                </a:cubicBezTo>
                <a:cubicBezTo>
                  <a:pt x="5676900" y="4313238"/>
                  <a:pt x="4622800" y="3251200"/>
                  <a:pt x="2324100" y="3251200"/>
                </a:cubicBezTo>
                <a:cubicBezTo>
                  <a:pt x="20320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7" name="Freeform 31177"/>
          <p:cNvSpPr/>
          <p:nvPr/>
        </p:nvSpPr>
        <p:spPr>
          <a:xfrm rot="0" flipH="0" flipV="0">
            <a:off x="7188065" y="1395031"/>
            <a:ext cx="60053" cy="75719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8" name="Freeform 31178"/>
          <p:cNvSpPr/>
          <p:nvPr/>
        </p:nvSpPr>
        <p:spPr>
          <a:xfrm rot="0" flipH="0" flipV="0">
            <a:off x="7272692" y="1395031"/>
            <a:ext cx="68709" cy="75827"/>
          </a:xfrm>
          <a:custGeom>
            <a:pathLst>
              <a:path w="8064500" h="8902700">
                <a:moveTo>
                  <a:pt x="6985000" y="8890000"/>
                </a:moveTo>
                <a:lnTo>
                  <a:pt x="8064500" y="8890000"/>
                </a:lnTo>
                <a:lnTo>
                  <a:pt x="8064500" y="0"/>
                </a:lnTo>
                <a:lnTo>
                  <a:pt x="6985000" y="0"/>
                </a:lnTo>
                <a:close/>
                <a:moveTo>
                  <a:pt x="2184400" y="4267200"/>
                </a:moveTo>
                <a:cubicBezTo>
                  <a:pt x="3619500" y="4267200"/>
                  <a:pt x="4406900" y="4887318"/>
                  <a:pt x="4406900" y="6013649"/>
                </a:cubicBezTo>
                <a:cubicBezTo>
                  <a:pt x="4406900" y="7266583"/>
                  <a:pt x="3606800" y="7899400"/>
                  <a:pt x="2146300" y="7899400"/>
                </a:cubicBezTo>
                <a:cubicBezTo>
                  <a:pt x="1739900" y="7899400"/>
                  <a:pt x="1422400" y="7874000"/>
                  <a:pt x="1079500" y="7874000"/>
                </a:cubicBezTo>
                <a:lnTo>
                  <a:pt x="1079500" y="4330700"/>
                </a:lnTo>
                <a:cubicBezTo>
                  <a:pt x="1524000" y="4267200"/>
                  <a:pt x="1892300" y="4267200"/>
                  <a:pt x="21844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2019300" y="8902700"/>
                </a:cubicBezTo>
                <a:cubicBezTo>
                  <a:pt x="4229100" y="8902700"/>
                  <a:pt x="5549900" y="7840663"/>
                  <a:pt x="5549900" y="5982097"/>
                </a:cubicBezTo>
                <a:cubicBezTo>
                  <a:pt x="5549900" y="4313238"/>
                  <a:pt x="4495800" y="3251200"/>
                  <a:pt x="2260600" y="3251200"/>
                </a:cubicBezTo>
                <a:cubicBezTo>
                  <a:pt x="19685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9" name="Freeform 31179"/>
          <p:cNvSpPr/>
          <p:nvPr/>
        </p:nvSpPr>
        <p:spPr>
          <a:xfrm rot="0" flipH="0" flipV="0">
            <a:off x="7358151" y="1377724"/>
            <a:ext cx="63299" cy="93027"/>
          </a:xfrm>
          <a:custGeom>
            <a:pathLst>
              <a:path w="7429500" h="10922000">
                <a:moveTo>
                  <a:pt x="952500" y="10922000"/>
                </a:moveTo>
                <a:lnTo>
                  <a:pt x="6350000" y="3810000"/>
                </a:lnTo>
                <a:lnTo>
                  <a:pt x="6350000" y="10922000"/>
                </a:lnTo>
                <a:lnTo>
                  <a:pt x="7429500" y="10922000"/>
                </a:lnTo>
                <a:lnTo>
                  <a:pt x="7429500" y="2032000"/>
                </a:lnTo>
                <a:lnTo>
                  <a:pt x="6477000" y="2032000"/>
                </a:lnTo>
                <a:lnTo>
                  <a:pt x="1079500" y="9144000"/>
                </a:lnTo>
                <a:lnTo>
                  <a:pt x="1079500" y="2032000"/>
                </a:lnTo>
                <a:lnTo>
                  <a:pt x="0" y="2032000"/>
                </a:lnTo>
                <a:lnTo>
                  <a:pt x="0" y="10922000"/>
                </a:lnTo>
                <a:close/>
                <a:moveTo>
                  <a:pt x="1422400" y="0"/>
                </a:moveTo>
                <a:cubicBezTo>
                  <a:pt x="1574800" y="927100"/>
                  <a:pt x="2463800" y="1587500"/>
                  <a:pt x="3797300" y="1587500"/>
                </a:cubicBezTo>
                <a:cubicBezTo>
                  <a:pt x="5016500" y="1587500"/>
                  <a:pt x="6007100" y="952500"/>
                  <a:pt x="6121400" y="0"/>
                </a:cubicBezTo>
                <a:lnTo>
                  <a:pt x="5105400" y="0"/>
                </a:lnTo>
                <a:cubicBezTo>
                  <a:pt x="4978400" y="558800"/>
                  <a:pt x="4457700" y="825500"/>
                  <a:pt x="3797300" y="825500"/>
                </a:cubicBezTo>
                <a:cubicBezTo>
                  <a:pt x="3073400" y="825500"/>
                  <a:pt x="2628900" y="520700"/>
                  <a:pt x="2438400" y="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0" name="Freeform 31180"/>
          <p:cNvSpPr/>
          <p:nvPr/>
        </p:nvSpPr>
        <p:spPr>
          <a:xfrm rot="0" flipH="0" flipV="0">
            <a:off x="6704794" y="1522814"/>
            <a:ext cx="59512" cy="75719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1" name="Freeform 31181"/>
          <p:cNvSpPr/>
          <p:nvPr/>
        </p:nvSpPr>
        <p:spPr>
          <a:xfrm rot="0" flipH="0" flipV="0">
            <a:off x="6788544" y="1522814"/>
            <a:ext cx="43822" cy="75719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2" name="Freeform 31182"/>
          <p:cNvSpPr/>
          <p:nvPr/>
        </p:nvSpPr>
        <p:spPr>
          <a:xfrm rot="0" flipH="0" flipV="0">
            <a:off x="6854970" y="1522706"/>
            <a:ext cx="47826" cy="75827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3" name="Freeform 31183"/>
          <p:cNvSpPr/>
          <p:nvPr/>
        </p:nvSpPr>
        <p:spPr>
          <a:xfrm rot="0" flipH="0" flipV="0">
            <a:off x="6918053" y="1522814"/>
            <a:ext cx="63299" cy="75719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4" name="Freeform 31184"/>
          <p:cNvSpPr/>
          <p:nvPr/>
        </p:nvSpPr>
        <p:spPr>
          <a:xfrm rot="0" flipH="0" flipV="0">
            <a:off x="6995852" y="1521732"/>
            <a:ext cx="77257" cy="7788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5" name="Freeform 31185"/>
          <p:cNvSpPr/>
          <p:nvPr/>
        </p:nvSpPr>
        <p:spPr>
          <a:xfrm rot="0" flipH="0" flipV="0">
            <a:off x="7087068" y="1522814"/>
            <a:ext cx="76175" cy="89781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6" name="Rectangle 31186"/>
          <p:cNvSpPr/>
          <p:nvPr/>
        </p:nvSpPr>
        <p:spPr>
          <a:xfrm rot="0" flipH="0" flipV="0">
            <a:off x="6798417" y="1716636"/>
            <a:ext cx="290999" cy="12921"/>
          </a:xfrm>
          <a:prstGeom prst="rect">
            <a:avLst/>
          </a:prstGeom>
        </p:spPr>
      </p:sp>
      <p:sp>
        <p:nvSpPr>
          <p:cNvPr id="31187" name="Freeform 31187"/>
          <p:cNvSpPr/>
          <p:nvPr/>
        </p:nvSpPr>
        <p:spPr>
          <a:xfrm rot="0" flipH="0" flipV="0">
            <a:off x="6801516" y="1654329"/>
            <a:ext cx="19830" cy="62306"/>
          </a:xfrm>
          <a:custGeom>
            <a:pathLst>
              <a:path w="2844800" h="8940800">
                <a:moveTo>
                  <a:pt x="0" y="1651000"/>
                </a:moveTo>
                <a:lnTo>
                  <a:pt x="533400" y="2476500"/>
                </a:lnTo>
                <a:lnTo>
                  <a:pt x="1828800" y="1460500"/>
                </a:lnTo>
                <a:lnTo>
                  <a:pt x="1828800" y="8940800"/>
                </a:lnTo>
                <a:lnTo>
                  <a:pt x="2844800" y="8940800"/>
                </a:lnTo>
                <a:lnTo>
                  <a:pt x="2844800" y="0"/>
                </a:lnTo>
                <a:lnTo>
                  <a:pt x="21336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8" name="Freeform 31188"/>
          <p:cNvSpPr/>
          <p:nvPr/>
        </p:nvSpPr>
        <p:spPr>
          <a:xfrm rot="0" flipH="0" flipV="0">
            <a:off x="6861628" y="1676809"/>
            <a:ext cx="42583" cy="39826"/>
          </a:xfrm>
          <a:custGeom>
            <a:pathLst>
              <a:path w="6108700" h="5715000">
                <a:moveTo>
                  <a:pt x="0" y="5715000"/>
                </a:moveTo>
                <a:lnTo>
                  <a:pt x="1016000" y="5715000"/>
                </a:lnTo>
                <a:lnTo>
                  <a:pt x="1016000" y="1549400"/>
                </a:lnTo>
                <a:lnTo>
                  <a:pt x="3073400" y="4203700"/>
                </a:lnTo>
                <a:lnTo>
                  <a:pt x="3111500" y="4203700"/>
                </a:lnTo>
                <a:lnTo>
                  <a:pt x="5092700" y="1549400"/>
                </a:lnTo>
                <a:lnTo>
                  <a:pt x="5092700" y="5715000"/>
                </a:lnTo>
                <a:lnTo>
                  <a:pt x="6108700" y="5715000"/>
                </a:lnTo>
                <a:lnTo>
                  <a:pt x="6108700" y="0"/>
                </a:lnTo>
                <a:lnTo>
                  <a:pt x="5207000" y="0"/>
                </a:lnTo>
                <a:lnTo>
                  <a:pt x="3124200" y="2832100"/>
                </a:lnTo>
                <a:lnTo>
                  <a:pt x="92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9" name="Freeform 31189"/>
          <p:cNvSpPr/>
          <p:nvPr/>
        </p:nvSpPr>
        <p:spPr>
          <a:xfrm rot="0" flipH="0" flipV="0">
            <a:off x="6914392" y="1675924"/>
            <a:ext cx="39041" cy="41596"/>
          </a:xfrm>
          <a:custGeom>
            <a:pathLst>
              <a:path w="5600700" h="5969000">
                <a:moveTo>
                  <a:pt x="4889500" y="4419600"/>
                </a:moveTo>
                <a:cubicBezTo>
                  <a:pt x="4521200" y="4762500"/>
                  <a:pt x="3873500" y="5016500"/>
                  <a:pt x="3136900" y="5016500"/>
                </a:cubicBezTo>
                <a:cubicBezTo>
                  <a:pt x="2019300" y="5016500"/>
                  <a:pt x="1231900" y="4381500"/>
                  <a:pt x="1143000" y="3302000"/>
                </a:cubicBezTo>
                <a:lnTo>
                  <a:pt x="5537200" y="3302000"/>
                </a:lnTo>
                <a:cubicBezTo>
                  <a:pt x="5575300" y="3124200"/>
                  <a:pt x="5600700" y="2895600"/>
                  <a:pt x="5600700" y="2616200"/>
                </a:cubicBezTo>
                <a:cubicBezTo>
                  <a:pt x="5600700" y="1041400"/>
                  <a:pt x="4419600" y="0"/>
                  <a:pt x="2946400" y="0"/>
                </a:cubicBezTo>
                <a:cubicBezTo>
                  <a:pt x="1066800" y="0"/>
                  <a:pt x="0" y="1320800"/>
                  <a:pt x="0" y="2984500"/>
                </a:cubicBezTo>
                <a:cubicBezTo>
                  <a:pt x="0" y="4787900"/>
                  <a:pt x="1206500" y="5969000"/>
                  <a:pt x="3060700" y="5969000"/>
                </a:cubicBezTo>
                <a:cubicBezTo>
                  <a:pt x="3822700" y="5969000"/>
                  <a:pt x="4648200" y="5727700"/>
                  <a:pt x="5207000" y="5219700"/>
                </a:cubicBezTo>
                <a:close/>
                <a:moveTo>
                  <a:pt x="2895600" y="952500"/>
                </a:moveTo>
                <a:cubicBezTo>
                  <a:pt x="3886200" y="952500"/>
                  <a:pt x="4495800" y="1536700"/>
                  <a:pt x="4546600" y="2476500"/>
                </a:cubicBezTo>
                <a:lnTo>
                  <a:pt x="1079500" y="2476500"/>
                </a:lnTo>
                <a:cubicBezTo>
                  <a:pt x="1193800" y="1600200"/>
                  <a:pt x="1854200" y="952500"/>
                  <a:pt x="2895600" y="952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0" name="Freeform 31190"/>
          <p:cNvSpPr/>
          <p:nvPr/>
        </p:nvSpPr>
        <p:spPr>
          <a:xfrm rot="0" flipH="0" flipV="0">
            <a:off x="6961667" y="1675924"/>
            <a:ext cx="36651" cy="41596"/>
          </a:xfrm>
          <a:custGeom>
            <a:pathLst>
              <a:path w="5257800" h="5969000">
                <a:moveTo>
                  <a:pt x="4775200" y="4279900"/>
                </a:moveTo>
                <a:cubicBezTo>
                  <a:pt x="4394200" y="4711700"/>
                  <a:pt x="3822700" y="5016500"/>
                  <a:pt x="3136900" y="5016500"/>
                </a:cubicBezTo>
                <a:cubicBezTo>
                  <a:pt x="2006600" y="5016500"/>
                  <a:pt x="1079500" y="4241800"/>
                  <a:pt x="1079500" y="2984500"/>
                </a:cubicBezTo>
                <a:cubicBezTo>
                  <a:pt x="1079500" y="1778000"/>
                  <a:pt x="2006600" y="952500"/>
                  <a:pt x="3035300" y="952500"/>
                </a:cubicBezTo>
                <a:cubicBezTo>
                  <a:pt x="3632200" y="952500"/>
                  <a:pt x="4191000" y="1104900"/>
                  <a:pt x="4673600" y="1549400"/>
                </a:cubicBezTo>
                <a:lnTo>
                  <a:pt x="5143500" y="749300"/>
                </a:lnTo>
                <a:cubicBezTo>
                  <a:pt x="4610100" y="215900"/>
                  <a:pt x="3810000" y="0"/>
                  <a:pt x="2895600" y="0"/>
                </a:cubicBezTo>
                <a:cubicBezTo>
                  <a:pt x="1219200" y="0"/>
                  <a:pt x="0" y="1320800"/>
                  <a:pt x="0" y="2984500"/>
                </a:cubicBezTo>
                <a:cubicBezTo>
                  <a:pt x="0" y="4787900"/>
                  <a:pt x="1244600" y="5969000"/>
                  <a:pt x="3060700" y="5969000"/>
                </a:cubicBezTo>
                <a:cubicBezTo>
                  <a:pt x="3937000" y="5969000"/>
                  <a:pt x="4775200" y="5638800"/>
                  <a:pt x="52578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1" name="Freeform 31191"/>
          <p:cNvSpPr/>
          <p:nvPr/>
        </p:nvSpPr>
        <p:spPr>
          <a:xfrm rot="0" flipH="0" flipV="0">
            <a:off x="7001152" y="1676809"/>
            <a:ext cx="33110" cy="39826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2" name="Freeform 31192"/>
          <p:cNvSpPr/>
          <p:nvPr/>
        </p:nvSpPr>
        <p:spPr>
          <a:xfrm rot="0" flipH="0" flipV="0">
            <a:off x="7046037" y="1676809"/>
            <a:ext cx="42051" cy="49562"/>
          </a:xfrm>
          <a:custGeom>
            <a:pathLst>
              <a:path w="6032500" h="7112000">
                <a:moveTo>
                  <a:pt x="0" y="5715000"/>
                </a:moveTo>
                <a:lnTo>
                  <a:pt x="5080000" y="5715000"/>
                </a:lnTo>
                <a:lnTo>
                  <a:pt x="5080000" y="7112000"/>
                </a:lnTo>
                <a:lnTo>
                  <a:pt x="6032500" y="7112000"/>
                </a:lnTo>
                <a:lnTo>
                  <a:pt x="6032500" y="4762500"/>
                </a:lnTo>
                <a:lnTo>
                  <a:pt x="5080000" y="4762500"/>
                </a:lnTo>
                <a:lnTo>
                  <a:pt x="5080000" y="0"/>
                </a:lnTo>
                <a:lnTo>
                  <a:pt x="4064000" y="0"/>
                </a:lnTo>
                <a:lnTo>
                  <a:pt x="4064000" y="4762500"/>
                </a:lnTo>
                <a:lnTo>
                  <a:pt x="1016000" y="4762500"/>
                </a:lnTo>
                <a:lnTo>
                  <a:pt x="101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3" name="Rectangle 31193"/>
          <p:cNvSpPr/>
          <p:nvPr/>
        </p:nvSpPr>
        <p:spPr>
          <a:xfrm rot="0" flipH="0" flipV="0">
            <a:off x="5266254" y="1494432"/>
            <a:ext cx="785593" cy="21553"/>
          </a:xfrm>
          <a:prstGeom prst="rect">
            <a:avLst/>
          </a:prstGeom>
        </p:spPr>
      </p:sp>
      <p:sp>
        <p:nvSpPr>
          <p:cNvPr id="31194" name="Freeform 31194"/>
          <p:cNvSpPr/>
          <p:nvPr/>
        </p:nvSpPr>
        <p:spPr>
          <a:xfrm rot="0" flipH="0" flipV="0">
            <a:off x="5281759" y="1391095"/>
            <a:ext cx="100709" cy="103336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5" name="Freeform 31195"/>
          <p:cNvSpPr/>
          <p:nvPr/>
        </p:nvSpPr>
        <p:spPr>
          <a:xfrm rot="0" flipH="0" flipV="0">
            <a:off x="5401149" y="1389619"/>
            <a:ext cx="105434" cy="106288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6" name="Freeform 31196"/>
          <p:cNvSpPr/>
          <p:nvPr/>
        </p:nvSpPr>
        <p:spPr>
          <a:xfrm rot="0" flipH="0" flipV="0">
            <a:off x="5513229" y="1391095"/>
            <a:ext cx="103958" cy="122527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7" name="Freeform 31197"/>
          <p:cNvSpPr/>
          <p:nvPr/>
        </p:nvSpPr>
        <p:spPr>
          <a:xfrm rot="0" flipH="0" flipV="0">
            <a:off x="5619624" y="1391095"/>
            <a:ext cx="93916" cy="103336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8" name="Freeform 31198"/>
          <p:cNvSpPr/>
          <p:nvPr/>
        </p:nvSpPr>
        <p:spPr>
          <a:xfrm rot="0" flipH="0" flipV="0">
            <a:off x="5724172" y="1391095"/>
            <a:ext cx="88010" cy="105403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9" name="Freeform 31199"/>
          <p:cNvSpPr/>
          <p:nvPr/>
        </p:nvSpPr>
        <p:spPr>
          <a:xfrm rot="0" flipH="0" flipV="0">
            <a:off x="5842307" y="1391095"/>
            <a:ext cx="66007" cy="103484"/>
          </a:xfrm>
          <a:custGeom>
            <a:pathLst>
              <a:path w="5676900" h="8902700">
                <a:moveTo>
                  <a:pt x="2247900" y="4267200"/>
                </a:moveTo>
                <a:cubicBezTo>
                  <a:pt x="3683000" y="4267200"/>
                  <a:pt x="4533900" y="4859933"/>
                  <a:pt x="4533900" y="6007497"/>
                </a:cubicBezTo>
                <a:cubicBezTo>
                  <a:pt x="4533900" y="7281268"/>
                  <a:pt x="3670300" y="7886700"/>
                  <a:pt x="2209800" y="7886700"/>
                </a:cubicBezTo>
                <a:cubicBezTo>
                  <a:pt x="1803400" y="7886700"/>
                  <a:pt x="1422400" y="7886700"/>
                  <a:pt x="1079500" y="7886700"/>
                </a:cubicBezTo>
                <a:lnTo>
                  <a:pt x="1079500" y="4330700"/>
                </a:lnTo>
                <a:cubicBezTo>
                  <a:pt x="1524000" y="4267200"/>
                  <a:pt x="1955800" y="4267200"/>
                  <a:pt x="22479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320800" y="8902700"/>
                  <a:pt x="2082800" y="8902700"/>
                </a:cubicBezTo>
                <a:cubicBezTo>
                  <a:pt x="4356100" y="8902700"/>
                  <a:pt x="5676900" y="7840663"/>
                  <a:pt x="5676900" y="5982097"/>
                </a:cubicBezTo>
                <a:cubicBezTo>
                  <a:pt x="5676900" y="4313238"/>
                  <a:pt x="4622800" y="3251200"/>
                  <a:pt x="2324100" y="3251200"/>
                </a:cubicBezTo>
                <a:cubicBezTo>
                  <a:pt x="20320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0" name="Freeform 31200"/>
          <p:cNvSpPr/>
          <p:nvPr/>
        </p:nvSpPr>
        <p:spPr>
          <a:xfrm rot="0" flipH="0" flipV="0">
            <a:off x="5948185" y="1389914"/>
            <a:ext cx="63054" cy="104517"/>
          </a:xfrm>
          <a:custGeom>
            <a:pathLst>
              <a:path w="5422900" h="8991600">
                <a:moveTo>
                  <a:pt x="0" y="8991600"/>
                </a:moveTo>
                <a:lnTo>
                  <a:pt x="5422900" y="8991600"/>
                </a:lnTo>
                <a:lnTo>
                  <a:pt x="5422900" y="8039100"/>
                </a:lnTo>
                <a:lnTo>
                  <a:pt x="1320800" y="8039100"/>
                </a:lnTo>
                <a:cubicBezTo>
                  <a:pt x="2032000" y="7416800"/>
                  <a:pt x="5054600" y="4737100"/>
                  <a:pt x="5054600" y="2247900"/>
                </a:cubicBezTo>
                <a:cubicBezTo>
                  <a:pt x="5054600" y="1143000"/>
                  <a:pt x="4279900" y="0"/>
                  <a:pt x="2616200" y="0"/>
                </a:cubicBezTo>
                <a:cubicBezTo>
                  <a:pt x="1371600" y="0"/>
                  <a:pt x="292100" y="762000"/>
                  <a:pt x="76200" y="2082800"/>
                </a:cubicBezTo>
                <a:lnTo>
                  <a:pt x="939800" y="2438400"/>
                </a:lnTo>
                <a:cubicBezTo>
                  <a:pt x="1117600" y="1485900"/>
                  <a:pt x="1816100" y="1016000"/>
                  <a:pt x="2527300" y="1016000"/>
                </a:cubicBezTo>
                <a:cubicBezTo>
                  <a:pt x="3492500" y="1016000"/>
                  <a:pt x="3975100" y="1663700"/>
                  <a:pt x="3975100" y="2451100"/>
                </a:cubicBezTo>
                <a:cubicBezTo>
                  <a:pt x="3975100" y="4343400"/>
                  <a:pt x="1447800" y="6743700"/>
                  <a:pt x="0" y="8166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1" name="Rectangle 31201"/>
          <p:cNvSpPr/>
          <p:nvPr/>
        </p:nvSpPr>
        <p:spPr>
          <a:xfrm rot="0" flipH="0" flipV="0">
            <a:off x="5197442" y="1622219"/>
            <a:ext cx="895899" cy="121178"/>
          </a:xfrm>
          <a:prstGeom prst="rect">
            <a:avLst/>
          </a:prstGeom>
        </p:spPr>
      </p:sp>
      <p:sp>
        <p:nvSpPr>
          <p:cNvPr id="31202" name="Freeform 31202"/>
          <p:cNvSpPr/>
          <p:nvPr/>
        </p:nvSpPr>
        <p:spPr>
          <a:xfrm rot="0" flipH="0" flipV="0">
            <a:off x="5200986" y="1564115"/>
            <a:ext cx="22415" cy="76350"/>
          </a:xfrm>
          <a:custGeom>
            <a:pathLst>
              <a:path w="3213100" h="10947400">
                <a:moveTo>
                  <a:pt x="3213100" y="10388600"/>
                </a:moveTo>
                <a:cubicBezTo>
                  <a:pt x="1803400" y="9131300"/>
                  <a:pt x="1016000" y="7340600"/>
                  <a:pt x="1016000" y="5473700"/>
                </a:cubicBezTo>
                <a:cubicBezTo>
                  <a:pt x="1016000" y="3606800"/>
                  <a:pt x="1638300" y="2057400"/>
                  <a:pt x="3213100" y="5588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3" name="Freeform 31203"/>
          <p:cNvSpPr/>
          <p:nvPr/>
        </p:nvSpPr>
        <p:spPr>
          <a:xfrm rot="0" flipH="0" flipV="0">
            <a:off x="5230578" y="1559332"/>
            <a:ext cx="63260" cy="6377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4" name="Freeform 31204"/>
          <p:cNvSpPr/>
          <p:nvPr/>
        </p:nvSpPr>
        <p:spPr>
          <a:xfrm rot="0" flipH="0" flipV="0">
            <a:off x="5306066" y="1560217"/>
            <a:ext cx="42528" cy="62001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5" name="Freeform 31205"/>
          <p:cNvSpPr/>
          <p:nvPr/>
        </p:nvSpPr>
        <p:spPr>
          <a:xfrm rot="0" flipH="0" flipV="0">
            <a:off x="5367643" y="1560217"/>
            <a:ext cx="49173" cy="62001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6" name="Freeform 31206"/>
          <p:cNvSpPr/>
          <p:nvPr/>
        </p:nvSpPr>
        <p:spPr>
          <a:xfrm rot="0" flipH="0" flipV="0">
            <a:off x="5426730" y="1559332"/>
            <a:ext cx="63260" cy="6377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7" name="Freeform 31207"/>
          <p:cNvSpPr/>
          <p:nvPr/>
        </p:nvSpPr>
        <p:spPr>
          <a:xfrm rot="0" flipH="0" flipV="0">
            <a:off x="5505912" y="1560217"/>
            <a:ext cx="35883" cy="6200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8" name="Freeform 31208"/>
          <p:cNvSpPr/>
          <p:nvPr/>
        </p:nvSpPr>
        <p:spPr>
          <a:xfrm rot="0" flipH="0" flipV="0">
            <a:off x="5581470" y="1559332"/>
            <a:ext cx="63260" cy="6377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9" name="Freeform 31209"/>
          <p:cNvSpPr/>
          <p:nvPr/>
        </p:nvSpPr>
        <p:spPr>
          <a:xfrm rot="0" flipH="0" flipV="0">
            <a:off x="5660653" y="1560217"/>
            <a:ext cx="38718" cy="62355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0" name="Freeform 31210"/>
          <p:cNvSpPr/>
          <p:nvPr/>
        </p:nvSpPr>
        <p:spPr>
          <a:xfrm rot="0" flipH="0" flipV="0">
            <a:off x="5705484" y="1560217"/>
            <a:ext cx="56349" cy="62001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1" name="Freeform 31211"/>
          <p:cNvSpPr/>
          <p:nvPr/>
        </p:nvSpPr>
        <p:spPr>
          <a:xfrm rot="0" flipH="0" flipV="0">
            <a:off x="5767939" y="1560217"/>
            <a:ext cx="42528" cy="62001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2" name="Freeform 31212"/>
          <p:cNvSpPr/>
          <p:nvPr/>
        </p:nvSpPr>
        <p:spPr>
          <a:xfrm rot="0" flipH="0" flipV="0">
            <a:off x="5829516" y="1560217"/>
            <a:ext cx="35883" cy="6200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3" name="Freeform 31213"/>
          <p:cNvSpPr/>
          <p:nvPr/>
        </p:nvSpPr>
        <p:spPr>
          <a:xfrm rot="0" flipH="0" flipV="0">
            <a:off x="5884802" y="1560217"/>
            <a:ext cx="49173" cy="62001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4" name="Freeform 31214"/>
          <p:cNvSpPr/>
          <p:nvPr/>
        </p:nvSpPr>
        <p:spPr>
          <a:xfrm rot="0" flipH="0" flipV="0">
            <a:off x="5948772" y="1560217"/>
            <a:ext cx="51831" cy="62001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5" name="Freeform 31215"/>
          <p:cNvSpPr/>
          <p:nvPr/>
        </p:nvSpPr>
        <p:spPr>
          <a:xfrm rot="0" flipH="0" flipV="0">
            <a:off x="6021398" y="1560217"/>
            <a:ext cx="35883" cy="6200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6" name="Freeform 31216"/>
          <p:cNvSpPr/>
          <p:nvPr/>
        </p:nvSpPr>
        <p:spPr>
          <a:xfrm rot="0" flipH="0" flipV="0">
            <a:off x="6067381" y="1564115"/>
            <a:ext cx="22415" cy="76350"/>
          </a:xfrm>
          <a:custGeom>
            <a:pathLst>
              <a:path w="3213100" h="10947400">
                <a:moveTo>
                  <a:pt x="647700" y="10947400"/>
                </a:moveTo>
                <a:cubicBezTo>
                  <a:pt x="2578100" y="9283700"/>
                  <a:pt x="3213100" y="7340600"/>
                  <a:pt x="3213100" y="5473700"/>
                </a:cubicBezTo>
                <a:cubicBezTo>
                  <a:pt x="3213100" y="3606800"/>
                  <a:pt x="2578100" y="1752600"/>
                  <a:pt x="635000" y="0"/>
                </a:cubicBezTo>
                <a:lnTo>
                  <a:pt x="0" y="558800"/>
                </a:lnTo>
                <a:cubicBezTo>
                  <a:pt x="1574800" y="2057400"/>
                  <a:pt x="2197100" y="3606800"/>
                  <a:pt x="2197100" y="5473700"/>
                </a:cubicBezTo>
                <a:cubicBezTo>
                  <a:pt x="2197100" y="7340600"/>
                  <a:pt x="1409700" y="9131300"/>
                  <a:pt x="0" y="10388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7" name="Freeform 31217"/>
          <p:cNvSpPr/>
          <p:nvPr/>
        </p:nvSpPr>
        <p:spPr>
          <a:xfrm rot="0" flipH="0" flipV="0">
            <a:off x="5506356" y="1667816"/>
            <a:ext cx="37802" cy="62660"/>
          </a:xfrm>
          <a:custGeom>
            <a:pathLst>
              <a:path w="5422900" h="8991600">
                <a:moveTo>
                  <a:pt x="0" y="8991600"/>
                </a:moveTo>
                <a:lnTo>
                  <a:pt x="5422900" y="8991600"/>
                </a:lnTo>
                <a:lnTo>
                  <a:pt x="5422900" y="8039100"/>
                </a:lnTo>
                <a:lnTo>
                  <a:pt x="1320800" y="8039100"/>
                </a:lnTo>
                <a:cubicBezTo>
                  <a:pt x="2032000" y="7416800"/>
                  <a:pt x="5054600" y="4737100"/>
                  <a:pt x="5054600" y="2247900"/>
                </a:cubicBezTo>
                <a:cubicBezTo>
                  <a:pt x="5054600" y="1143000"/>
                  <a:pt x="4279900" y="0"/>
                  <a:pt x="2616200" y="0"/>
                </a:cubicBezTo>
                <a:cubicBezTo>
                  <a:pt x="1371600" y="0"/>
                  <a:pt x="292100" y="762000"/>
                  <a:pt x="76200" y="2082800"/>
                </a:cubicBezTo>
                <a:lnTo>
                  <a:pt x="939800" y="2438400"/>
                </a:lnTo>
                <a:cubicBezTo>
                  <a:pt x="1117600" y="1485900"/>
                  <a:pt x="1816100" y="1016000"/>
                  <a:pt x="2527300" y="1016000"/>
                </a:cubicBezTo>
                <a:cubicBezTo>
                  <a:pt x="3492500" y="1016000"/>
                  <a:pt x="3975100" y="1663700"/>
                  <a:pt x="3975100" y="2451100"/>
                </a:cubicBezTo>
                <a:cubicBezTo>
                  <a:pt x="3975100" y="4343400"/>
                  <a:pt x="1447800" y="6743700"/>
                  <a:pt x="0" y="8166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8" name="Freeform 31218"/>
          <p:cNvSpPr/>
          <p:nvPr/>
        </p:nvSpPr>
        <p:spPr>
          <a:xfrm rot="0" flipH="0" flipV="0">
            <a:off x="5573188" y="1690650"/>
            <a:ext cx="45504" cy="49562"/>
          </a:xfrm>
          <a:custGeom>
            <a:pathLst>
              <a:path w="6527800" h="7112000">
                <a:moveTo>
                  <a:pt x="0" y="7112000"/>
                </a:moveTo>
                <a:lnTo>
                  <a:pt x="952500" y="7112000"/>
                </a:lnTo>
                <a:lnTo>
                  <a:pt x="952500" y="5715000"/>
                </a:lnTo>
                <a:lnTo>
                  <a:pt x="5575300" y="5715000"/>
                </a:lnTo>
                <a:lnTo>
                  <a:pt x="5575300" y="7112000"/>
                </a:lnTo>
                <a:lnTo>
                  <a:pt x="6527800" y="7112000"/>
                </a:lnTo>
                <a:lnTo>
                  <a:pt x="6527800" y="4762500"/>
                </a:lnTo>
                <a:lnTo>
                  <a:pt x="5575300" y="4762500"/>
                </a:lnTo>
                <a:lnTo>
                  <a:pt x="5575300" y="0"/>
                </a:lnTo>
                <a:lnTo>
                  <a:pt x="1676400" y="0"/>
                </a:lnTo>
                <a:lnTo>
                  <a:pt x="1587500" y="1511300"/>
                </a:lnTo>
                <a:cubicBezTo>
                  <a:pt x="1485900" y="3073400"/>
                  <a:pt x="1092200" y="4279900"/>
                  <a:pt x="711200" y="4762500"/>
                </a:cubicBezTo>
                <a:lnTo>
                  <a:pt x="0" y="4762500"/>
                </a:lnTo>
                <a:close/>
                <a:moveTo>
                  <a:pt x="2565400" y="1905000"/>
                </a:moveTo>
                <a:lnTo>
                  <a:pt x="2628900" y="952500"/>
                </a:lnTo>
                <a:lnTo>
                  <a:pt x="4559300" y="952500"/>
                </a:lnTo>
                <a:lnTo>
                  <a:pt x="4559300" y="4762500"/>
                </a:lnTo>
                <a:lnTo>
                  <a:pt x="1790700" y="4762500"/>
                </a:lnTo>
                <a:cubicBezTo>
                  <a:pt x="2057400" y="4406900"/>
                  <a:pt x="2438400" y="3365500"/>
                  <a:pt x="2565400" y="190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9" name="Freeform 31219"/>
          <p:cNvSpPr/>
          <p:nvPr/>
        </p:nvSpPr>
        <p:spPr>
          <a:xfrm rot="0" flipH="0" flipV="0">
            <a:off x="5630555" y="1690650"/>
            <a:ext cx="36297" cy="39826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0" name="Freeform 31220"/>
          <p:cNvSpPr/>
          <p:nvPr/>
        </p:nvSpPr>
        <p:spPr>
          <a:xfrm rot="0" flipH="0" flipV="0">
            <a:off x="5681195" y="1690650"/>
            <a:ext cx="33110" cy="39826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1" name="Rectangle 31221"/>
          <p:cNvSpPr/>
          <p:nvPr/>
        </p:nvSpPr>
        <p:spPr>
          <a:xfrm rot="0" flipH="0" flipV="0">
            <a:off x="7895131" y="1494432"/>
            <a:ext cx="787085" cy="21553"/>
          </a:xfrm>
          <a:prstGeom prst="rect">
            <a:avLst/>
          </a:prstGeom>
        </p:spPr>
      </p:sp>
      <p:sp>
        <p:nvSpPr>
          <p:cNvPr id="31222" name="Freeform 31222"/>
          <p:cNvSpPr/>
          <p:nvPr/>
        </p:nvSpPr>
        <p:spPr>
          <a:xfrm rot="0" flipH="0" flipV="0">
            <a:off x="7910636" y="1391095"/>
            <a:ext cx="100709" cy="103336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3" name="Freeform 31223"/>
          <p:cNvSpPr/>
          <p:nvPr/>
        </p:nvSpPr>
        <p:spPr>
          <a:xfrm rot="0" flipH="0" flipV="0">
            <a:off x="8030026" y="1389619"/>
            <a:ext cx="105434" cy="106288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4" name="Freeform 31224"/>
          <p:cNvSpPr/>
          <p:nvPr/>
        </p:nvSpPr>
        <p:spPr>
          <a:xfrm rot="0" flipH="0" flipV="0">
            <a:off x="8142105" y="1391095"/>
            <a:ext cx="103958" cy="122527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5" name="Freeform 31225"/>
          <p:cNvSpPr/>
          <p:nvPr/>
        </p:nvSpPr>
        <p:spPr>
          <a:xfrm rot="0" flipH="0" flipV="0">
            <a:off x="8248500" y="1391095"/>
            <a:ext cx="93916" cy="103336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6" name="Freeform 31226"/>
          <p:cNvSpPr/>
          <p:nvPr/>
        </p:nvSpPr>
        <p:spPr>
          <a:xfrm rot="0" flipH="0" flipV="0">
            <a:off x="8353064" y="1391095"/>
            <a:ext cx="88010" cy="105403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7" name="Freeform 31227"/>
          <p:cNvSpPr/>
          <p:nvPr/>
        </p:nvSpPr>
        <p:spPr>
          <a:xfrm rot="0" flipH="0" flipV="0">
            <a:off x="8471199" y="1391095"/>
            <a:ext cx="66007" cy="103484"/>
          </a:xfrm>
          <a:custGeom>
            <a:pathLst>
              <a:path w="5676900" h="8902700">
                <a:moveTo>
                  <a:pt x="2247900" y="4267200"/>
                </a:moveTo>
                <a:cubicBezTo>
                  <a:pt x="3683000" y="4267200"/>
                  <a:pt x="4533900" y="4859933"/>
                  <a:pt x="4533900" y="6007497"/>
                </a:cubicBezTo>
                <a:cubicBezTo>
                  <a:pt x="4533900" y="7281268"/>
                  <a:pt x="3670300" y="7886700"/>
                  <a:pt x="2209800" y="7886700"/>
                </a:cubicBezTo>
                <a:cubicBezTo>
                  <a:pt x="1803400" y="7886700"/>
                  <a:pt x="1422400" y="7886700"/>
                  <a:pt x="1079500" y="7886700"/>
                </a:cubicBezTo>
                <a:lnTo>
                  <a:pt x="1079500" y="4330700"/>
                </a:lnTo>
                <a:cubicBezTo>
                  <a:pt x="1524000" y="4267200"/>
                  <a:pt x="1955800" y="4267200"/>
                  <a:pt x="22479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320800" y="8902700"/>
                  <a:pt x="2082800" y="8902700"/>
                </a:cubicBezTo>
                <a:cubicBezTo>
                  <a:pt x="4356100" y="8902700"/>
                  <a:pt x="5676900" y="7840663"/>
                  <a:pt x="5676900" y="5982097"/>
                </a:cubicBezTo>
                <a:cubicBezTo>
                  <a:pt x="5676900" y="4313238"/>
                  <a:pt x="4622800" y="3251200"/>
                  <a:pt x="2324100" y="3251200"/>
                </a:cubicBezTo>
                <a:cubicBezTo>
                  <a:pt x="20320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8" name="Freeform 31228"/>
          <p:cNvSpPr/>
          <p:nvPr/>
        </p:nvSpPr>
        <p:spPr>
          <a:xfrm rot="0" flipH="0" flipV="0">
            <a:off x="8575600" y="1389619"/>
            <a:ext cx="63792" cy="106288"/>
          </a:xfrm>
          <a:custGeom>
            <a:pathLst>
              <a:path w="5486400" h="9144000">
                <a:moveTo>
                  <a:pt x="2692400" y="9144000"/>
                </a:moveTo>
                <a:cubicBezTo>
                  <a:pt x="4279900" y="9144000"/>
                  <a:pt x="5486400" y="8153400"/>
                  <a:pt x="5486400" y="6565900"/>
                </a:cubicBezTo>
                <a:cubicBezTo>
                  <a:pt x="5486400" y="5524500"/>
                  <a:pt x="4864100" y="4597400"/>
                  <a:pt x="3759200" y="4419600"/>
                </a:cubicBezTo>
                <a:lnTo>
                  <a:pt x="3759200" y="4381500"/>
                </a:lnTo>
                <a:cubicBezTo>
                  <a:pt x="4660900" y="4000500"/>
                  <a:pt x="5143500" y="3213100"/>
                  <a:pt x="5143500" y="2247900"/>
                </a:cubicBezTo>
                <a:cubicBezTo>
                  <a:pt x="5143500" y="850900"/>
                  <a:pt x="4178300" y="0"/>
                  <a:pt x="2692400" y="0"/>
                </a:cubicBezTo>
                <a:cubicBezTo>
                  <a:pt x="1536700" y="0"/>
                  <a:pt x="622300" y="520700"/>
                  <a:pt x="215900" y="1422400"/>
                </a:cubicBezTo>
                <a:lnTo>
                  <a:pt x="787400" y="2120900"/>
                </a:lnTo>
                <a:cubicBezTo>
                  <a:pt x="1181100" y="1435100"/>
                  <a:pt x="1739900" y="1016000"/>
                  <a:pt x="2616200" y="1016000"/>
                </a:cubicBezTo>
                <a:cubicBezTo>
                  <a:pt x="3517900" y="1016000"/>
                  <a:pt x="4064000" y="1549400"/>
                  <a:pt x="4064000" y="2425700"/>
                </a:cubicBezTo>
                <a:cubicBezTo>
                  <a:pt x="4064000" y="3340100"/>
                  <a:pt x="3314700" y="3962400"/>
                  <a:pt x="2527300" y="3962400"/>
                </a:cubicBezTo>
                <a:lnTo>
                  <a:pt x="1892300" y="3962400"/>
                </a:lnTo>
                <a:lnTo>
                  <a:pt x="1892300" y="4978400"/>
                </a:lnTo>
                <a:lnTo>
                  <a:pt x="2590800" y="4978400"/>
                </a:lnTo>
                <a:cubicBezTo>
                  <a:pt x="3657600" y="4978400"/>
                  <a:pt x="4406900" y="5575300"/>
                  <a:pt x="4406900" y="6527800"/>
                </a:cubicBezTo>
                <a:cubicBezTo>
                  <a:pt x="4406900" y="7429500"/>
                  <a:pt x="3759200" y="8128000"/>
                  <a:pt x="2654300" y="8128000"/>
                </a:cubicBezTo>
                <a:cubicBezTo>
                  <a:pt x="1828800" y="8128000"/>
                  <a:pt x="1028700" y="7721600"/>
                  <a:pt x="584200" y="6896100"/>
                </a:cubicBezTo>
                <a:lnTo>
                  <a:pt x="0" y="7620000"/>
                </a:lnTo>
                <a:cubicBezTo>
                  <a:pt x="457200" y="8610600"/>
                  <a:pt x="1460500" y="9144000"/>
                  <a:pt x="2692400" y="9144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9" name="Rectangle 31229"/>
          <p:cNvSpPr/>
          <p:nvPr/>
        </p:nvSpPr>
        <p:spPr>
          <a:xfrm rot="0" flipH="0" flipV="0">
            <a:off x="7826319" y="1622219"/>
            <a:ext cx="895908" cy="121178"/>
          </a:xfrm>
          <a:prstGeom prst="rect">
            <a:avLst/>
          </a:prstGeom>
        </p:spPr>
      </p:sp>
      <p:sp>
        <p:nvSpPr>
          <p:cNvPr id="31230" name="Freeform 31230"/>
          <p:cNvSpPr/>
          <p:nvPr/>
        </p:nvSpPr>
        <p:spPr>
          <a:xfrm rot="0" flipH="0" flipV="0">
            <a:off x="7829863" y="1564115"/>
            <a:ext cx="22415" cy="76350"/>
          </a:xfrm>
          <a:custGeom>
            <a:pathLst>
              <a:path w="3213100" h="10947400">
                <a:moveTo>
                  <a:pt x="3213100" y="10388600"/>
                </a:moveTo>
                <a:cubicBezTo>
                  <a:pt x="1803400" y="9131300"/>
                  <a:pt x="1016000" y="7340600"/>
                  <a:pt x="1016000" y="5473700"/>
                </a:cubicBezTo>
                <a:cubicBezTo>
                  <a:pt x="1016000" y="3606800"/>
                  <a:pt x="1638300" y="2057400"/>
                  <a:pt x="3213100" y="558800"/>
                </a:cubicBezTo>
                <a:lnTo>
                  <a:pt x="2578100" y="0"/>
                </a:lnTo>
                <a:cubicBezTo>
                  <a:pt x="635000" y="1752600"/>
                  <a:pt x="0" y="3606800"/>
                  <a:pt x="0" y="5473700"/>
                </a:cubicBezTo>
                <a:cubicBezTo>
                  <a:pt x="0" y="7340600"/>
                  <a:pt x="635000" y="9283700"/>
                  <a:pt x="2565400" y="1094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1" name="Freeform 31231"/>
          <p:cNvSpPr/>
          <p:nvPr/>
        </p:nvSpPr>
        <p:spPr>
          <a:xfrm rot="0" flipH="0" flipV="0">
            <a:off x="7859322" y="1559332"/>
            <a:ext cx="63260" cy="6377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2" name="Freeform 31232"/>
          <p:cNvSpPr/>
          <p:nvPr/>
        </p:nvSpPr>
        <p:spPr>
          <a:xfrm rot="0" flipH="0" flipV="0">
            <a:off x="7934809" y="1560217"/>
            <a:ext cx="42528" cy="62001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3" name="Freeform 31233"/>
          <p:cNvSpPr/>
          <p:nvPr/>
        </p:nvSpPr>
        <p:spPr>
          <a:xfrm rot="0" flipH="0" flipV="0">
            <a:off x="7996378" y="1560217"/>
            <a:ext cx="49173" cy="62001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4" name="Freeform 31234"/>
          <p:cNvSpPr/>
          <p:nvPr/>
        </p:nvSpPr>
        <p:spPr>
          <a:xfrm rot="0" flipH="0" flipV="0">
            <a:off x="8055465" y="1559332"/>
            <a:ext cx="63260" cy="6377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5" name="Freeform 31235"/>
          <p:cNvSpPr/>
          <p:nvPr/>
        </p:nvSpPr>
        <p:spPr>
          <a:xfrm rot="0" flipH="0" flipV="0">
            <a:off x="8134506" y="1560217"/>
            <a:ext cx="35883" cy="6200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6" name="Freeform 31236"/>
          <p:cNvSpPr/>
          <p:nvPr/>
        </p:nvSpPr>
        <p:spPr>
          <a:xfrm rot="0" flipH="0" flipV="0">
            <a:off x="8210073" y="1559332"/>
            <a:ext cx="63260" cy="63773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7" name="Freeform 31237"/>
          <p:cNvSpPr/>
          <p:nvPr/>
        </p:nvSpPr>
        <p:spPr>
          <a:xfrm rot="0" flipH="0" flipV="0">
            <a:off x="8289104" y="1560217"/>
            <a:ext cx="38718" cy="62355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8" name="Freeform 31238"/>
          <p:cNvSpPr/>
          <p:nvPr/>
        </p:nvSpPr>
        <p:spPr>
          <a:xfrm rot="0" flipH="0" flipV="0">
            <a:off x="8333936" y="1560217"/>
            <a:ext cx="56349" cy="62001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9" name="Freeform 31239"/>
          <p:cNvSpPr/>
          <p:nvPr/>
        </p:nvSpPr>
        <p:spPr>
          <a:xfrm rot="0" flipH="0" flipV="0">
            <a:off x="8396400" y="1560217"/>
            <a:ext cx="42528" cy="62001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0" name="Freeform 31240"/>
          <p:cNvSpPr/>
          <p:nvPr/>
        </p:nvSpPr>
        <p:spPr>
          <a:xfrm rot="0" flipH="0" flipV="0">
            <a:off x="8457967" y="1560217"/>
            <a:ext cx="35883" cy="6200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1" name="Freeform 31241"/>
          <p:cNvSpPr/>
          <p:nvPr/>
        </p:nvSpPr>
        <p:spPr>
          <a:xfrm rot="0" flipH="0" flipV="0">
            <a:off x="8513263" y="1560217"/>
            <a:ext cx="49173" cy="62001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2" name="Freeform 31242"/>
          <p:cNvSpPr/>
          <p:nvPr/>
        </p:nvSpPr>
        <p:spPr>
          <a:xfrm rot="0" flipH="0" flipV="0">
            <a:off x="8577232" y="1560217"/>
            <a:ext cx="51831" cy="62001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3" name="Freeform 31243"/>
          <p:cNvSpPr/>
          <p:nvPr/>
        </p:nvSpPr>
        <p:spPr>
          <a:xfrm rot="0" flipH="0" flipV="0">
            <a:off x="8650284" y="1560217"/>
            <a:ext cx="35883" cy="6200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4" name="Freeform 31244"/>
          <p:cNvSpPr/>
          <p:nvPr/>
        </p:nvSpPr>
        <p:spPr>
          <a:xfrm rot="0" flipH="0" flipV="0">
            <a:off x="8696267" y="1564115"/>
            <a:ext cx="22415" cy="76350"/>
          </a:xfrm>
          <a:custGeom>
            <a:pathLst>
              <a:path w="3213100" h="10947400">
                <a:moveTo>
                  <a:pt x="647700" y="10947400"/>
                </a:moveTo>
                <a:cubicBezTo>
                  <a:pt x="2578100" y="9283700"/>
                  <a:pt x="3213100" y="7340600"/>
                  <a:pt x="3213100" y="5473700"/>
                </a:cubicBezTo>
                <a:cubicBezTo>
                  <a:pt x="3213100" y="3606800"/>
                  <a:pt x="2578100" y="1752600"/>
                  <a:pt x="635000" y="0"/>
                </a:cubicBezTo>
                <a:lnTo>
                  <a:pt x="0" y="558800"/>
                </a:lnTo>
                <a:cubicBezTo>
                  <a:pt x="1574800" y="2057400"/>
                  <a:pt x="2197100" y="3606800"/>
                  <a:pt x="2197100" y="5473700"/>
                </a:cubicBezTo>
                <a:cubicBezTo>
                  <a:pt x="2197100" y="7340600"/>
                  <a:pt x="1409700" y="9131300"/>
                  <a:pt x="0" y="10388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5" name="Freeform 31245"/>
          <p:cNvSpPr/>
          <p:nvPr/>
        </p:nvSpPr>
        <p:spPr>
          <a:xfrm rot="0" flipH="0" flipV="0">
            <a:off x="8135234" y="1667816"/>
            <a:ext cx="37802" cy="62660"/>
          </a:xfrm>
          <a:custGeom>
            <a:pathLst>
              <a:path w="5422900" h="8991600">
                <a:moveTo>
                  <a:pt x="0" y="8991600"/>
                </a:moveTo>
                <a:lnTo>
                  <a:pt x="5422900" y="8991600"/>
                </a:lnTo>
                <a:lnTo>
                  <a:pt x="5422900" y="8039100"/>
                </a:lnTo>
                <a:lnTo>
                  <a:pt x="1320800" y="8039100"/>
                </a:lnTo>
                <a:cubicBezTo>
                  <a:pt x="2032000" y="7416800"/>
                  <a:pt x="5054600" y="4737100"/>
                  <a:pt x="5054600" y="2247900"/>
                </a:cubicBezTo>
                <a:cubicBezTo>
                  <a:pt x="5054600" y="1143000"/>
                  <a:pt x="4279900" y="0"/>
                  <a:pt x="2616200" y="0"/>
                </a:cubicBezTo>
                <a:cubicBezTo>
                  <a:pt x="1371600" y="0"/>
                  <a:pt x="292100" y="762000"/>
                  <a:pt x="76200" y="2082800"/>
                </a:cubicBezTo>
                <a:lnTo>
                  <a:pt x="939800" y="2438400"/>
                </a:lnTo>
                <a:cubicBezTo>
                  <a:pt x="1117600" y="1485900"/>
                  <a:pt x="1816100" y="1016000"/>
                  <a:pt x="2527300" y="1016000"/>
                </a:cubicBezTo>
                <a:cubicBezTo>
                  <a:pt x="3492500" y="1016000"/>
                  <a:pt x="3975100" y="1663700"/>
                  <a:pt x="3975100" y="2451100"/>
                </a:cubicBezTo>
                <a:cubicBezTo>
                  <a:pt x="3975100" y="4343400"/>
                  <a:pt x="1447800" y="6743700"/>
                  <a:pt x="0" y="8166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6" name="Freeform 31246"/>
          <p:cNvSpPr/>
          <p:nvPr/>
        </p:nvSpPr>
        <p:spPr>
          <a:xfrm rot="0" flipH="0" flipV="0">
            <a:off x="8202057" y="1690650"/>
            <a:ext cx="45504" cy="49562"/>
          </a:xfrm>
          <a:custGeom>
            <a:pathLst>
              <a:path w="6527800" h="7112000">
                <a:moveTo>
                  <a:pt x="0" y="7112000"/>
                </a:moveTo>
                <a:lnTo>
                  <a:pt x="952500" y="7112000"/>
                </a:lnTo>
                <a:lnTo>
                  <a:pt x="952500" y="5715000"/>
                </a:lnTo>
                <a:lnTo>
                  <a:pt x="5575300" y="5715000"/>
                </a:lnTo>
                <a:lnTo>
                  <a:pt x="5575300" y="7112000"/>
                </a:lnTo>
                <a:lnTo>
                  <a:pt x="6527800" y="7112000"/>
                </a:lnTo>
                <a:lnTo>
                  <a:pt x="6527800" y="4762500"/>
                </a:lnTo>
                <a:lnTo>
                  <a:pt x="5575300" y="4762500"/>
                </a:lnTo>
                <a:lnTo>
                  <a:pt x="5575300" y="0"/>
                </a:lnTo>
                <a:lnTo>
                  <a:pt x="1676400" y="0"/>
                </a:lnTo>
                <a:lnTo>
                  <a:pt x="1587500" y="1511300"/>
                </a:lnTo>
                <a:cubicBezTo>
                  <a:pt x="1485900" y="3073400"/>
                  <a:pt x="1092200" y="4279900"/>
                  <a:pt x="711200" y="4762500"/>
                </a:cubicBezTo>
                <a:lnTo>
                  <a:pt x="0" y="4762500"/>
                </a:lnTo>
                <a:close/>
                <a:moveTo>
                  <a:pt x="2565400" y="1905000"/>
                </a:moveTo>
                <a:lnTo>
                  <a:pt x="2628900" y="952500"/>
                </a:lnTo>
                <a:lnTo>
                  <a:pt x="4559300" y="952500"/>
                </a:lnTo>
                <a:lnTo>
                  <a:pt x="4559300" y="4762500"/>
                </a:lnTo>
                <a:lnTo>
                  <a:pt x="1790700" y="4762500"/>
                </a:lnTo>
                <a:cubicBezTo>
                  <a:pt x="2057400" y="4406900"/>
                  <a:pt x="2438400" y="3365500"/>
                  <a:pt x="2565400" y="1905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7" name="Freeform 31247"/>
          <p:cNvSpPr/>
          <p:nvPr/>
        </p:nvSpPr>
        <p:spPr>
          <a:xfrm rot="0" flipH="0" flipV="0">
            <a:off x="8259433" y="1690650"/>
            <a:ext cx="36297" cy="39826"/>
          </a:xfrm>
          <a:custGeom>
            <a:pathLst>
              <a:path w="5207000" h="5715000">
                <a:moveTo>
                  <a:pt x="4191000" y="5715000"/>
                </a:moveTo>
                <a:lnTo>
                  <a:pt x="5207000" y="5715000"/>
                </a:lnTo>
                <a:lnTo>
                  <a:pt x="5207000" y="0"/>
                </a:lnTo>
                <a:lnTo>
                  <a:pt x="4191000" y="0"/>
                </a:lnTo>
                <a:lnTo>
                  <a:pt x="4191000" y="2349500"/>
                </a:lnTo>
                <a:lnTo>
                  <a:pt x="1016000" y="2349500"/>
                </a:lnTo>
                <a:lnTo>
                  <a:pt x="1016000" y="0"/>
                </a:lnTo>
                <a:lnTo>
                  <a:pt x="0" y="0"/>
                </a:lnTo>
                <a:lnTo>
                  <a:pt x="0" y="5715000"/>
                </a:lnTo>
                <a:lnTo>
                  <a:pt x="1016000" y="5715000"/>
                </a:lnTo>
                <a:lnTo>
                  <a:pt x="1016000" y="3302000"/>
                </a:lnTo>
                <a:lnTo>
                  <a:pt x="4191000" y="3302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8" name="Freeform 31248"/>
          <p:cNvSpPr/>
          <p:nvPr/>
        </p:nvSpPr>
        <p:spPr>
          <a:xfrm rot="0" flipH="0" flipV="0">
            <a:off x="8310064" y="1690650"/>
            <a:ext cx="33110" cy="39826"/>
          </a:xfrm>
          <a:custGeom>
            <a:pathLst>
              <a:path w="4749800" h="5715000">
                <a:moveTo>
                  <a:pt x="2971800" y="0"/>
                </a:moveTo>
                <a:cubicBezTo>
                  <a:pt x="1066800" y="0"/>
                  <a:pt x="419100" y="927100"/>
                  <a:pt x="419100" y="1905000"/>
                </a:cubicBezTo>
                <a:cubicBezTo>
                  <a:pt x="419100" y="2844800"/>
                  <a:pt x="1066800" y="3416300"/>
                  <a:pt x="1651000" y="3556000"/>
                </a:cubicBezTo>
                <a:lnTo>
                  <a:pt x="0" y="5715000"/>
                </a:lnTo>
                <a:lnTo>
                  <a:pt x="1231900" y="5715000"/>
                </a:lnTo>
                <a:lnTo>
                  <a:pt x="2628900" y="3810000"/>
                </a:lnTo>
                <a:lnTo>
                  <a:pt x="3733800" y="3810000"/>
                </a:lnTo>
                <a:lnTo>
                  <a:pt x="3733800" y="5715000"/>
                </a:lnTo>
                <a:lnTo>
                  <a:pt x="4749800" y="5715000"/>
                </a:lnTo>
                <a:lnTo>
                  <a:pt x="4749800" y="0"/>
                </a:lnTo>
                <a:close/>
                <a:moveTo>
                  <a:pt x="1498600" y="1930400"/>
                </a:moveTo>
                <a:cubicBezTo>
                  <a:pt x="1498600" y="1397000"/>
                  <a:pt x="1854200" y="952500"/>
                  <a:pt x="2806700" y="952500"/>
                </a:cubicBezTo>
                <a:lnTo>
                  <a:pt x="3733800" y="952500"/>
                </a:lnTo>
                <a:lnTo>
                  <a:pt x="3733800" y="2857500"/>
                </a:lnTo>
                <a:lnTo>
                  <a:pt x="2565400" y="2857500"/>
                </a:lnTo>
                <a:cubicBezTo>
                  <a:pt x="2057400" y="2857500"/>
                  <a:pt x="1498600" y="2514600"/>
                  <a:pt x="1498600" y="1930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8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9" name="Rectangle 31249"/>
          <p:cNvSpPr/>
          <p:nvPr/>
        </p:nvSpPr>
        <p:spPr>
          <a:xfrm rot="0" flipH="0" flipV="0">
            <a:off x="841795" y="1616222"/>
            <a:ext cx="945433" cy="22971"/>
          </a:xfrm>
          <a:prstGeom prst="rect">
            <a:avLst/>
          </a:prstGeom>
        </p:spPr>
      </p:sp>
      <p:sp>
        <p:nvSpPr>
          <p:cNvPr id="31250" name="Freeform 31250"/>
          <p:cNvSpPr/>
          <p:nvPr/>
        </p:nvSpPr>
        <p:spPr>
          <a:xfrm rot="0" flipH="0" flipV="0">
            <a:off x="858321" y="1506083"/>
            <a:ext cx="83101" cy="110139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B437C">
              <a:alpha val="100000"/>
            </a:srgbClr>
          </a:solidFill>
          <a:ln w="13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1" name="Freeform 31251"/>
          <p:cNvSpPr/>
          <p:nvPr/>
        </p:nvSpPr>
        <p:spPr>
          <a:xfrm rot="0" flipH="0" flipV="0">
            <a:off x="939848" y="1504509"/>
            <a:ext cx="112375" cy="113285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3B437C">
              <a:alpha val="100000"/>
            </a:srgbClr>
          </a:solidFill>
          <a:ln w="13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2" name="Freeform 31252"/>
          <p:cNvSpPr/>
          <p:nvPr/>
        </p:nvSpPr>
        <p:spPr>
          <a:xfrm rot="0" flipH="0" flipV="0">
            <a:off x="1076146" y="1506083"/>
            <a:ext cx="107339" cy="110139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B437C">
              <a:alpha val="100000"/>
            </a:srgbClr>
          </a:solidFill>
          <a:ln w="13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3" name="Freeform 31253"/>
          <p:cNvSpPr/>
          <p:nvPr/>
        </p:nvSpPr>
        <p:spPr>
          <a:xfrm rot="0" flipH="0" flipV="0">
            <a:off x="1213074" y="1506083"/>
            <a:ext cx="86563" cy="110139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3B437C">
              <a:alpha val="100000"/>
            </a:srgbClr>
          </a:solidFill>
          <a:ln w="13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4" name="Freeform 31254"/>
          <p:cNvSpPr/>
          <p:nvPr/>
        </p:nvSpPr>
        <p:spPr>
          <a:xfrm rot="0" flipH="0" flipV="0">
            <a:off x="1314590" y="1505453"/>
            <a:ext cx="106237" cy="110768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3B437C">
              <a:alpha val="100000"/>
            </a:srgbClr>
          </a:solidFill>
          <a:ln w="13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5" name="Freeform 31255"/>
          <p:cNvSpPr/>
          <p:nvPr/>
        </p:nvSpPr>
        <p:spPr>
          <a:xfrm rot="0" flipH="0" flipV="0">
            <a:off x="1436566" y="1506083"/>
            <a:ext cx="87350" cy="110139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3B437C">
              <a:alpha val="100000"/>
            </a:srgbClr>
          </a:solidFill>
          <a:ln w="13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6" name="Freeform 31256"/>
          <p:cNvSpPr/>
          <p:nvPr/>
        </p:nvSpPr>
        <p:spPr>
          <a:xfrm rot="0" flipH="0" flipV="0">
            <a:off x="1553506" y="1506083"/>
            <a:ext cx="92072" cy="110139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B437C">
              <a:alpha val="100000"/>
            </a:srgbClr>
          </a:solidFill>
          <a:ln w="13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7" name="Freeform 31257"/>
          <p:cNvSpPr/>
          <p:nvPr/>
        </p:nvSpPr>
        <p:spPr>
          <a:xfrm rot="0" flipH="0" flipV="0">
            <a:off x="1678630" y="1506083"/>
            <a:ext cx="92072" cy="110139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B437C">
              <a:alpha val="100000"/>
            </a:srgbClr>
          </a:solidFill>
          <a:ln w="13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8" name="Rectangle 31258"/>
          <p:cNvSpPr/>
          <p:nvPr/>
        </p:nvSpPr>
        <p:spPr>
          <a:xfrm rot="0" flipH="0" flipV="0">
            <a:off x="669352" y="2262656"/>
            <a:ext cx="1254195" cy="172206"/>
          </a:xfrm>
          <a:prstGeom prst="rect">
            <a:avLst/>
          </a:prstGeom>
        </p:spPr>
      </p:sp>
      <p:sp>
        <p:nvSpPr>
          <p:cNvPr id="31259" name="Freeform 31259"/>
          <p:cNvSpPr/>
          <p:nvPr/>
        </p:nvSpPr>
        <p:spPr>
          <a:xfrm rot="0" flipH="0" flipV="0">
            <a:off x="670632" y="2173098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0" name="Freeform 31260"/>
          <p:cNvSpPr/>
          <p:nvPr/>
        </p:nvSpPr>
        <p:spPr>
          <a:xfrm rot="0" flipH="0" flipV="0">
            <a:off x="758937" y="2172970"/>
            <a:ext cx="56566" cy="8968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1" name="Freeform 31261"/>
          <p:cNvSpPr/>
          <p:nvPr/>
        </p:nvSpPr>
        <p:spPr>
          <a:xfrm rot="0" flipH="0" flipV="0">
            <a:off x="835341" y="2173098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2" name="Freeform 31262"/>
          <p:cNvSpPr/>
          <p:nvPr/>
        </p:nvSpPr>
        <p:spPr>
          <a:xfrm rot="0" flipH="0" flipV="0">
            <a:off x="908929" y="2173098"/>
            <a:ext cx="71028" cy="89557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3" name="Freeform 31263"/>
          <p:cNvSpPr/>
          <p:nvPr/>
        </p:nvSpPr>
        <p:spPr>
          <a:xfrm rot="0" flipH="0" flipV="0">
            <a:off x="1006833" y="2173098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4" name="Freeform 31264"/>
          <p:cNvSpPr/>
          <p:nvPr/>
        </p:nvSpPr>
        <p:spPr>
          <a:xfrm rot="0" flipH="0" flipV="0">
            <a:off x="1080421" y="2172970"/>
            <a:ext cx="56566" cy="8968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5" name="Freeform 31265"/>
          <p:cNvSpPr/>
          <p:nvPr/>
        </p:nvSpPr>
        <p:spPr>
          <a:xfrm rot="0" flipH="0" flipV="0">
            <a:off x="1156824" y="2173098"/>
            <a:ext cx="81266" cy="89685"/>
          </a:xfrm>
          <a:custGeom>
            <a:pathLst>
              <a:path w="8064500" h="8902700">
                <a:moveTo>
                  <a:pt x="6985000" y="8890000"/>
                </a:moveTo>
                <a:lnTo>
                  <a:pt x="8064500" y="8890000"/>
                </a:lnTo>
                <a:lnTo>
                  <a:pt x="8064500" y="0"/>
                </a:lnTo>
                <a:lnTo>
                  <a:pt x="6985000" y="0"/>
                </a:lnTo>
                <a:close/>
                <a:moveTo>
                  <a:pt x="2184400" y="4267200"/>
                </a:moveTo>
                <a:cubicBezTo>
                  <a:pt x="3619500" y="4267200"/>
                  <a:pt x="4406900" y="4887318"/>
                  <a:pt x="4406900" y="6013649"/>
                </a:cubicBezTo>
                <a:cubicBezTo>
                  <a:pt x="4406900" y="7266583"/>
                  <a:pt x="3606800" y="7899400"/>
                  <a:pt x="2146300" y="7899400"/>
                </a:cubicBezTo>
                <a:cubicBezTo>
                  <a:pt x="1739900" y="7899400"/>
                  <a:pt x="1422400" y="7874000"/>
                  <a:pt x="1079500" y="7874000"/>
                </a:cubicBezTo>
                <a:lnTo>
                  <a:pt x="1079500" y="4330700"/>
                </a:lnTo>
                <a:cubicBezTo>
                  <a:pt x="1524000" y="4267200"/>
                  <a:pt x="1892300" y="4267200"/>
                  <a:pt x="21844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2019300" y="8902700"/>
                </a:cubicBezTo>
                <a:cubicBezTo>
                  <a:pt x="4229100" y="8902700"/>
                  <a:pt x="5549900" y="7840663"/>
                  <a:pt x="5549900" y="5982097"/>
                </a:cubicBezTo>
                <a:cubicBezTo>
                  <a:pt x="5549900" y="4313238"/>
                  <a:pt x="4495800" y="3251200"/>
                  <a:pt x="2260600" y="3251200"/>
                </a:cubicBezTo>
                <a:cubicBezTo>
                  <a:pt x="19685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6" name="Freeform 31266"/>
          <p:cNvSpPr/>
          <p:nvPr/>
        </p:nvSpPr>
        <p:spPr>
          <a:xfrm rot="0" flipH="0" flipV="0">
            <a:off x="1293762" y="2173098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7" name="Freeform 31267"/>
          <p:cNvSpPr/>
          <p:nvPr/>
        </p:nvSpPr>
        <p:spPr>
          <a:xfrm rot="0" flipH="0" flipV="0">
            <a:off x="1370294" y="2171819"/>
            <a:ext cx="91377" cy="921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8" name="Freeform 31268"/>
          <p:cNvSpPr/>
          <p:nvPr/>
        </p:nvSpPr>
        <p:spPr>
          <a:xfrm rot="0" flipH="0" flipV="0">
            <a:off x="1481508" y="2173098"/>
            <a:ext cx="87281" cy="89557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9" name="Freeform 31269"/>
          <p:cNvSpPr/>
          <p:nvPr/>
        </p:nvSpPr>
        <p:spPr>
          <a:xfrm rot="0" flipH="0" flipV="0">
            <a:off x="1584147" y="2172586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0" name="Freeform 31270"/>
          <p:cNvSpPr/>
          <p:nvPr/>
        </p:nvSpPr>
        <p:spPr>
          <a:xfrm rot="0" flipH="0" flipV="0">
            <a:off x="1685890" y="2173098"/>
            <a:ext cx="71028" cy="89557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1" name="Freeform 31271"/>
          <p:cNvSpPr/>
          <p:nvPr/>
        </p:nvSpPr>
        <p:spPr>
          <a:xfrm rot="0" flipH="0" flipV="0">
            <a:off x="1772276" y="2173098"/>
            <a:ext cx="90097" cy="106190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2" name="Freeform 31272"/>
          <p:cNvSpPr/>
          <p:nvPr/>
        </p:nvSpPr>
        <p:spPr>
          <a:xfrm rot="0" flipH="0" flipV="0">
            <a:off x="1872740" y="2249990"/>
            <a:ext cx="16893" cy="31345"/>
          </a:xfrm>
          <a:custGeom>
            <a:pathLst>
              <a:path w="1676400" h="3111500">
                <a:moveTo>
                  <a:pt x="38100" y="673100"/>
                </a:moveTo>
                <a:cubicBezTo>
                  <a:pt x="38100" y="1003300"/>
                  <a:pt x="266700" y="1257300"/>
                  <a:pt x="520700" y="1257300"/>
                </a:cubicBezTo>
                <a:cubicBezTo>
                  <a:pt x="622300" y="1257300"/>
                  <a:pt x="736600" y="1257300"/>
                  <a:pt x="800100" y="1143000"/>
                </a:cubicBezTo>
                <a:cubicBezTo>
                  <a:pt x="863600" y="1257300"/>
                  <a:pt x="889000" y="1447800"/>
                  <a:pt x="812800" y="1778000"/>
                </a:cubicBezTo>
                <a:cubicBezTo>
                  <a:pt x="698500" y="2247900"/>
                  <a:pt x="342900" y="2514600"/>
                  <a:pt x="0" y="2628900"/>
                </a:cubicBezTo>
                <a:lnTo>
                  <a:pt x="279400" y="3111500"/>
                </a:lnTo>
                <a:cubicBezTo>
                  <a:pt x="1104900" y="2870200"/>
                  <a:pt x="1676400" y="2184400"/>
                  <a:pt x="1676400" y="1231900"/>
                </a:cubicBezTo>
                <a:cubicBezTo>
                  <a:pt x="1676400" y="482600"/>
                  <a:pt x="1295400" y="0"/>
                  <a:pt x="762000" y="0"/>
                </a:cubicBezTo>
                <a:cubicBezTo>
                  <a:pt x="292100" y="0"/>
                  <a:pt x="38100" y="279400"/>
                  <a:pt x="38100" y="673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3" name="Freeform 31273"/>
          <p:cNvSpPr/>
          <p:nvPr/>
        </p:nvSpPr>
        <p:spPr>
          <a:xfrm rot="0" flipH="0" flipV="0">
            <a:off x="747291" y="2325602"/>
            <a:ext cx="96496" cy="91604"/>
          </a:xfrm>
          <a:custGeom>
            <a:pathLst>
              <a:path w="9575800" h="9093200">
                <a:moveTo>
                  <a:pt x="4216400" y="9093200"/>
                </a:moveTo>
                <a:lnTo>
                  <a:pt x="5308600" y="9093200"/>
                </a:lnTo>
                <a:lnTo>
                  <a:pt x="5308600" y="7924800"/>
                </a:lnTo>
                <a:lnTo>
                  <a:pt x="5346700" y="7924800"/>
                </a:lnTo>
                <a:cubicBezTo>
                  <a:pt x="7835900" y="7924800"/>
                  <a:pt x="9575800" y="6654800"/>
                  <a:pt x="9575800" y="4419600"/>
                </a:cubicBezTo>
                <a:cubicBezTo>
                  <a:pt x="9575800" y="2209800"/>
                  <a:pt x="7874000" y="927100"/>
                  <a:pt x="5308600" y="927100"/>
                </a:cubicBezTo>
                <a:lnTo>
                  <a:pt x="5308600" y="0"/>
                </a:lnTo>
                <a:lnTo>
                  <a:pt x="4229100" y="0"/>
                </a:lnTo>
                <a:lnTo>
                  <a:pt x="4229100" y="927100"/>
                </a:lnTo>
                <a:cubicBezTo>
                  <a:pt x="1689100" y="927100"/>
                  <a:pt x="0" y="2184400"/>
                  <a:pt x="0" y="4419600"/>
                </a:cubicBezTo>
                <a:cubicBezTo>
                  <a:pt x="0" y="6667500"/>
                  <a:pt x="1714500" y="7924800"/>
                  <a:pt x="4216400" y="7924800"/>
                </a:cubicBezTo>
                <a:lnTo>
                  <a:pt x="4216400" y="7924800"/>
                </a:lnTo>
                <a:close/>
                <a:moveTo>
                  <a:pt x="5334000" y="1917700"/>
                </a:moveTo>
                <a:cubicBezTo>
                  <a:pt x="7307064" y="1917700"/>
                  <a:pt x="8432800" y="2857500"/>
                  <a:pt x="8432800" y="4419600"/>
                </a:cubicBezTo>
                <a:cubicBezTo>
                  <a:pt x="8432800" y="6083300"/>
                  <a:pt x="7234039" y="6934200"/>
                  <a:pt x="5321300" y="6934200"/>
                </a:cubicBezTo>
                <a:lnTo>
                  <a:pt x="5321300" y="6934200"/>
                </a:lnTo>
                <a:lnTo>
                  <a:pt x="5321300" y="1917700"/>
                </a:lnTo>
                <a:close/>
                <a:moveTo>
                  <a:pt x="1143000" y="4419600"/>
                </a:moveTo>
                <a:cubicBezTo>
                  <a:pt x="1143000" y="2857500"/>
                  <a:pt x="2298700" y="1917700"/>
                  <a:pt x="4229100" y="1917700"/>
                </a:cubicBezTo>
                <a:lnTo>
                  <a:pt x="4229100" y="6934200"/>
                </a:lnTo>
                <a:lnTo>
                  <a:pt x="4216400" y="6934200"/>
                </a:lnTo>
                <a:cubicBezTo>
                  <a:pt x="2349500" y="6934200"/>
                  <a:pt x="1143000" y="6070600"/>
                  <a:pt x="1143000" y="441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4" name="Freeform 31274"/>
          <p:cNvSpPr/>
          <p:nvPr/>
        </p:nvSpPr>
        <p:spPr>
          <a:xfrm rot="0" flipH="0" flipV="0">
            <a:off x="850826" y="2326114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5" name="Freeform 31275"/>
          <p:cNvSpPr/>
          <p:nvPr/>
        </p:nvSpPr>
        <p:spPr>
          <a:xfrm rot="0" flipH="0" flipV="0">
            <a:off x="945531" y="2325346"/>
            <a:ext cx="73716" cy="921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6" name="Freeform 31276"/>
          <p:cNvSpPr/>
          <p:nvPr/>
        </p:nvSpPr>
        <p:spPr>
          <a:xfrm rot="0" flipH="0" flipV="0">
            <a:off x="1036524" y="2326626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7" name="Freeform 31277"/>
          <p:cNvSpPr/>
          <p:nvPr/>
        </p:nvSpPr>
        <p:spPr>
          <a:xfrm rot="0" flipH="0" flipV="0">
            <a:off x="1128029" y="2326626"/>
            <a:ext cx="76275" cy="91349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8" name="Freeform 31278"/>
          <p:cNvSpPr/>
          <p:nvPr/>
        </p:nvSpPr>
        <p:spPr>
          <a:xfrm rot="0" flipH="0" flipV="0">
            <a:off x="1231180" y="2326626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9" name="Freeform 31279"/>
          <p:cNvSpPr/>
          <p:nvPr/>
        </p:nvSpPr>
        <p:spPr>
          <a:xfrm rot="0" flipH="0" flipV="0">
            <a:off x="1320766" y="2326626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0" name="Freeform 31280"/>
          <p:cNvSpPr/>
          <p:nvPr/>
        </p:nvSpPr>
        <p:spPr>
          <a:xfrm rot="0" flipH="0" flipV="0">
            <a:off x="1397553" y="2326114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1" name="Freeform 31281"/>
          <p:cNvSpPr/>
          <p:nvPr/>
        </p:nvSpPr>
        <p:spPr>
          <a:xfrm rot="0" flipH="0" flipV="0">
            <a:off x="1487139" y="2326626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2" name="Freeform 31282"/>
          <p:cNvSpPr/>
          <p:nvPr/>
        </p:nvSpPr>
        <p:spPr>
          <a:xfrm rot="0" flipH="0" flipV="0">
            <a:off x="1568405" y="2325346"/>
            <a:ext cx="91377" cy="921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3" name="Freeform 31283"/>
          <p:cNvSpPr/>
          <p:nvPr/>
        </p:nvSpPr>
        <p:spPr>
          <a:xfrm rot="0" flipH="0" flipV="0">
            <a:off x="1679619" y="2326498"/>
            <a:ext cx="56566" cy="8968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4" name="Freeform 31284"/>
          <p:cNvSpPr/>
          <p:nvPr/>
        </p:nvSpPr>
        <p:spPr>
          <a:xfrm rot="0" flipH="0" flipV="0">
            <a:off x="1756023" y="2326626"/>
            <a:ext cx="81266" cy="89685"/>
          </a:xfrm>
          <a:custGeom>
            <a:pathLst>
              <a:path w="8064500" h="8902700">
                <a:moveTo>
                  <a:pt x="6985000" y="8890000"/>
                </a:moveTo>
                <a:lnTo>
                  <a:pt x="8064500" y="8890000"/>
                </a:lnTo>
                <a:lnTo>
                  <a:pt x="8064500" y="0"/>
                </a:lnTo>
                <a:lnTo>
                  <a:pt x="6985000" y="0"/>
                </a:lnTo>
                <a:close/>
                <a:moveTo>
                  <a:pt x="2184400" y="4267200"/>
                </a:moveTo>
                <a:cubicBezTo>
                  <a:pt x="3619500" y="4267200"/>
                  <a:pt x="4406900" y="4887318"/>
                  <a:pt x="4406900" y="6013649"/>
                </a:cubicBezTo>
                <a:cubicBezTo>
                  <a:pt x="4406900" y="7266583"/>
                  <a:pt x="3606800" y="7899400"/>
                  <a:pt x="2146300" y="7899400"/>
                </a:cubicBezTo>
                <a:cubicBezTo>
                  <a:pt x="1739900" y="7899400"/>
                  <a:pt x="1422400" y="7874000"/>
                  <a:pt x="1079500" y="7874000"/>
                </a:cubicBezTo>
                <a:lnTo>
                  <a:pt x="1079500" y="4330700"/>
                </a:lnTo>
                <a:cubicBezTo>
                  <a:pt x="1524000" y="4267200"/>
                  <a:pt x="1892300" y="4267200"/>
                  <a:pt x="21844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2019300" y="8902700"/>
                </a:cubicBezTo>
                <a:cubicBezTo>
                  <a:pt x="4229100" y="8902700"/>
                  <a:pt x="5549900" y="7840663"/>
                  <a:pt x="5549900" y="5982097"/>
                </a:cubicBezTo>
                <a:cubicBezTo>
                  <a:pt x="5549900" y="4313238"/>
                  <a:pt x="4495800" y="3251200"/>
                  <a:pt x="2260600" y="3251200"/>
                </a:cubicBezTo>
                <a:cubicBezTo>
                  <a:pt x="19685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5" name="Rectangle 31285"/>
          <p:cNvSpPr/>
          <p:nvPr/>
        </p:nvSpPr>
        <p:spPr>
          <a:xfrm rot="0" flipH="0" flipV="0">
            <a:off x="674791" y="2569711"/>
            <a:ext cx="1243317" cy="18679"/>
          </a:xfrm>
          <a:prstGeom prst="rect">
            <a:avLst/>
          </a:prstGeom>
        </p:spPr>
      </p:sp>
      <p:sp>
        <p:nvSpPr>
          <p:cNvPr id="31286" name="Freeform 31286"/>
          <p:cNvSpPr/>
          <p:nvPr/>
        </p:nvSpPr>
        <p:spPr>
          <a:xfrm rot="0" flipH="0" flipV="0">
            <a:off x="688229" y="2480154"/>
            <a:ext cx="100463" cy="89557"/>
          </a:xfrm>
          <a:custGeom>
            <a:pathLst>
              <a:path w="9969500" h="8890000">
                <a:moveTo>
                  <a:pt x="0" y="8890000"/>
                </a:moveTo>
                <a:lnTo>
                  <a:pt x="9969500" y="8890000"/>
                </a:lnTo>
                <a:lnTo>
                  <a:pt x="9969500" y="0"/>
                </a:lnTo>
                <a:lnTo>
                  <a:pt x="8890000" y="0"/>
                </a:lnTo>
                <a:lnTo>
                  <a:pt x="8890000" y="7874000"/>
                </a:lnTo>
                <a:lnTo>
                  <a:pt x="5524500" y="7874000"/>
                </a:lnTo>
                <a:lnTo>
                  <a:pt x="5524500" y="0"/>
                </a:lnTo>
                <a:lnTo>
                  <a:pt x="4445000" y="0"/>
                </a:lnTo>
                <a:lnTo>
                  <a:pt x="4445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7" name="Freeform 31287"/>
          <p:cNvSpPr/>
          <p:nvPr/>
        </p:nvSpPr>
        <p:spPr>
          <a:xfrm rot="0" flipH="0" flipV="0">
            <a:off x="815568" y="2480154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8" name="Freeform 31288"/>
          <p:cNvSpPr/>
          <p:nvPr/>
        </p:nvSpPr>
        <p:spPr>
          <a:xfrm rot="0" flipH="0" flipV="0">
            <a:off x="892099" y="2478874"/>
            <a:ext cx="91377" cy="921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9" name="Freeform 31289"/>
          <p:cNvSpPr/>
          <p:nvPr/>
        </p:nvSpPr>
        <p:spPr>
          <a:xfrm rot="0" flipH="0" flipV="0">
            <a:off x="993075" y="2480154"/>
            <a:ext cx="76275" cy="91349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0" name="Freeform 31290"/>
          <p:cNvSpPr/>
          <p:nvPr/>
        </p:nvSpPr>
        <p:spPr>
          <a:xfrm rot="0" flipH="0" flipV="0">
            <a:off x="1096226" y="2480154"/>
            <a:ext cx="81266" cy="89685"/>
          </a:xfrm>
          <a:custGeom>
            <a:pathLst>
              <a:path w="8064500" h="8902700">
                <a:moveTo>
                  <a:pt x="6985000" y="8890000"/>
                </a:moveTo>
                <a:lnTo>
                  <a:pt x="8064500" y="8890000"/>
                </a:lnTo>
                <a:lnTo>
                  <a:pt x="8064500" y="0"/>
                </a:lnTo>
                <a:lnTo>
                  <a:pt x="6985000" y="0"/>
                </a:lnTo>
                <a:close/>
                <a:moveTo>
                  <a:pt x="2184400" y="4267200"/>
                </a:moveTo>
                <a:cubicBezTo>
                  <a:pt x="3619500" y="4267200"/>
                  <a:pt x="4406900" y="4887318"/>
                  <a:pt x="4406900" y="6013649"/>
                </a:cubicBezTo>
                <a:cubicBezTo>
                  <a:pt x="4406900" y="7266583"/>
                  <a:pt x="3606800" y="7899400"/>
                  <a:pt x="2146300" y="7899400"/>
                </a:cubicBezTo>
                <a:cubicBezTo>
                  <a:pt x="1739900" y="7899400"/>
                  <a:pt x="1422400" y="7874000"/>
                  <a:pt x="1079500" y="7874000"/>
                </a:cubicBezTo>
                <a:lnTo>
                  <a:pt x="1079500" y="4330700"/>
                </a:lnTo>
                <a:cubicBezTo>
                  <a:pt x="1524000" y="4267200"/>
                  <a:pt x="1892300" y="4267200"/>
                  <a:pt x="21844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2019300" y="8902700"/>
                </a:cubicBezTo>
                <a:cubicBezTo>
                  <a:pt x="4229100" y="8902700"/>
                  <a:pt x="5549900" y="7840663"/>
                  <a:pt x="5549900" y="5982097"/>
                </a:cubicBezTo>
                <a:cubicBezTo>
                  <a:pt x="5549900" y="4313238"/>
                  <a:pt x="4495800" y="3251200"/>
                  <a:pt x="2260600" y="3251200"/>
                </a:cubicBezTo>
                <a:cubicBezTo>
                  <a:pt x="19685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1" name="Freeform 31291"/>
          <p:cNvSpPr/>
          <p:nvPr/>
        </p:nvSpPr>
        <p:spPr>
          <a:xfrm rot="0" flipH="0" flipV="0">
            <a:off x="1224205" y="2478874"/>
            <a:ext cx="75763" cy="92116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2" name="Freeform 31292"/>
          <p:cNvSpPr/>
          <p:nvPr/>
        </p:nvSpPr>
        <p:spPr>
          <a:xfrm rot="0" flipH="0" flipV="0">
            <a:off x="1319806" y="2480154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3" name="Freeform 31293"/>
          <p:cNvSpPr/>
          <p:nvPr/>
        </p:nvSpPr>
        <p:spPr>
          <a:xfrm rot="0" flipH="0" flipV="0">
            <a:off x="1396337" y="2478874"/>
            <a:ext cx="73716" cy="921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4" name="Freeform 31294"/>
          <p:cNvSpPr/>
          <p:nvPr/>
        </p:nvSpPr>
        <p:spPr>
          <a:xfrm rot="0" flipH="0" flipV="0">
            <a:off x="1487330" y="2480154"/>
            <a:ext cx="70388" cy="89557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5" name="Freeform 31295"/>
          <p:cNvSpPr/>
          <p:nvPr/>
        </p:nvSpPr>
        <p:spPr>
          <a:xfrm rot="0" flipH="0" flipV="0">
            <a:off x="1577556" y="2478874"/>
            <a:ext cx="91377" cy="921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6" name="Freeform 31296"/>
          <p:cNvSpPr/>
          <p:nvPr/>
        </p:nvSpPr>
        <p:spPr>
          <a:xfrm rot="0" flipH="0" flipV="0">
            <a:off x="1688770" y="2480026"/>
            <a:ext cx="56566" cy="8968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7" name="Freeform 31297"/>
          <p:cNvSpPr/>
          <p:nvPr/>
        </p:nvSpPr>
        <p:spPr>
          <a:xfrm rot="0" flipH="0" flipV="0">
            <a:off x="1753015" y="2480154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8" name="Freeform 31298"/>
          <p:cNvSpPr/>
          <p:nvPr/>
        </p:nvSpPr>
        <p:spPr>
          <a:xfrm rot="0" flipH="0" flipV="0">
            <a:off x="1829803" y="2479642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9" name="Rectangle 31299"/>
          <p:cNvSpPr/>
          <p:nvPr/>
        </p:nvSpPr>
        <p:spPr>
          <a:xfrm rot="0" flipH="0" flipV="0">
            <a:off x="2509166" y="2278333"/>
            <a:ext cx="1058555" cy="176137"/>
          </a:xfrm>
          <a:prstGeom prst="rect">
            <a:avLst/>
          </a:prstGeom>
        </p:spPr>
      </p:sp>
      <p:sp>
        <p:nvSpPr>
          <p:cNvPr id="31300" name="Freeform 31300"/>
          <p:cNvSpPr/>
          <p:nvPr/>
        </p:nvSpPr>
        <p:spPr>
          <a:xfrm rot="0" flipH="0" flipV="0">
            <a:off x="2643426" y="2187567"/>
            <a:ext cx="91305" cy="92044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1" name="Freeform 31301"/>
          <p:cNvSpPr/>
          <p:nvPr/>
        </p:nvSpPr>
        <p:spPr>
          <a:xfrm rot="0" flipH="0" flipV="0">
            <a:off x="2756791" y="2188845"/>
            <a:ext cx="55883" cy="89998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2" name="Freeform 31302"/>
          <p:cNvSpPr/>
          <p:nvPr/>
        </p:nvSpPr>
        <p:spPr>
          <a:xfrm rot="0" flipH="0" flipV="0">
            <a:off x="2819324" y="2188845"/>
            <a:ext cx="81330" cy="89487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3" name="Freeform 31303"/>
          <p:cNvSpPr/>
          <p:nvPr/>
        </p:nvSpPr>
        <p:spPr>
          <a:xfrm rot="0" flipH="0" flipV="0">
            <a:off x="2907304" y="2188845"/>
            <a:ext cx="61381" cy="89487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4" name="Freeform 31304"/>
          <p:cNvSpPr/>
          <p:nvPr/>
        </p:nvSpPr>
        <p:spPr>
          <a:xfrm rot="0" flipH="0" flipV="0">
            <a:off x="2999505" y="2188845"/>
            <a:ext cx="51790" cy="8948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5" name="Freeform 31305"/>
          <p:cNvSpPr/>
          <p:nvPr/>
        </p:nvSpPr>
        <p:spPr>
          <a:xfrm rot="0" flipH="0" flipV="0">
            <a:off x="3077128" y="2188845"/>
            <a:ext cx="70972" cy="89487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6" name="Freeform 31306"/>
          <p:cNvSpPr/>
          <p:nvPr/>
        </p:nvSpPr>
        <p:spPr>
          <a:xfrm rot="0" flipH="0" flipV="0">
            <a:off x="3172781" y="2188845"/>
            <a:ext cx="74809" cy="8948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7" name="Freeform 31307"/>
          <p:cNvSpPr/>
          <p:nvPr/>
        </p:nvSpPr>
        <p:spPr>
          <a:xfrm rot="0" flipH="0" flipV="0">
            <a:off x="3276683" y="2188845"/>
            <a:ext cx="51790" cy="8948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8" name="Freeform 31308"/>
          <p:cNvSpPr/>
          <p:nvPr/>
        </p:nvSpPr>
        <p:spPr>
          <a:xfrm rot="0" flipH="0" flipV="0">
            <a:off x="3337041" y="2187567"/>
            <a:ext cx="50512" cy="117356"/>
          </a:xfrm>
          <a:custGeom>
            <a:pathLst>
              <a:path w="5016500" h="11658600">
                <a:moveTo>
                  <a:pt x="0" y="11366500"/>
                </a:moveTo>
                <a:lnTo>
                  <a:pt x="800100" y="11658600"/>
                </a:lnTo>
                <a:lnTo>
                  <a:pt x="5016500" y="292100"/>
                </a:lnTo>
                <a:lnTo>
                  <a:pt x="42291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9" name="Freeform 31309"/>
          <p:cNvSpPr/>
          <p:nvPr/>
        </p:nvSpPr>
        <p:spPr>
          <a:xfrm rot="0" flipH="0" flipV="0">
            <a:off x="2514282" y="2345295"/>
            <a:ext cx="96420" cy="91533"/>
          </a:xfrm>
          <a:custGeom>
            <a:pathLst>
              <a:path w="9575800" h="9093200">
                <a:moveTo>
                  <a:pt x="4216400" y="9093200"/>
                </a:moveTo>
                <a:lnTo>
                  <a:pt x="5308600" y="9093200"/>
                </a:lnTo>
                <a:lnTo>
                  <a:pt x="5308600" y="7924800"/>
                </a:lnTo>
                <a:lnTo>
                  <a:pt x="5346700" y="7924800"/>
                </a:lnTo>
                <a:cubicBezTo>
                  <a:pt x="7835900" y="7924800"/>
                  <a:pt x="9575800" y="6654800"/>
                  <a:pt x="9575800" y="4419600"/>
                </a:cubicBezTo>
                <a:cubicBezTo>
                  <a:pt x="9575800" y="2209800"/>
                  <a:pt x="7874000" y="927100"/>
                  <a:pt x="5308600" y="927100"/>
                </a:cubicBezTo>
                <a:lnTo>
                  <a:pt x="5308600" y="0"/>
                </a:lnTo>
                <a:lnTo>
                  <a:pt x="4229100" y="0"/>
                </a:lnTo>
                <a:lnTo>
                  <a:pt x="4229100" y="927100"/>
                </a:lnTo>
                <a:cubicBezTo>
                  <a:pt x="1689100" y="927100"/>
                  <a:pt x="0" y="2184400"/>
                  <a:pt x="0" y="4419600"/>
                </a:cubicBezTo>
                <a:cubicBezTo>
                  <a:pt x="0" y="6667500"/>
                  <a:pt x="1714500" y="7924800"/>
                  <a:pt x="4216400" y="7924800"/>
                </a:cubicBezTo>
                <a:lnTo>
                  <a:pt x="4216400" y="7924800"/>
                </a:lnTo>
                <a:close/>
                <a:moveTo>
                  <a:pt x="5334000" y="1917700"/>
                </a:moveTo>
                <a:cubicBezTo>
                  <a:pt x="7307064" y="1917700"/>
                  <a:pt x="8432800" y="2857500"/>
                  <a:pt x="8432800" y="4419600"/>
                </a:cubicBezTo>
                <a:cubicBezTo>
                  <a:pt x="8432800" y="6083300"/>
                  <a:pt x="7234039" y="6934200"/>
                  <a:pt x="5321300" y="6934200"/>
                </a:cubicBezTo>
                <a:lnTo>
                  <a:pt x="5321300" y="6934200"/>
                </a:lnTo>
                <a:lnTo>
                  <a:pt x="5321300" y="1917700"/>
                </a:lnTo>
                <a:close/>
                <a:moveTo>
                  <a:pt x="1143000" y="4419600"/>
                </a:moveTo>
                <a:cubicBezTo>
                  <a:pt x="1143000" y="2857500"/>
                  <a:pt x="2298700" y="1917700"/>
                  <a:pt x="4229100" y="1917700"/>
                </a:cubicBezTo>
                <a:lnTo>
                  <a:pt x="4229100" y="6934200"/>
                </a:lnTo>
                <a:lnTo>
                  <a:pt x="4216400" y="6934200"/>
                </a:lnTo>
                <a:cubicBezTo>
                  <a:pt x="2349500" y="6934200"/>
                  <a:pt x="1143000" y="6070600"/>
                  <a:pt x="1143000" y="441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0" name="Freeform 31310"/>
          <p:cNvSpPr/>
          <p:nvPr/>
        </p:nvSpPr>
        <p:spPr>
          <a:xfrm rot="0" flipH="0" flipV="0">
            <a:off x="2613707" y="2345806"/>
            <a:ext cx="86318" cy="89998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1" name="Freeform 31311"/>
          <p:cNvSpPr/>
          <p:nvPr/>
        </p:nvSpPr>
        <p:spPr>
          <a:xfrm rot="0" flipH="0" flipV="0">
            <a:off x="2704310" y="2345039"/>
            <a:ext cx="73658" cy="92044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2" name="Freeform 31312"/>
          <p:cNvSpPr/>
          <p:nvPr/>
        </p:nvSpPr>
        <p:spPr>
          <a:xfrm rot="0" flipH="0" flipV="0">
            <a:off x="2794848" y="2346318"/>
            <a:ext cx="74809" cy="8948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3" name="Freeform 31313"/>
          <p:cNvSpPr/>
          <p:nvPr/>
        </p:nvSpPr>
        <p:spPr>
          <a:xfrm rot="0" flipH="0" flipV="0">
            <a:off x="2888839" y="2346318"/>
            <a:ext cx="76215" cy="91277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4" name="Freeform 31314"/>
          <p:cNvSpPr/>
          <p:nvPr/>
        </p:nvSpPr>
        <p:spPr>
          <a:xfrm rot="0" flipH="0" flipV="0">
            <a:off x="2994339" y="2346318"/>
            <a:ext cx="74809" cy="8948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5" name="Freeform 31315"/>
          <p:cNvSpPr/>
          <p:nvPr/>
        </p:nvSpPr>
        <p:spPr>
          <a:xfrm rot="0" flipH="0" flipV="0">
            <a:off x="3086412" y="2346318"/>
            <a:ext cx="73530" cy="8948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6" name="Freeform 31316"/>
          <p:cNvSpPr/>
          <p:nvPr/>
        </p:nvSpPr>
        <p:spPr>
          <a:xfrm rot="0" flipH="0" flipV="0">
            <a:off x="3164929" y="2345806"/>
            <a:ext cx="86318" cy="89998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7" name="Freeform 31317"/>
          <p:cNvSpPr/>
          <p:nvPr/>
        </p:nvSpPr>
        <p:spPr>
          <a:xfrm rot="0" flipH="0" flipV="0">
            <a:off x="3262871" y="2346318"/>
            <a:ext cx="81842" cy="106106"/>
          </a:xfrm>
          <a:custGeom>
            <a:pathLst>
              <a:path w="8128000" h="10541000">
                <a:moveTo>
                  <a:pt x="0" y="8890000"/>
                </a:moveTo>
                <a:lnTo>
                  <a:pt x="7112000" y="8890000"/>
                </a:lnTo>
                <a:lnTo>
                  <a:pt x="7112000" y="10541000"/>
                </a:lnTo>
                <a:lnTo>
                  <a:pt x="8128000" y="10541000"/>
                </a:lnTo>
                <a:lnTo>
                  <a:pt x="8128000" y="7874000"/>
                </a:lnTo>
                <a:lnTo>
                  <a:pt x="6921500" y="7874000"/>
                </a:lnTo>
                <a:lnTo>
                  <a:pt x="6921500" y="0"/>
                </a:lnTo>
                <a:lnTo>
                  <a:pt x="5842000" y="0"/>
                </a:lnTo>
                <a:lnTo>
                  <a:pt x="5842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8" name="Freeform 31318"/>
          <p:cNvSpPr/>
          <p:nvPr/>
        </p:nvSpPr>
        <p:spPr>
          <a:xfrm rot="0" flipH="0" flipV="0">
            <a:off x="3365430" y="2346318"/>
            <a:ext cx="74809" cy="8948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9" name="Freeform 31319"/>
          <p:cNvSpPr/>
          <p:nvPr/>
        </p:nvSpPr>
        <p:spPr>
          <a:xfrm rot="0" flipH="0" flipV="0">
            <a:off x="3459421" y="2346190"/>
            <a:ext cx="63044" cy="89615"/>
          </a:xfrm>
          <a:custGeom>
            <a:pathLst>
              <a:path w="6261100" h="8902700">
                <a:moveTo>
                  <a:pt x="5181600" y="8902700"/>
                </a:moveTo>
                <a:lnTo>
                  <a:pt x="6261100" y="8902700"/>
                </a:lnTo>
                <a:lnTo>
                  <a:pt x="6261100" y="0"/>
                </a:lnTo>
                <a:cubicBezTo>
                  <a:pt x="5740400" y="0"/>
                  <a:pt x="4775200" y="0"/>
                  <a:pt x="4178300" y="0"/>
                </a:cubicBezTo>
                <a:cubicBezTo>
                  <a:pt x="1778000" y="0"/>
                  <a:pt x="711200" y="1339850"/>
                  <a:pt x="711200" y="2932708"/>
                </a:cubicBezTo>
                <a:cubicBezTo>
                  <a:pt x="711200" y="4196755"/>
                  <a:pt x="1549400" y="5043686"/>
                  <a:pt x="2463800" y="5410200"/>
                </a:cubicBezTo>
                <a:lnTo>
                  <a:pt x="0" y="8902700"/>
                </a:lnTo>
                <a:lnTo>
                  <a:pt x="1219200" y="8902700"/>
                </a:lnTo>
                <a:lnTo>
                  <a:pt x="3517900" y="5600700"/>
                </a:lnTo>
                <a:lnTo>
                  <a:pt x="5181600" y="5600700"/>
                </a:lnTo>
                <a:close/>
                <a:moveTo>
                  <a:pt x="3390900" y="4584700"/>
                </a:moveTo>
                <a:cubicBezTo>
                  <a:pt x="2616200" y="4458693"/>
                  <a:pt x="1854200" y="3802857"/>
                  <a:pt x="1854200" y="2869605"/>
                </a:cubicBezTo>
                <a:cubicBezTo>
                  <a:pt x="1854200" y="1823046"/>
                  <a:pt x="2590800" y="1016000"/>
                  <a:pt x="3975100" y="1016000"/>
                </a:cubicBezTo>
                <a:cubicBezTo>
                  <a:pt x="4356100" y="1016000"/>
                  <a:pt x="4889500" y="1016000"/>
                  <a:pt x="5181600" y="1016000"/>
                </a:cubicBezTo>
                <a:lnTo>
                  <a:pt x="5181600" y="4584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0" name="Rectangle 31320"/>
          <p:cNvSpPr/>
          <p:nvPr/>
        </p:nvSpPr>
        <p:spPr>
          <a:xfrm rot="0" flipH="0" flipV="0">
            <a:off x="2705921" y="2593125"/>
            <a:ext cx="608306" cy="18664"/>
          </a:xfrm>
          <a:prstGeom prst="rect">
            <a:avLst/>
          </a:prstGeom>
        </p:spPr>
      </p:sp>
      <p:sp>
        <p:nvSpPr>
          <p:cNvPr id="31321" name="Freeform 31321"/>
          <p:cNvSpPr/>
          <p:nvPr/>
        </p:nvSpPr>
        <p:spPr>
          <a:xfrm rot="0" flipH="0" flipV="0">
            <a:off x="2719348" y="2503637"/>
            <a:ext cx="70333" cy="89487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2" name="Freeform 31322"/>
          <p:cNvSpPr/>
          <p:nvPr/>
        </p:nvSpPr>
        <p:spPr>
          <a:xfrm rot="0" flipH="0" flipV="0">
            <a:off x="2813915" y="2503509"/>
            <a:ext cx="56522" cy="8961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3" name="Freeform 31323"/>
          <p:cNvSpPr/>
          <p:nvPr/>
        </p:nvSpPr>
        <p:spPr>
          <a:xfrm rot="0" flipH="0" flipV="0">
            <a:off x="2876128" y="2503126"/>
            <a:ext cx="86318" cy="89998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4" name="Freeform 31324"/>
          <p:cNvSpPr/>
          <p:nvPr/>
        </p:nvSpPr>
        <p:spPr>
          <a:xfrm rot="0" flipH="0" flipV="0">
            <a:off x="2974083" y="2503637"/>
            <a:ext cx="67520" cy="8948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5" name="Freeform 31325"/>
          <p:cNvSpPr/>
          <p:nvPr/>
        </p:nvSpPr>
        <p:spPr>
          <a:xfrm rot="0" flipH="0" flipV="0">
            <a:off x="3049915" y="2503637"/>
            <a:ext cx="73530" cy="8948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6" name="Freeform 31326"/>
          <p:cNvSpPr/>
          <p:nvPr/>
        </p:nvSpPr>
        <p:spPr>
          <a:xfrm rot="0" flipH="0" flipV="0">
            <a:off x="3139929" y="2503637"/>
            <a:ext cx="74809" cy="8948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7" name="Freeform 31327"/>
          <p:cNvSpPr/>
          <p:nvPr/>
        </p:nvSpPr>
        <p:spPr>
          <a:xfrm rot="0" flipH="0" flipV="0">
            <a:off x="3244150" y="2503637"/>
            <a:ext cx="67520" cy="8948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8" name="Rectangle 31328"/>
          <p:cNvSpPr/>
          <p:nvPr/>
        </p:nvSpPr>
        <p:spPr>
          <a:xfrm rot="0" flipH="0" flipV="0">
            <a:off x="5129639" y="2264664"/>
            <a:ext cx="1028414" cy="343134"/>
          </a:xfrm>
          <a:prstGeom prst="rect">
            <a:avLst/>
          </a:prstGeom>
        </p:spPr>
      </p:sp>
      <p:sp>
        <p:nvSpPr>
          <p:cNvPr id="31329" name="Freeform 31329"/>
          <p:cNvSpPr/>
          <p:nvPr/>
        </p:nvSpPr>
        <p:spPr>
          <a:xfrm rot="0" flipH="0" flipV="0">
            <a:off x="5263825" y="2173826"/>
            <a:ext cx="91377" cy="921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0" name="Freeform 31330"/>
          <p:cNvSpPr/>
          <p:nvPr/>
        </p:nvSpPr>
        <p:spPr>
          <a:xfrm rot="0" flipH="0" flipV="0">
            <a:off x="5379006" y="2175106"/>
            <a:ext cx="55926" cy="90069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1" name="Freeform 31331"/>
          <p:cNvSpPr/>
          <p:nvPr/>
        </p:nvSpPr>
        <p:spPr>
          <a:xfrm rot="0" flipH="0" flipV="0">
            <a:off x="5445812" y="2175106"/>
            <a:ext cx="81394" cy="89557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2" name="Freeform 31332"/>
          <p:cNvSpPr/>
          <p:nvPr/>
        </p:nvSpPr>
        <p:spPr>
          <a:xfrm rot="0" flipH="0" flipV="0">
            <a:off x="5537957" y="2175106"/>
            <a:ext cx="61430" cy="89557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3" name="Freeform 31333"/>
          <p:cNvSpPr/>
          <p:nvPr/>
        </p:nvSpPr>
        <p:spPr>
          <a:xfrm rot="0" flipH="0" flipV="0">
            <a:off x="5623958" y="2175106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4" name="Freeform 31334"/>
          <p:cNvSpPr/>
          <p:nvPr/>
        </p:nvSpPr>
        <p:spPr>
          <a:xfrm rot="0" flipH="0" flipV="0">
            <a:off x="5696919" y="2175106"/>
            <a:ext cx="71028" cy="89557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5" name="Freeform 31335"/>
          <p:cNvSpPr/>
          <p:nvPr/>
        </p:nvSpPr>
        <p:spPr>
          <a:xfrm rot="0" flipH="0" flipV="0">
            <a:off x="5795336" y="2175106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6" name="Freeform 31336"/>
          <p:cNvSpPr/>
          <p:nvPr/>
        </p:nvSpPr>
        <p:spPr>
          <a:xfrm rot="0" flipH="0" flipV="0">
            <a:off x="5892728" y="2175106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7" name="Freeform 31337"/>
          <p:cNvSpPr/>
          <p:nvPr/>
        </p:nvSpPr>
        <p:spPr>
          <a:xfrm rot="0" flipH="0" flipV="0">
            <a:off x="5948399" y="2173826"/>
            <a:ext cx="50551" cy="117448"/>
          </a:xfrm>
          <a:custGeom>
            <a:pathLst>
              <a:path w="5016500" h="11658600">
                <a:moveTo>
                  <a:pt x="0" y="11366500"/>
                </a:moveTo>
                <a:lnTo>
                  <a:pt x="800100" y="11658600"/>
                </a:lnTo>
                <a:lnTo>
                  <a:pt x="5016500" y="292100"/>
                </a:lnTo>
                <a:lnTo>
                  <a:pt x="42291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8" name="Freeform 31338"/>
          <p:cNvSpPr/>
          <p:nvPr/>
        </p:nvSpPr>
        <p:spPr>
          <a:xfrm rot="0" flipH="0" flipV="0">
            <a:off x="5134758" y="2331474"/>
            <a:ext cx="96496" cy="91604"/>
          </a:xfrm>
          <a:custGeom>
            <a:pathLst>
              <a:path w="9575800" h="9093200">
                <a:moveTo>
                  <a:pt x="4216400" y="9093200"/>
                </a:moveTo>
                <a:lnTo>
                  <a:pt x="5308600" y="9093200"/>
                </a:lnTo>
                <a:lnTo>
                  <a:pt x="5308600" y="7924800"/>
                </a:lnTo>
                <a:lnTo>
                  <a:pt x="5346700" y="7924800"/>
                </a:lnTo>
                <a:cubicBezTo>
                  <a:pt x="7835900" y="7924800"/>
                  <a:pt x="9575800" y="6654800"/>
                  <a:pt x="9575800" y="4419600"/>
                </a:cubicBezTo>
                <a:cubicBezTo>
                  <a:pt x="9575800" y="2209800"/>
                  <a:pt x="7874000" y="927100"/>
                  <a:pt x="5308600" y="927100"/>
                </a:cubicBezTo>
                <a:lnTo>
                  <a:pt x="5308600" y="0"/>
                </a:lnTo>
                <a:lnTo>
                  <a:pt x="4229100" y="0"/>
                </a:lnTo>
                <a:lnTo>
                  <a:pt x="4229100" y="927100"/>
                </a:lnTo>
                <a:cubicBezTo>
                  <a:pt x="1689100" y="927100"/>
                  <a:pt x="0" y="2184400"/>
                  <a:pt x="0" y="4419600"/>
                </a:cubicBezTo>
                <a:cubicBezTo>
                  <a:pt x="0" y="6667500"/>
                  <a:pt x="1714500" y="7924800"/>
                  <a:pt x="4216400" y="7924800"/>
                </a:cubicBezTo>
                <a:lnTo>
                  <a:pt x="4216400" y="7924800"/>
                </a:lnTo>
                <a:close/>
                <a:moveTo>
                  <a:pt x="5334000" y="1917700"/>
                </a:moveTo>
                <a:cubicBezTo>
                  <a:pt x="7307064" y="1917700"/>
                  <a:pt x="8432800" y="2857500"/>
                  <a:pt x="8432800" y="4419600"/>
                </a:cubicBezTo>
                <a:cubicBezTo>
                  <a:pt x="8432800" y="6083300"/>
                  <a:pt x="7234039" y="6934200"/>
                  <a:pt x="5321300" y="6934200"/>
                </a:cubicBezTo>
                <a:lnTo>
                  <a:pt x="5321300" y="6934200"/>
                </a:lnTo>
                <a:lnTo>
                  <a:pt x="5321300" y="1917700"/>
                </a:lnTo>
                <a:close/>
                <a:moveTo>
                  <a:pt x="1143000" y="4419600"/>
                </a:moveTo>
                <a:cubicBezTo>
                  <a:pt x="1143000" y="2857500"/>
                  <a:pt x="2298700" y="1917700"/>
                  <a:pt x="4229100" y="1917700"/>
                </a:cubicBezTo>
                <a:lnTo>
                  <a:pt x="4229100" y="6934200"/>
                </a:lnTo>
                <a:lnTo>
                  <a:pt x="4216400" y="6934200"/>
                </a:lnTo>
                <a:cubicBezTo>
                  <a:pt x="2349500" y="6934200"/>
                  <a:pt x="1143000" y="6070600"/>
                  <a:pt x="1143000" y="441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9" name="Freeform 31339"/>
          <p:cNvSpPr/>
          <p:nvPr/>
        </p:nvSpPr>
        <p:spPr>
          <a:xfrm rot="0" flipH="0" flipV="0">
            <a:off x="5236758" y="2331986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0" name="Freeform 31340"/>
          <p:cNvSpPr/>
          <p:nvPr/>
        </p:nvSpPr>
        <p:spPr>
          <a:xfrm rot="0" flipH="0" flipV="0">
            <a:off x="5331206" y="2331218"/>
            <a:ext cx="73716" cy="921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1" name="Freeform 31341"/>
          <p:cNvSpPr/>
          <p:nvPr/>
        </p:nvSpPr>
        <p:spPr>
          <a:xfrm rot="0" flipH="0" flipV="0">
            <a:off x="5425143" y="2332497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2" name="Freeform 31342"/>
          <p:cNvSpPr/>
          <p:nvPr/>
        </p:nvSpPr>
        <p:spPr>
          <a:xfrm rot="0" flipH="0" flipV="0">
            <a:off x="5512297" y="2332497"/>
            <a:ext cx="76275" cy="91349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3" name="Freeform 31343"/>
          <p:cNvSpPr/>
          <p:nvPr/>
        </p:nvSpPr>
        <p:spPr>
          <a:xfrm rot="0" flipH="0" flipV="0">
            <a:off x="5611737" y="2332497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4" name="Freeform 31344"/>
          <p:cNvSpPr/>
          <p:nvPr/>
        </p:nvSpPr>
        <p:spPr>
          <a:xfrm rot="0" flipH="0" flipV="0">
            <a:off x="5696958" y="2332497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5" name="Freeform 31345"/>
          <p:cNvSpPr/>
          <p:nvPr/>
        </p:nvSpPr>
        <p:spPr>
          <a:xfrm rot="0" flipH="0" flipV="0">
            <a:off x="5770815" y="2331986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6" name="Freeform 31346"/>
          <p:cNvSpPr/>
          <p:nvPr/>
        </p:nvSpPr>
        <p:spPr>
          <a:xfrm rot="0" flipH="0" flipV="0">
            <a:off x="5872289" y="2332497"/>
            <a:ext cx="81906" cy="106190"/>
          </a:xfrm>
          <a:custGeom>
            <a:pathLst>
              <a:path w="8128000" h="10541000">
                <a:moveTo>
                  <a:pt x="0" y="8890000"/>
                </a:moveTo>
                <a:lnTo>
                  <a:pt x="7112000" y="8890000"/>
                </a:lnTo>
                <a:lnTo>
                  <a:pt x="7112000" y="10541000"/>
                </a:lnTo>
                <a:lnTo>
                  <a:pt x="8128000" y="10541000"/>
                </a:lnTo>
                <a:lnTo>
                  <a:pt x="8128000" y="7874000"/>
                </a:lnTo>
                <a:lnTo>
                  <a:pt x="6921500" y="7874000"/>
                </a:lnTo>
                <a:lnTo>
                  <a:pt x="6921500" y="0"/>
                </a:lnTo>
                <a:lnTo>
                  <a:pt x="5842000" y="0"/>
                </a:lnTo>
                <a:lnTo>
                  <a:pt x="5842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7" name="Freeform 31347"/>
          <p:cNvSpPr/>
          <p:nvPr/>
        </p:nvSpPr>
        <p:spPr>
          <a:xfrm rot="0" flipH="0" flipV="0">
            <a:off x="5968018" y="2332497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8" name="Freeform 31348"/>
          <p:cNvSpPr/>
          <p:nvPr/>
        </p:nvSpPr>
        <p:spPr>
          <a:xfrm rot="0" flipH="0" flipV="0">
            <a:off x="6055159" y="2332369"/>
            <a:ext cx="63093" cy="89685"/>
          </a:xfrm>
          <a:custGeom>
            <a:pathLst>
              <a:path w="6261100" h="8902700">
                <a:moveTo>
                  <a:pt x="5181600" y="8902700"/>
                </a:moveTo>
                <a:lnTo>
                  <a:pt x="6261100" y="8902700"/>
                </a:lnTo>
                <a:lnTo>
                  <a:pt x="6261100" y="0"/>
                </a:lnTo>
                <a:cubicBezTo>
                  <a:pt x="5740400" y="0"/>
                  <a:pt x="4775200" y="0"/>
                  <a:pt x="4178300" y="0"/>
                </a:cubicBezTo>
                <a:cubicBezTo>
                  <a:pt x="1778000" y="0"/>
                  <a:pt x="711200" y="1339850"/>
                  <a:pt x="711200" y="2932708"/>
                </a:cubicBezTo>
                <a:cubicBezTo>
                  <a:pt x="711200" y="4196755"/>
                  <a:pt x="1549400" y="5043686"/>
                  <a:pt x="2463800" y="5410200"/>
                </a:cubicBezTo>
                <a:lnTo>
                  <a:pt x="0" y="8902700"/>
                </a:lnTo>
                <a:lnTo>
                  <a:pt x="1219200" y="8902700"/>
                </a:lnTo>
                <a:lnTo>
                  <a:pt x="3517900" y="5600700"/>
                </a:lnTo>
                <a:lnTo>
                  <a:pt x="5181600" y="5600700"/>
                </a:lnTo>
                <a:close/>
                <a:moveTo>
                  <a:pt x="3390900" y="4584700"/>
                </a:moveTo>
                <a:cubicBezTo>
                  <a:pt x="2616200" y="4458693"/>
                  <a:pt x="1854200" y="3802857"/>
                  <a:pt x="1854200" y="2869605"/>
                </a:cubicBezTo>
                <a:cubicBezTo>
                  <a:pt x="1854200" y="1823046"/>
                  <a:pt x="2590800" y="1016000"/>
                  <a:pt x="3975100" y="1016000"/>
                </a:cubicBezTo>
                <a:cubicBezTo>
                  <a:pt x="4356100" y="1016000"/>
                  <a:pt x="4889500" y="1016000"/>
                  <a:pt x="5181600" y="1016000"/>
                </a:cubicBezTo>
                <a:lnTo>
                  <a:pt x="5181600" y="4584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9" name="Freeform 31349"/>
          <p:cNvSpPr/>
          <p:nvPr/>
        </p:nvSpPr>
        <p:spPr>
          <a:xfrm rot="0" flipH="0" flipV="0">
            <a:off x="5349597" y="2499561"/>
            <a:ext cx="70388" cy="89557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0" name="Freeform 31350"/>
          <p:cNvSpPr/>
          <p:nvPr/>
        </p:nvSpPr>
        <p:spPr>
          <a:xfrm rot="0" flipH="0" flipV="0">
            <a:off x="5446784" y="2499433"/>
            <a:ext cx="56566" cy="8968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1" name="Freeform 31351"/>
          <p:cNvSpPr/>
          <p:nvPr/>
        </p:nvSpPr>
        <p:spPr>
          <a:xfrm rot="0" flipH="0" flipV="0">
            <a:off x="5513077" y="2499049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2" name="Freeform 31352"/>
          <p:cNvSpPr/>
          <p:nvPr/>
        </p:nvSpPr>
        <p:spPr>
          <a:xfrm rot="0" flipH="0" flipV="0">
            <a:off x="5614744" y="2499561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3" name="Freeform 31353"/>
          <p:cNvSpPr/>
          <p:nvPr/>
        </p:nvSpPr>
        <p:spPr>
          <a:xfrm rot="0" flipH="0" flipV="0">
            <a:off x="5685133" y="2499561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4" name="Freeform 31354"/>
          <p:cNvSpPr/>
          <p:nvPr/>
        </p:nvSpPr>
        <p:spPr>
          <a:xfrm rot="0" flipH="0" flipV="0">
            <a:off x="5770508" y="2499561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5" name="Freeform 31355"/>
          <p:cNvSpPr/>
          <p:nvPr/>
        </p:nvSpPr>
        <p:spPr>
          <a:xfrm rot="0" flipH="0" flipV="0">
            <a:off x="5867887" y="2499561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6" name="Rectangle 31356"/>
          <p:cNvSpPr/>
          <p:nvPr/>
        </p:nvSpPr>
        <p:spPr>
          <a:xfrm rot="0" flipH="0" flipV="0">
            <a:off x="7748871" y="2272192"/>
            <a:ext cx="1028414" cy="343147"/>
          </a:xfrm>
          <a:prstGeom prst="rect">
            <a:avLst/>
          </a:prstGeom>
        </p:spPr>
      </p:sp>
      <p:sp>
        <p:nvSpPr>
          <p:cNvPr id="31357" name="Freeform 31357"/>
          <p:cNvSpPr/>
          <p:nvPr/>
        </p:nvSpPr>
        <p:spPr>
          <a:xfrm rot="0" flipH="0" flipV="0">
            <a:off x="7883146" y="2181355"/>
            <a:ext cx="91377" cy="921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8" name="Freeform 31358"/>
          <p:cNvSpPr/>
          <p:nvPr/>
        </p:nvSpPr>
        <p:spPr>
          <a:xfrm rot="0" flipH="0" flipV="0">
            <a:off x="7998327" y="2182634"/>
            <a:ext cx="55926" cy="90069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9" name="Freeform 31359"/>
          <p:cNvSpPr/>
          <p:nvPr/>
        </p:nvSpPr>
        <p:spPr>
          <a:xfrm rot="0" flipH="0" flipV="0">
            <a:off x="8065132" y="2182634"/>
            <a:ext cx="81394" cy="89557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0" name="Freeform 31360"/>
          <p:cNvSpPr/>
          <p:nvPr/>
        </p:nvSpPr>
        <p:spPr>
          <a:xfrm rot="0" flipH="0" flipV="0">
            <a:off x="8157278" y="2182634"/>
            <a:ext cx="61430" cy="89557"/>
          </a:xfrm>
          <a:custGeom>
            <a:pathLst>
              <a:path w="6096000" h="8890000">
                <a:moveTo>
                  <a:pt x="6096000" y="0"/>
                </a:moveTo>
                <a:lnTo>
                  <a:pt x="5016500" y="0"/>
                </a:lnTo>
                <a:lnTo>
                  <a:pt x="5016500" y="4000500"/>
                </a:lnTo>
                <a:cubicBezTo>
                  <a:pt x="4546600" y="4318000"/>
                  <a:pt x="3810000" y="4673600"/>
                  <a:pt x="2946400" y="4673600"/>
                </a:cubicBezTo>
                <a:cubicBezTo>
                  <a:pt x="1866900" y="4673600"/>
                  <a:pt x="1079500" y="4102100"/>
                  <a:pt x="1079500" y="2565400"/>
                </a:cubicBezTo>
                <a:lnTo>
                  <a:pt x="1079500" y="0"/>
                </a:lnTo>
                <a:lnTo>
                  <a:pt x="0" y="0"/>
                </a:lnTo>
                <a:lnTo>
                  <a:pt x="0" y="2857500"/>
                </a:lnTo>
                <a:cubicBezTo>
                  <a:pt x="0" y="4927600"/>
                  <a:pt x="1257300" y="5689600"/>
                  <a:pt x="2667000" y="5689600"/>
                </a:cubicBezTo>
                <a:cubicBezTo>
                  <a:pt x="3695700" y="5689600"/>
                  <a:pt x="4559300" y="5334000"/>
                  <a:pt x="5016500" y="5003800"/>
                </a:cubicBezTo>
                <a:lnTo>
                  <a:pt x="5016500" y="8890000"/>
                </a:lnTo>
                <a:lnTo>
                  <a:pt x="609600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1" name="Freeform 31361"/>
          <p:cNvSpPr/>
          <p:nvPr/>
        </p:nvSpPr>
        <p:spPr>
          <a:xfrm rot="0" flipH="0" flipV="0">
            <a:off x="8243267" y="2182634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2" name="Freeform 31362"/>
          <p:cNvSpPr/>
          <p:nvPr/>
        </p:nvSpPr>
        <p:spPr>
          <a:xfrm rot="0" flipH="0" flipV="0">
            <a:off x="8316228" y="2182634"/>
            <a:ext cx="71028" cy="89557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3" name="Freeform 31363"/>
          <p:cNvSpPr/>
          <p:nvPr/>
        </p:nvSpPr>
        <p:spPr>
          <a:xfrm rot="0" flipH="0" flipV="0">
            <a:off x="8414644" y="2182634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4" name="Freeform 31364"/>
          <p:cNvSpPr/>
          <p:nvPr/>
        </p:nvSpPr>
        <p:spPr>
          <a:xfrm rot="0" flipH="0" flipV="0">
            <a:off x="8512023" y="2182634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5" name="Freeform 31365"/>
          <p:cNvSpPr/>
          <p:nvPr/>
        </p:nvSpPr>
        <p:spPr>
          <a:xfrm rot="0" flipH="0" flipV="0">
            <a:off x="8567694" y="2181355"/>
            <a:ext cx="50551" cy="117448"/>
          </a:xfrm>
          <a:custGeom>
            <a:pathLst>
              <a:path w="5016500" h="11658600">
                <a:moveTo>
                  <a:pt x="0" y="11366500"/>
                </a:moveTo>
                <a:lnTo>
                  <a:pt x="800100" y="11658600"/>
                </a:lnTo>
                <a:lnTo>
                  <a:pt x="5016500" y="292100"/>
                </a:lnTo>
                <a:lnTo>
                  <a:pt x="42291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6" name="Freeform 31366"/>
          <p:cNvSpPr/>
          <p:nvPr/>
        </p:nvSpPr>
        <p:spPr>
          <a:xfrm rot="0" flipH="0" flipV="0">
            <a:off x="7753990" y="2338926"/>
            <a:ext cx="96496" cy="91604"/>
          </a:xfrm>
          <a:custGeom>
            <a:pathLst>
              <a:path w="9575800" h="9093200">
                <a:moveTo>
                  <a:pt x="4216400" y="9093200"/>
                </a:moveTo>
                <a:lnTo>
                  <a:pt x="5308600" y="9093200"/>
                </a:lnTo>
                <a:lnTo>
                  <a:pt x="5308600" y="7924800"/>
                </a:lnTo>
                <a:lnTo>
                  <a:pt x="5346700" y="7924800"/>
                </a:lnTo>
                <a:cubicBezTo>
                  <a:pt x="7835900" y="7924800"/>
                  <a:pt x="9575800" y="6654800"/>
                  <a:pt x="9575800" y="4419600"/>
                </a:cubicBezTo>
                <a:cubicBezTo>
                  <a:pt x="9575800" y="2209800"/>
                  <a:pt x="7874000" y="927100"/>
                  <a:pt x="5308600" y="927100"/>
                </a:cubicBezTo>
                <a:lnTo>
                  <a:pt x="5308600" y="0"/>
                </a:lnTo>
                <a:lnTo>
                  <a:pt x="4229100" y="0"/>
                </a:lnTo>
                <a:lnTo>
                  <a:pt x="4229100" y="927100"/>
                </a:lnTo>
                <a:cubicBezTo>
                  <a:pt x="1689100" y="927100"/>
                  <a:pt x="0" y="2184400"/>
                  <a:pt x="0" y="4419600"/>
                </a:cubicBezTo>
                <a:cubicBezTo>
                  <a:pt x="0" y="6667500"/>
                  <a:pt x="1714500" y="7924800"/>
                  <a:pt x="4216400" y="7924800"/>
                </a:cubicBezTo>
                <a:lnTo>
                  <a:pt x="4216400" y="7924800"/>
                </a:lnTo>
                <a:close/>
                <a:moveTo>
                  <a:pt x="5334000" y="1917700"/>
                </a:moveTo>
                <a:cubicBezTo>
                  <a:pt x="7307064" y="1917700"/>
                  <a:pt x="8432800" y="2857500"/>
                  <a:pt x="8432800" y="4419600"/>
                </a:cubicBezTo>
                <a:cubicBezTo>
                  <a:pt x="8432800" y="6083300"/>
                  <a:pt x="7234039" y="6934200"/>
                  <a:pt x="5321300" y="6934200"/>
                </a:cubicBezTo>
                <a:lnTo>
                  <a:pt x="5321300" y="6934200"/>
                </a:lnTo>
                <a:lnTo>
                  <a:pt x="5321300" y="1917700"/>
                </a:lnTo>
                <a:close/>
                <a:moveTo>
                  <a:pt x="1143000" y="4419600"/>
                </a:moveTo>
                <a:cubicBezTo>
                  <a:pt x="1143000" y="2857500"/>
                  <a:pt x="2298700" y="1917700"/>
                  <a:pt x="4229100" y="1917700"/>
                </a:cubicBezTo>
                <a:lnTo>
                  <a:pt x="4229100" y="6934200"/>
                </a:lnTo>
                <a:lnTo>
                  <a:pt x="4216400" y="6934200"/>
                </a:lnTo>
                <a:cubicBezTo>
                  <a:pt x="2349500" y="6934200"/>
                  <a:pt x="1143000" y="6070600"/>
                  <a:pt x="1143000" y="441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7" name="Freeform 31367"/>
          <p:cNvSpPr/>
          <p:nvPr/>
        </p:nvSpPr>
        <p:spPr>
          <a:xfrm rot="0" flipH="0" flipV="0">
            <a:off x="7856002" y="2339437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8" name="Freeform 31368"/>
          <p:cNvSpPr/>
          <p:nvPr/>
        </p:nvSpPr>
        <p:spPr>
          <a:xfrm rot="0" flipH="0" flipV="0">
            <a:off x="7950438" y="2338670"/>
            <a:ext cx="73716" cy="921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9" name="Freeform 31369"/>
          <p:cNvSpPr/>
          <p:nvPr/>
        </p:nvSpPr>
        <p:spPr>
          <a:xfrm rot="0" flipH="0" flipV="0">
            <a:off x="8044374" y="2339949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0" name="Freeform 31370"/>
          <p:cNvSpPr/>
          <p:nvPr/>
        </p:nvSpPr>
        <p:spPr>
          <a:xfrm rot="0" flipH="0" flipV="0">
            <a:off x="8131528" y="2339949"/>
            <a:ext cx="76275" cy="91349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1" name="Freeform 31371"/>
          <p:cNvSpPr/>
          <p:nvPr/>
        </p:nvSpPr>
        <p:spPr>
          <a:xfrm rot="0" flipH="0" flipV="0">
            <a:off x="8230955" y="2339949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2" name="Freeform 31372"/>
          <p:cNvSpPr/>
          <p:nvPr/>
        </p:nvSpPr>
        <p:spPr>
          <a:xfrm rot="0" flipH="0" flipV="0">
            <a:off x="8316190" y="2339949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3" name="Freeform 31373"/>
          <p:cNvSpPr/>
          <p:nvPr/>
        </p:nvSpPr>
        <p:spPr>
          <a:xfrm rot="0" flipH="0" flipV="0">
            <a:off x="8390034" y="2339437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4" name="Freeform 31374"/>
          <p:cNvSpPr/>
          <p:nvPr/>
        </p:nvSpPr>
        <p:spPr>
          <a:xfrm rot="0" flipH="0" flipV="0">
            <a:off x="8491521" y="2339949"/>
            <a:ext cx="81906" cy="106190"/>
          </a:xfrm>
          <a:custGeom>
            <a:pathLst>
              <a:path w="8128000" h="10541000">
                <a:moveTo>
                  <a:pt x="0" y="8890000"/>
                </a:moveTo>
                <a:lnTo>
                  <a:pt x="7112000" y="8890000"/>
                </a:lnTo>
                <a:lnTo>
                  <a:pt x="7112000" y="10541000"/>
                </a:lnTo>
                <a:lnTo>
                  <a:pt x="8128000" y="10541000"/>
                </a:lnTo>
                <a:lnTo>
                  <a:pt x="8128000" y="7874000"/>
                </a:lnTo>
                <a:lnTo>
                  <a:pt x="6921500" y="7874000"/>
                </a:lnTo>
                <a:lnTo>
                  <a:pt x="6921500" y="0"/>
                </a:lnTo>
                <a:lnTo>
                  <a:pt x="5842000" y="0"/>
                </a:lnTo>
                <a:lnTo>
                  <a:pt x="5842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5" name="Freeform 31375"/>
          <p:cNvSpPr/>
          <p:nvPr/>
        </p:nvSpPr>
        <p:spPr>
          <a:xfrm rot="0" flipH="0" flipV="0">
            <a:off x="8587250" y="2339949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6" name="Freeform 31376"/>
          <p:cNvSpPr/>
          <p:nvPr/>
        </p:nvSpPr>
        <p:spPr>
          <a:xfrm rot="0" flipH="0" flipV="0">
            <a:off x="8674391" y="2339821"/>
            <a:ext cx="63093" cy="89685"/>
          </a:xfrm>
          <a:custGeom>
            <a:pathLst>
              <a:path w="6261100" h="8902700">
                <a:moveTo>
                  <a:pt x="5181600" y="8902700"/>
                </a:moveTo>
                <a:lnTo>
                  <a:pt x="6261100" y="8902700"/>
                </a:lnTo>
                <a:lnTo>
                  <a:pt x="6261100" y="0"/>
                </a:lnTo>
                <a:cubicBezTo>
                  <a:pt x="5740400" y="0"/>
                  <a:pt x="4775200" y="0"/>
                  <a:pt x="4178300" y="0"/>
                </a:cubicBezTo>
                <a:cubicBezTo>
                  <a:pt x="1778000" y="0"/>
                  <a:pt x="711200" y="1339850"/>
                  <a:pt x="711200" y="2932708"/>
                </a:cubicBezTo>
                <a:cubicBezTo>
                  <a:pt x="711200" y="4196755"/>
                  <a:pt x="1549400" y="5043686"/>
                  <a:pt x="2463800" y="5410200"/>
                </a:cubicBezTo>
                <a:lnTo>
                  <a:pt x="0" y="8902700"/>
                </a:lnTo>
                <a:lnTo>
                  <a:pt x="1219200" y="8902700"/>
                </a:lnTo>
                <a:lnTo>
                  <a:pt x="3517900" y="5600700"/>
                </a:lnTo>
                <a:lnTo>
                  <a:pt x="5181600" y="5600700"/>
                </a:lnTo>
                <a:close/>
                <a:moveTo>
                  <a:pt x="3390900" y="4584700"/>
                </a:moveTo>
                <a:cubicBezTo>
                  <a:pt x="2616200" y="4458693"/>
                  <a:pt x="1854200" y="3802857"/>
                  <a:pt x="1854200" y="2869605"/>
                </a:cubicBezTo>
                <a:cubicBezTo>
                  <a:pt x="1854200" y="1823046"/>
                  <a:pt x="2590800" y="1016000"/>
                  <a:pt x="3975100" y="1016000"/>
                </a:cubicBezTo>
                <a:cubicBezTo>
                  <a:pt x="4356100" y="1016000"/>
                  <a:pt x="4889500" y="1016000"/>
                  <a:pt x="5181600" y="1016000"/>
                </a:cubicBezTo>
                <a:lnTo>
                  <a:pt x="5181600" y="4584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7" name="Freeform 31377"/>
          <p:cNvSpPr/>
          <p:nvPr/>
        </p:nvSpPr>
        <p:spPr>
          <a:xfrm rot="0" flipH="0" flipV="0">
            <a:off x="7968842" y="2507102"/>
            <a:ext cx="70388" cy="89557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8" name="Freeform 31378"/>
          <p:cNvSpPr/>
          <p:nvPr/>
        </p:nvSpPr>
        <p:spPr>
          <a:xfrm rot="0" flipH="0" flipV="0">
            <a:off x="8066029" y="2506975"/>
            <a:ext cx="56566" cy="8968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9" name="Freeform 31379"/>
          <p:cNvSpPr/>
          <p:nvPr/>
        </p:nvSpPr>
        <p:spPr>
          <a:xfrm rot="0" flipH="0" flipV="0">
            <a:off x="8132322" y="2506591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0" name="Freeform 31380"/>
          <p:cNvSpPr/>
          <p:nvPr/>
        </p:nvSpPr>
        <p:spPr>
          <a:xfrm rot="0" flipH="0" flipV="0">
            <a:off x="8233989" y="2507102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1" name="Freeform 31381"/>
          <p:cNvSpPr/>
          <p:nvPr/>
        </p:nvSpPr>
        <p:spPr>
          <a:xfrm rot="0" flipH="0" flipV="0">
            <a:off x="8304377" y="2507102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2" name="Freeform 31382"/>
          <p:cNvSpPr/>
          <p:nvPr/>
        </p:nvSpPr>
        <p:spPr>
          <a:xfrm rot="0" flipH="0" flipV="0">
            <a:off x="8389739" y="2507102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3" name="Freeform 31383"/>
          <p:cNvSpPr/>
          <p:nvPr/>
        </p:nvSpPr>
        <p:spPr>
          <a:xfrm rot="0" flipH="0" flipV="0">
            <a:off x="8487132" y="2507102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4" name="Rectangle 31384"/>
          <p:cNvSpPr/>
          <p:nvPr/>
        </p:nvSpPr>
        <p:spPr>
          <a:xfrm rot="0" flipH="0" flipV="0">
            <a:off x="431822" y="3166484"/>
            <a:ext cx="1729254" cy="172194"/>
          </a:xfrm>
          <a:prstGeom prst="rect">
            <a:avLst/>
          </a:prstGeom>
        </p:spPr>
      </p:sp>
      <p:sp>
        <p:nvSpPr>
          <p:cNvPr id="31385" name="Freeform 31385"/>
          <p:cNvSpPr/>
          <p:nvPr/>
        </p:nvSpPr>
        <p:spPr>
          <a:xfrm rot="0" flipH="0" flipV="0">
            <a:off x="586229" y="3076926"/>
            <a:ext cx="71028" cy="89557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6" name="Freeform 31386"/>
          <p:cNvSpPr/>
          <p:nvPr/>
        </p:nvSpPr>
        <p:spPr>
          <a:xfrm rot="0" flipH="0" flipV="0">
            <a:off x="672615" y="3076415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7" name="Freeform 31387"/>
          <p:cNvSpPr/>
          <p:nvPr/>
        </p:nvSpPr>
        <p:spPr>
          <a:xfrm rot="0" flipH="0" flipV="0">
            <a:off x="767319" y="3075647"/>
            <a:ext cx="73716" cy="921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8" name="Freeform 31388"/>
          <p:cNvSpPr/>
          <p:nvPr/>
        </p:nvSpPr>
        <p:spPr>
          <a:xfrm rot="0" flipH="0" flipV="0">
            <a:off x="846155" y="3076926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9" name="Freeform 31389"/>
          <p:cNvSpPr/>
          <p:nvPr/>
        </p:nvSpPr>
        <p:spPr>
          <a:xfrm rot="0" flipH="0" flipV="0">
            <a:off x="922942" y="3076415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0" name="Freeform 31390"/>
          <p:cNvSpPr/>
          <p:nvPr/>
        </p:nvSpPr>
        <p:spPr>
          <a:xfrm rot="0" flipH="0" flipV="0">
            <a:off x="1024685" y="3076543"/>
            <a:ext cx="56566" cy="90325"/>
          </a:xfrm>
          <a:custGeom>
            <a:pathLst>
              <a:path w="5613400" h="8966200">
                <a:moveTo>
                  <a:pt x="0" y="8915400"/>
                </a:moveTo>
                <a:cubicBezTo>
                  <a:pt x="520700" y="8940800"/>
                  <a:pt x="1600200" y="8966200"/>
                  <a:pt x="2387600" y="8966200"/>
                </a:cubicBezTo>
                <a:cubicBezTo>
                  <a:pt x="4229100" y="8966200"/>
                  <a:pt x="5613400" y="8191500"/>
                  <a:pt x="5613400" y="6388100"/>
                </a:cubicBezTo>
                <a:cubicBezTo>
                  <a:pt x="5613400" y="5168900"/>
                  <a:pt x="4876800" y="4457700"/>
                  <a:pt x="3771900" y="4279900"/>
                </a:cubicBezTo>
                <a:lnTo>
                  <a:pt x="3771900" y="4254500"/>
                </a:lnTo>
                <a:cubicBezTo>
                  <a:pt x="4622800" y="3975100"/>
                  <a:pt x="5295900" y="3314700"/>
                  <a:pt x="5295900" y="2197100"/>
                </a:cubicBezTo>
                <a:cubicBezTo>
                  <a:pt x="5295900" y="965200"/>
                  <a:pt x="4559300" y="0"/>
                  <a:pt x="2438400" y="0"/>
                </a:cubicBezTo>
                <a:cubicBezTo>
                  <a:pt x="1612900" y="0"/>
                  <a:pt x="495300" y="38100"/>
                  <a:pt x="0" y="50800"/>
                </a:cubicBezTo>
                <a:close/>
                <a:moveTo>
                  <a:pt x="2514600" y="4876800"/>
                </a:moveTo>
                <a:cubicBezTo>
                  <a:pt x="3797300" y="4876800"/>
                  <a:pt x="4533900" y="5382618"/>
                  <a:pt x="4533900" y="6318647"/>
                </a:cubicBezTo>
                <a:cubicBezTo>
                  <a:pt x="4533900" y="7406283"/>
                  <a:pt x="3759200" y="7937500"/>
                  <a:pt x="2451100" y="7937500"/>
                </a:cubicBezTo>
                <a:cubicBezTo>
                  <a:pt x="1943100" y="7937500"/>
                  <a:pt x="1371600" y="7937500"/>
                  <a:pt x="1079500" y="7899400"/>
                </a:cubicBezTo>
                <a:lnTo>
                  <a:pt x="1079500" y="4876800"/>
                </a:lnTo>
                <a:close/>
                <a:moveTo>
                  <a:pt x="2413000" y="1041400"/>
                </a:moveTo>
                <a:cubicBezTo>
                  <a:pt x="3594100" y="1041400"/>
                  <a:pt x="4216400" y="1532335"/>
                  <a:pt x="4216400" y="2451299"/>
                </a:cubicBezTo>
                <a:cubicBezTo>
                  <a:pt x="4216400" y="3408165"/>
                  <a:pt x="3441700" y="3924300"/>
                  <a:pt x="2501900" y="3924300"/>
                </a:cubicBezTo>
                <a:lnTo>
                  <a:pt x="1079500" y="3924300"/>
                </a:lnTo>
                <a:lnTo>
                  <a:pt x="1079500" y="1041400"/>
                </a:lnTo>
                <a:cubicBezTo>
                  <a:pt x="1397000" y="1041400"/>
                  <a:pt x="1943100" y="1041400"/>
                  <a:pt x="2413000" y="1041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1" name="Freeform 31391"/>
          <p:cNvSpPr/>
          <p:nvPr/>
        </p:nvSpPr>
        <p:spPr>
          <a:xfrm rot="0" flipH="0" flipV="0">
            <a:off x="1103649" y="3076926"/>
            <a:ext cx="71028" cy="89557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2" name="Freeform 31392"/>
          <p:cNvSpPr/>
          <p:nvPr/>
        </p:nvSpPr>
        <p:spPr>
          <a:xfrm rot="0" flipH="0" flipV="0">
            <a:off x="1201553" y="3076926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3" name="Freeform 31393"/>
          <p:cNvSpPr/>
          <p:nvPr/>
        </p:nvSpPr>
        <p:spPr>
          <a:xfrm rot="0" flipH="0" flipV="0">
            <a:off x="1303296" y="3076926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4" name="Freeform 31394"/>
          <p:cNvSpPr/>
          <p:nvPr/>
        </p:nvSpPr>
        <p:spPr>
          <a:xfrm rot="0" flipH="0" flipV="0">
            <a:off x="1386867" y="3076926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5" name="Freeform 31395"/>
          <p:cNvSpPr/>
          <p:nvPr/>
        </p:nvSpPr>
        <p:spPr>
          <a:xfrm rot="0" flipH="0" flipV="0">
            <a:off x="1517405" y="3076926"/>
            <a:ext cx="100463" cy="89557"/>
          </a:xfrm>
          <a:custGeom>
            <a:pathLst>
              <a:path w="9969500" h="8890000">
                <a:moveTo>
                  <a:pt x="0" y="8890000"/>
                </a:moveTo>
                <a:lnTo>
                  <a:pt x="9969500" y="8890000"/>
                </a:lnTo>
                <a:lnTo>
                  <a:pt x="9969500" y="0"/>
                </a:lnTo>
                <a:lnTo>
                  <a:pt x="8890000" y="0"/>
                </a:lnTo>
                <a:lnTo>
                  <a:pt x="8890000" y="7874000"/>
                </a:lnTo>
                <a:lnTo>
                  <a:pt x="5524500" y="7874000"/>
                </a:lnTo>
                <a:lnTo>
                  <a:pt x="5524500" y="0"/>
                </a:lnTo>
                <a:lnTo>
                  <a:pt x="4445000" y="0"/>
                </a:lnTo>
                <a:lnTo>
                  <a:pt x="4445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6" name="Freeform 31396"/>
          <p:cNvSpPr/>
          <p:nvPr/>
        </p:nvSpPr>
        <p:spPr>
          <a:xfrm rot="0" flipH="0" flipV="0">
            <a:off x="1644745" y="3076926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7" name="Freeform 31397"/>
          <p:cNvSpPr/>
          <p:nvPr/>
        </p:nvSpPr>
        <p:spPr>
          <a:xfrm rot="0" flipH="0" flipV="0">
            <a:off x="1721276" y="3075647"/>
            <a:ext cx="91377" cy="921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8" name="Freeform 31398"/>
          <p:cNvSpPr/>
          <p:nvPr/>
        </p:nvSpPr>
        <p:spPr>
          <a:xfrm rot="0" flipH="0" flipV="0">
            <a:off x="1822252" y="3076926"/>
            <a:ext cx="76275" cy="91349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9" name="Freeform 31399"/>
          <p:cNvSpPr/>
          <p:nvPr/>
        </p:nvSpPr>
        <p:spPr>
          <a:xfrm rot="0" flipH="0" flipV="0">
            <a:off x="1925403" y="3076926"/>
            <a:ext cx="81266" cy="89685"/>
          </a:xfrm>
          <a:custGeom>
            <a:pathLst>
              <a:path w="8064500" h="8902700">
                <a:moveTo>
                  <a:pt x="6985000" y="8890000"/>
                </a:moveTo>
                <a:lnTo>
                  <a:pt x="8064500" y="8890000"/>
                </a:lnTo>
                <a:lnTo>
                  <a:pt x="8064500" y="0"/>
                </a:lnTo>
                <a:lnTo>
                  <a:pt x="6985000" y="0"/>
                </a:lnTo>
                <a:close/>
                <a:moveTo>
                  <a:pt x="2184400" y="4267200"/>
                </a:moveTo>
                <a:cubicBezTo>
                  <a:pt x="3619500" y="4267200"/>
                  <a:pt x="4406900" y="4887318"/>
                  <a:pt x="4406900" y="6013649"/>
                </a:cubicBezTo>
                <a:cubicBezTo>
                  <a:pt x="4406900" y="7266583"/>
                  <a:pt x="3606800" y="7899400"/>
                  <a:pt x="2146300" y="7899400"/>
                </a:cubicBezTo>
                <a:cubicBezTo>
                  <a:pt x="1739900" y="7899400"/>
                  <a:pt x="1422400" y="7874000"/>
                  <a:pt x="1079500" y="7874000"/>
                </a:cubicBezTo>
                <a:lnTo>
                  <a:pt x="1079500" y="4330700"/>
                </a:lnTo>
                <a:cubicBezTo>
                  <a:pt x="1524000" y="4267200"/>
                  <a:pt x="1892300" y="4267200"/>
                  <a:pt x="21844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2019300" y="8902700"/>
                </a:cubicBezTo>
                <a:cubicBezTo>
                  <a:pt x="4229100" y="8902700"/>
                  <a:pt x="5549900" y="7840663"/>
                  <a:pt x="5549900" y="5982097"/>
                </a:cubicBezTo>
                <a:cubicBezTo>
                  <a:pt x="5549900" y="4313238"/>
                  <a:pt x="4495800" y="3251200"/>
                  <a:pt x="2260600" y="3251200"/>
                </a:cubicBezTo>
                <a:cubicBezTo>
                  <a:pt x="19685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0" name="Freeform 31400"/>
          <p:cNvSpPr/>
          <p:nvPr/>
        </p:nvSpPr>
        <p:spPr>
          <a:xfrm rot="0" flipH="0" flipV="0">
            <a:off x="436301" y="3229162"/>
            <a:ext cx="75763" cy="92116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1" name="Freeform 31401"/>
          <p:cNvSpPr/>
          <p:nvPr/>
        </p:nvSpPr>
        <p:spPr>
          <a:xfrm rot="0" flipH="0" flipV="0">
            <a:off x="531902" y="3230441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2" name="Freeform 31402"/>
          <p:cNvSpPr/>
          <p:nvPr/>
        </p:nvSpPr>
        <p:spPr>
          <a:xfrm rot="0" flipH="0" flipV="0">
            <a:off x="608433" y="3229162"/>
            <a:ext cx="73716" cy="921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3" name="Freeform 31403"/>
          <p:cNvSpPr/>
          <p:nvPr/>
        </p:nvSpPr>
        <p:spPr>
          <a:xfrm rot="0" flipH="0" flipV="0">
            <a:off x="699426" y="3230441"/>
            <a:ext cx="70388" cy="89557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4" name="Freeform 31404"/>
          <p:cNvSpPr/>
          <p:nvPr/>
        </p:nvSpPr>
        <p:spPr>
          <a:xfrm rot="0" flipH="0" flipV="0">
            <a:off x="789652" y="3229162"/>
            <a:ext cx="91377" cy="92116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5" name="Freeform 31405"/>
          <p:cNvSpPr/>
          <p:nvPr/>
        </p:nvSpPr>
        <p:spPr>
          <a:xfrm rot="0" flipH="0" flipV="0">
            <a:off x="900866" y="3230314"/>
            <a:ext cx="56566" cy="8968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6" name="Freeform 31406"/>
          <p:cNvSpPr/>
          <p:nvPr/>
        </p:nvSpPr>
        <p:spPr>
          <a:xfrm rot="0" flipH="0" flipV="0">
            <a:off x="965111" y="3230441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7" name="Freeform 31407"/>
          <p:cNvSpPr/>
          <p:nvPr/>
        </p:nvSpPr>
        <p:spPr>
          <a:xfrm rot="0" flipH="0" flipV="0">
            <a:off x="1041899" y="3229930"/>
            <a:ext cx="86385" cy="90069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8" name="Freeform 31408"/>
          <p:cNvSpPr/>
          <p:nvPr/>
        </p:nvSpPr>
        <p:spPr>
          <a:xfrm rot="0" flipH="0" flipV="0">
            <a:off x="1167830" y="3245027"/>
            <a:ext cx="58102" cy="58084"/>
          </a:xfrm>
          <a:custGeom>
            <a:pathLst>
              <a:path w="5765800" h="5765800">
                <a:moveTo>
                  <a:pt x="0" y="3314700"/>
                </a:moveTo>
                <a:lnTo>
                  <a:pt x="2387600" y="3314700"/>
                </a:lnTo>
                <a:lnTo>
                  <a:pt x="2387600" y="5765800"/>
                </a:lnTo>
                <a:lnTo>
                  <a:pt x="3340100" y="5765800"/>
                </a:lnTo>
                <a:lnTo>
                  <a:pt x="3340100" y="3314700"/>
                </a:lnTo>
                <a:lnTo>
                  <a:pt x="5765800" y="3314700"/>
                </a:lnTo>
                <a:lnTo>
                  <a:pt x="5765800" y="2425700"/>
                </a:lnTo>
                <a:lnTo>
                  <a:pt x="3340100" y="2425700"/>
                </a:lnTo>
                <a:lnTo>
                  <a:pt x="3340100" y="0"/>
                </a:lnTo>
                <a:lnTo>
                  <a:pt x="2387600" y="0"/>
                </a:lnTo>
                <a:lnTo>
                  <a:pt x="2387600" y="2425700"/>
                </a:lnTo>
                <a:lnTo>
                  <a:pt x="0" y="2425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9" name="Freeform 31409"/>
          <p:cNvSpPr/>
          <p:nvPr/>
        </p:nvSpPr>
        <p:spPr>
          <a:xfrm rot="0" flipH="0" flipV="0">
            <a:off x="1276996" y="3230441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0" name="Freeform 31410"/>
          <p:cNvSpPr/>
          <p:nvPr/>
        </p:nvSpPr>
        <p:spPr>
          <a:xfrm rot="0" flipH="0" flipV="0">
            <a:off x="1350329" y="3230441"/>
            <a:ext cx="76275" cy="91349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1" name="Freeform 31411"/>
          <p:cNvSpPr/>
          <p:nvPr/>
        </p:nvSpPr>
        <p:spPr>
          <a:xfrm rot="0" flipH="0" flipV="0">
            <a:off x="1453480" y="3230441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2" name="Freeform 31412"/>
          <p:cNvSpPr/>
          <p:nvPr/>
        </p:nvSpPr>
        <p:spPr>
          <a:xfrm rot="0" flipH="0" flipV="0">
            <a:off x="1555223" y="3230441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3" name="Freeform 31413"/>
          <p:cNvSpPr/>
          <p:nvPr/>
        </p:nvSpPr>
        <p:spPr>
          <a:xfrm rot="0" flipH="0" flipV="0">
            <a:off x="1628811" y="3230441"/>
            <a:ext cx="71028" cy="89557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4" name="Freeform 31414"/>
          <p:cNvSpPr/>
          <p:nvPr/>
        </p:nvSpPr>
        <p:spPr>
          <a:xfrm rot="0" flipH="0" flipV="0">
            <a:off x="1714557" y="3230441"/>
            <a:ext cx="73588" cy="89557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5" name="Freeform 31415"/>
          <p:cNvSpPr/>
          <p:nvPr/>
        </p:nvSpPr>
        <p:spPr>
          <a:xfrm rot="0" flipH="0" flipV="0">
            <a:off x="1795824" y="3229162"/>
            <a:ext cx="73716" cy="92116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6" name="Freeform 31416"/>
          <p:cNvSpPr/>
          <p:nvPr/>
        </p:nvSpPr>
        <p:spPr>
          <a:xfrm rot="0" flipH="0" flipV="0">
            <a:off x="1886817" y="3230441"/>
            <a:ext cx="67573" cy="89557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7" name="Freeform 31417"/>
          <p:cNvSpPr/>
          <p:nvPr/>
        </p:nvSpPr>
        <p:spPr>
          <a:xfrm rot="0" flipH="0" flipV="0">
            <a:off x="1970388" y="3230441"/>
            <a:ext cx="74867" cy="89557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8" name="Freeform 31418"/>
          <p:cNvSpPr/>
          <p:nvPr/>
        </p:nvSpPr>
        <p:spPr>
          <a:xfrm rot="0" flipH="0" flipV="0">
            <a:off x="2072131" y="3230441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9" name="Rectangle 31419"/>
          <p:cNvSpPr/>
          <p:nvPr/>
        </p:nvSpPr>
        <p:spPr>
          <a:xfrm rot="0" flipH="0" flipV="0">
            <a:off x="734557" y="3473540"/>
            <a:ext cx="1123784" cy="18679"/>
          </a:xfrm>
          <a:prstGeom prst="rect">
            <a:avLst/>
          </a:prstGeom>
        </p:spPr>
      </p:sp>
      <p:sp>
        <p:nvSpPr>
          <p:cNvPr id="31420" name="Freeform 31420"/>
          <p:cNvSpPr/>
          <p:nvPr/>
        </p:nvSpPr>
        <p:spPr>
          <a:xfrm rot="0" flipH="0" flipV="0">
            <a:off x="747995" y="3383982"/>
            <a:ext cx="87281" cy="89557"/>
          </a:xfrm>
          <a:custGeom>
            <a:pathLst>
              <a:path w="86614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739900"/>
                </a:lnTo>
                <a:lnTo>
                  <a:pt x="4267200" y="6121400"/>
                </a:lnTo>
                <a:lnTo>
                  <a:pt x="4432300" y="6121400"/>
                </a:lnTo>
                <a:lnTo>
                  <a:pt x="7581900" y="1701800"/>
                </a:lnTo>
                <a:lnTo>
                  <a:pt x="7581900" y="8890000"/>
                </a:lnTo>
                <a:lnTo>
                  <a:pt x="8661400" y="8890000"/>
                </a:lnTo>
                <a:lnTo>
                  <a:pt x="8661400" y="0"/>
                </a:lnTo>
                <a:lnTo>
                  <a:pt x="7632700" y="0"/>
                </a:lnTo>
                <a:lnTo>
                  <a:pt x="4432300" y="4559300"/>
                </a:lnTo>
                <a:lnTo>
                  <a:pt x="1092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1" name="Freeform 31421"/>
          <p:cNvSpPr/>
          <p:nvPr/>
        </p:nvSpPr>
        <p:spPr>
          <a:xfrm rot="0" flipH="0" flipV="0">
            <a:off x="862152" y="3383982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2" name="Freeform 31422"/>
          <p:cNvSpPr/>
          <p:nvPr/>
        </p:nvSpPr>
        <p:spPr>
          <a:xfrm rot="0" flipH="0" flipV="0">
            <a:off x="935740" y="3383982"/>
            <a:ext cx="71028" cy="89557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3" name="Freeform 31423"/>
          <p:cNvSpPr/>
          <p:nvPr/>
        </p:nvSpPr>
        <p:spPr>
          <a:xfrm rot="0" flipH="0" flipV="0">
            <a:off x="1033644" y="3383982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4" name="Freeform 31424"/>
          <p:cNvSpPr/>
          <p:nvPr/>
        </p:nvSpPr>
        <p:spPr>
          <a:xfrm rot="0" flipH="0" flipV="0">
            <a:off x="1095714" y="3383982"/>
            <a:ext cx="90097" cy="106190"/>
          </a:xfrm>
          <a:custGeom>
            <a:pathLst>
              <a:path w="8940800" h="10541000">
                <a:moveTo>
                  <a:pt x="0" y="10541000"/>
                </a:moveTo>
                <a:lnTo>
                  <a:pt x="1016000" y="10541000"/>
                </a:lnTo>
                <a:lnTo>
                  <a:pt x="1016000" y="8890000"/>
                </a:lnTo>
                <a:lnTo>
                  <a:pt x="7924800" y="8890000"/>
                </a:lnTo>
                <a:lnTo>
                  <a:pt x="7924800" y="10541000"/>
                </a:lnTo>
                <a:lnTo>
                  <a:pt x="8940800" y="10541000"/>
                </a:lnTo>
                <a:lnTo>
                  <a:pt x="8940800" y="7874000"/>
                </a:lnTo>
                <a:lnTo>
                  <a:pt x="7734300" y="7874000"/>
                </a:lnTo>
                <a:lnTo>
                  <a:pt x="7734300" y="0"/>
                </a:lnTo>
                <a:lnTo>
                  <a:pt x="2501900" y="0"/>
                </a:lnTo>
                <a:lnTo>
                  <a:pt x="2413000" y="1778000"/>
                </a:lnTo>
                <a:cubicBezTo>
                  <a:pt x="2222500" y="5499100"/>
                  <a:pt x="1320800" y="7416800"/>
                  <a:pt x="952500" y="7874000"/>
                </a:cubicBezTo>
                <a:lnTo>
                  <a:pt x="0" y="7874000"/>
                </a:lnTo>
                <a:close/>
                <a:moveTo>
                  <a:pt x="3429000" y="2603500"/>
                </a:moveTo>
                <a:lnTo>
                  <a:pt x="3543300" y="1016000"/>
                </a:lnTo>
                <a:lnTo>
                  <a:pt x="6654800" y="1016000"/>
                </a:lnTo>
                <a:lnTo>
                  <a:pt x="6654800" y="7874000"/>
                </a:lnTo>
                <a:lnTo>
                  <a:pt x="2146300" y="7874000"/>
                </a:lnTo>
                <a:cubicBezTo>
                  <a:pt x="2476500" y="7467600"/>
                  <a:pt x="3213100" y="5664200"/>
                  <a:pt x="3429000" y="2603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5" name="Freeform 31425"/>
          <p:cNvSpPr/>
          <p:nvPr/>
        </p:nvSpPr>
        <p:spPr>
          <a:xfrm rot="0" flipH="0" flipV="0">
            <a:off x="1192210" y="3383982"/>
            <a:ext cx="114413" cy="89557"/>
          </a:xfrm>
          <a:custGeom>
            <a:pathLst>
              <a:path w="11353800" h="8890000">
                <a:moveTo>
                  <a:pt x="11214100" y="0"/>
                </a:moveTo>
                <a:lnTo>
                  <a:pt x="9956800" y="0"/>
                </a:lnTo>
                <a:lnTo>
                  <a:pt x="6438900" y="4254500"/>
                </a:lnTo>
                <a:lnTo>
                  <a:pt x="10096500" y="8890000"/>
                </a:lnTo>
                <a:lnTo>
                  <a:pt x="11353800" y="8890000"/>
                </a:lnTo>
                <a:lnTo>
                  <a:pt x="7620000" y="4241800"/>
                </a:lnTo>
                <a:close/>
                <a:moveTo>
                  <a:pt x="5130800" y="8890000"/>
                </a:moveTo>
                <a:lnTo>
                  <a:pt x="6210300" y="8890000"/>
                </a:lnTo>
                <a:lnTo>
                  <a:pt x="6210300" y="0"/>
                </a:lnTo>
                <a:lnTo>
                  <a:pt x="5130800" y="0"/>
                </a:lnTo>
                <a:close/>
                <a:moveTo>
                  <a:pt x="3733800" y="4254500"/>
                </a:moveTo>
                <a:lnTo>
                  <a:pt x="0" y="8890000"/>
                </a:lnTo>
                <a:lnTo>
                  <a:pt x="1257300" y="8890000"/>
                </a:lnTo>
                <a:lnTo>
                  <a:pt x="4914900" y="4254500"/>
                </a:lnTo>
                <a:lnTo>
                  <a:pt x="1397000" y="0"/>
                </a:lnTo>
                <a:lnTo>
                  <a:pt x="13970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6" name="Freeform 31426"/>
          <p:cNvSpPr/>
          <p:nvPr/>
        </p:nvSpPr>
        <p:spPr>
          <a:xfrm rot="0" flipH="0" flipV="0">
            <a:off x="1322621" y="3383982"/>
            <a:ext cx="51831" cy="89557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7" name="Freeform 31427"/>
          <p:cNvSpPr/>
          <p:nvPr/>
        </p:nvSpPr>
        <p:spPr>
          <a:xfrm rot="0" flipH="0" flipV="0">
            <a:off x="1396209" y="3383854"/>
            <a:ext cx="56566" cy="8968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8" name="Freeform 31428"/>
          <p:cNvSpPr/>
          <p:nvPr/>
        </p:nvSpPr>
        <p:spPr>
          <a:xfrm rot="0" flipH="0" flipV="0">
            <a:off x="1472613" y="3383982"/>
            <a:ext cx="81266" cy="89685"/>
          </a:xfrm>
          <a:custGeom>
            <a:pathLst>
              <a:path w="8064500" h="8902700">
                <a:moveTo>
                  <a:pt x="6985000" y="8890000"/>
                </a:moveTo>
                <a:lnTo>
                  <a:pt x="8064500" y="8890000"/>
                </a:lnTo>
                <a:lnTo>
                  <a:pt x="8064500" y="0"/>
                </a:lnTo>
                <a:lnTo>
                  <a:pt x="6985000" y="0"/>
                </a:lnTo>
                <a:close/>
                <a:moveTo>
                  <a:pt x="2184400" y="4267200"/>
                </a:moveTo>
                <a:cubicBezTo>
                  <a:pt x="3619500" y="4267200"/>
                  <a:pt x="4406900" y="4887318"/>
                  <a:pt x="4406900" y="6013649"/>
                </a:cubicBezTo>
                <a:cubicBezTo>
                  <a:pt x="4406900" y="7266583"/>
                  <a:pt x="3606800" y="7899400"/>
                  <a:pt x="2146300" y="7899400"/>
                </a:cubicBezTo>
                <a:cubicBezTo>
                  <a:pt x="1739900" y="7899400"/>
                  <a:pt x="1422400" y="7874000"/>
                  <a:pt x="1079500" y="7874000"/>
                </a:cubicBezTo>
                <a:lnTo>
                  <a:pt x="1079500" y="4330700"/>
                </a:lnTo>
                <a:cubicBezTo>
                  <a:pt x="1524000" y="4267200"/>
                  <a:pt x="1892300" y="4267200"/>
                  <a:pt x="2184400" y="4267200"/>
                </a:cubicBezTo>
                <a:close/>
                <a:moveTo>
                  <a:pt x="10795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257300" y="8902700"/>
                  <a:pt x="2019300" y="8902700"/>
                </a:cubicBezTo>
                <a:cubicBezTo>
                  <a:pt x="4229100" y="8902700"/>
                  <a:pt x="5549900" y="7840663"/>
                  <a:pt x="5549900" y="5982097"/>
                </a:cubicBezTo>
                <a:cubicBezTo>
                  <a:pt x="5549900" y="4313238"/>
                  <a:pt x="4495800" y="3251200"/>
                  <a:pt x="2260600" y="3251200"/>
                </a:cubicBezTo>
                <a:cubicBezTo>
                  <a:pt x="1968500" y="3251200"/>
                  <a:pt x="1562100" y="3251200"/>
                  <a:pt x="1079500" y="330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9" name="Freeform 31429"/>
          <p:cNvSpPr/>
          <p:nvPr/>
        </p:nvSpPr>
        <p:spPr>
          <a:xfrm rot="0" flipH="0" flipV="0">
            <a:off x="1609550" y="3383854"/>
            <a:ext cx="56566" cy="8968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0" name="Freeform 31430"/>
          <p:cNvSpPr/>
          <p:nvPr/>
        </p:nvSpPr>
        <p:spPr>
          <a:xfrm rot="0" flipH="0" flipV="0">
            <a:off x="1676995" y="3382703"/>
            <a:ext cx="75763" cy="92116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1" name="Freeform 31431"/>
          <p:cNvSpPr/>
          <p:nvPr/>
        </p:nvSpPr>
        <p:spPr>
          <a:xfrm rot="0" flipH="0" flipV="0">
            <a:off x="1772596" y="3383982"/>
            <a:ext cx="81906" cy="106190"/>
          </a:xfrm>
          <a:custGeom>
            <a:pathLst>
              <a:path w="8128000" h="10541000">
                <a:moveTo>
                  <a:pt x="0" y="8890000"/>
                </a:moveTo>
                <a:lnTo>
                  <a:pt x="7112000" y="8890000"/>
                </a:lnTo>
                <a:lnTo>
                  <a:pt x="7112000" y="10541000"/>
                </a:lnTo>
                <a:lnTo>
                  <a:pt x="8128000" y="10541000"/>
                </a:lnTo>
                <a:lnTo>
                  <a:pt x="8128000" y="7874000"/>
                </a:lnTo>
                <a:lnTo>
                  <a:pt x="6921500" y="7874000"/>
                </a:lnTo>
                <a:lnTo>
                  <a:pt x="6921500" y="0"/>
                </a:lnTo>
                <a:lnTo>
                  <a:pt x="5842000" y="0"/>
                </a:lnTo>
                <a:lnTo>
                  <a:pt x="5842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2" name="Rectangle 31432"/>
          <p:cNvSpPr/>
          <p:nvPr/>
        </p:nvSpPr>
        <p:spPr>
          <a:xfrm rot="0" flipH="0" flipV="0">
            <a:off x="3854898" y="3104305"/>
            <a:ext cx="894441" cy="289087"/>
          </a:xfrm>
          <a:prstGeom prst="rect">
            <a:avLst/>
          </a:prstGeom>
        </p:spPr>
      </p:sp>
      <p:sp>
        <p:nvSpPr>
          <p:cNvPr id="31433" name="Freeform 31433"/>
          <p:cNvSpPr/>
          <p:nvPr/>
        </p:nvSpPr>
        <p:spPr>
          <a:xfrm rot="0" flipH="0" flipV="0">
            <a:off x="3912131" y="3024823"/>
            <a:ext cx="62468" cy="79481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4" name="Freeform 31434"/>
          <p:cNvSpPr/>
          <p:nvPr/>
        </p:nvSpPr>
        <p:spPr>
          <a:xfrm rot="0" flipH="0" flipV="0">
            <a:off x="3998452" y="3024710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5" name="Freeform 31435"/>
          <p:cNvSpPr/>
          <p:nvPr/>
        </p:nvSpPr>
        <p:spPr>
          <a:xfrm rot="0" flipH="0" flipV="0">
            <a:off x="4060012" y="3023688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6" name="Freeform 31436"/>
          <p:cNvSpPr/>
          <p:nvPr/>
        </p:nvSpPr>
        <p:spPr>
          <a:xfrm rot="0" flipH="0" flipV="0">
            <a:off x="4158713" y="3024710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7" name="Freeform 31437"/>
          <p:cNvSpPr/>
          <p:nvPr/>
        </p:nvSpPr>
        <p:spPr>
          <a:xfrm rot="0" flipH="0" flipV="0">
            <a:off x="4216298" y="3024369"/>
            <a:ext cx="76666" cy="79936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8" name="Freeform 31438"/>
          <p:cNvSpPr/>
          <p:nvPr/>
        </p:nvSpPr>
        <p:spPr>
          <a:xfrm rot="0" flipH="0" flipV="0">
            <a:off x="4306594" y="3024823"/>
            <a:ext cx="49634" cy="79936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9" name="Freeform 31439"/>
          <p:cNvSpPr/>
          <p:nvPr/>
        </p:nvSpPr>
        <p:spPr>
          <a:xfrm rot="0" flipH="0" flipV="0">
            <a:off x="4369858" y="3023688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0" name="Freeform 31440"/>
          <p:cNvSpPr/>
          <p:nvPr/>
        </p:nvSpPr>
        <p:spPr>
          <a:xfrm rot="0" flipH="0" flipV="0">
            <a:off x="4457769" y="3024823"/>
            <a:ext cx="65308" cy="79481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1" name="Freeform 31441"/>
          <p:cNvSpPr/>
          <p:nvPr/>
        </p:nvSpPr>
        <p:spPr>
          <a:xfrm rot="0" flipH="0" flipV="0">
            <a:off x="4536139" y="3024823"/>
            <a:ext cx="59970" cy="79481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2" name="Freeform 31442"/>
          <p:cNvSpPr/>
          <p:nvPr/>
        </p:nvSpPr>
        <p:spPr>
          <a:xfrm rot="0" flipH="0" flipV="0">
            <a:off x="4600085" y="3024369"/>
            <a:ext cx="76666" cy="79936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3" name="Freeform 31443"/>
          <p:cNvSpPr/>
          <p:nvPr/>
        </p:nvSpPr>
        <p:spPr>
          <a:xfrm rot="0" flipH="0" flipV="0">
            <a:off x="3858873" y="3159943"/>
            <a:ext cx="67239" cy="81752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4" name="Freeform 31444"/>
          <p:cNvSpPr/>
          <p:nvPr/>
        </p:nvSpPr>
        <p:spPr>
          <a:xfrm rot="0" flipH="0" flipV="0">
            <a:off x="3943718" y="3161078"/>
            <a:ext cx="59970" cy="79481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5" name="Freeform 31445"/>
          <p:cNvSpPr/>
          <p:nvPr/>
        </p:nvSpPr>
        <p:spPr>
          <a:xfrm rot="0" flipH="0" flipV="0">
            <a:off x="4011638" y="3159943"/>
            <a:ext cx="65422" cy="81752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6" name="Freeform 31446"/>
          <p:cNvSpPr/>
          <p:nvPr/>
        </p:nvSpPr>
        <p:spPr>
          <a:xfrm rot="0" flipH="0" flipV="0">
            <a:off x="4092393" y="3161078"/>
            <a:ext cx="62468" cy="79481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7" name="Freeform 31447"/>
          <p:cNvSpPr/>
          <p:nvPr/>
        </p:nvSpPr>
        <p:spPr>
          <a:xfrm rot="0" flipH="0" flipV="0">
            <a:off x="4172468" y="3159943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8" name="Freeform 31448"/>
          <p:cNvSpPr/>
          <p:nvPr/>
        </p:nvSpPr>
        <p:spPr>
          <a:xfrm rot="0" flipH="0" flipV="0">
            <a:off x="4271168" y="3160965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9" name="Freeform 31449"/>
          <p:cNvSpPr/>
          <p:nvPr/>
        </p:nvSpPr>
        <p:spPr>
          <a:xfrm rot="0" flipH="0" flipV="0">
            <a:off x="4328186" y="3161078"/>
            <a:ext cx="65308" cy="79481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0" name="Freeform 31450"/>
          <p:cNvSpPr/>
          <p:nvPr/>
        </p:nvSpPr>
        <p:spPr>
          <a:xfrm rot="0" flipH="0" flipV="0">
            <a:off x="4406556" y="3161078"/>
            <a:ext cx="63036" cy="79481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1" name="Freeform 31451"/>
          <p:cNvSpPr/>
          <p:nvPr/>
        </p:nvSpPr>
        <p:spPr>
          <a:xfrm rot="0" flipH="0" flipV="0">
            <a:off x="4487197" y="3159943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2" name="Freeform 31452"/>
          <p:cNvSpPr/>
          <p:nvPr/>
        </p:nvSpPr>
        <p:spPr>
          <a:xfrm rot="0" flipH="0" flipV="0">
            <a:off x="4585898" y="3161078"/>
            <a:ext cx="44296" cy="79481"/>
          </a:xfrm>
          <a:custGeom>
            <a:pathLst>
              <a:path w="49530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016000"/>
                </a:lnTo>
                <a:lnTo>
                  <a:pt x="4953000" y="1016000"/>
                </a:lnTo>
                <a:lnTo>
                  <a:pt x="495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3" name="Freeform 31453"/>
          <p:cNvSpPr/>
          <p:nvPr/>
        </p:nvSpPr>
        <p:spPr>
          <a:xfrm rot="0" flipH="0" flipV="0">
            <a:off x="4637009" y="3159943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4" name="Freeform 31454"/>
          <p:cNvSpPr/>
          <p:nvPr/>
        </p:nvSpPr>
        <p:spPr>
          <a:xfrm rot="0" flipH="0" flipV="0">
            <a:off x="4034411" y="3297333"/>
            <a:ext cx="62468" cy="79481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5" name="Freeform 31455"/>
          <p:cNvSpPr/>
          <p:nvPr/>
        </p:nvSpPr>
        <p:spPr>
          <a:xfrm rot="0" flipH="0" flipV="0">
            <a:off x="4120732" y="3297219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6" name="Freeform 31456"/>
          <p:cNvSpPr/>
          <p:nvPr/>
        </p:nvSpPr>
        <p:spPr>
          <a:xfrm rot="0" flipH="0" flipV="0">
            <a:off x="4182292" y="3296197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7" name="Freeform 31457"/>
          <p:cNvSpPr/>
          <p:nvPr/>
        </p:nvSpPr>
        <p:spPr>
          <a:xfrm rot="0" flipH="0" flipV="0">
            <a:off x="4280993" y="3297333"/>
            <a:ext cx="45999" cy="7948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8" name="Freeform 31458"/>
          <p:cNvSpPr/>
          <p:nvPr/>
        </p:nvSpPr>
        <p:spPr>
          <a:xfrm rot="0" flipH="0" flipV="0">
            <a:off x="4346302" y="3297333"/>
            <a:ext cx="59970" cy="79481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9" name="Freeform 31459"/>
          <p:cNvSpPr/>
          <p:nvPr/>
        </p:nvSpPr>
        <p:spPr>
          <a:xfrm rot="0" flipH="0" flipV="0">
            <a:off x="4409679" y="3297333"/>
            <a:ext cx="65308" cy="79481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0" name="Freeform 31460"/>
          <p:cNvSpPr/>
          <p:nvPr/>
        </p:nvSpPr>
        <p:spPr>
          <a:xfrm rot="0" flipH="0" flipV="0">
            <a:off x="4477827" y="3296879"/>
            <a:ext cx="76666" cy="79936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1" name="Rectangle 31461"/>
          <p:cNvSpPr/>
          <p:nvPr/>
        </p:nvSpPr>
        <p:spPr>
          <a:xfrm rot="0" flipH="0" flipV="0">
            <a:off x="3898626" y="3513069"/>
            <a:ext cx="806985" cy="16577"/>
          </a:xfrm>
          <a:prstGeom prst="rect">
            <a:avLst/>
          </a:prstGeom>
        </p:spPr>
      </p:sp>
      <p:sp>
        <p:nvSpPr>
          <p:cNvPr id="31462" name="Freeform 31462"/>
          <p:cNvSpPr/>
          <p:nvPr/>
        </p:nvSpPr>
        <p:spPr>
          <a:xfrm rot="0" flipH="0" flipV="0">
            <a:off x="3906463" y="3446532"/>
            <a:ext cx="51565" cy="51549"/>
          </a:xfrm>
          <a:custGeom>
            <a:pathLst>
              <a:path w="5765800" h="5765800">
                <a:moveTo>
                  <a:pt x="0" y="3314700"/>
                </a:moveTo>
                <a:lnTo>
                  <a:pt x="2387600" y="3314700"/>
                </a:lnTo>
                <a:lnTo>
                  <a:pt x="2387600" y="5765800"/>
                </a:lnTo>
                <a:lnTo>
                  <a:pt x="3340100" y="5765800"/>
                </a:lnTo>
                <a:lnTo>
                  <a:pt x="3340100" y="3314700"/>
                </a:lnTo>
                <a:lnTo>
                  <a:pt x="5765800" y="3314700"/>
                </a:lnTo>
                <a:lnTo>
                  <a:pt x="5765800" y="2425700"/>
                </a:lnTo>
                <a:lnTo>
                  <a:pt x="3340100" y="2425700"/>
                </a:lnTo>
                <a:lnTo>
                  <a:pt x="3340100" y="0"/>
                </a:lnTo>
                <a:lnTo>
                  <a:pt x="2387600" y="0"/>
                </a:lnTo>
                <a:lnTo>
                  <a:pt x="2387600" y="2425700"/>
                </a:lnTo>
                <a:lnTo>
                  <a:pt x="0" y="2425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3" name="Freeform 31463"/>
          <p:cNvSpPr/>
          <p:nvPr/>
        </p:nvSpPr>
        <p:spPr>
          <a:xfrm rot="0" flipH="0" flipV="0">
            <a:off x="3993125" y="3433587"/>
            <a:ext cx="72236" cy="79481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4" name="Freeform 31464"/>
          <p:cNvSpPr/>
          <p:nvPr/>
        </p:nvSpPr>
        <p:spPr>
          <a:xfrm rot="0" flipH="0" flipV="0">
            <a:off x="4072744" y="3432452"/>
            <a:ext cx="65422" cy="81752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5" name="Freeform 31465"/>
          <p:cNvSpPr/>
          <p:nvPr/>
        </p:nvSpPr>
        <p:spPr>
          <a:xfrm rot="0" flipH="0" flipV="0">
            <a:off x="4144413" y="3433587"/>
            <a:ext cx="67693" cy="81071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6" name="Freeform 31466"/>
          <p:cNvSpPr/>
          <p:nvPr/>
        </p:nvSpPr>
        <p:spPr>
          <a:xfrm rot="0" flipH="0" flipV="0">
            <a:off x="4225736" y="3433587"/>
            <a:ext cx="72236" cy="79481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7" name="Freeform 31467"/>
          <p:cNvSpPr/>
          <p:nvPr/>
        </p:nvSpPr>
        <p:spPr>
          <a:xfrm rot="0" flipH="0" flipV="0">
            <a:off x="4311603" y="3433587"/>
            <a:ext cx="44296" cy="79481"/>
          </a:xfrm>
          <a:custGeom>
            <a:pathLst>
              <a:path w="49530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016000"/>
                </a:lnTo>
                <a:lnTo>
                  <a:pt x="4953000" y="1016000"/>
                </a:lnTo>
                <a:lnTo>
                  <a:pt x="495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8" name="Freeform 31468"/>
          <p:cNvSpPr/>
          <p:nvPr/>
        </p:nvSpPr>
        <p:spPr>
          <a:xfrm rot="0" flipH="0" flipV="0">
            <a:off x="4368961" y="3433587"/>
            <a:ext cx="66444" cy="79481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9" name="Freeform 31469"/>
          <p:cNvSpPr/>
          <p:nvPr/>
        </p:nvSpPr>
        <p:spPr>
          <a:xfrm rot="0" flipH="0" flipV="0">
            <a:off x="4484812" y="3433474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0" name="Freeform 31470"/>
          <p:cNvSpPr/>
          <p:nvPr/>
        </p:nvSpPr>
        <p:spPr>
          <a:xfrm rot="0" flipH="0" flipV="0">
            <a:off x="4544669" y="3432452"/>
            <a:ext cx="67239" cy="81752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1" name="Freeform 31471"/>
          <p:cNvSpPr/>
          <p:nvPr/>
        </p:nvSpPr>
        <p:spPr>
          <a:xfrm rot="0" flipH="0" flipV="0">
            <a:off x="4629513" y="3433587"/>
            <a:ext cx="72691" cy="94242"/>
          </a:xfrm>
          <a:custGeom>
            <a:pathLst>
              <a:path w="8128000" h="10541000">
                <a:moveTo>
                  <a:pt x="0" y="8890000"/>
                </a:moveTo>
                <a:lnTo>
                  <a:pt x="7112000" y="8890000"/>
                </a:lnTo>
                <a:lnTo>
                  <a:pt x="7112000" y="10541000"/>
                </a:lnTo>
                <a:lnTo>
                  <a:pt x="8128000" y="10541000"/>
                </a:lnTo>
                <a:lnTo>
                  <a:pt x="8128000" y="7874000"/>
                </a:lnTo>
                <a:lnTo>
                  <a:pt x="6921500" y="7874000"/>
                </a:lnTo>
                <a:lnTo>
                  <a:pt x="6921500" y="0"/>
                </a:lnTo>
                <a:lnTo>
                  <a:pt x="5842000" y="0"/>
                </a:lnTo>
                <a:lnTo>
                  <a:pt x="5842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2" name="Rectangle 31472"/>
          <p:cNvSpPr/>
          <p:nvPr/>
        </p:nvSpPr>
        <p:spPr>
          <a:xfrm rot="0" flipH="0" flipV="0">
            <a:off x="6489941" y="3104294"/>
            <a:ext cx="894441" cy="289087"/>
          </a:xfrm>
          <a:prstGeom prst="rect">
            <a:avLst/>
          </a:prstGeom>
        </p:spPr>
      </p:sp>
      <p:sp>
        <p:nvSpPr>
          <p:cNvPr id="31473" name="Freeform 31473"/>
          <p:cNvSpPr/>
          <p:nvPr/>
        </p:nvSpPr>
        <p:spPr>
          <a:xfrm rot="0" flipH="0" flipV="0">
            <a:off x="6547174" y="3024812"/>
            <a:ext cx="62468" cy="79481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4" name="Freeform 31474"/>
          <p:cNvSpPr/>
          <p:nvPr/>
        </p:nvSpPr>
        <p:spPr>
          <a:xfrm rot="0" flipH="0" flipV="0">
            <a:off x="6633495" y="3024698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5" name="Freeform 31475"/>
          <p:cNvSpPr/>
          <p:nvPr/>
        </p:nvSpPr>
        <p:spPr>
          <a:xfrm rot="0" flipH="0" flipV="0">
            <a:off x="6695055" y="3023676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6" name="Freeform 31476"/>
          <p:cNvSpPr/>
          <p:nvPr/>
        </p:nvSpPr>
        <p:spPr>
          <a:xfrm rot="0" flipH="0" flipV="0">
            <a:off x="6793756" y="3024698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7" name="Freeform 31477"/>
          <p:cNvSpPr/>
          <p:nvPr/>
        </p:nvSpPr>
        <p:spPr>
          <a:xfrm rot="0" flipH="0" flipV="0">
            <a:off x="6851341" y="3024358"/>
            <a:ext cx="76666" cy="79936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8" name="Freeform 31478"/>
          <p:cNvSpPr/>
          <p:nvPr/>
        </p:nvSpPr>
        <p:spPr>
          <a:xfrm rot="0" flipH="0" flipV="0">
            <a:off x="6941637" y="3024812"/>
            <a:ext cx="49634" cy="79936"/>
          </a:xfrm>
          <a:custGeom>
            <a:pathLst>
              <a:path w="5549900" h="8940800">
                <a:moveTo>
                  <a:pt x="0" y="8890000"/>
                </a:moveTo>
                <a:cubicBezTo>
                  <a:pt x="520700" y="8890000"/>
                  <a:pt x="1231900" y="8940800"/>
                  <a:pt x="2133600" y="8940800"/>
                </a:cubicBezTo>
                <a:cubicBezTo>
                  <a:pt x="4267200" y="8940800"/>
                  <a:pt x="5549900" y="7952582"/>
                  <a:pt x="5549900" y="6115249"/>
                </a:cubicBezTo>
                <a:cubicBezTo>
                  <a:pt x="5549900" y="4518819"/>
                  <a:pt x="4432300" y="3505200"/>
                  <a:pt x="2438400" y="3505200"/>
                </a:cubicBezTo>
                <a:cubicBezTo>
                  <a:pt x="2095500" y="3505200"/>
                  <a:pt x="1524000" y="3505200"/>
                  <a:pt x="1079500" y="3568700"/>
                </a:cubicBezTo>
                <a:lnTo>
                  <a:pt x="1079500" y="1016000"/>
                </a:lnTo>
                <a:lnTo>
                  <a:pt x="5029200" y="1016000"/>
                </a:lnTo>
                <a:lnTo>
                  <a:pt x="5029200" y="0"/>
                </a:lnTo>
                <a:lnTo>
                  <a:pt x="0" y="0"/>
                </a:lnTo>
                <a:close/>
                <a:moveTo>
                  <a:pt x="2374900" y="4521200"/>
                </a:moveTo>
                <a:cubicBezTo>
                  <a:pt x="3797300" y="4521200"/>
                  <a:pt x="4470400" y="5204421"/>
                  <a:pt x="4470400" y="6191250"/>
                </a:cubicBezTo>
                <a:cubicBezTo>
                  <a:pt x="4470400" y="7266782"/>
                  <a:pt x="3759200" y="7924800"/>
                  <a:pt x="2298700" y="7924800"/>
                </a:cubicBezTo>
                <a:cubicBezTo>
                  <a:pt x="1866900" y="7924800"/>
                  <a:pt x="1473200" y="7899400"/>
                  <a:pt x="1079500" y="7874000"/>
                </a:cubicBezTo>
                <a:lnTo>
                  <a:pt x="1079500" y="4584700"/>
                </a:lnTo>
                <a:cubicBezTo>
                  <a:pt x="1549400" y="4521200"/>
                  <a:pt x="2032000" y="4521200"/>
                  <a:pt x="2374900" y="4521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9" name="Freeform 31479"/>
          <p:cNvSpPr/>
          <p:nvPr/>
        </p:nvSpPr>
        <p:spPr>
          <a:xfrm rot="0" flipH="0" flipV="0">
            <a:off x="7004901" y="3023676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0" name="Freeform 31480"/>
          <p:cNvSpPr/>
          <p:nvPr/>
        </p:nvSpPr>
        <p:spPr>
          <a:xfrm rot="0" flipH="0" flipV="0">
            <a:off x="7092812" y="3024812"/>
            <a:ext cx="65308" cy="79481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1" name="Freeform 31481"/>
          <p:cNvSpPr/>
          <p:nvPr/>
        </p:nvSpPr>
        <p:spPr>
          <a:xfrm rot="0" flipH="0" flipV="0">
            <a:off x="7171181" y="3024812"/>
            <a:ext cx="59970" cy="79481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2" name="Freeform 31482"/>
          <p:cNvSpPr/>
          <p:nvPr/>
        </p:nvSpPr>
        <p:spPr>
          <a:xfrm rot="0" flipH="0" flipV="0">
            <a:off x="7235128" y="3024358"/>
            <a:ext cx="76666" cy="79936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3" name="Freeform 31483"/>
          <p:cNvSpPr/>
          <p:nvPr/>
        </p:nvSpPr>
        <p:spPr>
          <a:xfrm rot="0" flipH="0" flipV="0">
            <a:off x="6493916" y="3159931"/>
            <a:ext cx="67239" cy="81752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4" name="Freeform 31484"/>
          <p:cNvSpPr/>
          <p:nvPr/>
        </p:nvSpPr>
        <p:spPr>
          <a:xfrm rot="0" flipH="0" flipV="0">
            <a:off x="6578760" y="3161067"/>
            <a:ext cx="59970" cy="79481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5" name="Freeform 31485"/>
          <p:cNvSpPr/>
          <p:nvPr/>
        </p:nvSpPr>
        <p:spPr>
          <a:xfrm rot="0" flipH="0" flipV="0">
            <a:off x="6646681" y="3159931"/>
            <a:ext cx="65422" cy="81752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6" name="Freeform 31486"/>
          <p:cNvSpPr/>
          <p:nvPr/>
        </p:nvSpPr>
        <p:spPr>
          <a:xfrm rot="0" flipH="0" flipV="0">
            <a:off x="6727436" y="3161067"/>
            <a:ext cx="62468" cy="79481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7" name="Freeform 31487"/>
          <p:cNvSpPr/>
          <p:nvPr/>
        </p:nvSpPr>
        <p:spPr>
          <a:xfrm rot="0" flipH="0" flipV="0">
            <a:off x="6807510" y="3159931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8" name="Freeform 31488"/>
          <p:cNvSpPr/>
          <p:nvPr/>
        </p:nvSpPr>
        <p:spPr>
          <a:xfrm rot="0" flipH="0" flipV="0">
            <a:off x="6906211" y="3160953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9" name="Freeform 31489"/>
          <p:cNvSpPr/>
          <p:nvPr/>
        </p:nvSpPr>
        <p:spPr>
          <a:xfrm rot="0" flipH="0" flipV="0">
            <a:off x="6963228" y="3161067"/>
            <a:ext cx="65308" cy="79481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0" name="Freeform 31490"/>
          <p:cNvSpPr/>
          <p:nvPr/>
        </p:nvSpPr>
        <p:spPr>
          <a:xfrm rot="0" flipH="0" flipV="0">
            <a:off x="7041598" y="3161067"/>
            <a:ext cx="63036" cy="79481"/>
          </a:xfrm>
          <a:custGeom>
            <a:pathLst>
              <a:path w="7048500" h="8890000">
                <a:moveTo>
                  <a:pt x="5969000" y="8890000"/>
                </a:moveTo>
                <a:lnTo>
                  <a:pt x="7048500" y="8890000"/>
                </a:lnTo>
                <a:lnTo>
                  <a:pt x="7048500" y="0"/>
                </a:lnTo>
                <a:lnTo>
                  <a:pt x="5969000" y="0"/>
                </a:lnTo>
                <a:lnTo>
                  <a:pt x="5969000" y="3848100"/>
                </a:lnTo>
                <a:lnTo>
                  <a:pt x="1079500" y="38481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4864100"/>
                </a:lnTo>
                <a:lnTo>
                  <a:pt x="5969000" y="4864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1" name="Freeform 31491"/>
          <p:cNvSpPr/>
          <p:nvPr/>
        </p:nvSpPr>
        <p:spPr>
          <a:xfrm rot="0" flipH="0" flipV="0">
            <a:off x="7122240" y="3159931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2" name="Freeform 31492"/>
          <p:cNvSpPr/>
          <p:nvPr/>
        </p:nvSpPr>
        <p:spPr>
          <a:xfrm rot="0" flipH="0" flipV="0">
            <a:off x="7220941" y="3161067"/>
            <a:ext cx="44296" cy="79481"/>
          </a:xfrm>
          <a:custGeom>
            <a:pathLst>
              <a:path w="49530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016000"/>
                </a:lnTo>
                <a:lnTo>
                  <a:pt x="4953000" y="1016000"/>
                </a:lnTo>
                <a:lnTo>
                  <a:pt x="495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3" name="Freeform 31493"/>
          <p:cNvSpPr/>
          <p:nvPr/>
        </p:nvSpPr>
        <p:spPr>
          <a:xfrm rot="0" flipH="0" flipV="0">
            <a:off x="7272052" y="3159931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4" name="Freeform 31494"/>
          <p:cNvSpPr/>
          <p:nvPr/>
        </p:nvSpPr>
        <p:spPr>
          <a:xfrm rot="0" flipH="0" flipV="0">
            <a:off x="6669454" y="3297321"/>
            <a:ext cx="62468" cy="79481"/>
          </a:xfrm>
          <a:custGeom>
            <a:pathLst>
              <a:path w="6985000" h="8890000">
                <a:moveTo>
                  <a:pt x="5905500" y="8890000"/>
                </a:moveTo>
                <a:lnTo>
                  <a:pt x="6985000" y="8890000"/>
                </a:lnTo>
                <a:lnTo>
                  <a:pt x="6985000" y="0"/>
                </a:lnTo>
                <a:lnTo>
                  <a:pt x="0" y="0"/>
                </a:lnTo>
                <a:lnTo>
                  <a:pt x="0" y="8890000"/>
                </a:lnTo>
                <a:lnTo>
                  <a:pt x="1079500" y="8890000"/>
                </a:lnTo>
                <a:lnTo>
                  <a:pt x="1079500" y="1016000"/>
                </a:lnTo>
                <a:lnTo>
                  <a:pt x="59055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5" name="Freeform 31495"/>
          <p:cNvSpPr/>
          <p:nvPr/>
        </p:nvSpPr>
        <p:spPr>
          <a:xfrm rot="0" flipH="0" flipV="0">
            <a:off x="6755775" y="3297208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6" name="Freeform 31496"/>
          <p:cNvSpPr/>
          <p:nvPr/>
        </p:nvSpPr>
        <p:spPr>
          <a:xfrm rot="0" flipH="0" flipV="0">
            <a:off x="6817335" y="3296186"/>
            <a:ext cx="81096" cy="81752"/>
          </a:xfrm>
          <a:custGeom>
            <a:pathLst>
              <a:path w="9067800" h="9144000">
                <a:moveTo>
                  <a:pt x="0" y="4572000"/>
                </a:moveTo>
                <a:cubicBezTo>
                  <a:pt x="0" y="7277100"/>
                  <a:pt x="1955800" y="9144000"/>
                  <a:pt x="4533900" y="9144000"/>
                </a:cubicBezTo>
                <a:cubicBezTo>
                  <a:pt x="7112000" y="9144000"/>
                  <a:pt x="9067800" y="7213600"/>
                  <a:pt x="9067800" y="4572000"/>
                </a:cubicBezTo>
                <a:cubicBezTo>
                  <a:pt x="9067800" y="1866900"/>
                  <a:pt x="7112000" y="0"/>
                  <a:pt x="4533900" y="0"/>
                </a:cubicBezTo>
                <a:cubicBezTo>
                  <a:pt x="1892300" y="0"/>
                  <a:pt x="0" y="1993900"/>
                  <a:pt x="0" y="4572000"/>
                </a:cubicBezTo>
                <a:close/>
                <a:moveTo>
                  <a:pt x="1143000" y="4572000"/>
                </a:moveTo>
                <a:cubicBezTo>
                  <a:pt x="1143000" y="2501900"/>
                  <a:pt x="2603500" y="1016000"/>
                  <a:pt x="4533900" y="1016000"/>
                </a:cubicBezTo>
                <a:cubicBezTo>
                  <a:pt x="6438900" y="1016000"/>
                  <a:pt x="7924800" y="2501900"/>
                  <a:pt x="7924800" y="4572000"/>
                </a:cubicBezTo>
                <a:cubicBezTo>
                  <a:pt x="7924800" y="6578600"/>
                  <a:pt x="6565900" y="8128000"/>
                  <a:pt x="4533900" y="8128000"/>
                </a:cubicBezTo>
                <a:cubicBezTo>
                  <a:pt x="2628900" y="8128000"/>
                  <a:pt x="1143000" y="6591300"/>
                  <a:pt x="1143000" y="4572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7" name="Freeform 31497"/>
          <p:cNvSpPr/>
          <p:nvPr/>
        </p:nvSpPr>
        <p:spPr>
          <a:xfrm rot="0" flipH="0" flipV="0">
            <a:off x="6916036" y="3297321"/>
            <a:ext cx="45999" cy="79481"/>
          </a:xfrm>
          <a:custGeom>
            <a:pathLst>
              <a:path w="5143500" h="8890000">
                <a:moveTo>
                  <a:pt x="0" y="8890000"/>
                </a:moveTo>
                <a:lnTo>
                  <a:pt x="5143500" y="8890000"/>
                </a:lnTo>
                <a:lnTo>
                  <a:pt x="5143500" y="7874000"/>
                </a:lnTo>
                <a:lnTo>
                  <a:pt x="1079500" y="7874000"/>
                </a:lnTo>
                <a:lnTo>
                  <a:pt x="1079500" y="4902200"/>
                </a:lnTo>
                <a:lnTo>
                  <a:pt x="4635500" y="4902200"/>
                </a:lnTo>
                <a:lnTo>
                  <a:pt x="4635500" y="3886200"/>
                </a:lnTo>
                <a:lnTo>
                  <a:pt x="1079500" y="3886200"/>
                </a:lnTo>
                <a:lnTo>
                  <a:pt x="1079500" y="1016000"/>
                </a:lnTo>
                <a:lnTo>
                  <a:pt x="5016500" y="1016000"/>
                </a:lnTo>
                <a:lnTo>
                  <a:pt x="5016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8" name="Freeform 31498"/>
          <p:cNvSpPr/>
          <p:nvPr/>
        </p:nvSpPr>
        <p:spPr>
          <a:xfrm rot="0" flipH="0" flipV="0">
            <a:off x="6981344" y="3297321"/>
            <a:ext cx="59970" cy="79481"/>
          </a:xfrm>
          <a:custGeom>
            <a:pathLst>
              <a:path w="6705600" h="8890000">
                <a:moveTo>
                  <a:pt x="6502400" y="0"/>
                </a:moveTo>
                <a:lnTo>
                  <a:pt x="5194300" y="0"/>
                </a:lnTo>
                <a:lnTo>
                  <a:pt x="1295400" y="4254500"/>
                </a:lnTo>
                <a:lnTo>
                  <a:pt x="5321300" y="8890000"/>
                </a:lnTo>
                <a:lnTo>
                  <a:pt x="6705600" y="8890000"/>
                </a:lnTo>
                <a:lnTo>
                  <a:pt x="2540000" y="4178300"/>
                </a:lnTo>
                <a:close/>
                <a:moveTo>
                  <a:pt x="0" y="8890000"/>
                </a:moveTo>
                <a:lnTo>
                  <a:pt x="1079500" y="8890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9" name="Freeform 31499"/>
          <p:cNvSpPr/>
          <p:nvPr/>
        </p:nvSpPr>
        <p:spPr>
          <a:xfrm rot="0" flipH="0" flipV="0">
            <a:off x="7044722" y="3297321"/>
            <a:ext cx="65308" cy="79481"/>
          </a:xfrm>
          <a:custGeom>
            <a:pathLst>
              <a:path w="7302500" h="8890000">
                <a:moveTo>
                  <a:pt x="0" y="1016000"/>
                </a:moveTo>
                <a:lnTo>
                  <a:pt x="3111500" y="1016000"/>
                </a:lnTo>
                <a:lnTo>
                  <a:pt x="3111500" y="8890000"/>
                </a:lnTo>
                <a:lnTo>
                  <a:pt x="4191000" y="8890000"/>
                </a:lnTo>
                <a:lnTo>
                  <a:pt x="4191000" y="1016000"/>
                </a:lnTo>
                <a:lnTo>
                  <a:pt x="7302500" y="1016000"/>
                </a:lnTo>
                <a:lnTo>
                  <a:pt x="7302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0" name="Freeform 31500"/>
          <p:cNvSpPr/>
          <p:nvPr/>
        </p:nvSpPr>
        <p:spPr>
          <a:xfrm rot="0" flipH="0" flipV="0">
            <a:off x="7112870" y="3296867"/>
            <a:ext cx="76666" cy="79936"/>
          </a:xfrm>
          <a:custGeom>
            <a:pathLst>
              <a:path w="8572500" h="8940800">
                <a:moveTo>
                  <a:pt x="0" y="8940800"/>
                </a:moveTo>
                <a:lnTo>
                  <a:pt x="1092200" y="8940800"/>
                </a:lnTo>
                <a:lnTo>
                  <a:pt x="2222500" y="6248400"/>
                </a:lnTo>
                <a:lnTo>
                  <a:pt x="6273800" y="6248400"/>
                </a:lnTo>
                <a:lnTo>
                  <a:pt x="7416800" y="8940800"/>
                </a:lnTo>
                <a:lnTo>
                  <a:pt x="8572500" y="8940800"/>
                </a:lnTo>
                <a:lnTo>
                  <a:pt x="4749800" y="0"/>
                </a:lnTo>
                <a:lnTo>
                  <a:pt x="3822700" y="0"/>
                </a:lnTo>
                <a:close/>
                <a:moveTo>
                  <a:pt x="4254500" y="1435100"/>
                </a:moveTo>
                <a:lnTo>
                  <a:pt x="5854700" y="5232400"/>
                </a:lnTo>
                <a:lnTo>
                  <a:pt x="2654300" y="5232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1" name="Rectangle 31501"/>
          <p:cNvSpPr/>
          <p:nvPr/>
        </p:nvSpPr>
        <p:spPr>
          <a:xfrm rot="0" flipH="0" flipV="0">
            <a:off x="6533669" y="3513058"/>
            <a:ext cx="806985" cy="16577"/>
          </a:xfrm>
          <a:prstGeom prst="rect">
            <a:avLst/>
          </a:prstGeom>
        </p:spPr>
      </p:sp>
      <p:sp>
        <p:nvSpPr>
          <p:cNvPr id="31502" name="Freeform 31502"/>
          <p:cNvSpPr/>
          <p:nvPr/>
        </p:nvSpPr>
        <p:spPr>
          <a:xfrm rot="0" flipH="0" flipV="0">
            <a:off x="6541506" y="3446520"/>
            <a:ext cx="51565" cy="51549"/>
          </a:xfrm>
          <a:custGeom>
            <a:pathLst>
              <a:path w="5765800" h="5765800">
                <a:moveTo>
                  <a:pt x="0" y="3314700"/>
                </a:moveTo>
                <a:lnTo>
                  <a:pt x="2387600" y="3314700"/>
                </a:lnTo>
                <a:lnTo>
                  <a:pt x="2387600" y="5765800"/>
                </a:lnTo>
                <a:lnTo>
                  <a:pt x="3340100" y="5765800"/>
                </a:lnTo>
                <a:lnTo>
                  <a:pt x="3340100" y="3314700"/>
                </a:lnTo>
                <a:lnTo>
                  <a:pt x="5765800" y="3314700"/>
                </a:lnTo>
                <a:lnTo>
                  <a:pt x="5765800" y="2425700"/>
                </a:lnTo>
                <a:lnTo>
                  <a:pt x="3340100" y="2425700"/>
                </a:lnTo>
                <a:lnTo>
                  <a:pt x="3340100" y="0"/>
                </a:lnTo>
                <a:lnTo>
                  <a:pt x="2387600" y="0"/>
                </a:lnTo>
                <a:lnTo>
                  <a:pt x="2387600" y="2425700"/>
                </a:lnTo>
                <a:lnTo>
                  <a:pt x="0" y="2425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3" name="Freeform 31503"/>
          <p:cNvSpPr/>
          <p:nvPr/>
        </p:nvSpPr>
        <p:spPr>
          <a:xfrm rot="0" flipH="0" flipV="0">
            <a:off x="6628168" y="3433576"/>
            <a:ext cx="72236" cy="79481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4" name="Freeform 31504"/>
          <p:cNvSpPr/>
          <p:nvPr/>
        </p:nvSpPr>
        <p:spPr>
          <a:xfrm rot="0" flipH="0" flipV="0">
            <a:off x="6707787" y="3432441"/>
            <a:ext cx="65422" cy="81752"/>
          </a:xfrm>
          <a:custGeom>
            <a:pathLst>
              <a:path w="7315200" h="9144000">
                <a:moveTo>
                  <a:pt x="6883400" y="7340600"/>
                </a:moveTo>
                <a:cubicBezTo>
                  <a:pt x="6273800" y="7835900"/>
                  <a:pt x="5461000" y="8128000"/>
                  <a:pt x="4610100" y="8128000"/>
                </a:cubicBezTo>
                <a:cubicBezTo>
                  <a:pt x="2552700" y="8128000"/>
                  <a:pt x="1143000" y="6692900"/>
                  <a:pt x="1143000" y="4572000"/>
                </a:cubicBezTo>
                <a:cubicBezTo>
                  <a:pt x="1143000" y="2463800"/>
                  <a:pt x="2514600" y="1016000"/>
                  <a:pt x="4445000" y="1016000"/>
                </a:cubicBezTo>
                <a:cubicBezTo>
                  <a:pt x="5372100" y="1016000"/>
                  <a:pt x="6057900" y="1244600"/>
                  <a:pt x="6642100" y="1676400"/>
                </a:cubicBezTo>
                <a:lnTo>
                  <a:pt x="7137400" y="863600"/>
                </a:lnTo>
                <a:cubicBezTo>
                  <a:pt x="6502400" y="317500"/>
                  <a:pt x="5575300" y="0"/>
                  <a:pt x="4432300" y="0"/>
                </a:cubicBezTo>
                <a:cubicBezTo>
                  <a:pt x="1651000" y="0"/>
                  <a:pt x="0" y="2019300"/>
                  <a:pt x="0" y="4572000"/>
                </a:cubicBezTo>
                <a:cubicBezTo>
                  <a:pt x="0" y="7340600"/>
                  <a:pt x="1841500" y="9144000"/>
                  <a:pt x="4508500" y="9144000"/>
                </a:cubicBezTo>
                <a:cubicBezTo>
                  <a:pt x="5613400" y="9144000"/>
                  <a:pt x="6718300" y="8763000"/>
                  <a:pt x="7315200" y="8153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5" name="Freeform 31505"/>
          <p:cNvSpPr/>
          <p:nvPr/>
        </p:nvSpPr>
        <p:spPr>
          <a:xfrm rot="0" flipH="0" flipV="0">
            <a:off x="6779456" y="3433576"/>
            <a:ext cx="67693" cy="81071"/>
          </a:xfrm>
          <a:custGeom>
            <a:pathLst>
              <a:path w="7569200" h="9067800">
                <a:moveTo>
                  <a:pt x="6489700" y="8890000"/>
                </a:moveTo>
                <a:lnTo>
                  <a:pt x="7569200" y="8890000"/>
                </a:lnTo>
                <a:lnTo>
                  <a:pt x="7569200" y="0"/>
                </a:lnTo>
                <a:lnTo>
                  <a:pt x="2247900" y="0"/>
                </a:lnTo>
                <a:lnTo>
                  <a:pt x="2120900" y="1778000"/>
                </a:lnTo>
                <a:cubicBezTo>
                  <a:pt x="1712118" y="7556500"/>
                  <a:pt x="638770" y="7874000"/>
                  <a:pt x="0" y="7810500"/>
                </a:cubicBezTo>
                <a:lnTo>
                  <a:pt x="0" y="8890000"/>
                </a:lnTo>
                <a:cubicBezTo>
                  <a:pt x="1397000" y="9067800"/>
                  <a:pt x="2590800" y="8343900"/>
                  <a:pt x="3111500" y="2692400"/>
                </a:cubicBezTo>
                <a:lnTo>
                  <a:pt x="3263900" y="1016000"/>
                </a:lnTo>
                <a:lnTo>
                  <a:pt x="6489700" y="1016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6" name="Freeform 31506"/>
          <p:cNvSpPr/>
          <p:nvPr/>
        </p:nvSpPr>
        <p:spPr>
          <a:xfrm rot="0" flipH="0" flipV="0">
            <a:off x="6860779" y="3433576"/>
            <a:ext cx="72236" cy="79481"/>
          </a:xfrm>
          <a:custGeom>
            <a:pathLst>
              <a:path w="8077200" h="8890000">
                <a:moveTo>
                  <a:pt x="8077200" y="0"/>
                </a:moveTo>
                <a:lnTo>
                  <a:pt x="6985000" y="0"/>
                </a:lnTo>
                <a:lnTo>
                  <a:pt x="4546600" y="5575300"/>
                </a:lnTo>
                <a:lnTo>
                  <a:pt x="1219200" y="0"/>
                </a:lnTo>
                <a:lnTo>
                  <a:pt x="0" y="0"/>
                </a:lnTo>
                <a:lnTo>
                  <a:pt x="4025900" y="6654800"/>
                </a:lnTo>
                <a:lnTo>
                  <a:pt x="3873500" y="6985000"/>
                </a:lnTo>
                <a:cubicBezTo>
                  <a:pt x="3632200" y="7493000"/>
                  <a:pt x="3289300" y="7886700"/>
                  <a:pt x="2781300" y="7886700"/>
                </a:cubicBezTo>
                <a:cubicBezTo>
                  <a:pt x="2527300" y="7886700"/>
                  <a:pt x="2336800" y="7823200"/>
                  <a:pt x="2095500" y="7658100"/>
                </a:cubicBezTo>
                <a:lnTo>
                  <a:pt x="1714500" y="8572500"/>
                </a:lnTo>
                <a:cubicBezTo>
                  <a:pt x="1955800" y="8763000"/>
                  <a:pt x="2400300" y="8890000"/>
                  <a:pt x="2794000" y="8890000"/>
                </a:cubicBezTo>
                <a:cubicBezTo>
                  <a:pt x="3771900" y="8890000"/>
                  <a:pt x="4394200" y="8216900"/>
                  <a:pt x="5003800" y="6858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7" name="Freeform 31507"/>
          <p:cNvSpPr/>
          <p:nvPr/>
        </p:nvSpPr>
        <p:spPr>
          <a:xfrm rot="0" flipH="0" flipV="0">
            <a:off x="6946646" y="3433576"/>
            <a:ext cx="44296" cy="79481"/>
          </a:xfrm>
          <a:custGeom>
            <a:pathLst>
              <a:path w="4953000" h="8890000">
                <a:moveTo>
                  <a:pt x="0" y="8890000"/>
                </a:moveTo>
                <a:lnTo>
                  <a:pt x="1079500" y="8890000"/>
                </a:lnTo>
                <a:lnTo>
                  <a:pt x="1079500" y="1016000"/>
                </a:lnTo>
                <a:lnTo>
                  <a:pt x="4953000" y="1016000"/>
                </a:lnTo>
                <a:lnTo>
                  <a:pt x="4953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8" name="Freeform 31508"/>
          <p:cNvSpPr/>
          <p:nvPr/>
        </p:nvSpPr>
        <p:spPr>
          <a:xfrm rot="0" flipH="0" flipV="0">
            <a:off x="7004003" y="3433576"/>
            <a:ext cx="66444" cy="79481"/>
          </a:xfrm>
          <a:custGeom>
            <a:pathLst>
              <a:path w="7429500" h="8890000">
                <a:moveTo>
                  <a:pt x="952500" y="8890000"/>
                </a:moveTo>
                <a:lnTo>
                  <a:pt x="6350000" y="1778000"/>
                </a:lnTo>
                <a:lnTo>
                  <a:pt x="6350000" y="8890000"/>
                </a:lnTo>
                <a:lnTo>
                  <a:pt x="7429500" y="8890000"/>
                </a:lnTo>
                <a:lnTo>
                  <a:pt x="7429500" y="0"/>
                </a:lnTo>
                <a:lnTo>
                  <a:pt x="6477000" y="0"/>
                </a:lnTo>
                <a:lnTo>
                  <a:pt x="1079500" y="7112000"/>
                </a:lnTo>
                <a:lnTo>
                  <a:pt x="1079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9" name="Freeform 31509"/>
          <p:cNvSpPr/>
          <p:nvPr/>
        </p:nvSpPr>
        <p:spPr>
          <a:xfrm rot="0" flipH="0" flipV="0">
            <a:off x="7119855" y="3433463"/>
            <a:ext cx="50202" cy="79595"/>
          </a:xfrm>
          <a:custGeom>
            <a:pathLst>
              <a:path w="5613400" h="8902700">
                <a:moveTo>
                  <a:pt x="1079500" y="8902700"/>
                </a:moveTo>
                <a:lnTo>
                  <a:pt x="1079500" y="5486400"/>
                </a:lnTo>
                <a:cubicBezTo>
                  <a:pt x="1524000" y="5537200"/>
                  <a:pt x="2057400" y="5537200"/>
                  <a:pt x="2413000" y="5537200"/>
                </a:cubicBezTo>
                <a:cubicBezTo>
                  <a:pt x="4584700" y="5537200"/>
                  <a:pt x="5613400" y="4194175"/>
                  <a:pt x="5613400" y="2749550"/>
                </a:cubicBezTo>
                <a:cubicBezTo>
                  <a:pt x="5613400" y="1368425"/>
                  <a:pt x="4864100" y="0"/>
                  <a:pt x="2324100" y="0"/>
                </a:cubicBezTo>
                <a:cubicBezTo>
                  <a:pt x="17653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425700" y="1016000"/>
                </a:moveTo>
                <a:cubicBezTo>
                  <a:pt x="3835400" y="1016000"/>
                  <a:pt x="4470400" y="1684140"/>
                  <a:pt x="4470400" y="2730699"/>
                </a:cubicBezTo>
                <a:cubicBezTo>
                  <a:pt x="4470400" y="3840163"/>
                  <a:pt x="3683000" y="4508500"/>
                  <a:pt x="2374900" y="4508500"/>
                </a:cubicBezTo>
                <a:cubicBezTo>
                  <a:pt x="1930400" y="4508500"/>
                  <a:pt x="1511300" y="4508500"/>
                  <a:pt x="1079500" y="4457700"/>
                </a:cubicBezTo>
                <a:lnTo>
                  <a:pt x="1079500" y="1016000"/>
                </a:lnTo>
                <a:cubicBezTo>
                  <a:pt x="1498600" y="1016000"/>
                  <a:pt x="2070100" y="1016000"/>
                  <a:pt x="2425700" y="1016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0" name="Freeform 31510"/>
          <p:cNvSpPr/>
          <p:nvPr/>
        </p:nvSpPr>
        <p:spPr>
          <a:xfrm rot="0" flipH="0" flipV="0">
            <a:off x="7179711" y="3432441"/>
            <a:ext cx="67239" cy="81752"/>
          </a:xfrm>
          <a:custGeom>
            <a:pathLst>
              <a:path w="7518400" h="9144000">
                <a:moveTo>
                  <a:pt x="2006600" y="4991100"/>
                </a:moveTo>
                <a:lnTo>
                  <a:pt x="6413500" y="4991100"/>
                </a:lnTo>
                <a:cubicBezTo>
                  <a:pt x="6223000" y="6946900"/>
                  <a:pt x="4813300" y="8128000"/>
                  <a:pt x="2933700" y="8128000"/>
                </a:cubicBezTo>
                <a:cubicBezTo>
                  <a:pt x="1981200" y="8128000"/>
                  <a:pt x="1130300" y="7810500"/>
                  <a:pt x="469900" y="7315200"/>
                </a:cubicBezTo>
                <a:lnTo>
                  <a:pt x="0" y="8216900"/>
                </a:lnTo>
                <a:cubicBezTo>
                  <a:pt x="711200" y="8788400"/>
                  <a:pt x="1778000" y="9144000"/>
                  <a:pt x="2959100" y="9144000"/>
                </a:cubicBezTo>
                <a:cubicBezTo>
                  <a:pt x="5740400" y="9144000"/>
                  <a:pt x="7518400" y="7251700"/>
                  <a:pt x="7518400" y="4546600"/>
                </a:cubicBezTo>
                <a:cubicBezTo>
                  <a:pt x="7518400" y="1778000"/>
                  <a:pt x="5702300" y="0"/>
                  <a:pt x="3060700" y="0"/>
                </a:cubicBezTo>
                <a:cubicBezTo>
                  <a:pt x="1854200" y="0"/>
                  <a:pt x="774700" y="368300"/>
                  <a:pt x="139700" y="927100"/>
                </a:cubicBezTo>
                <a:lnTo>
                  <a:pt x="558800" y="1739900"/>
                </a:lnTo>
                <a:cubicBezTo>
                  <a:pt x="1219200" y="1231900"/>
                  <a:pt x="2019300" y="1016000"/>
                  <a:pt x="2806700" y="1016000"/>
                </a:cubicBezTo>
                <a:cubicBezTo>
                  <a:pt x="4787900" y="1016000"/>
                  <a:pt x="6172200" y="2120900"/>
                  <a:pt x="6400800" y="3975100"/>
                </a:cubicBezTo>
                <a:lnTo>
                  <a:pt x="2006600" y="39751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1" name="Freeform 31511"/>
          <p:cNvSpPr/>
          <p:nvPr/>
        </p:nvSpPr>
        <p:spPr>
          <a:xfrm rot="0" flipH="0" flipV="0">
            <a:off x="7264556" y="3433576"/>
            <a:ext cx="72691" cy="94242"/>
          </a:xfrm>
          <a:custGeom>
            <a:pathLst>
              <a:path w="8128000" h="10541000">
                <a:moveTo>
                  <a:pt x="0" y="8890000"/>
                </a:moveTo>
                <a:lnTo>
                  <a:pt x="7112000" y="8890000"/>
                </a:lnTo>
                <a:lnTo>
                  <a:pt x="7112000" y="10541000"/>
                </a:lnTo>
                <a:lnTo>
                  <a:pt x="8128000" y="10541000"/>
                </a:lnTo>
                <a:lnTo>
                  <a:pt x="8128000" y="7874000"/>
                </a:lnTo>
                <a:lnTo>
                  <a:pt x="6921500" y="7874000"/>
                </a:lnTo>
                <a:lnTo>
                  <a:pt x="6921500" y="0"/>
                </a:lnTo>
                <a:lnTo>
                  <a:pt x="5842000" y="0"/>
                </a:lnTo>
                <a:lnTo>
                  <a:pt x="5842000" y="7874000"/>
                </a:lnTo>
                <a:lnTo>
                  <a:pt x="1079500" y="7874000"/>
                </a:lnTo>
                <a:lnTo>
                  <a:pt x="1079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31512" name="Picture 7971"/>
          <p:cNvPicPr>
            <a:picLocks noChangeAspect="0" noChangeArrowheads="1"/>
          </p:cNvPicPr>
          <p:nvPr/>
        </p:nvPicPr>
        <p:blipFill>
          <a:blip r:embed="rId315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31513" name="Picture 31513"/>
          <p:cNvPicPr>
            <a:picLocks noChangeAspect="0" noChangeArrowheads="1"/>
          </p:cNvPicPr>
          <p:nvPr/>
        </p:nvPicPr>
        <p:blipFill>
          <a:blip r:embed="rId315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31514" name="Picture 7973"/>
          <p:cNvPicPr>
            <a:picLocks noChangeAspect="0" noChangeArrowheads="1"/>
          </p:cNvPicPr>
          <p:nvPr/>
        </p:nvPicPr>
        <p:blipFill>
          <a:blip r:embed="rId315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31515" name="Freeform 31515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6" name="Freeform 31516"/>
          <p:cNvSpPr/>
          <p:nvPr/>
        </p:nvSpPr>
        <p:spPr>
          <a:xfrm rot="0" flipH="0" flipV="0">
            <a:off x="1882279" y="1179440"/>
            <a:ext cx="208737" cy="35988"/>
          </a:xfrm>
          <a:custGeom>
            <a:pathLst>
              <a:path w="208737" h="35988">
                <a:moveTo>
                  <a:pt x="0" y="35988"/>
                </a:moveTo>
                <a:lnTo>
                  <a:pt x="208737" y="35988"/>
                </a:lnTo>
                <a:lnTo>
                  <a:pt x="208737" y="0"/>
                </a:lnTo>
                <a:lnTo>
                  <a:pt x="0" y="0"/>
                </a:lnTo>
                <a:lnTo>
                  <a:pt x="0" y="35988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7" name="Freeform 31517"/>
          <p:cNvSpPr/>
          <p:nvPr/>
        </p:nvSpPr>
        <p:spPr>
          <a:xfrm rot="0" flipH="0" flipV="0">
            <a:off x="2124748" y="1146810"/>
            <a:ext cx="108304" cy="80949"/>
          </a:xfrm>
          <a:custGeom>
            <a:pathLst>
              <a:path w="108304" h="80949">
                <a:moveTo>
                  <a:pt x="43103" y="38633"/>
                </a:moveTo>
                <a:lnTo>
                  <a:pt x="24815" y="22644"/>
                </a:lnTo>
                <a:lnTo>
                  <a:pt x="0" y="41871"/>
                </a:lnTo>
                <a:lnTo>
                  <a:pt x="44690" y="80949"/>
                </a:lnTo>
                <a:lnTo>
                  <a:pt x="108304" y="17920"/>
                </a:lnTo>
                <a:lnTo>
                  <a:pt x="82091" y="0"/>
                </a:lnTo>
                <a:lnTo>
                  <a:pt x="43103" y="38633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8" name="Freeform 31518"/>
          <p:cNvSpPr/>
          <p:nvPr/>
        </p:nvSpPr>
        <p:spPr>
          <a:xfrm rot="0" flipH="0" flipV="0">
            <a:off x="1882279" y="1267080"/>
            <a:ext cx="208737" cy="35990"/>
          </a:xfrm>
          <a:custGeom>
            <a:pathLst>
              <a:path w="208737" h="35990">
                <a:moveTo>
                  <a:pt x="0" y="35990"/>
                </a:moveTo>
                <a:lnTo>
                  <a:pt x="208737" y="35990"/>
                </a:lnTo>
                <a:lnTo>
                  <a:pt x="208737" y="0"/>
                </a:lnTo>
                <a:lnTo>
                  <a:pt x="0" y="0"/>
                </a:lnTo>
                <a:lnTo>
                  <a:pt x="0" y="3599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9" name="Freeform 31519"/>
          <p:cNvSpPr/>
          <p:nvPr/>
        </p:nvSpPr>
        <p:spPr>
          <a:xfrm rot="0" flipH="0" flipV="0">
            <a:off x="2124748" y="1234452"/>
            <a:ext cx="108304" cy="80949"/>
          </a:xfrm>
          <a:custGeom>
            <a:pathLst>
              <a:path w="108304" h="80949">
                <a:moveTo>
                  <a:pt x="43103" y="38633"/>
                </a:moveTo>
                <a:lnTo>
                  <a:pt x="24815" y="22644"/>
                </a:lnTo>
                <a:lnTo>
                  <a:pt x="0" y="41871"/>
                </a:lnTo>
                <a:lnTo>
                  <a:pt x="44690" y="80949"/>
                </a:lnTo>
                <a:lnTo>
                  <a:pt x="108304" y="17920"/>
                </a:lnTo>
                <a:lnTo>
                  <a:pt x="82091" y="0"/>
                </a:lnTo>
                <a:lnTo>
                  <a:pt x="43103" y="38633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0" name="Freeform 31520"/>
          <p:cNvSpPr/>
          <p:nvPr/>
        </p:nvSpPr>
        <p:spPr>
          <a:xfrm rot="0" flipH="0" flipV="0">
            <a:off x="1882279" y="1354721"/>
            <a:ext cx="208737" cy="35992"/>
          </a:xfrm>
          <a:custGeom>
            <a:pathLst>
              <a:path w="208737" h="35992">
                <a:moveTo>
                  <a:pt x="0" y="35992"/>
                </a:moveTo>
                <a:lnTo>
                  <a:pt x="208737" y="35992"/>
                </a:lnTo>
                <a:lnTo>
                  <a:pt x="208737" y="0"/>
                </a:lnTo>
                <a:lnTo>
                  <a:pt x="0" y="0"/>
                </a:lnTo>
                <a:lnTo>
                  <a:pt x="0" y="35992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1" name="Freeform 31521"/>
          <p:cNvSpPr/>
          <p:nvPr/>
        </p:nvSpPr>
        <p:spPr>
          <a:xfrm rot="0" flipH="0" flipV="0">
            <a:off x="2124748" y="1322095"/>
            <a:ext cx="108304" cy="80949"/>
          </a:xfrm>
          <a:custGeom>
            <a:pathLst>
              <a:path w="108304" h="80949">
                <a:moveTo>
                  <a:pt x="43103" y="38633"/>
                </a:moveTo>
                <a:lnTo>
                  <a:pt x="24815" y="22644"/>
                </a:lnTo>
                <a:lnTo>
                  <a:pt x="0" y="41871"/>
                </a:lnTo>
                <a:lnTo>
                  <a:pt x="44690" y="80949"/>
                </a:lnTo>
                <a:lnTo>
                  <a:pt x="108304" y="17920"/>
                </a:lnTo>
                <a:lnTo>
                  <a:pt x="82091" y="0"/>
                </a:lnTo>
                <a:lnTo>
                  <a:pt x="43103" y="38633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2" name="Freeform 31522"/>
          <p:cNvSpPr/>
          <p:nvPr/>
        </p:nvSpPr>
        <p:spPr>
          <a:xfrm rot="0" flipH="0" flipV="0">
            <a:off x="1882279" y="1442364"/>
            <a:ext cx="208737" cy="35979"/>
          </a:xfrm>
          <a:custGeom>
            <a:pathLst>
              <a:path w="208737" h="35979">
                <a:moveTo>
                  <a:pt x="0" y="35979"/>
                </a:moveTo>
                <a:lnTo>
                  <a:pt x="208737" y="35979"/>
                </a:lnTo>
                <a:lnTo>
                  <a:pt x="208737" y="0"/>
                </a:lnTo>
                <a:lnTo>
                  <a:pt x="0" y="0"/>
                </a:lnTo>
                <a:lnTo>
                  <a:pt x="0" y="35979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3" name="Freeform 31523"/>
          <p:cNvSpPr/>
          <p:nvPr/>
        </p:nvSpPr>
        <p:spPr>
          <a:xfrm rot="0" flipH="0" flipV="0">
            <a:off x="2124748" y="1409738"/>
            <a:ext cx="108304" cy="80936"/>
          </a:xfrm>
          <a:custGeom>
            <a:pathLst>
              <a:path w="108304" h="80936">
                <a:moveTo>
                  <a:pt x="43103" y="38633"/>
                </a:moveTo>
                <a:lnTo>
                  <a:pt x="24815" y="22644"/>
                </a:lnTo>
                <a:lnTo>
                  <a:pt x="0" y="41858"/>
                </a:lnTo>
                <a:lnTo>
                  <a:pt x="44690" y="80936"/>
                </a:lnTo>
                <a:lnTo>
                  <a:pt x="108304" y="17920"/>
                </a:lnTo>
                <a:lnTo>
                  <a:pt x="82091" y="0"/>
                </a:lnTo>
                <a:lnTo>
                  <a:pt x="43103" y="38633"/>
                </a:ln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24" name="Picture 31524"/>
          <p:cNvPicPr>
            <a:picLocks noChangeAspect="0" noChangeArrowheads="1"/>
          </p:cNvPicPr>
          <p:nvPr/>
        </p:nvPicPr>
        <p:blipFill>
          <a:blip r:embed="rId315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99297" y="1049299"/>
            <a:ext cx="517398" cy="547725"/>
          </a:xfrm>
          <a:prstGeom prst="rect">
            <a:avLst/>
          </a:prstGeom>
          <a:noFill/>
          <a:extLst/>
        </p:spPr>
      </p:pic>
      <p:pic>
        <p:nvPicPr>
          <p:cNvPr id="31525" name="Picture 31525"/>
          <p:cNvPicPr>
            <a:picLocks noChangeAspect="0" noChangeArrowheads="1"/>
          </p:cNvPicPr>
          <p:nvPr/>
        </p:nvPicPr>
        <p:blipFill>
          <a:blip r:embed="rId315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4554" y="1011402"/>
            <a:ext cx="1623974" cy="3412388"/>
          </a:xfrm>
          <a:prstGeom prst="rect">
            <a:avLst/>
          </a:prstGeom>
          <a:noFill/>
          <a:extLst/>
        </p:spPr>
      </p:pic>
      <p:sp>
        <p:nvSpPr>
          <p:cNvPr id="31526" name="Freeform 31526"/>
          <p:cNvSpPr/>
          <p:nvPr/>
        </p:nvSpPr>
        <p:spPr>
          <a:xfrm rot="0" flipH="0" flipV="0">
            <a:off x="2551023" y="1816913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81" y="17652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7" name="Freeform 31527"/>
          <p:cNvSpPr/>
          <p:nvPr/>
        </p:nvSpPr>
        <p:spPr>
          <a:xfrm rot="0" flipH="0" flipV="0">
            <a:off x="2523591" y="1817192"/>
            <a:ext cx="38023" cy="25170"/>
          </a:xfrm>
          <a:custGeom>
            <a:pathLst>
              <a:path w="38023" h="25170">
                <a:moveTo>
                  <a:pt x="0" y="21170"/>
                </a:moveTo>
                <a:cubicBezTo>
                  <a:pt x="8737" y="23836"/>
                  <a:pt x="17754" y="25170"/>
                  <a:pt x="26657" y="25170"/>
                </a:cubicBezTo>
                <a:cubicBezTo>
                  <a:pt x="30480" y="25170"/>
                  <a:pt x="34277" y="24916"/>
                  <a:pt x="38023" y="24433"/>
                </a:cubicBezTo>
                <a:cubicBezTo>
                  <a:pt x="32042" y="18465"/>
                  <a:pt x="24714" y="10045"/>
                  <a:pt x="16840" y="0"/>
                </a:cubicBezTo>
                <a:cubicBezTo>
                  <a:pt x="11684" y="7327"/>
                  <a:pt x="6235" y="14389"/>
                  <a:pt x="0" y="2117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28" name="Picture 31528"/>
          <p:cNvPicPr>
            <a:picLocks noChangeAspect="0" noChangeArrowheads="1"/>
          </p:cNvPicPr>
          <p:nvPr/>
        </p:nvPicPr>
        <p:blipFill>
          <a:blip r:embed="rId315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16681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1529" name="Freeform 31529"/>
          <p:cNvSpPr/>
          <p:nvPr/>
        </p:nvSpPr>
        <p:spPr>
          <a:xfrm rot="0" flipH="0" flipV="0">
            <a:off x="2469807" y="1685442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68"/>
                  <a:pt x="22275" y="22542"/>
                </a:cubicBezTo>
                <a:cubicBezTo>
                  <a:pt x="20916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30" name="Picture 31530"/>
          <p:cNvPicPr>
            <a:picLocks noChangeAspect="0" noChangeArrowheads="1"/>
          </p:cNvPicPr>
          <p:nvPr/>
        </p:nvPicPr>
        <p:blipFill>
          <a:blip r:embed="rId315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1655356"/>
            <a:ext cx="87147" cy="152539"/>
          </a:xfrm>
          <a:prstGeom prst="rect">
            <a:avLst/>
          </a:prstGeom>
          <a:noFill/>
          <a:extLst/>
        </p:spPr>
      </p:pic>
      <p:pic>
        <p:nvPicPr>
          <p:cNvPr id="31531" name="Picture 31531"/>
          <p:cNvPicPr>
            <a:picLocks noChangeAspect="0" noChangeArrowheads="1"/>
          </p:cNvPicPr>
          <p:nvPr/>
        </p:nvPicPr>
        <p:blipFill>
          <a:blip r:embed="rId315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1649298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1532" name="Freeform 31532"/>
          <p:cNvSpPr/>
          <p:nvPr/>
        </p:nvSpPr>
        <p:spPr>
          <a:xfrm rot="0" flipH="0" flipV="0">
            <a:off x="2551023" y="2176919"/>
            <a:ext cx="58393" cy="22809"/>
          </a:xfrm>
          <a:custGeom>
            <a:pathLst>
              <a:path w="58393" h="22809">
                <a:moveTo>
                  <a:pt x="45681" y="3848"/>
                </a:moveTo>
                <a:cubicBezTo>
                  <a:pt x="32486" y="3848"/>
                  <a:pt x="16992" y="2833"/>
                  <a:pt x="0" y="0"/>
                </a:cubicBezTo>
                <a:cubicBezTo>
                  <a:pt x="7874" y="10045"/>
                  <a:pt x="15481" y="17652"/>
                  <a:pt x="20637" y="22809"/>
                </a:cubicBezTo>
                <a:cubicBezTo>
                  <a:pt x="34226" y="19545"/>
                  <a:pt x="46989" y="13296"/>
                  <a:pt x="58393" y="3518"/>
                </a:cubicBezTo>
                <a:cubicBezTo>
                  <a:pt x="54443" y="3734"/>
                  <a:pt x="50202" y="3848"/>
                  <a:pt x="45681" y="3848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33" name="Freeform 31533"/>
          <p:cNvSpPr/>
          <p:nvPr/>
        </p:nvSpPr>
        <p:spPr>
          <a:xfrm rot="0" flipH="0" flipV="0">
            <a:off x="2523591" y="2177186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37" y="23849"/>
                  <a:pt x="17754" y="25170"/>
                  <a:pt x="26657" y="25170"/>
                </a:cubicBezTo>
                <a:cubicBezTo>
                  <a:pt x="30480" y="25170"/>
                  <a:pt x="34277" y="24929"/>
                  <a:pt x="38023" y="24434"/>
                </a:cubicBezTo>
                <a:cubicBezTo>
                  <a:pt x="32042" y="18466"/>
                  <a:pt x="24714" y="10046"/>
                  <a:pt x="16840" y="0"/>
                </a:cubicBezTo>
                <a:cubicBezTo>
                  <a:pt x="11684" y="7328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34" name="Picture 31534"/>
          <p:cNvPicPr>
            <a:picLocks noChangeAspect="0" noChangeArrowheads="1"/>
          </p:cNvPicPr>
          <p:nvPr/>
        </p:nvPicPr>
        <p:blipFill>
          <a:blip r:embed="rId315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20237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1535" name="Freeform 31535"/>
          <p:cNvSpPr/>
          <p:nvPr/>
        </p:nvSpPr>
        <p:spPr>
          <a:xfrm rot="0" flipH="0" flipV="0">
            <a:off x="2469807" y="2045436"/>
            <a:ext cx="22275" cy="25819"/>
          </a:xfrm>
          <a:custGeom>
            <a:pathLst>
              <a:path w="22275" h="25819">
                <a:moveTo>
                  <a:pt x="19837" y="0"/>
                </a:moveTo>
                <a:lnTo>
                  <a:pt x="16574" y="2717"/>
                </a:lnTo>
                <a:cubicBezTo>
                  <a:pt x="9779" y="9512"/>
                  <a:pt x="4077" y="17386"/>
                  <a:pt x="0" y="25819"/>
                </a:cubicBezTo>
                <a:cubicBezTo>
                  <a:pt x="7341" y="24447"/>
                  <a:pt x="14935" y="23368"/>
                  <a:pt x="22275" y="22555"/>
                </a:cubicBezTo>
                <a:cubicBezTo>
                  <a:pt x="20916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36" name="Picture 31536"/>
          <p:cNvPicPr>
            <a:picLocks noChangeAspect="0" noChangeArrowheads="1"/>
          </p:cNvPicPr>
          <p:nvPr/>
        </p:nvPicPr>
        <p:blipFill>
          <a:blip r:embed="rId315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2015363"/>
            <a:ext cx="87147" cy="160832"/>
          </a:xfrm>
          <a:prstGeom prst="rect">
            <a:avLst/>
          </a:prstGeom>
          <a:noFill/>
          <a:extLst/>
        </p:spPr>
      </p:pic>
      <p:pic>
        <p:nvPicPr>
          <p:cNvPr id="31537" name="Picture 31537"/>
          <p:cNvPicPr>
            <a:picLocks noChangeAspect="0" noChangeArrowheads="1"/>
          </p:cNvPicPr>
          <p:nvPr/>
        </p:nvPicPr>
        <p:blipFill>
          <a:blip r:embed="rId315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2009305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1538" name="Freeform 31538"/>
          <p:cNvSpPr/>
          <p:nvPr/>
        </p:nvSpPr>
        <p:spPr>
          <a:xfrm rot="0" flipH="0" flipV="0">
            <a:off x="2551023" y="2782913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81" y="17652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39" name="Freeform 31539"/>
          <p:cNvSpPr/>
          <p:nvPr/>
        </p:nvSpPr>
        <p:spPr>
          <a:xfrm rot="0" flipH="0" flipV="0">
            <a:off x="2523591" y="2783192"/>
            <a:ext cx="38023" cy="25170"/>
          </a:xfrm>
          <a:custGeom>
            <a:pathLst>
              <a:path w="38023" h="25170">
                <a:moveTo>
                  <a:pt x="0" y="21170"/>
                </a:moveTo>
                <a:cubicBezTo>
                  <a:pt x="8737" y="23836"/>
                  <a:pt x="17754" y="25170"/>
                  <a:pt x="26657" y="25170"/>
                </a:cubicBezTo>
                <a:cubicBezTo>
                  <a:pt x="30480" y="25170"/>
                  <a:pt x="34277" y="24916"/>
                  <a:pt x="38023" y="24433"/>
                </a:cubicBezTo>
                <a:cubicBezTo>
                  <a:pt x="32042" y="18465"/>
                  <a:pt x="24714" y="10045"/>
                  <a:pt x="16840" y="0"/>
                </a:cubicBezTo>
                <a:cubicBezTo>
                  <a:pt x="11684" y="7327"/>
                  <a:pt x="6235" y="14389"/>
                  <a:pt x="0" y="2117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40" name="Picture 31540"/>
          <p:cNvPicPr>
            <a:picLocks noChangeAspect="0" noChangeArrowheads="1"/>
          </p:cNvPicPr>
          <p:nvPr/>
        </p:nvPicPr>
        <p:blipFill>
          <a:blip r:embed="rId315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26333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1541" name="Freeform 31541"/>
          <p:cNvSpPr/>
          <p:nvPr/>
        </p:nvSpPr>
        <p:spPr>
          <a:xfrm rot="0" flipH="0" flipV="0">
            <a:off x="2469807" y="2651442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68"/>
                  <a:pt x="22275" y="22542"/>
                </a:cubicBezTo>
                <a:cubicBezTo>
                  <a:pt x="20916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42" name="Picture 31542"/>
          <p:cNvPicPr>
            <a:picLocks noChangeAspect="0" noChangeArrowheads="1"/>
          </p:cNvPicPr>
          <p:nvPr/>
        </p:nvPicPr>
        <p:blipFill>
          <a:blip r:embed="rId315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2621356"/>
            <a:ext cx="87147" cy="151739"/>
          </a:xfrm>
          <a:prstGeom prst="rect">
            <a:avLst/>
          </a:prstGeom>
          <a:noFill/>
          <a:extLst/>
        </p:spPr>
      </p:pic>
      <p:pic>
        <p:nvPicPr>
          <p:cNvPr id="31543" name="Picture 31543"/>
          <p:cNvPicPr>
            <a:picLocks noChangeAspect="0" noChangeArrowheads="1"/>
          </p:cNvPicPr>
          <p:nvPr/>
        </p:nvPicPr>
        <p:blipFill>
          <a:blip r:embed="rId315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2615298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1544" name="Freeform 31544"/>
          <p:cNvSpPr/>
          <p:nvPr/>
        </p:nvSpPr>
        <p:spPr>
          <a:xfrm rot="0" flipH="0" flipV="0">
            <a:off x="2551023" y="3148914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81" y="17652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45" name="Freeform 31545"/>
          <p:cNvSpPr/>
          <p:nvPr/>
        </p:nvSpPr>
        <p:spPr>
          <a:xfrm rot="0" flipH="0" flipV="0">
            <a:off x="2523591" y="3149193"/>
            <a:ext cx="38023" cy="25170"/>
          </a:xfrm>
          <a:custGeom>
            <a:pathLst>
              <a:path w="38023" h="25170">
                <a:moveTo>
                  <a:pt x="0" y="21170"/>
                </a:moveTo>
                <a:cubicBezTo>
                  <a:pt x="8737" y="23836"/>
                  <a:pt x="17754" y="25170"/>
                  <a:pt x="26657" y="25170"/>
                </a:cubicBezTo>
                <a:cubicBezTo>
                  <a:pt x="30480" y="25170"/>
                  <a:pt x="34277" y="24916"/>
                  <a:pt x="38023" y="24433"/>
                </a:cubicBezTo>
                <a:cubicBezTo>
                  <a:pt x="32042" y="18465"/>
                  <a:pt x="24714" y="10045"/>
                  <a:pt x="16840" y="0"/>
                </a:cubicBezTo>
                <a:cubicBezTo>
                  <a:pt x="11684" y="7327"/>
                  <a:pt x="6235" y="14389"/>
                  <a:pt x="0" y="2117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46" name="Picture 31546"/>
          <p:cNvPicPr>
            <a:picLocks noChangeAspect="0" noChangeArrowheads="1"/>
          </p:cNvPicPr>
          <p:nvPr/>
        </p:nvPicPr>
        <p:blipFill>
          <a:blip r:embed="rId315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30016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1547" name="Freeform 31547"/>
          <p:cNvSpPr/>
          <p:nvPr/>
        </p:nvSpPr>
        <p:spPr>
          <a:xfrm rot="0" flipH="0" flipV="0">
            <a:off x="2469807" y="3017444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68"/>
                  <a:pt x="22275" y="22542"/>
                </a:cubicBezTo>
                <a:cubicBezTo>
                  <a:pt x="20916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48" name="Picture 31548"/>
          <p:cNvPicPr>
            <a:picLocks noChangeAspect="0" noChangeArrowheads="1"/>
          </p:cNvPicPr>
          <p:nvPr/>
        </p:nvPicPr>
        <p:blipFill>
          <a:blip r:embed="rId315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2987357"/>
            <a:ext cx="87147" cy="154038"/>
          </a:xfrm>
          <a:prstGeom prst="rect">
            <a:avLst/>
          </a:prstGeom>
          <a:noFill/>
          <a:extLst/>
        </p:spPr>
      </p:pic>
      <p:pic>
        <p:nvPicPr>
          <p:cNvPr id="31549" name="Picture 31549"/>
          <p:cNvPicPr>
            <a:picLocks noChangeAspect="0" noChangeArrowheads="1"/>
          </p:cNvPicPr>
          <p:nvPr/>
        </p:nvPicPr>
        <p:blipFill>
          <a:blip r:embed="rId315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2981299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1550" name="Freeform 31550"/>
          <p:cNvSpPr/>
          <p:nvPr/>
        </p:nvSpPr>
        <p:spPr>
          <a:xfrm rot="0" flipH="0" flipV="0">
            <a:off x="2551023" y="3520910"/>
            <a:ext cx="58393" cy="22821"/>
          </a:xfrm>
          <a:custGeom>
            <a:pathLst>
              <a:path w="58393" h="22821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57"/>
                  <a:pt x="15481" y="17664"/>
                  <a:pt x="20637" y="22821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46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51" name="Freeform 31551"/>
          <p:cNvSpPr/>
          <p:nvPr/>
        </p:nvSpPr>
        <p:spPr>
          <a:xfrm rot="0" flipH="0" flipV="0">
            <a:off x="2523591" y="3521189"/>
            <a:ext cx="38023" cy="25170"/>
          </a:xfrm>
          <a:custGeom>
            <a:pathLst>
              <a:path w="38023" h="25170">
                <a:moveTo>
                  <a:pt x="0" y="21183"/>
                </a:moveTo>
                <a:cubicBezTo>
                  <a:pt x="8737" y="23837"/>
                  <a:pt x="17754" y="25170"/>
                  <a:pt x="26657" y="25170"/>
                </a:cubicBezTo>
                <a:cubicBezTo>
                  <a:pt x="30480" y="25170"/>
                  <a:pt x="34277" y="24929"/>
                  <a:pt x="38023" y="24434"/>
                </a:cubicBezTo>
                <a:cubicBezTo>
                  <a:pt x="32042" y="18466"/>
                  <a:pt x="24714" y="10046"/>
                  <a:pt x="16840" y="0"/>
                </a:cubicBezTo>
                <a:cubicBezTo>
                  <a:pt x="11684" y="7328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52" name="Picture 31552"/>
          <p:cNvPicPr>
            <a:picLocks noChangeAspect="0" noChangeArrowheads="1"/>
          </p:cNvPicPr>
          <p:nvPr/>
        </p:nvPicPr>
        <p:blipFill>
          <a:blip r:embed="rId315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33699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1553" name="Freeform 31553"/>
          <p:cNvSpPr/>
          <p:nvPr/>
        </p:nvSpPr>
        <p:spPr>
          <a:xfrm rot="0" flipH="0" flipV="0">
            <a:off x="2469807" y="3389439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512"/>
                  <a:pt x="4077" y="17386"/>
                  <a:pt x="0" y="25806"/>
                </a:cubicBezTo>
                <a:cubicBezTo>
                  <a:pt x="7341" y="24447"/>
                  <a:pt x="14935" y="23368"/>
                  <a:pt x="22275" y="22555"/>
                </a:cubicBezTo>
                <a:cubicBezTo>
                  <a:pt x="20916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554" name="Picture 31554"/>
          <p:cNvPicPr>
            <a:picLocks noChangeAspect="0" noChangeArrowheads="1"/>
          </p:cNvPicPr>
          <p:nvPr/>
        </p:nvPicPr>
        <p:blipFill>
          <a:blip r:embed="rId315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3359366"/>
            <a:ext cx="87147" cy="163029"/>
          </a:xfrm>
          <a:prstGeom prst="rect">
            <a:avLst/>
          </a:prstGeom>
          <a:noFill/>
          <a:extLst/>
        </p:spPr>
      </p:pic>
      <p:pic>
        <p:nvPicPr>
          <p:cNvPr id="31555" name="Picture 31555"/>
          <p:cNvPicPr>
            <a:picLocks noChangeAspect="0" noChangeArrowheads="1"/>
          </p:cNvPicPr>
          <p:nvPr/>
        </p:nvPicPr>
        <p:blipFill>
          <a:blip r:embed="rId315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3353295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1556" name="Rectangle 31556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1557" name="Freeform 31557"/>
          <p:cNvSpPr/>
          <p:nvPr/>
        </p:nvSpPr>
        <p:spPr>
          <a:xfrm rot="0" flipH="0" flipV="0">
            <a:off x="466916" y="4840046"/>
            <a:ext cx="53149" cy="82296"/>
          </a:xfrm>
          <a:custGeom>
            <a:pathLst>
              <a:path w="5905500" h="9144000">
                <a:moveTo>
                  <a:pt x="2794000" y="3937000"/>
                </a:moveTo>
                <a:cubicBezTo>
                  <a:pt x="2032000" y="3937000"/>
                  <a:pt x="1358900" y="3289300"/>
                  <a:pt x="1358900" y="2476500"/>
                </a:cubicBezTo>
                <a:cubicBezTo>
                  <a:pt x="1358900" y="1587500"/>
                  <a:pt x="2057400" y="1016000"/>
                  <a:pt x="2933700" y="1016000"/>
                </a:cubicBezTo>
                <a:cubicBezTo>
                  <a:pt x="3797300" y="1016000"/>
                  <a:pt x="4546600" y="1549400"/>
                  <a:pt x="4546600" y="2476500"/>
                </a:cubicBezTo>
                <a:cubicBezTo>
                  <a:pt x="4546600" y="3289300"/>
                  <a:pt x="3873500" y="3937000"/>
                  <a:pt x="3124200" y="3937000"/>
                </a:cubicBezTo>
                <a:close/>
                <a:moveTo>
                  <a:pt x="3111500" y="4953000"/>
                </a:moveTo>
                <a:cubicBezTo>
                  <a:pt x="4038600" y="4953000"/>
                  <a:pt x="4813300" y="5524500"/>
                  <a:pt x="4813300" y="6527800"/>
                </a:cubicBezTo>
                <a:cubicBezTo>
                  <a:pt x="4813300" y="7480300"/>
                  <a:pt x="4079279" y="8128000"/>
                  <a:pt x="2940050" y="8128000"/>
                </a:cubicBezTo>
                <a:cubicBezTo>
                  <a:pt x="1864320" y="8128000"/>
                  <a:pt x="1079500" y="7454900"/>
                  <a:pt x="1079500" y="6527800"/>
                </a:cubicBezTo>
                <a:cubicBezTo>
                  <a:pt x="1079500" y="5600700"/>
                  <a:pt x="1892300" y="4953000"/>
                  <a:pt x="2832100" y="4953000"/>
                </a:cubicBezTo>
                <a:close/>
                <a:moveTo>
                  <a:pt x="2959100" y="9144000"/>
                </a:moveTo>
                <a:cubicBezTo>
                  <a:pt x="4559300" y="9144000"/>
                  <a:pt x="5905500" y="8229600"/>
                  <a:pt x="5905500" y="6642100"/>
                </a:cubicBezTo>
                <a:cubicBezTo>
                  <a:pt x="5905500" y="5461000"/>
                  <a:pt x="5143500" y="4622800"/>
                  <a:pt x="4165600" y="4457700"/>
                </a:cubicBezTo>
                <a:lnTo>
                  <a:pt x="4165600" y="4419600"/>
                </a:lnTo>
                <a:cubicBezTo>
                  <a:pt x="5080000" y="4064000"/>
                  <a:pt x="5626100" y="3187700"/>
                  <a:pt x="5626100" y="2324100"/>
                </a:cubicBezTo>
                <a:cubicBezTo>
                  <a:pt x="5626100" y="927100"/>
                  <a:pt x="4419600" y="0"/>
                  <a:pt x="2946400" y="0"/>
                </a:cubicBezTo>
                <a:cubicBezTo>
                  <a:pt x="1473200" y="0"/>
                  <a:pt x="279400" y="927100"/>
                  <a:pt x="279400" y="2324100"/>
                </a:cubicBezTo>
                <a:cubicBezTo>
                  <a:pt x="279400" y="3314700"/>
                  <a:pt x="901700" y="4165600"/>
                  <a:pt x="1676400" y="4432300"/>
                </a:cubicBezTo>
                <a:lnTo>
                  <a:pt x="1676400" y="4470400"/>
                </a:lnTo>
                <a:cubicBezTo>
                  <a:pt x="685800" y="4749800"/>
                  <a:pt x="0" y="5613400"/>
                  <a:pt x="0" y="6718300"/>
                </a:cubicBezTo>
                <a:cubicBezTo>
                  <a:pt x="0" y="8229600"/>
                  <a:pt x="1358900" y="9144000"/>
                  <a:pt x="2959100" y="91440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58" name="Freeform 31558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59" name="Freeform 31559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0" name="Freeform 31560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1" name="Freeform 31561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2" name="Freeform 31562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3" name="Freeform 31563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4" name="Freeform 31564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5" name="Freeform 31565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6" name="Freeform 31566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7" name="Freeform 31567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8" name="Freeform 31568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9" name="Freeform 31569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0" name="Freeform 31570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1" name="Freeform 31571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2" name="Freeform 31572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3" name="Freeform 31573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4" name="Freeform 31574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5" name="Freeform 31575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6" name="Freeform 31576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7" name="Freeform 31577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8" name="Freeform 31578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9" name="Freeform 31579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0" name="Freeform 31580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1" name="Freeform 31581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2" name="Freeform 31582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3" name="Freeform 31583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4" name="Freeform 31584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5" name="Freeform 31585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6" name="Freeform 31586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7" name="Freeform 31587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8" name="Freeform 31588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9" name="Freeform 31589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0" name="Freeform 31590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1" name="Freeform 31591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2" name="Freeform 31592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3" name="Freeform 31593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4" name="Freeform 31594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5" name="Freeform 31595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6" name="Freeform 31596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7" name="Freeform 31597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8" name="Freeform 31598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9" name="Freeform 31599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0" name="Freeform 31600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1" name="Rectangle 31601"/>
          <p:cNvSpPr/>
          <p:nvPr/>
        </p:nvSpPr>
        <p:spPr>
          <a:xfrm rot="0" flipH="0" flipV="0">
            <a:off x="914455" y="453906"/>
            <a:ext cx="7316251" cy="47548"/>
          </a:xfrm>
          <a:prstGeom prst="rect">
            <a:avLst/>
          </a:prstGeom>
        </p:spPr>
      </p:sp>
      <p:sp>
        <p:nvSpPr>
          <p:cNvPr id="31602" name="Freeform 31602"/>
          <p:cNvSpPr/>
          <p:nvPr/>
        </p:nvSpPr>
        <p:spPr>
          <a:xfrm rot="0" flipH="0" flipV="0">
            <a:off x="935029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3" name="Freeform 31603"/>
          <p:cNvSpPr/>
          <p:nvPr/>
        </p:nvSpPr>
        <p:spPr>
          <a:xfrm rot="0" flipH="0" flipV="0">
            <a:off x="1107211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4" name="Freeform 31604"/>
          <p:cNvSpPr/>
          <p:nvPr/>
        </p:nvSpPr>
        <p:spPr>
          <a:xfrm rot="0" flipH="0" flipV="0">
            <a:off x="1240530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5" name="Freeform 31605"/>
          <p:cNvSpPr/>
          <p:nvPr/>
        </p:nvSpPr>
        <p:spPr>
          <a:xfrm rot="0" flipH="0" flipV="0">
            <a:off x="1385737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6" name="Freeform 31606"/>
          <p:cNvSpPr/>
          <p:nvPr/>
        </p:nvSpPr>
        <p:spPr>
          <a:xfrm rot="0" flipH="0" flipV="0">
            <a:off x="1528658" y="293886"/>
            <a:ext cx="161163" cy="160248"/>
          </a:xfrm>
          <a:custGeom>
            <a:pathLst>
              <a:path w="8953500" h="8902700">
                <a:moveTo>
                  <a:pt x="6921500" y="8890000"/>
                </a:moveTo>
                <a:lnTo>
                  <a:pt x="8953500" y="8890000"/>
                </a:lnTo>
                <a:lnTo>
                  <a:pt x="8953500" y="0"/>
                </a:lnTo>
                <a:lnTo>
                  <a:pt x="6921500" y="0"/>
                </a:lnTo>
                <a:close/>
                <a:moveTo>
                  <a:pt x="2641600" y="4635500"/>
                </a:moveTo>
                <a:cubicBezTo>
                  <a:pt x="3390900" y="4635500"/>
                  <a:pt x="3898900" y="4991100"/>
                  <a:pt x="3898900" y="5778500"/>
                </a:cubicBezTo>
                <a:cubicBezTo>
                  <a:pt x="3898900" y="66167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737100" y="8902700"/>
                  <a:pt x="6057900" y="7625358"/>
                  <a:pt x="6057900" y="5728097"/>
                </a:cubicBezTo>
                <a:cubicBezTo>
                  <a:pt x="6057900" y="3919538"/>
                  <a:pt x="5003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7" name="Freeform 31607"/>
          <p:cNvSpPr/>
          <p:nvPr/>
        </p:nvSpPr>
        <p:spPr>
          <a:xfrm rot="0" flipH="0" flipV="0">
            <a:off x="1732843" y="252738"/>
            <a:ext cx="139446" cy="201168"/>
          </a:xfrm>
          <a:custGeom>
            <a:pathLst>
              <a:path w="7747000" h="11176000">
                <a:moveTo>
                  <a:pt x="1778000" y="11176000"/>
                </a:moveTo>
                <a:lnTo>
                  <a:pt x="5715000" y="5651500"/>
                </a:lnTo>
                <a:lnTo>
                  <a:pt x="5715000" y="11176000"/>
                </a:lnTo>
                <a:lnTo>
                  <a:pt x="7747000" y="11176000"/>
                </a:lnTo>
                <a:lnTo>
                  <a:pt x="7747000" y="2286000"/>
                </a:lnTo>
                <a:lnTo>
                  <a:pt x="5969000" y="2286000"/>
                </a:lnTo>
                <a:lnTo>
                  <a:pt x="2032000" y="7810500"/>
                </a:lnTo>
                <a:lnTo>
                  <a:pt x="2032000" y="2286000"/>
                </a:lnTo>
                <a:lnTo>
                  <a:pt x="0" y="2286000"/>
                </a:lnTo>
                <a:lnTo>
                  <a:pt x="0" y="11176000"/>
                </a:lnTo>
                <a:close/>
                <a:moveTo>
                  <a:pt x="1397000" y="0"/>
                </a:moveTo>
                <a:cubicBezTo>
                  <a:pt x="1397000" y="1219200"/>
                  <a:pt x="2372518" y="2032000"/>
                  <a:pt x="4083050" y="2032000"/>
                </a:cubicBezTo>
                <a:cubicBezTo>
                  <a:pt x="5666779" y="2032000"/>
                  <a:pt x="6743700" y="1231900"/>
                  <a:pt x="6743700" y="0"/>
                </a:cubicBezTo>
                <a:lnTo>
                  <a:pt x="4826000" y="0"/>
                </a:lnTo>
                <a:cubicBezTo>
                  <a:pt x="4826000" y="546100"/>
                  <a:pt x="4572000" y="635000"/>
                  <a:pt x="4089400" y="635000"/>
                </a:cubicBezTo>
                <a:cubicBezTo>
                  <a:pt x="3530600" y="635000"/>
                  <a:pt x="3302000" y="482600"/>
                  <a:pt x="33020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8" name="Freeform 31608"/>
          <p:cNvSpPr/>
          <p:nvPr/>
        </p:nvSpPr>
        <p:spPr>
          <a:xfrm rot="0" flipH="0" flipV="0">
            <a:off x="1962175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9" name="Freeform 31609"/>
          <p:cNvSpPr/>
          <p:nvPr/>
        </p:nvSpPr>
        <p:spPr>
          <a:xfrm rot="0" flipH="0" flipV="0">
            <a:off x="2161103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0" name="Freeform 31610"/>
          <p:cNvSpPr/>
          <p:nvPr/>
        </p:nvSpPr>
        <p:spPr>
          <a:xfrm rot="0" flipH="0" flipV="0">
            <a:off x="2340782" y="293886"/>
            <a:ext cx="167792" cy="187452"/>
          </a:xfrm>
          <a:custGeom>
            <a:pathLst>
              <a:path w="9321800" h="10414000">
                <a:moveTo>
                  <a:pt x="0" y="10414000"/>
                </a:moveTo>
                <a:lnTo>
                  <a:pt x="1905000" y="10414000"/>
                </a:lnTo>
                <a:lnTo>
                  <a:pt x="1905000" y="8890000"/>
                </a:lnTo>
                <a:lnTo>
                  <a:pt x="7416800" y="8890000"/>
                </a:lnTo>
                <a:lnTo>
                  <a:pt x="7416800" y="10414000"/>
                </a:lnTo>
                <a:lnTo>
                  <a:pt x="9321800" y="10414000"/>
                </a:lnTo>
                <a:lnTo>
                  <a:pt x="9321800" y="6985000"/>
                </a:lnTo>
                <a:lnTo>
                  <a:pt x="8115300" y="6985000"/>
                </a:lnTo>
                <a:lnTo>
                  <a:pt x="8115300" y="0"/>
                </a:lnTo>
                <a:lnTo>
                  <a:pt x="2311400" y="0"/>
                </a:lnTo>
                <a:lnTo>
                  <a:pt x="2235200" y="1778000"/>
                </a:lnTo>
                <a:cubicBezTo>
                  <a:pt x="2108200" y="4686300"/>
                  <a:pt x="1308100" y="6527800"/>
                  <a:pt x="952500" y="6985000"/>
                </a:cubicBezTo>
                <a:lnTo>
                  <a:pt x="0" y="6985000"/>
                </a:lnTo>
                <a:close/>
                <a:moveTo>
                  <a:pt x="4140200" y="3403600"/>
                </a:moveTo>
                <a:lnTo>
                  <a:pt x="4279900" y="1905000"/>
                </a:lnTo>
                <a:lnTo>
                  <a:pt x="6083300" y="1905000"/>
                </a:lnTo>
                <a:lnTo>
                  <a:pt x="6083300" y="6985000"/>
                </a:lnTo>
                <a:lnTo>
                  <a:pt x="3187700" y="6985000"/>
                </a:lnTo>
                <a:cubicBezTo>
                  <a:pt x="3492500" y="6591300"/>
                  <a:pt x="4000500" y="4940300"/>
                  <a:pt x="4140200" y="340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1" name="Freeform 31611"/>
          <p:cNvSpPr/>
          <p:nvPr/>
        </p:nvSpPr>
        <p:spPr>
          <a:xfrm rot="0" flipH="0" flipV="0">
            <a:off x="2506746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2" name="Freeform 31612"/>
          <p:cNvSpPr/>
          <p:nvPr/>
        </p:nvSpPr>
        <p:spPr>
          <a:xfrm rot="0" flipH="0" flipV="0">
            <a:off x="2660822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3" name="Freeform 31613"/>
          <p:cNvSpPr/>
          <p:nvPr/>
        </p:nvSpPr>
        <p:spPr>
          <a:xfrm rot="0" flipH="0" flipV="0">
            <a:off x="2846445" y="293886"/>
            <a:ext cx="111328" cy="160248"/>
          </a:xfrm>
          <a:custGeom>
            <a:pathLst>
              <a:path w="6184900" h="8902700">
                <a:moveTo>
                  <a:pt x="2641600" y="4635500"/>
                </a:moveTo>
                <a:cubicBezTo>
                  <a:pt x="3390900" y="4635500"/>
                  <a:pt x="4025900" y="4927600"/>
                  <a:pt x="4025900" y="5778500"/>
                </a:cubicBezTo>
                <a:cubicBezTo>
                  <a:pt x="4025900" y="66802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864100" y="8902700"/>
                  <a:pt x="6184900" y="7625358"/>
                  <a:pt x="6184900" y="5728097"/>
                </a:cubicBezTo>
                <a:cubicBezTo>
                  <a:pt x="6184900" y="3919538"/>
                  <a:pt x="5130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4" name="Freeform 31614"/>
          <p:cNvSpPr/>
          <p:nvPr/>
        </p:nvSpPr>
        <p:spPr>
          <a:xfrm rot="0" flipH="0" flipV="0">
            <a:off x="3022353" y="315147"/>
            <a:ext cx="121615" cy="108356"/>
          </a:xfrm>
          <a:custGeom>
            <a:pathLst>
              <a:path w="6756400" h="6019800">
                <a:moveTo>
                  <a:pt x="5461000" y="6019800"/>
                </a:moveTo>
                <a:lnTo>
                  <a:pt x="6756400" y="4940300"/>
                </a:lnTo>
                <a:lnTo>
                  <a:pt x="5118100" y="3009900"/>
                </a:lnTo>
                <a:lnTo>
                  <a:pt x="6756400" y="1104900"/>
                </a:lnTo>
                <a:lnTo>
                  <a:pt x="5524500" y="0"/>
                </a:lnTo>
                <a:lnTo>
                  <a:pt x="2921000" y="2984500"/>
                </a:lnTo>
                <a:lnTo>
                  <a:pt x="2921000" y="3035300"/>
                </a:lnTo>
                <a:close/>
                <a:moveTo>
                  <a:pt x="2540000" y="6019800"/>
                </a:moveTo>
                <a:lnTo>
                  <a:pt x="3835400" y="4940300"/>
                </a:lnTo>
                <a:lnTo>
                  <a:pt x="2197100" y="3009900"/>
                </a:lnTo>
                <a:lnTo>
                  <a:pt x="3835400" y="1104900"/>
                </a:lnTo>
                <a:lnTo>
                  <a:pt x="2603500" y="0"/>
                </a:lnTo>
                <a:lnTo>
                  <a:pt x="0" y="2984500"/>
                </a:lnTo>
                <a:lnTo>
                  <a:pt x="0" y="3035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5" name="Freeform 31615"/>
          <p:cNvSpPr/>
          <p:nvPr/>
        </p:nvSpPr>
        <p:spPr>
          <a:xfrm rot="0" flipH="0" flipV="0">
            <a:off x="3172543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6" name="Freeform 31616"/>
          <p:cNvSpPr/>
          <p:nvPr/>
        </p:nvSpPr>
        <p:spPr>
          <a:xfrm rot="0" flipH="0" flipV="0">
            <a:off x="3333478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7" name="Freeform 31617"/>
          <p:cNvSpPr/>
          <p:nvPr/>
        </p:nvSpPr>
        <p:spPr>
          <a:xfrm rot="0" flipH="0" flipV="0">
            <a:off x="3513157" y="293886"/>
            <a:ext cx="167792" cy="187452"/>
          </a:xfrm>
          <a:custGeom>
            <a:pathLst>
              <a:path w="9321800" h="10414000">
                <a:moveTo>
                  <a:pt x="0" y="10414000"/>
                </a:moveTo>
                <a:lnTo>
                  <a:pt x="1905000" y="10414000"/>
                </a:lnTo>
                <a:lnTo>
                  <a:pt x="1905000" y="8890000"/>
                </a:lnTo>
                <a:lnTo>
                  <a:pt x="7416800" y="8890000"/>
                </a:lnTo>
                <a:lnTo>
                  <a:pt x="7416800" y="10414000"/>
                </a:lnTo>
                <a:lnTo>
                  <a:pt x="9321800" y="10414000"/>
                </a:lnTo>
                <a:lnTo>
                  <a:pt x="9321800" y="6985000"/>
                </a:lnTo>
                <a:lnTo>
                  <a:pt x="8115300" y="6985000"/>
                </a:lnTo>
                <a:lnTo>
                  <a:pt x="8115300" y="0"/>
                </a:lnTo>
                <a:lnTo>
                  <a:pt x="2311400" y="0"/>
                </a:lnTo>
                <a:lnTo>
                  <a:pt x="2235200" y="1778000"/>
                </a:lnTo>
                <a:cubicBezTo>
                  <a:pt x="2108200" y="4686300"/>
                  <a:pt x="1308100" y="6527800"/>
                  <a:pt x="952500" y="6985000"/>
                </a:cubicBezTo>
                <a:lnTo>
                  <a:pt x="0" y="6985000"/>
                </a:lnTo>
                <a:close/>
                <a:moveTo>
                  <a:pt x="4140200" y="3403600"/>
                </a:moveTo>
                <a:lnTo>
                  <a:pt x="4279900" y="1905000"/>
                </a:lnTo>
                <a:lnTo>
                  <a:pt x="6083300" y="1905000"/>
                </a:lnTo>
                <a:lnTo>
                  <a:pt x="6083300" y="6985000"/>
                </a:lnTo>
                <a:lnTo>
                  <a:pt x="3187700" y="6985000"/>
                </a:lnTo>
                <a:cubicBezTo>
                  <a:pt x="3492500" y="6591300"/>
                  <a:pt x="4000500" y="4940300"/>
                  <a:pt x="4140200" y="340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8" name="Freeform 31618"/>
          <p:cNvSpPr/>
          <p:nvPr/>
        </p:nvSpPr>
        <p:spPr>
          <a:xfrm rot="0" flipH="0" flipV="0">
            <a:off x="3708153" y="293886"/>
            <a:ext cx="91440" cy="160020"/>
          </a:xfrm>
          <a:custGeom>
            <a:pathLst>
              <a:path w="50800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1905000"/>
                </a:lnTo>
                <a:lnTo>
                  <a:pt x="5080000" y="1905000"/>
                </a:lnTo>
                <a:lnTo>
                  <a:pt x="5080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9" name="Freeform 31619"/>
          <p:cNvSpPr/>
          <p:nvPr/>
        </p:nvSpPr>
        <p:spPr>
          <a:xfrm rot="0" flipH="0" flipV="0">
            <a:off x="3810109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0" name="Freeform 31620"/>
          <p:cNvSpPr/>
          <p:nvPr/>
        </p:nvSpPr>
        <p:spPr>
          <a:xfrm rot="0" flipH="0" flipV="0">
            <a:off x="3987045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1" name="Freeform 31621"/>
          <p:cNvSpPr/>
          <p:nvPr/>
        </p:nvSpPr>
        <p:spPr>
          <a:xfrm rot="0" flipH="0" flipV="0">
            <a:off x="4126491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2" name="Freeform 31622"/>
          <p:cNvSpPr/>
          <p:nvPr/>
        </p:nvSpPr>
        <p:spPr>
          <a:xfrm rot="0" flipH="0" flipV="0">
            <a:off x="4328345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3" name="Freeform 31623"/>
          <p:cNvSpPr/>
          <p:nvPr/>
        </p:nvSpPr>
        <p:spPr>
          <a:xfrm rot="0" flipH="0" flipV="0">
            <a:off x="4471448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4" name="Freeform 31624"/>
          <p:cNvSpPr/>
          <p:nvPr/>
        </p:nvSpPr>
        <p:spPr>
          <a:xfrm rot="0" flipH="0" flipV="0">
            <a:off x="4611123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5" name="Freeform 31625"/>
          <p:cNvSpPr/>
          <p:nvPr/>
        </p:nvSpPr>
        <p:spPr>
          <a:xfrm rot="0" flipH="0" flipV="0">
            <a:off x="4846353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6" name="Freeform 31626"/>
          <p:cNvSpPr/>
          <p:nvPr/>
        </p:nvSpPr>
        <p:spPr>
          <a:xfrm rot="0" flipH="0" flipV="0">
            <a:off x="5018717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7" name="Freeform 31627"/>
          <p:cNvSpPr/>
          <p:nvPr/>
        </p:nvSpPr>
        <p:spPr>
          <a:xfrm rot="0" flipH="0" flipV="0">
            <a:off x="5164106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8" name="Freeform 31628"/>
          <p:cNvSpPr/>
          <p:nvPr/>
        </p:nvSpPr>
        <p:spPr>
          <a:xfrm rot="0" flipH="0" flipV="0">
            <a:off x="5279321" y="293886"/>
            <a:ext cx="167792" cy="187452"/>
          </a:xfrm>
          <a:custGeom>
            <a:pathLst>
              <a:path w="9321800" h="10414000">
                <a:moveTo>
                  <a:pt x="0" y="10414000"/>
                </a:moveTo>
                <a:lnTo>
                  <a:pt x="1905000" y="10414000"/>
                </a:lnTo>
                <a:lnTo>
                  <a:pt x="1905000" y="8890000"/>
                </a:lnTo>
                <a:lnTo>
                  <a:pt x="7416800" y="8890000"/>
                </a:lnTo>
                <a:lnTo>
                  <a:pt x="7416800" y="10414000"/>
                </a:lnTo>
                <a:lnTo>
                  <a:pt x="9321800" y="10414000"/>
                </a:lnTo>
                <a:lnTo>
                  <a:pt x="9321800" y="6985000"/>
                </a:lnTo>
                <a:lnTo>
                  <a:pt x="8115300" y="6985000"/>
                </a:lnTo>
                <a:lnTo>
                  <a:pt x="8115300" y="0"/>
                </a:lnTo>
                <a:lnTo>
                  <a:pt x="2311400" y="0"/>
                </a:lnTo>
                <a:lnTo>
                  <a:pt x="2235200" y="1778000"/>
                </a:lnTo>
                <a:cubicBezTo>
                  <a:pt x="2108200" y="4686300"/>
                  <a:pt x="1308100" y="6527800"/>
                  <a:pt x="952500" y="6985000"/>
                </a:cubicBezTo>
                <a:lnTo>
                  <a:pt x="0" y="6985000"/>
                </a:lnTo>
                <a:close/>
                <a:moveTo>
                  <a:pt x="4140200" y="3403600"/>
                </a:moveTo>
                <a:lnTo>
                  <a:pt x="4279900" y="1905000"/>
                </a:lnTo>
                <a:lnTo>
                  <a:pt x="6083300" y="1905000"/>
                </a:lnTo>
                <a:lnTo>
                  <a:pt x="6083300" y="6985000"/>
                </a:lnTo>
                <a:lnTo>
                  <a:pt x="3187700" y="6985000"/>
                </a:lnTo>
                <a:cubicBezTo>
                  <a:pt x="3492500" y="6591300"/>
                  <a:pt x="4000500" y="4940300"/>
                  <a:pt x="4140200" y="340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9" name="Freeform 31629"/>
          <p:cNvSpPr/>
          <p:nvPr/>
        </p:nvSpPr>
        <p:spPr>
          <a:xfrm rot="0" flipH="0" flipV="0">
            <a:off x="5474317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0" name="Freeform 31630"/>
          <p:cNvSpPr/>
          <p:nvPr/>
        </p:nvSpPr>
        <p:spPr>
          <a:xfrm rot="0" flipH="0" flipV="0">
            <a:off x="5646681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1" name="Freeform 31631"/>
          <p:cNvSpPr/>
          <p:nvPr/>
        </p:nvSpPr>
        <p:spPr>
          <a:xfrm rot="0" flipH="0" flipV="0">
            <a:off x="5792071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2" name="Freeform 31632"/>
          <p:cNvSpPr/>
          <p:nvPr/>
        </p:nvSpPr>
        <p:spPr>
          <a:xfrm rot="0" flipH="0" flipV="0">
            <a:off x="5956434" y="292972"/>
            <a:ext cx="124129" cy="160934"/>
          </a:xfrm>
          <a:custGeom>
            <a:pathLst>
              <a:path w="6896100" h="8940800">
                <a:moveTo>
                  <a:pt x="4864100" y="8940800"/>
                </a:moveTo>
                <a:lnTo>
                  <a:pt x="6896100" y="8940800"/>
                </a:lnTo>
                <a:lnTo>
                  <a:pt x="6896100" y="50800"/>
                </a:lnTo>
                <a:cubicBezTo>
                  <a:pt x="6375400" y="50800"/>
                  <a:pt x="5092700" y="0"/>
                  <a:pt x="4533900" y="0"/>
                </a:cubicBezTo>
                <a:cubicBezTo>
                  <a:pt x="1778000" y="0"/>
                  <a:pt x="711200" y="1536700"/>
                  <a:pt x="711200" y="3213100"/>
                </a:cubicBezTo>
                <a:cubicBezTo>
                  <a:pt x="711200" y="4419600"/>
                  <a:pt x="1333500" y="5194300"/>
                  <a:pt x="2082800" y="5638800"/>
                </a:cubicBezTo>
                <a:lnTo>
                  <a:pt x="0" y="8940800"/>
                </a:lnTo>
                <a:lnTo>
                  <a:pt x="2273300" y="8940800"/>
                </a:lnTo>
                <a:lnTo>
                  <a:pt x="3962400" y="6083300"/>
                </a:lnTo>
                <a:lnTo>
                  <a:pt x="4864100" y="6083300"/>
                </a:lnTo>
                <a:close/>
                <a:moveTo>
                  <a:pt x="3797300" y="4178300"/>
                </a:moveTo>
                <a:cubicBezTo>
                  <a:pt x="3314700" y="4077296"/>
                  <a:pt x="2870200" y="3736380"/>
                  <a:pt x="2870200" y="3079552"/>
                </a:cubicBezTo>
                <a:cubicBezTo>
                  <a:pt x="2870200" y="2347119"/>
                  <a:pt x="3454400" y="1917700"/>
                  <a:pt x="4127500" y="1917700"/>
                </a:cubicBezTo>
                <a:cubicBezTo>
                  <a:pt x="4267200" y="1917700"/>
                  <a:pt x="4737100" y="1917700"/>
                  <a:pt x="4864100" y="1955800"/>
                </a:cubicBezTo>
                <a:lnTo>
                  <a:pt x="4864100" y="4178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3" name="Freeform 31633"/>
          <p:cNvSpPr/>
          <p:nvPr/>
        </p:nvSpPr>
        <p:spPr>
          <a:xfrm rot="0" flipH="0" flipV="0">
            <a:off x="6105481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4" name="Freeform 31634"/>
          <p:cNvSpPr/>
          <p:nvPr/>
        </p:nvSpPr>
        <p:spPr>
          <a:xfrm rot="0" flipH="0" flipV="0">
            <a:off x="6262987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5" name="Freeform 31635"/>
          <p:cNvSpPr/>
          <p:nvPr/>
        </p:nvSpPr>
        <p:spPr>
          <a:xfrm rot="0" flipH="0" flipV="0">
            <a:off x="6427350" y="292972"/>
            <a:ext cx="124129" cy="160934"/>
          </a:xfrm>
          <a:custGeom>
            <a:pathLst>
              <a:path w="6896100" h="8940800">
                <a:moveTo>
                  <a:pt x="4864100" y="8940800"/>
                </a:moveTo>
                <a:lnTo>
                  <a:pt x="6896100" y="8940800"/>
                </a:lnTo>
                <a:lnTo>
                  <a:pt x="6896100" y="50800"/>
                </a:lnTo>
                <a:cubicBezTo>
                  <a:pt x="6375400" y="50800"/>
                  <a:pt x="5092700" y="0"/>
                  <a:pt x="4533900" y="0"/>
                </a:cubicBezTo>
                <a:cubicBezTo>
                  <a:pt x="1778000" y="0"/>
                  <a:pt x="711200" y="1536700"/>
                  <a:pt x="711200" y="3213100"/>
                </a:cubicBezTo>
                <a:cubicBezTo>
                  <a:pt x="711200" y="4419600"/>
                  <a:pt x="1333500" y="5194300"/>
                  <a:pt x="2082800" y="5638800"/>
                </a:cubicBezTo>
                <a:lnTo>
                  <a:pt x="0" y="8940800"/>
                </a:lnTo>
                <a:lnTo>
                  <a:pt x="2273300" y="8940800"/>
                </a:lnTo>
                <a:lnTo>
                  <a:pt x="3962400" y="6083300"/>
                </a:lnTo>
                <a:lnTo>
                  <a:pt x="4864100" y="6083300"/>
                </a:lnTo>
                <a:close/>
                <a:moveTo>
                  <a:pt x="3797300" y="4178300"/>
                </a:moveTo>
                <a:cubicBezTo>
                  <a:pt x="3314700" y="4077296"/>
                  <a:pt x="2870200" y="3736380"/>
                  <a:pt x="2870200" y="3079552"/>
                </a:cubicBezTo>
                <a:cubicBezTo>
                  <a:pt x="2870200" y="2347119"/>
                  <a:pt x="3454400" y="1917700"/>
                  <a:pt x="4127500" y="1917700"/>
                </a:cubicBezTo>
                <a:cubicBezTo>
                  <a:pt x="4267200" y="1917700"/>
                  <a:pt x="4737100" y="1917700"/>
                  <a:pt x="4864100" y="1955800"/>
                </a:cubicBezTo>
                <a:lnTo>
                  <a:pt x="4864100" y="4178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6" name="Freeform 31636"/>
          <p:cNvSpPr/>
          <p:nvPr/>
        </p:nvSpPr>
        <p:spPr>
          <a:xfrm rot="0" flipH="0" flipV="0">
            <a:off x="6641548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7" name="Freeform 31637"/>
          <p:cNvSpPr/>
          <p:nvPr/>
        </p:nvSpPr>
        <p:spPr>
          <a:xfrm rot="0" flipH="0" flipV="0">
            <a:off x="6832658" y="291143"/>
            <a:ext cx="139446" cy="165506"/>
          </a:xfrm>
          <a:custGeom>
            <a:pathLst>
              <a:path w="7747000" h="9194800">
                <a:moveTo>
                  <a:pt x="2044700" y="5461000"/>
                </a:moveTo>
                <a:lnTo>
                  <a:pt x="5613400" y="5461000"/>
                </a:lnTo>
                <a:cubicBezTo>
                  <a:pt x="5270500" y="6769100"/>
                  <a:pt x="4140200" y="7289800"/>
                  <a:pt x="2959100" y="7289800"/>
                </a:cubicBezTo>
                <a:cubicBezTo>
                  <a:pt x="2070100" y="7289800"/>
                  <a:pt x="1320800" y="6934200"/>
                  <a:pt x="863600" y="6553200"/>
                </a:cubicBezTo>
                <a:lnTo>
                  <a:pt x="0" y="8267700"/>
                </a:lnTo>
                <a:cubicBezTo>
                  <a:pt x="533400" y="8763000"/>
                  <a:pt x="1714500" y="9194800"/>
                  <a:pt x="2997200" y="9194800"/>
                </a:cubicBezTo>
                <a:cubicBezTo>
                  <a:pt x="5905500" y="9194800"/>
                  <a:pt x="7747000" y="7454900"/>
                  <a:pt x="7747000" y="4597400"/>
                </a:cubicBezTo>
                <a:cubicBezTo>
                  <a:pt x="7747000" y="1828800"/>
                  <a:pt x="5842000" y="0"/>
                  <a:pt x="3263900" y="0"/>
                </a:cubicBezTo>
                <a:cubicBezTo>
                  <a:pt x="1752600" y="0"/>
                  <a:pt x="660400" y="508000"/>
                  <a:pt x="63500" y="1028700"/>
                </a:cubicBezTo>
                <a:lnTo>
                  <a:pt x="838200" y="2552700"/>
                </a:lnTo>
                <a:cubicBezTo>
                  <a:pt x="1435100" y="2108200"/>
                  <a:pt x="2133600" y="1905000"/>
                  <a:pt x="2768600" y="1905000"/>
                </a:cubicBezTo>
                <a:cubicBezTo>
                  <a:pt x="4114800" y="1905000"/>
                  <a:pt x="5143500" y="2476500"/>
                  <a:pt x="5537200" y="3556000"/>
                </a:cubicBezTo>
                <a:lnTo>
                  <a:pt x="2044700" y="3556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8" name="Freeform 31638"/>
          <p:cNvSpPr/>
          <p:nvPr/>
        </p:nvSpPr>
        <p:spPr>
          <a:xfrm rot="0" flipH="0" flipV="0">
            <a:off x="7003879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9" name="Freeform 31639"/>
          <p:cNvSpPr/>
          <p:nvPr/>
        </p:nvSpPr>
        <p:spPr>
          <a:xfrm rot="0" flipH="0" flipV="0">
            <a:off x="7144697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0" name="Freeform 31640"/>
          <p:cNvSpPr/>
          <p:nvPr/>
        </p:nvSpPr>
        <p:spPr>
          <a:xfrm rot="0" flipH="0" flipV="0">
            <a:off x="7307917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1" name="Freeform 31641"/>
          <p:cNvSpPr/>
          <p:nvPr/>
        </p:nvSpPr>
        <p:spPr>
          <a:xfrm rot="0" flipH="0" flipV="0">
            <a:off x="7468852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2" name="Freeform 31642"/>
          <p:cNvSpPr/>
          <p:nvPr/>
        </p:nvSpPr>
        <p:spPr>
          <a:xfrm rot="0" flipH="0" flipV="0">
            <a:off x="7670706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3" name="Freeform 31643"/>
          <p:cNvSpPr/>
          <p:nvPr/>
        </p:nvSpPr>
        <p:spPr>
          <a:xfrm rot="0" flipH="0" flipV="0">
            <a:off x="7795293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4" name="Freeform 31644"/>
          <p:cNvSpPr/>
          <p:nvPr/>
        </p:nvSpPr>
        <p:spPr>
          <a:xfrm rot="0" flipH="0" flipV="0">
            <a:off x="7934510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5" name="Freeform 31645"/>
          <p:cNvSpPr/>
          <p:nvPr/>
        </p:nvSpPr>
        <p:spPr>
          <a:xfrm rot="0" flipH="0" flipV="0">
            <a:off x="8102234" y="315147"/>
            <a:ext cx="121615" cy="108356"/>
          </a:xfrm>
          <a:custGeom>
            <a:pathLst>
              <a:path w="6756400" h="6019800">
                <a:moveTo>
                  <a:pt x="6756400" y="3035300"/>
                </a:moveTo>
                <a:lnTo>
                  <a:pt x="6756400" y="2984500"/>
                </a:lnTo>
                <a:lnTo>
                  <a:pt x="4152900" y="0"/>
                </a:lnTo>
                <a:lnTo>
                  <a:pt x="2921000" y="1104900"/>
                </a:lnTo>
                <a:lnTo>
                  <a:pt x="4559300" y="3009900"/>
                </a:lnTo>
                <a:lnTo>
                  <a:pt x="2921000" y="4940300"/>
                </a:lnTo>
                <a:lnTo>
                  <a:pt x="4216400" y="6019800"/>
                </a:lnTo>
                <a:close/>
                <a:moveTo>
                  <a:pt x="3835400" y="3035300"/>
                </a:moveTo>
                <a:lnTo>
                  <a:pt x="3835400" y="2984500"/>
                </a:lnTo>
                <a:lnTo>
                  <a:pt x="1231900" y="0"/>
                </a:lnTo>
                <a:lnTo>
                  <a:pt x="0" y="1104900"/>
                </a:lnTo>
                <a:lnTo>
                  <a:pt x="1638300" y="3009900"/>
                </a:lnTo>
                <a:lnTo>
                  <a:pt x="0" y="4940300"/>
                </a:lnTo>
                <a:lnTo>
                  <a:pt x="1295400" y="60198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6" name="Rectangle 31646"/>
          <p:cNvSpPr/>
          <p:nvPr/>
        </p:nvSpPr>
        <p:spPr>
          <a:xfrm rot="0" flipH="0" flipV="0">
            <a:off x="2519997" y="1444891"/>
            <a:ext cx="4445294" cy="405179"/>
          </a:xfrm>
          <a:prstGeom prst="rect">
            <a:avLst/>
          </a:prstGeom>
        </p:spPr>
      </p:sp>
      <p:sp>
        <p:nvSpPr>
          <p:cNvPr id="31647" name="Freeform 31647"/>
          <p:cNvSpPr/>
          <p:nvPr/>
        </p:nvSpPr>
        <p:spPr>
          <a:xfrm rot="0" flipH="0" flipV="0">
            <a:off x="2545041" y="1293114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8" name="Freeform 31648"/>
          <p:cNvSpPr/>
          <p:nvPr/>
        </p:nvSpPr>
        <p:spPr>
          <a:xfrm rot="0" flipH="0" flipV="0">
            <a:off x="2731816" y="1293545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9" name="Freeform 31649"/>
          <p:cNvSpPr/>
          <p:nvPr/>
        </p:nvSpPr>
        <p:spPr>
          <a:xfrm rot="0" flipH="0" flipV="0">
            <a:off x="2827028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0" name="Freeform 31650"/>
          <p:cNvSpPr/>
          <p:nvPr/>
        </p:nvSpPr>
        <p:spPr>
          <a:xfrm rot="0" flipH="0" flipV="0">
            <a:off x="2998690" y="1293761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1" name="Freeform 31651"/>
          <p:cNvSpPr/>
          <p:nvPr/>
        </p:nvSpPr>
        <p:spPr>
          <a:xfrm rot="0" flipH="0" flipV="0">
            <a:off x="3191295" y="1293761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2" name="Freeform 31652"/>
          <p:cNvSpPr/>
          <p:nvPr/>
        </p:nvSpPr>
        <p:spPr>
          <a:xfrm rot="0" flipH="0" flipV="0">
            <a:off x="3307881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3" name="Freeform 31653"/>
          <p:cNvSpPr/>
          <p:nvPr/>
        </p:nvSpPr>
        <p:spPr>
          <a:xfrm rot="0" flipH="0" flipV="0">
            <a:off x="3458363" y="1293761"/>
            <a:ext cx="130403" cy="151130"/>
          </a:xfrm>
          <a:custGeom>
            <a:pathLst>
              <a:path w="7670800" h="8890000">
                <a:moveTo>
                  <a:pt x="7556500" y="0"/>
                </a:moveTo>
                <a:lnTo>
                  <a:pt x="6718300" y="0"/>
                </a:lnTo>
                <a:lnTo>
                  <a:pt x="3848100" y="3835400"/>
                </a:lnTo>
                <a:lnTo>
                  <a:pt x="965200" y="0"/>
                </a:lnTo>
                <a:lnTo>
                  <a:pt x="139700" y="0"/>
                </a:lnTo>
                <a:lnTo>
                  <a:pt x="3390900" y="4368800"/>
                </a:lnTo>
                <a:lnTo>
                  <a:pt x="0" y="8890000"/>
                </a:lnTo>
                <a:lnTo>
                  <a:pt x="825500" y="8890000"/>
                </a:lnTo>
                <a:lnTo>
                  <a:pt x="3835400" y="4902200"/>
                </a:lnTo>
                <a:lnTo>
                  <a:pt x="6832600" y="8890000"/>
                </a:lnTo>
                <a:lnTo>
                  <a:pt x="7670800" y="8890000"/>
                </a:lnTo>
                <a:lnTo>
                  <a:pt x="4292600" y="4368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4" name="Freeform 31654"/>
          <p:cNvSpPr/>
          <p:nvPr/>
        </p:nvSpPr>
        <p:spPr>
          <a:xfrm rot="0" flipH="0" flipV="0">
            <a:off x="3671672" y="1293761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5" name="Freeform 31655"/>
          <p:cNvSpPr/>
          <p:nvPr/>
        </p:nvSpPr>
        <p:spPr>
          <a:xfrm rot="0" flipH="0" flipV="0">
            <a:off x="3851970" y="1291818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6" name="Freeform 31656"/>
          <p:cNvSpPr/>
          <p:nvPr/>
        </p:nvSpPr>
        <p:spPr>
          <a:xfrm rot="0" flipH="0" flipV="0">
            <a:off x="4012600" y="1293761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7" name="Freeform 31657"/>
          <p:cNvSpPr/>
          <p:nvPr/>
        </p:nvSpPr>
        <p:spPr>
          <a:xfrm rot="0" flipH="0" flipV="0">
            <a:off x="4168480" y="1293761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8" name="Freeform 31658"/>
          <p:cNvSpPr/>
          <p:nvPr/>
        </p:nvSpPr>
        <p:spPr>
          <a:xfrm rot="0" flipH="0" flipV="0">
            <a:off x="4303201" y="1293761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9" name="Freeform 31659"/>
          <p:cNvSpPr/>
          <p:nvPr/>
        </p:nvSpPr>
        <p:spPr>
          <a:xfrm rot="0" flipH="0" flipV="0">
            <a:off x="4462125" y="1293545"/>
            <a:ext cx="102120" cy="151345"/>
          </a:xfrm>
          <a:custGeom>
            <a:pathLst>
              <a:path w="6007100" h="8902700">
                <a:moveTo>
                  <a:pt x="5308600" y="8902700"/>
                </a:moveTo>
                <a:lnTo>
                  <a:pt x="6007100" y="8902700"/>
                </a:lnTo>
                <a:lnTo>
                  <a:pt x="6007100" y="0"/>
                </a:lnTo>
                <a:cubicBezTo>
                  <a:pt x="5486400" y="0"/>
                  <a:pt x="4648200" y="0"/>
                  <a:pt x="4038600" y="0"/>
                </a:cubicBezTo>
                <a:cubicBezTo>
                  <a:pt x="1778000" y="0"/>
                  <a:pt x="711200" y="1263849"/>
                  <a:pt x="711200" y="2831307"/>
                </a:cubicBezTo>
                <a:cubicBezTo>
                  <a:pt x="711200" y="4107855"/>
                  <a:pt x="1651000" y="4992688"/>
                  <a:pt x="2641600" y="5321300"/>
                </a:cubicBezTo>
                <a:lnTo>
                  <a:pt x="0" y="8902700"/>
                </a:lnTo>
                <a:lnTo>
                  <a:pt x="800100" y="8902700"/>
                </a:lnTo>
                <a:lnTo>
                  <a:pt x="3327400" y="5422900"/>
                </a:lnTo>
                <a:lnTo>
                  <a:pt x="5308600" y="5422900"/>
                </a:lnTo>
                <a:close/>
                <a:moveTo>
                  <a:pt x="3238500" y="4762500"/>
                </a:moveTo>
                <a:cubicBezTo>
                  <a:pt x="2336800" y="4623594"/>
                  <a:pt x="1447800" y="3841155"/>
                  <a:pt x="1447800" y="2793405"/>
                </a:cubicBezTo>
                <a:cubicBezTo>
                  <a:pt x="1447800" y="1619647"/>
                  <a:pt x="2247900" y="660400"/>
                  <a:pt x="3911600" y="660400"/>
                </a:cubicBezTo>
                <a:cubicBezTo>
                  <a:pt x="4394200" y="660400"/>
                  <a:pt x="4953000" y="660400"/>
                  <a:pt x="5308600" y="660400"/>
                </a:cubicBezTo>
                <a:lnTo>
                  <a:pt x="5308600" y="4762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0" name="Freeform 31660"/>
          <p:cNvSpPr/>
          <p:nvPr/>
        </p:nvSpPr>
        <p:spPr>
          <a:xfrm rot="0" flipH="0" flipV="0">
            <a:off x="4645446" y="1293761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1" name="Freeform 31661"/>
          <p:cNvSpPr/>
          <p:nvPr/>
        </p:nvSpPr>
        <p:spPr>
          <a:xfrm rot="0" flipH="0" flipV="0">
            <a:off x="4796792" y="1293761"/>
            <a:ext cx="99745" cy="151130"/>
          </a:xfrm>
          <a:custGeom>
            <a:pathLst>
              <a:path w="5867400" h="8890000">
                <a:moveTo>
                  <a:pt x="5867400" y="0"/>
                </a:moveTo>
                <a:lnTo>
                  <a:pt x="5168900" y="0"/>
                </a:lnTo>
                <a:lnTo>
                  <a:pt x="5168900" y="4152900"/>
                </a:lnTo>
                <a:cubicBezTo>
                  <a:pt x="4660900" y="4470400"/>
                  <a:pt x="3822700" y="4902200"/>
                  <a:pt x="2819400" y="4902200"/>
                </a:cubicBezTo>
                <a:cubicBezTo>
                  <a:pt x="1562100" y="4902200"/>
                  <a:pt x="698500" y="4191000"/>
                  <a:pt x="698500" y="2565400"/>
                </a:cubicBezTo>
                <a:lnTo>
                  <a:pt x="698500" y="0"/>
                </a:lnTo>
                <a:lnTo>
                  <a:pt x="0" y="0"/>
                </a:lnTo>
                <a:lnTo>
                  <a:pt x="0" y="2717800"/>
                </a:lnTo>
                <a:cubicBezTo>
                  <a:pt x="0" y="4762500"/>
                  <a:pt x="1193800" y="5562600"/>
                  <a:pt x="2641600" y="5562600"/>
                </a:cubicBezTo>
                <a:cubicBezTo>
                  <a:pt x="3721100" y="5562600"/>
                  <a:pt x="4673600" y="5156200"/>
                  <a:pt x="5168900" y="4813300"/>
                </a:cubicBezTo>
                <a:lnTo>
                  <a:pt x="5168900" y="8890000"/>
                </a:lnTo>
                <a:lnTo>
                  <a:pt x="586740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2" name="Freeform 31662"/>
          <p:cNvSpPr/>
          <p:nvPr/>
        </p:nvSpPr>
        <p:spPr>
          <a:xfrm rot="0" flipH="0" flipV="0">
            <a:off x="4927196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3" name="Freeform 31663"/>
          <p:cNvSpPr/>
          <p:nvPr/>
        </p:nvSpPr>
        <p:spPr>
          <a:xfrm rot="0" flipH="0" flipV="0">
            <a:off x="5081780" y="1291818"/>
            <a:ext cx="122631" cy="155016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4" name="Freeform 31664"/>
          <p:cNvSpPr/>
          <p:nvPr/>
        </p:nvSpPr>
        <p:spPr>
          <a:xfrm rot="0" flipH="0" flipV="0">
            <a:off x="5215660" y="1293761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5" name="Freeform 31665"/>
          <p:cNvSpPr/>
          <p:nvPr/>
        </p:nvSpPr>
        <p:spPr>
          <a:xfrm rot="0" flipH="0" flipV="0">
            <a:off x="5367243" y="1293761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6" name="Freeform 31666"/>
          <p:cNvSpPr/>
          <p:nvPr/>
        </p:nvSpPr>
        <p:spPr>
          <a:xfrm rot="0" flipH="0" flipV="0">
            <a:off x="5535019" y="1293761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7" name="Freeform 31667"/>
          <p:cNvSpPr/>
          <p:nvPr/>
        </p:nvSpPr>
        <p:spPr>
          <a:xfrm rot="0" flipH="0" flipV="0">
            <a:off x="5708840" y="1293761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8" name="Freeform 31668"/>
          <p:cNvSpPr/>
          <p:nvPr/>
        </p:nvSpPr>
        <p:spPr>
          <a:xfrm rot="0" flipH="0" flipV="0">
            <a:off x="5848117" y="1293761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9" name="Freeform 31669"/>
          <p:cNvSpPr/>
          <p:nvPr/>
        </p:nvSpPr>
        <p:spPr>
          <a:xfrm rot="0" flipH="0" flipV="0">
            <a:off x="6073754" y="1293761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0" name="Freeform 31670"/>
          <p:cNvSpPr/>
          <p:nvPr/>
        </p:nvSpPr>
        <p:spPr>
          <a:xfrm rot="0" flipH="0" flipV="0">
            <a:off x="6233110" y="1291818"/>
            <a:ext cx="98234" cy="155016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1" name="Freeform 31671"/>
          <p:cNvSpPr/>
          <p:nvPr/>
        </p:nvSpPr>
        <p:spPr>
          <a:xfrm rot="0" flipH="0" flipV="0">
            <a:off x="6352740" y="1293761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2" name="Freeform 31672"/>
          <p:cNvSpPr/>
          <p:nvPr/>
        </p:nvSpPr>
        <p:spPr>
          <a:xfrm rot="0" flipH="0" flipV="0">
            <a:off x="6504086" y="1293761"/>
            <a:ext cx="99745" cy="151130"/>
          </a:xfrm>
          <a:custGeom>
            <a:pathLst>
              <a:path w="5867400" h="8890000">
                <a:moveTo>
                  <a:pt x="5867400" y="0"/>
                </a:moveTo>
                <a:lnTo>
                  <a:pt x="5168900" y="0"/>
                </a:lnTo>
                <a:lnTo>
                  <a:pt x="5168900" y="4152900"/>
                </a:lnTo>
                <a:cubicBezTo>
                  <a:pt x="4660900" y="4470400"/>
                  <a:pt x="3822700" y="4902200"/>
                  <a:pt x="2819400" y="4902200"/>
                </a:cubicBezTo>
                <a:cubicBezTo>
                  <a:pt x="1562100" y="4902200"/>
                  <a:pt x="698500" y="4191000"/>
                  <a:pt x="698500" y="2565400"/>
                </a:cubicBezTo>
                <a:lnTo>
                  <a:pt x="698500" y="0"/>
                </a:lnTo>
                <a:lnTo>
                  <a:pt x="0" y="0"/>
                </a:lnTo>
                <a:lnTo>
                  <a:pt x="0" y="2717800"/>
                </a:lnTo>
                <a:cubicBezTo>
                  <a:pt x="0" y="4762500"/>
                  <a:pt x="1193800" y="5562600"/>
                  <a:pt x="2641600" y="5562600"/>
                </a:cubicBezTo>
                <a:cubicBezTo>
                  <a:pt x="3721100" y="5562600"/>
                  <a:pt x="4673600" y="5156200"/>
                  <a:pt x="5168900" y="4813300"/>
                </a:cubicBezTo>
                <a:lnTo>
                  <a:pt x="5168900" y="8890000"/>
                </a:lnTo>
                <a:lnTo>
                  <a:pt x="586740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3" name="Freeform 31673"/>
          <p:cNvSpPr/>
          <p:nvPr/>
        </p:nvSpPr>
        <p:spPr>
          <a:xfrm rot="0" flipH="0" flipV="0">
            <a:off x="6634080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4" name="Freeform 31674"/>
          <p:cNvSpPr/>
          <p:nvPr/>
        </p:nvSpPr>
        <p:spPr>
          <a:xfrm rot="0" flipH="0" flipV="0">
            <a:off x="6768153" y="1293761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5" name="Freeform 31675"/>
          <p:cNvSpPr/>
          <p:nvPr/>
        </p:nvSpPr>
        <p:spPr>
          <a:xfrm rot="0" flipH="0" flipV="0">
            <a:off x="6922327" y="1345793"/>
            <a:ext cx="16408" cy="99529"/>
          </a:xfrm>
          <a:custGeom>
            <a:pathLst>
              <a:path w="965200" h="58547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  <a:moveTo>
                  <a:pt x="0" y="5346700"/>
                </a:moveTo>
                <a:cubicBezTo>
                  <a:pt x="0" y="5613400"/>
                  <a:pt x="203200" y="5854700"/>
                  <a:pt x="508000" y="5854700"/>
                </a:cubicBezTo>
                <a:cubicBezTo>
                  <a:pt x="774700" y="5854700"/>
                  <a:pt x="965200" y="5613400"/>
                  <a:pt x="965200" y="5346700"/>
                </a:cubicBezTo>
                <a:cubicBezTo>
                  <a:pt x="965200" y="5118100"/>
                  <a:pt x="774700" y="4889500"/>
                  <a:pt x="508000" y="4889500"/>
                </a:cubicBezTo>
                <a:cubicBezTo>
                  <a:pt x="203200" y="4889500"/>
                  <a:pt x="0" y="5118100"/>
                  <a:pt x="0" y="5346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6" name="Freeform 31676"/>
          <p:cNvSpPr/>
          <p:nvPr/>
        </p:nvSpPr>
        <p:spPr>
          <a:xfrm rot="0" flipH="0" flipV="0">
            <a:off x="2714847" y="170779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7" name="Freeform 31677"/>
          <p:cNvSpPr/>
          <p:nvPr/>
        </p:nvSpPr>
        <p:spPr>
          <a:xfrm rot="0" flipH="0" flipV="0">
            <a:off x="2834434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8" name="Freeform 31678"/>
          <p:cNvSpPr/>
          <p:nvPr/>
        </p:nvSpPr>
        <p:spPr>
          <a:xfrm rot="0" flipH="0" flipV="0">
            <a:off x="2948839" y="17077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9" name="Freeform 31679"/>
          <p:cNvSpPr/>
          <p:nvPr/>
        </p:nvSpPr>
        <p:spPr>
          <a:xfrm rot="0" flipH="0" flipV="0">
            <a:off x="3061517" y="1709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0" name="Freeform 31680"/>
          <p:cNvSpPr/>
          <p:nvPr/>
        </p:nvSpPr>
        <p:spPr>
          <a:xfrm rot="0" flipH="0" flipV="0">
            <a:off x="3165991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1" name="Freeform 31681"/>
          <p:cNvSpPr/>
          <p:nvPr/>
        </p:nvSpPr>
        <p:spPr>
          <a:xfrm rot="0" flipH="0" flipV="0">
            <a:off x="3328974" y="1707793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2" name="Freeform 31682"/>
          <p:cNvSpPr/>
          <p:nvPr/>
        </p:nvSpPr>
        <p:spPr>
          <a:xfrm rot="0" flipH="0" flipV="0">
            <a:off x="3444027" y="1709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3" name="Freeform 31683"/>
          <p:cNvSpPr/>
          <p:nvPr/>
        </p:nvSpPr>
        <p:spPr>
          <a:xfrm rot="0" flipH="0" flipV="0">
            <a:off x="3536864" y="17077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4" name="Freeform 31684"/>
          <p:cNvSpPr/>
          <p:nvPr/>
        </p:nvSpPr>
        <p:spPr>
          <a:xfrm rot="0" flipH="0" flipV="0">
            <a:off x="3649543" y="17097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5" name="Freeform 31685"/>
          <p:cNvSpPr/>
          <p:nvPr/>
        </p:nvSpPr>
        <p:spPr>
          <a:xfrm rot="0" flipH="0" flipV="0">
            <a:off x="3761141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6" name="Freeform 31686"/>
          <p:cNvSpPr/>
          <p:nvPr/>
        </p:nvSpPr>
        <p:spPr>
          <a:xfrm rot="0" flipH="0" flipV="0">
            <a:off x="3890444" y="170779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7" name="Freeform 31687"/>
          <p:cNvSpPr/>
          <p:nvPr/>
        </p:nvSpPr>
        <p:spPr>
          <a:xfrm rot="0" flipH="0" flipV="0">
            <a:off x="3991917" y="1709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8" name="Freeform 31688"/>
          <p:cNvSpPr/>
          <p:nvPr/>
        </p:nvSpPr>
        <p:spPr>
          <a:xfrm rot="0" flipH="0" flipV="0">
            <a:off x="4100277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9" name="Freeform 31689"/>
          <p:cNvSpPr/>
          <p:nvPr/>
        </p:nvSpPr>
        <p:spPr>
          <a:xfrm rot="0" flipH="0" flipV="0">
            <a:off x="4212955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0" name="Freeform 31690"/>
          <p:cNvSpPr/>
          <p:nvPr/>
        </p:nvSpPr>
        <p:spPr>
          <a:xfrm rot="0" flipH="0" flipV="0">
            <a:off x="4342258" y="1659215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1" name="Freeform 31691"/>
          <p:cNvSpPr/>
          <p:nvPr/>
        </p:nvSpPr>
        <p:spPr>
          <a:xfrm rot="0" flipH="0" flipV="0">
            <a:off x="4499412" y="170973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2" name="Freeform 31692"/>
          <p:cNvSpPr/>
          <p:nvPr/>
        </p:nvSpPr>
        <p:spPr>
          <a:xfrm rot="0" flipH="0" flipV="0">
            <a:off x="4620726" y="17077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3" name="Freeform 31693"/>
          <p:cNvSpPr/>
          <p:nvPr/>
        </p:nvSpPr>
        <p:spPr>
          <a:xfrm rot="0" flipH="0" flipV="0">
            <a:off x="4729107" y="1709736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4" name="Freeform 31694"/>
          <p:cNvSpPr/>
          <p:nvPr/>
        </p:nvSpPr>
        <p:spPr>
          <a:xfrm rot="0" flipH="0" flipV="0">
            <a:off x="4826025" y="1709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5" name="Freeform 31695"/>
          <p:cNvSpPr/>
          <p:nvPr/>
        </p:nvSpPr>
        <p:spPr>
          <a:xfrm rot="0" flipH="0" flipV="0">
            <a:off x="4924044" y="17077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6" name="Freeform 31696"/>
          <p:cNvSpPr/>
          <p:nvPr/>
        </p:nvSpPr>
        <p:spPr>
          <a:xfrm rot="0" flipH="0" flipV="0">
            <a:off x="5030051" y="1709736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7" name="Freeform 31697"/>
          <p:cNvSpPr/>
          <p:nvPr/>
        </p:nvSpPr>
        <p:spPr>
          <a:xfrm rot="0" flipH="0" flipV="0">
            <a:off x="5153523" y="1709736"/>
            <a:ext cx="68440" cy="97155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8" name="Freeform 31698"/>
          <p:cNvSpPr/>
          <p:nvPr/>
        </p:nvSpPr>
        <p:spPr>
          <a:xfrm rot="0" flipH="0" flipV="0">
            <a:off x="5247850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9" name="Freeform 31699"/>
          <p:cNvSpPr/>
          <p:nvPr/>
        </p:nvSpPr>
        <p:spPr>
          <a:xfrm rot="0" flipH="0" flipV="0">
            <a:off x="5360529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0" name="Freeform 31700"/>
          <p:cNvSpPr/>
          <p:nvPr/>
        </p:nvSpPr>
        <p:spPr>
          <a:xfrm rot="0" flipH="0" flipV="0">
            <a:off x="5482922" y="17077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1" name="Freeform 31701"/>
          <p:cNvSpPr/>
          <p:nvPr/>
        </p:nvSpPr>
        <p:spPr>
          <a:xfrm rot="0" flipH="0" flipV="0">
            <a:off x="5581351" y="1709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2" name="Freeform 31702"/>
          <p:cNvSpPr/>
          <p:nvPr/>
        </p:nvSpPr>
        <p:spPr>
          <a:xfrm rot="0" flipH="0" flipV="0">
            <a:off x="5689711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3" name="Rectangle 31703"/>
          <p:cNvSpPr/>
          <p:nvPr/>
        </p:nvSpPr>
        <p:spPr>
          <a:xfrm rot="0" flipH="0" flipV="0">
            <a:off x="2519997" y="2168891"/>
            <a:ext cx="4846890" cy="297186"/>
          </a:xfrm>
          <a:prstGeom prst="rect">
            <a:avLst/>
          </a:prstGeom>
        </p:spPr>
      </p:sp>
      <p:sp>
        <p:nvSpPr>
          <p:cNvPr id="31704" name="Freeform 31704"/>
          <p:cNvSpPr/>
          <p:nvPr/>
        </p:nvSpPr>
        <p:spPr>
          <a:xfrm rot="0" flipH="0" flipV="0">
            <a:off x="2707938" y="2069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5" name="Freeform 31705"/>
          <p:cNvSpPr/>
          <p:nvPr/>
        </p:nvSpPr>
        <p:spPr>
          <a:xfrm rot="0" flipH="0" flipV="0">
            <a:off x="2820552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6" name="Freeform 31706"/>
          <p:cNvSpPr/>
          <p:nvPr/>
        </p:nvSpPr>
        <p:spPr>
          <a:xfrm rot="0" flipH="0" flipV="0">
            <a:off x="2934892" y="2069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7" name="Freeform 31707"/>
          <p:cNvSpPr/>
          <p:nvPr/>
        </p:nvSpPr>
        <p:spPr>
          <a:xfrm rot="0" flipH="0" flipV="0">
            <a:off x="3033256" y="2071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8" name="Freeform 31708"/>
          <p:cNvSpPr/>
          <p:nvPr/>
        </p:nvSpPr>
        <p:spPr>
          <a:xfrm rot="0" flipH="0" flipV="0">
            <a:off x="3131275" y="2069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9" name="Freeform 31709"/>
          <p:cNvSpPr/>
          <p:nvPr/>
        </p:nvSpPr>
        <p:spPr>
          <a:xfrm rot="0" flipH="0" flipV="0">
            <a:off x="3251229" y="20717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0" name="Freeform 31710"/>
          <p:cNvSpPr/>
          <p:nvPr/>
        </p:nvSpPr>
        <p:spPr>
          <a:xfrm rot="0" flipH="0" flipV="0">
            <a:off x="3371399" y="207173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1" name="Freeform 31711"/>
          <p:cNvSpPr/>
          <p:nvPr/>
        </p:nvSpPr>
        <p:spPr>
          <a:xfrm rot="0" flipH="0" flipV="0">
            <a:off x="3539930" y="2071736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2" name="Freeform 31712"/>
          <p:cNvSpPr/>
          <p:nvPr/>
        </p:nvSpPr>
        <p:spPr>
          <a:xfrm rot="0" flipH="0" flipV="0">
            <a:off x="3605780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3" name="Freeform 31713"/>
          <p:cNvSpPr/>
          <p:nvPr/>
        </p:nvSpPr>
        <p:spPr>
          <a:xfrm rot="0" flipH="0" flipV="0">
            <a:off x="3728195" y="2069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4" name="Freeform 31714"/>
          <p:cNvSpPr/>
          <p:nvPr/>
        </p:nvSpPr>
        <p:spPr>
          <a:xfrm rot="0" flipH="0" flipV="0">
            <a:off x="3826775" y="207173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5" name="Freeform 31715"/>
          <p:cNvSpPr/>
          <p:nvPr/>
        </p:nvSpPr>
        <p:spPr>
          <a:xfrm rot="0" flipH="0" flipV="0">
            <a:off x="3924146" y="207173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6" name="Freeform 31716"/>
          <p:cNvSpPr/>
          <p:nvPr/>
        </p:nvSpPr>
        <p:spPr>
          <a:xfrm rot="0" flipH="0" flipV="0">
            <a:off x="4044748" y="20697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7" name="Freeform 31717"/>
          <p:cNvSpPr/>
          <p:nvPr/>
        </p:nvSpPr>
        <p:spPr>
          <a:xfrm rot="0" flipH="0" flipV="0">
            <a:off x="4151316" y="2069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8" name="Freeform 31718"/>
          <p:cNvSpPr/>
          <p:nvPr/>
        </p:nvSpPr>
        <p:spPr>
          <a:xfrm rot="0" flipH="0" flipV="0">
            <a:off x="4263929" y="2069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9" name="Freeform 31719"/>
          <p:cNvSpPr/>
          <p:nvPr/>
        </p:nvSpPr>
        <p:spPr>
          <a:xfrm rot="0" flipH="0" flipV="0">
            <a:off x="4362293" y="2071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0" name="Freeform 31720"/>
          <p:cNvSpPr/>
          <p:nvPr/>
        </p:nvSpPr>
        <p:spPr>
          <a:xfrm rot="0" flipH="0" flipV="0">
            <a:off x="4470589" y="2071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1" name="Freeform 31721"/>
          <p:cNvSpPr/>
          <p:nvPr/>
        </p:nvSpPr>
        <p:spPr>
          <a:xfrm rot="0" flipH="0" flipV="0">
            <a:off x="4567441" y="2069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2" name="Freeform 31722"/>
          <p:cNvSpPr/>
          <p:nvPr/>
        </p:nvSpPr>
        <p:spPr>
          <a:xfrm rot="0" flipH="0" flipV="0">
            <a:off x="4687395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3" name="Freeform 31723"/>
          <p:cNvSpPr/>
          <p:nvPr/>
        </p:nvSpPr>
        <p:spPr>
          <a:xfrm rot="0" flipH="0" flipV="0">
            <a:off x="4806918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4" name="Freeform 31724"/>
          <p:cNvSpPr/>
          <p:nvPr/>
        </p:nvSpPr>
        <p:spPr>
          <a:xfrm rot="0" flipH="0" flipV="0">
            <a:off x="4919531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5" name="Freeform 31725"/>
          <p:cNvSpPr/>
          <p:nvPr/>
        </p:nvSpPr>
        <p:spPr>
          <a:xfrm rot="0" flipH="0" flipV="0">
            <a:off x="5048769" y="2021215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6" name="Freeform 31726"/>
          <p:cNvSpPr/>
          <p:nvPr/>
        </p:nvSpPr>
        <p:spPr>
          <a:xfrm rot="0" flipH="0" flipV="0">
            <a:off x="5220755" y="20717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7" name="Freeform 31727"/>
          <p:cNvSpPr/>
          <p:nvPr/>
        </p:nvSpPr>
        <p:spPr>
          <a:xfrm rot="0" flipH="0" flipV="0">
            <a:off x="5332289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8" name="Freeform 31728"/>
          <p:cNvSpPr/>
          <p:nvPr/>
        </p:nvSpPr>
        <p:spPr>
          <a:xfrm rot="0" flipH="0" flipV="0">
            <a:off x="5442398" y="207173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9" name="Freeform 31729"/>
          <p:cNvSpPr/>
          <p:nvPr/>
        </p:nvSpPr>
        <p:spPr>
          <a:xfrm rot="0" flipH="0" flipV="0">
            <a:off x="5555659" y="207173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0" name="Freeform 31730"/>
          <p:cNvSpPr/>
          <p:nvPr/>
        </p:nvSpPr>
        <p:spPr>
          <a:xfrm rot="0" flipH="0" flipV="0">
            <a:off x="5676909" y="2069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1" name="Freeform 31731"/>
          <p:cNvSpPr/>
          <p:nvPr/>
        </p:nvSpPr>
        <p:spPr>
          <a:xfrm rot="0" flipH="0" flipV="0">
            <a:off x="5796862" y="2069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2" name="Freeform 31732"/>
          <p:cNvSpPr/>
          <p:nvPr/>
        </p:nvSpPr>
        <p:spPr>
          <a:xfrm rot="0" flipH="0" flipV="0">
            <a:off x="5899199" y="2071736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3" name="Freeform 31733"/>
          <p:cNvSpPr/>
          <p:nvPr/>
        </p:nvSpPr>
        <p:spPr>
          <a:xfrm rot="0" flipH="0" flipV="0">
            <a:off x="6053049" y="2071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4" name="Freeform 31734"/>
          <p:cNvSpPr/>
          <p:nvPr/>
        </p:nvSpPr>
        <p:spPr>
          <a:xfrm rot="0" flipH="0" flipV="0">
            <a:off x="6157458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5" name="Freeform 31735"/>
          <p:cNvSpPr/>
          <p:nvPr/>
        </p:nvSpPr>
        <p:spPr>
          <a:xfrm rot="0" flipH="0" flipV="0">
            <a:off x="6320377" y="2069792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6" name="Freeform 31736"/>
          <p:cNvSpPr/>
          <p:nvPr/>
        </p:nvSpPr>
        <p:spPr>
          <a:xfrm rot="0" flipH="0" flipV="0">
            <a:off x="6435365" y="2071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7" name="Freeform 31737"/>
          <p:cNvSpPr/>
          <p:nvPr/>
        </p:nvSpPr>
        <p:spPr>
          <a:xfrm rot="0" flipH="0" flipV="0">
            <a:off x="6528202" y="2069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8" name="Freeform 31738"/>
          <p:cNvSpPr/>
          <p:nvPr/>
        </p:nvSpPr>
        <p:spPr>
          <a:xfrm rot="0" flipH="0" flipV="0">
            <a:off x="6640816" y="20717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9" name="Freeform 31739"/>
          <p:cNvSpPr/>
          <p:nvPr/>
        </p:nvSpPr>
        <p:spPr>
          <a:xfrm rot="0" flipH="0" flipV="0">
            <a:off x="6752349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0" name="Freeform 31740"/>
          <p:cNvSpPr/>
          <p:nvPr/>
        </p:nvSpPr>
        <p:spPr>
          <a:xfrm rot="0" flipH="0" flipV="0">
            <a:off x="6881587" y="2069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1" name="Freeform 31741"/>
          <p:cNvSpPr/>
          <p:nvPr/>
        </p:nvSpPr>
        <p:spPr>
          <a:xfrm rot="0" flipH="0" flipV="0">
            <a:off x="6983060" y="2071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2" name="Freeform 31742"/>
          <p:cNvSpPr/>
          <p:nvPr/>
        </p:nvSpPr>
        <p:spPr>
          <a:xfrm rot="0" flipH="0" flipV="0">
            <a:off x="7091356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3" name="Freeform 31743"/>
          <p:cNvSpPr/>
          <p:nvPr/>
        </p:nvSpPr>
        <p:spPr>
          <a:xfrm rot="0" flipH="0" flipV="0">
            <a:off x="7203969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4" name="Freeform 31744"/>
          <p:cNvSpPr/>
          <p:nvPr/>
        </p:nvSpPr>
        <p:spPr>
          <a:xfrm rot="0" flipH="0" flipV="0">
            <a:off x="2707938" y="2323799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5" name="Freeform 31745"/>
          <p:cNvSpPr/>
          <p:nvPr/>
        </p:nvSpPr>
        <p:spPr>
          <a:xfrm rot="0" flipH="0" flipV="0">
            <a:off x="2837262" y="2323799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6" name="Freeform 31746"/>
          <p:cNvSpPr/>
          <p:nvPr/>
        </p:nvSpPr>
        <p:spPr>
          <a:xfrm rot="0" flipH="0" flipV="0">
            <a:off x="2956871" y="2325742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7" name="Freeform 31747"/>
          <p:cNvSpPr/>
          <p:nvPr/>
        </p:nvSpPr>
        <p:spPr>
          <a:xfrm rot="0" flipH="0" flipV="0">
            <a:off x="3071298" y="2323799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8" name="Freeform 31748"/>
          <p:cNvSpPr/>
          <p:nvPr/>
        </p:nvSpPr>
        <p:spPr>
          <a:xfrm rot="0" flipH="0" flipV="0">
            <a:off x="3191338" y="2325742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9" name="Freeform 31749"/>
          <p:cNvSpPr/>
          <p:nvPr/>
        </p:nvSpPr>
        <p:spPr>
          <a:xfrm rot="0" flipH="0" flipV="0">
            <a:off x="3296697" y="2325742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0" name="Freeform 31750"/>
          <p:cNvSpPr/>
          <p:nvPr/>
        </p:nvSpPr>
        <p:spPr>
          <a:xfrm rot="0" flipH="0" flipV="0">
            <a:off x="3405079" y="2325742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1" name="Freeform 31751"/>
          <p:cNvSpPr/>
          <p:nvPr/>
        </p:nvSpPr>
        <p:spPr>
          <a:xfrm rot="0" flipH="0" flipV="0">
            <a:off x="3526415" y="2323799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2" name="Freeform 31752"/>
          <p:cNvSpPr/>
          <p:nvPr/>
        </p:nvSpPr>
        <p:spPr>
          <a:xfrm rot="0" flipH="0" flipV="0">
            <a:off x="3639114" y="2323799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3" name="Freeform 31753"/>
          <p:cNvSpPr/>
          <p:nvPr/>
        </p:nvSpPr>
        <p:spPr>
          <a:xfrm rot="0" flipH="0" flipV="0">
            <a:off x="3768439" y="2325526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4" name="Freeform 31754"/>
          <p:cNvSpPr/>
          <p:nvPr/>
        </p:nvSpPr>
        <p:spPr>
          <a:xfrm rot="0" flipH="0" flipV="0">
            <a:off x="3864730" y="2323799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5" name="Freeform 31755"/>
          <p:cNvSpPr/>
          <p:nvPr/>
        </p:nvSpPr>
        <p:spPr>
          <a:xfrm rot="0" flipH="0" flipV="0">
            <a:off x="3971385" y="2325742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6" name="Freeform 31756"/>
          <p:cNvSpPr/>
          <p:nvPr/>
        </p:nvSpPr>
        <p:spPr>
          <a:xfrm rot="0" flipH="0" flipV="0">
            <a:off x="4090993" y="2325742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7" name="Freeform 31757"/>
          <p:cNvSpPr/>
          <p:nvPr/>
        </p:nvSpPr>
        <p:spPr>
          <a:xfrm rot="0" flipH="0" flipV="0">
            <a:off x="4210602" y="2325742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8" name="Freeform 31758"/>
          <p:cNvSpPr/>
          <p:nvPr/>
        </p:nvSpPr>
        <p:spPr>
          <a:xfrm rot="0" flipH="0" flipV="0">
            <a:off x="4334313" y="2325742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9" name="Freeform 31759"/>
          <p:cNvSpPr/>
          <p:nvPr/>
        </p:nvSpPr>
        <p:spPr>
          <a:xfrm rot="0" flipH="0" flipV="0">
            <a:off x="4502283" y="2325742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0" name="Freeform 31760"/>
          <p:cNvSpPr/>
          <p:nvPr/>
        </p:nvSpPr>
        <p:spPr>
          <a:xfrm rot="0" flipH="0" flipV="0">
            <a:off x="4620812" y="2323799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1" name="Freeform 31761"/>
          <p:cNvSpPr/>
          <p:nvPr/>
        </p:nvSpPr>
        <p:spPr>
          <a:xfrm rot="0" flipH="0" flipV="0">
            <a:off x="4733512" y="2323799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2" name="Freeform 31762"/>
          <p:cNvSpPr/>
          <p:nvPr/>
        </p:nvSpPr>
        <p:spPr>
          <a:xfrm rot="0" flipH="0" flipV="0">
            <a:off x="4834337" y="2325742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3" name="Freeform 31763"/>
          <p:cNvSpPr/>
          <p:nvPr/>
        </p:nvSpPr>
        <p:spPr>
          <a:xfrm rot="0" flipH="0" flipV="0">
            <a:off x="4962582" y="2325742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4" name="Freeform 31764"/>
          <p:cNvSpPr/>
          <p:nvPr/>
        </p:nvSpPr>
        <p:spPr>
          <a:xfrm rot="0" flipH="0" flipV="0">
            <a:off x="5081111" y="2323799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5" name="Freeform 31765"/>
          <p:cNvSpPr/>
          <p:nvPr/>
        </p:nvSpPr>
        <p:spPr>
          <a:xfrm rot="0" flipH="0" flipV="0">
            <a:off x="5200719" y="2325742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6" name="Freeform 31766"/>
          <p:cNvSpPr/>
          <p:nvPr/>
        </p:nvSpPr>
        <p:spPr>
          <a:xfrm rot="0" flipH="0" flipV="0">
            <a:off x="5313851" y="2325742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7" name="Freeform 31767"/>
          <p:cNvSpPr/>
          <p:nvPr/>
        </p:nvSpPr>
        <p:spPr>
          <a:xfrm rot="0" flipH="0" flipV="0">
            <a:off x="5410790" y="2325742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8" name="Freeform 31768"/>
          <p:cNvSpPr/>
          <p:nvPr/>
        </p:nvSpPr>
        <p:spPr>
          <a:xfrm rot="0" flipH="0" flipV="0">
            <a:off x="5519172" y="2325742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9" name="Freeform 31769"/>
          <p:cNvSpPr/>
          <p:nvPr/>
        </p:nvSpPr>
        <p:spPr>
          <a:xfrm rot="0" flipH="0" flipV="0">
            <a:off x="5640508" y="2275221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0" name="Rectangle 31770"/>
          <p:cNvSpPr/>
          <p:nvPr/>
        </p:nvSpPr>
        <p:spPr>
          <a:xfrm rot="0" flipH="0" flipV="0">
            <a:off x="2519997" y="2784896"/>
            <a:ext cx="4661173" cy="767179"/>
          </a:xfrm>
          <a:prstGeom prst="rect">
            <a:avLst/>
          </a:prstGeom>
        </p:spPr>
      </p:sp>
      <p:sp>
        <p:nvSpPr>
          <p:cNvPr id="31771" name="Freeform 31771"/>
          <p:cNvSpPr/>
          <p:nvPr/>
        </p:nvSpPr>
        <p:spPr>
          <a:xfrm rot="0" flipH="0" flipV="0">
            <a:off x="2714847" y="268752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2" name="Freeform 31772"/>
          <p:cNvSpPr/>
          <p:nvPr/>
        </p:nvSpPr>
        <p:spPr>
          <a:xfrm rot="0" flipH="0" flipV="0">
            <a:off x="2811786" y="2685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3" name="Freeform 31773"/>
          <p:cNvSpPr/>
          <p:nvPr/>
        </p:nvSpPr>
        <p:spPr>
          <a:xfrm rot="0" flipH="0" flipV="0">
            <a:off x="2941110" y="268774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4" name="Freeform 31774"/>
          <p:cNvSpPr/>
          <p:nvPr/>
        </p:nvSpPr>
        <p:spPr>
          <a:xfrm rot="0" flipH="0" flipV="0">
            <a:off x="3059639" y="268579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5" name="Freeform 31775"/>
          <p:cNvSpPr/>
          <p:nvPr/>
        </p:nvSpPr>
        <p:spPr>
          <a:xfrm rot="0" flipH="0" flipV="0">
            <a:off x="3172339" y="2685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6" name="Freeform 31776"/>
          <p:cNvSpPr/>
          <p:nvPr/>
        </p:nvSpPr>
        <p:spPr>
          <a:xfrm rot="0" flipH="0" flipV="0">
            <a:off x="3294754" y="268579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7" name="Freeform 31777"/>
          <p:cNvSpPr/>
          <p:nvPr/>
        </p:nvSpPr>
        <p:spPr>
          <a:xfrm rot="0" flipH="0" flipV="0">
            <a:off x="3407454" y="2687741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8" name="Freeform 31778"/>
          <p:cNvSpPr/>
          <p:nvPr/>
        </p:nvSpPr>
        <p:spPr>
          <a:xfrm rot="0" flipH="0" flipV="0">
            <a:off x="3592265" y="268752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9" name="Freeform 31779"/>
          <p:cNvSpPr/>
          <p:nvPr/>
        </p:nvSpPr>
        <p:spPr>
          <a:xfrm rot="0" flipH="0" flipV="0">
            <a:off x="3696112" y="2687741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0" name="Freeform 31780"/>
          <p:cNvSpPr/>
          <p:nvPr/>
        </p:nvSpPr>
        <p:spPr>
          <a:xfrm rot="0" flipH="0" flipV="0">
            <a:off x="3823062" y="2631607"/>
            <a:ext cx="99745" cy="155232"/>
          </a:xfrm>
          <a:custGeom>
            <a:pathLst>
              <a:path w="5867400" h="9131300">
                <a:moveTo>
                  <a:pt x="4940300" y="0"/>
                </a:moveTo>
                <a:cubicBezTo>
                  <a:pt x="4356100" y="825500"/>
                  <a:pt x="3505200" y="406400"/>
                  <a:pt x="2095500" y="1003300"/>
                </a:cubicBezTo>
                <a:cubicBezTo>
                  <a:pt x="215900" y="1778000"/>
                  <a:pt x="0" y="4089400"/>
                  <a:pt x="0" y="5613400"/>
                </a:cubicBezTo>
                <a:cubicBezTo>
                  <a:pt x="0" y="7810500"/>
                  <a:pt x="1181100" y="9131300"/>
                  <a:pt x="2971800" y="9131300"/>
                </a:cubicBezTo>
                <a:cubicBezTo>
                  <a:pt x="4648200" y="9131300"/>
                  <a:pt x="5867400" y="7810500"/>
                  <a:pt x="5867400" y="6210300"/>
                </a:cubicBezTo>
                <a:cubicBezTo>
                  <a:pt x="5867400" y="4495800"/>
                  <a:pt x="4838700" y="3340100"/>
                  <a:pt x="3149600" y="3340100"/>
                </a:cubicBezTo>
                <a:cubicBezTo>
                  <a:pt x="2095500" y="3340100"/>
                  <a:pt x="1079500" y="3937000"/>
                  <a:pt x="685800" y="4889500"/>
                </a:cubicBezTo>
                <a:lnTo>
                  <a:pt x="660400" y="4889500"/>
                </a:lnTo>
                <a:cubicBezTo>
                  <a:pt x="736600" y="3670300"/>
                  <a:pt x="1028700" y="2184400"/>
                  <a:pt x="2298700" y="1638300"/>
                </a:cubicBezTo>
                <a:cubicBezTo>
                  <a:pt x="3670300" y="1028700"/>
                  <a:pt x="4660900" y="1460500"/>
                  <a:pt x="5308600" y="495300"/>
                </a:cubicBezTo>
                <a:close/>
                <a:moveTo>
                  <a:pt x="698500" y="5727700"/>
                </a:moveTo>
                <a:cubicBezTo>
                  <a:pt x="876300" y="4876800"/>
                  <a:pt x="1689100" y="3962400"/>
                  <a:pt x="2997200" y="3962400"/>
                </a:cubicBezTo>
                <a:cubicBezTo>
                  <a:pt x="4381500" y="3962400"/>
                  <a:pt x="5168900" y="4902200"/>
                  <a:pt x="5168900" y="6235700"/>
                </a:cubicBezTo>
                <a:cubicBezTo>
                  <a:pt x="5168900" y="7493000"/>
                  <a:pt x="4229100" y="8509000"/>
                  <a:pt x="2946400" y="8509000"/>
                </a:cubicBezTo>
                <a:cubicBezTo>
                  <a:pt x="1663700" y="8509000"/>
                  <a:pt x="698500" y="7493000"/>
                  <a:pt x="698500" y="5727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1" name="Freeform 31781"/>
          <p:cNvSpPr/>
          <p:nvPr/>
        </p:nvSpPr>
        <p:spPr>
          <a:xfrm rot="0" flipH="0" flipV="0">
            <a:off x="3943102" y="2685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2" name="Freeform 31782"/>
          <p:cNvSpPr/>
          <p:nvPr/>
        </p:nvSpPr>
        <p:spPr>
          <a:xfrm rot="0" flipH="0" flipV="0">
            <a:off x="4072426" y="268579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3" name="Freeform 31783"/>
          <p:cNvSpPr/>
          <p:nvPr/>
        </p:nvSpPr>
        <p:spPr>
          <a:xfrm rot="0" flipH="0" flipV="0">
            <a:off x="4184478" y="268579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4" name="Freeform 31784"/>
          <p:cNvSpPr/>
          <p:nvPr/>
        </p:nvSpPr>
        <p:spPr>
          <a:xfrm rot="0" flipH="0" flipV="0">
            <a:off x="4341869" y="268579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5" name="Freeform 31785"/>
          <p:cNvSpPr/>
          <p:nvPr/>
        </p:nvSpPr>
        <p:spPr>
          <a:xfrm rot="0" flipH="0" flipV="0">
            <a:off x="4461478" y="2687741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6" name="Freeform 31786"/>
          <p:cNvSpPr/>
          <p:nvPr/>
        </p:nvSpPr>
        <p:spPr>
          <a:xfrm rot="0" flipH="0" flipV="0">
            <a:off x="4595552" y="268774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7" name="Freeform 31787"/>
          <p:cNvSpPr/>
          <p:nvPr/>
        </p:nvSpPr>
        <p:spPr>
          <a:xfrm rot="0" flipH="0" flipV="0">
            <a:off x="4715160" y="268774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8" name="Freeform 31788"/>
          <p:cNvSpPr/>
          <p:nvPr/>
        </p:nvSpPr>
        <p:spPr>
          <a:xfrm rot="0" flipH="0" flipV="0">
            <a:off x="4807997" y="2685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9" name="Freeform 31789"/>
          <p:cNvSpPr/>
          <p:nvPr/>
        </p:nvSpPr>
        <p:spPr>
          <a:xfrm rot="0" flipH="0" flipV="0">
            <a:off x="4937321" y="268752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0" name="Freeform 31790"/>
          <p:cNvSpPr/>
          <p:nvPr/>
        </p:nvSpPr>
        <p:spPr>
          <a:xfrm rot="0" flipH="0" flipV="0">
            <a:off x="5091906" y="268774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1" name="Freeform 31791"/>
          <p:cNvSpPr/>
          <p:nvPr/>
        </p:nvSpPr>
        <p:spPr>
          <a:xfrm rot="0" flipH="0" flipV="0">
            <a:off x="5263978" y="268774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2" name="Freeform 31792"/>
          <p:cNvSpPr/>
          <p:nvPr/>
        </p:nvSpPr>
        <p:spPr>
          <a:xfrm rot="0" flipH="0" flipV="0">
            <a:off x="5375598" y="2685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3" name="Freeform 31793"/>
          <p:cNvSpPr/>
          <p:nvPr/>
        </p:nvSpPr>
        <p:spPr>
          <a:xfrm rot="0" flipH="0" flipV="0">
            <a:off x="5504923" y="268774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4" name="Freeform 31794"/>
          <p:cNvSpPr/>
          <p:nvPr/>
        </p:nvSpPr>
        <p:spPr>
          <a:xfrm rot="0" flipH="0" flipV="0">
            <a:off x="5619349" y="268579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5" name="Freeform 31795"/>
          <p:cNvSpPr/>
          <p:nvPr/>
        </p:nvSpPr>
        <p:spPr>
          <a:xfrm rot="0" flipH="0" flipV="0">
            <a:off x="5732049" y="268774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6" name="Freeform 31796"/>
          <p:cNvSpPr/>
          <p:nvPr/>
        </p:nvSpPr>
        <p:spPr>
          <a:xfrm rot="0" flipH="0" flipV="0">
            <a:off x="5828988" y="268579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7" name="Freeform 31797"/>
          <p:cNvSpPr/>
          <p:nvPr/>
        </p:nvSpPr>
        <p:spPr>
          <a:xfrm rot="0" flipH="0" flipV="0">
            <a:off x="5986380" y="268774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8" name="Freeform 31798"/>
          <p:cNvSpPr/>
          <p:nvPr/>
        </p:nvSpPr>
        <p:spPr>
          <a:xfrm rot="0" flipH="0" flipV="0">
            <a:off x="6098000" y="2685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9" name="Freeform 31799"/>
          <p:cNvSpPr/>
          <p:nvPr/>
        </p:nvSpPr>
        <p:spPr>
          <a:xfrm rot="0" flipH="0" flipV="0">
            <a:off x="6227324" y="268774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0" name="Freeform 31800"/>
          <p:cNvSpPr/>
          <p:nvPr/>
        </p:nvSpPr>
        <p:spPr>
          <a:xfrm rot="0" flipH="0" flipV="0">
            <a:off x="6314979" y="2687741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1" name="Freeform 31801"/>
          <p:cNvSpPr/>
          <p:nvPr/>
        </p:nvSpPr>
        <p:spPr>
          <a:xfrm rot="0" flipH="0" flipV="0">
            <a:off x="6432861" y="268774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2" name="Freeform 31802"/>
          <p:cNvSpPr/>
          <p:nvPr/>
        </p:nvSpPr>
        <p:spPr>
          <a:xfrm rot="0" flipH="0" flipV="0">
            <a:off x="6543834" y="268579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3" name="Freeform 31803"/>
          <p:cNvSpPr/>
          <p:nvPr/>
        </p:nvSpPr>
        <p:spPr>
          <a:xfrm rot="0" flipH="0" flipV="0">
            <a:off x="6636239" y="268774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4" name="Freeform 31804"/>
          <p:cNvSpPr/>
          <p:nvPr/>
        </p:nvSpPr>
        <p:spPr>
          <a:xfrm rot="0" flipH="0" flipV="0">
            <a:off x="6734257" y="268579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5" name="Freeform 31805"/>
          <p:cNvSpPr/>
          <p:nvPr/>
        </p:nvSpPr>
        <p:spPr>
          <a:xfrm rot="0" flipH="0" flipV="0">
            <a:off x="6840264" y="2687741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6" name="Freeform 31806"/>
          <p:cNvSpPr/>
          <p:nvPr/>
        </p:nvSpPr>
        <p:spPr>
          <a:xfrm rot="0" flipH="0" flipV="0">
            <a:off x="6956850" y="268579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7" name="Freeform 31807"/>
          <p:cNvSpPr/>
          <p:nvPr/>
        </p:nvSpPr>
        <p:spPr>
          <a:xfrm rot="0" flipH="0" flipV="0">
            <a:off x="7076891" y="2637221"/>
            <a:ext cx="87223" cy="147675"/>
          </a:xfrm>
          <a:custGeom>
            <a:pathLst>
              <a:path w="5130800" h="8686800">
                <a:moveTo>
                  <a:pt x="660400" y="8686800"/>
                </a:moveTo>
                <a:lnTo>
                  <a:pt x="4470400" y="3924300"/>
                </a:lnTo>
                <a:lnTo>
                  <a:pt x="4470400" y="8686800"/>
                </a:lnTo>
                <a:lnTo>
                  <a:pt x="5130800" y="8686800"/>
                </a:lnTo>
                <a:lnTo>
                  <a:pt x="5130800" y="2971800"/>
                </a:lnTo>
                <a:lnTo>
                  <a:pt x="4470400" y="2971800"/>
                </a:lnTo>
                <a:lnTo>
                  <a:pt x="660400" y="7734300"/>
                </a:lnTo>
                <a:lnTo>
                  <a:pt x="660400" y="2971800"/>
                </a:lnTo>
                <a:lnTo>
                  <a:pt x="0" y="2971800"/>
                </a:lnTo>
                <a:lnTo>
                  <a:pt x="0" y="8686800"/>
                </a:lnTo>
                <a:close/>
                <a:moveTo>
                  <a:pt x="876300" y="0"/>
                </a:moveTo>
                <a:cubicBezTo>
                  <a:pt x="876300" y="927100"/>
                  <a:pt x="1524000" y="1625600"/>
                  <a:pt x="2654300" y="1625600"/>
                </a:cubicBezTo>
                <a:cubicBezTo>
                  <a:pt x="3683000" y="1625600"/>
                  <a:pt x="4381500" y="927100"/>
                  <a:pt x="4381500" y="0"/>
                </a:cubicBezTo>
                <a:lnTo>
                  <a:pt x="3784600" y="0"/>
                </a:lnTo>
                <a:cubicBezTo>
                  <a:pt x="3784600" y="622300"/>
                  <a:pt x="3327400" y="1117600"/>
                  <a:pt x="2654300" y="1117600"/>
                </a:cubicBezTo>
                <a:cubicBezTo>
                  <a:pt x="1943100" y="1117600"/>
                  <a:pt x="1473200" y="622300"/>
                  <a:pt x="1473200" y="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8" name="Freeform 31808"/>
          <p:cNvSpPr/>
          <p:nvPr/>
        </p:nvSpPr>
        <p:spPr>
          <a:xfrm rot="0" flipH="0" flipV="0">
            <a:off x="2714847" y="304952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9" name="Freeform 31809"/>
          <p:cNvSpPr/>
          <p:nvPr/>
        </p:nvSpPr>
        <p:spPr>
          <a:xfrm rot="0" flipH="0" flipV="0">
            <a:off x="2811786" y="3047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0" name="Freeform 31810"/>
          <p:cNvSpPr/>
          <p:nvPr/>
        </p:nvSpPr>
        <p:spPr>
          <a:xfrm rot="0" flipH="0" flipV="0">
            <a:off x="2941110" y="304974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1" name="Freeform 31811"/>
          <p:cNvSpPr/>
          <p:nvPr/>
        </p:nvSpPr>
        <p:spPr>
          <a:xfrm rot="0" flipH="0" flipV="0">
            <a:off x="3059639" y="304779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2" name="Freeform 31812"/>
          <p:cNvSpPr/>
          <p:nvPr/>
        </p:nvSpPr>
        <p:spPr>
          <a:xfrm rot="0" flipH="0" flipV="0">
            <a:off x="3172339" y="3047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3" name="Freeform 31813"/>
          <p:cNvSpPr/>
          <p:nvPr/>
        </p:nvSpPr>
        <p:spPr>
          <a:xfrm rot="0" flipH="0" flipV="0">
            <a:off x="3294754" y="304779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4" name="Freeform 31814"/>
          <p:cNvSpPr/>
          <p:nvPr/>
        </p:nvSpPr>
        <p:spPr>
          <a:xfrm rot="0" flipH="0" flipV="0">
            <a:off x="3407454" y="3049741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5" name="Freeform 31815"/>
          <p:cNvSpPr/>
          <p:nvPr/>
        </p:nvSpPr>
        <p:spPr>
          <a:xfrm rot="0" flipH="0" flipV="0">
            <a:off x="3585356" y="304779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6" name="Freeform 31816"/>
          <p:cNvSpPr/>
          <p:nvPr/>
        </p:nvSpPr>
        <p:spPr>
          <a:xfrm rot="0" flipH="0" flipV="0">
            <a:off x="3685965" y="3047798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7" name="Freeform 31817"/>
          <p:cNvSpPr/>
          <p:nvPr/>
        </p:nvSpPr>
        <p:spPr>
          <a:xfrm rot="0" flipH="0" flipV="0">
            <a:off x="3806005" y="304779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8" name="Freeform 31818"/>
          <p:cNvSpPr/>
          <p:nvPr/>
        </p:nvSpPr>
        <p:spPr>
          <a:xfrm rot="0" flipH="0" flipV="0">
            <a:off x="3907478" y="304974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9" name="Freeform 31819"/>
          <p:cNvSpPr/>
          <p:nvPr/>
        </p:nvSpPr>
        <p:spPr>
          <a:xfrm rot="0" flipH="0" flipV="0">
            <a:off x="4015860" y="304974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0" name="Freeform 31820"/>
          <p:cNvSpPr/>
          <p:nvPr/>
        </p:nvSpPr>
        <p:spPr>
          <a:xfrm rot="0" flipH="0" flipV="0">
            <a:off x="4130287" y="2995766"/>
            <a:ext cx="123063" cy="194310"/>
          </a:xfrm>
          <a:custGeom>
            <a:pathLst>
              <a:path w="7239000" h="11430000">
                <a:moveTo>
                  <a:pt x="3289300" y="11430000"/>
                </a:moveTo>
                <a:lnTo>
                  <a:pt x="3949700" y="11430000"/>
                </a:lnTo>
                <a:lnTo>
                  <a:pt x="3949700" y="9004300"/>
                </a:lnTo>
                <a:lnTo>
                  <a:pt x="4165600" y="9004300"/>
                </a:lnTo>
                <a:cubicBezTo>
                  <a:pt x="6121400" y="9004300"/>
                  <a:pt x="7239000" y="7734300"/>
                  <a:pt x="7239000" y="6032500"/>
                </a:cubicBezTo>
                <a:cubicBezTo>
                  <a:pt x="7239000" y="4356100"/>
                  <a:pt x="6019800" y="3060700"/>
                  <a:pt x="4165600" y="3060700"/>
                </a:cubicBezTo>
                <a:lnTo>
                  <a:pt x="3949700" y="3060700"/>
                </a:lnTo>
                <a:lnTo>
                  <a:pt x="3949700" y="0"/>
                </a:lnTo>
                <a:lnTo>
                  <a:pt x="3289300" y="0"/>
                </a:lnTo>
                <a:lnTo>
                  <a:pt x="3289300" y="3060700"/>
                </a:lnTo>
                <a:lnTo>
                  <a:pt x="3086100" y="3060700"/>
                </a:lnTo>
                <a:cubicBezTo>
                  <a:pt x="1143000" y="3060700"/>
                  <a:pt x="0" y="4483100"/>
                  <a:pt x="0" y="6032500"/>
                </a:cubicBezTo>
                <a:cubicBezTo>
                  <a:pt x="0" y="7734300"/>
                  <a:pt x="1155700" y="9004300"/>
                  <a:pt x="3098800" y="9004300"/>
                </a:cubicBezTo>
                <a:lnTo>
                  <a:pt x="3289300" y="9004300"/>
                </a:lnTo>
                <a:close/>
                <a:moveTo>
                  <a:pt x="698500" y="6032500"/>
                </a:moveTo>
                <a:cubicBezTo>
                  <a:pt x="698500" y="4737100"/>
                  <a:pt x="1574800" y="3683000"/>
                  <a:pt x="3073400" y="3683000"/>
                </a:cubicBezTo>
                <a:lnTo>
                  <a:pt x="3289300" y="3683000"/>
                </a:lnTo>
                <a:lnTo>
                  <a:pt x="3289300" y="8382000"/>
                </a:lnTo>
                <a:lnTo>
                  <a:pt x="3136900" y="8382000"/>
                </a:lnTo>
                <a:cubicBezTo>
                  <a:pt x="1600200" y="8382000"/>
                  <a:pt x="698500" y="7391400"/>
                  <a:pt x="698500" y="6032500"/>
                </a:cubicBezTo>
                <a:close/>
                <a:moveTo>
                  <a:pt x="4165600" y="3683000"/>
                </a:moveTo>
                <a:cubicBezTo>
                  <a:pt x="5676900" y="3683000"/>
                  <a:pt x="6540500" y="4800600"/>
                  <a:pt x="6540500" y="6032500"/>
                </a:cubicBezTo>
                <a:cubicBezTo>
                  <a:pt x="6540500" y="7404100"/>
                  <a:pt x="5664200" y="8382000"/>
                  <a:pt x="4114800" y="8382000"/>
                </a:cubicBezTo>
                <a:lnTo>
                  <a:pt x="3949700" y="8382000"/>
                </a:lnTo>
                <a:lnTo>
                  <a:pt x="3949700" y="3683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1" name="Freeform 31821"/>
          <p:cNvSpPr/>
          <p:nvPr/>
        </p:nvSpPr>
        <p:spPr>
          <a:xfrm rot="0" flipH="0" flipV="0">
            <a:off x="4280770" y="304974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2" name="Freeform 31822"/>
          <p:cNvSpPr/>
          <p:nvPr/>
        </p:nvSpPr>
        <p:spPr>
          <a:xfrm rot="0" flipH="0" flipV="0">
            <a:off x="4402105" y="304974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3" name="Freeform 31823"/>
          <p:cNvSpPr/>
          <p:nvPr/>
        </p:nvSpPr>
        <p:spPr>
          <a:xfrm rot="0" flipH="0" flipV="0">
            <a:off x="4499044" y="304779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4" name="Freeform 31824"/>
          <p:cNvSpPr/>
          <p:nvPr/>
        </p:nvSpPr>
        <p:spPr>
          <a:xfrm rot="0" flipH="0" flipV="0">
            <a:off x="4605699" y="3049741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5" name="Freeform 31825"/>
          <p:cNvSpPr/>
          <p:nvPr/>
        </p:nvSpPr>
        <p:spPr>
          <a:xfrm rot="0" flipH="0" flipV="0">
            <a:off x="4726387" y="304974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6" name="Freeform 31826"/>
          <p:cNvSpPr/>
          <p:nvPr/>
        </p:nvSpPr>
        <p:spPr>
          <a:xfrm rot="0" flipH="0" flipV="0">
            <a:off x="4847723" y="3049741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7" name="Freeform 31827"/>
          <p:cNvSpPr/>
          <p:nvPr/>
        </p:nvSpPr>
        <p:spPr>
          <a:xfrm rot="0" flipH="0" flipV="0">
            <a:off x="5010727" y="3047798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8" name="Freeform 31828"/>
          <p:cNvSpPr/>
          <p:nvPr/>
        </p:nvSpPr>
        <p:spPr>
          <a:xfrm rot="0" flipH="0" flipV="0">
            <a:off x="5125802" y="3049741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9" name="Freeform 31829"/>
          <p:cNvSpPr/>
          <p:nvPr/>
        </p:nvSpPr>
        <p:spPr>
          <a:xfrm rot="0" flipH="0" flipV="0">
            <a:off x="5218639" y="3047798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0" name="Freeform 31830"/>
          <p:cNvSpPr/>
          <p:nvPr/>
        </p:nvSpPr>
        <p:spPr>
          <a:xfrm rot="0" flipH="0" flipV="0">
            <a:off x="5331339" y="3049741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1" name="Freeform 31831"/>
          <p:cNvSpPr/>
          <p:nvPr/>
        </p:nvSpPr>
        <p:spPr>
          <a:xfrm rot="0" flipH="0" flipV="0">
            <a:off x="5442959" y="3047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2" name="Freeform 31832"/>
          <p:cNvSpPr/>
          <p:nvPr/>
        </p:nvSpPr>
        <p:spPr>
          <a:xfrm rot="0" flipH="0" flipV="0">
            <a:off x="5572283" y="304779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3" name="Freeform 31833"/>
          <p:cNvSpPr/>
          <p:nvPr/>
        </p:nvSpPr>
        <p:spPr>
          <a:xfrm rot="0" flipH="0" flipV="0">
            <a:off x="5673756" y="304974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4" name="Freeform 31834"/>
          <p:cNvSpPr/>
          <p:nvPr/>
        </p:nvSpPr>
        <p:spPr>
          <a:xfrm rot="0" flipH="0" flipV="0">
            <a:off x="5782138" y="3049741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5" name="Freeform 31835"/>
          <p:cNvSpPr/>
          <p:nvPr/>
        </p:nvSpPr>
        <p:spPr>
          <a:xfrm rot="0" flipH="0" flipV="0">
            <a:off x="5894838" y="3047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6" name="Freeform 31836"/>
          <p:cNvSpPr/>
          <p:nvPr/>
        </p:nvSpPr>
        <p:spPr>
          <a:xfrm rot="0" flipH="0" flipV="0">
            <a:off x="6024162" y="3049741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7" name="Freeform 31837"/>
          <p:cNvSpPr/>
          <p:nvPr/>
        </p:nvSpPr>
        <p:spPr>
          <a:xfrm rot="0" flipH="0" flipV="0">
            <a:off x="6090011" y="3047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8" name="Freeform 31838"/>
          <p:cNvSpPr/>
          <p:nvPr/>
        </p:nvSpPr>
        <p:spPr>
          <a:xfrm rot="0" flipH="0" flipV="0">
            <a:off x="6255823" y="3049741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9" name="Freeform 31839"/>
          <p:cNvSpPr/>
          <p:nvPr/>
        </p:nvSpPr>
        <p:spPr>
          <a:xfrm rot="0" flipH="0" flipV="0">
            <a:off x="6353842" y="3047798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0" name="Freeform 31840"/>
          <p:cNvSpPr/>
          <p:nvPr/>
        </p:nvSpPr>
        <p:spPr>
          <a:xfrm rot="0" flipH="0" flipV="0">
            <a:off x="6483166" y="3049525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1" name="Freeform 31841"/>
          <p:cNvSpPr/>
          <p:nvPr/>
        </p:nvSpPr>
        <p:spPr>
          <a:xfrm rot="0" flipH="0" flipV="0">
            <a:off x="6579456" y="304779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2" name="Freeform 31842"/>
          <p:cNvSpPr/>
          <p:nvPr/>
        </p:nvSpPr>
        <p:spPr>
          <a:xfrm rot="0" flipH="0" flipV="0">
            <a:off x="6686111" y="3047798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3" name="Freeform 31843"/>
          <p:cNvSpPr/>
          <p:nvPr/>
        </p:nvSpPr>
        <p:spPr>
          <a:xfrm rot="0" flipH="0" flipV="0">
            <a:off x="6798163" y="3047798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4" name="Freeform 31844"/>
          <p:cNvSpPr/>
          <p:nvPr/>
        </p:nvSpPr>
        <p:spPr>
          <a:xfrm rot="0" flipH="0" flipV="0">
            <a:off x="2714847" y="341174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5" name="Freeform 31845"/>
          <p:cNvSpPr/>
          <p:nvPr/>
        </p:nvSpPr>
        <p:spPr>
          <a:xfrm rot="0" flipH="0" flipV="0">
            <a:off x="2836161" y="341174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6" name="Freeform 31846"/>
          <p:cNvSpPr/>
          <p:nvPr/>
        </p:nvSpPr>
        <p:spPr>
          <a:xfrm rot="0" flipH="0" flipV="0">
            <a:off x="2948839" y="3409797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7" name="Freeform 31847"/>
          <p:cNvSpPr/>
          <p:nvPr/>
        </p:nvSpPr>
        <p:spPr>
          <a:xfrm rot="0" flipH="0" flipV="0">
            <a:off x="3047268" y="341174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8" name="Freeform 31848"/>
          <p:cNvSpPr/>
          <p:nvPr/>
        </p:nvSpPr>
        <p:spPr>
          <a:xfrm rot="0" flipH="0" flipV="0">
            <a:off x="3155628" y="340979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9" name="Freeform 31849"/>
          <p:cNvSpPr/>
          <p:nvPr/>
        </p:nvSpPr>
        <p:spPr>
          <a:xfrm rot="0" flipH="0" flipV="0">
            <a:off x="3257317" y="3411740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0" name="Freeform 31850"/>
          <p:cNvSpPr/>
          <p:nvPr/>
        </p:nvSpPr>
        <p:spPr>
          <a:xfrm rot="0" flipH="0" flipV="0">
            <a:off x="3375177" y="341174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1" name="Freeform 31851"/>
          <p:cNvSpPr/>
          <p:nvPr/>
        </p:nvSpPr>
        <p:spPr>
          <a:xfrm rot="0" flipH="0" flipV="0">
            <a:off x="3502536" y="340979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2" name="Freeform 31852"/>
          <p:cNvSpPr/>
          <p:nvPr/>
        </p:nvSpPr>
        <p:spPr>
          <a:xfrm rot="0" flipH="0" flipV="0">
            <a:off x="3622555" y="341174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3" name="Freeform 31853"/>
          <p:cNvSpPr/>
          <p:nvPr/>
        </p:nvSpPr>
        <p:spPr>
          <a:xfrm rot="0" flipH="0" flipV="0">
            <a:off x="3727893" y="341174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4" name="Freeform 31854"/>
          <p:cNvSpPr/>
          <p:nvPr/>
        </p:nvSpPr>
        <p:spPr>
          <a:xfrm rot="0" flipH="0" flipV="0">
            <a:off x="3836253" y="3411740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5" name="Freeform 31855"/>
          <p:cNvSpPr/>
          <p:nvPr/>
        </p:nvSpPr>
        <p:spPr>
          <a:xfrm rot="0" flipH="0" flipV="0">
            <a:off x="4027951" y="3357765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6" name="Freeform 31856"/>
          <p:cNvSpPr/>
          <p:nvPr/>
        </p:nvSpPr>
        <p:spPr>
          <a:xfrm rot="0" flipH="0" flipV="0">
            <a:off x="4193093" y="341174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7" name="Freeform 31857"/>
          <p:cNvSpPr/>
          <p:nvPr/>
        </p:nvSpPr>
        <p:spPr>
          <a:xfrm rot="0" flipH="0" flipV="0">
            <a:off x="4298430" y="341174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8" name="Freeform 31858"/>
          <p:cNvSpPr/>
          <p:nvPr/>
        </p:nvSpPr>
        <p:spPr>
          <a:xfrm rot="0" flipH="0" flipV="0">
            <a:off x="4396449" y="340979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9" name="Freeform 31859"/>
          <p:cNvSpPr/>
          <p:nvPr/>
        </p:nvSpPr>
        <p:spPr>
          <a:xfrm rot="0" flipH="0" flipV="0">
            <a:off x="4516467" y="340979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0" name="Freeform 31860"/>
          <p:cNvSpPr/>
          <p:nvPr/>
        </p:nvSpPr>
        <p:spPr>
          <a:xfrm rot="0" flipH="0" flipV="0">
            <a:off x="4636055" y="341174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1" name="Freeform 31861"/>
          <p:cNvSpPr/>
          <p:nvPr/>
        </p:nvSpPr>
        <p:spPr>
          <a:xfrm rot="0" flipH="0" flipV="0">
            <a:off x="4748733" y="340979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2" name="Freeform 31862"/>
          <p:cNvSpPr/>
          <p:nvPr/>
        </p:nvSpPr>
        <p:spPr>
          <a:xfrm rot="0" flipH="0" flipV="0">
            <a:off x="4851717" y="3411740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3" name="Freeform 31863"/>
          <p:cNvSpPr/>
          <p:nvPr/>
        </p:nvSpPr>
        <p:spPr>
          <a:xfrm rot="0" flipH="0" flipV="0">
            <a:off x="4958372" y="3444989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4" name="Freeform 31864"/>
          <p:cNvSpPr/>
          <p:nvPr/>
        </p:nvSpPr>
        <p:spPr>
          <a:xfrm rot="0" flipH="0" flipV="0">
            <a:off x="5043198" y="3411740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5" name="Freeform 31865"/>
          <p:cNvSpPr/>
          <p:nvPr/>
        </p:nvSpPr>
        <p:spPr>
          <a:xfrm rot="0" flipH="0" flipV="0">
            <a:off x="5161706" y="3409797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6" name="Freeform 31866"/>
          <p:cNvSpPr/>
          <p:nvPr/>
        </p:nvSpPr>
        <p:spPr>
          <a:xfrm rot="0" flipH="0" flipV="0">
            <a:off x="5274384" y="3409797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7" name="Freeform 31867"/>
          <p:cNvSpPr/>
          <p:nvPr/>
        </p:nvSpPr>
        <p:spPr>
          <a:xfrm rot="0" flipH="0" flipV="0">
            <a:off x="5384494" y="3411740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8" name="Freeform 31868"/>
          <p:cNvSpPr/>
          <p:nvPr/>
        </p:nvSpPr>
        <p:spPr>
          <a:xfrm rot="0" flipH="0" flipV="0">
            <a:off x="5512716" y="3411524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9" name="Freeform 31869"/>
          <p:cNvSpPr/>
          <p:nvPr/>
        </p:nvSpPr>
        <p:spPr>
          <a:xfrm rot="0" flipH="0" flipV="0">
            <a:off x="5616543" y="341174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0" name="Freeform 31870"/>
          <p:cNvSpPr/>
          <p:nvPr/>
        </p:nvSpPr>
        <p:spPr>
          <a:xfrm rot="0" flipH="0" flipV="0">
            <a:off x="5725335" y="3411740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1" name="Freeform 31871"/>
          <p:cNvSpPr/>
          <p:nvPr/>
        </p:nvSpPr>
        <p:spPr>
          <a:xfrm rot="0" flipH="0" flipV="0">
            <a:off x="5867613" y="3409797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2" name="Freeform 31872"/>
          <p:cNvSpPr/>
          <p:nvPr/>
        </p:nvSpPr>
        <p:spPr>
          <a:xfrm rot="0" flipH="0" flipV="0">
            <a:off x="5987631" y="3411740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3" name="Freeform 31873"/>
          <p:cNvSpPr/>
          <p:nvPr/>
        </p:nvSpPr>
        <p:spPr>
          <a:xfrm rot="0" flipH="0" flipV="0">
            <a:off x="6107219" y="3411740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4" name="Freeform 31874"/>
          <p:cNvSpPr/>
          <p:nvPr/>
        </p:nvSpPr>
        <p:spPr>
          <a:xfrm rot="0" flipH="0" flipV="0">
            <a:off x="6220329" y="3411740"/>
            <a:ext cx="77076" cy="97155"/>
          </a:xfrm>
          <a:custGeom>
            <a:pathLst>
              <a:path w="4533900" h="5715000">
                <a:moveTo>
                  <a:pt x="2832100" y="0"/>
                </a:moveTo>
                <a:cubicBezTo>
                  <a:pt x="1028700" y="0"/>
                  <a:pt x="431800" y="863600"/>
                  <a:pt x="431800" y="1803400"/>
                </a:cubicBezTo>
                <a:cubicBezTo>
                  <a:pt x="431800" y="2730500"/>
                  <a:pt x="1130300" y="3314700"/>
                  <a:pt x="1803400" y="3429000"/>
                </a:cubicBezTo>
                <a:lnTo>
                  <a:pt x="0" y="5715000"/>
                </a:lnTo>
                <a:lnTo>
                  <a:pt x="812800" y="5715000"/>
                </a:lnTo>
                <a:lnTo>
                  <a:pt x="2451100" y="3581400"/>
                </a:lnTo>
                <a:lnTo>
                  <a:pt x="3873500" y="3581400"/>
                </a:lnTo>
                <a:lnTo>
                  <a:pt x="3873500" y="5715000"/>
                </a:lnTo>
                <a:lnTo>
                  <a:pt x="4533900" y="5715000"/>
                </a:lnTo>
                <a:lnTo>
                  <a:pt x="4533900" y="0"/>
                </a:lnTo>
                <a:close/>
                <a:moveTo>
                  <a:pt x="1130300" y="1816100"/>
                </a:moveTo>
                <a:cubicBezTo>
                  <a:pt x="1130300" y="1155700"/>
                  <a:pt x="1562100" y="622300"/>
                  <a:pt x="2717800" y="622300"/>
                </a:cubicBezTo>
                <a:lnTo>
                  <a:pt x="3873500" y="622300"/>
                </a:lnTo>
                <a:lnTo>
                  <a:pt x="3873500" y="2959100"/>
                </a:lnTo>
                <a:lnTo>
                  <a:pt x="2362200" y="2959100"/>
                </a:lnTo>
                <a:cubicBezTo>
                  <a:pt x="1828800" y="2959100"/>
                  <a:pt x="1130300" y="2540000"/>
                  <a:pt x="1130300" y="18161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pic>
        <p:nvPicPr>
          <p:cNvPr id="31875" name="Picture 7971"/>
          <p:cNvPicPr>
            <a:picLocks noChangeAspect="0" noChangeArrowheads="1"/>
          </p:cNvPicPr>
          <p:nvPr/>
        </p:nvPicPr>
        <p:blipFill>
          <a:blip r:embed="rId318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568" y="4688815"/>
            <a:ext cx="9156916" cy="466204"/>
          </a:xfrm>
          <a:prstGeom prst="rect">
            <a:avLst/>
          </a:prstGeom>
          <a:noFill/>
          <a:extLst/>
        </p:spPr>
      </p:pic>
      <p:pic>
        <p:nvPicPr>
          <p:cNvPr id="31876" name="Picture 31876"/>
          <p:cNvPicPr>
            <a:picLocks noChangeAspect="0" noChangeArrowheads="1"/>
          </p:cNvPicPr>
          <p:nvPr/>
        </p:nvPicPr>
        <p:blipFill>
          <a:blip r:embed="rId318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17296"/>
            <a:ext cx="9144000" cy="194602"/>
          </a:xfrm>
          <a:prstGeom prst="rect">
            <a:avLst/>
          </a:prstGeom>
          <a:noFill/>
          <a:extLst/>
        </p:spPr>
      </p:pic>
      <p:pic>
        <p:nvPicPr>
          <p:cNvPr id="31877" name="Picture 7973"/>
          <p:cNvPicPr>
            <a:picLocks noChangeAspect="0" noChangeArrowheads="1"/>
          </p:cNvPicPr>
          <p:nvPr/>
        </p:nvPicPr>
        <p:blipFill>
          <a:blip r:embed="rId318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6025" y="-6907"/>
            <a:ext cx="9156522" cy="95679"/>
          </a:xfrm>
          <a:prstGeom prst="rect">
            <a:avLst/>
          </a:prstGeom>
          <a:noFill/>
          <a:extLst/>
        </p:spPr>
      </p:pic>
      <p:sp>
        <p:nvSpPr>
          <p:cNvPr id="31878" name="Freeform 31878"/>
          <p:cNvSpPr/>
          <p:nvPr/>
        </p:nvSpPr>
        <p:spPr>
          <a:xfrm rot="0" flipH="0" flipV="0">
            <a:off x="467994" y="4757039"/>
            <a:ext cx="8218806" cy="12700"/>
          </a:xfrm>
          <a:custGeom>
            <a:pathLst>
              <a:path w="8218806" h="12700">
                <a:moveTo>
                  <a:pt x="0" y="12700"/>
                </a:moveTo>
                <a:lnTo>
                  <a:pt x="8218806" y="12700"/>
                </a:lnTo>
                <a:lnTo>
                  <a:pt x="8218806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879" name="Picture 31879"/>
          <p:cNvPicPr>
            <a:picLocks noChangeAspect="0" noChangeArrowheads="1"/>
          </p:cNvPicPr>
          <p:nvPr/>
        </p:nvPicPr>
        <p:blipFill>
          <a:blip r:embed="rId318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55528" y="1039018"/>
            <a:ext cx="633170" cy="613431"/>
          </a:xfrm>
          <a:prstGeom prst="rect">
            <a:avLst/>
          </a:prstGeom>
          <a:noFill/>
          <a:extLst/>
        </p:spPr>
      </p:pic>
      <p:sp>
        <p:nvSpPr>
          <p:cNvPr id="31880" name="Freeform 31880"/>
          <p:cNvSpPr/>
          <p:nvPr/>
        </p:nvSpPr>
        <p:spPr>
          <a:xfrm rot="0" flipH="0" flipV="0">
            <a:off x="1886165" y="1206106"/>
            <a:ext cx="358164" cy="214045"/>
          </a:xfrm>
          <a:custGeom>
            <a:pathLst>
              <a:path w="358164" h="214045">
                <a:moveTo>
                  <a:pt x="315518" y="27292"/>
                </a:moveTo>
                <a:cubicBezTo>
                  <a:pt x="307225" y="27292"/>
                  <a:pt x="299237" y="27292"/>
                  <a:pt x="291236" y="27292"/>
                </a:cubicBezTo>
                <a:cubicBezTo>
                  <a:pt x="283515" y="27304"/>
                  <a:pt x="278142" y="21717"/>
                  <a:pt x="278142" y="13653"/>
                </a:cubicBezTo>
                <a:cubicBezTo>
                  <a:pt x="278142" y="5664"/>
                  <a:pt x="283578" y="0"/>
                  <a:pt x="291262" y="0"/>
                </a:cubicBezTo>
                <a:cubicBezTo>
                  <a:pt x="309181" y="0"/>
                  <a:pt x="327100" y="0"/>
                  <a:pt x="345032" y="13"/>
                </a:cubicBezTo>
                <a:cubicBezTo>
                  <a:pt x="352906" y="26"/>
                  <a:pt x="358088" y="5639"/>
                  <a:pt x="358113" y="14377"/>
                </a:cubicBezTo>
                <a:cubicBezTo>
                  <a:pt x="358164" y="35419"/>
                  <a:pt x="358151" y="56463"/>
                  <a:pt x="358101" y="77520"/>
                </a:cubicBezTo>
                <a:cubicBezTo>
                  <a:pt x="358088" y="84391"/>
                  <a:pt x="355230" y="88988"/>
                  <a:pt x="349935" y="91160"/>
                </a:cubicBezTo>
                <a:cubicBezTo>
                  <a:pt x="345248" y="93077"/>
                  <a:pt x="339914" y="91541"/>
                  <a:pt x="336536" y="87274"/>
                </a:cubicBezTo>
                <a:cubicBezTo>
                  <a:pt x="334250" y="84378"/>
                  <a:pt x="333463" y="80936"/>
                  <a:pt x="333463" y="77164"/>
                </a:cubicBezTo>
                <a:cubicBezTo>
                  <a:pt x="333475" y="67373"/>
                  <a:pt x="333475" y="57556"/>
                  <a:pt x="333475" y="46938"/>
                </a:cubicBezTo>
                <a:cubicBezTo>
                  <a:pt x="330796" y="49859"/>
                  <a:pt x="328548" y="52260"/>
                  <a:pt x="326351" y="54698"/>
                </a:cubicBezTo>
                <a:cubicBezTo>
                  <a:pt x="294005" y="90690"/>
                  <a:pt x="261671" y="126682"/>
                  <a:pt x="229324" y="162661"/>
                </a:cubicBezTo>
                <a:cubicBezTo>
                  <a:pt x="224091" y="168490"/>
                  <a:pt x="216636" y="168643"/>
                  <a:pt x="211290" y="162839"/>
                </a:cubicBezTo>
                <a:cubicBezTo>
                  <a:pt x="204457" y="155422"/>
                  <a:pt x="197764" y="147840"/>
                  <a:pt x="191008" y="140321"/>
                </a:cubicBezTo>
                <a:cubicBezTo>
                  <a:pt x="176123" y="123786"/>
                  <a:pt x="161252" y="107251"/>
                  <a:pt x="146380" y="90715"/>
                </a:cubicBezTo>
                <a:cubicBezTo>
                  <a:pt x="143421" y="87439"/>
                  <a:pt x="140449" y="84175"/>
                  <a:pt x="137147" y="80530"/>
                </a:cubicBezTo>
                <a:cubicBezTo>
                  <a:pt x="134416" y="83641"/>
                  <a:pt x="131737" y="86740"/>
                  <a:pt x="128994" y="89776"/>
                </a:cubicBezTo>
                <a:cubicBezTo>
                  <a:pt x="93827" y="128904"/>
                  <a:pt x="58648" y="168033"/>
                  <a:pt x="23457" y="207149"/>
                </a:cubicBezTo>
                <a:cubicBezTo>
                  <a:pt x="17792" y="213448"/>
                  <a:pt x="10668" y="214045"/>
                  <a:pt x="5448" y="208749"/>
                </a:cubicBezTo>
                <a:cubicBezTo>
                  <a:pt x="165" y="203402"/>
                  <a:pt x="0" y="194411"/>
                  <a:pt x="5118" y="188709"/>
                </a:cubicBezTo>
                <a:cubicBezTo>
                  <a:pt x="31432" y="159460"/>
                  <a:pt x="57747" y="130225"/>
                  <a:pt x="84061" y="100977"/>
                </a:cubicBezTo>
                <a:cubicBezTo>
                  <a:pt x="98475" y="84962"/>
                  <a:pt x="112877" y="68935"/>
                  <a:pt x="127279" y="52920"/>
                </a:cubicBezTo>
                <a:cubicBezTo>
                  <a:pt x="133947" y="45503"/>
                  <a:pt x="140754" y="45618"/>
                  <a:pt x="147421" y="53047"/>
                </a:cubicBezTo>
                <a:cubicBezTo>
                  <a:pt x="164185" y="71754"/>
                  <a:pt x="180987" y="90410"/>
                  <a:pt x="197777" y="109080"/>
                </a:cubicBezTo>
                <a:cubicBezTo>
                  <a:pt x="205181" y="117322"/>
                  <a:pt x="212585" y="125551"/>
                  <a:pt x="219862" y="133654"/>
                </a:cubicBezTo>
                <a:cubicBezTo>
                  <a:pt x="251752" y="98208"/>
                  <a:pt x="283476" y="62915"/>
                  <a:pt x="315518" y="27292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81" name="Freeform 31881"/>
          <p:cNvSpPr/>
          <p:nvPr/>
        </p:nvSpPr>
        <p:spPr>
          <a:xfrm rot="0" flipH="0" flipV="0">
            <a:off x="1887169" y="1134910"/>
            <a:ext cx="17589" cy="220014"/>
          </a:xfrm>
          <a:custGeom>
            <a:pathLst>
              <a:path w="17589" h="220014">
                <a:moveTo>
                  <a:pt x="17475" y="111061"/>
                </a:moveTo>
                <a:cubicBezTo>
                  <a:pt x="17475" y="143636"/>
                  <a:pt x="17463" y="176199"/>
                  <a:pt x="17487" y="208774"/>
                </a:cubicBezTo>
                <a:cubicBezTo>
                  <a:pt x="17487" y="212991"/>
                  <a:pt x="16117" y="216229"/>
                  <a:pt x="12650" y="218172"/>
                </a:cubicBezTo>
                <a:cubicBezTo>
                  <a:pt x="9373" y="220014"/>
                  <a:pt x="6274" y="219430"/>
                  <a:pt x="3417" y="217118"/>
                </a:cubicBezTo>
                <a:cubicBezTo>
                  <a:pt x="737" y="214959"/>
                  <a:pt x="26" y="211810"/>
                  <a:pt x="26" y="208304"/>
                </a:cubicBezTo>
                <a:cubicBezTo>
                  <a:pt x="38" y="187057"/>
                  <a:pt x="13" y="165810"/>
                  <a:pt x="13" y="144563"/>
                </a:cubicBezTo>
                <a:cubicBezTo>
                  <a:pt x="13" y="101067"/>
                  <a:pt x="26" y="57569"/>
                  <a:pt x="0" y="14072"/>
                </a:cubicBezTo>
                <a:cubicBezTo>
                  <a:pt x="0" y="9982"/>
                  <a:pt x="826" y="6388"/>
                  <a:pt x="4090" y="4089"/>
                </a:cubicBezTo>
                <a:cubicBezTo>
                  <a:pt x="9919" y="0"/>
                  <a:pt x="17298" y="4382"/>
                  <a:pt x="17437" y="12129"/>
                </a:cubicBezTo>
                <a:cubicBezTo>
                  <a:pt x="17589" y="21539"/>
                  <a:pt x="17475" y="30937"/>
                  <a:pt x="17475" y="40348"/>
                </a:cubicBezTo>
                <a:cubicBezTo>
                  <a:pt x="17475" y="63919"/>
                  <a:pt x="17475" y="87490"/>
                  <a:pt x="17475" y="111061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82" name="Freeform 31882"/>
          <p:cNvSpPr/>
          <p:nvPr/>
        </p:nvSpPr>
        <p:spPr>
          <a:xfrm rot="0" flipH="0" flipV="0">
            <a:off x="1933968" y="1137424"/>
            <a:ext cx="17487" cy="166750"/>
          </a:xfrm>
          <a:custGeom>
            <a:pathLst>
              <a:path w="17487" h="166750">
                <a:moveTo>
                  <a:pt x="17475" y="83185"/>
                </a:moveTo>
                <a:cubicBezTo>
                  <a:pt x="17475" y="107454"/>
                  <a:pt x="17487" y="131737"/>
                  <a:pt x="17475" y="156019"/>
                </a:cubicBezTo>
                <a:cubicBezTo>
                  <a:pt x="17463" y="160451"/>
                  <a:pt x="15469" y="163779"/>
                  <a:pt x="12053" y="165303"/>
                </a:cubicBezTo>
                <a:cubicBezTo>
                  <a:pt x="8827" y="166750"/>
                  <a:pt x="4699" y="166052"/>
                  <a:pt x="2591" y="162928"/>
                </a:cubicBezTo>
                <a:cubicBezTo>
                  <a:pt x="1258" y="160972"/>
                  <a:pt x="140" y="158229"/>
                  <a:pt x="127" y="155841"/>
                </a:cubicBezTo>
                <a:cubicBezTo>
                  <a:pt x="0" y="107289"/>
                  <a:pt x="26" y="58738"/>
                  <a:pt x="64" y="10186"/>
                </a:cubicBezTo>
                <a:cubicBezTo>
                  <a:pt x="76" y="4293"/>
                  <a:pt x="3912" y="0"/>
                  <a:pt x="8878" y="64"/>
                </a:cubicBezTo>
                <a:cubicBezTo>
                  <a:pt x="13932" y="128"/>
                  <a:pt x="17475" y="4344"/>
                  <a:pt x="17475" y="10364"/>
                </a:cubicBezTo>
                <a:cubicBezTo>
                  <a:pt x="17487" y="34633"/>
                  <a:pt x="17475" y="58916"/>
                  <a:pt x="17475" y="83185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83" name="Freeform 31883"/>
          <p:cNvSpPr/>
          <p:nvPr/>
        </p:nvSpPr>
        <p:spPr>
          <a:xfrm rot="0" flipH="0" flipV="0">
            <a:off x="1979612" y="1136815"/>
            <a:ext cx="17525" cy="127609"/>
          </a:xfrm>
          <a:custGeom>
            <a:pathLst>
              <a:path w="17525" h="127609">
                <a:moveTo>
                  <a:pt x="17500" y="63792"/>
                </a:moveTo>
                <a:cubicBezTo>
                  <a:pt x="17500" y="81089"/>
                  <a:pt x="17488" y="98386"/>
                  <a:pt x="17512" y="115696"/>
                </a:cubicBezTo>
                <a:cubicBezTo>
                  <a:pt x="17512" y="119418"/>
                  <a:pt x="16739" y="122758"/>
                  <a:pt x="13868" y="125018"/>
                </a:cubicBezTo>
                <a:cubicBezTo>
                  <a:pt x="11036" y="127241"/>
                  <a:pt x="7925" y="127609"/>
                  <a:pt x="4839" y="125869"/>
                </a:cubicBezTo>
                <a:cubicBezTo>
                  <a:pt x="1537" y="124015"/>
                  <a:pt x="0" y="120853"/>
                  <a:pt x="13" y="116725"/>
                </a:cubicBezTo>
                <a:cubicBezTo>
                  <a:pt x="51" y="104482"/>
                  <a:pt x="38" y="92240"/>
                  <a:pt x="38" y="79997"/>
                </a:cubicBezTo>
                <a:cubicBezTo>
                  <a:pt x="38" y="56934"/>
                  <a:pt x="51" y="33859"/>
                  <a:pt x="25" y="10795"/>
                </a:cubicBezTo>
                <a:cubicBezTo>
                  <a:pt x="13" y="6630"/>
                  <a:pt x="1600" y="3493"/>
                  <a:pt x="4851" y="1664"/>
                </a:cubicBezTo>
                <a:cubicBezTo>
                  <a:pt x="7810" y="0"/>
                  <a:pt x="10884" y="267"/>
                  <a:pt x="13665" y="2375"/>
                </a:cubicBezTo>
                <a:cubicBezTo>
                  <a:pt x="16675" y="4661"/>
                  <a:pt x="17525" y="8027"/>
                  <a:pt x="17512" y="11888"/>
                </a:cubicBezTo>
                <a:cubicBezTo>
                  <a:pt x="17475" y="29198"/>
                  <a:pt x="17500" y="46495"/>
                  <a:pt x="17500" y="63792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884" name="Picture 31884"/>
          <p:cNvPicPr>
            <a:picLocks noChangeAspect="0" noChangeArrowheads="1"/>
          </p:cNvPicPr>
          <p:nvPr/>
        </p:nvPicPr>
        <p:blipFill>
          <a:blip r:embed="rId318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-15316" y="1010640"/>
            <a:ext cx="1627022" cy="3413912"/>
          </a:xfrm>
          <a:prstGeom prst="rect">
            <a:avLst/>
          </a:prstGeom>
          <a:noFill/>
          <a:extLst/>
        </p:spPr>
      </p:pic>
      <p:sp>
        <p:nvSpPr>
          <p:cNvPr id="31885" name="Freeform 31885"/>
          <p:cNvSpPr/>
          <p:nvPr/>
        </p:nvSpPr>
        <p:spPr>
          <a:xfrm rot="0" flipH="0" flipV="0">
            <a:off x="2551023" y="1828914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86" name="Freeform 31886"/>
          <p:cNvSpPr/>
          <p:nvPr/>
        </p:nvSpPr>
        <p:spPr>
          <a:xfrm rot="0" flipH="0" flipV="0">
            <a:off x="2523591" y="1829181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37" y="23849"/>
                  <a:pt x="17754" y="25183"/>
                  <a:pt x="26657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14" y="10058"/>
                  <a:pt x="16840" y="0"/>
                </a:cubicBezTo>
                <a:cubicBezTo>
                  <a:pt x="11684" y="7340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887" name="Picture 31887"/>
          <p:cNvPicPr>
            <a:picLocks noChangeAspect="0" noChangeArrowheads="1"/>
          </p:cNvPicPr>
          <p:nvPr/>
        </p:nvPicPr>
        <p:blipFill>
          <a:blip r:embed="rId318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16808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1888" name="Freeform 31888"/>
          <p:cNvSpPr/>
          <p:nvPr/>
        </p:nvSpPr>
        <p:spPr>
          <a:xfrm rot="0" flipH="0" flipV="0">
            <a:off x="2469807" y="1697444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55"/>
                  <a:pt x="22275" y="22542"/>
                </a:cubicBezTo>
                <a:cubicBezTo>
                  <a:pt x="20916" y="15201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889" name="Picture 31889"/>
          <p:cNvPicPr>
            <a:picLocks noChangeAspect="0" noChangeArrowheads="1"/>
          </p:cNvPicPr>
          <p:nvPr/>
        </p:nvPicPr>
        <p:blipFill>
          <a:blip r:embed="rId318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1667357"/>
            <a:ext cx="87147" cy="153238"/>
          </a:xfrm>
          <a:prstGeom prst="rect">
            <a:avLst/>
          </a:prstGeom>
          <a:noFill/>
          <a:extLst/>
        </p:spPr>
      </p:pic>
      <p:pic>
        <p:nvPicPr>
          <p:cNvPr id="31890" name="Picture 31890"/>
          <p:cNvPicPr>
            <a:picLocks noChangeAspect="0" noChangeArrowheads="1"/>
          </p:cNvPicPr>
          <p:nvPr/>
        </p:nvPicPr>
        <p:blipFill>
          <a:blip r:embed="rId318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1661299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1891" name="Freeform 31891"/>
          <p:cNvSpPr/>
          <p:nvPr/>
        </p:nvSpPr>
        <p:spPr>
          <a:xfrm rot="0" flipH="0" flipV="0">
            <a:off x="2551023" y="2194915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92" name="Freeform 31892"/>
          <p:cNvSpPr/>
          <p:nvPr/>
        </p:nvSpPr>
        <p:spPr>
          <a:xfrm rot="0" flipH="0" flipV="0">
            <a:off x="2523591" y="2195182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37" y="23849"/>
                  <a:pt x="17754" y="25183"/>
                  <a:pt x="26657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14" y="10058"/>
                  <a:pt x="16840" y="0"/>
                </a:cubicBezTo>
                <a:cubicBezTo>
                  <a:pt x="11684" y="7340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893" name="Picture 31893"/>
          <p:cNvPicPr>
            <a:picLocks noChangeAspect="0" noChangeArrowheads="1"/>
          </p:cNvPicPr>
          <p:nvPr/>
        </p:nvPicPr>
        <p:blipFill>
          <a:blip r:embed="rId318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2049195"/>
            <a:ext cx="190500" cy="177800"/>
          </a:xfrm>
          <a:prstGeom prst="rect">
            <a:avLst/>
          </a:prstGeom>
          <a:noFill/>
          <a:extLst/>
        </p:spPr>
      </p:pic>
      <p:sp>
        <p:nvSpPr>
          <p:cNvPr id="31894" name="Freeform 31894"/>
          <p:cNvSpPr/>
          <p:nvPr/>
        </p:nvSpPr>
        <p:spPr>
          <a:xfrm rot="0" flipH="0" flipV="0">
            <a:off x="2469807" y="2063445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55"/>
                  <a:pt x="22275" y="22542"/>
                </a:cubicBezTo>
                <a:cubicBezTo>
                  <a:pt x="20916" y="15201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895" name="Picture 31895"/>
          <p:cNvPicPr>
            <a:picLocks noChangeAspect="0" noChangeArrowheads="1"/>
          </p:cNvPicPr>
          <p:nvPr/>
        </p:nvPicPr>
        <p:blipFill>
          <a:blip r:embed="rId318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2033359"/>
            <a:ext cx="87147" cy="155536"/>
          </a:xfrm>
          <a:prstGeom prst="rect">
            <a:avLst/>
          </a:prstGeom>
          <a:noFill/>
          <a:extLst/>
        </p:spPr>
      </p:pic>
      <p:pic>
        <p:nvPicPr>
          <p:cNvPr id="31896" name="Picture 31896"/>
          <p:cNvPicPr>
            <a:picLocks noChangeAspect="0" noChangeArrowheads="1"/>
          </p:cNvPicPr>
          <p:nvPr/>
        </p:nvPicPr>
        <p:blipFill>
          <a:blip r:embed="rId318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2027301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1897" name="Freeform 31897"/>
          <p:cNvSpPr/>
          <p:nvPr/>
        </p:nvSpPr>
        <p:spPr>
          <a:xfrm rot="0" flipH="0" flipV="0">
            <a:off x="2551023" y="2548915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98" name="Freeform 31898"/>
          <p:cNvSpPr/>
          <p:nvPr/>
        </p:nvSpPr>
        <p:spPr>
          <a:xfrm rot="0" flipH="0" flipV="0">
            <a:off x="2523591" y="2549182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37" y="23849"/>
                  <a:pt x="17754" y="25183"/>
                  <a:pt x="26657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14" y="10058"/>
                  <a:pt x="16840" y="0"/>
                </a:cubicBezTo>
                <a:cubicBezTo>
                  <a:pt x="11684" y="7340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899" name="Picture 31899"/>
          <p:cNvPicPr>
            <a:picLocks noChangeAspect="0" noChangeArrowheads="1"/>
          </p:cNvPicPr>
          <p:nvPr/>
        </p:nvPicPr>
        <p:blipFill>
          <a:blip r:embed="rId318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23920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1900" name="Freeform 31900"/>
          <p:cNvSpPr/>
          <p:nvPr/>
        </p:nvSpPr>
        <p:spPr>
          <a:xfrm rot="0" flipH="0" flipV="0">
            <a:off x="2469807" y="2417445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55"/>
                  <a:pt x="22275" y="22542"/>
                </a:cubicBezTo>
                <a:cubicBezTo>
                  <a:pt x="20916" y="15201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901" name="Picture 31901"/>
          <p:cNvPicPr>
            <a:picLocks noChangeAspect="0" noChangeArrowheads="1"/>
          </p:cNvPicPr>
          <p:nvPr/>
        </p:nvPicPr>
        <p:blipFill>
          <a:blip r:embed="rId319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2387358"/>
            <a:ext cx="87147" cy="157137"/>
          </a:xfrm>
          <a:prstGeom prst="rect">
            <a:avLst/>
          </a:prstGeom>
          <a:noFill/>
          <a:extLst/>
        </p:spPr>
      </p:pic>
      <p:pic>
        <p:nvPicPr>
          <p:cNvPr id="31902" name="Picture 31902"/>
          <p:cNvPicPr>
            <a:picLocks noChangeAspect="0" noChangeArrowheads="1"/>
          </p:cNvPicPr>
          <p:nvPr/>
        </p:nvPicPr>
        <p:blipFill>
          <a:blip r:embed="rId319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2381300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1903" name="Freeform 31903"/>
          <p:cNvSpPr/>
          <p:nvPr/>
        </p:nvSpPr>
        <p:spPr>
          <a:xfrm rot="0" flipH="0" flipV="0">
            <a:off x="2551023" y="2902915"/>
            <a:ext cx="58393" cy="22808"/>
          </a:xfrm>
          <a:custGeom>
            <a:pathLst>
              <a:path w="58393" h="22808">
                <a:moveTo>
                  <a:pt x="45681" y="3860"/>
                </a:moveTo>
                <a:cubicBezTo>
                  <a:pt x="32486" y="3860"/>
                  <a:pt x="16992" y="2832"/>
                  <a:pt x="0" y="0"/>
                </a:cubicBezTo>
                <a:cubicBezTo>
                  <a:pt x="7874" y="10044"/>
                  <a:pt x="15481" y="17652"/>
                  <a:pt x="20637" y="22808"/>
                </a:cubicBezTo>
                <a:cubicBezTo>
                  <a:pt x="34226" y="19557"/>
                  <a:pt x="46989" y="13308"/>
                  <a:pt x="58393" y="3530"/>
                </a:cubicBezTo>
                <a:cubicBezTo>
                  <a:pt x="54443" y="3734"/>
                  <a:pt x="50202" y="3860"/>
                  <a:pt x="45681" y="386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04" name="Freeform 31904"/>
          <p:cNvSpPr/>
          <p:nvPr/>
        </p:nvSpPr>
        <p:spPr>
          <a:xfrm rot="0" flipH="0" flipV="0">
            <a:off x="2523591" y="2903182"/>
            <a:ext cx="38023" cy="25183"/>
          </a:xfrm>
          <a:custGeom>
            <a:pathLst>
              <a:path w="38023" h="25183">
                <a:moveTo>
                  <a:pt x="0" y="21183"/>
                </a:moveTo>
                <a:cubicBezTo>
                  <a:pt x="8737" y="23849"/>
                  <a:pt x="17754" y="25183"/>
                  <a:pt x="26657" y="25183"/>
                </a:cubicBezTo>
                <a:cubicBezTo>
                  <a:pt x="30480" y="25183"/>
                  <a:pt x="34277" y="24929"/>
                  <a:pt x="38023" y="24446"/>
                </a:cubicBezTo>
                <a:cubicBezTo>
                  <a:pt x="32042" y="18466"/>
                  <a:pt x="24714" y="10058"/>
                  <a:pt x="16840" y="0"/>
                </a:cubicBezTo>
                <a:cubicBezTo>
                  <a:pt x="11684" y="7340"/>
                  <a:pt x="6235" y="14402"/>
                  <a:pt x="0" y="21183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905" name="Picture 31905"/>
          <p:cNvPicPr>
            <a:picLocks noChangeAspect="0" noChangeArrowheads="1"/>
          </p:cNvPicPr>
          <p:nvPr/>
        </p:nvPicPr>
        <p:blipFill>
          <a:blip r:embed="rId319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38400" y="2747695"/>
            <a:ext cx="190500" cy="190500"/>
          </a:xfrm>
          <a:prstGeom prst="rect">
            <a:avLst/>
          </a:prstGeom>
          <a:noFill/>
          <a:extLst/>
        </p:spPr>
      </p:pic>
      <p:sp>
        <p:nvSpPr>
          <p:cNvPr id="31906" name="Freeform 31906"/>
          <p:cNvSpPr/>
          <p:nvPr/>
        </p:nvSpPr>
        <p:spPr>
          <a:xfrm rot="0" flipH="0" flipV="0">
            <a:off x="2469807" y="2771444"/>
            <a:ext cx="22275" cy="25806"/>
          </a:xfrm>
          <a:custGeom>
            <a:pathLst>
              <a:path w="22275" h="25806">
                <a:moveTo>
                  <a:pt x="19837" y="0"/>
                </a:moveTo>
                <a:lnTo>
                  <a:pt x="16574" y="2717"/>
                </a:lnTo>
                <a:cubicBezTo>
                  <a:pt x="9779" y="9499"/>
                  <a:pt x="4077" y="17386"/>
                  <a:pt x="0" y="25806"/>
                </a:cubicBezTo>
                <a:cubicBezTo>
                  <a:pt x="7341" y="24447"/>
                  <a:pt x="14935" y="23355"/>
                  <a:pt x="22275" y="22542"/>
                </a:cubicBezTo>
                <a:cubicBezTo>
                  <a:pt x="20916" y="15214"/>
                  <a:pt x="20370" y="7607"/>
                  <a:pt x="19837" y="0"/>
                </a:cubicBezTo>
              </a:path>
            </a:pathLst>
          </a:custGeom>
          <a:solidFill>
            <a:srgbClr val="327BBE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1907" name="Picture 31907"/>
          <p:cNvPicPr>
            <a:picLocks noChangeAspect="0" noChangeArrowheads="1"/>
          </p:cNvPicPr>
          <p:nvPr/>
        </p:nvPicPr>
        <p:blipFill>
          <a:blip r:embed="rId319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5400" y="2741358"/>
            <a:ext cx="87147" cy="158737"/>
          </a:xfrm>
          <a:prstGeom prst="rect">
            <a:avLst/>
          </a:prstGeom>
          <a:noFill/>
          <a:extLst/>
        </p:spPr>
      </p:pic>
      <p:pic>
        <p:nvPicPr>
          <p:cNvPr id="31908" name="Picture 31908"/>
          <p:cNvPicPr>
            <a:picLocks noChangeAspect="0" noChangeArrowheads="1"/>
          </p:cNvPicPr>
          <p:nvPr/>
        </p:nvPicPr>
        <p:blipFill>
          <a:blip r:embed="rId319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06002" y="2735300"/>
            <a:ext cx="81262" cy="70573"/>
          </a:xfrm>
          <a:prstGeom prst="rect">
            <a:avLst/>
          </a:prstGeom>
          <a:noFill/>
          <a:extLst/>
        </p:spPr>
      </p:pic>
      <p:sp>
        <p:nvSpPr>
          <p:cNvPr id="31909" name="Rectangle 31909"/>
          <p:cNvSpPr/>
          <p:nvPr/>
        </p:nvSpPr>
        <p:spPr>
          <a:xfrm rot="0" flipH="0" flipV="0">
            <a:off x="459487" y="4812081"/>
            <a:ext cx="8230920" cy="128777"/>
          </a:xfrm>
          <a:prstGeom prst="rect">
            <a:avLst/>
          </a:prstGeom>
        </p:spPr>
      </p:sp>
      <p:sp>
        <p:nvSpPr>
          <p:cNvPr id="31910" name="Freeform 31910"/>
          <p:cNvSpPr/>
          <p:nvPr/>
        </p:nvSpPr>
        <p:spPr>
          <a:xfrm rot="0" flipH="0" flipV="0">
            <a:off x="464059" y="4840046"/>
            <a:ext cx="52692" cy="82296"/>
          </a:xfrm>
          <a:custGeom>
            <a:pathLst>
              <a:path w="5854700" h="9144000">
                <a:moveTo>
                  <a:pt x="5854700" y="3340100"/>
                </a:moveTo>
                <a:cubicBezTo>
                  <a:pt x="5854700" y="1447800"/>
                  <a:pt x="4813300" y="0"/>
                  <a:pt x="2832100" y="0"/>
                </a:cubicBezTo>
                <a:cubicBezTo>
                  <a:pt x="1447800" y="0"/>
                  <a:pt x="0" y="1117600"/>
                  <a:pt x="0" y="2870200"/>
                </a:cubicBezTo>
                <a:cubicBezTo>
                  <a:pt x="0" y="4406900"/>
                  <a:pt x="1104900" y="5600700"/>
                  <a:pt x="2654300" y="5600700"/>
                </a:cubicBezTo>
                <a:cubicBezTo>
                  <a:pt x="3619500" y="5600700"/>
                  <a:pt x="4305300" y="5156200"/>
                  <a:pt x="4660900" y="4495800"/>
                </a:cubicBezTo>
                <a:cubicBezTo>
                  <a:pt x="4381500" y="6604000"/>
                  <a:pt x="3048000" y="7962900"/>
                  <a:pt x="1066800" y="8343900"/>
                </a:cubicBezTo>
                <a:lnTo>
                  <a:pt x="1409700" y="9144000"/>
                </a:lnTo>
                <a:cubicBezTo>
                  <a:pt x="3911600" y="8826500"/>
                  <a:pt x="5854700" y="6705600"/>
                  <a:pt x="5854700" y="3340100"/>
                </a:cubicBezTo>
                <a:close/>
                <a:moveTo>
                  <a:pt x="4775200" y="3340100"/>
                </a:moveTo>
                <a:cubicBezTo>
                  <a:pt x="4572000" y="3975100"/>
                  <a:pt x="3949700" y="4648200"/>
                  <a:pt x="2908300" y="4648200"/>
                </a:cubicBezTo>
                <a:cubicBezTo>
                  <a:pt x="1714500" y="4648200"/>
                  <a:pt x="1079500" y="3759200"/>
                  <a:pt x="1079500" y="2794000"/>
                </a:cubicBezTo>
                <a:cubicBezTo>
                  <a:pt x="1079500" y="1841500"/>
                  <a:pt x="1866900" y="1016000"/>
                  <a:pt x="2844800" y="1016000"/>
                </a:cubicBezTo>
                <a:cubicBezTo>
                  <a:pt x="4178300" y="1016000"/>
                  <a:pt x="4775200" y="2133600"/>
                  <a:pt x="4775200" y="33401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1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1" name="Freeform 31911"/>
          <p:cNvSpPr/>
          <p:nvPr/>
        </p:nvSpPr>
        <p:spPr>
          <a:xfrm rot="0" flipH="0" flipV="0">
            <a:off x="665278" y="4849418"/>
            <a:ext cx="55575" cy="7112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2" name="Freeform 31912"/>
          <p:cNvSpPr/>
          <p:nvPr/>
        </p:nvSpPr>
        <p:spPr>
          <a:xfrm rot="0" flipH="0" flipV="0">
            <a:off x="736570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3" name="Freeform 31913"/>
          <p:cNvSpPr/>
          <p:nvPr/>
        </p:nvSpPr>
        <p:spPr>
          <a:xfrm rot="0" flipH="0" flipV="0">
            <a:off x="783885" y="4874818"/>
            <a:ext cx="35052" cy="45720"/>
          </a:xfrm>
          <a:custGeom>
            <a:pathLst>
              <a:path w="4381500" h="5715000">
                <a:moveTo>
                  <a:pt x="4381500" y="0"/>
                </a:moveTo>
                <a:lnTo>
                  <a:pt x="3721100" y="0"/>
                </a:lnTo>
                <a:lnTo>
                  <a:pt x="3721100" y="2705100"/>
                </a:lnTo>
                <a:cubicBezTo>
                  <a:pt x="3429000" y="2921000"/>
                  <a:pt x="2882900" y="3162300"/>
                  <a:pt x="2184400" y="3162300"/>
                </a:cubicBezTo>
                <a:cubicBezTo>
                  <a:pt x="1244600" y="3162300"/>
                  <a:pt x="698500" y="2654300"/>
                  <a:pt x="698500" y="1587500"/>
                </a:cubicBezTo>
                <a:lnTo>
                  <a:pt x="698500" y="0"/>
                </a:lnTo>
                <a:lnTo>
                  <a:pt x="0" y="0"/>
                </a:lnTo>
                <a:lnTo>
                  <a:pt x="0" y="1638300"/>
                </a:lnTo>
                <a:cubicBezTo>
                  <a:pt x="0" y="3136900"/>
                  <a:pt x="711200" y="3784600"/>
                  <a:pt x="2006600" y="3784600"/>
                </a:cubicBezTo>
                <a:cubicBezTo>
                  <a:pt x="2717800" y="3784600"/>
                  <a:pt x="3327400" y="3568700"/>
                  <a:pt x="3721100" y="3302000"/>
                </a:cubicBezTo>
                <a:lnTo>
                  <a:pt x="3721100" y="5715000"/>
                </a:lnTo>
                <a:lnTo>
                  <a:pt x="43815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4" name="Freeform 31914"/>
          <p:cNvSpPr/>
          <p:nvPr/>
        </p:nvSpPr>
        <p:spPr>
          <a:xfrm rot="0" flipH="0" flipV="0">
            <a:off x="834960" y="4874818"/>
            <a:ext cx="40233" cy="45720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5" name="Freeform 31915"/>
          <p:cNvSpPr/>
          <p:nvPr/>
        </p:nvSpPr>
        <p:spPr>
          <a:xfrm rot="0" flipH="0" flipV="0">
            <a:off x="887964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6" name="Freeform 31916"/>
          <p:cNvSpPr/>
          <p:nvPr/>
        </p:nvSpPr>
        <p:spPr>
          <a:xfrm rot="0" flipH="0" flipV="0">
            <a:off x="944424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7" name="Freeform 31917"/>
          <p:cNvSpPr/>
          <p:nvPr/>
        </p:nvSpPr>
        <p:spPr>
          <a:xfrm rot="0" flipH="0" flipV="0">
            <a:off x="1027197" y="4873904"/>
            <a:ext cx="41249" cy="47548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8" name="Freeform 31918"/>
          <p:cNvSpPr/>
          <p:nvPr/>
        </p:nvSpPr>
        <p:spPr>
          <a:xfrm rot="0" flipH="0" flipV="0">
            <a:off x="1081319" y="4874818"/>
            <a:ext cx="39116" cy="45720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9" name="Freeform 31919"/>
          <p:cNvSpPr/>
          <p:nvPr/>
        </p:nvSpPr>
        <p:spPr>
          <a:xfrm rot="0" flipH="0" flipV="0">
            <a:off x="1125007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0" name="Freeform 31920"/>
          <p:cNvSpPr/>
          <p:nvPr/>
        </p:nvSpPr>
        <p:spPr>
          <a:xfrm rot="0" flipH="0" flipV="0">
            <a:off x="1178012" y="4874818"/>
            <a:ext cx="39725" cy="45720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1" name="Freeform 31921"/>
          <p:cNvSpPr/>
          <p:nvPr/>
        </p:nvSpPr>
        <p:spPr>
          <a:xfrm rot="0" flipH="0" flipV="0">
            <a:off x="1230509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2" name="Freeform 31922"/>
          <p:cNvSpPr/>
          <p:nvPr/>
        </p:nvSpPr>
        <p:spPr>
          <a:xfrm rot="0" flipH="0" flipV="0">
            <a:off x="1291337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3" name="Freeform 31923"/>
          <p:cNvSpPr/>
          <p:nvPr/>
        </p:nvSpPr>
        <p:spPr>
          <a:xfrm rot="0" flipH="0" flipV="0">
            <a:off x="1339079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4" name="Freeform 31924"/>
          <p:cNvSpPr/>
          <p:nvPr/>
        </p:nvSpPr>
        <p:spPr>
          <a:xfrm rot="0" flipH="0" flipV="0">
            <a:off x="1390051" y="4874818"/>
            <a:ext cx="41046" cy="45720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5" name="Freeform 31925"/>
          <p:cNvSpPr/>
          <p:nvPr/>
        </p:nvSpPr>
        <p:spPr>
          <a:xfrm rot="0" flipH="0" flipV="0">
            <a:off x="1447120" y="4873904"/>
            <a:ext cx="43383" cy="66954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6" name="Freeform 31926"/>
          <p:cNvSpPr/>
          <p:nvPr/>
        </p:nvSpPr>
        <p:spPr>
          <a:xfrm rot="0" flipH="0" flipV="0">
            <a:off x="1500125" y="4873904"/>
            <a:ext cx="47955" cy="47548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7" name="Freeform 31927"/>
          <p:cNvSpPr/>
          <p:nvPr/>
        </p:nvSpPr>
        <p:spPr>
          <a:xfrm rot="0" flipH="0" flipV="0">
            <a:off x="1560953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8" name="Freeform 31928"/>
          <p:cNvSpPr/>
          <p:nvPr/>
        </p:nvSpPr>
        <p:spPr>
          <a:xfrm rot="0" flipH="0" flipV="0">
            <a:off x="1606236" y="4873904"/>
            <a:ext cx="35052" cy="47244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9" name="Freeform 31929"/>
          <p:cNvSpPr/>
          <p:nvPr/>
        </p:nvSpPr>
        <p:spPr>
          <a:xfrm rot="0" flipH="0" flipV="0">
            <a:off x="1649690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0" name="Freeform 31930"/>
          <p:cNvSpPr/>
          <p:nvPr/>
        </p:nvSpPr>
        <p:spPr>
          <a:xfrm rot="0" flipH="0" flipV="0">
            <a:off x="1700663" y="4874818"/>
            <a:ext cx="32207" cy="45720"/>
          </a:xfrm>
          <a:custGeom>
            <a:pathLst>
              <a:path w="4025900" h="5715000">
                <a:moveTo>
                  <a:pt x="0" y="5715000"/>
                </a:moveTo>
                <a:lnTo>
                  <a:pt x="1676400" y="5715000"/>
                </a:lnTo>
                <a:cubicBezTo>
                  <a:pt x="3454400" y="5715000"/>
                  <a:pt x="4025900" y="4800600"/>
                  <a:pt x="4025900" y="3797300"/>
                </a:cubicBezTo>
                <a:cubicBezTo>
                  <a:pt x="4025900" y="2781300"/>
                  <a:pt x="3517900" y="1917700"/>
                  <a:pt x="17653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651000" y="2540000"/>
                </a:moveTo>
                <a:cubicBezTo>
                  <a:pt x="2857500" y="2540000"/>
                  <a:pt x="3327400" y="3009900"/>
                  <a:pt x="3327400" y="3810000"/>
                </a:cubicBezTo>
                <a:cubicBezTo>
                  <a:pt x="3327400" y="4622800"/>
                  <a:pt x="2882900" y="5092700"/>
                  <a:pt x="16383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1" name="Freeform 31931"/>
          <p:cNvSpPr/>
          <p:nvPr/>
        </p:nvSpPr>
        <p:spPr>
          <a:xfrm rot="0" flipH="0" flipV="0">
            <a:off x="1768908" y="4874717"/>
            <a:ext cx="35356" cy="46024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2" name="Freeform 31932"/>
          <p:cNvSpPr/>
          <p:nvPr/>
        </p:nvSpPr>
        <p:spPr>
          <a:xfrm rot="0" flipH="0" flipV="0">
            <a:off x="1817747" y="4874818"/>
            <a:ext cx="47040" cy="45720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3" name="Freeform 31933"/>
          <p:cNvSpPr/>
          <p:nvPr/>
        </p:nvSpPr>
        <p:spPr>
          <a:xfrm rot="0" flipH="0" flipV="0">
            <a:off x="1877660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4" name="Freeform 31934"/>
          <p:cNvSpPr/>
          <p:nvPr/>
        </p:nvSpPr>
        <p:spPr>
          <a:xfrm rot="0" flipH="0" flipV="0">
            <a:off x="1930086" y="4873904"/>
            <a:ext cx="41452" cy="47548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5" name="Freeform 31935"/>
          <p:cNvSpPr/>
          <p:nvPr/>
        </p:nvSpPr>
        <p:spPr>
          <a:xfrm rot="0" flipH="0" flipV="0">
            <a:off x="1976385" y="4874818"/>
            <a:ext cx="41656" cy="45720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6" name="Freeform 31936"/>
          <p:cNvSpPr/>
          <p:nvPr/>
        </p:nvSpPr>
        <p:spPr>
          <a:xfrm rot="0" flipH="0" flipV="0">
            <a:off x="2022511" y="4873904"/>
            <a:ext cx="43891" cy="47548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7" name="Freeform 31937"/>
          <p:cNvSpPr/>
          <p:nvPr/>
        </p:nvSpPr>
        <p:spPr>
          <a:xfrm rot="0" flipH="0" flipV="0">
            <a:off x="2082730" y="4849418"/>
            <a:ext cx="7823" cy="71323"/>
          </a:xfrm>
          <a:custGeom>
            <a:pathLst>
              <a:path w="977900" h="8915400">
                <a:moveTo>
                  <a:pt x="139700" y="6438900"/>
                </a:moveTo>
                <a:lnTo>
                  <a:pt x="838200" y="6438900"/>
                </a:lnTo>
                <a:lnTo>
                  <a:pt x="838200" y="0"/>
                </a:lnTo>
                <a:lnTo>
                  <a:pt x="139700" y="0"/>
                </a:lnTo>
                <a:close/>
                <a:moveTo>
                  <a:pt x="0" y="8407400"/>
                </a:moveTo>
                <a:cubicBezTo>
                  <a:pt x="0" y="8674100"/>
                  <a:pt x="203200" y="8915400"/>
                  <a:pt x="508000" y="8915400"/>
                </a:cubicBezTo>
                <a:cubicBezTo>
                  <a:pt x="774700" y="8915400"/>
                  <a:pt x="977900" y="8674100"/>
                  <a:pt x="977900" y="8407400"/>
                </a:cubicBezTo>
                <a:cubicBezTo>
                  <a:pt x="977900" y="8178800"/>
                  <a:pt x="774700" y="7950200"/>
                  <a:pt x="508000" y="7950200"/>
                </a:cubicBezTo>
                <a:cubicBezTo>
                  <a:pt x="203200" y="7950200"/>
                  <a:pt x="0" y="8178800"/>
                  <a:pt x="0" y="84074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8" name="Freeform 31938"/>
          <p:cNvSpPr/>
          <p:nvPr/>
        </p:nvSpPr>
        <p:spPr>
          <a:xfrm rot="0" flipH="0" flipV="0">
            <a:off x="7682535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9" name="Freeform 31939"/>
          <p:cNvSpPr/>
          <p:nvPr/>
        </p:nvSpPr>
        <p:spPr>
          <a:xfrm rot="0" flipH="0" flipV="0">
            <a:off x="7774102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0" name="Freeform 31940"/>
          <p:cNvSpPr/>
          <p:nvPr/>
        </p:nvSpPr>
        <p:spPr>
          <a:xfrm rot="0" flipH="0" flipV="0">
            <a:off x="7865668" y="4847018"/>
            <a:ext cx="90297" cy="57404"/>
          </a:xfrm>
          <a:custGeom>
            <a:pathLst>
              <a:path w="9029700" h="5740400">
                <a:moveTo>
                  <a:pt x="9029700" y="0"/>
                </a:moveTo>
                <a:lnTo>
                  <a:pt x="7556500" y="0"/>
                </a:lnTo>
                <a:lnTo>
                  <a:pt x="6718300" y="3060700"/>
                </a:lnTo>
                <a:cubicBezTo>
                  <a:pt x="6654800" y="3340100"/>
                  <a:pt x="6591300" y="3619500"/>
                  <a:pt x="6540500" y="3886200"/>
                </a:cubicBezTo>
                <a:cubicBezTo>
                  <a:pt x="6477000" y="3619500"/>
                  <a:pt x="6413500" y="3352800"/>
                  <a:pt x="6324600" y="3098800"/>
                </a:cubicBezTo>
                <a:lnTo>
                  <a:pt x="5219700" y="0"/>
                </a:lnTo>
                <a:lnTo>
                  <a:pt x="3924300" y="0"/>
                </a:lnTo>
                <a:lnTo>
                  <a:pt x="2857500" y="3111500"/>
                </a:lnTo>
                <a:cubicBezTo>
                  <a:pt x="2743200" y="3429000"/>
                  <a:pt x="2705100" y="3632200"/>
                  <a:pt x="2641600" y="3873500"/>
                </a:cubicBezTo>
                <a:cubicBezTo>
                  <a:pt x="2590800" y="3606800"/>
                  <a:pt x="2565400" y="3390900"/>
                  <a:pt x="2476500" y="3111500"/>
                </a:cubicBezTo>
                <a:lnTo>
                  <a:pt x="1562100" y="0"/>
                </a:lnTo>
                <a:lnTo>
                  <a:pt x="0" y="0"/>
                </a:lnTo>
                <a:lnTo>
                  <a:pt x="1854200" y="5740400"/>
                </a:lnTo>
                <a:lnTo>
                  <a:pt x="3098800" y="5740400"/>
                </a:lnTo>
                <a:lnTo>
                  <a:pt x="4305300" y="2590800"/>
                </a:lnTo>
                <a:cubicBezTo>
                  <a:pt x="4394200" y="2362200"/>
                  <a:pt x="4457700" y="2146300"/>
                  <a:pt x="4508500" y="1892300"/>
                </a:cubicBezTo>
                <a:cubicBezTo>
                  <a:pt x="4572000" y="2108200"/>
                  <a:pt x="4610100" y="2349500"/>
                  <a:pt x="4699000" y="2565400"/>
                </a:cubicBezTo>
                <a:lnTo>
                  <a:pt x="5918200" y="5740400"/>
                </a:lnTo>
                <a:lnTo>
                  <a:pt x="7226300" y="57404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1" name="Freeform 31941"/>
          <p:cNvSpPr/>
          <p:nvPr/>
        </p:nvSpPr>
        <p:spPr>
          <a:xfrm rot="0" flipH="0" flipV="0">
            <a:off x="7957871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2" name="Freeform 31942"/>
          <p:cNvSpPr/>
          <p:nvPr/>
        </p:nvSpPr>
        <p:spPr>
          <a:xfrm rot="0" flipH="0" flipV="0">
            <a:off x="7987589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3" name="Freeform 31943">
            <a:hlinkClick r:id="rId100"/>
          </p:cNvPr>
          <p:cNvSpPr/>
          <p:nvPr/>
        </p:nvSpPr>
        <p:spPr>
          <a:xfrm rot="0" flipH="0" flipV="0">
            <a:off x="8047787" y="4847018"/>
            <a:ext cx="61849" cy="57150"/>
          </a:xfrm>
          <a:custGeom>
            <a:pathLst>
              <a:path w="6184900" h="5715000">
                <a:moveTo>
                  <a:pt x="6057900" y="0"/>
                </a:moveTo>
                <a:lnTo>
                  <a:pt x="4368800" y="0"/>
                </a:lnTo>
                <a:lnTo>
                  <a:pt x="3124200" y="1892300"/>
                </a:lnTo>
                <a:lnTo>
                  <a:pt x="1917700" y="0"/>
                </a:lnTo>
                <a:lnTo>
                  <a:pt x="127000" y="0"/>
                </a:lnTo>
                <a:lnTo>
                  <a:pt x="2032000" y="2806700"/>
                </a:lnTo>
                <a:lnTo>
                  <a:pt x="0" y="5715000"/>
                </a:lnTo>
                <a:lnTo>
                  <a:pt x="1689100" y="5715000"/>
                </a:lnTo>
                <a:lnTo>
                  <a:pt x="3073400" y="3657600"/>
                </a:lnTo>
                <a:lnTo>
                  <a:pt x="4406900" y="5715000"/>
                </a:lnTo>
                <a:lnTo>
                  <a:pt x="6184900" y="5715000"/>
                </a:lnTo>
                <a:lnTo>
                  <a:pt x="4152900" y="27305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4" name="Freeform 31944"/>
          <p:cNvSpPr/>
          <p:nvPr/>
        </p:nvSpPr>
        <p:spPr>
          <a:xfrm rot="0" flipH="0" flipV="0">
            <a:off x="8120049" y="4845621"/>
            <a:ext cx="58166" cy="83947"/>
          </a:xfrm>
          <a:custGeom>
            <a:pathLst>
              <a:path w="5816600" h="8394700">
                <a:moveTo>
                  <a:pt x="0" y="8394700"/>
                </a:moveTo>
                <a:lnTo>
                  <a:pt x="1460500" y="8394700"/>
                </a:lnTo>
                <a:lnTo>
                  <a:pt x="1460500" y="5715000"/>
                </a:lnTo>
                <a:cubicBezTo>
                  <a:pt x="1790700" y="5905500"/>
                  <a:pt x="2286000" y="5994400"/>
                  <a:pt x="2794000" y="5994400"/>
                </a:cubicBezTo>
                <a:cubicBezTo>
                  <a:pt x="4622800" y="5994400"/>
                  <a:pt x="5816600" y="4648200"/>
                  <a:pt x="5816600" y="2908300"/>
                </a:cubicBezTo>
                <a:cubicBezTo>
                  <a:pt x="5816600" y="1219200"/>
                  <a:pt x="4800600" y="0"/>
                  <a:pt x="3225800" y="0"/>
                </a:cubicBezTo>
                <a:cubicBezTo>
                  <a:pt x="2489200" y="0"/>
                  <a:pt x="1816100" y="304800"/>
                  <a:pt x="1460500" y="685800"/>
                </a:cubicBezTo>
                <a:lnTo>
                  <a:pt x="1460500" y="139700"/>
                </a:lnTo>
                <a:lnTo>
                  <a:pt x="0" y="139700"/>
                </a:lnTo>
                <a:close/>
                <a:moveTo>
                  <a:pt x="2768600" y="1371600"/>
                </a:moveTo>
                <a:cubicBezTo>
                  <a:pt x="3733800" y="1371600"/>
                  <a:pt x="4267200" y="2032000"/>
                  <a:pt x="4267200" y="2946400"/>
                </a:cubicBezTo>
                <a:cubicBezTo>
                  <a:pt x="4267200" y="3898900"/>
                  <a:pt x="3683000" y="4635500"/>
                  <a:pt x="2667000" y="4635500"/>
                </a:cubicBezTo>
                <a:cubicBezTo>
                  <a:pt x="2184400" y="4635500"/>
                  <a:pt x="1854200" y="4559300"/>
                  <a:pt x="1460500" y="4305300"/>
                </a:cubicBezTo>
                <a:lnTo>
                  <a:pt x="1460500" y="1993900"/>
                </a:lnTo>
                <a:cubicBezTo>
                  <a:pt x="1816100" y="1600200"/>
                  <a:pt x="2273300" y="1371600"/>
                  <a:pt x="2768600" y="13716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5" name="Freeform 31945"/>
          <p:cNvSpPr/>
          <p:nvPr/>
        </p:nvSpPr>
        <p:spPr>
          <a:xfrm rot="0" flipH="0" flipV="0">
            <a:off x="8187360" y="4845621"/>
            <a:ext cx="62230" cy="59944"/>
          </a:xfrm>
          <a:custGeom>
            <a:pathLst>
              <a:path w="6223000" h="5994400">
                <a:moveTo>
                  <a:pt x="0" y="2997200"/>
                </a:moveTo>
                <a:cubicBezTo>
                  <a:pt x="0" y="4711700"/>
                  <a:pt x="1219200" y="5994400"/>
                  <a:pt x="3111500" y="5994400"/>
                </a:cubicBezTo>
                <a:cubicBezTo>
                  <a:pt x="5003800" y="5994400"/>
                  <a:pt x="6223000" y="4711700"/>
                  <a:pt x="6223000" y="2997200"/>
                </a:cubicBezTo>
                <a:cubicBezTo>
                  <a:pt x="6223000" y="1282700"/>
                  <a:pt x="5003800" y="0"/>
                  <a:pt x="3111500" y="0"/>
                </a:cubicBezTo>
                <a:cubicBezTo>
                  <a:pt x="1219200" y="0"/>
                  <a:pt x="0" y="1282700"/>
                  <a:pt x="0" y="2997200"/>
                </a:cubicBezTo>
                <a:close/>
                <a:moveTo>
                  <a:pt x="1562100" y="2997200"/>
                </a:moveTo>
                <a:cubicBezTo>
                  <a:pt x="1562100" y="2006600"/>
                  <a:pt x="2247900" y="1371600"/>
                  <a:pt x="3111500" y="1371600"/>
                </a:cubicBezTo>
                <a:cubicBezTo>
                  <a:pt x="4000500" y="1371600"/>
                  <a:pt x="4673600" y="2032000"/>
                  <a:pt x="4673600" y="2997200"/>
                </a:cubicBezTo>
                <a:cubicBezTo>
                  <a:pt x="4673600" y="3987800"/>
                  <a:pt x="4013200" y="4635500"/>
                  <a:pt x="3111500" y="4635500"/>
                </a:cubicBezTo>
                <a:cubicBezTo>
                  <a:pt x="2222500" y="4635500"/>
                  <a:pt x="1562100" y="3949700"/>
                  <a:pt x="1562100" y="2997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6" name="Freeform 31946">
            <a:hlinkClick r:id="rId100"/>
          </p:cNvPr>
          <p:cNvSpPr/>
          <p:nvPr/>
        </p:nvSpPr>
        <p:spPr>
          <a:xfrm rot="0" flipH="0" flipV="0">
            <a:off x="8262290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7" name="Freeform 31947"/>
          <p:cNvSpPr/>
          <p:nvPr/>
        </p:nvSpPr>
        <p:spPr>
          <a:xfrm rot="0" flipH="0" flipV="0">
            <a:off x="8305977" y="4831143"/>
            <a:ext cx="34671" cy="74295"/>
          </a:xfrm>
          <a:custGeom>
            <a:pathLst>
              <a:path w="3467100" h="7429500">
                <a:moveTo>
                  <a:pt x="0" y="5130800"/>
                </a:moveTo>
                <a:cubicBezTo>
                  <a:pt x="0" y="6591300"/>
                  <a:pt x="482600" y="7429500"/>
                  <a:pt x="1778000" y="7429500"/>
                </a:cubicBezTo>
                <a:cubicBezTo>
                  <a:pt x="2514600" y="7429500"/>
                  <a:pt x="3124200" y="7150100"/>
                  <a:pt x="3467100" y="6870700"/>
                </a:cubicBezTo>
                <a:lnTo>
                  <a:pt x="3022600" y="5740400"/>
                </a:lnTo>
                <a:cubicBezTo>
                  <a:pt x="2819400" y="5892800"/>
                  <a:pt x="2540000" y="6070600"/>
                  <a:pt x="2146300" y="6070600"/>
                </a:cubicBezTo>
                <a:cubicBezTo>
                  <a:pt x="1663700" y="6070600"/>
                  <a:pt x="1460500" y="5664200"/>
                  <a:pt x="1460500" y="5041900"/>
                </a:cubicBezTo>
                <a:lnTo>
                  <a:pt x="1460500" y="2959100"/>
                </a:lnTo>
                <a:lnTo>
                  <a:pt x="3302000" y="2959100"/>
                </a:lnTo>
                <a:lnTo>
                  <a:pt x="3302000" y="1587500"/>
                </a:lnTo>
                <a:lnTo>
                  <a:pt x="1460500" y="1587500"/>
                </a:lnTo>
                <a:lnTo>
                  <a:pt x="146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8" name="Freeform 31948"/>
          <p:cNvSpPr/>
          <p:nvPr/>
        </p:nvSpPr>
        <p:spPr>
          <a:xfrm rot="0" flipH="0" flipV="0">
            <a:off x="8347126" y="4845621"/>
            <a:ext cx="57277" cy="59944"/>
          </a:xfrm>
          <a:custGeom>
            <a:pathLst>
              <a:path w="5727700" h="5994400">
                <a:moveTo>
                  <a:pt x="4838700" y="4254500"/>
                </a:moveTo>
                <a:cubicBezTo>
                  <a:pt x="4508500" y="4521200"/>
                  <a:pt x="3924300" y="4775200"/>
                  <a:pt x="3225800" y="4775200"/>
                </a:cubicBezTo>
                <a:cubicBezTo>
                  <a:pt x="2324100" y="4775200"/>
                  <a:pt x="1638300" y="4305300"/>
                  <a:pt x="1511300" y="3441700"/>
                </a:cubicBezTo>
                <a:lnTo>
                  <a:pt x="5638800" y="3441700"/>
                </a:lnTo>
                <a:cubicBezTo>
                  <a:pt x="5702300" y="3225800"/>
                  <a:pt x="5727700" y="3009900"/>
                  <a:pt x="5727700" y="2654300"/>
                </a:cubicBezTo>
                <a:cubicBezTo>
                  <a:pt x="5727700" y="1054100"/>
                  <a:pt x="4495800" y="0"/>
                  <a:pt x="3022600" y="0"/>
                </a:cubicBezTo>
                <a:cubicBezTo>
                  <a:pt x="1143000" y="0"/>
                  <a:pt x="0" y="1333500"/>
                  <a:pt x="0" y="2997200"/>
                </a:cubicBezTo>
                <a:cubicBezTo>
                  <a:pt x="0" y="4800600"/>
                  <a:pt x="1231900" y="5994400"/>
                  <a:pt x="3073400" y="5994400"/>
                </a:cubicBezTo>
                <a:cubicBezTo>
                  <a:pt x="3873500" y="5994400"/>
                  <a:pt x="4686300" y="5765800"/>
                  <a:pt x="5257800" y="5283200"/>
                </a:cubicBezTo>
                <a:close/>
                <a:moveTo>
                  <a:pt x="2952353" y="1219200"/>
                </a:moveTo>
                <a:cubicBezTo>
                  <a:pt x="3786782" y="1219200"/>
                  <a:pt x="4267200" y="1765300"/>
                  <a:pt x="4267200" y="2463800"/>
                </a:cubicBezTo>
                <a:lnTo>
                  <a:pt x="1460500" y="2463800"/>
                </a:lnTo>
                <a:cubicBezTo>
                  <a:pt x="1612304" y="1714500"/>
                  <a:pt x="2080021" y="1219200"/>
                  <a:pt x="2952353" y="12192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9" name="Freeform 31949"/>
          <p:cNvSpPr/>
          <p:nvPr/>
        </p:nvSpPr>
        <p:spPr>
          <a:xfrm rot="0" flipH="0" flipV="0">
            <a:off x="8412658" y="4815268"/>
            <a:ext cx="57912" cy="89916"/>
          </a:xfrm>
          <a:custGeom>
            <a:pathLst>
              <a:path w="5791200" h="8991600">
                <a:moveTo>
                  <a:pt x="4330700" y="8890000"/>
                </a:moveTo>
                <a:lnTo>
                  <a:pt x="5791200" y="8890000"/>
                </a:lnTo>
                <a:lnTo>
                  <a:pt x="5791200" y="0"/>
                </a:lnTo>
                <a:lnTo>
                  <a:pt x="4330700" y="0"/>
                </a:lnTo>
                <a:lnTo>
                  <a:pt x="4330700" y="3314700"/>
                </a:lnTo>
                <a:cubicBezTo>
                  <a:pt x="4013200" y="3124200"/>
                  <a:pt x="3644900" y="3035300"/>
                  <a:pt x="3136900" y="3035300"/>
                </a:cubicBezTo>
                <a:cubicBezTo>
                  <a:pt x="1295400" y="3035300"/>
                  <a:pt x="0" y="4292600"/>
                  <a:pt x="0" y="6096000"/>
                </a:cubicBezTo>
                <a:cubicBezTo>
                  <a:pt x="0" y="7835900"/>
                  <a:pt x="1054100" y="8991600"/>
                  <a:pt x="2692400" y="8991600"/>
                </a:cubicBezTo>
                <a:cubicBezTo>
                  <a:pt x="3429000" y="8991600"/>
                  <a:pt x="3949700" y="8699500"/>
                  <a:pt x="4330700" y="8293100"/>
                </a:cubicBezTo>
                <a:close/>
                <a:moveTo>
                  <a:pt x="2997200" y="7632700"/>
                </a:moveTo>
                <a:cubicBezTo>
                  <a:pt x="2222500" y="7632700"/>
                  <a:pt x="1562100" y="7061200"/>
                  <a:pt x="1562100" y="6045200"/>
                </a:cubicBezTo>
                <a:cubicBezTo>
                  <a:pt x="1562100" y="4991100"/>
                  <a:pt x="2336800" y="4406900"/>
                  <a:pt x="3200400" y="4406900"/>
                </a:cubicBezTo>
                <a:cubicBezTo>
                  <a:pt x="3594100" y="4406900"/>
                  <a:pt x="3962400" y="4521200"/>
                  <a:pt x="4330700" y="4749800"/>
                </a:cubicBezTo>
                <a:lnTo>
                  <a:pt x="4330700" y="7048500"/>
                </a:lnTo>
                <a:cubicBezTo>
                  <a:pt x="4000500" y="7378700"/>
                  <a:pt x="3530600" y="7632700"/>
                  <a:pt x="2997200" y="76327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0" name="Freeform 31950"/>
          <p:cNvSpPr/>
          <p:nvPr/>
        </p:nvSpPr>
        <p:spPr>
          <a:xfrm rot="0" flipH="0" flipV="0">
            <a:off x="8485555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1" name="Freeform 31951"/>
          <p:cNvSpPr/>
          <p:nvPr/>
        </p:nvSpPr>
        <p:spPr>
          <a:xfrm rot="0" flipH="0" flipV="0">
            <a:off x="8552357" y="4885245"/>
            <a:ext cx="19431" cy="19558"/>
          </a:xfrm>
          <a:custGeom>
            <a:pathLst>
              <a:path w="1943100" h="1955800">
                <a:moveTo>
                  <a:pt x="0" y="939800"/>
                </a:moveTo>
                <a:cubicBezTo>
                  <a:pt x="0" y="1460500"/>
                  <a:pt x="381000" y="1955800"/>
                  <a:pt x="1016000" y="1955800"/>
                </a:cubicBezTo>
                <a:cubicBezTo>
                  <a:pt x="1562100" y="1955800"/>
                  <a:pt x="1943100" y="1460500"/>
                  <a:pt x="1943100" y="939800"/>
                </a:cubicBezTo>
                <a:cubicBezTo>
                  <a:pt x="1943100" y="495300"/>
                  <a:pt x="1562100" y="0"/>
                  <a:pt x="1016000" y="0"/>
                </a:cubicBezTo>
                <a:cubicBezTo>
                  <a:pt x="381000" y="0"/>
                  <a:pt x="0" y="495300"/>
                  <a:pt x="0" y="939800"/>
                </a:cubicBez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2" name="Freeform 31952">
            <a:hlinkClick r:id="rId100"/>
          </p:cNvPr>
          <p:cNvSpPr/>
          <p:nvPr/>
        </p:nvSpPr>
        <p:spPr>
          <a:xfrm rot="0" flipH="0" flipV="0">
            <a:off x="8585632" y="4846002"/>
            <a:ext cx="36576" cy="58166"/>
          </a:xfrm>
          <a:custGeom>
            <a:pathLst>
              <a:path w="3657600" h="5816600">
                <a:moveTo>
                  <a:pt x="0" y="5816600"/>
                </a:moveTo>
                <a:lnTo>
                  <a:pt x="1460500" y="5816600"/>
                </a:lnTo>
                <a:lnTo>
                  <a:pt x="1460500" y="1981200"/>
                </a:lnTo>
                <a:cubicBezTo>
                  <a:pt x="1625600" y="1651000"/>
                  <a:pt x="1892300" y="1371600"/>
                  <a:pt x="2400300" y="1371600"/>
                </a:cubicBezTo>
                <a:cubicBezTo>
                  <a:pt x="2705100" y="1371600"/>
                  <a:pt x="2857500" y="1422400"/>
                  <a:pt x="3136900" y="1587500"/>
                </a:cubicBezTo>
                <a:lnTo>
                  <a:pt x="3657600" y="215900"/>
                </a:lnTo>
                <a:cubicBezTo>
                  <a:pt x="3467100" y="76200"/>
                  <a:pt x="3238500" y="0"/>
                  <a:pt x="2768600" y="0"/>
                </a:cubicBezTo>
                <a:cubicBezTo>
                  <a:pt x="2082800" y="0"/>
                  <a:pt x="1727200" y="292100"/>
                  <a:pt x="1460500" y="660400"/>
                </a:cubicBezTo>
                <a:lnTo>
                  <a:pt x="1460500" y="101600"/>
                </a:lnTo>
                <a:lnTo>
                  <a:pt x="0" y="10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3" name="Freeform 31953"/>
          <p:cNvSpPr/>
          <p:nvPr/>
        </p:nvSpPr>
        <p:spPr>
          <a:xfrm rot="0" flipH="0" flipV="0">
            <a:off x="8629320" y="4847018"/>
            <a:ext cx="52959" cy="58547"/>
          </a:xfrm>
          <a:custGeom>
            <a:pathLst>
              <a:path w="5295900" h="5854700">
                <a:moveTo>
                  <a:pt x="5295900" y="0"/>
                </a:moveTo>
                <a:lnTo>
                  <a:pt x="3835400" y="0"/>
                </a:lnTo>
                <a:lnTo>
                  <a:pt x="3835400" y="3797300"/>
                </a:lnTo>
                <a:cubicBezTo>
                  <a:pt x="3505200" y="4229100"/>
                  <a:pt x="3035300" y="4495800"/>
                  <a:pt x="2552700" y="4495800"/>
                </a:cubicBezTo>
                <a:cubicBezTo>
                  <a:pt x="1752600" y="4495800"/>
                  <a:pt x="1460500" y="3949700"/>
                  <a:pt x="1460500" y="3187700"/>
                </a:cubicBezTo>
                <a:lnTo>
                  <a:pt x="1460500" y="0"/>
                </a:lnTo>
                <a:lnTo>
                  <a:pt x="0" y="0"/>
                </a:lnTo>
                <a:lnTo>
                  <a:pt x="0" y="3492500"/>
                </a:lnTo>
                <a:cubicBezTo>
                  <a:pt x="0" y="5130800"/>
                  <a:pt x="889000" y="5854700"/>
                  <a:pt x="2006600" y="5854700"/>
                </a:cubicBezTo>
                <a:cubicBezTo>
                  <a:pt x="2895600" y="5854700"/>
                  <a:pt x="3492500" y="5435600"/>
                  <a:pt x="3835400" y="5016500"/>
                </a:cubicBezTo>
                <a:lnTo>
                  <a:pt x="3835400" y="5715000"/>
                </a:lnTo>
                <a:lnTo>
                  <a:pt x="5295900" y="5715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4" name="Rectangle 31954"/>
          <p:cNvSpPr/>
          <p:nvPr/>
        </p:nvSpPr>
        <p:spPr>
          <a:xfrm rot="0" flipH="0" flipV="0">
            <a:off x="383200" y="453906"/>
            <a:ext cx="8378738" cy="47548"/>
          </a:xfrm>
          <a:prstGeom prst="rect">
            <a:avLst/>
          </a:prstGeom>
        </p:spPr>
      </p:sp>
      <p:sp>
        <p:nvSpPr>
          <p:cNvPr id="31955" name="Freeform 31955"/>
          <p:cNvSpPr/>
          <p:nvPr/>
        </p:nvSpPr>
        <p:spPr>
          <a:xfrm rot="0" flipH="0" flipV="0">
            <a:off x="403774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6" name="Freeform 31956"/>
          <p:cNvSpPr/>
          <p:nvPr/>
        </p:nvSpPr>
        <p:spPr>
          <a:xfrm rot="0" flipH="0" flipV="0">
            <a:off x="528407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7" name="Freeform 31957"/>
          <p:cNvSpPr/>
          <p:nvPr/>
        </p:nvSpPr>
        <p:spPr>
          <a:xfrm rot="0" flipH="0" flipV="0">
            <a:off x="667853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8" name="Freeform 31958"/>
          <p:cNvSpPr/>
          <p:nvPr/>
        </p:nvSpPr>
        <p:spPr>
          <a:xfrm rot="0" flipH="0" flipV="0">
            <a:off x="869524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9" name="Freeform 31959"/>
          <p:cNvSpPr/>
          <p:nvPr/>
        </p:nvSpPr>
        <p:spPr>
          <a:xfrm rot="0" flipH="0" flipV="0">
            <a:off x="1003301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0" name="Freeform 31960"/>
          <p:cNvSpPr/>
          <p:nvPr/>
        </p:nvSpPr>
        <p:spPr>
          <a:xfrm rot="0" flipH="0" flipV="0">
            <a:off x="1204972" y="252738"/>
            <a:ext cx="139446" cy="201168"/>
          </a:xfrm>
          <a:custGeom>
            <a:pathLst>
              <a:path w="7747000" h="11176000">
                <a:moveTo>
                  <a:pt x="1778000" y="11176000"/>
                </a:moveTo>
                <a:lnTo>
                  <a:pt x="5715000" y="5651500"/>
                </a:lnTo>
                <a:lnTo>
                  <a:pt x="5715000" y="11176000"/>
                </a:lnTo>
                <a:lnTo>
                  <a:pt x="7747000" y="11176000"/>
                </a:lnTo>
                <a:lnTo>
                  <a:pt x="7747000" y="2286000"/>
                </a:lnTo>
                <a:lnTo>
                  <a:pt x="5969000" y="2286000"/>
                </a:lnTo>
                <a:lnTo>
                  <a:pt x="2032000" y="7810500"/>
                </a:lnTo>
                <a:lnTo>
                  <a:pt x="2032000" y="2286000"/>
                </a:lnTo>
                <a:lnTo>
                  <a:pt x="0" y="2286000"/>
                </a:lnTo>
                <a:lnTo>
                  <a:pt x="0" y="11176000"/>
                </a:lnTo>
                <a:close/>
                <a:moveTo>
                  <a:pt x="1397000" y="0"/>
                </a:moveTo>
                <a:cubicBezTo>
                  <a:pt x="1397000" y="1219200"/>
                  <a:pt x="2372518" y="2032000"/>
                  <a:pt x="4083050" y="2032000"/>
                </a:cubicBezTo>
                <a:cubicBezTo>
                  <a:pt x="5666779" y="2032000"/>
                  <a:pt x="6743700" y="1231900"/>
                  <a:pt x="6743700" y="0"/>
                </a:cubicBezTo>
                <a:lnTo>
                  <a:pt x="4826000" y="0"/>
                </a:lnTo>
                <a:cubicBezTo>
                  <a:pt x="4826000" y="546100"/>
                  <a:pt x="4572000" y="635000"/>
                  <a:pt x="4089400" y="635000"/>
                </a:cubicBezTo>
                <a:cubicBezTo>
                  <a:pt x="3530600" y="635000"/>
                  <a:pt x="3302000" y="482600"/>
                  <a:pt x="33020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1" name="Freeform 31961"/>
          <p:cNvSpPr/>
          <p:nvPr/>
        </p:nvSpPr>
        <p:spPr>
          <a:xfrm rot="0" flipH="0" flipV="0">
            <a:off x="1434303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2" name="Freeform 31962"/>
          <p:cNvSpPr/>
          <p:nvPr/>
        </p:nvSpPr>
        <p:spPr>
          <a:xfrm rot="0" flipH="0" flipV="0">
            <a:off x="1633231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3" name="Freeform 31963"/>
          <p:cNvSpPr/>
          <p:nvPr/>
        </p:nvSpPr>
        <p:spPr>
          <a:xfrm rot="0" flipH="0" flipV="0">
            <a:off x="1812911" y="293886"/>
            <a:ext cx="167792" cy="187452"/>
          </a:xfrm>
          <a:custGeom>
            <a:pathLst>
              <a:path w="9321800" h="10414000">
                <a:moveTo>
                  <a:pt x="0" y="10414000"/>
                </a:moveTo>
                <a:lnTo>
                  <a:pt x="1905000" y="10414000"/>
                </a:lnTo>
                <a:lnTo>
                  <a:pt x="1905000" y="8890000"/>
                </a:lnTo>
                <a:lnTo>
                  <a:pt x="7416800" y="8890000"/>
                </a:lnTo>
                <a:lnTo>
                  <a:pt x="7416800" y="10414000"/>
                </a:lnTo>
                <a:lnTo>
                  <a:pt x="9321800" y="10414000"/>
                </a:lnTo>
                <a:lnTo>
                  <a:pt x="9321800" y="6985000"/>
                </a:lnTo>
                <a:lnTo>
                  <a:pt x="8115300" y="6985000"/>
                </a:lnTo>
                <a:lnTo>
                  <a:pt x="8115300" y="0"/>
                </a:lnTo>
                <a:lnTo>
                  <a:pt x="2311400" y="0"/>
                </a:lnTo>
                <a:lnTo>
                  <a:pt x="2235200" y="1778000"/>
                </a:lnTo>
                <a:cubicBezTo>
                  <a:pt x="2108200" y="4686300"/>
                  <a:pt x="1308100" y="6527800"/>
                  <a:pt x="952500" y="6985000"/>
                </a:cubicBezTo>
                <a:lnTo>
                  <a:pt x="0" y="6985000"/>
                </a:lnTo>
                <a:close/>
                <a:moveTo>
                  <a:pt x="4140200" y="3403600"/>
                </a:moveTo>
                <a:lnTo>
                  <a:pt x="4279900" y="1905000"/>
                </a:lnTo>
                <a:lnTo>
                  <a:pt x="6083300" y="1905000"/>
                </a:lnTo>
                <a:lnTo>
                  <a:pt x="6083300" y="6985000"/>
                </a:lnTo>
                <a:lnTo>
                  <a:pt x="3187700" y="6985000"/>
                </a:lnTo>
                <a:cubicBezTo>
                  <a:pt x="3492500" y="6591300"/>
                  <a:pt x="4000500" y="4940300"/>
                  <a:pt x="4140200" y="340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4" name="Freeform 31964"/>
          <p:cNvSpPr/>
          <p:nvPr/>
        </p:nvSpPr>
        <p:spPr>
          <a:xfrm rot="0" flipH="0" flipV="0">
            <a:off x="1978874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5" name="Freeform 31965"/>
          <p:cNvSpPr/>
          <p:nvPr/>
        </p:nvSpPr>
        <p:spPr>
          <a:xfrm rot="0" flipH="0" flipV="0">
            <a:off x="2132950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6" name="Freeform 31966"/>
          <p:cNvSpPr/>
          <p:nvPr/>
        </p:nvSpPr>
        <p:spPr>
          <a:xfrm rot="0" flipH="0" flipV="0">
            <a:off x="2318574" y="293886"/>
            <a:ext cx="111328" cy="160248"/>
          </a:xfrm>
          <a:custGeom>
            <a:pathLst>
              <a:path w="6184900" h="8902700">
                <a:moveTo>
                  <a:pt x="2641600" y="4635500"/>
                </a:moveTo>
                <a:cubicBezTo>
                  <a:pt x="3390900" y="4635500"/>
                  <a:pt x="4025900" y="4927600"/>
                  <a:pt x="4025900" y="5778500"/>
                </a:cubicBezTo>
                <a:cubicBezTo>
                  <a:pt x="4025900" y="6680200"/>
                  <a:pt x="3454400" y="7010400"/>
                  <a:pt x="2628900" y="7010400"/>
                </a:cubicBezTo>
                <a:cubicBezTo>
                  <a:pt x="2438400" y="7010400"/>
                  <a:pt x="2260600" y="6985000"/>
                  <a:pt x="2032000" y="6959600"/>
                </a:cubicBezTo>
                <a:lnTo>
                  <a:pt x="2032000" y="4699000"/>
                </a:lnTo>
                <a:cubicBezTo>
                  <a:pt x="2286000" y="4660900"/>
                  <a:pt x="2476500" y="4635500"/>
                  <a:pt x="2641600" y="4635500"/>
                </a:cubicBezTo>
                <a:close/>
                <a:moveTo>
                  <a:pt x="2032000" y="0"/>
                </a:moveTo>
                <a:lnTo>
                  <a:pt x="0" y="0"/>
                </a:lnTo>
                <a:lnTo>
                  <a:pt x="0" y="8902700"/>
                </a:lnTo>
                <a:cubicBezTo>
                  <a:pt x="520700" y="8902700"/>
                  <a:pt x="1473200" y="8902700"/>
                  <a:pt x="2387600" y="8902700"/>
                </a:cubicBezTo>
                <a:cubicBezTo>
                  <a:pt x="4864100" y="8902700"/>
                  <a:pt x="6184900" y="7625358"/>
                  <a:pt x="6184900" y="5728097"/>
                </a:cubicBezTo>
                <a:cubicBezTo>
                  <a:pt x="6184900" y="3919538"/>
                  <a:pt x="5130800" y="2743200"/>
                  <a:pt x="2819400" y="2743200"/>
                </a:cubicBezTo>
                <a:cubicBezTo>
                  <a:pt x="2628900" y="2743200"/>
                  <a:pt x="2349500" y="2743200"/>
                  <a:pt x="2032000" y="27813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7" name="Freeform 31967"/>
          <p:cNvSpPr/>
          <p:nvPr/>
        </p:nvSpPr>
        <p:spPr>
          <a:xfrm rot="0" flipH="0" flipV="0">
            <a:off x="2494070" y="315147"/>
            <a:ext cx="121615" cy="108356"/>
          </a:xfrm>
          <a:custGeom>
            <a:pathLst>
              <a:path w="6756400" h="6019800">
                <a:moveTo>
                  <a:pt x="5461000" y="6019800"/>
                </a:moveTo>
                <a:lnTo>
                  <a:pt x="6756400" y="4940300"/>
                </a:lnTo>
                <a:lnTo>
                  <a:pt x="5118100" y="3009900"/>
                </a:lnTo>
                <a:lnTo>
                  <a:pt x="6756400" y="1104900"/>
                </a:lnTo>
                <a:lnTo>
                  <a:pt x="5524500" y="0"/>
                </a:lnTo>
                <a:lnTo>
                  <a:pt x="2921000" y="2984500"/>
                </a:lnTo>
                <a:lnTo>
                  <a:pt x="2921000" y="3035300"/>
                </a:lnTo>
                <a:close/>
                <a:moveTo>
                  <a:pt x="2540000" y="6019800"/>
                </a:moveTo>
                <a:lnTo>
                  <a:pt x="3835400" y="4940300"/>
                </a:lnTo>
                <a:lnTo>
                  <a:pt x="2197100" y="3009900"/>
                </a:lnTo>
                <a:lnTo>
                  <a:pt x="3835400" y="1104900"/>
                </a:lnTo>
                <a:lnTo>
                  <a:pt x="2603500" y="0"/>
                </a:lnTo>
                <a:lnTo>
                  <a:pt x="0" y="2984500"/>
                </a:lnTo>
                <a:lnTo>
                  <a:pt x="0" y="30353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8" name="Freeform 31968"/>
          <p:cNvSpPr/>
          <p:nvPr/>
        </p:nvSpPr>
        <p:spPr>
          <a:xfrm rot="0" flipH="0" flipV="0">
            <a:off x="2630521" y="292058"/>
            <a:ext cx="179222" cy="163677"/>
          </a:xfrm>
          <a:custGeom>
            <a:pathLst>
              <a:path w="9956800" h="9093200">
                <a:moveTo>
                  <a:pt x="3949700" y="9093200"/>
                </a:moveTo>
                <a:lnTo>
                  <a:pt x="5981700" y="9093200"/>
                </a:lnTo>
                <a:lnTo>
                  <a:pt x="5981700" y="7886700"/>
                </a:lnTo>
                <a:cubicBezTo>
                  <a:pt x="8343900" y="7886700"/>
                  <a:pt x="9956800" y="6639918"/>
                  <a:pt x="9956800" y="4425950"/>
                </a:cubicBezTo>
                <a:cubicBezTo>
                  <a:pt x="9956800" y="2250282"/>
                  <a:pt x="8293100" y="990600"/>
                  <a:pt x="5981700" y="939800"/>
                </a:cubicBezTo>
                <a:lnTo>
                  <a:pt x="5981700" y="0"/>
                </a:lnTo>
                <a:lnTo>
                  <a:pt x="3949700" y="0"/>
                </a:lnTo>
                <a:lnTo>
                  <a:pt x="3949700" y="939800"/>
                </a:lnTo>
                <a:cubicBezTo>
                  <a:pt x="1612900" y="1003499"/>
                  <a:pt x="0" y="2224882"/>
                  <a:pt x="0" y="4425950"/>
                </a:cubicBezTo>
                <a:cubicBezTo>
                  <a:pt x="0" y="6652618"/>
                  <a:pt x="1574800" y="7886700"/>
                  <a:pt x="3949700" y="7886700"/>
                </a:cubicBezTo>
                <a:close/>
                <a:moveTo>
                  <a:pt x="7797800" y="4419600"/>
                </a:moveTo>
                <a:cubicBezTo>
                  <a:pt x="7797800" y="5469335"/>
                  <a:pt x="7315200" y="6019800"/>
                  <a:pt x="5981700" y="6019800"/>
                </a:cubicBezTo>
                <a:lnTo>
                  <a:pt x="5981700" y="2832100"/>
                </a:lnTo>
                <a:cubicBezTo>
                  <a:pt x="7340600" y="2832100"/>
                  <a:pt x="7797800" y="3574654"/>
                  <a:pt x="7797800" y="4419600"/>
                </a:cubicBezTo>
                <a:close/>
                <a:moveTo>
                  <a:pt x="2159000" y="4419600"/>
                </a:moveTo>
                <a:cubicBezTo>
                  <a:pt x="2159000" y="3549055"/>
                  <a:pt x="2654300" y="2832100"/>
                  <a:pt x="3949700" y="2832100"/>
                </a:cubicBezTo>
                <a:lnTo>
                  <a:pt x="3949700" y="6019800"/>
                </a:lnTo>
                <a:cubicBezTo>
                  <a:pt x="2705100" y="6019800"/>
                  <a:pt x="2159000" y="5456436"/>
                  <a:pt x="2159000" y="4419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9" name="Freeform 31969"/>
          <p:cNvSpPr/>
          <p:nvPr/>
        </p:nvSpPr>
        <p:spPr>
          <a:xfrm rot="0" flipH="0" flipV="0">
            <a:off x="2827849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0" name="Freeform 31970"/>
          <p:cNvSpPr/>
          <p:nvPr/>
        </p:nvSpPr>
        <p:spPr>
          <a:xfrm rot="0" flipH="0" flipV="0">
            <a:off x="3029748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1" name="Freeform 31971"/>
          <p:cNvSpPr/>
          <p:nvPr/>
        </p:nvSpPr>
        <p:spPr>
          <a:xfrm rot="0" flipH="0" flipV="0">
            <a:off x="3175184" y="293886"/>
            <a:ext cx="167335" cy="160020"/>
          </a:xfrm>
          <a:custGeom>
            <a:pathLst>
              <a:path w="9296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3263900"/>
                </a:lnTo>
                <a:lnTo>
                  <a:pt x="4495800" y="6692900"/>
                </a:lnTo>
                <a:lnTo>
                  <a:pt x="4787900" y="6692900"/>
                </a:lnTo>
                <a:lnTo>
                  <a:pt x="7264400" y="3225800"/>
                </a:lnTo>
                <a:lnTo>
                  <a:pt x="7264400" y="8890000"/>
                </a:lnTo>
                <a:lnTo>
                  <a:pt x="9296400" y="8890000"/>
                </a:lnTo>
                <a:lnTo>
                  <a:pt x="9296400" y="0"/>
                </a:lnTo>
                <a:lnTo>
                  <a:pt x="7378700" y="0"/>
                </a:lnTo>
                <a:lnTo>
                  <a:pt x="4787900" y="3746500"/>
                </a:lnTo>
                <a:lnTo>
                  <a:pt x="2044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2" name="Freeform 31972"/>
          <p:cNvSpPr/>
          <p:nvPr/>
        </p:nvSpPr>
        <p:spPr>
          <a:xfrm rot="0" flipH="0" flipV="0">
            <a:off x="3385770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3" name="Freeform 31973"/>
          <p:cNvSpPr/>
          <p:nvPr/>
        </p:nvSpPr>
        <p:spPr>
          <a:xfrm rot="0" flipH="0" flipV="0">
            <a:off x="3568467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4" name="Freeform 31974"/>
          <p:cNvSpPr/>
          <p:nvPr/>
        </p:nvSpPr>
        <p:spPr>
          <a:xfrm rot="0" flipH="0" flipV="0">
            <a:off x="3702472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5" name="Freeform 31975"/>
          <p:cNvSpPr/>
          <p:nvPr/>
        </p:nvSpPr>
        <p:spPr>
          <a:xfrm rot="0" flipH="0" flipV="0">
            <a:off x="3904372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6" name="Freeform 31976"/>
          <p:cNvSpPr/>
          <p:nvPr/>
        </p:nvSpPr>
        <p:spPr>
          <a:xfrm rot="0" flipH="0" flipV="0">
            <a:off x="4026947" y="293886"/>
            <a:ext cx="165735" cy="160020"/>
          </a:xfrm>
          <a:custGeom>
            <a:pathLst>
              <a:path w="9207500" h="8890000">
                <a:moveTo>
                  <a:pt x="0" y="8890000"/>
                </a:moveTo>
                <a:lnTo>
                  <a:pt x="2044700" y="8890000"/>
                </a:lnTo>
                <a:lnTo>
                  <a:pt x="2781300" y="7023100"/>
                </a:lnTo>
                <a:lnTo>
                  <a:pt x="6299200" y="7023100"/>
                </a:lnTo>
                <a:lnTo>
                  <a:pt x="7035800" y="8890000"/>
                </a:lnTo>
                <a:lnTo>
                  <a:pt x="9207500" y="8890000"/>
                </a:lnTo>
                <a:lnTo>
                  <a:pt x="5511800" y="0"/>
                </a:lnTo>
                <a:lnTo>
                  <a:pt x="3695700" y="0"/>
                </a:lnTo>
                <a:close/>
                <a:moveTo>
                  <a:pt x="4546600" y="2603500"/>
                </a:moveTo>
                <a:lnTo>
                  <a:pt x="5537200" y="5118100"/>
                </a:lnTo>
                <a:lnTo>
                  <a:pt x="3543300" y="51181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7" name="Freeform 31977"/>
          <p:cNvSpPr/>
          <p:nvPr/>
        </p:nvSpPr>
        <p:spPr>
          <a:xfrm rot="0" flipH="0" flipV="0">
            <a:off x="4215359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8" name="Freeform 31978"/>
          <p:cNvSpPr/>
          <p:nvPr/>
        </p:nvSpPr>
        <p:spPr>
          <a:xfrm rot="0" flipH="0" flipV="0">
            <a:off x="4390056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9" name="Freeform 31979"/>
          <p:cNvSpPr/>
          <p:nvPr/>
        </p:nvSpPr>
        <p:spPr>
          <a:xfrm rot="0" flipH="0" flipV="0">
            <a:off x="4572753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0" name="Freeform 31980"/>
          <p:cNvSpPr/>
          <p:nvPr/>
        </p:nvSpPr>
        <p:spPr>
          <a:xfrm rot="0" flipH="0" flipV="0">
            <a:off x="4734876" y="293886"/>
            <a:ext cx="155676" cy="160020"/>
          </a:xfrm>
          <a:custGeom>
            <a:pathLst>
              <a:path w="8648700" h="8890000">
                <a:moveTo>
                  <a:pt x="8648700" y="0"/>
                </a:moveTo>
                <a:lnTo>
                  <a:pt x="6604000" y="0"/>
                </a:lnTo>
                <a:lnTo>
                  <a:pt x="4800600" y="4343400"/>
                </a:lnTo>
                <a:lnTo>
                  <a:pt x="2298700" y="0"/>
                </a:lnTo>
                <a:lnTo>
                  <a:pt x="0" y="0"/>
                </a:lnTo>
                <a:lnTo>
                  <a:pt x="3822700" y="6362700"/>
                </a:lnTo>
                <a:lnTo>
                  <a:pt x="3708400" y="6629400"/>
                </a:lnTo>
                <a:cubicBezTo>
                  <a:pt x="3594100" y="6883400"/>
                  <a:pt x="3378200" y="6985000"/>
                  <a:pt x="3048000" y="6985000"/>
                </a:cubicBezTo>
                <a:cubicBezTo>
                  <a:pt x="2794000" y="6985000"/>
                  <a:pt x="2667000" y="6934200"/>
                  <a:pt x="2425700" y="6769100"/>
                </a:cubicBezTo>
                <a:lnTo>
                  <a:pt x="1714500" y="8496300"/>
                </a:lnTo>
                <a:cubicBezTo>
                  <a:pt x="1955800" y="8686800"/>
                  <a:pt x="2540000" y="8890000"/>
                  <a:pt x="3060700" y="8890000"/>
                </a:cubicBezTo>
                <a:cubicBezTo>
                  <a:pt x="4292600" y="8890000"/>
                  <a:pt x="5054600" y="8140700"/>
                  <a:pt x="5664200" y="67818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1" name="Freeform 31981"/>
          <p:cNvSpPr/>
          <p:nvPr/>
        </p:nvSpPr>
        <p:spPr>
          <a:xfrm rot="0" flipH="0" flipV="0">
            <a:off x="4897410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2" name="Freeform 31982"/>
          <p:cNvSpPr/>
          <p:nvPr/>
        </p:nvSpPr>
        <p:spPr>
          <a:xfrm rot="0" flipH="0" flipV="0">
            <a:off x="5040971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3" name="Freeform 31983"/>
          <p:cNvSpPr/>
          <p:nvPr/>
        </p:nvSpPr>
        <p:spPr>
          <a:xfrm rot="0" flipH="0" flipV="0">
            <a:off x="5214982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4" name="Freeform 31984"/>
          <p:cNvSpPr/>
          <p:nvPr/>
        </p:nvSpPr>
        <p:spPr>
          <a:xfrm rot="0" flipH="0" flipV="0">
            <a:off x="5416881" y="292972"/>
            <a:ext cx="106756" cy="161620"/>
          </a:xfrm>
          <a:custGeom>
            <a:pathLst>
              <a:path w="5930900" h="8978900">
                <a:moveTo>
                  <a:pt x="0" y="8915400"/>
                </a:moveTo>
                <a:cubicBezTo>
                  <a:pt x="520700" y="8978900"/>
                  <a:pt x="1701800" y="8978900"/>
                  <a:pt x="2552700" y="8978900"/>
                </a:cubicBezTo>
                <a:cubicBezTo>
                  <a:pt x="4483100" y="8978900"/>
                  <a:pt x="5930900" y="8104982"/>
                  <a:pt x="5930900" y="6243043"/>
                </a:cubicBezTo>
                <a:cubicBezTo>
                  <a:pt x="5930900" y="5103019"/>
                  <a:pt x="5308600" y="4457105"/>
                  <a:pt x="4660900" y="4216400"/>
                </a:cubicBezTo>
                <a:lnTo>
                  <a:pt x="4660900" y="4191000"/>
                </a:lnTo>
                <a:cubicBezTo>
                  <a:pt x="5321300" y="3759200"/>
                  <a:pt x="5676900" y="3136900"/>
                  <a:pt x="5676900" y="2209800"/>
                </a:cubicBezTo>
                <a:cubicBezTo>
                  <a:pt x="5676900" y="977900"/>
                  <a:pt x="4813300" y="0"/>
                  <a:pt x="2692400" y="0"/>
                </a:cubicBezTo>
                <a:cubicBezTo>
                  <a:pt x="1727200" y="0"/>
                  <a:pt x="495300" y="50800"/>
                  <a:pt x="0" y="76200"/>
                </a:cubicBezTo>
                <a:close/>
                <a:moveTo>
                  <a:pt x="2819400" y="5346700"/>
                </a:moveTo>
                <a:cubicBezTo>
                  <a:pt x="3479800" y="5346700"/>
                  <a:pt x="3898900" y="5588000"/>
                  <a:pt x="3898900" y="6146800"/>
                </a:cubicBezTo>
                <a:cubicBezTo>
                  <a:pt x="3898900" y="6743700"/>
                  <a:pt x="3505200" y="7086600"/>
                  <a:pt x="2717800" y="7086600"/>
                </a:cubicBezTo>
                <a:cubicBezTo>
                  <a:pt x="2336800" y="7086600"/>
                  <a:pt x="2171700" y="7048500"/>
                  <a:pt x="2032000" y="7010400"/>
                </a:cubicBezTo>
                <a:lnTo>
                  <a:pt x="2032000" y="5346700"/>
                </a:lnTo>
                <a:close/>
                <a:moveTo>
                  <a:pt x="2667000" y="1905000"/>
                </a:moveTo>
                <a:cubicBezTo>
                  <a:pt x="3162300" y="1905000"/>
                  <a:pt x="3644900" y="2171700"/>
                  <a:pt x="3644900" y="2705100"/>
                </a:cubicBezTo>
                <a:cubicBezTo>
                  <a:pt x="3644900" y="3352800"/>
                  <a:pt x="3225800" y="3568700"/>
                  <a:pt x="2705100" y="3568700"/>
                </a:cubicBezTo>
                <a:lnTo>
                  <a:pt x="2032000" y="3568700"/>
                </a:lnTo>
                <a:lnTo>
                  <a:pt x="2032000" y="1955800"/>
                </a:lnTo>
                <a:cubicBezTo>
                  <a:pt x="2260600" y="1930400"/>
                  <a:pt x="2413000" y="1905000"/>
                  <a:pt x="2667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5" name="Freeform 31985"/>
          <p:cNvSpPr/>
          <p:nvPr/>
        </p:nvSpPr>
        <p:spPr>
          <a:xfrm rot="0" flipH="0" flipV="0">
            <a:off x="5560030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6" name="Freeform 31986"/>
          <p:cNvSpPr/>
          <p:nvPr/>
        </p:nvSpPr>
        <p:spPr>
          <a:xfrm rot="0" flipH="0" flipV="0">
            <a:off x="5742727" y="252738"/>
            <a:ext cx="139446" cy="201168"/>
          </a:xfrm>
          <a:custGeom>
            <a:pathLst>
              <a:path w="7747000" h="11176000">
                <a:moveTo>
                  <a:pt x="1778000" y="11176000"/>
                </a:moveTo>
                <a:lnTo>
                  <a:pt x="5715000" y="5651500"/>
                </a:lnTo>
                <a:lnTo>
                  <a:pt x="5715000" y="11176000"/>
                </a:lnTo>
                <a:lnTo>
                  <a:pt x="7747000" y="11176000"/>
                </a:lnTo>
                <a:lnTo>
                  <a:pt x="7747000" y="2286000"/>
                </a:lnTo>
                <a:lnTo>
                  <a:pt x="5969000" y="2286000"/>
                </a:lnTo>
                <a:lnTo>
                  <a:pt x="2032000" y="7810500"/>
                </a:lnTo>
                <a:lnTo>
                  <a:pt x="2032000" y="2286000"/>
                </a:lnTo>
                <a:lnTo>
                  <a:pt x="0" y="2286000"/>
                </a:lnTo>
                <a:lnTo>
                  <a:pt x="0" y="11176000"/>
                </a:lnTo>
                <a:close/>
                <a:moveTo>
                  <a:pt x="1397000" y="0"/>
                </a:moveTo>
                <a:cubicBezTo>
                  <a:pt x="1397000" y="1219200"/>
                  <a:pt x="2372518" y="2032000"/>
                  <a:pt x="4083050" y="2032000"/>
                </a:cubicBezTo>
                <a:cubicBezTo>
                  <a:pt x="5666779" y="2032000"/>
                  <a:pt x="6743700" y="1231900"/>
                  <a:pt x="6743700" y="0"/>
                </a:cubicBezTo>
                <a:lnTo>
                  <a:pt x="4826000" y="0"/>
                </a:lnTo>
                <a:cubicBezTo>
                  <a:pt x="4826000" y="546100"/>
                  <a:pt x="4572000" y="635000"/>
                  <a:pt x="4089400" y="635000"/>
                </a:cubicBezTo>
                <a:cubicBezTo>
                  <a:pt x="3530600" y="635000"/>
                  <a:pt x="3302000" y="482600"/>
                  <a:pt x="33020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7" name="Freeform 31987"/>
          <p:cNvSpPr/>
          <p:nvPr/>
        </p:nvSpPr>
        <p:spPr>
          <a:xfrm rot="0" flipH="0" flipV="0">
            <a:off x="5956286" y="291143"/>
            <a:ext cx="139446" cy="165506"/>
          </a:xfrm>
          <a:custGeom>
            <a:pathLst>
              <a:path w="7747000" h="9194800">
                <a:moveTo>
                  <a:pt x="2044700" y="5461000"/>
                </a:moveTo>
                <a:lnTo>
                  <a:pt x="5613400" y="5461000"/>
                </a:lnTo>
                <a:cubicBezTo>
                  <a:pt x="5270500" y="6769100"/>
                  <a:pt x="4140200" y="7289800"/>
                  <a:pt x="2959100" y="7289800"/>
                </a:cubicBezTo>
                <a:cubicBezTo>
                  <a:pt x="2070100" y="7289800"/>
                  <a:pt x="1320800" y="6934200"/>
                  <a:pt x="863600" y="6553200"/>
                </a:cubicBezTo>
                <a:lnTo>
                  <a:pt x="0" y="8267700"/>
                </a:lnTo>
                <a:cubicBezTo>
                  <a:pt x="533400" y="8763000"/>
                  <a:pt x="1714500" y="9194800"/>
                  <a:pt x="2997200" y="9194800"/>
                </a:cubicBezTo>
                <a:cubicBezTo>
                  <a:pt x="5905500" y="9194800"/>
                  <a:pt x="7747000" y="7454900"/>
                  <a:pt x="7747000" y="4597400"/>
                </a:cubicBezTo>
                <a:cubicBezTo>
                  <a:pt x="7747000" y="1828800"/>
                  <a:pt x="5842000" y="0"/>
                  <a:pt x="3263900" y="0"/>
                </a:cubicBezTo>
                <a:cubicBezTo>
                  <a:pt x="1752600" y="0"/>
                  <a:pt x="660400" y="508000"/>
                  <a:pt x="63500" y="1028700"/>
                </a:cubicBezTo>
                <a:lnTo>
                  <a:pt x="838200" y="2552700"/>
                </a:lnTo>
                <a:cubicBezTo>
                  <a:pt x="1435100" y="2108200"/>
                  <a:pt x="2133600" y="1905000"/>
                  <a:pt x="2768600" y="1905000"/>
                </a:cubicBezTo>
                <a:cubicBezTo>
                  <a:pt x="4114800" y="1905000"/>
                  <a:pt x="5143500" y="2476500"/>
                  <a:pt x="5537200" y="3556000"/>
                </a:cubicBezTo>
                <a:lnTo>
                  <a:pt x="2044700" y="3556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8" name="Freeform 31988"/>
          <p:cNvSpPr/>
          <p:nvPr/>
        </p:nvSpPr>
        <p:spPr>
          <a:xfrm rot="0" flipH="0" flipV="0">
            <a:off x="6127553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9" name="Freeform 31989"/>
          <p:cNvSpPr/>
          <p:nvPr/>
        </p:nvSpPr>
        <p:spPr>
          <a:xfrm rot="0" flipH="0" flipV="0">
            <a:off x="6268370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0" name="Freeform 31990"/>
          <p:cNvSpPr/>
          <p:nvPr/>
        </p:nvSpPr>
        <p:spPr>
          <a:xfrm rot="0" flipH="0" flipV="0">
            <a:off x="6431636" y="293886"/>
            <a:ext cx="129159" cy="160020"/>
          </a:xfrm>
          <a:custGeom>
            <a:pathLst>
              <a:path w="7175500" h="8890000">
                <a:moveTo>
                  <a:pt x="5143500" y="8890000"/>
                </a:moveTo>
                <a:lnTo>
                  <a:pt x="7175500" y="8890000"/>
                </a:lnTo>
                <a:lnTo>
                  <a:pt x="71755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1905000"/>
                </a:lnTo>
                <a:lnTo>
                  <a:pt x="51435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1" name="Freeform 31991"/>
          <p:cNvSpPr/>
          <p:nvPr/>
        </p:nvSpPr>
        <p:spPr>
          <a:xfrm rot="0" flipH="0" flipV="0">
            <a:off x="6592617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2" name="Freeform 31992"/>
          <p:cNvSpPr/>
          <p:nvPr/>
        </p:nvSpPr>
        <p:spPr>
          <a:xfrm rot="0" flipH="0" flipV="0">
            <a:off x="6794516" y="293658"/>
            <a:ext cx="113614" cy="160248"/>
          </a:xfrm>
          <a:custGeom>
            <a:pathLst>
              <a:path w="6311900" h="8902700">
                <a:moveTo>
                  <a:pt x="2032000" y="8902700"/>
                </a:moveTo>
                <a:lnTo>
                  <a:pt x="2032000" y="5880100"/>
                </a:lnTo>
                <a:cubicBezTo>
                  <a:pt x="2349500" y="5918200"/>
                  <a:pt x="2832100" y="5918200"/>
                  <a:pt x="3022600" y="5918200"/>
                </a:cubicBezTo>
                <a:cubicBezTo>
                  <a:pt x="5080000" y="5918200"/>
                  <a:pt x="6311900" y="4524177"/>
                  <a:pt x="6311900" y="2940050"/>
                </a:cubicBezTo>
                <a:cubicBezTo>
                  <a:pt x="6311900" y="1406724"/>
                  <a:pt x="5422900" y="0"/>
                  <a:pt x="2717800" y="0"/>
                </a:cubicBezTo>
                <a:cubicBezTo>
                  <a:pt x="20320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921000" y="1905000"/>
                </a:moveTo>
                <a:cubicBezTo>
                  <a:pt x="3644900" y="1905000"/>
                  <a:pt x="4152900" y="2144911"/>
                  <a:pt x="4152900" y="2927549"/>
                </a:cubicBezTo>
                <a:cubicBezTo>
                  <a:pt x="4152900" y="3785990"/>
                  <a:pt x="3492500" y="4013200"/>
                  <a:pt x="2959100" y="4013200"/>
                </a:cubicBezTo>
                <a:cubicBezTo>
                  <a:pt x="2667000" y="4013200"/>
                  <a:pt x="2324100" y="3987800"/>
                  <a:pt x="2032000" y="3949700"/>
                </a:cubicBezTo>
                <a:lnTo>
                  <a:pt x="2032000" y="1905000"/>
                </a:lnTo>
                <a:cubicBezTo>
                  <a:pt x="2451100" y="1905000"/>
                  <a:pt x="2654300" y="1905000"/>
                  <a:pt x="2921000" y="19050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3" name="Freeform 31993"/>
          <p:cNvSpPr/>
          <p:nvPr/>
        </p:nvSpPr>
        <p:spPr>
          <a:xfrm rot="0" flipH="0" flipV="0">
            <a:off x="6919103" y="293886"/>
            <a:ext cx="132588" cy="160020"/>
          </a:xfrm>
          <a:custGeom>
            <a:pathLst>
              <a:path w="7366000" h="8890000">
                <a:moveTo>
                  <a:pt x="0" y="1905000"/>
                </a:moveTo>
                <a:lnTo>
                  <a:pt x="2667000" y="1905000"/>
                </a:lnTo>
                <a:lnTo>
                  <a:pt x="2667000" y="8890000"/>
                </a:lnTo>
                <a:lnTo>
                  <a:pt x="4699000" y="8890000"/>
                </a:lnTo>
                <a:lnTo>
                  <a:pt x="4699000" y="1905000"/>
                </a:lnTo>
                <a:lnTo>
                  <a:pt x="7366000" y="1905000"/>
                </a:lnTo>
                <a:lnTo>
                  <a:pt x="7366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4" name="Freeform 31994"/>
          <p:cNvSpPr/>
          <p:nvPr/>
        </p:nvSpPr>
        <p:spPr>
          <a:xfrm rot="0" flipH="0" flipV="0">
            <a:off x="7076654" y="293886"/>
            <a:ext cx="131445" cy="160020"/>
          </a:xfrm>
          <a:custGeom>
            <a:pathLst>
              <a:path w="7302500" h="8890000">
                <a:moveTo>
                  <a:pt x="5270500" y="8890000"/>
                </a:moveTo>
                <a:lnTo>
                  <a:pt x="7302500" y="8890000"/>
                </a:lnTo>
                <a:lnTo>
                  <a:pt x="7302500" y="0"/>
                </a:lnTo>
                <a:lnTo>
                  <a:pt x="5270500" y="0"/>
                </a:lnTo>
                <a:lnTo>
                  <a:pt x="5270500" y="3403600"/>
                </a:lnTo>
                <a:lnTo>
                  <a:pt x="2032000" y="34036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lnTo>
                  <a:pt x="2032000" y="8890000"/>
                </a:lnTo>
                <a:lnTo>
                  <a:pt x="2032000" y="5308600"/>
                </a:lnTo>
                <a:lnTo>
                  <a:pt x="5270500" y="53086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5" name="Freeform 31995"/>
          <p:cNvSpPr/>
          <p:nvPr/>
        </p:nvSpPr>
        <p:spPr>
          <a:xfrm rot="0" flipH="0" flipV="0">
            <a:off x="7239921" y="291143"/>
            <a:ext cx="170078" cy="165506"/>
          </a:xfrm>
          <a:custGeom>
            <a:pathLst>
              <a:path w="9448800" h="9194800">
                <a:moveTo>
                  <a:pt x="0" y="4597400"/>
                </a:moveTo>
                <a:cubicBezTo>
                  <a:pt x="0" y="7429500"/>
                  <a:pt x="2019300" y="9194800"/>
                  <a:pt x="4724400" y="9194800"/>
                </a:cubicBezTo>
                <a:cubicBezTo>
                  <a:pt x="7429500" y="9194800"/>
                  <a:pt x="9448800" y="7289800"/>
                  <a:pt x="9448800" y="4597400"/>
                </a:cubicBezTo>
                <a:cubicBezTo>
                  <a:pt x="9448800" y="1765300"/>
                  <a:pt x="7429500" y="0"/>
                  <a:pt x="4724400" y="0"/>
                </a:cubicBezTo>
                <a:cubicBezTo>
                  <a:pt x="1892300" y="0"/>
                  <a:pt x="0" y="2019300"/>
                  <a:pt x="0" y="4597400"/>
                </a:cubicBezTo>
                <a:close/>
                <a:moveTo>
                  <a:pt x="2159000" y="4597400"/>
                </a:moveTo>
                <a:cubicBezTo>
                  <a:pt x="2159000" y="2971800"/>
                  <a:pt x="3251200" y="1905000"/>
                  <a:pt x="4724400" y="1905000"/>
                </a:cubicBezTo>
                <a:cubicBezTo>
                  <a:pt x="6159500" y="1905000"/>
                  <a:pt x="7289800" y="2971800"/>
                  <a:pt x="7289800" y="4597400"/>
                </a:cubicBezTo>
                <a:cubicBezTo>
                  <a:pt x="7289800" y="6096000"/>
                  <a:pt x="6413500" y="7289800"/>
                  <a:pt x="4724400" y="7289800"/>
                </a:cubicBezTo>
                <a:cubicBezTo>
                  <a:pt x="3302000" y="7289800"/>
                  <a:pt x="2159000" y="6121400"/>
                  <a:pt x="2159000" y="45974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6" name="Freeform 31996"/>
          <p:cNvSpPr/>
          <p:nvPr/>
        </p:nvSpPr>
        <p:spPr>
          <a:xfrm rot="0" flipH="0" flipV="0">
            <a:off x="7441820" y="252738"/>
            <a:ext cx="139446" cy="201168"/>
          </a:xfrm>
          <a:custGeom>
            <a:pathLst>
              <a:path w="7747000" h="11176000">
                <a:moveTo>
                  <a:pt x="1778000" y="11176000"/>
                </a:moveTo>
                <a:lnTo>
                  <a:pt x="5715000" y="5651500"/>
                </a:lnTo>
                <a:lnTo>
                  <a:pt x="5715000" y="11176000"/>
                </a:lnTo>
                <a:lnTo>
                  <a:pt x="7747000" y="11176000"/>
                </a:lnTo>
                <a:lnTo>
                  <a:pt x="7747000" y="2286000"/>
                </a:lnTo>
                <a:lnTo>
                  <a:pt x="5969000" y="2286000"/>
                </a:lnTo>
                <a:lnTo>
                  <a:pt x="2032000" y="7810500"/>
                </a:lnTo>
                <a:lnTo>
                  <a:pt x="2032000" y="2286000"/>
                </a:lnTo>
                <a:lnTo>
                  <a:pt x="0" y="2286000"/>
                </a:lnTo>
                <a:lnTo>
                  <a:pt x="0" y="11176000"/>
                </a:lnTo>
                <a:close/>
                <a:moveTo>
                  <a:pt x="1397000" y="0"/>
                </a:moveTo>
                <a:cubicBezTo>
                  <a:pt x="1397000" y="1219200"/>
                  <a:pt x="2372518" y="2032000"/>
                  <a:pt x="4083050" y="2032000"/>
                </a:cubicBezTo>
                <a:cubicBezTo>
                  <a:pt x="5666779" y="2032000"/>
                  <a:pt x="6743700" y="1231900"/>
                  <a:pt x="6743700" y="0"/>
                </a:cubicBezTo>
                <a:lnTo>
                  <a:pt x="4826000" y="0"/>
                </a:lnTo>
                <a:cubicBezTo>
                  <a:pt x="4826000" y="546100"/>
                  <a:pt x="4572000" y="635000"/>
                  <a:pt x="4089400" y="635000"/>
                </a:cubicBezTo>
                <a:cubicBezTo>
                  <a:pt x="3530600" y="635000"/>
                  <a:pt x="3302000" y="482600"/>
                  <a:pt x="3302000" y="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7" name="Freeform 31997"/>
          <p:cNvSpPr/>
          <p:nvPr/>
        </p:nvSpPr>
        <p:spPr>
          <a:xfrm rot="0" flipH="0" flipV="0">
            <a:off x="7659949" y="291143"/>
            <a:ext cx="136017" cy="165506"/>
          </a:xfrm>
          <a:custGeom>
            <a:pathLst>
              <a:path w="7556500" h="9194800">
                <a:moveTo>
                  <a:pt x="6781800" y="6642100"/>
                </a:moveTo>
                <a:cubicBezTo>
                  <a:pt x="6184900" y="7086600"/>
                  <a:pt x="5486400" y="7289800"/>
                  <a:pt x="4851400" y="7289800"/>
                </a:cubicBezTo>
                <a:cubicBezTo>
                  <a:pt x="3251200" y="7289800"/>
                  <a:pt x="2159000" y="6172200"/>
                  <a:pt x="2159000" y="4597400"/>
                </a:cubicBezTo>
                <a:cubicBezTo>
                  <a:pt x="2159000" y="2844800"/>
                  <a:pt x="3276600" y="1905000"/>
                  <a:pt x="4648200" y="1905000"/>
                </a:cubicBezTo>
                <a:cubicBezTo>
                  <a:pt x="5486400" y="1905000"/>
                  <a:pt x="5981700" y="2159000"/>
                  <a:pt x="6464300" y="2451100"/>
                </a:cubicBezTo>
                <a:lnTo>
                  <a:pt x="7366000" y="927100"/>
                </a:lnTo>
                <a:cubicBezTo>
                  <a:pt x="6832600" y="406400"/>
                  <a:pt x="5829300" y="0"/>
                  <a:pt x="4648200" y="0"/>
                </a:cubicBezTo>
                <a:cubicBezTo>
                  <a:pt x="1587500" y="0"/>
                  <a:pt x="0" y="2044700"/>
                  <a:pt x="0" y="4597400"/>
                </a:cubicBezTo>
                <a:cubicBezTo>
                  <a:pt x="0" y="7366000"/>
                  <a:pt x="1905000" y="9194800"/>
                  <a:pt x="4660900" y="9194800"/>
                </a:cubicBezTo>
                <a:cubicBezTo>
                  <a:pt x="5867400" y="9194800"/>
                  <a:pt x="7023100" y="8763000"/>
                  <a:pt x="7556500" y="81661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8" name="Freeform 31998"/>
          <p:cNvSpPr/>
          <p:nvPr/>
        </p:nvSpPr>
        <p:spPr>
          <a:xfrm rot="0" flipH="0" flipV="0">
            <a:off x="7804929" y="293886"/>
            <a:ext cx="167792" cy="187452"/>
          </a:xfrm>
          <a:custGeom>
            <a:pathLst>
              <a:path w="9321800" h="10414000">
                <a:moveTo>
                  <a:pt x="0" y="10414000"/>
                </a:moveTo>
                <a:lnTo>
                  <a:pt x="1905000" y="10414000"/>
                </a:lnTo>
                <a:lnTo>
                  <a:pt x="1905000" y="8890000"/>
                </a:lnTo>
                <a:lnTo>
                  <a:pt x="7416800" y="8890000"/>
                </a:lnTo>
                <a:lnTo>
                  <a:pt x="7416800" y="10414000"/>
                </a:lnTo>
                <a:lnTo>
                  <a:pt x="9321800" y="10414000"/>
                </a:lnTo>
                <a:lnTo>
                  <a:pt x="9321800" y="6985000"/>
                </a:lnTo>
                <a:lnTo>
                  <a:pt x="8115300" y="6985000"/>
                </a:lnTo>
                <a:lnTo>
                  <a:pt x="8115300" y="0"/>
                </a:lnTo>
                <a:lnTo>
                  <a:pt x="2311400" y="0"/>
                </a:lnTo>
                <a:lnTo>
                  <a:pt x="2235200" y="1778000"/>
                </a:lnTo>
                <a:cubicBezTo>
                  <a:pt x="2108200" y="4686300"/>
                  <a:pt x="1308100" y="6527800"/>
                  <a:pt x="952500" y="6985000"/>
                </a:cubicBezTo>
                <a:lnTo>
                  <a:pt x="0" y="6985000"/>
                </a:lnTo>
                <a:close/>
                <a:moveTo>
                  <a:pt x="4140200" y="3403600"/>
                </a:moveTo>
                <a:lnTo>
                  <a:pt x="4279900" y="1905000"/>
                </a:lnTo>
                <a:lnTo>
                  <a:pt x="6083300" y="1905000"/>
                </a:lnTo>
                <a:lnTo>
                  <a:pt x="6083300" y="6985000"/>
                </a:lnTo>
                <a:lnTo>
                  <a:pt x="3187700" y="6985000"/>
                </a:lnTo>
                <a:cubicBezTo>
                  <a:pt x="3492500" y="6591300"/>
                  <a:pt x="4000500" y="4940300"/>
                  <a:pt x="4140200" y="3403600"/>
                </a:cubicBez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9" name="Freeform 31999"/>
          <p:cNvSpPr/>
          <p:nvPr/>
        </p:nvSpPr>
        <p:spPr>
          <a:xfrm rot="0" flipH="0" flipV="0">
            <a:off x="7999970" y="293886"/>
            <a:ext cx="97155" cy="160020"/>
          </a:xfrm>
          <a:custGeom>
            <a:pathLst>
              <a:path w="5397500" h="8890000">
                <a:moveTo>
                  <a:pt x="0" y="8890000"/>
                </a:moveTo>
                <a:lnTo>
                  <a:pt x="5397500" y="8890000"/>
                </a:lnTo>
                <a:lnTo>
                  <a:pt x="5397500" y="6985000"/>
                </a:lnTo>
                <a:lnTo>
                  <a:pt x="2032000" y="6985000"/>
                </a:lnTo>
                <a:lnTo>
                  <a:pt x="2032000" y="5372100"/>
                </a:lnTo>
                <a:lnTo>
                  <a:pt x="4889500" y="5372100"/>
                </a:lnTo>
                <a:lnTo>
                  <a:pt x="4889500" y="3467100"/>
                </a:lnTo>
                <a:lnTo>
                  <a:pt x="2032000" y="3467100"/>
                </a:lnTo>
                <a:lnTo>
                  <a:pt x="2032000" y="1905000"/>
                </a:lnTo>
                <a:lnTo>
                  <a:pt x="5270500" y="1905000"/>
                </a:lnTo>
                <a:lnTo>
                  <a:pt x="5270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0" name="Freeform 32000"/>
          <p:cNvSpPr/>
          <p:nvPr/>
        </p:nvSpPr>
        <p:spPr>
          <a:xfrm rot="0" flipH="0" flipV="0">
            <a:off x="8117744" y="293886"/>
            <a:ext cx="142189" cy="166192"/>
          </a:xfrm>
          <a:custGeom>
            <a:pathLst>
              <a:path w="7899400" h="9232900">
                <a:moveTo>
                  <a:pt x="5867400" y="8890000"/>
                </a:moveTo>
                <a:lnTo>
                  <a:pt x="7899400" y="8890000"/>
                </a:lnTo>
                <a:lnTo>
                  <a:pt x="7899400" y="0"/>
                </a:lnTo>
                <a:lnTo>
                  <a:pt x="2006600" y="0"/>
                </a:lnTo>
                <a:lnTo>
                  <a:pt x="1878012" y="1778000"/>
                </a:lnTo>
                <a:cubicBezTo>
                  <a:pt x="1517848" y="6705600"/>
                  <a:pt x="746125" y="6985000"/>
                  <a:pt x="0" y="6858000"/>
                </a:cubicBezTo>
                <a:lnTo>
                  <a:pt x="0" y="8890000"/>
                </a:lnTo>
                <a:cubicBezTo>
                  <a:pt x="2076053" y="9232900"/>
                  <a:pt x="3190081" y="8267700"/>
                  <a:pt x="3721695" y="3581400"/>
                </a:cubicBezTo>
                <a:lnTo>
                  <a:pt x="3911600" y="1905000"/>
                </a:lnTo>
                <a:lnTo>
                  <a:pt x="5867400" y="1905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1" name="Freeform 32001"/>
          <p:cNvSpPr/>
          <p:nvPr/>
        </p:nvSpPr>
        <p:spPr>
          <a:xfrm rot="0" flipH="0" flipV="0">
            <a:off x="8303185" y="293886"/>
            <a:ext cx="137617" cy="160020"/>
          </a:xfrm>
          <a:custGeom>
            <a:pathLst>
              <a:path w="7645400" h="8890000">
                <a:moveTo>
                  <a:pt x="0" y="8890000"/>
                </a:moveTo>
                <a:lnTo>
                  <a:pt x="2032000" y="8890000"/>
                </a:lnTo>
                <a:lnTo>
                  <a:pt x="2032000" y="4660900"/>
                </a:lnTo>
                <a:lnTo>
                  <a:pt x="5067300" y="8890000"/>
                </a:lnTo>
                <a:lnTo>
                  <a:pt x="7645400" y="8890000"/>
                </a:lnTo>
                <a:lnTo>
                  <a:pt x="4038600" y="4102100"/>
                </a:lnTo>
                <a:lnTo>
                  <a:pt x="7378700" y="0"/>
                </a:lnTo>
                <a:lnTo>
                  <a:pt x="4940300" y="0"/>
                </a:lnTo>
                <a:lnTo>
                  <a:pt x="2032000" y="3873500"/>
                </a:lnTo>
                <a:lnTo>
                  <a:pt x="2032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2" name="Freeform 32002"/>
          <p:cNvSpPr/>
          <p:nvPr/>
        </p:nvSpPr>
        <p:spPr>
          <a:xfrm rot="0" flipH="0" flipV="0">
            <a:off x="8463478" y="293886"/>
            <a:ext cx="139446" cy="160020"/>
          </a:xfrm>
          <a:custGeom>
            <a:pathLst>
              <a:path w="7747000" h="8890000">
                <a:moveTo>
                  <a:pt x="1778000" y="8890000"/>
                </a:moveTo>
                <a:lnTo>
                  <a:pt x="5715000" y="3365500"/>
                </a:lnTo>
                <a:lnTo>
                  <a:pt x="5715000" y="8890000"/>
                </a:lnTo>
                <a:lnTo>
                  <a:pt x="7747000" y="8890000"/>
                </a:lnTo>
                <a:lnTo>
                  <a:pt x="7747000" y="0"/>
                </a:lnTo>
                <a:lnTo>
                  <a:pt x="5969000" y="0"/>
                </a:lnTo>
                <a:lnTo>
                  <a:pt x="2032000" y="5524500"/>
                </a:lnTo>
                <a:lnTo>
                  <a:pt x="20320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3" name="Freeform 32003"/>
          <p:cNvSpPr/>
          <p:nvPr/>
        </p:nvSpPr>
        <p:spPr>
          <a:xfrm rot="0" flipH="0" flipV="0">
            <a:off x="8633466" y="315147"/>
            <a:ext cx="121615" cy="108356"/>
          </a:xfrm>
          <a:custGeom>
            <a:pathLst>
              <a:path w="6756400" h="6019800">
                <a:moveTo>
                  <a:pt x="6756400" y="3035300"/>
                </a:moveTo>
                <a:lnTo>
                  <a:pt x="6756400" y="2984500"/>
                </a:lnTo>
                <a:lnTo>
                  <a:pt x="4152900" y="0"/>
                </a:lnTo>
                <a:lnTo>
                  <a:pt x="2921000" y="1104900"/>
                </a:lnTo>
                <a:lnTo>
                  <a:pt x="4559300" y="3009900"/>
                </a:lnTo>
                <a:lnTo>
                  <a:pt x="2921000" y="4940300"/>
                </a:lnTo>
                <a:lnTo>
                  <a:pt x="4216400" y="6019800"/>
                </a:lnTo>
                <a:close/>
                <a:moveTo>
                  <a:pt x="3835400" y="3035300"/>
                </a:moveTo>
                <a:lnTo>
                  <a:pt x="3835400" y="2984500"/>
                </a:lnTo>
                <a:lnTo>
                  <a:pt x="1231900" y="0"/>
                </a:lnTo>
                <a:lnTo>
                  <a:pt x="0" y="1104900"/>
                </a:lnTo>
                <a:lnTo>
                  <a:pt x="1638300" y="3009900"/>
                </a:lnTo>
                <a:lnTo>
                  <a:pt x="0" y="4940300"/>
                </a:lnTo>
                <a:lnTo>
                  <a:pt x="1295400" y="6019800"/>
                </a:lnTo>
                <a:close/>
              </a:path>
            </a:pathLst>
          </a:custGeom>
          <a:solidFill>
            <a:srgbClr val="327BBE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4" name="Rectangle 32004"/>
          <p:cNvSpPr/>
          <p:nvPr/>
        </p:nvSpPr>
        <p:spPr>
          <a:xfrm rot="0" flipH="0" flipV="0">
            <a:off x="2519997" y="1444891"/>
            <a:ext cx="4742264" cy="1491178"/>
          </a:xfrm>
          <a:prstGeom prst="rect">
            <a:avLst/>
          </a:prstGeom>
        </p:spPr>
      </p:sp>
      <p:sp>
        <p:nvSpPr>
          <p:cNvPr id="32005" name="Freeform 32005"/>
          <p:cNvSpPr/>
          <p:nvPr/>
        </p:nvSpPr>
        <p:spPr>
          <a:xfrm rot="0" flipH="0" flipV="0">
            <a:off x="2545041" y="1293114"/>
            <a:ext cx="93268" cy="152425"/>
          </a:xfrm>
          <a:custGeom>
            <a:pathLst>
              <a:path w="5486400" h="8966200">
                <a:moveTo>
                  <a:pt x="0" y="8915400"/>
                </a:moveTo>
                <a:cubicBezTo>
                  <a:pt x="520700" y="8940800"/>
                  <a:pt x="1562100" y="8966200"/>
                  <a:pt x="2324100" y="8966200"/>
                </a:cubicBezTo>
                <a:cubicBezTo>
                  <a:pt x="4127500" y="8966200"/>
                  <a:pt x="5486400" y="8216900"/>
                  <a:pt x="5486400" y="6438900"/>
                </a:cubicBezTo>
                <a:cubicBezTo>
                  <a:pt x="5486400" y="5194300"/>
                  <a:pt x="4699000" y="4457700"/>
                  <a:pt x="3416300" y="4305300"/>
                </a:cubicBezTo>
                <a:lnTo>
                  <a:pt x="3416300" y="4279900"/>
                </a:lnTo>
                <a:cubicBezTo>
                  <a:pt x="4343400" y="4064000"/>
                  <a:pt x="5143500" y="3378200"/>
                  <a:pt x="5143500" y="2197100"/>
                </a:cubicBezTo>
                <a:cubicBezTo>
                  <a:pt x="5143500" y="965200"/>
                  <a:pt x="4457700" y="0"/>
                  <a:pt x="2336800" y="0"/>
                </a:cubicBezTo>
                <a:cubicBezTo>
                  <a:pt x="1562100" y="0"/>
                  <a:pt x="495300" y="38100"/>
                  <a:pt x="0" y="50800"/>
                </a:cubicBezTo>
                <a:close/>
                <a:moveTo>
                  <a:pt x="2387600" y="4699000"/>
                </a:moveTo>
                <a:cubicBezTo>
                  <a:pt x="3924300" y="4699000"/>
                  <a:pt x="4787900" y="5308600"/>
                  <a:pt x="4787900" y="6400800"/>
                </a:cubicBezTo>
                <a:cubicBezTo>
                  <a:pt x="4787900" y="7683500"/>
                  <a:pt x="3873500" y="8305800"/>
                  <a:pt x="2349500" y="8305800"/>
                </a:cubicBezTo>
                <a:cubicBezTo>
                  <a:pt x="1790700" y="8305800"/>
                  <a:pt x="1054100" y="8267700"/>
                  <a:pt x="698500" y="8255000"/>
                </a:cubicBezTo>
                <a:lnTo>
                  <a:pt x="698500" y="4699000"/>
                </a:lnTo>
                <a:close/>
                <a:moveTo>
                  <a:pt x="2311400" y="685800"/>
                </a:moveTo>
                <a:cubicBezTo>
                  <a:pt x="3771900" y="685800"/>
                  <a:pt x="4445000" y="1278335"/>
                  <a:pt x="4445000" y="2349699"/>
                </a:cubicBezTo>
                <a:cubicBezTo>
                  <a:pt x="4445000" y="3433763"/>
                  <a:pt x="3530600" y="4076700"/>
                  <a:pt x="2425700" y="4076700"/>
                </a:cubicBezTo>
                <a:lnTo>
                  <a:pt x="698500" y="4076700"/>
                </a:lnTo>
                <a:lnTo>
                  <a:pt x="698500" y="685800"/>
                </a:lnTo>
                <a:cubicBezTo>
                  <a:pt x="1054100" y="685800"/>
                  <a:pt x="1765300" y="685800"/>
                  <a:pt x="2311400" y="685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6" name="Freeform 32006"/>
          <p:cNvSpPr/>
          <p:nvPr/>
        </p:nvSpPr>
        <p:spPr>
          <a:xfrm rot="0" flipH="0" flipV="0">
            <a:off x="2731816" y="1293545"/>
            <a:ext cx="90678" cy="151345"/>
          </a:xfrm>
          <a:custGeom>
            <a:pathLst>
              <a:path w="5334000" h="8902700">
                <a:moveTo>
                  <a:pt x="698500" y="8902700"/>
                </a:moveTo>
                <a:lnTo>
                  <a:pt x="698500" y="5334000"/>
                </a:lnTo>
                <a:cubicBezTo>
                  <a:pt x="1206500" y="5384800"/>
                  <a:pt x="1752600" y="5384800"/>
                  <a:pt x="2171700" y="5384800"/>
                </a:cubicBezTo>
                <a:cubicBezTo>
                  <a:pt x="4381500" y="5384800"/>
                  <a:pt x="5334000" y="4054475"/>
                  <a:pt x="5334000" y="2673350"/>
                </a:cubicBezTo>
                <a:cubicBezTo>
                  <a:pt x="5334000" y="1355725"/>
                  <a:pt x="4635500" y="0"/>
                  <a:pt x="2171700" y="0"/>
                </a:cubicBezTo>
                <a:cubicBezTo>
                  <a:pt x="1663700" y="0"/>
                  <a:pt x="495300" y="0"/>
                  <a:pt x="0" y="0"/>
                </a:cubicBezTo>
                <a:lnTo>
                  <a:pt x="0" y="8902700"/>
                </a:lnTo>
                <a:close/>
                <a:moveTo>
                  <a:pt x="2235200" y="660400"/>
                </a:moveTo>
                <a:cubicBezTo>
                  <a:pt x="3911600" y="660400"/>
                  <a:pt x="4597400" y="1505943"/>
                  <a:pt x="4597400" y="2654499"/>
                </a:cubicBezTo>
                <a:cubicBezTo>
                  <a:pt x="4597400" y="3866158"/>
                  <a:pt x="3759200" y="4711700"/>
                  <a:pt x="2146300" y="4711700"/>
                </a:cubicBezTo>
                <a:cubicBezTo>
                  <a:pt x="1638300" y="4711700"/>
                  <a:pt x="1193800" y="4711700"/>
                  <a:pt x="698500" y="4660900"/>
                </a:cubicBezTo>
                <a:lnTo>
                  <a:pt x="698500" y="660400"/>
                </a:lnTo>
                <a:cubicBezTo>
                  <a:pt x="1117600" y="660400"/>
                  <a:pt x="1841500" y="660400"/>
                  <a:pt x="2235200" y="660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7" name="Freeform 32007"/>
          <p:cNvSpPr/>
          <p:nvPr/>
        </p:nvSpPr>
        <p:spPr>
          <a:xfrm rot="0" flipH="0" flipV="0">
            <a:off x="2827028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8" name="Freeform 32008"/>
          <p:cNvSpPr/>
          <p:nvPr/>
        </p:nvSpPr>
        <p:spPr>
          <a:xfrm rot="0" flipH="0" flipV="0">
            <a:off x="2998690" y="1293761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9" name="Freeform 32009"/>
          <p:cNvSpPr/>
          <p:nvPr/>
        </p:nvSpPr>
        <p:spPr>
          <a:xfrm rot="0" flipH="0" flipV="0">
            <a:off x="3191295" y="1293761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0" name="Freeform 32010"/>
          <p:cNvSpPr/>
          <p:nvPr/>
        </p:nvSpPr>
        <p:spPr>
          <a:xfrm rot="0" flipH="0" flipV="0">
            <a:off x="3307881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1" name="Freeform 32011"/>
          <p:cNvSpPr/>
          <p:nvPr/>
        </p:nvSpPr>
        <p:spPr>
          <a:xfrm rot="0" flipH="0" flipV="0">
            <a:off x="3458363" y="1293761"/>
            <a:ext cx="130403" cy="151130"/>
          </a:xfrm>
          <a:custGeom>
            <a:pathLst>
              <a:path w="7670800" h="8890000">
                <a:moveTo>
                  <a:pt x="7556500" y="0"/>
                </a:moveTo>
                <a:lnTo>
                  <a:pt x="6718300" y="0"/>
                </a:lnTo>
                <a:lnTo>
                  <a:pt x="3848100" y="3835400"/>
                </a:lnTo>
                <a:lnTo>
                  <a:pt x="965200" y="0"/>
                </a:lnTo>
                <a:lnTo>
                  <a:pt x="139700" y="0"/>
                </a:lnTo>
                <a:lnTo>
                  <a:pt x="3390900" y="4368800"/>
                </a:lnTo>
                <a:lnTo>
                  <a:pt x="0" y="8890000"/>
                </a:lnTo>
                <a:lnTo>
                  <a:pt x="825500" y="8890000"/>
                </a:lnTo>
                <a:lnTo>
                  <a:pt x="3835400" y="4902200"/>
                </a:lnTo>
                <a:lnTo>
                  <a:pt x="6832600" y="8890000"/>
                </a:lnTo>
                <a:lnTo>
                  <a:pt x="7670800" y="8890000"/>
                </a:lnTo>
                <a:lnTo>
                  <a:pt x="4292600" y="43688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2" name="Freeform 32012"/>
          <p:cNvSpPr/>
          <p:nvPr/>
        </p:nvSpPr>
        <p:spPr>
          <a:xfrm rot="0" flipH="0" flipV="0">
            <a:off x="3671672" y="1293761"/>
            <a:ext cx="142925" cy="151130"/>
          </a:xfrm>
          <a:custGeom>
            <a:pathLst>
              <a:path w="8407400" h="8890000">
                <a:moveTo>
                  <a:pt x="0" y="8890000"/>
                </a:moveTo>
                <a:lnTo>
                  <a:pt x="698500" y="8890000"/>
                </a:lnTo>
                <a:lnTo>
                  <a:pt x="698500" y="1130300"/>
                </a:lnTo>
                <a:lnTo>
                  <a:pt x="4178300" y="5892800"/>
                </a:lnTo>
                <a:lnTo>
                  <a:pt x="4292600" y="5892800"/>
                </a:lnTo>
                <a:lnTo>
                  <a:pt x="7708900" y="1092200"/>
                </a:lnTo>
                <a:lnTo>
                  <a:pt x="7708900" y="8890000"/>
                </a:lnTo>
                <a:lnTo>
                  <a:pt x="8407400" y="8890000"/>
                </a:lnTo>
                <a:lnTo>
                  <a:pt x="8407400" y="0"/>
                </a:lnTo>
                <a:lnTo>
                  <a:pt x="7734300" y="0"/>
                </a:lnTo>
                <a:lnTo>
                  <a:pt x="4292600" y="4876800"/>
                </a:lnTo>
                <a:lnTo>
                  <a:pt x="711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3" name="Freeform 32013"/>
          <p:cNvSpPr/>
          <p:nvPr/>
        </p:nvSpPr>
        <p:spPr>
          <a:xfrm rot="0" flipH="0" flipV="0">
            <a:off x="3851970" y="1291818"/>
            <a:ext cx="151561" cy="155016"/>
          </a:xfrm>
          <a:custGeom>
            <a:pathLst>
              <a:path w="8915400" h="9118600">
                <a:moveTo>
                  <a:pt x="0" y="4559300"/>
                </a:moveTo>
                <a:cubicBezTo>
                  <a:pt x="0" y="7213600"/>
                  <a:pt x="1930400" y="9118600"/>
                  <a:pt x="4457700" y="9118600"/>
                </a:cubicBezTo>
                <a:cubicBezTo>
                  <a:pt x="6985000" y="9118600"/>
                  <a:pt x="8915400" y="7175500"/>
                  <a:pt x="8915400" y="4559300"/>
                </a:cubicBezTo>
                <a:cubicBezTo>
                  <a:pt x="8915400" y="1905000"/>
                  <a:pt x="6985000" y="0"/>
                  <a:pt x="4457700" y="0"/>
                </a:cubicBezTo>
                <a:cubicBezTo>
                  <a:pt x="1892300" y="0"/>
                  <a:pt x="0" y="1981200"/>
                  <a:pt x="0" y="4559300"/>
                </a:cubicBezTo>
                <a:close/>
                <a:moveTo>
                  <a:pt x="736600" y="4559300"/>
                </a:moveTo>
                <a:cubicBezTo>
                  <a:pt x="736600" y="2311400"/>
                  <a:pt x="2349500" y="660400"/>
                  <a:pt x="4457700" y="660400"/>
                </a:cubicBezTo>
                <a:cubicBezTo>
                  <a:pt x="6553200" y="660400"/>
                  <a:pt x="8178800" y="2311400"/>
                  <a:pt x="8178800" y="4559300"/>
                </a:cubicBezTo>
                <a:cubicBezTo>
                  <a:pt x="8178800" y="6769100"/>
                  <a:pt x="6629400" y="8458200"/>
                  <a:pt x="4457700" y="8458200"/>
                </a:cubicBezTo>
                <a:cubicBezTo>
                  <a:pt x="2362200" y="8458200"/>
                  <a:pt x="736600" y="6781800"/>
                  <a:pt x="736600" y="4559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4" name="Freeform 32014"/>
          <p:cNvSpPr/>
          <p:nvPr/>
        </p:nvSpPr>
        <p:spPr>
          <a:xfrm rot="0" flipH="0" flipV="0">
            <a:off x="4012600" y="1293761"/>
            <a:ext cx="149402" cy="180060"/>
          </a:xfrm>
          <a:custGeom>
            <a:pathLst>
              <a:path w="8788400" h="10591800">
                <a:moveTo>
                  <a:pt x="0" y="10591800"/>
                </a:moveTo>
                <a:lnTo>
                  <a:pt x="660400" y="10591800"/>
                </a:lnTo>
                <a:lnTo>
                  <a:pt x="660400" y="8890000"/>
                </a:lnTo>
                <a:lnTo>
                  <a:pt x="8128000" y="8890000"/>
                </a:lnTo>
                <a:lnTo>
                  <a:pt x="8128000" y="10591800"/>
                </a:lnTo>
                <a:lnTo>
                  <a:pt x="8788400" y="10591800"/>
                </a:lnTo>
                <a:lnTo>
                  <a:pt x="8788400" y="8229600"/>
                </a:lnTo>
                <a:lnTo>
                  <a:pt x="7581900" y="8229600"/>
                </a:lnTo>
                <a:lnTo>
                  <a:pt x="7581900" y="0"/>
                </a:lnTo>
                <a:lnTo>
                  <a:pt x="2578100" y="0"/>
                </a:lnTo>
                <a:lnTo>
                  <a:pt x="2489200" y="1778000"/>
                </a:lnTo>
                <a:cubicBezTo>
                  <a:pt x="2273300" y="5816600"/>
                  <a:pt x="1320800" y="7759700"/>
                  <a:pt x="952500" y="8229600"/>
                </a:cubicBezTo>
                <a:lnTo>
                  <a:pt x="0" y="8229600"/>
                </a:lnTo>
                <a:close/>
                <a:moveTo>
                  <a:pt x="3149600" y="2286000"/>
                </a:moveTo>
                <a:lnTo>
                  <a:pt x="3251200" y="660400"/>
                </a:lnTo>
                <a:lnTo>
                  <a:pt x="6883400" y="660400"/>
                </a:lnTo>
                <a:lnTo>
                  <a:pt x="6883400" y="8229600"/>
                </a:lnTo>
                <a:lnTo>
                  <a:pt x="1727200" y="8229600"/>
                </a:lnTo>
                <a:cubicBezTo>
                  <a:pt x="2070100" y="7823200"/>
                  <a:pt x="2908300" y="5956300"/>
                  <a:pt x="3149600" y="2286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5" name="Freeform 32015"/>
          <p:cNvSpPr/>
          <p:nvPr/>
        </p:nvSpPr>
        <p:spPr>
          <a:xfrm rot="0" flipH="0" flipV="0">
            <a:off x="4168480" y="1293761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6" name="Freeform 32016"/>
          <p:cNvSpPr/>
          <p:nvPr/>
        </p:nvSpPr>
        <p:spPr>
          <a:xfrm rot="0" flipH="0" flipV="0">
            <a:off x="4303201" y="1293761"/>
            <a:ext cx="126517" cy="152857"/>
          </a:xfrm>
          <a:custGeom>
            <a:pathLst>
              <a:path w="7442200" h="8991600">
                <a:moveTo>
                  <a:pt x="6743700" y="8890000"/>
                </a:moveTo>
                <a:lnTo>
                  <a:pt x="7442200" y="8890000"/>
                </a:lnTo>
                <a:lnTo>
                  <a:pt x="7442200" y="0"/>
                </a:lnTo>
                <a:lnTo>
                  <a:pt x="2349500" y="0"/>
                </a:lnTo>
                <a:lnTo>
                  <a:pt x="2222500" y="1778000"/>
                </a:lnTo>
                <a:cubicBezTo>
                  <a:pt x="1788318" y="7887296"/>
                  <a:pt x="600273" y="8216900"/>
                  <a:pt x="0" y="8216900"/>
                </a:cubicBezTo>
                <a:lnTo>
                  <a:pt x="0" y="8890000"/>
                </a:lnTo>
                <a:cubicBezTo>
                  <a:pt x="1130300" y="8991600"/>
                  <a:pt x="2349500" y="8369300"/>
                  <a:pt x="2857500" y="2336800"/>
                </a:cubicBezTo>
                <a:lnTo>
                  <a:pt x="3009900" y="660400"/>
                </a:lnTo>
                <a:lnTo>
                  <a:pt x="67437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7" name="Freeform 32017"/>
          <p:cNvSpPr/>
          <p:nvPr/>
        </p:nvSpPr>
        <p:spPr>
          <a:xfrm rot="0" flipH="0" flipV="0">
            <a:off x="4462125" y="1293545"/>
            <a:ext cx="102120" cy="151345"/>
          </a:xfrm>
          <a:custGeom>
            <a:pathLst>
              <a:path w="6007100" h="8902700">
                <a:moveTo>
                  <a:pt x="5308600" y="8902700"/>
                </a:moveTo>
                <a:lnTo>
                  <a:pt x="6007100" y="8902700"/>
                </a:lnTo>
                <a:lnTo>
                  <a:pt x="6007100" y="0"/>
                </a:lnTo>
                <a:cubicBezTo>
                  <a:pt x="5486400" y="0"/>
                  <a:pt x="4648200" y="0"/>
                  <a:pt x="4038600" y="0"/>
                </a:cubicBezTo>
                <a:cubicBezTo>
                  <a:pt x="1778000" y="0"/>
                  <a:pt x="711200" y="1263849"/>
                  <a:pt x="711200" y="2831307"/>
                </a:cubicBezTo>
                <a:cubicBezTo>
                  <a:pt x="711200" y="4107855"/>
                  <a:pt x="1651000" y="4992688"/>
                  <a:pt x="2641600" y="5321300"/>
                </a:cubicBezTo>
                <a:lnTo>
                  <a:pt x="0" y="8902700"/>
                </a:lnTo>
                <a:lnTo>
                  <a:pt x="800100" y="8902700"/>
                </a:lnTo>
                <a:lnTo>
                  <a:pt x="3327400" y="5422900"/>
                </a:lnTo>
                <a:lnTo>
                  <a:pt x="5308600" y="5422900"/>
                </a:lnTo>
                <a:close/>
                <a:moveTo>
                  <a:pt x="3238500" y="4762500"/>
                </a:moveTo>
                <a:cubicBezTo>
                  <a:pt x="2336800" y="4623594"/>
                  <a:pt x="1447800" y="3841155"/>
                  <a:pt x="1447800" y="2793405"/>
                </a:cubicBezTo>
                <a:cubicBezTo>
                  <a:pt x="1447800" y="1619647"/>
                  <a:pt x="2247900" y="660400"/>
                  <a:pt x="3911600" y="660400"/>
                </a:cubicBezTo>
                <a:cubicBezTo>
                  <a:pt x="4394200" y="660400"/>
                  <a:pt x="4953000" y="660400"/>
                  <a:pt x="5308600" y="660400"/>
                </a:cubicBezTo>
                <a:lnTo>
                  <a:pt x="5308600" y="47625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8" name="Freeform 32018"/>
          <p:cNvSpPr/>
          <p:nvPr/>
        </p:nvSpPr>
        <p:spPr>
          <a:xfrm rot="0" flipH="0" flipV="0">
            <a:off x="4645446" y="1293761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9" name="Freeform 32019"/>
          <p:cNvSpPr/>
          <p:nvPr/>
        </p:nvSpPr>
        <p:spPr>
          <a:xfrm rot="0" flipH="0" flipV="0">
            <a:off x="4796792" y="1293761"/>
            <a:ext cx="99745" cy="151130"/>
          </a:xfrm>
          <a:custGeom>
            <a:pathLst>
              <a:path w="5867400" h="8890000">
                <a:moveTo>
                  <a:pt x="5867400" y="0"/>
                </a:moveTo>
                <a:lnTo>
                  <a:pt x="5168900" y="0"/>
                </a:lnTo>
                <a:lnTo>
                  <a:pt x="5168900" y="4152900"/>
                </a:lnTo>
                <a:cubicBezTo>
                  <a:pt x="4660900" y="4470400"/>
                  <a:pt x="3822700" y="4902200"/>
                  <a:pt x="2819400" y="4902200"/>
                </a:cubicBezTo>
                <a:cubicBezTo>
                  <a:pt x="1562100" y="4902200"/>
                  <a:pt x="698500" y="4191000"/>
                  <a:pt x="698500" y="2565400"/>
                </a:cubicBezTo>
                <a:lnTo>
                  <a:pt x="698500" y="0"/>
                </a:lnTo>
                <a:lnTo>
                  <a:pt x="0" y="0"/>
                </a:lnTo>
                <a:lnTo>
                  <a:pt x="0" y="2717800"/>
                </a:lnTo>
                <a:cubicBezTo>
                  <a:pt x="0" y="4762500"/>
                  <a:pt x="1193800" y="5562600"/>
                  <a:pt x="2641600" y="5562600"/>
                </a:cubicBezTo>
                <a:cubicBezTo>
                  <a:pt x="3721100" y="5562600"/>
                  <a:pt x="4673600" y="5156200"/>
                  <a:pt x="5168900" y="4813300"/>
                </a:cubicBezTo>
                <a:lnTo>
                  <a:pt x="5168900" y="8890000"/>
                </a:lnTo>
                <a:lnTo>
                  <a:pt x="586740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0" name="Freeform 32020"/>
          <p:cNvSpPr/>
          <p:nvPr/>
        </p:nvSpPr>
        <p:spPr>
          <a:xfrm rot="0" flipH="0" flipV="0">
            <a:off x="4927196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1" name="Freeform 32021"/>
          <p:cNvSpPr/>
          <p:nvPr/>
        </p:nvSpPr>
        <p:spPr>
          <a:xfrm rot="0" flipH="0" flipV="0">
            <a:off x="5081780" y="1291818"/>
            <a:ext cx="122631" cy="155016"/>
          </a:xfrm>
          <a:custGeom>
            <a:pathLst>
              <a:path w="7213600" h="9118600">
                <a:moveTo>
                  <a:pt x="6934200" y="7620000"/>
                </a:moveTo>
                <a:cubicBezTo>
                  <a:pt x="6311900" y="8128000"/>
                  <a:pt x="5461000" y="8458200"/>
                  <a:pt x="4508500" y="8458200"/>
                </a:cubicBezTo>
                <a:cubicBezTo>
                  <a:pt x="2286000" y="8458200"/>
                  <a:pt x="736600" y="6896100"/>
                  <a:pt x="736600" y="4559300"/>
                </a:cubicBezTo>
                <a:cubicBezTo>
                  <a:pt x="736600" y="2311400"/>
                  <a:pt x="2209800" y="660400"/>
                  <a:pt x="4368800" y="660400"/>
                </a:cubicBezTo>
                <a:cubicBezTo>
                  <a:pt x="5334000" y="660400"/>
                  <a:pt x="6083300" y="876300"/>
                  <a:pt x="6718300" y="1358900"/>
                </a:cubicBezTo>
                <a:lnTo>
                  <a:pt x="7048500" y="838200"/>
                </a:lnTo>
                <a:cubicBezTo>
                  <a:pt x="6375400" y="279400"/>
                  <a:pt x="5473700" y="0"/>
                  <a:pt x="4356100" y="0"/>
                </a:cubicBezTo>
                <a:cubicBezTo>
                  <a:pt x="1676400" y="0"/>
                  <a:pt x="0" y="2006600"/>
                  <a:pt x="0" y="4559300"/>
                </a:cubicBezTo>
                <a:cubicBezTo>
                  <a:pt x="0" y="7327900"/>
                  <a:pt x="1816100" y="9118600"/>
                  <a:pt x="4457700" y="9118600"/>
                </a:cubicBezTo>
                <a:cubicBezTo>
                  <a:pt x="5511800" y="9118600"/>
                  <a:pt x="6604000" y="8750300"/>
                  <a:pt x="7213600" y="8140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2" name="Freeform 32022"/>
          <p:cNvSpPr/>
          <p:nvPr/>
        </p:nvSpPr>
        <p:spPr>
          <a:xfrm rot="0" flipH="0" flipV="0">
            <a:off x="5215660" y="1293761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3" name="Freeform 32023"/>
          <p:cNvSpPr/>
          <p:nvPr/>
        </p:nvSpPr>
        <p:spPr>
          <a:xfrm rot="0" flipH="0" flipV="0">
            <a:off x="5367243" y="1293761"/>
            <a:ext cx="118097" cy="151130"/>
          </a:xfrm>
          <a:custGeom>
            <a:pathLst>
              <a:path w="6946900" h="8890000">
                <a:moveTo>
                  <a:pt x="6248400" y="8890000"/>
                </a:moveTo>
                <a:lnTo>
                  <a:pt x="6946900" y="8890000"/>
                </a:lnTo>
                <a:lnTo>
                  <a:pt x="6946900" y="0"/>
                </a:lnTo>
                <a:lnTo>
                  <a:pt x="6248400" y="0"/>
                </a:lnTo>
                <a:lnTo>
                  <a:pt x="6248400" y="4025900"/>
                </a:lnTo>
                <a:lnTo>
                  <a:pt x="698500" y="40259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lnTo>
                  <a:pt x="698500" y="8890000"/>
                </a:lnTo>
                <a:lnTo>
                  <a:pt x="698500" y="4686300"/>
                </a:lnTo>
                <a:lnTo>
                  <a:pt x="6248400" y="4686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4" name="Freeform 32024"/>
          <p:cNvSpPr/>
          <p:nvPr/>
        </p:nvSpPr>
        <p:spPr>
          <a:xfrm rot="0" flipH="0" flipV="0">
            <a:off x="5535019" y="1293761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5" name="Freeform 32025"/>
          <p:cNvSpPr/>
          <p:nvPr/>
        </p:nvSpPr>
        <p:spPr>
          <a:xfrm rot="0" flipH="0" flipV="0">
            <a:off x="5708840" y="1293761"/>
            <a:ext cx="107518" cy="151130"/>
          </a:xfrm>
          <a:custGeom>
            <a:pathLst>
              <a:path w="6324600" h="8890000">
                <a:moveTo>
                  <a:pt x="6146800" y="0"/>
                </a:moveTo>
                <a:lnTo>
                  <a:pt x="5295900" y="0"/>
                </a:lnTo>
                <a:lnTo>
                  <a:pt x="1117600" y="4254500"/>
                </a:lnTo>
                <a:lnTo>
                  <a:pt x="5422900" y="8890000"/>
                </a:lnTo>
                <a:lnTo>
                  <a:pt x="6324600" y="8890000"/>
                </a:lnTo>
                <a:lnTo>
                  <a:pt x="1943100" y="4203700"/>
                </a:lnTo>
                <a:close/>
                <a:moveTo>
                  <a:pt x="0" y="8890000"/>
                </a:moveTo>
                <a:lnTo>
                  <a:pt x="698500" y="8890000"/>
                </a:lnTo>
                <a:lnTo>
                  <a:pt x="6985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6" name="Freeform 32026"/>
          <p:cNvSpPr/>
          <p:nvPr/>
        </p:nvSpPr>
        <p:spPr>
          <a:xfrm rot="0" flipH="0" flipV="0">
            <a:off x="5848117" y="1293761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7" name="Freeform 32027"/>
          <p:cNvSpPr/>
          <p:nvPr/>
        </p:nvSpPr>
        <p:spPr>
          <a:xfrm rot="0" flipH="0" flipV="0">
            <a:off x="6073754" y="1293761"/>
            <a:ext cx="124142" cy="151130"/>
          </a:xfrm>
          <a:custGeom>
            <a:pathLst>
              <a:path w="7302500" h="8890000">
                <a:moveTo>
                  <a:pt x="622300" y="8890000"/>
                </a:moveTo>
                <a:lnTo>
                  <a:pt x="6604000" y="1143000"/>
                </a:lnTo>
                <a:lnTo>
                  <a:pt x="6604000" y="8890000"/>
                </a:lnTo>
                <a:lnTo>
                  <a:pt x="7302500" y="8890000"/>
                </a:lnTo>
                <a:lnTo>
                  <a:pt x="7302500" y="0"/>
                </a:lnTo>
                <a:lnTo>
                  <a:pt x="6680200" y="0"/>
                </a:lnTo>
                <a:lnTo>
                  <a:pt x="698500" y="7747000"/>
                </a:lnTo>
                <a:lnTo>
                  <a:pt x="698500" y="0"/>
                </a:lnTo>
                <a:lnTo>
                  <a:pt x="0" y="0"/>
                </a:lnTo>
                <a:lnTo>
                  <a:pt x="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8" name="Freeform 32028"/>
          <p:cNvSpPr/>
          <p:nvPr/>
        </p:nvSpPr>
        <p:spPr>
          <a:xfrm rot="0" flipH="0" flipV="0">
            <a:off x="6233110" y="1291818"/>
            <a:ext cx="98234" cy="155016"/>
          </a:xfrm>
          <a:custGeom>
            <a:pathLst>
              <a:path w="5778500" h="9118600">
                <a:moveTo>
                  <a:pt x="2806700" y="9118600"/>
                </a:moveTo>
                <a:cubicBezTo>
                  <a:pt x="4445000" y="9118600"/>
                  <a:pt x="5778500" y="8153400"/>
                  <a:pt x="5778500" y="6515100"/>
                </a:cubicBezTo>
                <a:cubicBezTo>
                  <a:pt x="5778500" y="5499100"/>
                  <a:pt x="5181600" y="4584700"/>
                  <a:pt x="4089400" y="4432300"/>
                </a:cubicBezTo>
                <a:lnTo>
                  <a:pt x="4089400" y="4394200"/>
                </a:lnTo>
                <a:cubicBezTo>
                  <a:pt x="4978400" y="3987800"/>
                  <a:pt x="5435600" y="3098800"/>
                  <a:pt x="5435600" y="2298700"/>
                </a:cubicBezTo>
                <a:cubicBezTo>
                  <a:pt x="5435600" y="838200"/>
                  <a:pt x="4432300" y="0"/>
                  <a:pt x="2921000" y="0"/>
                </a:cubicBezTo>
                <a:cubicBezTo>
                  <a:pt x="1828800" y="0"/>
                  <a:pt x="850900" y="469900"/>
                  <a:pt x="254000" y="1231900"/>
                </a:cubicBezTo>
                <a:lnTo>
                  <a:pt x="660400" y="1676400"/>
                </a:lnTo>
                <a:cubicBezTo>
                  <a:pt x="1219200" y="1041400"/>
                  <a:pt x="1879600" y="660400"/>
                  <a:pt x="2870200" y="660400"/>
                </a:cubicBezTo>
                <a:cubicBezTo>
                  <a:pt x="3924300" y="660400"/>
                  <a:pt x="4737100" y="1219200"/>
                  <a:pt x="4737100" y="2349500"/>
                </a:cubicBezTo>
                <a:cubicBezTo>
                  <a:pt x="4737100" y="3378200"/>
                  <a:pt x="3924300" y="4127500"/>
                  <a:pt x="3111500" y="4127500"/>
                </a:cubicBezTo>
                <a:lnTo>
                  <a:pt x="2082800" y="4127500"/>
                </a:lnTo>
                <a:lnTo>
                  <a:pt x="2082800" y="4787900"/>
                </a:lnTo>
                <a:lnTo>
                  <a:pt x="3187700" y="4787900"/>
                </a:lnTo>
                <a:cubicBezTo>
                  <a:pt x="4356100" y="4787900"/>
                  <a:pt x="5080000" y="5435600"/>
                  <a:pt x="5080000" y="6451600"/>
                </a:cubicBezTo>
                <a:cubicBezTo>
                  <a:pt x="5080000" y="7708900"/>
                  <a:pt x="4140200" y="8458200"/>
                  <a:pt x="2755900" y="8458200"/>
                </a:cubicBezTo>
                <a:cubicBezTo>
                  <a:pt x="2019300" y="8458200"/>
                  <a:pt x="990600" y="8051800"/>
                  <a:pt x="393700" y="7340600"/>
                </a:cubicBezTo>
                <a:lnTo>
                  <a:pt x="0" y="7810500"/>
                </a:lnTo>
                <a:cubicBezTo>
                  <a:pt x="469900" y="8521700"/>
                  <a:pt x="1625600" y="9118600"/>
                  <a:pt x="2806700" y="9118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9" name="Freeform 32029"/>
          <p:cNvSpPr/>
          <p:nvPr/>
        </p:nvSpPr>
        <p:spPr>
          <a:xfrm rot="0" flipH="0" flipV="0">
            <a:off x="6352740" y="1293761"/>
            <a:ext cx="133426" cy="151130"/>
          </a:xfrm>
          <a:custGeom>
            <a:pathLst>
              <a:path w="7848600" h="8890000">
                <a:moveTo>
                  <a:pt x="7848600" y="0"/>
                </a:moveTo>
                <a:lnTo>
                  <a:pt x="7137400" y="0"/>
                </a:lnTo>
                <a:lnTo>
                  <a:pt x="4445000" y="6070600"/>
                </a:lnTo>
                <a:lnTo>
                  <a:pt x="787400" y="0"/>
                </a:lnTo>
                <a:lnTo>
                  <a:pt x="0" y="0"/>
                </a:lnTo>
                <a:lnTo>
                  <a:pt x="4102100" y="6769100"/>
                </a:lnTo>
                <a:lnTo>
                  <a:pt x="3937000" y="7124700"/>
                </a:lnTo>
                <a:cubicBezTo>
                  <a:pt x="3644900" y="7734300"/>
                  <a:pt x="3263900" y="8242300"/>
                  <a:pt x="2679700" y="8242300"/>
                </a:cubicBezTo>
                <a:cubicBezTo>
                  <a:pt x="2425700" y="8242300"/>
                  <a:pt x="2209800" y="8166100"/>
                  <a:pt x="1968500" y="8001000"/>
                </a:cubicBezTo>
                <a:lnTo>
                  <a:pt x="1714500" y="8597900"/>
                </a:lnTo>
                <a:cubicBezTo>
                  <a:pt x="1955800" y="8788400"/>
                  <a:pt x="2349500" y="8890000"/>
                  <a:pt x="2692400" y="8890000"/>
                </a:cubicBezTo>
                <a:cubicBezTo>
                  <a:pt x="3568700" y="8890000"/>
                  <a:pt x="4140200" y="8242300"/>
                  <a:pt x="4749800" y="68834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0" name="Freeform 32030"/>
          <p:cNvSpPr/>
          <p:nvPr/>
        </p:nvSpPr>
        <p:spPr>
          <a:xfrm rot="0" flipH="0" flipV="0">
            <a:off x="6504086" y="1293761"/>
            <a:ext cx="99745" cy="151130"/>
          </a:xfrm>
          <a:custGeom>
            <a:pathLst>
              <a:path w="5867400" h="8890000">
                <a:moveTo>
                  <a:pt x="5867400" y="0"/>
                </a:moveTo>
                <a:lnTo>
                  <a:pt x="5168900" y="0"/>
                </a:lnTo>
                <a:lnTo>
                  <a:pt x="5168900" y="4152900"/>
                </a:lnTo>
                <a:cubicBezTo>
                  <a:pt x="4660900" y="4470400"/>
                  <a:pt x="3822700" y="4902200"/>
                  <a:pt x="2819400" y="4902200"/>
                </a:cubicBezTo>
                <a:cubicBezTo>
                  <a:pt x="1562100" y="4902200"/>
                  <a:pt x="698500" y="4191000"/>
                  <a:pt x="698500" y="2565400"/>
                </a:cubicBezTo>
                <a:lnTo>
                  <a:pt x="698500" y="0"/>
                </a:lnTo>
                <a:lnTo>
                  <a:pt x="0" y="0"/>
                </a:lnTo>
                <a:lnTo>
                  <a:pt x="0" y="2717800"/>
                </a:lnTo>
                <a:cubicBezTo>
                  <a:pt x="0" y="4762500"/>
                  <a:pt x="1193800" y="5562600"/>
                  <a:pt x="2641600" y="5562600"/>
                </a:cubicBezTo>
                <a:cubicBezTo>
                  <a:pt x="3721100" y="5562600"/>
                  <a:pt x="4673600" y="5156200"/>
                  <a:pt x="5168900" y="4813300"/>
                </a:cubicBezTo>
                <a:lnTo>
                  <a:pt x="5168900" y="8890000"/>
                </a:lnTo>
                <a:lnTo>
                  <a:pt x="5867400" y="8890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1" name="Freeform 32031"/>
          <p:cNvSpPr/>
          <p:nvPr/>
        </p:nvSpPr>
        <p:spPr>
          <a:xfrm rot="0" flipH="0" flipV="0">
            <a:off x="6634080" y="1292466"/>
            <a:ext cx="141414" cy="152425"/>
          </a:xfrm>
          <a:custGeom>
            <a:pathLst>
              <a:path w="8318500" h="8966200">
                <a:moveTo>
                  <a:pt x="0" y="8966200"/>
                </a:moveTo>
                <a:lnTo>
                  <a:pt x="711200" y="8966200"/>
                </a:lnTo>
                <a:lnTo>
                  <a:pt x="2006600" y="5943600"/>
                </a:lnTo>
                <a:lnTo>
                  <a:pt x="6273800" y="5943600"/>
                </a:lnTo>
                <a:lnTo>
                  <a:pt x="7569200" y="8966200"/>
                </a:lnTo>
                <a:lnTo>
                  <a:pt x="8318500" y="8966200"/>
                </a:lnTo>
                <a:lnTo>
                  <a:pt x="4445000" y="0"/>
                </a:lnTo>
                <a:lnTo>
                  <a:pt x="3873500" y="0"/>
                </a:lnTo>
                <a:close/>
                <a:moveTo>
                  <a:pt x="4140200" y="965200"/>
                </a:moveTo>
                <a:lnTo>
                  <a:pt x="5981700" y="5283200"/>
                </a:lnTo>
                <a:lnTo>
                  <a:pt x="2286000" y="5283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2" name="Freeform 32032"/>
          <p:cNvSpPr/>
          <p:nvPr/>
        </p:nvSpPr>
        <p:spPr>
          <a:xfrm rot="0" flipH="0" flipV="0">
            <a:off x="6768153" y="1293761"/>
            <a:ext cx="123710" cy="151130"/>
          </a:xfrm>
          <a:custGeom>
            <a:pathLst>
              <a:path w="7277100" h="8890000">
                <a:moveTo>
                  <a:pt x="0" y="660400"/>
                </a:moveTo>
                <a:lnTo>
                  <a:pt x="3289300" y="660400"/>
                </a:lnTo>
                <a:lnTo>
                  <a:pt x="3289300" y="8890000"/>
                </a:lnTo>
                <a:lnTo>
                  <a:pt x="3987800" y="8890000"/>
                </a:lnTo>
                <a:lnTo>
                  <a:pt x="3987800" y="660400"/>
                </a:lnTo>
                <a:lnTo>
                  <a:pt x="7277100" y="660400"/>
                </a:lnTo>
                <a:lnTo>
                  <a:pt x="72771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3" name="Freeform 32033"/>
          <p:cNvSpPr/>
          <p:nvPr/>
        </p:nvSpPr>
        <p:spPr>
          <a:xfrm rot="0" flipH="0" flipV="0">
            <a:off x="6922327" y="1345793"/>
            <a:ext cx="16408" cy="99529"/>
          </a:xfrm>
          <a:custGeom>
            <a:pathLst>
              <a:path w="965200" h="5854700">
                <a:moveTo>
                  <a:pt x="0" y="457200"/>
                </a:moveTo>
                <a:cubicBezTo>
                  <a:pt x="0" y="723900"/>
                  <a:pt x="203200" y="965200"/>
                  <a:pt x="508000" y="965200"/>
                </a:cubicBezTo>
                <a:cubicBezTo>
                  <a:pt x="774700" y="965200"/>
                  <a:pt x="965200" y="723900"/>
                  <a:pt x="965200" y="457200"/>
                </a:cubicBezTo>
                <a:cubicBezTo>
                  <a:pt x="965200" y="228600"/>
                  <a:pt x="774700" y="0"/>
                  <a:pt x="508000" y="0"/>
                </a:cubicBezTo>
                <a:cubicBezTo>
                  <a:pt x="203200" y="0"/>
                  <a:pt x="0" y="228600"/>
                  <a:pt x="0" y="457200"/>
                </a:cubicBezTo>
                <a:close/>
                <a:moveTo>
                  <a:pt x="0" y="5346700"/>
                </a:moveTo>
                <a:cubicBezTo>
                  <a:pt x="0" y="5613400"/>
                  <a:pt x="203200" y="5854700"/>
                  <a:pt x="508000" y="5854700"/>
                </a:cubicBezTo>
                <a:cubicBezTo>
                  <a:pt x="774700" y="5854700"/>
                  <a:pt x="965200" y="5613400"/>
                  <a:pt x="965200" y="5346700"/>
                </a:cubicBezTo>
                <a:cubicBezTo>
                  <a:pt x="965200" y="5118100"/>
                  <a:pt x="774700" y="4889500"/>
                  <a:pt x="508000" y="4889500"/>
                </a:cubicBezTo>
                <a:cubicBezTo>
                  <a:pt x="203200" y="4889500"/>
                  <a:pt x="0" y="5118100"/>
                  <a:pt x="0" y="53467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4" name="Freeform 32034"/>
          <p:cNvSpPr/>
          <p:nvPr/>
        </p:nvSpPr>
        <p:spPr>
          <a:xfrm rot="0" flipH="0" flipV="0">
            <a:off x="2714847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5" name="Freeform 32035"/>
          <p:cNvSpPr/>
          <p:nvPr/>
        </p:nvSpPr>
        <p:spPr>
          <a:xfrm rot="0" flipH="0" flipV="0">
            <a:off x="2836161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6" name="Freeform 32036"/>
          <p:cNvSpPr/>
          <p:nvPr/>
        </p:nvSpPr>
        <p:spPr>
          <a:xfrm rot="0" flipH="0" flipV="0">
            <a:off x="2948839" y="17077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7" name="Freeform 32037"/>
          <p:cNvSpPr/>
          <p:nvPr/>
        </p:nvSpPr>
        <p:spPr>
          <a:xfrm rot="0" flipH="0" flipV="0">
            <a:off x="3047268" y="1709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8" name="Freeform 32038"/>
          <p:cNvSpPr/>
          <p:nvPr/>
        </p:nvSpPr>
        <p:spPr>
          <a:xfrm rot="0" flipH="0" flipV="0">
            <a:off x="3155628" y="170779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9" name="Freeform 32039"/>
          <p:cNvSpPr/>
          <p:nvPr/>
        </p:nvSpPr>
        <p:spPr>
          <a:xfrm rot="0" flipH="0" flipV="0">
            <a:off x="3257317" y="1709736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0" name="Freeform 32040"/>
          <p:cNvSpPr/>
          <p:nvPr/>
        </p:nvSpPr>
        <p:spPr>
          <a:xfrm rot="0" flipH="0" flipV="0">
            <a:off x="3375177" y="17097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1" name="Freeform 32041"/>
          <p:cNvSpPr/>
          <p:nvPr/>
        </p:nvSpPr>
        <p:spPr>
          <a:xfrm rot="0" flipH="0" flipV="0">
            <a:off x="3502536" y="1707793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2" name="Freeform 32042"/>
          <p:cNvSpPr/>
          <p:nvPr/>
        </p:nvSpPr>
        <p:spPr>
          <a:xfrm rot="0" flipH="0" flipV="0">
            <a:off x="3622555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3" name="Freeform 32043"/>
          <p:cNvSpPr/>
          <p:nvPr/>
        </p:nvSpPr>
        <p:spPr>
          <a:xfrm rot="0" flipH="0" flipV="0">
            <a:off x="3727893" y="1709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4" name="Freeform 32044"/>
          <p:cNvSpPr/>
          <p:nvPr/>
        </p:nvSpPr>
        <p:spPr>
          <a:xfrm rot="0" flipH="0" flipV="0">
            <a:off x="3836253" y="17097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5" name="Freeform 32045"/>
          <p:cNvSpPr/>
          <p:nvPr/>
        </p:nvSpPr>
        <p:spPr>
          <a:xfrm rot="0" flipH="0" flipV="0">
            <a:off x="4021042" y="17097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6" name="Freeform 32046"/>
          <p:cNvSpPr/>
          <p:nvPr/>
        </p:nvSpPr>
        <p:spPr>
          <a:xfrm rot="0" flipH="0" flipV="0">
            <a:off x="4155310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7" name="Freeform 32047"/>
          <p:cNvSpPr/>
          <p:nvPr/>
        </p:nvSpPr>
        <p:spPr>
          <a:xfrm rot="0" flipH="0" flipV="0">
            <a:off x="4276624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8" name="Freeform 32048"/>
          <p:cNvSpPr/>
          <p:nvPr/>
        </p:nvSpPr>
        <p:spPr>
          <a:xfrm rot="0" flipH="0" flipV="0">
            <a:off x="4396212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9" name="Freeform 32049"/>
          <p:cNvSpPr/>
          <p:nvPr/>
        </p:nvSpPr>
        <p:spPr>
          <a:xfrm rot="0" flipH="0" flipV="0">
            <a:off x="4517525" y="17097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0" name="Freeform 32050"/>
          <p:cNvSpPr/>
          <p:nvPr/>
        </p:nvSpPr>
        <p:spPr>
          <a:xfrm rot="0" flipH="0" flipV="0">
            <a:off x="4651794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1" name="Freeform 32051"/>
          <p:cNvSpPr/>
          <p:nvPr/>
        </p:nvSpPr>
        <p:spPr>
          <a:xfrm rot="0" flipH="0" flipV="0">
            <a:off x="4764904" y="1707793"/>
            <a:ext cx="78371" cy="101041"/>
          </a:xfrm>
          <a:custGeom>
            <a:pathLst>
              <a:path w="4610100" h="5943600">
                <a:moveTo>
                  <a:pt x="2247900" y="5943600"/>
                </a:moveTo>
                <a:cubicBezTo>
                  <a:pt x="3619500" y="5943600"/>
                  <a:pt x="4610100" y="5308600"/>
                  <a:pt x="4610100" y="4241800"/>
                </a:cubicBezTo>
                <a:cubicBezTo>
                  <a:pt x="4610100" y="3581400"/>
                  <a:pt x="4191000" y="2971800"/>
                  <a:pt x="3365500" y="2895600"/>
                </a:cubicBezTo>
                <a:lnTo>
                  <a:pt x="3365500" y="2870200"/>
                </a:lnTo>
                <a:cubicBezTo>
                  <a:pt x="4102100" y="2603500"/>
                  <a:pt x="4394200" y="2057400"/>
                  <a:pt x="4394200" y="1498600"/>
                </a:cubicBezTo>
                <a:cubicBezTo>
                  <a:pt x="4394200" y="571500"/>
                  <a:pt x="3670300" y="0"/>
                  <a:pt x="2336800" y="0"/>
                </a:cubicBezTo>
                <a:cubicBezTo>
                  <a:pt x="1485900" y="0"/>
                  <a:pt x="660400" y="266700"/>
                  <a:pt x="190500" y="749300"/>
                </a:cubicBezTo>
                <a:lnTo>
                  <a:pt x="457200" y="1257300"/>
                </a:lnTo>
                <a:cubicBezTo>
                  <a:pt x="876300" y="914400"/>
                  <a:pt x="1422400" y="622300"/>
                  <a:pt x="2247900" y="622300"/>
                </a:cubicBezTo>
                <a:cubicBezTo>
                  <a:pt x="3124200" y="622300"/>
                  <a:pt x="3695700" y="965200"/>
                  <a:pt x="3695700" y="1612900"/>
                </a:cubicBezTo>
                <a:cubicBezTo>
                  <a:pt x="3695700" y="2197100"/>
                  <a:pt x="3175000" y="2654300"/>
                  <a:pt x="2527300" y="2654300"/>
                </a:cubicBezTo>
                <a:lnTo>
                  <a:pt x="1625600" y="2654300"/>
                </a:lnTo>
                <a:lnTo>
                  <a:pt x="1625600" y="3200400"/>
                </a:lnTo>
                <a:lnTo>
                  <a:pt x="2590800" y="3200400"/>
                </a:lnTo>
                <a:cubicBezTo>
                  <a:pt x="3403600" y="3200400"/>
                  <a:pt x="3911600" y="3556000"/>
                  <a:pt x="3911600" y="4152900"/>
                </a:cubicBezTo>
                <a:cubicBezTo>
                  <a:pt x="3911600" y="4889500"/>
                  <a:pt x="3187700" y="5321300"/>
                  <a:pt x="2146300" y="5321300"/>
                </a:cubicBezTo>
                <a:cubicBezTo>
                  <a:pt x="1612900" y="5321300"/>
                  <a:pt x="825500" y="5118100"/>
                  <a:pt x="342900" y="4673600"/>
                </a:cubicBezTo>
                <a:lnTo>
                  <a:pt x="0" y="5181600"/>
                </a:lnTo>
                <a:cubicBezTo>
                  <a:pt x="381000" y="5638800"/>
                  <a:pt x="1485900" y="5943600"/>
                  <a:pt x="2247900" y="5943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2" name="Freeform 32052"/>
          <p:cNvSpPr/>
          <p:nvPr/>
        </p:nvSpPr>
        <p:spPr>
          <a:xfrm rot="0" flipH="0" flipV="0">
            <a:off x="4864412" y="17077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3" name="Freeform 32053"/>
          <p:cNvSpPr/>
          <p:nvPr/>
        </p:nvSpPr>
        <p:spPr>
          <a:xfrm rot="0" flipH="0" flipV="0">
            <a:off x="4971045" y="1709736"/>
            <a:ext cx="99961" cy="121767"/>
          </a:xfrm>
          <a:custGeom>
            <a:pathLst>
              <a:path w="5880100" h="7162800">
                <a:moveTo>
                  <a:pt x="0" y="5715000"/>
                </a:moveTo>
                <a:lnTo>
                  <a:pt x="5257800" y="5715000"/>
                </a:lnTo>
                <a:lnTo>
                  <a:pt x="5257800" y="7162800"/>
                </a:lnTo>
                <a:lnTo>
                  <a:pt x="5880100" y="7162800"/>
                </a:lnTo>
                <a:lnTo>
                  <a:pt x="5880100" y="5092700"/>
                </a:lnTo>
                <a:lnTo>
                  <a:pt x="4927600" y="5092700"/>
                </a:lnTo>
                <a:lnTo>
                  <a:pt x="4927600" y="0"/>
                </a:lnTo>
                <a:lnTo>
                  <a:pt x="4267200" y="0"/>
                </a:lnTo>
                <a:lnTo>
                  <a:pt x="4267200" y="5092700"/>
                </a:lnTo>
                <a:lnTo>
                  <a:pt x="660400" y="50927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4" name="Freeform 32054"/>
          <p:cNvSpPr/>
          <p:nvPr/>
        </p:nvSpPr>
        <p:spPr>
          <a:xfrm rot="0" flipH="0" flipV="0">
            <a:off x="5091711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5" name="Freeform 32055"/>
          <p:cNvSpPr/>
          <p:nvPr/>
        </p:nvSpPr>
        <p:spPr>
          <a:xfrm rot="0" flipH="0" flipV="0">
            <a:off x="5213026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6" name="Freeform 32056"/>
          <p:cNvSpPr/>
          <p:nvPr/>
        </p:nvSpPr>
        <p:spPr>
          <a:xfrm rot="0" flipH="0" flipV="0">
            <a:off x="5378168" y="1655761"/>
            <a:ext cx="123063" cy="194310"/>
          </a:xfrm>
          <a:custGeom>
            <a:pathLst>
              <a:path w="7239000" h="11430000">
                <a:moveTo>
                  <a:pt x="3289300" y="11430000"/>
                </a:moveTo>
                <a:lnTo>
                  <a:pt x="3949700" y="11430000"/>
                </a:lnTo>
                <a:lnTo>
                  <a:pt x="3949700" y="9004300"/>
                </a:lnTo>
                <a:lnTo>
                  <a:pt x="4165600" y="9004300"/>
                </a:lnTo>
                <a:cubicBezTo>
                  <a:pt x="6121400" y="9004300"/>
                  <a:pt x="7239000" y="7734300"/>
                  <a:pt x="7239000" y="6032500"/>
                </a:cubicBezTo>
                <a:cubicBezTo>
                  <a:pt x="7239000" y="4356100"/>
                  <a:pt x="6019800" y="3060700"/>
                  <a:pt x="4165600" y="3060700"/>
                </a:cubicBezTo>
                <a:lnTo>
                  <a:pt x="3949700" y="3060700"/>
                </a:lnTo>
                <a:lnTo>
                  <a:pt x="3949700" y="0"/>
                </a:lnTo>
                <a:lnTo>
                  <a:pt x="3289300" y="0"/>
                </a:lnTo>
                <a:lnTo>
                  <a:pt x="3289300" y="3060700"/>
                </a:lnTo>
                <a:lnTo>
                  <a:pt x="3086100" y="3060700"/>
                </a:lnTo>
                <a:cubicBezTo>
                  <a:pt x="1143000" y="3060700"/>
                  <a:pt x="0" y="4483100"/>
                  <a:pt x="0" y="6032500"/>
                </a:cubicBezTo>
                <a:cubicBezTo>
                  <a:pt x="0" y="7734300"/>
                  <a:pt x="1155700" y="9004300"/>
                  <a:pt x="3098800" y="9004300"/>
                </a:cubicBezTo>
                <a:lnTo>
                  <a:pt x="3289300" y="9004300"/>
                </a:lnTo>
                <a:close/>
                <a:moveTo>
                  <a:pt x="698500" y="6032500"/>
                </a:moveTo>
                <a:cubicBezTo>
                  <a:pt x="698500" y="4737100"/>
                  <a:pt x="1574800" y="3683000"/>
                  <a:pt x="3073400" y="3683000"/>
                </a:cubicBezTo>
                <a:lnTo>
                  <a:pt x="3289300" y="3683000"/>
                </a:lnTo>
                <a:lnTo>
                  <a:pt x="3289300" y="8382000"/>
                </a:lnTo>
                <a:lnTo>
                  <a:pt x="3136900" y="8382000"/>
                </a:lnTo>
                <a:cubicBezTo>
                  <a:pt x="1600200" y="8382000"/>
                  <a:pt x="698500" y="7391400"/>
                  <a:pt x="698500" y="6032500"/>
                </a:cubicBezTo>
                <a:close/>
                <a:moveTo>
                  <a:pt x="4165600" y="3683000"/>
                </a:moveTo>
                <a:cubicBezTo>
                  <a:pt x="5676900" y="3683000"/>
                  <a:pt x="6540500" y="4800600"/>
                  <a:pt x="6540500" y="6032500"/>
                </a:cubicBezTo>
                <a:cubicBezTo>
                  <a:pt x="6540500" y="7404100"/>
                  <a:pt x="5664200" y="8382000"/>
                  <a:pt x="4114800" y="8382000"/>
                </a:cubicBezTo>
                <a:lnTo>
                  <a:pt x="3949700" y="8382000"/>
                </a:lnTo>
                <a:lnTo>
                  <a:pt x="3949700" y="3683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7" name="Freeform 32057"/>
          <p:cNvSpPr/>
          <p:nvPr/>
        </p:nvSpPr>
        <p:spPr>
          <a:xfrm rot="0" flipH="0" flipV="0">
            <a:off x="5528628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8" name="Freeform 32058"/>
          <p:cNvSpPr/>
          <p:nvPr/>
        </p:nvSpPr>
        <p:spPr>
          <a:xfrm rot="0" flipH="0" flipV="0">
            <a:off x="5649942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9" name="Freeform 32059"/>
          <p:cNvSpPr/>
          <p:nvPr/>
        </p:nvSpPr>
        <p:spPr>
          <a:xfrm rot="0" flipH="0" flipV="0">
            <a:off x="5761973" y="1707793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0" name="Freeform 32060"/>
          <p:cNvSpPr/>
          <p:nvPr/>
        </p:nvSpPr>
        <p:spPr>
          <a:xfrm rot="0" flipH="0" flipV="0">
            <a:off x="5868606" y="1709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1" name="Freeform 32061"/>
          <p:cNvSpPr/>
          <p:nvPr/>
        </p:nvSpPr>
        <p:spPr>
          <a:xfrm rot="0" flipH="0" flipV="0">
            <a:off x="5981285" y="17077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2" name="Freeform 32062"/>
          <p:cNvSpPr/>
          <p:nvPr/>
        </p:nvSpPr>
        <p:spPr>
          <a:xfrm rot="0" flipH="0" flipV="0">
            <a:off x="6081893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3" name="Freeform 32063"/>
          <p:cNvSpPr/>
          <p:nvPr/>
        </p:nvSpPr>
        <p:spPr>
          <a:xfrm rot="0" flipH="0" flipV="0">
            <a:off x="6211196" y="1709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4" name="Freeform 32064"/>
          <p:cNvSpPr/>
          <p:nvPr/>
        </p:nvSpPr>
        <p:spPr>
          <a:xfrm rot="0" flipH="0" flipV="0">
            <a:off x="6315022" y="1709736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1574800" y="5715000"/>
                </a:lnTo>
                <a:cubicBezTo>
                  <a:pt x="3352800" y="5715000"/>
                  <a:pt x="3911600" y="4800600"/>
                  <a:pt x="3911600" y="3797300"/>
                </a:cubicBezTo>
                <a:cubicBezTo>
                  <a:pt x="3911600" y="2781300"/>
                  <a:pt x="3403600" y="1917700"/>
                  <a:pt x="1651000" y="1917700"/>
                </a:cubicBezTo>
                <a:lnTo>
                  <a:pt x="660400" y="1917700"/>
                </a:lnTo>
                <a:lnTo>
                  <a:pt x="660400" y="0"/>
                </a:lnTo>
                <a:lnTo>
                  <a:pt x="0" y="0"/>
                </a:lnTo>
                <a:close/>
                <a:moveTo>
                  <a:pt x="1536700" y="2540000"/>
                </a:moveTo>
                <a:cubicBezTo>
                  <a:pt x="2755900" y="2540000"/>
                  <a:pt x="3213100" y="3009900"/>
                  <a:pt x="3213100" y="3810000"/>
                </a:cubicBezTo>
                <a:cubicBezTo>
                  <a:pt x="3213100" y="4622800"/>
                  <a:pt x="2781300" y="5092700"/>
                  <a:pt x="1524000" y="5092700"/>
                </a:cubicBezTo>
                <a:lnTo>
                  <a:pt x="660400" y="5092700"/>
                </a:lnTo>
                <a:lnTo>
                  <a:pt x="660400" y="2540000"/>
                </a:lnTo>
                <a:close/>
                <a:moveTo>
                  <a:pt x="5219700" y="5715000"/>
                </a:moveTo>
                <a:lnTo>
                  <a:pt x="5880100" y="5715000"/>
                </a:lnTo>
                <a:lnTo>
                  <a:pt x="5880100" y="0"/>
                </a:lnTo>
                <a:lnTo>
                  <a:pt x="52197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5" name="Freeform 32065"/>
          <p:cNvSpPr/>
          <p:nvPr/>
        </p:nvSpPr>
        <p:spPr>
          <a:xfrm rot="0" flipH="0" flipV="0">
            <a:off x="6438711" y="1709736"/>
            <a:ext cx="93484" cy="97155"/>
          </a:xfrm>
          <a:custGeom>
            <a:pathLst>
              <a:path w="5499100" h="5715000">
                <a:moveTo>
                  <a:pt x="5372100" y="0"/>
                </a:moveTo>
                <a:lnTo>
                  <a:pt x="4597400" y="0"/>
                </a:lnTo>
                <a:lnTo>
                  <a:pt x="2755900" y="2362200"/>
                </a:lnTo>
                <a:lnTo>
                  <a:pt x="939800" y="0"/>
                </a:lnTo>
                <a:lnTo>
                  <a:pt x="127000" y="0"/>
                </a:lnTo>
                <a:lnTo>
                  <a:pt x="2273300" y="2794000"/>
                </a:lnTo>
                <a:lnTo>
                  <a:pt x="0" y="5715000"/>
                </a:lnTo>
                <a:lnTo>
                  <a:pt x="774700" y="5715000"/>
                </a:lnTo>
                <a:lnTo>
                  <a:pt x="2730500" y="3187700"/>
                </a:lnTo>
                <a:lnTo>
                  <a:pt x="4686300" y="5715000"/>
                </a:lnTo>
                <a:lnTo>
                  <a:pt x="5499100" y="5715000"/>
                </a:lnTo>
                <a:lnTo>
                  <a:pt x="3225800" y="2768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6" name="Freeform 32066"/>
          <p:cNvSpPr/>
          <p:nvPr/>
        </p:nvSpPr>
        <p:spPr>
          <a:xfrm rot="0" flipH="0" flipV="0">
            <a:off x="6606660" y="1707793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7" name="Freeform 32067"/>
          <p:cNvSpPr/>
          <p:nvPr/>
        </p:nvSpPr>
        <p:spPr>
          <a:xfrm rot="0" flipH="0" flipV="0">
            <a:off x="6726248" y="1709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8" name="Freeform 32068"/>
          <p:cNvSpPr/>
          <p:nvPr/>
        </p:nvSpPr>
        <p:spPr>
          <a:xfrm rot="0" flipH="0" flipV="0">
            <a:off x="6840652" y="1707793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9" name="Freeform 32069"/>
          <p:cNvSpPr/>
          <p:nvPr/>
        </p:nvSpPr>
        <p:spPr>
          <a:xfrm rot="0" flipH="0" flipV="0">
            <a:off x="6953331" y="1709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0" name="Freeform 32070"/>
          <p:cNvSpPr/>
          <p:nvPr/>
        </p:nvSpPr>
        <p:spPr>
          <a:xfrm rot="0" flipH="0" flipV="0">
            <a:off x="7046168" y="1707793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1" name="Freeform 32071"/>
          <p:cNvSpPr/>
          <p:nvPr/>
        </p:nvSpPr>
        <p:spPr>
          <a:xfrm rot="0" flipH="0" flipV="0">
            <a:off x="7175471" y="1709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2" name="Freeform 32072"/>
          <p:cNvSpPr/>
          <p:nvPr/>
        </p:nvSpPr>
        <p:spPr>
          <a:xfrm rot="0" flipH="0" flipV="0">
            <a:off x="2714847" y="20717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3" name="Freeform 32073"/>
          <p:cNvSpPr/>
          <p:nvPr/>
        </p:nvSpPr>
        <p:spPr>
          <a:xfrm rot="0" flipH="0" flipV="0">
            <a:off x="2833354" y="2069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4" name="Freeform 32074"/>
          <p:cNvSpPr/>
          <p:nvPr/>
        </p:nvSpPr>
        <p:spPr>
          <a:xfrm rot="0" flipH="0" flipV="0">
            <a:off x="2946033" y="2069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5" name="Freeform 32075"/>
          <p:cNvSpPr/>
          <p:nvPr/>
        </p:nvSpPr>
        <p:spPr>
          <a:xfrm rot="0" flipH="0" flipV="0">
            <a:off x="3046858" y="2071736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6" name="Freeform 32076"/>
          <p:cNvSpPr/>
          <p:nvPr/>
        </p:nvSpPr>
        <p:spPr>
          <a:xfrm rot="0" flipH="0" flipV="0">
            <a:off x="3176376" y="2104984"/>
            <a:ext cx="49441" cy="10579"/>
          </a:xfrm>
          <a:custGeom>
            <a:pathLst>
              <a:path w="2908300" h="622300">
                <a:moveTo>
                  <a:pt x="0" y="622300"/>
                </a:moveTo>
                <a:lnTo>
                  <a:pt x="2908300" y="622300"/>
                </a:lnTo>
                <a:lnTo>
                  <a:pt x="2908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7" name="Freeform 32077"/>
          <p:cNvSpPr/>
          <p:nvPr/>
        </p:nvSpPr>
        <p:spPr>
          <a:xfrm rot="0" flipH="0" flipV="0">
            <a:off x="3301382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8" name="Freeform 32078"/>
          <p:cNvSpPr/>
          <p:nvPr/>
        </p:nvSpPr>
        <p:spPr>
          <a:xfrm rot="0" flipH="0" flipV="0">
            <a:off x="3473433" y="20717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9" name="Freeform 32079"/>
          <p:cNvSpPr/>
          <p:nvPr/>
        </p:nvSpPr>
        <p:spPr>
          <a:xfrm rot="0" flipH="0" flipV="0">
            <a:off x="3585032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0" name="Freeform 32080"/>
          <p:cNvSpPr/>
          <p:nvPr/>
        </p:nvSpPr>
        <p:spPr>
          <a:xfrm rot="0" flipH="0" flipV="0">
            <a:off x="3707425" y="2069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1" name="Freeform 32081"/>
          <p:cNvSpPr/>
          <p:nvPr/>
        </p:nvSpPr>
        <p:spPr>
          <a:xfrm rot="0" flipH="0" flipV="0">
            <a:off x="3805854" y="2071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2" name="Freeform 32082"/>
          <p:cNvSpPr/>
          <p:nvPr/>
        </p:nvSpPr>
        <p:spPr>
          <a:xfrm rot="0" flipH="0" flipV="0">
            <a:off x="3905147" y="2069792"/>
            <a:ext cx="87655" cy="101041"/>
          </a:xfrm>
          <a:custGeom>
            <a:pathLst>
              <a:path w="5156200" h="5943600">
                <a:moveTo>
                  <a:pt x="1460500" y="3187700"/>
                </a:moveTo>
                <a:lnTo>
                  <a:pt x="4483100" y="3187700"/>
                </a:lnTo>
                <a:cubicBezTo>
                  <a:pt x="4394200" y="4483100"/>
                  <a:pt x="3479800" y="5321300"/>
                  <a:pt x="2260600" y="5321300"/>
                </a:cubicBezTo>
                <a:cubicBezTo>
                  <a:pt x="1562100" y="5321300"/>
                  <a:pt x="838200" y="5156200"/>
                  <a:pt x="381000" y="4749800"/>
                </a:cubicBezTo>
                <a:lnTo>
                  <a:pt x="63500" y="5245100"/>
                </a:lnTo>
                <a:cubicBezTo>
                  <a:pt x="609600" y="5753100"/>
                  <a:pt x="1422400" y="5943600"/>
                  <a:pt x="2311400" y="5943600"/>
                </a:cubicBezTo>
                <a:cubicBezTo>
                  <a:pt x="3937000" y="5943600"/>
                  <a:pt x="5156200" y="4635500"/>
                  <a:pt x="5156200" y="2971800"/>
                </a:cubicBezTo>
                <a:cubicBezTo>
                  <a:pt x="5156200" y="1155700"/>
                  <a:pt x="3898900" y="0"/>
                  <a:pt x="2133600" y="0"/>
                </a:cubicBezTo>
                <a:cubicBezTo>
                  <a:pt x="1384300" y="0"/>
                  <a:pt x="508000" y="292100"/>
                  <a:pt x="0" y="838200"/>
                </a:cubicBezTo>
                <a:lnTo>
                  <a:pt x="292100" y="1333500"/>
                </a:lnTo>
                <a:cubicBezTo>
                  <a:pt x="723900" y="901700"/>
                  <a:pt x="1384300" y="622300"/>
                  <a:pt x="2146300" y="622300"/>
                </a:cubicBezTo>
                <a:cubicBezTo>
                  <a:pt x="3403600" y="622300"/>
                  <a:pt x="4343400" y="1333500"/>
                  <a:pt x="4470400" y="2641600"/>
                </a:cubicBezTo>
                <a:lnTo>
                  <a:pt x="1460500" y="26416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3" name="Freeform 32083"/>
          <p:cNvSpPr/>
          <p:nvPr/>
        </p:nvSpPr>
        <p:spPr>
          <a:xfrm rot="0" flipH="0" flipV="0">
            <a:off x="4020200" y="2071736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4" name="Freeform 32084"/>
          <p:cNvSpPr/>
          <p:nvPr/>
        </p:nvSpPr>
        <p:spPr>
          <a:xfrm rot="0" flipH="0" flipV="0">
            <a:off x="4113037" y="2069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5" name="Freeform 32085"/>
          <p:cNvSpPr/>
          <p:nvPr/>
        </p:nvSpPr>
        <p:spPr>
          <a:xfrm rot="0" flipH="0" flipV="0">
            <a:off x="4225715" y="2071736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6" name="Freeform 32086"/>
          <p:cNvSpPr/>
          <p:nvPr/>
        </p:nvSpPr>
        <p:spPr>
          <a:xfrm rot="0" flipH="0" flipV="0">
            <a:off x="4337314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7" name="Freeform 32087"/>
          <p:cNvSpPr/>
          <p:nvPr/>
        </p:nvSpPr>
        <p:spPr>
          <a:xfrm rot="0" flipH="0" flipV="0">
            <a:off x="4466616" y="2069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8" name="Freeform 32088"/>
          <p:cNvSpPr/>
          <p:nvPr/>
        </p:nvSpPr>
        <p:spPr>
          <a:xfrm rot="0" flipH="0" flipV="0">
            <a:off x="4568089" y="2071736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9" name="Freeform 32089"/>
          <p:cNvSpPr/>
          <p:nvPr/>
        </p:nvSpPr>
        <p:spPr>
          <a:xfrm rot="0" flipH="0" flipV="0">
            <a:off x="4676449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0" name="Freeform 32090"/>
          <p:cNvSpPr/>
          <p:nvPr/>
        </p:nvSpPr>
        <p:spPr>
          <a:xfrm rot="0" flipH="0" flipV="0">
            <a:off x="4789128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1" name="Freeform 32091"/>
          <p:cNvSpPr/>
          <p:nvPr/>
        </p:nvSpPr>
        <p:spPr>
          <a:xfrm rot="0" flipH="0" flipV="0">
            <a:off x="4911521" y="2069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2" name="Freeform 32092"/>
          <p:cNvSpPr/>
          <p:nvPr/>
        </p:nvSpPr>
        <p:spPr>
          <a:xfrm rot="0" flipH="0" flipV="0">
            <a:off x="5075368" y="2017761"/>
            <a:ext cx="123063" cy="194310"/>
          </a:xfrm>
          <a:custGeom>
            <a:pathLst>
              <a:path w="7239000" h="11430000">
                <a:moveTo>
                  <a:pt x="3289300" y="11430000"/>
                </a:moveTo>
                <a:lnTo>
                  <a:pt x="3949700" y="11430000"/>
                </a:lnTo>
                <a:lnTo>
                  <a:pt x="3949700" y="9004300"/>
                </a:lnTo>
                <a:lnTo>
                  <a:pt x="4165600" y="9004300"/>
                </a:lnTo>
                <a:cubicBezTo>
                  <a:pt x="6121400" y="9004300"/>
                  <a:pt x="7239000" y="7734300"/>
                  <a:pt x="7239000" y="6032500"/>
                </a:cubicBezTo>
                <a:cubicBezTo>
                  <a:pt x="7239000" y="4356100"/>
                  <a:pt x="6019800" y="3060700"/>
                  <a:pt x="4165600" y="3060700"/>
                </a:cubicBezTo>
                <a:lnTo>
                  <a:pt x="3949700" y="3060700"/>
                </a:lnTo>
                <a:lnTo>
                  <a:pt x="3949700" y="0"/>
                </a:lnTo>
                <a:lnTo>
                  <a:pt x="3289300" y="0"/>
                </a:lnTo>
                <a:lnTo>
                  <a:pt x="3289300" y="3060700"/>
                </a:lnTo>
                <a:lnTo>
                  <a:pt x="3086100" y="3060700"/>
                </a:lnTo>
                <a:cubicBezTo>
                  <a:pt x="1143000" y="3060700"/>
                  <a:pt x="0" y="4483100"/>
                  <a:pt x="0" y="6032500"/>
                </a:cubicBezTo>
                <a:cubicBezTo>
                  <a:pt x="0" y="7734300"/>
                  <a:pt x="1155700" y="9004300"/>
                  <a:pt x="3098800" y="9004300"/>
                </a:cubicBezTo>
                <a:lnTo>
                  <a:pt x="3289300" y="9004300"/>
                </a:lnTo>
                <a:close/>
                <a:moveTo>
                  <a:pt x="698500" y="6032500"/>
                </a:moveTo>
                <a:cubicBezTo>
                  <a:pt x="698500" y="4737100"/>
                  <a:pt x="1574800" y="3683000"/>
                  <a:pt x="3073400" y="3683000"/>
                </a:cubicBezTo>
                <a:lnTo>
                  <a:pt x="3289300" y="3683000"/>
                </a:lnTo>
                <a:lnTo>
                  <a:pt x="3289300" y="8382000"/>
                </a:lnTo>
                <a:lnTo>
                  <a:pt x="3136900" y="8382000"/>
                </a:lnTo>
                <a:cubicBezTo>
                  <a:pt x="1600200" y="8382000"/>
                  <a:pt x="698500" y="7391400"/>
                  <a:pt x="698500" y="6032500"/>
                </a:cubicBezTo>
                <a:close/>
                <a:moveTo>
                  <a:pt x="4165600" y="3683000"/>
                </a:moveTo>
                <a:cubicBezTo>
                  <a:pt x="5676900" y="3683000"/>
                  <a:pt x="6540500" y="4800600"/>
                  <a:pt x="6540500" y="6032500"/>
                </a:cubicBezTo>
                <a:cubicBezTo>
                  <a:pt x="6540500" y="7404100"/>
                  <a:pt x="5664200" y="8382000"/>
                  <a:pt x="4114800" y="8382000"/>
                </a:cubicBezTo>
                <a:lnTo>
                  <a:pt x="3949700" y="8382000"/>
                </a:lnTo>
                <a:lnTo>
                  <a:pt x="3949700" y="3683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3" name="Freeform 32093"/>
          <p:cNvSpPr/>
          <p:nvPr/>
        </p:nvSpPr>
        <p:spPr>
          <a:xfrm rot="0" flipH="0" flipV="0">
            <a:off x="5225828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4" name="Freeform 32094"/>
          <p:cNvSpPr/>
          <p:nvPr/>
        </p:nvSpPr>
        <p:spPr>
          <a:xfrm rot="0" flipH="0" flipV="0">
            <a:off x="5347143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5" name="Freeform 32095"/>
          <p:cNvSpPr/>
          <p:nvPr/>
        </p:nvSpPr>
        <p:spPr>
          <a:xfrm rot="0" flipH="0" flipV="0">
            <a:off x="5459173" y="20697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6" name="Freeform 32096"/>
          <p:cNvSpPr/>
          <p:nvPr/>
        </p:nvSpPr>
        <p:spPr>
          <a:xfrm rot="0" flipH="0" flipV="0">
            <a:off x="5565806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7" name="Freeform 32097"/>
          <p:cNvSpPr/>
          <p:nvPr/>
        </p:nvSpPr>
        <p:spPr>
          <a:xfrm rot="0" flipH="0" flipV="0">
            <a:off x="5678485" y="2069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8" name="Freeform 32098"/>
          <p:cNvSpPr/>
          <p:nvPr/>
        </p:nvSpPr>
        <p:spPr>
          <a:xfrm rot="0" flipH="0" flipV="0">
            <a:off x="5791163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9" name="Freeform 32099"/>
          <p:cNvSpPr/>
          <p:nvPr/>
        </p:nvSpPr>
        <p:spPr>
          <a:xfrm rot="0" flipH="0" flipV="0">
            <a:off x="5912477" y="2069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0" name="Freeform 32100"/>
          <p:cNvSpPr/>
          <p:nvPr/>
        </p:nvSpPr>
        <p:spPr>
          <a:xfrm rot="0" flipH="0" flipV="0">
            <a:off x="6025156" y="2069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1" name="Freeform 32101"/>
          <p:cNvSpPr/>
          <p:nvPr/>
        </p:nvSpPr>
        <p:spPr>
          <a:xfrm rot="0" flipH="0" flipV="0">
            <a:off x="6154458" y="2071520"/>
            <a:ext cx="75133" cy="97802"/>
          </a:xfrm>
          <a:custGeom>
            <a:pathLst>
              <a:path w="4419600" h="5753100">
                <a:moveTo>
                  <a:pt x="0" y="5753100"/>
                </a:moveTo>
                <a:cubicBezTo>
                  <a:pt x="520700" y="5753100"/>
                  <a:pt x="1155700" y="5753100"/>
                  <a:pt x="1866900" y="5753100"/>
                </a:cubicBezTo>
                <a:cubicBezTo>
                  <a:pt x="3568700" y="5753100"/>
                  <a:pt x="4419600" y="5183982"/>
                  <a:pt x="4419600" y="4147146"/>
                </a:cubicBezTo>
                <a:cubicBezTo>
                  <a:pt x="4419600" y="3401021"/>
                  <a:pt x="4025900" y="2933105"/>
                  <a:pt x="3048000" y="2781300"/>
                </a:cubicBezTo>
                <a:lnTo>
                  <a:pt x="3048000" y="2756099"/>
                </a:lnTo>
                <a:cubicBezTo>
                  <a:pt x="3797300" y="2642791"/>
                  <a:pt x="4203700" y="2076450"/>
                  <a:pt x="4203700" y="1459905"/>
                </a:cubicBezTo>
                <a:cubicBezTo>
                  <a:pt x="4203700" y="427832"/>
                  <a:pt x="3390900" y="0"/>
                  <a:pt x="1841500" y="0"/>
                </a:cubicBezTo>
                <a:cubicBezTo>
                  <a:pt x="1066800" y="0"/>
                  <a:pt x="495300" y="0"/>
                  <a:pt x="0" y="0"/>
                </a:cubicBezTo>
                <a:close/>
                <a:moveTo>
                  <a:pt x="2032000" y="3098800"/>
                </a:moveTo>
                <a:cubicBezTo>
                  <a:pt x="3175000" y="3098800"/>
                  <a:pt x="3721100" y="3414316"/>
                  <a:pt x="3721100" y="4083249"/>
                </a:cubicBezTo>
                <a:cubicBezTo>
                  <a:pt x="3721100" y="4802585"/>
                  <a:pt x="3098800" y="5130800"/>
                  <a:pt x="1943100" y="5130800"/>
                </a:cubicBezTo>
                <a:cubicBezTo>
                  <a:pt x="1422400" y="5130800"/>
                  <a:pt x="1028700" y="5130800"/>
                  <a:pt x="660400" y="5130800"/>
                </a:cubicBezTo>
                <a:lnTo>
                  <a:pt x="660400" y="3098800"/>
                </a:lnTo>
                <a:close/>
                <a:moveTo>
                  <a:pt x="1917700" y="609600"/>
                </a:moveTo>
                <a:cubicBezTo>
                  <a:pt x="2781300" y="609600"/>
                  <a:pt x="3505200" y="798910"/>
                  <a:pt x="3505200" y="1555949"/>
                </a:cubicBezTo>
                <a:cubicBezTo>
                  <a:pt x="3505200" y="2161580"/>
                  <a:pt x="2997200" y="2552700"/>
                  <a:pt x="2171700" y="2552700"/>
                </a:cubicBezTo>
                <a:lnTo>
                  <a:pt x="660400" y="2552700"/>
                </a:lnTo>
                <a:lnTo>
                  <a:pt x="660400" y="609600"/>
                </a:lnTo>
                <a:cubicBezTo>
                  <a:pt x="977900" y="609600"/>
                  <a:pt x="1371600" y="609600"/>
                  <a:pt x="1917700" y="6096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2" name="Freeform 32102"/>
          <p:cNvSpPr/>
          <p:nvPr/>
        </p:nvSpPr>
        <p:spPr>
          <a:xfrm rot="0" flipH="0" flipV="0">
            <a:off x="6250727" y="20697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3" name="Freeform 32103"/>
          <p:cNvSpPr/>
          <p:nvPr/>
        </p:nvSpPr>
        <p:spPr>
          <a:xfrm rot="0" flipH="0" flipV="0">
            <a:off x="6357360" y="2071736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4" name="Freeform 32104"/>
          <p:cNvSpPr/>
          <p:nvPr/>
        </p:nvSpPr>
        <p:spPr>
          <a:xfrm rot="0" flipH="0" flipV="0">
            <a:off x="6476947" y="2071736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5" name="Freeform 32105"/>
          <p:cNvSpPr/>
          <p:nvPr/>
        </p:nvSpPr>
        <p:spPr>
          <a:xfrm rot="0" flipH="0" flipV="0">
            <a:off x="6591353" y="2069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6" name="Freeform 32106"/>
          <p:cNvSpPr/>
          <p:nvPr/>
        </p:nvSpPr>
        <p:spPr>
          <a:xfrm rot="0" flipH="0" flipV="0">
            <a:off x="2714847" y="243373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7" name="Freeform 32107"/>
          <p:cNvSpPr/>
          <p:nvPr/>
        </p:nvSpPr>
        <p:spPr>
          <a:xfrm rot="0" flipH="0" flipV="0">
            <a:off x="2842185" y="2431792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8" name="Freeform 32108"/>
          <p:cNvSpPr/>
          <p:nvPr/>
        </p:nvSpPr>
        <p:spPr>
          <a:xfrm rot="0" flipH="0" flipV="0">
            <a:off x="2945385" y="2433735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9" name="Freeform 32109"/>
          <p:cNvSpPr/>
          <p:nvPr/>
        </p:nvSpPr>
        <p:spPr>
          <a:xfrm rot="0" flipH="0" flipV="0">
            <a:off x="3084381" y="2433735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0" name="Freeform 32110"/>
          <p:cNvSpPr/>
          <p:nvPr/>
        </p:nvSpPr>
        <p:spPr>
          <a:xfrm rot="0" flipH="0" flipV="0">
            <a:off x="3198549" y="2433735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1" name="Freeform 32111"/>
          <p:cNvSpPr/>
          <p:nvPr/>
        </p:nvSpPr>
        <p:spPr>
          <a:xfrm rot="0" flipH="0" flipV="0">
            <a:off x="3316388" y="2433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2" name="Freeform 32112"/>
          <p:cNvSpPr/>
          <p:nvPr/>
        </p:nvSpPr>
        <p:spPr>
          <a:xfrm rot="0" flipH="0" flipV="0">
            <a:off x="3428396" y="24317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3" name="Freeform 32113"/>
          <p:cNvSpPr/>
          <p:nvPr/>
        </p:nvSpPr>
        <p:spPr>
          <a:xfrm rot="0" flipH="0" flipV="0">
            <a:off x="3535008" y="2431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4" name="Freeform 32114"/>
          <p:cNvSpPr/>
          <p:nvPr/>
        </p:nvSpPr>
        <p:spPr>
          <a:xfrm rot="0" flipH="0" flipV="0">
            <a:off x="3647664" y="2431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5" name="Freeform 32115"/>
          <p:cNvSpPr/>
          <p:nvPr/>
        </p:nvSpPr>
        <p:spPr>
          <a:xfrm rot="0" flipH="0" flipV="0">
            <a:off x="3757773" y="2433735"/>
            <a:ext cx="107518" cy="121767"/>
          </a:xfrm>
          <a:custGeom>
            <a:pathLst>
              <a:path w="6324600" h="7162800">
                <a:moveTo>
                  <a:pt x="0" y="7162800"/>
                </a:moveTo>
                <a:lnTo>
                  <a:pt x="622300" y="7162800"/>
                </a:lnTo>
                <a:lnTo>
                  <a:pt x="622300" y="5715000"/>
                </a:lnTo>
                <a:lnTo>
                  <a:pt x="5702300" y="5715000"/>
                </a:lnTo>
                <a:lnTo>
                  <a:pt x="5702300" y="7162800"/>
                </a:lnTo>
                <a:lnTo>
                  <a:pt x="6324600" y="7162800"/>
                </a:lnTo>
                <a:lnTo>
                  <a:pt x="6324600" y="5092700"/>
                </a:lnTo>
                <a:lnTo>
                  <a:pt x="5372100" y="5092700"/>
                </a:lnTo>
                <a:lnTo>
                  <a:pt x="5372100" y="0"/>
                </a:lnTo>
                <a:lnTo>
                  <a:pt x="1727200" y="0"/>
                </a:lnTo>
                <a:lnTo>
                  <a:pt x="1638300" y="1612900"/>
                </a:lnTo>
                <a:cubicBezTo>
                  <a:pt x="1524000" y="3416300"/>
                  <a:pt x="1066800" y="4635500"/>
                  <a:pt x="711200" y="5092700"/>
                </a:cubicBezTo>
                <a:lnTo>
                  <a:pt x="0" y="5092700"/>
                </a:lnTo>
                <a:close/>
                <a:moveTo>
                  <a:pt x="2273300" y="1866900"/>
                </a:moveTo>
                <a:lnTo>
                  <a:pt x="2349500" y="622300"/>
                </a:lnTo>
                <a:lnTo>
                  <a:pt x="4711700" y="622300"/>
                </a:lnTo>
                <a:lnTo>
                  <a:pt x="4711700" y="5092700"/>
                </a:lnTo>
                <a:lnTo>
                  <a:pt x="1409700" y="5092700"/>
                </a:lnTo>
                <a:cubicBezTo>
                  <a:pt x="1701800" y="4724400"/>
                  <a:pt x="2146300" y="3517900"/>
                  <a:pt x="2273300" y="18669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6" name="Freeform 32116"/>
          <p:cNvSpPr/>
          <p:nvPr/>
        </p:nvSpPr>
        <p:spPr>
          <a:xfrm rot="0" flipH="0" flipV="0">
            <a:off x="3885975" y="2433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7" name="Freeform 32117"/>
          <p:cNvSpPr/>
          <p:nvPr/>
        </p:nvSpPr>
        <p:spPr>
          <a:xfrm rot="0" flipH="0" flipV="0">
            <a:off x="3991507" y="2433735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8" name="Freeform 32118"/>
          <p:cNvSpPr/>
          <p:nvPr/>
        </p:nvSpPr>
        <p:spPr>
          <a:xfrm rot="0" flipH="0" flipV="0">
            <a:off x="4109345" y="2431792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9" name="Freeform 32119"/>
          <p:cNvSpPr/>
          <p:nvPr/>
        </p:nvSpPr>
        <p:spPr>
          <a:xfrm rot="0" flipH="0" flipV="0">
            <a:off x="4307714" y="243373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0" name="Freeform 32120"/>
          <p:cNvSpPr/>
          <p:nvPr/>
        </p:nvSpPr>
        <p:spPr>
          <a:xfrm rot="0" flipH="0" flipV="0">
            <a:off x="4416052" y="2431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1" name="Freeform 32121"/>
          <p:cNvSpPr/>
          <p:nvPr/>
        </p:nvSpPr>
        <p:spPr>
          <a:xfrm rot="0" flipH="0" flipV="0">
            <a:off x="4528061" y="2431792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2" name="Freeform 32122"/>
          <p:cNvSpPr/>
          <p:nvPr/>
        </p:nvSpPr>
        <p:spPr>
          <a:xfrm rot="0" flipH="0" flipV="0">
            <a:off x="4634673" y="2433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3" name="Freeform 32123"/>
          <p:cNvSpPr/>
          <p:nvPr/>
        </p:nvSpPr>
        <p:spPr>
          <a:xfrm rot="0" flipH="0" flipV="0">
            <a:off x="4747329" y="2431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4" name="Freeform 32124"/>
          <p:cNvSpPr/>
          <p:nvPr/>
        </p:nvSpPr>
        <p:spPr>
          <a:xfrm rot="0" flipH="0" flipV="0">
            <a:off x="4859986" y="2433735"/>
            <a:ext cx="84416" cy="97155"/>
          </a:xfrm>
          <a:custGeom>
            <a:pathLst>
              <a:path w="4965700" h="5715000">
                <a:moveTo>
                  <a:pt x="4305300" y="5715000"/>
                </a:moveTo>
                <a:lnTo>
                  <a:pt x="4965700" y="5715000"/>
                </a:lnTo>
                <a:lnTo>
                  <a:pt x="49657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622300"/>
                </a:lnTo>
                <a:lnTo>
                  <a:pt x="4305300" y="6223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5" name="Freeform 32125"/>
          <p:cNvSpPr/>
          <p:nvPr/>
        </p:nvSpPr>
        <p:spPr>
          <a:xfrm rot="0" flipH="0" flipV="0">
            <a:off x="4971563" y="2431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6" name="Freeform 32126"/>
          <p:cNvSpPr/>
          <p:nvPr/>
        </p:nvSpPr>
        <p:spPr>
          <a:xfrm rot="0" flipH="0" flipV="0">
            <a:off x="5100844" y="2431792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7" name="Freeform 32127"/>
          <p:cNvSpPr/>
          <p:nvPr/>
        </p:nvSpPr>
        <p:spPr>
          <a:xfrm rot="0" flipH="0" flipV="0">
            <a:off x="5202317" y="243373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8" name="Freeform 32128"/>
          <p:cNvSpPr/>
          <p:nvPr/>
        </p:nvSpPr>
        <p:spPr>
          <a:xfrm rot="0" flipH="0" flipV="0">
            <a:off x="5310656" y="2433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9" name="Freeform 32129"/>
          <p:cNvSpPr/>
          <p:nvPr/>
        </p:nvSpPr>
        <p:spPr>
          <a:xfrm rot="0" flipH="0" flipV="0">
            <a:off x="5416188" y="2433735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0" name="Freeform 32130"/>
          <p:cNvSpPr/>
          <p:nvPr/>
        </p:nvSpPr>
        <p:spPr>
          <a:xfrm rot="0" flipH="0" flipV="0">
            <a:off x="5534026" y="2431792"/>
            <a:ext cx="134505" cy="101041"/>
          </a:xfrm>
          <a:custGeom>
            <a:pathLst>
              <a:path w="7912100" h="5943600">
                <a:moveTo>
                  <a:pt x="0" y="5829300"/>
                </a:moveTo>
                <a:lnTo>
                  <a:pt x="698500" y="5829300"/>
                </a:lnTo>
                <a:lnTo>
                  <a:pt x="698500" y="3238500"/>
                </a:lnTo>
                <a:lnTo>
                  <a:pt x="2133600" y="3238500"/>
                </a:lnTo>
                <a:cubicBezTo>
                  <a:pt x="2247900" y="4813300"/>
                  <a:pt x="3378200" y="5943600"/>
                  <a:pt x="5003800" y="5943600"/>
                </a:cubicBezTo>
                <a:cubicBezTo>
                  <a:pt x="6718300" y="5943600"/>
                  <a:pt x="7912100" y="4686300"/>
                  <a:pt x="7912100" y="2971800"/>
                </a:cubicBezTo>
                <a:cubicBezTo>
                  <a:pt x="7912100" y="1257300"/>
                  <a:pt x="6731000" y="0"/>
                  <a:pt x="5003800" y="0"/>
                </a:cubicBezTo>
                <a:cubicBezTo>
                  <a:pt x="3416300" y="0"/>
                  <a:pt x="2311400" y="1066800"/>
                  <a:pt x="2146300" y="2578100"/>
                </a:cubicBezTo>
                <a:lnTo>
                  <a:pt x="698500" y="2578100"/>
                </a:lnTo>
                <a:lnTo>
                  <a:pt x="698500" y="114300"/>
                </a:lnTo>
                <a:lnTo>
                  <a:pt x="0" y="114300"/>
                </a:lnTo>
                <a:close/>
                <a:moveTo>
                  <a:pt x="2870200" y="2971800"/>
                </a:moveTo>
                <a:cubicBezTo>
                  <a:pt x="2870200" y="1600200"/>
                  <a:pt x="3759200" y="660400"/>
                  <a:pt x="5029200" y="660400"/>
                </a:cubicBezTo>
                <a:cubicBezTo>
                  <a:pt x="6311900" y="660400"/>
                  <a:pt x="7175500" y="1612900"/>
                  <a:pt x="7175500" y="2971800"/>
                </a:cubicBezTo>
                <a:cubicBezTo>
                  <a:pt x="7175500" y="4343400"/>
                  <a:pt x="6299200" y="5283200"/>
                  <a:pt x="5029200" y="5283200"/>
                </a:cubicBezTo>
                <a:cubicBezTo>
                  <a:pt x="3771900" y="5283200"/>
                  <a:pt x="2870200" y="4356100"/>
                  <a:pt x="28702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1" name="Freeform 32131"/>
          <p:cNvSpPr/>
          <p:nvPr/>
        </p:nvSpPr>
        <p:spPr>
          <a:xfrm rot="0" flipH="0" flipV="0">
            <a:off x="5736929" y="243373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2" name="Freeform 32132"/>
          <p:cNvSpPr/>
          <p:nvPr/>
        </p:nvSpPr>
        <p:spPr>
          <a:xfrm rot="0" flipH="0" flipV="0">
            <a:off x="5853472" y="2431792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3" name="Freeform 32133"/>
          <p:cNvSpPr/>
          <p:nvPr/>
        </p:nvSpPr>
        <p:spPr>
          <a:xfrm rot="0" flipH="0" flipV="0">
            <a:off x="5982752" y="2433735"/>
            <a:ext cx="58508" cy="97155"/>
          </a:xfrm>
          <a:custGeom>
            <a:pathLst>
              <a:path w="3441700" h="5715000">
                <a:moveTo>
                  <a:pt x="0" y="5715000"/>
                </a:moveTo>
                <a:lnTo>
                  <a:pt x="660400" y="5715000"/>
                </a:lnTo>
                <a:lnTo>
                  <a:pt x="660400" y="622300"/>
                </a:lnTo>
                <a:lnTo>
                  <a:pt x="3441700" y="622300"/>
                </a:lnTo>
                <a:lnTo>
                  <a:pt x="344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4" name="Freeform 32134"/>
          <p:cNvSpPr/>
          <p:nvPr/>
        </p:nvSpPr>
        <p:spPr>
          <a:xfrm rot="0" flipH="0" flipV="0">
            <a:off x="6058922" y="24337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5" name="Freeform 32135"/>
          <p:cNvSpPr/>
          <p:nvPr/>
        </p:nvSpPr>
        <p:spPr>
          <a:xfrm rot="0" flipH="0" flipV="0">
            <a:off x="6173305" y="2431792"/>
            <a:ext cx="88087" cy="101041"/>
          </a:xfrm>
          <a:custGeom>
            <a:pathLst>
              <a:path w="5181600" h="5943600">
                <a:moveTo>
                  <a:pt x="4851400" y="4533900"/>
                </a:moveTo>
                <a:cubicBezTo>
                  <a:pt x="4457700" y="4991100"/>
                  <a:pt x="3810000" y="5321300"/>
                  <a:pt x="3073400" y="5321300"/>
                </a:cubicBezTo>
                <a:cubicBezTo>
                  <a:pt x="1739900" y="5321300"/>
                  <a:pt x="698500" y="4419600"/>
                  <a:pt x="698500" y="2971800"/>
                </a:cubicBezTo>
                <a:cubicBezTo>
                  <a:pt x="698500" y="1612900"/>
                  <a:pt x="1739900" y="622300"/>
                  <a:pt x="2946400" y="622300"/>
                </a:cubicBezTo>
                <a:cubicBezTo>
                  <a:pt x="3606800" y="622300"/>
                  <a:pt x="4241800" y="787400"/>
                  <a:pt x="4749800" y="1244600"/>
                </a:cubicBezTo>
                <a:lnTo>
                  <a:pt x="5067300" y="711200"/>
                </a:lnTo>
                <a:cubicBezTo>
                  <a:pt x="4521200" y="190500"/>
                  <a:pt x="3733800" y="0"/>
                  <a:pt x="2844800" y="0"/>
                </a:cubicBezTo>
                <a:cubicBezTo>
                  <a:pt x="1219200" y="0"/>
                  <a:pt x="0" y="1308100"/>
                  <a:pt x="0" y="2971800"/>
                </a:cubicBezTo>
                <a:cubicBezTo>
                  <a:pt x="0" y="4775200"/>
                  <a:pt x="1257300" y="5943600"/>
                  <a:pt x="3022600" y="5943600"/>
                </a:cubicBezTo>
                <a:cubicBezTo>
                  <a:pt x="3860800" y="5943600"/>
                  <a:pt x="4699000" y="5626100"/>
                  <a:pt x="5181600" y="50165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6" name="Freeform 32136"/>
          <p:cNvSpPr/>
          <p:nvPr/>
        </p:nvSpPr>
        <p:spPr>
          <a:xfrm rot="0" flipH="0" flipV="0">
            <a:off x="6271713" y="243373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7" name="Freeform 32137"/>
          <p:cNvSpPr/>
          <p:nvPr/>
        </p:nvSpPr>
        <p:spPr>
          <a:xfrm rot="0" flipH="0" flipV="0">
            <a:off x="6380052" y="24337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8" name="Freeform 32138"/>
          <p:cNvSpPr/>
          <p:nvPr/>
        </p:nvSpPr>
        <p:spPr>
          <a:xfrm rot="0" flipH="0" flipV="0">
            <a:off x="6501344" y="2433735"/>
            <a:ext cx="83121" cy="97155"/>
          </a:xfrm>
          <a:custGeom>
            <a:pathLst>
              <a:path w="4889500" h="5715000">
                <a:moveTo>
                  <a:pt x="4660900" y="0"/>
                </a:moveTo>
                <a:lnTo>
                  <a:pt x="3810000" y="0"/>
                </a:lnTo>
                <a:lnTo>
                  <a:pt x="1041400" y="2768600"/>
                </a:lnTo>
                <a:lnTo>
                  <a:pt x="4000500" y="5715000"/>
                </a:lnTo>
                <a:lnTo>
                  <a:pt x="4889500" y="5715000"/>
                </a:lnTo>
                <a:lnTo>
                  <a:pt x="1841500" y="2730500"/>
                </a:lnTo>
                <a:close/>
                <a:moveTo>
                  <a:pt x="0" y="5715000"/>
                </a:moveTo>
                <a:lnTo>
                  <a:pt x="660400" y="5715000"/>
                </a:lnTo>
                <a:lnTo>
                  <a:pt x="660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9" name="Freeform 32139"/>
          <p:cNvSpPr/>
          <p:nvPr/>
        </p:nvSpPr>
        <p:spPr>
          <a:xfrm rot="0" flipH="0" flipV="0">
            <a:off x="6589000" y="2433735"/>
            <a:ext cx="97802" cy="140335"/>
          </a:xfrm>
          <a:custGeom>
            <a:pathLst>
              <a:path w="5753100" h="8255000">
                <a:moveTo>
                  <a:pt x="5753100" y="0"/>
                </a:moveTo>
                <a:lnTo>
                  <a:pt x="5003800" y="0"/>
                </a:lnTo>
                <a:lnTo>
                  <a:pt x="3467100" y="4013200"/>
                </a:lnTo>
                <a:cubicBezTo>
                  <a:pt x="3352800" y="4330700"/>
                  <a:pt x="3238500" y="4635500"/>
                  <a:pt x="3149600" y="4927600"/>
                </a:cubicBezTo>
                <a:lnTo>
                  <a:pt x="2743200" y="4038600"/>
                </a:lnTo>
                <a:lnTo>
                  <a:pt x="787400" y="0"/>
                </a:lnTo>
                <a:lnTo>
                  <a:pt x="0" y="0"/>
                </a:lnTo>
                <a:lnTo>
                  <a:pt x="2819400" y="5715000"/>
                </a:lnTo>
                <a:lnTo>
                  <a:pt x="2692400" y="6019800"/>
                </a:lnTo>
                <a:cubicBezTo>
                  <a:pt x="2209800" y="7175500"/>
                  <a:pt x="1790700" y="7645400"/>
                  <a:pt x="1206500" y="7645400"/>
                </a:cubicBezTo>
                <a:cubicBezTo>
                  <a:pt x="977900" y="7645400"/>
                  <a:pt x="749300" y="7556500"/>
                  <a:pt x="533400" y="7454900"/>
                </a:cubicBezTo>
                <a:lnTo>
                  <a:pt x="317500" y="7962900"/>
                </a:lnTo>
                <a:cubicBezTo>
                  <a:pt x="622300" y="8140700"/>
                  <a:pt x="927100" y="8255000"/>
                  <a:pt x="1295400" y="8255000"/>
                </a:cubicBezTo>
                <a:cubicBezTo>
                  <a:pt x="2070100" y="8255000"/>
                  <a:pt x="2603500" y="7759700"/>
                  <a:pt x="3441700" y="57150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0" name="Freeform 32140"/>
          <p:cNvSpPr/>
          <p:nvPr/>
        </p:nvSpPr>
        <p:spPr>
          <a:xfrm rot="0" flipH="0" flipV="0">
            <a:off x="2700597" y="2795735"/>
            <a:ext cx="88519" cy="97155"/>
          </a:xfrm>
          <a:custGeom>
            <a:pathLst>
              <a:path w="5207000" h="5715000">
                <a:moveTo>
                  <a:pt x="0" y="660400"/>
                </a:moveTo>
                <a:lnTo>
                  <a:pt x="2273300" y="660400"/>
                </a:lnTo>
                <a:lnTo>
                  <a:pt x="2273300" y="5715000"/>
                </a:lnTo>
                <a:lnTo>
                  <a:pt x="2933700" y="5715000"/>
                </a:lnTo>
                <a:lnTo>
                  <a:pt x="2933700" y="660400"/>
                </a:lnTo>
                <a:lnTo>
                  <a:pt x="5207000" y="660400"/>
                </a:lnTo>
                <a:lnTo>
                  <a:pt x="5207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1" name="Freeform 32141"/>
          <p:cNvSpPr/>
          <p:nvPr/>
        </p:nvSpPr>
        <p:spPr>
          <a:xfrm rot="0" flipH="0" flipV="0">
            <a:off x="2801423" y="2793791"/>
            <a:ext cx="74485" cy="100393"/>
          </a:xfrm>
          <a:custGeom>
            <a:pathLst>
              <a:path w="4381500" h="5905500">
                <a:moveTo>
                  <a:pt x="622300" y="1066800"/>
                </a:moveTo>
                <a:cubicBezTo>
                  <a:pt x="1130300" y="787400"/>
                  <a:pt x="1549400" y="622300"/>
                  <a:pt x="2222500" y="622300"/>
                </a:cubicBezTo>
                <a:cubicBezTo>
                  <a:pt x="3644900" y="622300"/>
                  <a:pt x="3721100" y="1498600"/>
                  <a:pt x="3721100" y="2857500"/>
                </a:cubicBezTo>
                <a:cubicBezTo>
                  <a:pt x="3263900" y="2527300"/>
                  <a:pt x="2628900" y="2425700"/>
                  <a:pt x="2171700" y="2425700"/>
                </a:cubicBezTo>
                <a:cubicBezTo>
                  <a:pt x="939800" y="2425700"/>
                  <a:pt x="0" y="3060700"/>
                  <a:pt x="0" y="4203700"/>
                </a:cubicBezTo>
                <a:cubicBezTo>
                  <a:pt x="0" y="5245100"/>
                  <a:pt x="711200" y="5905500"/>
                  <a:pt x="1765300" y="5905500"/>
                </a:cubicBezTo>
                <a:cubicBezTo>
                  <a:pt x="2806700" y="5905500"/>
                  <a:pt x="3365500" y="5435600"/>
                  <a:pt x="3721100" y="4953000"/>
                </a:cubicBezTo>
                <a:lnTo>
                  <a:pt x="3721100" y="5829300"/>
                </a:lnTo>
                <a:lnTo>
                  <a:pt x="4381500" y="5829300"/>
                </a:lnTo>
                <a:lnTo>
                  <a:pt x="4381500" y="2286000"/>
                </a:lnTo>
                <a:cubicBezTo>
                  <a:pt x="4381500" y="838200"/>
                  <a:pt x="3848100" y="0"/>
                  <a:pt x="2260600" y="0"/>
                </a:cubicBezTo>
                <a:cubicBezTo>
                  <a:pt x="1587500" y="0"/>
                  <a:pt x="977900" y="190500"/>
                  <a:pt x="444500" y="520700"/>
                </a:cubicBezTo>
                <a:close/>
                <a:moveTo>
                  <a:pt x="1968500" y="5283200"/>
                </a:moveTo>
                <a:cubicBezTo>
                  <a:pt x="1257300" y="5283200"/>
                  <a:pt x="698500" y="4876800"/>
                  <a:pt x="698500" y="4165600"/>
                </a:cubicBezTo>
                <a:cubicBezTo>
                  <a:pt x="698500" y="3327400"/>
                  <a:pt x="1485900" y="2971800"/>
                  <a:pt x="2235200" y="2971800"/>
                </a:cubicBezTo>
                <a:cubicBezTo>
                  <a:pt x="2819400" y="2971800"/>
                  <a:pt x="3302000" y="3124200"/>
                  <a:pt x="3721100" y="3429000"/>
                </a:cubicBezTo>
                <a:lnTo>
                  <a:pt x="3721100" y="4381500"/>
                </a:lnTo>
                <a:cubicBezTo>
                  <a:pt x="3403600" y="4800600"/>
                  <a:pt x="2933700" y="5283200"/>
                  <a:pt x="1968500" y="52832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2" name="Freeform 32142"/>
          <p:cNvSpPr/>
          <p:nvPr/>
        </p:nvSpPr>
        <p:spPr>
          <a:xfrm rot="0" flipH="0" flipV="0">
            <a:off x="2908077" y="279573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3" name="Freeform 32143"/>
          <p:cNvSpPr/>
          <p:nvPr/>
        </p:nvSpPr>
        <p:spPr>
          <a:xfrm rot="0" flipH="0" flipV="0">
            <a:off x="3035458" y="2793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4" name="Freeform 32144"/>
          <p:cNvSpPr/>
          <p:nvPr/>
        </p:nvSpPr>
        <p:spPr>
          <a:xfrm rot="0" flipH="0" flipV="0">
            <a:off x="3147510" y="2795735"/>
            <a:ext cx="132346" cy="97155"/>
          </a:xfrm>
          <a:custGeom>
            <a:pathLst>
              <a:path w="7785100" h="5715000">
                <a:moveTo>
                  <a:pt x="7632700" y="0"/>
                </a:moveTo>
                <a:lnTo>
                  <a:pt x="6832600" y="0"/>
                </a:lnTo>
                <a:lnTo>
                  <a:pt x="4610100" y="2743200"/>
                </a:lnTo>
                <a:lnTo>
                  <a:pt x="6985000" y="5715000"/>
                </a:lnTo>
                <a:lnTo>
                  <a:pt x="7785100" y="5715000"/>
                </a:lnTo>
                <a:lnTo>
                  <a:pt x="5346700" y="2743200"/>
                </a:lnTo>
                <a:close/>
                <a:moveTo>
                  <a:pt x="3543300" y="5715000"/>
                </a:moveTo>
                <a:lnTo>
                  <a:pt x="4203700" y="5715000"/>
                </a:lnTo>
                <a:lnTo>
                  <a:pt x="4203700" y="0"/>
                </a:lnTo>
                <a:lnTo>
                  <a:pt x="3543300" y="0"/>
                </a:lnTo>
                <a:close/>
                <a:moveTo>
                  <a:pt x="2400300" y="2743200"/>
                </a:moveTo>
                <a:lnTo>
                  <a:pt x="0" y="5715000"/>
                </a:lnTo>
                <a:lnTo>
                  <a:pt x="800100" y="5715000"/>
                </a:lnTo>
                <a:lnTo>
                  <a:pt x="3136900" y="2743200"/>
                </a:lnTo>
                <a:lnTo>
                  <a:pt x="927100" y="0"/>
                </a:lnTo>
                <a:lnTo>
                  <a:pt x="11430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5" name="Freeform 32145"/>
          <p:cNvSpPr/>
          <p:nvPr/>
        </p:nvSpPr>
        <p:spPr>
          <a:xfrm rot="0" flipH="0" flipV="0">
            <a:off x="3289788" y="27937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6" name="Freeform 32146"/>
          <p:cNvSpPr/>
          <p:nvPr/>
        </p:nvSpPr>
        <p:spPr>
          <a:xfrm rot="0" flipH="0" flipV="0">
            <a:off x="3409829" y="2795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7" name="Freeform 32147"/>
          <p:cNvSpPr/>
          <p:nvPr/>
        </p:nvSpPr>
        <p:spPr>
          <a:xfrm rot="0" flipH="0" flipV="0">
            <a:off x="3529437" y="2795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8" name="Freeform 32148"/>
          <p:cNvSpPr/>
          <p:nvPr/>
        </p:nvSpPr>
        <p:spPr>
          <a:xfrm rot="0" flipH="0" flipV="0">
            <a:off x="3642137" y="2793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9" name="Freeform 32149"/>
          <p:cNvSpPr/>
          <p:nvPr/>
        </p:nvSpPr>
        <p:spPr>
          <a:xfrm rot="0" flipH="0" flipV="0">
            <a:off x="3764553" y="27937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0" name="Freeform 32150"/>
          <p:cNvSpPr/>
          <p:nvPr/>
        </p:nvSpPr>
        <p:spPr>
          <a:xfrm rot="0" flipH="0" flipV="0">
            <a:off x="3928421" y="2793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1" name="Freeform 32151"/>
          <p:cNvSpPr/>
          <p:nvPr/>
        </p:nvSpPr>
        <p:spPr>
          <a:xfrm rot="0" flipH="0" flipV="0">
            <a:off x="4050836" y="2741760"/>
            <a:ext cx="123063" cy="194310"/>
          </a:xfrm>
          <a:custGeom>
            <a:pathLst>
              <a:path w="7239000" h="11430000">
                <a:moveTo>
                  <a:pt x="3289300" y="11430000"/>
                </a:moveTo>
                <a:lnTo>
                  <a:pt x="3949700" y="11430000"/>
                </a:lnTo>
                <a:lnTo>
                  <a:pt x="3949700" y="9004300"/>
                </a:lnTo>
                <a:lnTo>
                  <a:pt x="4165600" y="9004300"/>
                </a:lnTo>
                <a:cubicBezTo>
                  <a:pt x="6121400" y="9004300"/>
                  <a:pt x="7239000" y="7734300"/>
                  <a:pt x="7239000" y="6032500"/>
                </a:cubicBezTo>
                <a:cubicBezTo>
                  <a:pt x="7239000" y="4356100"/>
                  <a:pt x="6019800" y="3060700"/>
                  <a:pt x="4165600" y="3060700"/>
                </a:cubicBezTo>
                <a:lnTo>
                  <a:pt x="3949700" y="3060700"/>
                </a:lnTo>
                <a:lnTo>
                  <a:pt x="3949700" y="0"/>
                </a:lnTo>
                <a:lnTo>
                  <a:pt x="3289300" y="0"/>
                </a:lnTo>
                <a:lnTo>
                  <a:pt x="3289300" y="3060700"/>
                </a:lnTo>
                <a:lnTo>
                  <a:pt x="3086100" y="3060700"/>
                </a:lnTo>
                <a:cubicBezTo>
                  <a:pt x="1143000" y="3060700"/>
                  <a:pt x="0" y="4483100"/>
                  <a:pt x="0" y="6032500"/>
                </a:cubicBezTo>
                <a:cubicBezTo>
                  <a:pt x="0" y="7734300"/>
                  <a:pt x="1155700" y="9004300"/>
                  <a:pt x="3098800" y="9004300"/>
                </a:cubicBezTo>
                <a:lnTo>
                  <a:pt x="3289300" y="9004300"/>
                </a:lnTo>
                <a:close/>
                <a:moveTo>
                  <a:pt x="698500" y="6032500"/>
                </a:moveTo>
                <a:cubicBezTo>
                  <a:pt x="698500" y="4737100"/>
                  <a:pt x="1574800" y="3683000"/>
                  <a:pt x="3073400" y="3683000"/>
                </a:cubicBezTo>
                <a:lnTo>
                  <a:pt x="3289300" y="3683000"/>
                </a:lnTo>
                <a:lnTo>
                  <a:pt x="3289300" y="8382000"/>
                </a:lnTo>
                <a:lnTo>
                  <a:pt x="3136900" y="8382000"/>
                </a:lnTo>
                <a:cubicBezTo>
                  <a:pt x="1600200" y="8382000"/>
                  <a:pt x="698500" y="7391400"/>
                  <a:pt x="698500" y="6032500"/>
                </a:cubicBezTo>
                <a:close/>
                <a:moveTo>
                  <a:pt x="4165600" y="3683000"/>
                </a:moveTo>
                <a:cubicBezTo>
                  <a:pt x="5676900" y="3683000"/>
                  <a:pt x="6540500" y="4800600"/>
                  <a:pt x="6540500" y="6032500"/>
                </a:cubicBezTo>
                <a:cubicBezTo>
                  <a:pt x="6540500" y="7404100"/>
                  <a:pt x="5664200" y="8382000"/>
                  <a:pt x="4114800" y="8382000"/>
                </a:cubicBezTo>
                <a:lnTo>
                  <a:pt x="3949700" y="8382000"/>
                </a:lnTo>
                <a:lnTo>
                  <a:pt x="3949700" y="3683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2" name="Freeform 32152"/>
          <p:cNvSpPr/>
          <p:nvPr/>
        </p:nvSpPr>
        <p:spPr>
          <a:xfrm rot="0" flipH="0" flipV="0">
            <a:off x="4194409" y="2793791"/>
            <a:ext cx="101904" cy="101041"/>
          </a:xfrm>
          <a:custGeom>
            <a:pathLst>
              <a:path w="5994400" h="5943600">
                <a:moveTo>
                  <a:pt x="0" y="2971800"/>
                </a:moveTo>
                <a:cubicBezTo>
                  <a:pt x="0" y="4686300"/>
                  <a:pt x="1219200" y="5943600"/>
                  <a:pt x="2997200" y="5943600"/>
                </a:cubicBezTo>
                <a:cubicBezTo>
                  <a:pt x="4775200" y="5943600"/>
                  <a:pt x="5994400" y="4686300"/>
                  <a:pt x="5994400" y="2971800"/>
                </a:cubicBezTo>
                <a:cubicBezTo>
                  <a:pt x="5994400" y="1257300"/>
                  <a:pt x="4775200" y="0"/>
                  <a:pt x="2997200" y="0"/>
                </a:cubicBezTo>
                <a:cubicBezTo>
                  <a:pt x="1219200" y="0"/>
                  <a:pt x="0" y="1257300"/>
                  <a:pt x="0" y="2971800"/>
                </a:cubicBezTo>
                <a:close/>
                <a:moveTo>
                  <a:pt x="698500" y="2971800"/>
                </a:moveTo>
                <a:cubicBezTo>
                  <a:pt x="698500" y="1587500"/>
                  <a:pt x="1676400" y="622300"/>
                  <a:pt x="2997200" y="622300"/>
                </a:cubicBezTo>
                <a:cubicBezTo>
                  <a:pt x="4343400" y="622300"/>
                  <a:pt x="5295900" y="1600200"/>
                  <a:pt x="5295900" y="2971800"/>
                </a:cubicBezTo>
                <a:cubicBezTo>
                  <a:pt x="5295900" y="4356100"/>
                  <a:pt x="4343400" y="5321300"/>
                  <a:pt x="2997200" y="5321300"/>
                </a:cubicBezTo>
                <a:cubicBezTo>
                  <a:pt x="1663700" y="5321300"/>
                  <a:pt x="698500" y="4343400"/>
                  <a:pt x="698500" y="29718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3" name="Freeform 32153"/>
          <p:cNvSpPr/>
          <p:nvPr/>
        </p:nvSpPr>
        <p:spPr>
          <a:xfrm rot="0" flipH="0" flipV="0">
            <a:off x="4323734" y="2793791"/>
            <a:ext cx="92189" cy="142278"/>
          </a:xfrm>
          <a:custGeom>
            <a:pathLst>
              <a:path w="5422900" h="8369300">
                <a:moveTo>
                  <a:pt x="0" y="8369300"/>
                </a:moveTo>
                <a:lnTo>
                  <a:pt x="660400" y="8369300"/>
                </a:lnTo>
                <a:lnTo>
                  <a:pt x="660400" y="5461000"/>
                </a:lnTo>
                <a:cubicBezTo>
                  <a:pt x="1130300" y="5803900"/>
                  <a:pt x="1790700" y="5943600"/>
                  <a:pt x="2489200" y="5943600"/>
                </a:cubicBezTo>
                <a:cubicBezTo>
                  <a:pt x="4267200" y="5943600"/>
                  <a:pt x="5422900" y="4622800"/>
                  <a:pt x="5422900" y="2882900"/>
                </a:cubicBezTo>
                <a:cubicBezTo>
                  <a:pt x="5422900" y="1193800"/>
                  <a:pt x="4406900" y="0"/>
                  <a:pt x="2755900" y="0"/>
                </a:cubicBezTo>
                <a:cubicBezTo>
                  <a:pt x="1930400" y="0"/>
                  <a:pt x="1092200" y="368300"/>
                  <a:pt x="660400" y="876300"/>
                </a:cubicBezTo>
                <a:lnTo>
                  <a:pt x="660400" y="114300"/>
                </a:lnTo>
                <a:lnTo>
                  <a:pt x="0" y="114300"/>
                </a:lnTo>
                <a:close/>
                <a:moveTo>
                  <a:pt x="2578100" y="622300"/>
                </a:moveTo>
                <a:cubicBezTo>
                  <a:pt x="3949700" y="622300"/>
                  <a:pt x="4724400" y="1562100"/>
                  <a:pt x="4724400" y="2921000"/>
                </a:cubicBezTo>
                <a:cubicBezTo>
                  <a:pt x="4724400" y="4318000"/>
                  <a:pt x="3822700" y="5321300"/>
                  <a:pt x="2438400" y="5321300"/>
                </a:cubicBezTo>
                <a:cubicBezTo>
                  <a:pt x="1828800" y="5321300"/>
                  <a:pt x="1257300" y="5194300"/>
                  <a:pt x="660400" y="4800600"/>
                </a:cubicBezTo>
                <a:lnTo>
                  <a:pt x="660400" y="1511300"/>
                </a:lnTo>
                <a:cubicBezTo>
                  <a:pt x="1028700" y="1041400"/>
                  <a:pt x="1778000" y="622300"/>
                  <a:pt x="2578100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4" name="Freeform 32154"/>
          <p:cNvSpPr/>
          <p:nvPr/>
        </p:nvSpPr>
        <p:spPr>
          <a:xfrm rot="0" flipH="0" flipV="0">
            <a:off x="4443342" y="2795735"/>
            <a:ext cx="99961" cy="97155"/>
          </a:xfrm>
          <a:custGeom>
            <a:pathLst>
              <a:path w="5880100" h="5715000">
                <a:moveTo>
                  <a:pt x="0" y="5715000"/>
                </a:moveTo>
                <a:lnTo>
                  <a:pt x="660400" y="5715000"/>
                </a:lnTo>
                <a:lnTo>
                  <a:pt x="660400" y="1003300"/>
                </a:lnTo>
                <a:lnTo>
                  <a:pt x="2959100" y="4089400"/>
                </a:lnTo>
                <a:lnTo>
                  <a:pt x="2997200" y="4089400"/>
                </a:lnTo>
                <a:lnTo>
                  <a:pt x="5219700" y="1003300"/>
                </a:lnTo>
                <a:lnTo>
                  <a:pt x="5219700" y="5715000"/>
                </a:lnTo>
                <a:lnTo>
                  <a:pt x="5880100" y="5715000"/>
                </a:lnTo>
                <a:lnTo>
                  <a:pt x="5880100" y="0"/>
                </a:lnTo>
                <a:lnTo>
                  <a:pt x="5283200" y="0"/>
                </a:lnTo>
                <a:lnTo>
                  <a:pt x="2997200" y="3187700"/>
                </a:lnTo>
                <a:lnTo>
                  <a:pt x="622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5" name="Freeform 32155"/>
          <p:cNvSpPr/>
          <p:nvPr/>
        </p:nvSpPr>
        <p:spPr>
          <a:xfrm rot="0" flipH="0" flipV="0">
            <a:off x="4567917" y="2795735"/>
            <a:ext cx="89382" cy="98018"/>
          </a:xfrm>
          <a:custGeom>
            <a:pathLst>
              <a:path w="5257800" h="5765800">
                <a:moveTo>
                  <a:pt x="4597400" y="5715000"/>
                </a:moveTo>
                <a:lnTo>
                  <a:pt x="5257800" y="5715000"/>
                </a:lnTo>
                <a:lnTo>
                  <a:pt x="5257800" y="0"/>
                </a:lnTo>
                <a:lnTo>
                  <a:pt x="1562100" y="0"/>
                </a:lnTo>
                <a:lnTo>
                  <a:pt x="1473200" y="1778000"/>
                </a:lnTo>
                <a:cubicBezTo>
                  <a:pt x="1295400" y="4775200"/>
                  <a:pt x="381000" y="5130800"/>
                  <a:pt x="0" y="5130800"/>
                </a:cubicBezTo>
                <a:lnTo>
                  <a:pt x="50800" y="5765800"/>
                </a:lnTo>
                <a:cubicBezTo>
                  <a:pt x="939800" y="5765800"/>
                  <a:pt x="1866900" y="5270500"/>
                  <a:pt x="2108200" y="1905000"/>
                </a:cubicBezTo>
                <a:lnTo>
                  <a:pt x="2184400" y="660400"/>
                </a:lnTo>
                <a:lnTo>
                  <a:pt x="4597400" y="6604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6" name="Freeform 32156"/>
          <p:cNvSpPr/>
          <p:nvPr/>
        </p:nvSpPr>
        <p:spPr>
          <a:xfrm rot="0" flipH="0" flipV="0">
            <a:off x="4684503" y="27937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7" name="Freeform 32157"/>
          <p:cNvSpPr/>
          <p:nvPr/>
        </p:nvSpPr>
        <p:spPr>
          <a:xfrm rot="0" flipH="0" flipV="0">
            <a:off x="4804543" y="2795735"/>
            <a:ext cx="85496" cy="97155"/>
          </a:xfrm>
          <a:custGeom>
            <a:pathLst>
              <a:path w="5029200" h="5715000">
                <a:moveTo>
                  <a:pt x="4368800" y="5715000"/>
                </a:moveTo>
                <a:lnTo>
                  <a:pt x="5029200" y="5715000"/>
                </a:lnTo>
                <a:lnTo>
                  <a:pt x="5029200" y="0"/>
                </a:lnTo>
                <a:lnTo>
                  <a:pt x="4368800" y="0"/>
                </a:lnTo>
                <a:lnTo>
                  <a:pt x="4368800" y="2501900"/>
                </a:lnTo>
                <a:lnTo>
                  <a:pt x="660400" y="25019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lnTo>
                  <a:pt x="660400" y="5715000"/>
                </a:lnTo>
                <a:lnTo>
                  <a:pt x="660400" y="3124200"/>
                </a:lnTo>
                <a:lnTo>
                  <a:pt x="4368800" y="31242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8" name="Freeform 32158"/>
          <p:cNvSpPr/>
          <p:nvPr/>
        </p:nvSpPr>
        <p:spPr>
          <a:xfrm rot="0" flipH="0" flipV="0">
            <a:off x="4924151" y="2795735"/>
            <a:ext cx="87223" cy="97155"/>
          </a:xfrm>
          <a:custGeom>
            <a:pathLst>
              <a:path w="5130800" h="5715000">
                <a:moveTo>
                  <a:pt x="660400" y="5715000"/>
                </a:moveTo>
                <a:lnTo>
                  <a:pt x="4470400" y="952500"/>
                </a:lnTo>
                <a:lnTo>
                  <a:pt x="4470400" y="5715000"/>
                </a:lnTo>
                <a:lnTo>
                  <a:pt x="5130800" y="5715000"/>
                </a:lnTo>
                <a:lnTo>
                  <a:pt x="5130800" y="0"/>
                </a:lnTo>
                <a:lnTo>
                  <a:pt x="4470400" y="0"/>
                </a:lnTo>
                <a:lnTo>
                  <a:pt x="660400" y="4762500"/>
                </a:lnTo>
                <a:lnTo>
                  <a:pt x="660400" y="0"/>
                </a:lnTo>
                <a:lnTo>
                  <a:pt x="0" y="0"/>
                </a:lnTo>
                <a:lnTo>
                  <a:pt x="0" y="5715000"/>
                </a:ln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9" name="Freeform 32159"/>
          <p:cNvSpPr/>
          <p:nvPr/>
        </p:nvSpPr>
        <p:spPr>
          <a:xfrm rot="0" flipH="0" flipV="0">
            <a:off x="5038579" y="2793791"/>
            <a:ext cx="93268" cy="101041"/>
          </a:xfrm>
          <a:custGeom>
            <a:pathLst>
              <a:path w="5486400" h="5943600">
                <a:moveTo>
                  <a:pt x="4927600" y="4622800"/>
                </a:moveTo>
                <a:cubicBezTo>
                  <a:pt x="4533900" y="5029200"/>
                  <a:pt x="3848100" y="5321300"/>
                  <a:pt x="3073400" y="5321300"/>
                </a:cubicBezTo>
                <a:cubicBezTo>
                  <a:pt x="1701800" y="5321300"/>
                  <a:pt x="787400" y="4483100"/>
                  <a:pt x="736600" y="3111500"/>
                </a:cubicBezTo>
                <a:lnTo>
                  <a:pt x="5448300" y="3111500"/>
                </a:lnTo>
                <a:cubicBezTo>
                  <a:pt x="5473700" y="2959100"/>
                  <a:pt x="5486400" y="2794000"/>
                  <a:pt x="5486400" y="2578100"/>
                </a:cubicBezTo>
                <a:cubicBezTo>
                  <a:pt x="5486400" y="1016000"/>
                  <a:pt x="4368800" y="0"/>
                  <a:pt x="2895600" y="0"/>
                </a:cubicBezTo>
                <a:cubicBezTo>
                  <a:pt x="1016000" y="0"/>
                  <a:pt x="0" y="1308100"/>
                  <a:pt x="0" y="2971800"/>
                </a:cubicBezTo>
                <a:cubicBezTo>
                  <a:pt x="0" y="4775200"/>
                  <a:pt x="1231900" y="5943600"/>
                  <a:pt x="3035300" y="5943600"/>
                </a:cubicBezTo>
                <a:cubicBezTo>
                  <a:pt x="3797300" y="5943600"/>
                  <a:pt x="4622800" y="5676900"/>
                  <a:pt x="5143500" y="5130800"/>
                </a:cubicBezTo>
                <a:close/>
                <a:moveTo>
                  <a:pt x="2838648" y="622300"/>
                </a:moveTo>
                <a:cubicBezTo>
                  <a:pt x="4036218" y="622300"/>
                  <a:pt x="4800600" y="1358900"/>
                  <a:pt x="4800600" y="2565400"/>
                </a:cubicBezTo>
                <a:lnTo>
                  <a:pt x="698500" y="2565400"/>
                </a:lnTo>
                <a:cubicBezTo>
                  <a:pt x="813196" y="1447800"/>
                  <a:pt x="1564878" y="622300"/>
                  <a:pt x="2838648" y="622300"/>
                </a:cubicBezTo>
                <a:close/>
              </a:path>
            </a:pathLst>
          </a:custGeom>
          <a:solidFill>
            <a:srgbClr val="183E65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Application>Microsoft Office PowerPoint</Application>
  <PresentationFormat>Custom</PresentationFormat>
  <Slides>17</Slides>
  <Notes>0</Notes>
  <HiddenSlides>0</HiddenSlides>
  <ScaleCrop>false</ScaleCrop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</cp:coreProperties>
</file>